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media/image4.jpg" ContentType="image/png"/>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2" r:id="rId2"/>
    <p:sldMasterId id="2147483665" r:id="rId3"/>
  </p:sldMasterIdLst>
  <p:notesMasterIdLst>
    <p:notesMasterId r:id="rId36"/>
  </p:notesMasterIdLst>
  <p:sldIdLst>
    <p:sldId id="256" r:id="rId4"/>
    <p:sldId id="299" r:id="rId5"/>
    <p:sldId id="300" r:id="rId6"/>
    <p:sldId id="301" r:id="rId7"/>
    <p:sldId id="302" r:id="rId8"/>
    <p:sldId id="303" r:id="rId9"/>
    <p:sldId id="304" r:id="rId10"/>
    <p:sldId id="305" r:id="rId11"/>
    <p:sldId id="306" r:id="rId12"/>
    <p:sldId id="307" r:id="rId13"/>
    <p:sldId id="308" r:id="rId14"/>
    <p:sldId id="309" r:id="rId15"/>
    <p:sldId id="310" r:id="rId16"/>
    <p:sldId id="311" r:id="rId17"/>
    <p:sldId id="312" r:id="rId18"/>
    <p:sldId id="313" r:id="rId19"/>
    <p:sldId id="314" r:id="rId20"/>
    <p:sldId id="315" r:id="rId21"/>
    <p:sldId id="316" r:id="rId22"/>
    <p:sldId id="317" r:id="rId23"/>
    <p:sldId id="318" r:id="rId24"/>
    <p:sldId id="319" r:id="rId25"/>
    <p:sldId id="320" r:id="rId26"/>
    <p:sldId id="321" r:id="rId27"/>
    <p:sldId id="322" r:id="rId28"/>
    <p:sldId id="323" r:id="rId29"/>
    <p:sldId id="324" r:id="rId30"/>
    <p:sldId id="325" r:id="rId31"/>
    <p:sldId id="326" r:id="rId32"/>
    <p:sldId id="327" r:id="rId33"/>
    <p:sldId id="298" r:id="rId34"/>
    <p:sldId id="270" r:id="rId3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10"/>
    <p:restoredTop sz="94753"/>
  </p:normalViewPr>
  <p:slideViewPr>
    <p:cSldViewPr snapToGrid="0" snapToObjects="1" showGuides="1">
      <p:cViewPr varScale="1">
        <p:scale>
          <a:sx n="113" d="100"/>
          <a:sy n="113" d="100"/>
        </p:scale>
        <p:origin x="1620" y="126"/>
      </p:cViewPr>
      <p:guideLst>
        <p:guide orient="horz" pos="2137"/>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0424C9-F67F-154C-A471-E65ED23308F5}" type="datetimeFigureOut">
              <a:rPr kumimoji="1" lang="zh-CN" altLang="en-US" smtClean="0"/>
              <a:t>2019/1/15</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2A2E5F-BF5C-A040-8028-7CA9BACECF1A}" type="slidenum">
              <a:rPr kumimoji="1" lang="zh-CN" altLang="en-US" smtClean="0"/>
              <a:t>‹#›</a:t>
            </a:fld>
            <a:endParaRPr kumimoji="1" lang="zh-CN" altLang="en-US"/>
          </a:p>
        </p:txBody>
      </p:sp>
    </p:spTree>
    <p:extLst>
      <p:ext uri="{BB962C8B-B14F-4D97-AF65-F5344CB8AC3E}">
        <p14:creationId xmlns:p14="http://schemas.microsoft.com/office/powerpoint/2010/main" val="13730044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6502926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6294245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en-US" dirty="0">
                <a:latin typeface="微软雅黑" panose="020B0503020204020204" pitchFamily="34" charset="-122"/>
                <a:ea typeface="微软雅黑" panose="020B0503020204020204" pitchFamily="34" charset="-122"/>
              </a:rPr>
              <a:t>外网漏洞利用，三方软件，供应链间谍（外包），内网边界、社工</a:t>
            </a:r>
          </a:p>
          <a:p>
            <a:endParaRPr lang="zh-CN" altLang="en-US" dirty="0"/>
          </a:p>
        </p:txBody>
      </p:sp>
      <p:sp>
        <p:nvSpPr>
          <p:cNvPr id="4" name="灯片编号占位符 3"/>
          <p:cNvSpPr>
            <a:spLocks noGrp="1"/>
          </p:cNvSpPr>
          <p:nvPr>
            <p:ph type="sldNum" sz="quarter" idx="10"/>
          </p:nvPr>
        </p:nvSpPr>
        <p:spPr/>
        <p:txBody>
          <a:bodyPr/>
          <a:lstStyle/>
          <a:p>
            <a:pPr>
              <a:defRPr/>
            </a:pPr>
            <a:fld id="{727356DD-F118-4A46-9EB7-CA3B93F4EDF4}" type="slidenum">
              <a:rPr lang="zh-CN" altLang="en-US" smtClean="0"/>
              <a:t>23</a:t>
            </a:fld>
            <a:endParaRPr lang="zh-CN" altLang="en-US"/>
          </a:p>
        </p:txBody>
      </p:sp>
    </p:spTree>
    <p:extLst>
      <p:ext uri="{BB962C8B-B14F-4D97-AF65-F5344CB8AC3E}">
        <p14:creationId xmlns:p14="http://schemas.microsoft.com/office/powerpoint/2010/main" val="623042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面对这些海量告警时需要一个支撑平台-态势感知平台，需要安全资产的全面管理和量化评级，主机的安全资产情况</a:t>
            </a:r>
          </a:p>
        </p:txBody>
      </p:sp>
    </p:spTree>
    <p:extLst>
      <p:ext uri="{BB962C8B-B14F-4D97-AF65-F5344CB8AC3E}">
        <p14:creationId xmlns:p14="http://schemas.microsoft.com/office/powerpoint/2010/main" val="1212393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757485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0464984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A89D1A1-FC33-4B56-9A82-9649BF1912D8}" type="slidenum">
              <a:rPr lang="zh-CN" altLang="en-US" smtClean="0"/>
              <a:t>27</a:t>
            </a:fld>
            <a:endParaRPr lang="zh-CN" altLang="en-US"/>
          </a:p>
        </p:txBody>
      </p:sp>
    </p:spTree>
    <p:extLst>
      <p:ext uri="{BB962C8B-B14F-4D97-AF65-F5344CB8AC3E}">
        <p14:creationId xmlns:p14="http://schemas.microsoft.com/office/powerpoint/2010/main" val="31098623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194636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959166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810873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975011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Slide Image Placeholder 1"/>
          <p:cNvSpPr>
            <a:spLocks noGrp="1" noRot="1" noChangeAspect="1" noTextEdit="1"/>
          </p:cNvSpPr>
          <p:nvPr>
            <p:ph type="sldImg"/>
          </p:nvPr>
        </p:nvSpPr>
        <p:spPr/>
      </p:sp>
      <p:sp>
        <p:nvSpPr>
          <p:cNvPr id="144386" name="Notes Placeholder 2"/>
          <p:cNvSpPr>
            <a:spLocks noGrp="1"/>
          </p:cNvSpPr>
          <p:nvPr>
            <p:ph type="body"/>
          </p:nvPr>
        </p:nvSpPr>
        <p:spPr/>
        <p:txBody>
          <a:bodyPr wrap="square" lIns="91138" tIns="45569" rIns="91138" bIns="45569" anchor="t"/>
          <a:lstStyle/>
          <a:p>
            <a:pPr lvl="0"/>
            <a:endParaRPr lang="en-US" altLang="en-US" dirty="0"/>
          </a:p>
        </p:txBody>
      </p:sp>
      <p:sp>
        <p:nvSpPr>
          <p:cNvPr id="144387" name="Slide Number Placeholder 3"/>
          <p:cNvSpPr txBox="1">
            <a:spLocks noGrp="1"/>
          </p:cNvSpPr>
          <p:nvPr>
            <p:ph type="sldNum" sz="quarter"/>
          </p:nvPr>
        </p:nvSpPr>
        <p:spPr>
          <a:xfrm>
            <a:off x="5592763" y="6456363"/>
            <a:ext cx="4279900" cy="339725"/>
          </a:xfrm>
          <a:prstGeom prst="rect">
            <a:avLst/>
          </a:prstGeom>
          <a:noFill/>
          <a:ln w="9525">
            <a:noFill/>
          </a:ln>
        </p:spPr>
        <p:txBody>
          <a:bodyPr wrap="square" lIns="91138" tIns="45569" rIns="91138" bIns="45569" anchor="b"/>
          <a:lstStyle/>
          <a:p>
            <a:pPr lvl="0" indent="0" algn="r"/>
            <a:fld id="{9A0DB2DC-4C9A-4742-B13C-FB6460FD3503}" type="slidenum">
              <a:rPr lang="zh-CN" altLang="en-US" sz="1200" dirty="0">
                <a:latin typeface="Calibri" panose="020F0502020204030204" pitchFamily="34" charset="0"/>
                <a:ea typeface="宋体" panose="02010600030101010101" pitchFamily="2" charset="-122"/>
              </a:rPr>
              <a:t>3</a:t>
            </a:fld>
            <a:endParaRPr lang="zh-CN" altLang="en-US" sz="12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034879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200000"/>
              </a:lnSpc>
              <a:buClr>
                <a:srgbClr val="7030A0"/>
              </a:buClr>
              <a:buFont typeface="Wingdings" panose="05000000000000000000" pitchFamily="2" charset="2"/>
              <a:buNone/>
            </a:pP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高级威胁现状和存在问题（不足）</a:t>
            </a:r>
          </a:p>
          <a:p>
            <a:pPr marL="0" indent="0">
              <a:lnSpc>
                <a:spcPct val="200000"/>
              </a:lnSpc>
              <a:buClr>
                <a:srgbClr val="7030A0"/>
              </a:buClr>
              <a:buFont typeface="Wingdings" panose="05000000000000000000" pitchFamily="2" charset="2"/>
              <a:buNone/>
            </a:pP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管理、处置工具</a:t>
            </a:r>
          </a:p>
          <a:p>
            <a:pPr marL="0" indent="0">
              <a:lnSpc>
                <a:spcPct val="200000"/>
              </a:lnSpc>
              <a:buClr>
                <a:srgbClr val="7030A0"/>
              </a:buClr>
              <a:buFont typeface="Wingdings" panose="05000000000000000000" pitchFamily="2" charset="2"/>
              <a:buNone/>
            </a:pP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厂商、技术</a:t>
            </a:r>
          </a:p>
          <a:p>
            <a:pPr marL="0" indent="0">
              <a:lnSpc>
                <a:spcPct val="200000"/>
              </a:lnSpc>
              <a:buClr>
                <a:srgbClr val="7030A0"/>
              </a:buClr>
              <a:buFont typeface="Wingdings" panose="05000000000000000000" pitchFamily="2" charset="2"/>
              <a:buNone/>
            </a:pPr>
            <a:r>
              <a:rPr lang="zh-CN" altLang="en-US" sz="1200" dirty="0">
                <a:latin typeface="微软雅黑" panose="020B0503020204020204" pitchFamily="34" charset="-122"/>
                <a:ea typeface="微软雅黑" panose="020B0503020204020204" pitchFamily="34" charset="-122"/>
              </a:rPr>
              <a:t>（目前大部分基于自身沙箱，进行还原仿真分析，但目前很多行为、威胁发现不了，发现不了异常流量。</a:t>
            </a:r>
          </a:p>
          <a:p>
            <a:pPr marL="0" indent="0">
              <a:lnSpc>
                <a:spcPct val="200000"/>
              </a:lnSpc>
              <a:buClr>
                <a:srgbClr val="7030A0"/>
              </a:buClr>
              <a:buFont typeface="Wingdings" panose="05000000000000000000" pitchFamily="2" charset="2"/>
              <a:buNone/>
            </a:pPr>
            <a:r>
              <a:rPr lang="zh-CN" altLang="en-US" sz="1200" dirty="0">
                <a:latin typeface="微软雅黑" panose="020B0503020204020204" pitchFamily="34" charset="-122"/>
                <a:ea typeface="微软雅黑" panose="020B0503020204020204" pitchFamily="34" charset="-122"/>
              </a:rPr>
              <a:t>基于规则、行为库匹配，行为模型学习不足；</a:t>
            </a:r>
          </a:p>
          <a:p>
            <a:pPr marL="0" indent="0">
              <a:lnSpc>
                <a:spcPct val="200000"/>
              </a:lnSpc>
              <a:buClr>
                <a:srgbClr val="7030A0"/>
              </a:buClr>
              <a:buFont typeface="Wingdings" panose="05000000000000000000" pitchFamily="2" charset="2"/>
              <a:buNone/>
            </a:pPr>
            <a:r>
              <a:rPr lang="zh-CN" altLang="en-US" sz="1200" dirty="0">
                <a:latin typeface="微软雅黑" panose="020B0503020204020204" pitchFamily="34" charset="-122"/>
                <a:ea typeface="微软雅黑" panose="020B0503020204020204" pitchFamily="34" charset="-122"/>
              </a:rPr>
              <a:t>高级威胁的通报海量告警，很多产品的响应跟踪不足；）</a:t>
            </a:r>
            <a:endParaRPr lang="en-US" altLang="zh-CN" sz="1200" dirty="0">
              <a:latin typeface="微软雅黑" panose="020B0503020204020204" pitchFamily="34" charset="-122"/>
              <a:ea typeface="微软雅黑" panose="020B0503020204020204" pitchFamily="34" charset="-122"/>
            </a:endParaRPr>
          </a:p>
          <a:p>
            <a:pPr marL="0" indent="0">
              <a:lnSpc>
                <a:spcPct val="200000"/>
              </a:lnSpc>
              <a:buClr>
                <a:srgbClr val="7030A0"/>
              </a:buClr>
              <a:buFont typeface="Wingdings" panose="05000000000000000000" pitchFamily="2" charset="2"/>
              <a:buNone/>
            </a:pPr>
            <a:r>
              <a:rPr lang="zh-CN" altLang="en-US" dirty="0"/>
              <a:t>防患于未然</a:t>
            </a:r>
            <a:r>
              <a:rPr lang="en-US" altLang="zh-CN" dirty="0"/>
              <a:t>——</a:t>
            </a:r>
            <a:r>
              <a:rPr lang="zh-CN" altLang="en-US" dirty="0"/>
              <a:t>亮点</a:t>
            </a:r>
            <a:endParaRPr lang="en-US" dirty="0"/>
          </a:p>
        </p:txBody>
      </p:sp>
      <p:sp>
        <p:nvSpPr>
          <p:cNvPr id="4" name="灯片编号占位符 3"/>
          <p:cNvSpPr>
            <a:spLocks noGrp="1"/>
          </p:cNvSpPr>
          <p:nvPr>
            <p:ph type="sldNum" sz="quarter" idx="10"/>
          </p:nvPr>
        </p:nvSpPr>
        <p:spPr/>
        <p:txBody>
          <a:bodyPr/>
          <a:lstStyle/>
          <a:p>
            <a:pPr>
              <a:defRPr/>
            </a:pPr>
            <a:fld id="{727356DD-F118-4A46-9EB7-CA3B93F4EDF4}" type="slidenum">
              <a:rPr lang="zh-CN" altLang="en-US" smtClean="0"/>
              <a:t>4</a:t>
            </a:fld>
            <a:endParaRPr lang="zh-CN" altLang="en-US"/>
          </a:p>
        </p:txBody>
      </p:sp>
    </p:spTree>
    <p:extLst>
      <p:ext uri="{BB962C8B-B14F-4D97-AF65-F5344CB8AC3E}">
        <p14:creationId xmlns:p14="http://schemas.microsoft.com/office/powerpoint/2010/main" val="3687388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en-US" dirty="0">
                <a:latin typeface="微软雅黑" panose="020B0503020204020204" pitchFamily="34" charset="-122"/>
                <a:ea typeface="微软雅黑" panose="020B0503020204020204" pitchFamily="34" charset="-122"/>
              </a:rPr>
              <a:t>外网漏洞利用，三方软件，供应链间谍（外包），内网边界、社工</a:t>
            </a:r>
          </a:p>
          <a:p>
            <a:endParaRPr lang="zh-CN" altLang="en-US" dirty="0"/>
          </a:p>
        </p:txBody>
      </p:sp>
      <p:sp>
        <p:nvSpPr>
          <p:cNvPr id="4" name="灯片编号占位符 3"/>
          <p:cNvSpPr>
            <a:spLocks noGrp="1"/>
          </p:cNvSpPr>
          <p:nvPr>
            <p:ph type="sldNum" sz="quarter" idx="10"/>
          </p:nvPr>
        </p:nvSpPr>
        <p:spPr/>
        <p:txBody>
          <a:bodyPr/>
          <a:lstStyle/>
          <a:p>
            <a:pPr>
              <a:defRPr/>
            </a:pPr>
            <a:fld id="{727356DD-F118-4A46-9EB7-CA3B93F4EDF4}" type="slidenum">
              <a:rPr lang="zh-CN" altLang="en-US" smtClean="0"/>
              <a:t>5</a:t>
            </a:fld>
            <a:endParaRPr lang="zh-CN" altLang="en-US"/>
          </a:p>
        </p:txBody>
      </p:sp>
    </p:spTree>
    <p:extLst>
      <p:ext uri="{BB962C8B-B14F-4D97-AF65-F5344CB8AC3E}">
        <p14:creationId xmlns:p14="http://schemas.microsoft.com/office/powerpoint/2010/main" val="4258887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31325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en-US" dirty="0">
                <a:latin typeface="微软雅黑" panose="020B0503020204020204" pitchFamily="34" charset="-122"/>
                <a:ea typeface="微软雅黑" panose="020B0503020204020204" pitchFamily="34" charset="-122"/>
              </a:rPr>
              <a:t>外网漏洞利用，三方软件，供应链间谍（外包），内网边界、社工</a:t>
            </a:r>
          </a:p>
          <a:p>
            <a:endParaRPr lang="zh-CN" altLang="en-US" dirty="0"/>
          </a:p>
        </p:txBody>
      </p:sp>
      <p:sp>
        <p:nvSpPr>
          <p:cNvPr id="4" name="灯片编号占位符 3"/>
          <p:cNvSpPr>
            <a:spLocks noGrp="1"/>
          </p:cNvSpPr>
          <p:nvPr>
            <p:ph type="sldNum" sz="quarter" idx="10"/>
          </p:nvPr>
        </p:nvSpPr>
        <p:spPr/>
        <p:txBody>
          <a:bodyPr/>
          <a:lstStyle/>
          <a:p>
            <a:pPr>
              <a:defRPr/>
            </a:pPr>
            <a:fld id="{727356DD-F118-4A46-9EB7-CA3B93F4EDF4}" type="slidenum">
              <a:rPr lang="zh-CN" altLang="en-US" smtClean="0"/>
              <a:t>9</a:t>
            </a:fld>
            <a:endParaRPr lang="zh-CN" altLang="en-US"/>
          </a:p>
        </p:txBody>
      </p:sp>
    </p:spTree>
    <p:extLst>
      <p:ext uri="{BB962C8B-B14F-4D97-AF65-F5344CB8AC3E}">
        <p14:creationId xmlns:p14="http://schemas.microsoft.com/office/powerpoint/2010/main" val="1485498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en-US" dirty="0">
                <a:latin typeface="微软雅黑" panose="020B0503020204020204" pitchFamily="34" charset="-122"/>
                <a:ea typeface="微软雅黑" panose="020B0503020204020204" pitchFamily="34" charset="-122"/>
              </a:rPr>
              <a:t>外网漏洞利用，三方软件，供应链间谍（外包），内网边界、社工</a:t>
            </a:r>
          </a:p>
          <a:p>
            <a:endParaRPr lang="zh-CN" altLang="en-US" dirty="0"/>
          </a:p>
        </p:txBody>
      </p:sp>
      <p:sp>
        <p:nvSpPr>
          <p:cNvPr id="4" name="灯片编号占位符 3"/>
          <p:cNvSpPr>
            <a:spLocks noGrp="1"/>
          </p:cNvSpPr>
          <p:nvPr>
            <p:ph type="sldNum" sz="quarter" idx="10"/>
          </p:nvPr>
        </p:nvSpPr>
        <p:spPr/>
        <p:txBody>
          <a:bodyPr/>
          <a:lstStyle/>
          <a:p>
            <a:pPr>
              <a:defRPr/>
            </a:pPr>
            <a:fld id="{727356DD-F118-4A46-9EB7-CA3B93F4EDF4}" type="slidenum">
              <a:rPr lang="zh-CN" altLang="en-US" smtClean="0"/>
              <a:t>10</a:t>
            </a:fld>
            <a:endParaRPr lang="zh-CN" altLang="en-US"/>
          </a:p>
        </p:txBody>
      </p:sp>
    </p:spTree>
    <p:extLst>
      <p:ext uri="{BB962C8B-B14F-4D97-AF65-F5344CB8AC3E}">
        <p14:creationId xmlns:p14="http://schemas.microsoft.com/office/powerpoint/2010/main" val="1197922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811549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8082589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44" y="0"/>
            <a:ext cx="9145075" cy="6858000"/>
          </a:xfrm>
          <a:prstGeom prst="rect">
            <a:avLst/>
          </a:prstGeom>
        </p:spPr>
      </p:pic>
    </p:spTree>
  </p:cSld>
  <p:clrMapOvr>
    <a:masterClrMapping/>
  </p:clrMapOvr>
  <p:extLst mod="1">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文02">
    <p:spTree>
      <p:nvGrpSpPr>
        <p:cNvPr id="1" name=""/>
        <p:cNvGrpSpPr/>
        <p:nvPr/>
      </p:nvGrpSpPr>
      <p:grpSpPr>
        <a:xfrm>
          <a:off x="0" y="0"/>
          <a:ext cx="0" cy="0"/>
          <a:chOff x="0" y="0"/>
          <a:chExt cx="0" cy="0"/>
        </a:xfrm>
      </p:grpSpPr>
      <p:sp>
        <p:nvSpPr>
          <p:cNvPr id="9" name="Text Placeholder 38"/>
          <p:cNvSpPr>
            <a:spLocks noGrp="1"/>
          </p:cNvSpPr>
          <p:nvPr>
            <p:ph type="body" sz="quarter" idx="13" hasCustomPrompt="1"/>
          </p:nvPr>
        </p:nvSpPr>
        <p:spPr>
          <a:xfrm>
            <a:off x="860507" y="2030278"/>
            <a:ext cx="3293039" cy="4091553"/>
          </a:xfrm>
          <a:prstGeom prst="rect">
            <a:avLst/>
          </a:prstGeom>
        </p:spPr>
        <p:txBody>
          <a:bodyPr lIns="0" tIns="0" rIns="0" bIns="0">
            <a:noAutofit/>
          </a:bodyPr>
          <a:lstStyle>
            <a:lvl1pPr marL="0" marR="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lang="en-US" sz="1400" b="0" i="0" kern="1200" spc="100" baseline="0" dirty="0" smtClean="0">
                <a:solidFill>
                  <a:schemeClr val="bg1"/>
                </a:solidFill>
                <a:latin typeface="Microsoft YaHei Light" charset="-122"/>
                <a:ea typeface="Microsoft YaHei Light" charset="-122"/>
                <a:cs typeface="Microsoft YaHei Light" charset="-122"/>
              </a:defRPr>
            </a:lvl1pPr>
            <a:lvl2pPr>
              <a:defRPr lang="en-US" sz="1100" kern="1200" baseline="0" dirty="0" smtClean="0">
                <a:solidFill>
                  <a:schemeClr val="bg2"/>
                </a:solidFill>
                <a:latin typeface="+mn-lt"/>
                <a:ea typeface="+mn-ea"/>
                <a:cs typeface="+mn-cs"/>
              </a:defRPr>
            </a:lvl2pPr>
            <a:lvl3pPr>
              <a:defRPr lang="en-US" sz="1100" kern="1200" baseline="0" dirty="0" smtClean="0">
                <a:solidFill>
                  <a:schemeClr val="bg2"/>
                </a:solidFill>
                <a:latin typeface="+mn-lt"/>
                <a:ea typeface="+mn-ea"/>
                <a:cs typeface="+mn-cs"/>
              </a:defRPr>
            </a:lvl3pPr>
            <a:lvl4pPr>
              <a:defRPr lang="en-US" sz="1100" kern="1200" baseline="0" dirty="0" smtClean="0">
                <a:solidFill>
                  <a:schemeClr val="bg2"/>
                </a:solidFill>
                <a:latin typeface="+mn-lt"/>
                <a:ea typeface="+mn-ea"/>
                <a:cs typeface="+mn-cs"/>
              </a:defRPr>
            </a:lvl4pPr>
            <a:lvl5pPr>
              <a:defRPr lang="en-US" sz="1100" kern="1200" baseline="0" dirty="0">
                <a:solidFill>
                  <a:schemeClr val="bg2"/>
                </a:solidFill>
                <a:latin typeface="+mn-lt"/>
                <a:ea typeface="+mn-ea"/>
                <a:cs typeface="+mn-cs"/>
              </a:defRPr>
            </a:lvl5pPr>
          </a:lstStyle>
          <a:p>
            <a:pPr lvl="0"/>
            <a:r>
              <a:rPr lang="zh-CN" altLang="en-US" dirty="0"/>
              <a:t>点击编辑正文</a:t>
            </a:r>
            <a:endParaRPr lang="en-US" dirty="0"/>
          </a:p>
        </p:txBody>
      </p:sp>
      <p:sp>
        <p:nvSpPr>
          <p:cNvPr id="11" name="图片占位符 7"/>
          <p:cNvSpPr>
            <a:spLocks noGrp="1"/>
          </p:cNvSpPr>
          <p:nvPr>
            <p:ph type="pic" sz="quarter" idx="15"/>
          </p:nvPr>
        </p:nvSpPr>
        <p:spPr>
          <a:xfrm>
            <a:off x="4479011" y="2030278"/>
            <a:ext cx="3804482" cy="4091553"/>
          </a:xfrm>
          <a:prstGeom prst="rect">
            <a:avLst/>
          </a:prstGeom>
        </p:spPr>
        <p:txBody>
          <a:bodyPr/>
          <a:lstStyle>
            <a:lvl1pPr marL="0" indent="0">
              <a:buNone/>
              <a:defRPr sz="1400" b="0" i="0">
                <a:solidFill>
                  <a:schemeClr val="bg1"/>
                </a:solidFill>
                <a:latin typeface="Microsoft YaHei Light" charset="-122"/>
                <a:ea typeface="Microsoft YaHei Light" charset="-122"/>
                <a:cs typeface="Microsoft YaHei Light" charset="-122"/>
              </a:defRPr>
            </a:lvl1pPr>
          </a:lstStyle>
          <a:p>
            <a:endParaRPr kumimoji="1" lang="zh-CN" altLang="en-US" dirty="0"/>
          </a:p>
        </p:txBody>
      </p:sp>
      <p:sp>
        <p:nvSpPr>
          <p:cNvPr id="12" name="Title 1"/>
          <p:cNvSpPr>
            <a:spLocks noGrp="1"/>
          </p:cNvSpPr>
          <p:nvPr>
            <p:ph type="title" hasCustomPrompt="1"/>
          </p:nvPr>
        </p:nvSpPr>
        <p:spPr>
          <a:xfrm>
            <a:off x="860507" y="439283"/>
            <a:ext cx="7422985" cy="719732"/>
          </a:xfrm>
          <a:prstGeom prst="rect">
            <a:avLst/>
          </a:prstGeom>
        </p:spPr>
        <p:txBody>
          <a:bodyPr anchor="b"/>
          <a:lstStyle>
            <a:lvl1pPr algn="ctr">
              <a:lnSpc>
                <a:spcPts val="4300"/>
              </a:lnSpc>
              <a:defRPr sz="3600" b="1" i="0" baseline="0">
                <a:solidFill>
                  <a:schemeClr val="bg1"/>
                </a:solidFill>
                <a:latin typeface="Microsoft YaHei" charset="-122"/>
                <a:ea typeface="Microsoft YaHei" charset="-122"/>
                <a:cs typeface="Microsoft YaHei" charset="-122"/>
              </a:defRPr>
            </a:lvl1pPr>
          </a:lstStyle>
          <a:p>
            <a:r>
              <a:rPr lang="zh-CN" altLang="en-US" dirty="0"/>
              <a:t>点击编辑主标题</a:t>
            </a:r>
            <a:endParaRPr lang="en-US" dirty="0"/>
          </a:p>
        </p:txBody>
      </p:sp>
      <p:sp>
        <p:nvSpPr>
          <p:cNvPr id="13" name="Text Placeholder 38"/>
          <p:cNvSpPr>
            <a:spLocks noGrp="1"/>
          </p:cNvSpPr>
          <p:nvPr>
            <p:ph type="body" sz="quarter" idx="12" hasCustomPrompt="1"/>
          </p:nvPr>
        </p:nvSpPr>
        <p:spPr>
          <a:xfrm>
            <a:off x="860507" y="1266609"/>
            <a:ext cx="7422985" cy="249097"/>
          </a:xfrm>
          <a:prstGeom prst="rect">
            <a:avLst/>
          </a:prstGeom>
        </p:spPr>
        <p:txBody>
          <a:bodyPr lIns="0" tIns="0" rIns="0" bIns="0">
            <a:noAutofit/>
          </a:bodyPr>
          <a:lstStyle>
            <a:lvl1pPr marL="0" marR="0" indent="0" algn="ctr"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400" b="0" i="0" kern="1200" spc="100" baseline="0" dirty="0" smtClean="0">
                <a:solidFill>
                  <a:schemeClr val="bg1"/>
                </a:solidFill>
                <a:latin typeface="Microsoft YaHei Light" charset="-122"/>
                <a:ea typeface="Microsoft YaHei Light" charset="-122"/>
                <a:cs typeface="Microsoft YaHei Light" charset="-122"/>
              </a:defRPr>
            </a:lvl1pPr>
            <a:lvl2pPr>
              <a:defRPr lang="en-US" sz="1100" kern="1200" baseline="0" dirty="0" smtClean="0">
                <a:solidFill>
                  <a:schemeClr val="bg2"/>
                </a:solidFill>
                <a:latin typeface="+mn-lt"/>
                <a:ea typeface="+mn-ea"/>
                <a:cs typeface="+mn-cs"/>
              </a:defRPr>
            </a:lvl2pPr>
            <a:lvl3pPr>
              <a:defRPr lang="en-US" sz="1100" kern="1200" baseline="0" dirty="0" smtClean="0">
                <a:solidFill>
                  <a:schemeClr val="bg2"/>
                </a:solidFill>
                <a:latin typeface="+mn-lt"/>
                <a:ea typeface="+mn-ea"/>
                <a:cs typeface="+mn-cs"/>
              </a:defRPr>
            </a:lvl3pPr>
            <a:lvl4pPr>
              <a:defRPr lang="en-US" sz="1100" kern="1200" baseline="0" dirty="0" smtClean="0">
                <a:solidFill>
                  <a:schemeClr val="bg2"/>
                </a:solidFill>
                <a:latin typeface="+mn-lt"/>
                <a:ea typeface="+mn-ea"/>
                <a:cs typeface="+mn-cs"/>
              </a:defRPr>
            </a:lvl4pPr>
            <a:lvl5pPr>
              <a:defRPr lang="en-US" sz="1100" kern="1200" baseline="0" dirty="0">
                <a:solidFill>
                  <a:schemeClr val="bg2"/>
                </a:solidFill>
                <a:latin typeface="+mn-lt"/>
                <a:ea typeface="+mn-ea"/>
                <a:cs typeface="+mn-cs"/>
              </a:defRPr>
            </a:lvl5pPr>
          </a:lstStyle>
          <a:p>
            <a:pPr lvl="0"/>
            <a:r>
              <a:rPr lang="zh-CN" altLang="en-US" dirty="0"/>
              <a:t>点击编辑副标题</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图文03">
    <p:spTree>
      <p:nvGrpSpPr>
        <p:cNvPr id="1" name=""/>
        <p:cNvGrpSpPr/>
        <p:nvPr/>
      </p:nvGrpSpPr>
      <p:grpSpPr>
        <a:xfrm>
          <a:off x="0" y="0"/>
          <a:ext cx="0" cy="0"/>
          <a:chOff x="0" y="0"/>
          <a:chExt cx="0" cy="0"/>
        </a:xfrm>
      </p:grpSpPr>
      <p:sp>
        <p:nvSpPr>
          <p:cNvPr id="9" name="Text Placeholder 38"/>
          <p:cNvSpPr>
            <a:spLocks noGrp="1"/>
          </p:cNvSpPr>
          <p:nvPr>
            <p:ph type="body" sz="quarter" idx="13" hasCustomPrompt="1"/>
          </p:nvPr>
        </p:nvSpPr>
        <p:spPr>
          <a:xfrm>
            <a:off x="4990455" y="2045776"/>
            <a:ext cx="3293038" cy="4091553"/>
          </a:xfrm>
          <a:prstGeom prst="rect">
            <a:avLst/>
          </a:prstGeom>
        </p:spPr>
        <p:txBody>
          <a:bodyPr lIns="0" tIns="0" rIns="0" bIns="0">
            <a:noAutofit/>
          </a:bodyPr>
          <a:lstStyle>
            <a:lvl1pPr marL="0" marR="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lang="en-US" sz="1400" b="0" i="0" kern="1200" spc="100" baseline="0" dirty="0" smtClean="0">
                <a:solidFill>
                  <a:schemeClr val="bg1"/>
                </a:solidFill>
                <a:latin typeface="Microsoft YaHei Light" charset="-122"/>
                <a:ea typeface="Microsoft YaHei Light" charset="-122"/>
                <a:cs typeface="Microsoft YaHei Light" charset="-122"/>
              </a:defRPr>
            </a:lvl1pPr>
            <a:lvl2pPr>
              <a:defRPr lang="en-US" sz="1100" kern="1200" baseline="0" dirty="0" smtClean="0">
                <a:solidFill>
                  <a:schemeClr val="bg2"/>
                </a:solidFill>
                <a:latin typeface="+mn-lt"/>
                <a:ea typeface="+mn-ea"/>
                <a:cs typeface="+mn-cs"/>
              </a:defRPr>
            </a:lvl2pPr>
            <a:lvl3pPr>
              <a:defRPr lang="en-US" sz="1100" kern="1200" baseline="0" dirty="0" smtClean="0">
                <a:solidFill>
                  <a:schemeClr val="bg2"/>
                </a:solidFill>
                <a:latin typeface="+mn-lt"/>
                <a:ea typeface="+mn-ea"/>
                <a:cs typeface="+mn-cs"/>
              </a:defRPr>
            </a:lvl3pPr>
            <a:lvl4pPr>
              <a:defRPr lang="en-US" sz="1100" kern="1200" baseline="0" dirty="0" smtClean="0">
                <a:solidFill>
                  <a:schemeClr val="bg2"/>
                </a:solidFill>
                <a:latin typeface="+mn-lt"/>
                <a:ea typeface="+mn-ea"/>
                <a:cs typeface="+mn-cs"/>
              </a:defRPr>
            </a:lvl4pPr>
            <a:lvl5pPr>
              <a:defRPr lang="en-US" sz="1100" kern="1200" baseline="0" dirty="0">
                <a:solidFill>
                  <a:schemeClr val="bg2"/>
                </a:solidFill>
                <a:latin typeface="+mn-lt"/>
                <a:ea typeface="+mn-ea"/>
                <a:cs typeface="+mn-cs"/>
              </a:defRPr>
            </a:lvl5pPr>
          </a:lstStyle>
          <a:p>
            <a:pPr lvl="0"/>
            <a:r>
              <a:rPr lang="zh-CN" altLang="en-US" dirty="0"/>
              <a:t>点击编辑正文</a:t>
            </a:r>
            <a:endParaRPr lang="en-US" dirty="0"/>
          </a:p>
        </p:txBody>
      </p:sp>
      <p:sp>
        <p:nvSpPr>
          <p:cNvPr id="11" name="图片占位符 7"/>
          <p:cNvSpPr>
            <a:spLocks noGrp="1"/>
          </p:cNvSpPr>
          <p:nvPr>
            <p:ph type="pic" sz="quarter" idx="15"/>
          </p:nvPr>
        </p:nvSpPr>
        <p:spPr>
          <a:xfrm>
            <a:off x="860507" y="2045776"/>
            <a:ext cx="3804485" cy="4091553"/>
          </a:xfrm>
          <a:prstGeom prst="rect">
            <a:avLst/>
          </a:prstGeom>
        </p:spPr>
        <p:txBody>
          <a:bodyPr/>
          <a:lstStyle>
            <a:lvl1pPr marL="0" indent="0">
              <a:buNone/>
              <a:defRPr sz="1400" b="0" i="0">
                <a:solidFill>
                  <a:schemeClr val="bg1"/>
                </a:solidFill>
                <a:latin typeface="Microsoft YaHei Light" charset="-122"/>
                <a:ea typeface="Microsoft YaHei Light" charset="-122"/>
                <a:cs typeface="Microsoft YaHei Light" charset="-122"/>
              </a:defRPr>
            </a:lvl1pPr>
          </a:lstStyle>
          <a:p>
            <a:endParaRPr kumimoji="1" lang="zh-CN" altLang="en-US" dirty="0"/>
          </a:p>
        </p:txBody>
      </p:sp>
      <p:sp>
        <p:nvSpPr>
          <p:cNvPr id="6" name="Title 1"/>
          <p:cNvSpPr>
            <a:spLocks noGrp="1"/>
          </p:cNvSpPr>
          <p:nvPr>
            <p:ph type="title" hasCustomPrompt="1"/>
          </p:nvPr>
        </p:nvSpPr>
        <p:spPr>
          <a:xfrm>
            <a:off x="860507" y="439283"/>
            <a:ext cx="7422985" cy="719732"/>
          </a:xfrm>
          <a:prstGeom prst="rect">
            <a:avLst/>
          </a:prstGeom>
        </p:spPr>
        <p:txBody>
          <a:bodyPr anchor="b"/>
          <a:lstStyle>
            <a:lvl1pPr algn="ctr">
              <a:lnSpc>
                <a:spcPts val="4300"/>
              </a:lnSpc>
              <a:defRPr sz="3600" b="1" i="0" baseline="0">
                <a:solidFill>
                  <a:schemeClr val="bg1"/>
                </a:solidFill>
                <a:latin typeface="Microsoft YaHei" charset="-122"/>
                <a:ea typeface="Microsoft YaHei" charset="-122"/>
                <a:cs typeface="Microsoft YaHei" charset="-122"/>
              </a:defRPr>
            </a:lvl1pPr>
          </a:lstStyle>
          <a:p>
            <a:r>
              <a:rPr lang="zh-CN" altLang="en-US" dirty="0"/>
              <a:t>点击编辑主标题</a:t>
            </a:r>
            <a:endParaRPr lang="en-US" dirty="0"/>
          </a:p>
        </p:txBody>
      </p:sp>
      <p:sp>
        <p:nvSpPr>
          <p:cNvPr id="10" name="Text Placeholder 38"/>
          <p:cNvSpPr>
            <a:spLocks noGrp="1"/>
          </p:cNvSpPr>
          <p:nvPr>
            <p:ph type="body" sz="quarter" idx="12" hasCustomPrompt="1"/>
          </p:nvPr>
        </p:nvSpPr>
        <p:spPr>
          <a:xfrm>
            <a:off x="860507" y="1266609"/>
            <a:ext cx="7422985" cy="249097"/>
          </a:xfrm>
          <a:prstGeom prst="rect">
            <a:avLst/>
          </a:prstGeom>
        </p:spPr>
        <p:txBody>
          <a:bodyPr lIns="0" tIns="0" rIns="0" bIns="0">
            <a:noAutofit/>
          </a:bodyPr>
          <a:lstStyle>
            <a:lvl1pPr marL="0" marR="0" indent="0" algn="ctr"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400" b="0" i="0" kern="1200" spc="100" baseline="0" dirty="0" smtClean="0">
                <a:solidFill>
                  <a:schemeClr val="bg1"/>
                </a:solidFill>
                <a:latin typeface="Microsoft YaHei Light" charset="-122"/>
                <a:ea typeface="Microsoft YaHei Light" charset="-122"/>
                <a:cs typeface="Microsoft YaHei Light" charset="-122"/>
              </a:defRPr>
            </a:lvl1pPr>
            <a:lvl2pPr>
              <a:defRPr lang="en-US" sz="1100" kern="1200" baseline="0" dirty="0" smtClean="0">
                <a:solidFill>
                  <a:schemeClr val="bg2"/>
                </a:solidFill>
                <a:latin typeface="+mn-lt"/>
                <a:ea typeface="+mn-ea"/>
                <a:cs typeface="+mn-cs"/>
              </a:defRPr>
            </a:lvl2pPr>
            <a:lvl3pPr>
              <a:defRPr lang="en-US" sz="1100" kern="1200" baseline="0" dirty="0" smtClean="0">
                <a:solidFill>
                  <a:schemeClr val="bg2"/>
                </a:solidFill>
                <a:latin typeface="+mn-lt"/>
                <a:ea typeface="+mn-ea"/>
                <a:cs typeface="+mn-cs"/>
              </a:defRPr>
            </a:lvl3pPr>
            <a:lvl4pPr>
              <a:defRPr lang="en-US" sz="1100" kern="1200" baseline="0" dirty="0" smtClean="0">
                <a:solidFill>
                  <a:schemeClr val="bg2"/>
                </a:solidFill>
                <a:latin typeface="+mn-lt"/>
                <a:ea typeface="+mn-ea"/>
                <a:cs typeface="+mn-cs"/>
              </a:defRPr>
            </a:lvl4pPr>
            <a:lvl5pPr>
              <a:defRPr lang="en-US" sz="1100" kern="1200" baseline="0" dirty="0">
                <a:solidFill>
                  <a:schemeClr val="bg2"/>
                </a:solidFill>
                <a:latin typeface="+mn-lt"/>
                <a:ea typeface="+mn-ea"/>
                <a:cs typeface="+mn-cs"/>
              </a:defRPr>
            </a:lvl5pPr>
          </a:lstStyle>
          <a:p>
            <a:pPr lvl="0"/>
            <a:r>
              <a:rPr lang="zh-CN" altLang="en-US" dirty="0"/>
              <a:t>点击编辑副标题</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图文04">
    <p:spTree>
      <p:nvGrpSpPr>
        <p:cNvPr id="1" name=""/>
        <p:cNvGrpSpPr/>
        <p:nvPr/>
      </p:nvGrpSpPr>
      <p:grpSpPr>
        <a:xfrm>
          <a:off x="0" y="0"/>
          <a:ext cx="0" cy="0"/>
          <a:chOff x="0" y="0"/>
          <a:chExt cx="0" cy="0"/>
        </a:xfrm>
      </p:grpSpPr>
      <p:sp>
        <p:nvSpPr>
          <p:cNvPr id="11" name="图片占位符 7"/>
          <p:cNvSpPr>
            <a:spLocks noGrp="1"/>
          </p:cNvSpPr>
          <p:nvPr>
            <p:ph type="pic" sz="quarter" idx="15"/>
          </p:nvPr>
        </p:nvSpPr>
        <p:spPr>
          <a:xfrm>
            <a:off x="860507" y="2045776"/>
            <a:ext cx="7422985" cy="4091553"/>
          </a:xfrm>
          <a:prstGeom prst="rect">
            <a:avLst/>
          </a:prstGeom>
        </p:spPr>
        <p:txBody>
          <a:bodyPr/>
          <a:lstStyle>
            <a:lvl1pPr marL="0" indent="0">
              <a:buNone/>
              <a:defRPr sz="1400" b="0" i="0">
                <a:solidFill>
                  <a:schemeClr val="bg1"/>
                </a:solidFill>
                <a:latin typeface="Microsoft YaHei Light" charset="-122"/>
                <a:ea typeface="Microsoft YaHei Light" charset="-122"/>
                <a:cs typeface="Microsoft YaHei Light" charset="-122"/>
              </a:defRPr>
            </a:lvl1pPr>
          </a:lstStyle>
          <a:p>
            <a:endParaRPr kumimoji="1" lang="zh-CN" altLang="en-US" dirty="0"/>
          </a:p>
        </p:txBody>
      </p:sp>
      <p:sp>
        <p:nvSpPr>
          <p:cNvPr id="6" name="Title 1"/>
          <p:cNvSpPr>
            <a:spLocks noGrp="1"/>
          </p:cNvSpPr>
          <p:nvPr>
            <p:ph type="title" hasCustomPrompt="1"/>
          </p:nvPr>
        </p:nvSpPr>
        <p:spPr>
          <a:xfrm>
            <a:off x="860507" y="439283"/>
            <a:ext cx="7422985" cy="719732"/>
          </a:xfrm>
          <a:prstGeom prst="rect">
            <a:avLst/>
          </a:prstGeom>
        </p:spPr>
        <p:txBody>
          <a:bodyPr anchor="b"/>
          <a:lstStyle>
            <a:lvl1pPr algn="ctr">
              <a:lnSpc>
                <a:spcPts val="4300"/>
              </a:lnSpc>
              <a:defRPr sz="3600" b="1" i="0" baseline="0">
                <a:solidFill>
                  <a:schemeClr val="bg1"/>
                </a:solidFill>
                <a:latin typeface="Microsoft YaHei" charset="-122"/>
                <a:ea typeface="Microsoft YaHei" charset="-122"/>
                <a:cs typeface="Microsoft YaHei" charset="-122"/>
              </a:defRPr>
            </a:lvl1pPr>
          </a:lstStyle>
          <a:p>
            <a:r>
              <a:rPr lang="zh-CN" altLang="en-US" dirty="0"/>
              <a:t>点击编辑主标题</a:t>
            </a:r>
            <a:endParaRPr lang="en-US" dirty="0"/>
          </a:p>
        </p:txBody>
      </p:sp>
      <p:sp>
        <p:nvSpPr>
          <p:cNvPr id="10" name="Text Placeholder 38"/>
          <p:cNvSpPr>
            <a:spLocks noGrp="1"/>
          </p:cNvSpPr>
          <p:nvPr>
            <p:ph type="body" sz="quarter" idx="12" hasCustomPrompt="1"/>
          </p:nvPr>
        </p:nvSpPr>
        <p:spPr>
          <a:xfrm>
            <a:off x="860507" y="1266609"/>
            <a:ext cx="7422985" cy="249097"/>
          </a:xfrm>
          <a:prstGeom prst="rect">
            <a:avLst/>
          </a:prstGeom>
        </p:spPr>
        <p:txBody>
          <a:bodyPr lIns="0" tIns="0" rIns="0" bIns="0">
            <a:noAutofit/>
          </a:bodyPr>
          <a:lstStyle>
            <a:lvl1pPr marL="0" marR="0" indent="0" algn="ctr"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400" b="0" i="0" kern="1200" spc="100" baseline="0" dirty="0" smtClean="0">
                <a:solidFill>
                  <a:schemeClr val="bg1"/>
                </a:solidFill>
                <a:latin typeface="Microsoft YaHei Light" charset="-122"/>
                <a:ea typeface="Microsoft YaHei Light" charset="-122"/>
                <a:cs typeface="Microsoft YaHei Light" charset="-122"/>
              </a:defRPr>
            </a:lvl1pPr>
            <a:lvl2pPr>
              <a:defRPr lang="en-US" sz="1100" kern="1200" baseline="0" dirty="0" smtClean="0">
                <a:solidFill>
                  <a:schemeClr val="bg2"/>
                </a:solidFill>
                <a:latin typeface="+mn-lt"/>
                <a:ea typeface="+mn-ea"/>
                <a:cs typeface="+mn-cs"/>
              </a:defRPr>
            </a:lvl2pPr>
            <a:lvl3pPr>
              <a:defRPr lang="en-US" sz="1100" kern="1200" baseline="0" dirty="0" smtClean="0">
                <a:solidFill>
                  <a:schemeClr val="bg2"/>
                </a:solidFill>
                <a:latin typeface="+mn-lt"/>
                <a:ea typeface="+mn-ea"/>
                <a:cs typeface="+mn-cs"/>
              </a:defRPr>
            </a:lvl3pPr>
            <a:lvl4pPr>
              <a:defRPr lang="en-US" sz="1100" kern="1200" baseline="0" dirty="0" smtClean="0">
                <a:solidFill>
                  <a:schemeClr val="bg2"/>
                </a:solidFill>
                <a:latin typeface="+mn-lt"/>
                <a:ea typeface="+mn-ea"/>
                <a:cs typeface="+mn-cs"/>
              </a:defRPr>
            </a:lvl4pPr>
            <a:lvl5pPr>
              <a:defRPr lang="en-US" sz="1100" kern="1200" baseline="0" dirty="0">
                <a:solidFill>
                  <a:schemeClr val="bg2"/>
                </a:solidFill>
                <a:latin typeface="+mn-lt"/>
                <a:ea typeface="+mn-ea"/>
                <a:cs typeface="+mn-cs"/>
              </a:defRPr>
            </a:lvl5pPr>
          </a:lstStyle>
          <a:p>
            <a:pPr lvl="0"/>
            <a:r>
              <a:rPr lang="zh-CN" altLang="en-US" dirty="0"/>
              <a:t>点击编辑副标题</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灯片编号占位符 5"/>
          <p:cNvSpPr>
            <a:spLocks noGrp="1"/>
          </p:cNvSpPr>
          <p:nvPr>
            <p:ph type="sldNum" sz="quarter" idx="10"/>
          </p:nvPr>
        </p:nvSpPr>
        <p:spPr/>
        <p:txBody>
          <a:bodyPr/>
          <a:lstStyle>
            <a:lvl1pPr>
              <a:defRPr/>
            </a:lvl1pPr>
          </a:lstStyle>
          <a:p>
            <a:pPr>
              <a:defRPr/>
            </a:pPr>
            <a:fld id="{C8DF049E-A8DC-4352-81F3-F977210F38FE}" type="slidenum">
              <a:rPr lang="zh-CN" altLang="en-US"/>
              <a:t>‹#›</a:t>
            </a:fld>
            <a:endParaRPr lang="en-US"/>
          </a:p>
        </p:txBody>
      </p:sp>
    </p:spTree>
    <p:extLst>
      <p:ext uri="{BB962C8B-B14F-4D97-AF65-F5344CB8AC3E}">
        <p14:creationId xmlns:p14="http://schemas.microsoft.com/office/powerpoint/2010/main" val="3309396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1019869"/>
            <a:ext cx="8435280" cy="580926"/>
          </a:xfrm>
        </p:spPr>
        <p:txBody>
          <a:bodyPr/>
          <a:lstStyle>
            <a:lvl1pPr algn="l">
              <a:defRPr sz="2800" b="1">
                <a:solidFill>
                  <a:srgbClr val="6B1685"/>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内容占位符 2"/>
          <p:cNvSpPr>
            <a:spLocks noGrp="1"/>
          </p:cNvSpPr>
          <p:nvPr>
            <p:ph idx="1"/>
          </p:nvPr>
        </p:nvSpPr>
        <p:spPr>
          <a:xfrm>
            <a:off x="457200" y="1711349"/>
            <a:ext cx="8435280" cy="4525963"/>
          </a:xfrm>
        </p:spPr>
        <p:txBody>
          <a:bodyPr/>
          <a:lstStyle>
            <a:lvl1pPr>
              <a:defRPr sz="1800">
                <a:latin typeface="微软雅黑" panose="020B0503020204020204" pitchFamily="34" charset="-122"/>
                <a:ea typeface="微软雅黑" panose="020B0503020204020204" pitchFamily="34" charset="-122"/>
              </a:defRPr>
            </a:lvl1pPr>
            <a:lvl2pPr>
              <a:defRPr sz="1600">
                <a:latin typeface="微软雅黑" panose="020B0503020204020204" pitchFamily="34" charset="-122"/>
                <a:ea typeface="微软雅黑" panose="020B0503020204020204" pitchFamily="34" charset="-122"/>
              </a:defRPr>
            </a:lvl2pPr>
            <a:lvl3pPr>
              <a:defRPr sz="1400">
                <a:latin typeface="微软雅黑" panose="020B0503020204020204" pitchFamily="34" charset="-122"/>
                <a:ea typeface="微软雅黑" panose="020B0503020204020204" pitchFamily="34" charset="-122"/>
              </a:defRPr>
            </a:lvl3pPr>
            <a:lvl4pPr>
              <a:defRPr sz="1200">
                <a:latin typeface="微软雅黑" panose="020B0503020204020204" pitchFamily="34" charset="-122"/>
                <a:ea typeface="微软雅黑" panose="020B0503020204020204" pitchFamily="34" charset="-122"/>
              </a:defRPr>
            </a:lvl4pPr>
            <a:lvl5pPr>
              <a:defRPr sz="12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灯片编号占位符 5"/>
          <p:cNvSpPr>
            <a:spLocks noGrp="1"/>
          </p:cNvSpPr>
          <p:nvPr>
            <p:ph type="sldNum" sz="quarter" idx="10"/>
          </p:nvPr>
        </p:nvSpPr>
        <p:spPr/>
        <p:txBody>
          <a:bodyPr/>
          <a:lstStyle>
            <a:lvl1pPr>
              <a:defRPr/>
            </a:lvl1pPr>
          </a:lstStyle>
          <a:p>
            <a:pPr>
              <a:defRPr/>
            </a:pPr>
            <a:fld id="{62BCE09C-4C57-4BE6-A8C5-41E9B5E1516F}" type="slidenum">
              <a:rPr lang="zh-CN" altLang="en-US"/>
              <a:t>‹#›</a:t>
            </a:fld>
            <a:endParaRPr lang="en-US"/>
          </a:p>
        </p:txBody>
      </p:sp>
    </p:spTree>
    <p:extLst>
      <p:ext uri="{BB962C8B-B14F-4D97-AF65-F5344CB8AC3E}">
        <p14:creationId xmlns:p14="http://schemas.microsoft.com/office/powerpoint/2010/main" val="496271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a:xfrm>
            <a:off x="457200" y="6356350"/>
            <a:ext cx="2133600" cy="365125"/>
          </a:xfrm>
          <a:prstGeom prst="rect">
            <a:avLst/>
          </a:prstGeom>
        </p:spPr>
        <p:txBody>
          <a:bodyPr/>
          <a:lstStyle>
            <a:lvl1pPr>
              <a:defRPr/>
            </a:lvl1pPr>
          </a:lstStyle>
          <a:p>
            <a:pPr>
              <a:defRPr/>
            </a:pPr>
            <a:endParaRPr lang="en-US"/>
          </a:p>
        </p:txBody>
      </p:sp>
      <p:sp>
        <p:nvSpPr>
          <p:cNvPr id="5" name="页脚占位符 4"/>
          <p:cNvSpPr>
            <a:spLocks noGrp="1" noChangeArrowheads="1"/>
          </p:cNvSpPr>
          <p:nvPr>
            <p:ph type="ftr" sz="quarter" idx="11"/>
          </p:nvPr>
        </p:nvSpPr>
        <p:spPr>
          <a:xfrm>
            <a:off x="3124200" y="6356350"/>
            <a:ext cx="2895600" cy="365125"/>
          </a:xfrm>
          <a:prstGeom prst="rect">
            <a:avLst/>
          </a:prstGeom>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xfrm>
            <a:off x="6553200" y="6356350"/>
            <a:ext cx="2133600" cy="365125"/>
          </a:xfrm>
        </p:spPr>
        <p:txBody>
          <a:bodyPr/>
          <a:lstStyle>
            <a:lvl1pPr>
              <a:defRPr/>
            </a:lvl1pPr>
          </a:lstStyle>
          <a:p>
            <a:pPr>
              <a:defRPr/>
            </a:pPr>
            <a:fld id="{49421A78-391A-4DFD-9676-6F1914D9C5AA}" type="slidenum">
              <a:rPr lang="zh-CN" altLang="en-US"/>
              <a:t>‹#›</a:t>
            </a:fld>
            <a:endParaRPr lang="en-US"/>
          </a:p>
        </p:txBody>
      </p:sp>
    </p:spTree>
    <p:extLst>
      <p:ext uri="{BB962C8B-B14F-4D97-AF65-F5344CB8AC3E}">
        <p14:creationId xmlns:p14="http://schemas.microsoft.com/office/powerpoint/2010/main" val="643214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和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文本占位符 2"/>
          <p:cNvSpPr>
            <a:spLocks noGrp="1"/>
          </p:cNvSpPr>
          <p:nvPr>
            <p:ph type="body"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p:spPr>
        <p:txBody>
          <a:bodyPr/>
          <a:lstStyle/>
          <a:p>
            <a:fld id="{AC1B7B3F-A56B-4310-A966-BD55D80449F1}" type="datetimeFigureOut">
              <a:rPr lang="zh-CN" altLang="en-US" smtClean="0"/>
              <a:t>2019/1/15</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p:txBody>
          <a:bodyPr/>
          <a:lstStyle/>
          <a:p>
            <a:pPr>
              <a:defRPr/>
            </a:pPr>
            <a:fld id="{E7130AFF-1B9B-47C2-ABB9-09E739FB536B}" type="slidenum">
              <a:rPr lang="zh-CN" altLang="en-US"/>
              <a:t>‹#›</a:t>
            </a:fld>
            <a:endParaRPr lang="en-US"/>
          </a:p>
        </p:txBody>
      </p:sp>
    </p:spTree>
    <p:extLst>
      <p:ext uri="{BB962C8B-B14F-4D97-AF65-F5344CB8AC3E}">
        <p14:creationId xmlns:p14="http://schemas.microsoft.com/office/powerpoint/2010/main" val="1115243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47602" y="911492"/>
            <a:ext cx="7622831" cy="593682"/>
          </a:xfrm>
          <a:prstGeom prst="rect">
            <a:avLst/>
          </a:prstGeom>
        </p:spPr>
        <p:txBody>
          <a:bodyPr anchor="b"/>
          <a:lstStyle>
            <a:lvl1pPr algn="l">
              <a:defRPr sz="3600" b="1" i="0">
                <a:solidFill>
                  <a:srgbClr val="47B556"/>
                </a:solidFill>
                <a:latin typeface="Microsoft YaHei" charset="-122"/>
                <a:ea typeface="Microsoft YaHei" charset="-122"/>
                <a:cs typeface="Microsoft YaHei" charset="-122"/>
              </a:defRPr>
            </a:lvl1pPr>
          </a:lstStyle>
          <a:p>
            <a:r>
              <a:rPr lang="zh-CN" altLang="en-US" dirty="0"/>
              <a:t>目录</a:t>
            </a:r>
            <a:endParaRPr lang="en-US" dirty="0"/>
          </a:p>
        </p:txBody>
      </p:sp>
      <p:cxnSp>
        <p:nvCxnSpPr>
          <p:cNvPr id="4" name="Straight Connector 18"/>
          <p:cNvCxnSpPr/>
          <p:nvPr userDrawn="1"/>
        </p:nvCxnSpPr>
        <p:spPr>
          <a:xfrm>
            <a:off x="985774" y="1625189"/>
            <a:ext cx="327560" cy="0"/>
          </a:xfrm>
          <a:prstGeom prst="line">
            <a:avLst/>
          </a:prstGeom>
          <a:ln w="38100">
            <a:solidFill>
              <a:srgbClr val="47B556"/>
            </a:solidFill>
          </a:ln>
        </p:spPr>
        <p:style>
          <a:lnRef idx="1">
            <a:schemeClr val="accent1"/>
          </a:lnRef>
          <a:fillRef idx="0">
            <a:schemeClr val="accent1"/>
          </a:fillRef>
          <a:effectRef idx="0">
            <a:schemeClr val="accent1"/>
          </a:effectRef>
          <a:fontRef idx="minor">
            <a:schemeClr val="tx1"/>
          </a:fontRef>
        </p:style>
      </p:cxnSp>
      <p:sp>
        <p:nvSpPr>
          <p:cNvPr id="5" name="Text Placeholder 20"/>
          <p:cNvSpPr>
            <a:spLocks noGrp="1"/>
          </p:cNvSpPr>
          <p:nvPr>
            <p:ph type="body" sz="quarter" idx="12" hasCustomPrompt="1"/>
          </p:nvPr>
        </p:nvSpPr>
        <p:spPr>
          <a:xfrm>
            <a:off x="985774" y="1829137"/>
            <a:ext cx="7516221" cy="430213"/>
          </a:xfrm>
          <a:prstGeom prst="rect">
            <a:avLst/>
          </a:prstGeom>
        </p:spPr>
        <p:txBody>
          <a:bodyPr lIns="0" tIns="0" rIns="0" bIns="0">
            <a:noAutofit/>
          </a:bodyPr>
          <a:lstStyle>
            <a:lvl1pPr marL="0" indent="0">
              <a:lnSpc>
                <a:spcPts val="1700"/>
              </a:lnSpc>
              <a:spcBef>
                <a:spcPts val="0"/>
              </a:spcBef>
              <a:buFont typeface="Arial" panose="020B0604020202020204" pitchFamily="34" charset="0"/>
              <a:buNone/>
              <a:defRPr sz="1400" b="0" i="0" spc="100" baseline="0">
                <a:solidFill>
                  <a:schemeClr val="bg1"/>
                </a:solidFill>
                <a:latin typeface="Microsoft YaHei Light" charset="-122"/>
                <a:ea typeface="Microsoft YaHei Light" charset="-122"/>
                <a:cs typeface="Microsoft YaHei Light" charset="-122"/>
              </a:defRPr>
            </a:lvl1pPr>
            <a:lvl2pPr marL="457200" indent="0">
              <a:buFont typeface="Arial" panose="020B0604020202020204" pitchFamily="34" charset="0"/>
              <a:buNone/>
              <a:defRPr sz="1100">
                <a:solidFill>
                  <a:schemeClr val="bg2"/>
                </a:solidFill>
              </a:defRPr>
            </a:lvl2pPr>
            <a:lvl3pPr marL="914400" indent="0">
              <a:buFont typeface="Arial" panose="020B0604020202020204" pitchFamily="34" charset="0"/>
              <a:buNone/>
              <a:defRPr sz="1100">
                <a:solidFill>
                  <a:schemeClr val="bg2"/>
                </a:solidFill>
              </a:defRPr>
            </a:lvl3pPr>
            <a:lvl4pPr marL="1371600" indent="0">
              <a:buFont typeface="Arial" panose="020B0604020202020204" pitchFamily="34" charset="0"/>
              <a:buNone/>
              <a:defRPr sz="1100">
                <a:solidFill>
                  <a:schemeClr val="bg2"/>
                </a:solidFill>
              </a:defRPr>
            </a:lvl4pPr>
            <a:lvl5pPr marL="1828800" indent="0">
              <a:buFont typeface="Arial" panose="020B0604020202020204" pitchFamily="34" charset="0"/>
              <a:buNone/>
              <a:defRPr sz="1100">
                <a:solidFill>
                  <a:schemeClr val="bg2"/>
                </a:solidFill>
              </a:defRPr>
            </a:lvl5pPr>
          </a:lstStyle>
          <a:p>
            <a:pPr lvl="0"/>
            <a:r>
              <a:rPr lang="en-US" dirty="0"/>
              <a:t>Insert Your Text Here</a:t>
            </a:r>
          </a:p>
        </p:txBody>
      </p:sp>
      <p:sp>
        <p:nvSpPr>
          <p:cNvPr id="6" name="Text Placeholder 22"/>
          <p:cNvSpPr>
            <a:spLocks noGrp="1"/>
          </p:cNvSpPr>
          <p:nvPr>
            <p:ph type="body" sz="quarter" idx="13" hasCustomPrompt="1"/>
          </p:nvPr>
        </p:nvSpPr>
        <p:spPr>
          <a:xfrm>
            <a:off x="985774" y="2647507"/>
            <a:ext cx="7516221" cy="3115983"/>
          </a:xfrm>
          <a:prstGeom prst="rect">
            <a:avLst/>
          </a:prstGeom>
        </p:spPr>
        <p:txBody>
          <a:bodyPr lIns="0" tIns="0" rIns="0" bIns="0" numCol="2" spcCol="360000">
            <a:noAutofit/>
          </a:bodyPr>
          <a:lstStyle>
            <a:lvl1pPr marL="342900" indent="-342900">
              <a:lnSpc>
                <a:spcPct val="150000"/>
              </a:lnSpc>
              <a:spcBef>
                <a:spcPts val="1300"/>
              </a:spcBef>
              <a:buFont typeface="+mj-lt"/>
              <a:buAutoNum type="arabicPeriod"/>
              <a:defRPr sz="1600" b="0" i="0" spc="100" baseline="0">
                <a:solidFill>
                  <a:schemeClr val="bg1"/>
                </a:solidFill>
                <a:latin typeface="Microsoft YaHei" charset="-122"/>
                <a:ea typeface="Microsoft YaHei" charset="-122"/>
                <a:cs typeface="Microsoft YaHei" charset="-122"/>
              </a:defRPr>
            </a:lvl1pPr>
            <a:lvl2pPr>
              <a:defRPr sz="1400"/>
            </a:lvl2pPr>
            <a:lvl3pPr>
              <a:defRPr sz="1400"/>
            </a:lvl3pPr>
            <a:lvl4pPr>
              <a:defRPr sz="1400"/>
            </a:lvl4pPr>
            <a:lvl5pPr>
              <a:defRPr sz="1400"/>
            </a:lvl5pPr>
          </a:lstStyle>
          <a:p>
            <a:pPr lvl="0"/>
            <a:r>
              <a:rPr lang="zh-CN" altLang="en-US" dirty="0"/>
              <a:t>在此处编辑目录内容</a:t>
            </a:r>
            <a:endParaRPr lang="en-US" dirty="0"/>
          </a:p>
        </p:txBody>
      </p:sp>
    </p:spTree>
    <p:extLst>
      <p:ext uri="{BB962C8B-B14F-4D97-AF65-F5344CB8AC3E}">
        <p14:creationId xmlns:p14="http://schemas.microsoft.com/office/powerpoint/2010/main" val="1882043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模块概要">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971261" y="1532302"/>
            <a:ext cx="7201477" cy="1664224"/>
          </a:xfrm>
          <a:prstGeom prst="rect">
            <a:avLst/>
          </a:prstGeom>
        </p:spPr>
        <p:txBody>
          <a:bodyPr anchor="b"/>
          <a:lstStyle>
            <a:lvl1pPr algn="ctr">
              <a:lnSpc>
                <a:spcPts val="4300"/>
              </a:lnSpc>
              <a:defRPr sz="4000" b="1" i="0" spc="300" baseline="0">
                <a:solidFill>
                  <a:schemeClr val="bg1"/>
                </a:solidFill>
                <a:latin typeface="Microsoft YaHei" charset="-122"/>
                <a:ea typeface="Microsoft YaHei" charset="-122"/>
                <a:cs typeface="Microsoft YaHei" charset="-122"/>
              </a:defRPr>
            </a:lvl1pPr>
          </a:lstStyle>
          <a:p>
            <a:r>
              <a:rPr lang="zh-CN" altLang="en-US" dirty="0"/>
              <a:t>点击编辑模块标题</a:t>
            </a:r>
            <a:endParaRPr lang="en-US" dirty="0"/>
          </a:p>
        </p:txBody>
      </p:sp>
      <p:cxnSp>
        <p:nvCxnSpPr>
          <p:cNvPr id="8" name="Straight Connector 36"/>
          <p:cNvCxnSpPr/>
          <p:nvPr userDrawn="1"/>
        </p:nvCxnSpPr>
        <p:spPr>
          <a:xfrm>
            <a:off x="4418810" y="3414977"/>
            <a:ext cx="306378" cy="0"/>
          </a:xfrm>
          <a:prstGeom prst="line">
            <a:avLst/>
          </a:prstGeom>
          <a:ln w="38100">
            <a:solidFill>
              <a:srgbClr val="46B656"/>
            </a:solidFill>
          </a:ln>
        </p:spPr>
        <p:style>
          <a:lnRef idx="1">
            <a:schemeClr val="accent1"/>
          </a:lnRef>
          <a:fillRef idx="0">
            <a:schemeClr val="accent1"/>
          </a:fillRef>
          <a:effectRef idx="0">
            <a:schemeClr val="accent1"/>
          </a:effectRef>
          <a:fontRef idx="minor">
            <a:schemeClr val="tx1"/>
          </a:fontRef>
        </p:style>
      </p:cxnSp>
      <p:sp>
        <p:nvSpPr>
          <p:cNvPr id="9" name="Text Placeholder 38"/>
          <p:cNvSpPr>
            <a:spLocks noGrp="1"/>
          </p:cNvSpPr>
          <p:nvPr>
            <p:ph type="body" sz="quarter" idx="12" hasCustomPrompt="1"/>
          </p:nvPr>
        </p:nvSpPr>
        <p:spPr>
          <a:xfrm>
            <a:off x="971261" y="3671252"/>
            <a:ext cx="7201477" cy="996950"/>
          </a:xfrm>
          <a:prstGeom prst="rect">
            <a:avLst/>
          </a:prstGeom>
        </p:spPr>
        <p:txBody>
          <a:bodyPr lIns="0" tIns="0" rIns="0" bIns="0">
            <a:noAutofit/>
          </a:bodyPr>
          <a:lstStyle>
            <a:lvl1pPr marL="0" marR="0" indent="0" algn="ctr"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400" b="0" i="0" kern="1200" spc="100" baseline="0" dirty="0" smtClean="0">
                <a:solidFill>
                  <a:schemeClr val="bg1"/>
                </a:solidFill>
                <a:latin typeface="Microsoft YaHei" charset="-122"/>
                <a:ea typeface="Microsoft YaHei" charset="-122"/>
                <a:cs typeface="Microsoft YaHei" charset="-122"/>
              </a:defRPr>
            </a:lvl1pPr>
            <a:lvl2pPr>
              <a:defRPr lang="en-US" sz="1100" kern="1200" baseline="0" dirty="0" smtClean="0">
                <a:solidFill>
                  <a:schemeClr val="bg2"/>
                </a:solidFill>
                <a:latin typeface="+mn-lt"/>
                <a:ea typeface="+mn-ea"/>
                <a:cs typeface="+mn-cs"/>
              </a:defRPr>
            </a:lvl2pPr>
            <a:lvl3pPr>
              <a:defRPr lang="en-US" sz="1100" kern="1200" baseline="0" dirty="0" smtClean="0">
                <a:solidFill>
                  <a:schemeClr val="bg2"/>
                </a:solidFill>
                <a:latin typeface="+mn-lt"/>
                <a:ea typeface="+mn-ea"/>
                <a:cs typeface="+mn-cs"/>
              </a:defRPr>
            </a:lvl3pPr>
            <a:lvl4pPr>
              <a:defRPr lang="en-US" sz="1100" kern="1200" baseline="0" dirty="0" smtClean="0">
                <a:solidFill>
                  <a:schemeClr val="bg2"/>
                </a:solidFill>
                <a:latin typeface="+mn-lt"/>
                <a:ea typeface="+mn-ea"/>
                <a:cs typeface="+mn-cs"/>
              </a:defRPr>
            </a:lvl4pPr>
            <a:lvl5pPr>
              <a:defRPr lang="en-US" sz="1100" kern="1200" baseline="0" dirty="0">
                <a:solidFill>
                  <a:schemeClr val="bg2"/>
                </a:solidFill>
                <a:latin typeface="+mn-lt"/>
                <a:ea typeface="+mn-ea"/>
                <a:cs typeface="+mn-cs"/>
              </a:defRPr>
            </a:lvl5pPr>
          </a:lstStyle>
          <a:p>
            <a:pPr lvl="0"/>
            <a:r>
              <a:rPr lang="zh-CN" altLang="en-US" dirty="0"/>
              <a:t>点击编辑模块概要</a:t>
            </a:r>
            <a:endParaRPr lang="en-US" dirty="0"/>
          </a:p>
        </p:txBody>
      </p:sp>
    </p:spTree>
  </p:cSld>
  <p:clrMapOvr>
    <a:masterClrMapping/>
  </p:clrMapOvr>
  <p:extLst mod="1">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正文">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860508" y="439283"/>
            <a:ext cx="7422984" cy="719732"/>
          </a:xfrm>
          <a:prstGeom prst="rect">
            <a:avLst/>
          </a:prstGeom>
        </p:spPr>
        <p:txBody>
          <a:bodyPr anchor="b"/>
          <a:lstStyle>
            <a:lvl1pPr algn="ctr">
              <a:lnSpc>
                <a:spcPts val="4300"/>
              </a:lnSpc>
              <a:defRPr sz="3600" b="1" i="0" baseline="0">
                <a:solidFill>
                  <a:schemeClr val="bg1"/>
                </a:solidFill>
                <a:latin typeface="Microsoft YaHei" charset="-122"/>
                <a:ea typeface="Microsoft YaHei" charset="-122"/>
                <a:cs typeface="Microsoft YaHei" charset="-122"/>
              </a:defRPr>
            </a:lvl1pPr>
          </a:lstStyle>
          <a:p>
            <a:r>
              <a:rPr lang="zh-CN" altLang="en-US" dirty="0"/>
              <a:t>点击编辑主标题</a:t>
            </a:r>
            <a:endParaRPr lang="en-US" dirty="0"/>
          </a:p>
        </p:txBody>
      </p:sp>
      <p:sp>
        <p:nvSpPr>
          <p:cNvPr id="6" name="Text Placeholder 38"/>
          <p:cNvSpPr>
            <a:spLocks noGrp="1"/>
          </p:cNvSpPr>
          <p:nvPr>
            <p:ph type="body" sz="quarter" idx="12" hasCustomPrompt="1"/>
          </p:nvPr>
        </p:nvSpPr>
        <p:spPr>
          <a:xfrm>
            <a:off x="860508" y="1266609"/>
            <a:ext cx="7422984" cy="249097"/>
          </a:xfrm>
          <a:prstGeom prst="rect">
            <a:avLst/>
          </a:prstGeom>
        </p:spPr>
        <p:txBody>
          <a:bodyPr lIns="0" tIns="0" rIns="0" bIns="0">
            <a:noAutofit/>
          </a:bodyPr>
          <a:lstStyle>
            <a:lvl1pPr marL="0" marR="0" indent="0" algn="ctr"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400" b="0" i="0" kern="1200" spc="100" baseline="0" dirty="0" smtClean="0">
                <a:solidFill>
                  <a:schemeClr val="bg1"/>
                </a:solidFill>
                <a:latin typeface="Microsoft YaHei Light" charset="-122"/>
                <a:ea typeface="Microsoft YaHei Light" charset="-122"/>
                <a:cs typeface="Microsoft YaHei Light" charset="-122"/>
              </a:defRPr>
            </a:lvl1pPr>
            <a:lvl2pPr>
              <a:defRPr lang="en-US" sz="1100" kern="1200" baseline="0" dirty="0" smtClean="0">
                <a:solidFill>
                  <a:schemeClr val="bg2"/>
                </a:solidFill>
                <a:latin typeface="+mn-lt"/>
                <a:ea typeface="+mn-ea"/>
                <a:cs typeface="+mn-cs"/>
              </a:defRPr>
            </a:lvl2pPr>
            <a:lvl3pPr>
              <a:defRPr lang="en-US" sz="1100" kern="1200" baseline="0" dirty="0" smtClean="0">
                <a:solidFill>
                  <a:schemeClr val="bg2"/>
                </a:solidFill>
                <a:latin typeface="+mn-lt"/>
                <a:ea typeface="+mn-ea"/>
                <a:cs typeface="+mn-cs"/>
              </a:defRPr>
            </a:lvl3pPr>
            <a:lvl4pPr>
              <a:defRPr lang="en-US" sz="1100" kern="1200" baseline="0" dirty="0" smtClean="0">
                <a:solidFill>
                  <a:schemeClr val="bg2"/>
                </a:solidFill>
                <a:latin typeface="+mn-lt"/>
                <a:ea typeface="+mn-ea"/>
                <a:cs typeface="+mn-cs"/>
              </a:defRPr>
            </a:lvl4pPr>
            <a:lvl5pPr>
              <a:defRPr lang="en-US" sz="1100" kern="1200" baseline="0" dirty="0">
                <a:solidFill>
                  <a:schemeClr val="bg2"/>
                </a:solidFill>
                <a:latin typeface="+mn-lt"/>
                <a:ea typeface="+mn-ea"/>
                <a:cs typeface="+mn-cs"/>
              </a:defRPr>
            </a:lvl5pPr>
          </a:lstStyle>
          <a:p>
            <a:pPr lvl="0"/>
            <a:r>
              <a:rPr lang="zh-CN" altLang="en-US" dirty="0"/>
              <a:t>点击编辑副标题</a:t>
            </a:r>
            <a:endParaRPr lang="en-US" dirty="0"/>
          </a:p>
        </p:txBody>
      </p:sp>
      <p:sp>
        <p:nvSpPr>
          <p:cNvPr id="10" name="Text Placeholder 38"/>
          <p:cNvSpPr>
            <a:spLocks noGrp="1"/>
          </p:cNvSpPr>
          <p:nvPr>
            <p:ph type="body" sz="quarter" idx="13" hasCustomPrompt="1"/>
          </p:nvPr>
        </p:nvSpPr>
        <p:spPr>
          <a:xfrm>
            <a:off x="860508" y="1828800"/>
            <a:ext cx="7422984" cy="4166505"/>
          </a:xfrm>
          <a:prstGeom prst="rect">
            <a:avLst/>
          </a:prstGeom>
        </p:spPr>
        <p:txBody>
          <a:bodyPr lIns="0" tIns="0" rIns="0" bIns="0">
            <a:noAutofit/>
          </a:bodyPr>
          <a:lstStyle>
            <a:lvl1pPr marL="0" marR="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lang="en-US" sz="1400" b="0" i="0" kern="1200" spc="100" baseline="0" dirty="0" smtClean="0">
                <a:solidFill>
                  <a:schemeClr val="bg1"/>
                </a:solidFill>
                <a:latin typeface="Microsoft YaHei Light" charset="-122"/>
                <a:ea typeface="Microsoft YaHei Light" charset="-122"/>
                <a:cs typeface="Microsoft YaHei Light" charset="-122"/>
              </a:defRPr>
            </a:lvl1pPr>
            <a:lvl2pPr>
              <a:defRPr lang="en-US" sz="1100" kern="1200" baseline="0" dirty="0" smtClean="0">
                <a:solidFill>
                  <a:schemeClr val="bg2"/>
                </a:solidFill>
                <a:latin typeface="+mn-lt"/>
                <a:ea typeface="+mn-ea"/>
                <a:cs typeface="+mn-cs"/>
              </a:defRPr>
            </a:lvl2pPr>
            <a:lvl3pPr>
              <a:defRPr lang="en-US" sz="1100" kern="1200" baseline="0" dirty="0" smtClean="0">
                <a:solidFill>
                  <a:schemeClr val="bg2"/>
                </a:solidFill>
                <a:latin typeface="+mn-lt"/>
                <a:ea typeface="+mn-ea"/>
                <a:cs typeface="+mn-cs"/>
              </a:defRPr>
            </a:lvl3pPr>
            <a:lvl4pPr>
              <a:defRPr lang="en-US" sz="1100" kern="1200" baseline="0" dirty="0" smtClean="0">
                <a:solidFill>
                  <a:schemeClr val="bg2"/>
                </a:solidFill>
                <a:latin typeface="+mn-lt"/>
                <a:ea typeface="+mn-ea"/>
                <a:cs typeface="+mn-cs"/>
              </a:defRPr>
            </a:lvl4pPr>
            <a:lvl5pPr>
              <a:defRPr lang="en-US" sz="1100" kern="1200" baseline="0" dirty="0">
                <a:solidFill>
                  <a:schemeClr val="bg2"/>
                </a:solidFill>
                <a:latin typeface="+mn-lt"/>
                <a:ea typeface="+mn-ea"/>
                <a:cs typeface="+mn-cs"/>
              </a:defRPr>
            </a:lvl5pPr>
          </a:lstStyle>
          <a:p>
            <a:pPr lvl="0"/>
            <a:r>
              <a:rPr lang="zh-CN" altLang="en-US" dirty="0"/>
              <a:t>点击编辑正文</a:t>
            </a:r>
            <a:endParaRPr lang="en-US" dirty="0"/>
          </a:p>
        </p:txBody>
      </p:sp>
    </p:spTree>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文01">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860507" y="439283"/>
            <a:ext cx="7422985" cy="719732"/>
          </a:xfrm>
          <a:prstGeom prst="rect">
            <a:avLst/>
          </a:prstGeom>
        </p:spPr>
        <p:txBody>
          <a:bodyPr anchor="b"/>
          <a:lstStyle>
            <a:lvl1pPr algn="ctr">
              <a:lnSpc>
                <a:spcPts val="4300"/>
              </a:lnSpc>
              <a:defRPr sz="3600" b="1" i="0" baseline="0">
                <a:solidFill>
                  <a:schemeClr val="bg1"/>
                </a:solidFill>
                <a:latin typeface="Microsoft YaHei" charset="-122"/>
                <a:ea typeface="Microsoft YaHei" charset="-122"/>
                <a:cs typeface="Microsoft YaHei" charset="-122"/>
              </a:defRPr>
            </a:lvl1pPr>
          </a:lstStyle>
          <a:p>
            <a:r>
              <a:rPr lang="zh-CN" altLang="en-US" dirty="0"/>
              <a:t>点击编辑主标题</a:t>
            </a:r>
            <a:endParaRPr lang="en-US" dirty="0"/>
          </a:p>
        </p:txBody>
      </p:sp>
      <p:sp>
        <p:nvSpPr>
          <p:cNvPr id="8" name="Text Placeholder 38"/>
          <p:cNvSpPr>
            <a:spLocks noGrp="1"/>
          </p:cNvSpPr>
          <p:nvPr>
            <p:ph type="body" sz="quarter" idx="12" hasCustomPrompt="1"/>
          </p:nvPr>
        </p:nvSpPr>
        <p:spPr>
          <a:xfrm>
            <a:off x="860507" y="1266609"/>
            <a:ext cx="7422985" cy="249097"/>
          </a:xfrm>
          <a:prstGeom prst="rect">
            <a:avLst/>
          </a:prstGeom>
        </p:spPr>
        <p:txBody>
          <a:bodyPr lIns="0" tIns="0" rIns="0" bIns="0">
            <a:noAutofit/>
          </a:bodyPr>
          <a:lstStyle>
            <a:lvl1pPr marL="0" marR="0" indent="0" algn="ctr"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400" b="0" i="0" kern="1200" spc="100" baseline="0" dirty="0" smtClean="0">
                <a:solidFill>
                  <a:schemeClr val="bg1"/>
                </a:solidFill>
                <a:latin typeface="Microsoft YaHei Light" charset="-122"/>
                <a:ea typeface="Microsoft YaHei Light" charset="-122"/>
                <a:cs typeface="Microsoft YaHei Light" charset="-122"/>
              </a:defRPr>
            </a:lvl1pPr>
            <a:lvl2pPr>
              <a:defRPr lang="en-US" sz="1100" kern="1200" baseline="0" dirty="0" smtClean="0">
                <a:solidFill>
                  <a:schemeClr val="bg2"/>
                </a:solidFill>
                <a:latin typeface="+mn-lt"/>
                <a:ea typeface="+mn-ea"/>
                <a:cs typeface="+mn-cs"/>
              </a:defRPr>
            </a:lvl2pPr>
            <a:lvl3pPr>
              <a:defRPr lang="en-US" sz="1100" kern="1200" baseline="0" dirty="0" smtClean="0">
                <a:solidFill>
                  <a:schemeClr val="bg2"/>
                </a:solidFill>
                <a:latin typeface="+mn-lt"/>
                <a:ea typeface="+mn-ea"/>
                <a:cs typeface="+mn-cs"/>
              </a:defRPr>
            </a:lvl3pPr>
            <a:lvl4pPr>
              <a:defRPr lang="en-US" sz="1100" kern="1200" baseline="0" dirty="0" smtClean="0">
                <a:solidFill>
                  <a:schemeClr val="bg2"/>
                </a:solidFill>
                <a:latin typeface="+mn-lt"/>
                <a:ea typeface="+mn-ea"/>
                <a:cs typeface="+mn-cs"/>
              </a:defRPr>
            </a:lvl4pPr>
            <a:lvl5pPr>
              <a:defRPr lang="en-US" sz="1100" kern="1200" baseline="0" dirty="0">
                <a:solidFill>
                  <a:schemeClr val="bg2"/>
                </a:solidFill>
                <a:latin typeface="+mn-lt"/>
                <a:ea typeface="+mn-ea"/>
                <a:cs typeface="+mn-cs"/>
              </a:defRPr>
            </a:lvl5pPr>
          </a:lstStyle>
          <a:p>
            <a:pPr lvl="0"/>
            <a:r>
              <a:rPr lang="zh-CN" altLang="en-US" dirty="0"/>
              <a:t>点击编辑副标题</a:t>
            </a:r>
            <a:endParaRPr lang="en-US" dirty="0"/>
          </a:p>
        </p:txBody>
      </p:sp>
      <p:sp>
        <p:nvSpPr>
          <p:cNvPr id="9" name="Text Placeholder 38"/>
          <p:cNvSpPr>
            <a:spLocks noGrp="1"/>
          </p:cNvSpPr>
          <p:nvPr>
            <p:ph type="body" sz="quarter" idx="13" hasCustomPrompt="1"/>
          </p:nvPr>
        </p:nvSpPr>
        <p:spPr>
          <a:xfrm>
            <a:off x="860508" y="1828800"/>
            <a:ext cx="7422984" cy="1193369"/>
          </a:xfrm>
          <a:prstGeom prst="rect">
            <a:avLst/>
          </a:prstGeom>
        </p:spPr>
        <p:txBody>
          <a:bodyPr lIns="0" tIns="0" rIns="0" bIns="0">
            <a:noAutofit/>
          </a:bodyPr>
          <a:lstStyle>
            <a:lvl1pPr marL="0" marR="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lang="en-US" sz="1400" b="0" i="0" kern="1200" spc="100" baseline="0" dirty="0" smtClean="0">
                <a:solidFill>
                  <a:schemeClr val="bg1"/>
                </a:solidFill>
                <a:latin typeface="Microsoft YaHei Light" charset="-122"/>
                <a:ea typeface="Microsoft YaHei Light" charset="-122"/>
                <a:cs typeface="Microsoft YaHei Light" charset="-122"/>
              </a:defRPr>
            </a:lvl1pPr>
            <a:lvl2pPr>
              <a:defRPr lang="en-US" sz="1100" kern="1200" baseline="0" dirty="0" smtClean="0">
                <a:solidFill>
                  <a:schemeClr val="bg2"/>
                </a:solidFill>
                <a:latin typeface="+mn-lt"/>
                <a:ea typeface="+mn-ea"/>
                <a:cs typeface="+mn-cs"/>
              </a:defRPr>
            </a:lvl2pPr>
            <a:lvl3pPr>
              <a:defRPr lang="en-US" sz="1100" kern="1200" baseline="0" dirty="0" smtClean="0">
                <a:solidFill>
                  <a:schemeClr val="bg2"/>
                </a:solidFill>
                <a:latin typeface="+mn-lt"/>
                <a:ea typeface="+mn-ea"/>
                <a:cs typeface="+mn-cs"/>
              </a:defRPr>
            </a:lvl3pPr>
            <a:lvl4pPr>
              <a:defRPr lang="en-US" sz="1100" kern="1200" baseline="0" dirty="0" smtClean="0">
                <a:solidFill>
                  <a:schemeClr val="bg2"/>
                </a:solidFill>
                <a:latin typeface="+mn-lt"/>
                <a:ea typeface="+mn-ea"/>
                <a:cs typeface="+mn-cs"/>
              </a:defRPr>
            </a:lvl4pPr>
            <a:lvl5pPr>
              <a:defRPr lang="en-US" sz="1100" kern="1200" baseline="0" dirty="0">
                <a:solidFill>
                  <a:schemeClr val="bg2"/>
                </a:solidFill>
                <a:latin typeface="+mn-lt"/>
                <a:ea typeface="+mn-ea"/>
                <a:cs typeface="+mn-cs"/>
              </a:defRPr>
            </a:lvl5pPr>
          </a:lstStyle>
          <a:p>
            <a:pPr lvl="0"/>
            <a:r>
              <a:rPr lang="zh-CN" altLang="en-US" dirty="0"/>
              <a:t>点击编辑正文</a:t>
            </a:r>
            <a:endParaRPr lang="en-US" dirty="0"/>
          </a:p>
        </p:txBody>
      </p:sp>
      <p:sp>
        <p:nvSpPr>
          <p:cNvPr id="10" name="图片占位符 7"/>
          <p:cNvSpPr>
            <a:spLocks noGrp="1"/>
          </p:cNvSpPr>
          <p:nvPr>
            <p:ph type="pic" sz="quarter" idx="14"/>
          </p:nvPr>
        </p:nvSpPr>
        <p:spPr>
          <a:xfrm>
            <a:off x="860507" y="3204276"/>
            <a:ext cx="3649500" cy="2855562"/>
          </a:xfrm>
          <a:prstGeom prst="rect">
            <a:avLst/>
          </a:prstGeom>
        </p:spPr>
        <p:txBody>
          <a:bodyPr/>
          <a:lstStyle>
            <a:lvl1pPr marL="0" indent="0">
              <a:buNone/>
              <a:defRPr sz="1400" b="0" i="0">
                <a:solidFill>
                  <a:schemeClr val="bg1"/>
                </a:solidFill>
                <a:latin typeface="Microsoft YaHei Light" charset="-122"/>
                <a:ea typeface="Microsoft YaHei Light" charset="-122"/>
                <a:cs typeface="Microsoft YaHei Light" charset="-122"/>
              </a:defRPr>
            </a:lvl1pPr>
          </a:lstStyle>
          <a:p>
            <a:endParaRPr kumimoji="1" lang="zh-CN" altLang="en-US" dirty="0"/>
          </a:p>
        </p:txBody>
      </p:sp>
      <p:sp>
        <p:nvSpPr>
          <p:cNvPr id="11" name="图片占位符 7"/>
          <p:cNvSpPr>
            <a:spLocks noGrp="1"/>
          </p:cNvSpPr>
          <p:nvPr>
            <p:ph type="pic" sz="quarter" idx="15"/>
          </p:nvPr>
        </p:nvSpPr>
        <p:spPr>
          <a:xfrm>
            <a:off x="4788977" y="3204276"/>
            <a:ext cx="3494515" cy="2855562"/>
          </a:xfrm>
          <a:prstGeom prst="rect">
            <a:avLst/>
          </a:prstGeom>
        </p:spPr>
        <p:txBody>
          <a:bodyPr/>
          <a:lstStyle>
            <a:lvl1pPr marL="0" indent="0">
              <a:buNone/>
              <a:defRPr sz="1400" b="0" i="0">
                <a:solidFill>
                  <a:schemeClr val="bg1"/>
                </a:solidFill>
                <a:latin typeface="Microsoft YaHei Light" charset="-122"/>
                <a:ea typeface="Microsoft YaHei Light" charset="-122"/>
                <a:cs typeface="Microsoft YaHei Light" charset="-122"/>
              </a:defRPr>
            </a:lvl1pPr>
          </a:lstStyle>
          <a:p>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image" Target="../media/image3.jpg"/><Relationship Id="rId4" Type="http://schemas.openxmlformats.org/officeDocument/2006/relationships/image" Target="../media/image1.jp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slideLayout" Target="../slideLayouts/slideLayout10.xml"/><Relationship Id="rId7" Type="http://schemas.openxmlformats.org/officeDocument/2006/relationships/image" Target="../media/image1.jp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theme" Target="../theme/theme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alphaModFix amt="50000"/>
            <a:lum/>
          </a:blip>
          <a:srcRect/>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0"/>
            <a:ext cx="9144000" cy="6857194"/>
          </a:xfrm>
          <a:prstGeom prst="rect">
            <a:avLst/>
          </a:prstGeom>
        </p:spPr>
      </p:pic>
    </p:spTree>
    <p:extLst>
      <p:ext uri="{BB962C8B-B14F-4D97-AF65-F5344CB8AC3E}">
        <p14:creationId xmlns:p14="http://schemas.microsoft.com/office/powerpoint/2010/main" val="61693287"/>
      </p:ext>
    </p:extLst>
  </p:cSld>
  <p:clrMap bg1="lt1" tx1="dk1" bg2="lt2" tx2="dk2" accent1="accent1" accent2="accent2" accent3="accent3" accent4="accent4" accent5="accent5" accent6="accent6" hlink="hlink" folHlink="folHlink"/>
  <p:sldLayoutIdLst>
    <p:sldLayoutId id="2147483661" r:id="rId1"/>
    <p:sldLayoutId id="2147483671" r:id="rId2"/>
    <p:sldLayoutId id="2147483672" r:id="rId3"/>
    <p:sldLayoutId id="2147483673" r:id="rId4"/>
    <p:sldLayoutId id="214748367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alphaModFix amt="50000"/>
            <a:lum/>
          </a:blip>
          <a:srcRect/>
          <a:stretch>
            <a:fillRect/>
          </a:stretch>
        </a:blipFill>
        <a:effectLst/>
      </p:bgPr>
    </p:bg>
    <p:spTree>
      <p:nvGrpSpPr>
        <p:cNvPr id="1" name=""/>
        <p:cNvGrpSpPr/>
        <p:nvPr/>
      </p:nvGrpSpPr>
      <p:grpSpPr>
        <a:xfrm>
          <a:off x="0" y="0"/>
          <a:ext cx="0" cy="0"/>
          <a:chOff x="0" y="0"/>
          <a:chExt cx="0" cy="0"/>
        </a:xfrm>
      </p:grpSpPr>
      <p:pic>
        <p:nvPicPr>
          <p:cNvPr id="22" name="图片 2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245" y="0"/>
            <a:ext cx="9145073" cy="6857999"/>
          </a:xfrm>
          <a:prstGeom prst="rect">
            <a:avLst/>
          </a:prstGeom>
        </p:spPr>
      </p:pic>
    </p:spTree>
    <p:extLst>
      <p:ext uri="{BB962C8B-B14F-4D97-AF65-F5344CB8AC3E}">
        <p14:creationId xmlns:p14="http://schemas.microsoft.com/office/powerpoint/2010/main" val="950779332"/>
      </p:ext>
    </p:extLst>
  </p:cSld>
  <p:clrMap bg1="lt1" tx1="dk1" bg2="lt2" tx2="dk2" accent1="accent1" accent2="accent2" accent3="accent3" accent4="accent4" accent5="accent5" accent6="accent6" hlink="hlink" folHlink="folHlink"/>
  <p:sldLayoutIdLst>
    <p:sldLayoutId id="2147483663" r:id="rId1"/>
    <p:sldLayoutId id="214748366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alphaModFix amt="50000"/>
            <a:lum/>
          </a:blip>
          <a:srcRect/>
          <a:stretch>
            <a:fillRect/>
          </a:stretch>
        </a:blip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AA85C6B-1DFB-0A4A-97C4-8791E838E614}"/>
              </a:ext>
            </a:extLst>
          </p:cNvPr>
          <p:cNvPicPr>
            <a:picLocks noChangeAspect="1"/>
          </p:cNvPicPr>
          <p:nvPr userDrawn="1"/>
        </p:nvPicPr>
        <p:blipFill>
          <a:blip r:embed="rId8"/>
          <a:stretch>
            <a:fillRect/>
          </a:stretch>
        </p:blipFill>
        <p:spPr>
          <a:xfrm>
            <a:off x="6714988" y="271763"/>
            <a:ext cx="2147657" cy="244052"/>
          </a:xfrm>
          <a:prstGeom prst="rect">
            <a:avLst/>
          </a:prstGeom>
        </p:spPr>
      </p:pic>
    </p:spTree>
    <p:extLst>
      <p:ext uri="{BB962C8B-B14F-4D97-AF65-F5344CB8AC3E}">
        <p14:creationId xmlns:p14="http://schemas.microsoft.com/office/powerpoint/2010/main" val="1326924524"/>
      </p:ext>
    </p:extLst>
  </p:cSld>
  <p:clrMap bg1="lt1" tx1="dk1" bg2="lt2" tx2="dk2" accent1="accent1" accent2="accent2" accent3="accent3" accent4="accent4" accent5="accent5" accent6="accent6" hlink="hlink" folHlink="folHlink"/>
  <p:sldLayoutIdLst>
    <p:sldLayoutId id="2147483667" r:id="rId1"/>
    <p:sldLayoutId id="2147483666" r:id="rId2"/>
    <p:sldLayoutId id="2147483668" r:id="rId3"/>
    <p:sldLayoutId id="2147483669" r:id="rId4"/>
    <p:sldLayoutId id="2147483670"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emf"/><Relationship Id="rId7" Type="http://schemas.openxmlformats.org/officeDocument/2006/relationships/image" Target="../media/image32.emf"/><Relationship Id="rId2" Type="http://schemas.openxmlformats.org/officeDocument/2006/relationships/image" Target="../media/image27.emf"/><Relationship Id="rId1" Type="http://schemas.openxmlformats.org/officeDocument/2006/relationships/slideLayout" Target="../slideLayouts/slideLayout2.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5.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40.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418396" y="4530019"/>
            <a:ext cx="4307208" cy="523220"/>
          </a:xfrm>
          <a:prstGeom prst="rect">
            <a:avLst/>
          </a:prstGeom>
          <a:noFill/>
        </p:spPr>
        <p:txBody>
          <a:bodyPr wrap="square" lIns="91440" tIns="45720" rIns="91440" bIns="45720">
            <a:spAutoFit/>
          </a:bodyPr>
          <a:lstStyle/>
          <a:p>
            <a:pPr algn="ctr"/>
            <a:r>
              <a:rPr lang="zh-CN" altLang="en-US" sz="2800" dirty="0" smtClean="0">
                <a:ln w="10160">
                  <a:noFill/>
                  <a:prstDash val="solid"/>
                </a:ln>
                <a:solidFill>
                  <a:srgbClr val="FFFFFF"/>
                </a:solidFill>
                <a:effectLst>
                  <a:outerShdw blurRad="50800" dist="76200" dir="5400000" algn="t" rotWithShape="0">
                    <a:prstClr val="black">
                      <a:alpha val="40000"/>
                    </a:prstClr>
                  </a:outerShdw>
                </a:effectLst>
                <a:latin typeface="Microsoft YaHei" charset="-122"/>
                <a:ea typeface="Microsoft YaHei" charset="-122"/>
                <a:cs typeface="Microsoft YaHei" charset="-122"/>
              </a:rPr>
              <a:t>牟健君   </a:t>
            </a:r>
            <a:r>
              <a:rPr lang="zh-CN" altLang="en-US" sz="2000" dirty="0" smtClean="0">
                <a:ln w="10160">
                  <a:noFill/>
                  <a:prstDash val="solid"/>
                </a:ln>
                <a:solidFill>
                  <a:srgbClr val="FFFFFF"/>
                </a:solidFill>
                <a:effectLst>
                  <a:outerShdw blurRad="50800" dist="76200" dir="5400000" algn="t" rotWithShape="0">
                    <a:prstClr val="black">
                      <a:alpha val="40000"/>
                    </a:prstClr>
                  </a:outerShdw>
                </a:effectLst>
                <a:latin typeface="Microsoft YaHei" charset="-122"/>
                <a:ea typeface="Microsoft YaHei" charset="-122"/>
                <a:cs typeface="Microsoft YaHei" charset="-122"/>
              </a:rPr>
              <a:t>中国光大银行</a:t>
            </a:r>
            <a:endParaRPr lang="zh-CN" altLang="en-US" sz="2000" dirty="0">
              <a:ln w="10160">
                <a:noFill/>
                <a:prstDash val="solid"/>
              </a:ln>
              <a:solidFill>
                <a:srgbClr val="FFFFFF"/>
              </a:solidFill>
              <a:effectLst>
                <a:outerShdw blurRad="50800" dist="76200" dir="5400000" algn="t" rotWithShape="0">
                  <a:prstClr val="black">
                    <a:alpha val="40000"/>
                  </a:prstClr>
                </a:outerShdw>
              </a:effectLst>
              <a:latin typeface="Microsoft YaHei" charset="-122"/>
              <a:ea typeface="Microsoft YaHei" charset="-122"/>
              <a:cs typeface="Microsoft YaHei"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3930" y="1278691"/>
            <a:ext cx="5176140" cy="504144"/>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006" y="1993516"/>
            <a:ext cx="7379988" cy="916762"/>
          </a:xfrm>
          <a:prstGeom prst="rect">
            <a:avLst/>
          </a:prstGeom>
        </p:spPr>
      </p:pic>
      <p:sp>
        <p:nvSpPr>
          <p:cNvPr id="6" name="Text Box 3"/>
          <p:cNvSpPr txBox="1">
            <a:spLocks noChangeArrowheads="1"/>
          </p:cNvSpPr>
          <p:nvPr/>
        </p:nvSpPr>
        <p:spPr bwMode="auto">
          <a:xfrm>
            <a:off x="609508" y="3480017"/>
            <a:ext cx="8136000" cy="725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pPr>
            <a:r>
              <a:rPr lang="zh-CN" altLang="zh-CN" sz="2400" b="1" dirty="0">
                <a:solidFill>
                  <a:schemeClr val="bg1"/>
                </a:solidFill>
                <a:effectLst>
                  <a:outerShdw blurRad="38100" dist="38100" dir="2700000" algn="tl">
                    <a:srgbClr val="000000">
                      <a:alpha val="43137"/>
                    </a:srgbClr>
                  </a:outerShdw>
                </a:effectLst>
                <a:ea typeface="微软雅黑" panose="020B0503020204020204" pitchFamily="34" charset="-122"/>
              </a:rPr>
              <a:t>基于网络全流量及威胁</a:t>
            </a:r>
            <a:r>
              <a:rPr lang="zh-CN" altLang="zh-CN" sz="2400" b="1" dirty="0" smtClean="0">
                <a:solidFill>
                  <a:schemeClr val="bg1"/>
                </a:solidFill>
                <a:effectLst>
                  <a:outerShdw blurRad="38100" dist="38100" dir="2700000" algn="tl">
                    <a:srgbClr val="000000">
                      <a:alpha val="43137"/>
                    </a:srgbClr>
                  </a:outerShdw>
                </a:effectLst>
                <a:ea typeface="微软雅黑" panose="020B0503020204020204" pitchFamily="34" charset="-122"/>
              </a:rPr>
              <a:t>情报的</a:t>
            </a:r>
            <a:r>
              <a:rPr lang="zh-CN" altLang="zh-CN" sz="2400" b="1" dirty="0">
                <a:solidFill>
                  <a:schemeClr val="bg1"/>
                </a:solidFill>
                <a:effectLst>
                  <a:outerShdw blurRad="38100" dist="38100" dir="2700000" algn="tl">
                    <a:srgbClr val="000000">
                      <a:alpha val="43137"/>
                    </a:srgbClr>
                  </a:outerShdw>
                </a:effectLst>
                <a:ea typeface="微软雅黑" panose="020B0503020204020204" pitchFamily="34" charset="-122"/>
              </a:rPr>
              <a:t>高级威胁检测体系建设</a:t>
            </a:r>
            <a:endParaRPr lang="zh-CN" altLang="zh-CN" sz="2400" b="1" dirty="0">
              <a:solidFill>
                <a:schemeClr val="bg1"/>
              </a:solidFill>
              <a:effectLst>
                <a:outerShdw blurRad="38100" dist="38100" dir="2700000" algn="tl">
                  <a:srgbClr val="000000">
                    <a:alpha val="43137"/>
                  </a:srgbClr>
                </a:outerShdw>
              </a:effectLst>
              <a:ea typeface="微软雅黑" panose="020B0503020204020204" pitchFamily="34" charset="-122"/>
            </a:endParaRPr>
          </a:p>
        </p:txBody>
      </p:sp>
    </p:spTree>
    <p:extLst>
      <p:ext uri="{BB962C8B-B14F-4D97-AF65-F5344CB8AC3E}">
        <p14:creationId xmlns:p14="http://schemas.microsoft.com/office/powerpoint/2010/main" val="20823007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标题 1"/>
          <p:cNvSpPr/>
          <p:nvPr/>
        </p:nvSpPr>
        <p:spPr>
          <a:xfrm>
            <a:off x="1331913" y="71755"/>
            <a:ext cx="7693025" cy="581025"/>
          </a:xfrm>
          <a:prstGeom prst="rect">
            <a:avLst/>
          </a:prstGeom>
          <a:noFill/>
          <a:ln w="9525">
            <a:noFill/>
          </a:ln>
        </p:spPr>
        <p:txBody>
          <a:bodyPr lIns="0" anchor="ctr"/>
          <a:lstStyle/>
          <a:p>
            <a:pPr lvl="1" indent="0" algn="r" eaLnBrk="0" hangingPunct="0"/>
            <a:r>
              <a:rPr lang="zh-CN" altLang="zh-CN" sz="2800" b="1" dirty="0">
                <a:solidFill>
                  <a:srgbClr val="6B1685"/>
                </a:solidFill>
                <a:latin typeface="微软雅黑" panose="020B0503020204020204" pitchFamily="34" charset="-122"/>
                <a:ea typeface="微软雅黑" panose="020B0503020204020204" pitchFamily="34" charset="-122"/>
                <a:sym typeface="宋体" panose="02010600030101010101" pitchFamily="2" charset="-122"/>
              </a:rPr>
              <a:t>技术架构支撑</a:t>
            </a:r>
          </a:p>
        </p:txBody>
      </p:sp>
      <p:sp>
        <p:nvSpPr>
          <p:cNvPr id="2" name="圆角矩形 1"/>
          <p:cNvSpPr/>
          <p:nvPr/>
        </p:nvSpPr>
        <p:spPr>
          <a:xfrm>
            <a:off x="343535" y="5654040"/>
            <a:ext cx="8457565" cy="899795"/>
          </a:xfrm>
          <a:prstGeom prst="roundRect">
            <a:avLst/>
          </a:prstGeom>
          <a:solidFill>
            <a:schemeClr val="bg1"/>
          </a:solid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文本框 3"/>
          <p:cNvSpPr txBox="1"/>
          <p:nvPr/>
        </p:nvSpPr>
        <p:spPr>
          <a:xfrm>
            <a:off x="1577975" y="5631180"/>
            <a:ext cx="5838458" cy="369332"/>
          </a:xfrm>
          <a:prstGeom prst="rect">
            <a:avLst/>
          </a:prstGeom>
          <a:noFill/>
        </p:spPr>
        <p:txBody>
          <a:bodyPr wrap="none" rtlCol="0" anchor="t">
            <a:spAutoFit/>
          </a:bodyPr>
          <a:lstStyle/>
          <a:p>
            <a:r>
              <a:rPr lang="en-US" altLang="zh-CN" b="1" dirty="0">
                <a:solidFill>
                  <a:srgbClr val="C00000"/>
                </a:solidFill>
                <a:latin typeface="微软雅黑" panose="020B0503020204020204" pitchFamily="34" charset="-122"/>
                <a:ea typeface="微软雅黑" panose="020B0503020204020204" pitchFamily="34" charset="-122"/>
                <a:cs typeface="华文细黑" panose="02010600040101010101" pitchFamily="2" charset="-122"/>
                <a:sym typeface="+mn-ea"/>
              </a:rPr>
              <a:t>     </a:t>
            </a:r>
            <a:r>
              <a:rPr lang="zh-CN" altLang="en-US" b="1" dirty="0">
                <a:solidFill>
                  <a:srgbClr val="C00000"/>
                </a:solidFill>
                <a:latin typeface="微软雅黑" panose="020B0503020204020204" pitchFamily="34" charset="-122"/>
                <a:ea typeface="微软雅黑" panose="020B0503020204020204" pitchFamily="34" charset="-122"/>
                <a:cs typeface="华文细黑" panose="02010600040101010101" pitchFamily="2" charset="-122"/>
                <a:sym typeface="+mn-ea"/>
              </a:rPr>
              <a:t>高级威胁：攻击范围、时间、技术方式均不可预测性</a:t>
            </a:r>
            <a:endParaRPr lang="zh-CN" altLang="en-US">
              <a:latin typeface="微软雅黑" panose="020B0503020204020204" pitchFamily="34" charset="-122"/>
              <a:ea typeface="微软雅黑" panose="020B0503020204020204" pitchFamily="34" charset="-122"/>
            </a:endParaRPr>
          </a:p>
        </p:txBody>
      </p:sp>
      <p:sp>
        <p:nvSpPr>
          <p:cNvPr id="6" name="矩形 5"/>
          <p:cNvSpPr/>
          <p:nvPr/>
        </p:nvSpPr>
        <p:spPr>
          <a:xfrm>
            <a:off x="1165225" y="6009005"/>
            <a:ext cx="7284085" cy="532765"/>
          </a:xfrm>
          <a:prstGeom prst="rect">
            <a:avLst/>
          </a:prstGeom>
        </p:spPr>
        <p:txBody>
          <a:bodyPr wrap="square">
            <a:spAutoFit/>
          </a:bodyPr>
          <a:lstStyle/>
          <a:p>
            <a:r>
              <a:rPr kumimoji="1" lang="zh-CN" altLang="en-US" sz="1400" dirty="0">
                <a:latin typeface="微软雅黑" panose="020B0503020204020204" pitchFamily="34" charset="-122"/>
                <a:ea typeface="微软雅黑" panose="020B0503020204020204" pitchFamily="34" charset="-122"/>
                <a:cs typeface="微软雅黑" panose="020B0503020204020204" pitchFamily="34" charset="-122"/>
              </a:rPr>
              <a:t>防护重点过渡到</a:t>
            </a:r>
            <a:r>
              <a:rPr kumimoji="1" lang="zh-CN" altLang="en-US" sz="1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加强检测和响应</a:t>
            </a:r>
            <a:r>
              <a:rPr kumimoji="1" lang="en-US" altLang="zh-CN" sz="1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(Detection &amp; Response)</a:t>
            </a:r>
            <a:r>
              <a:rPr kumimoji="1" lang="zh-CN" altLang="en-US" sz="1400" dirty="0">
                <a:latin typeface="微软雅黑" panose="020B0503020204020204" pitchFamily="34" charset="-122"/>
                <a:ea typeface="微软雅黑" panose="020B0503020204020204" pitchFamily="34" charset="-122"/>
                <a:cs typeface="微软雅黑" panose="020B0503020204020204" pitchFamily="34" charset="-122"/>
              </a:rPr>
              <a:t>，核心技术从依赖规则发现单一攻击，演进到通过广泛的</a:t>
            </a:r>
            <a:r>
              <a:rPr kumimoji="1" lang="zh-CN" altLang="en-US" sz="1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全流量数据采集、分析技术</a:t>
            </a:r>
            <a:r>
              <a:rPr kumimoji="1" lang="zh-CN" altLang="en-US" sz="1400" dirty="0">
                <a:latin typeface="微软雅黑" panose="020B0503020204020204" pitchFamily="34" charset="-122"/>
                <a:ea typeface="微软雅黑" panose="020B0503020204020204" pitchFamily="34" charset="-122"/>
                <a:cs typeface="微软雅黑" panose="020B0503020204020204" pitchFamily="34" charset="-122"/>
              </a:rPr>
              <a:t>对攻击的</a:t>
            </a:r>
            <a:r>
              <a:rPr kumimoji="1" lang="en-US" altLang="en-US" sz="1400" dirty="0">
                <a:latin typeface="微软雅黑" panose="020B0503020204020204" pitchFamily="34" charset="-122"/>
                <a:ea typeface="微软雅黑" panose="020B0503020204020204" pitchFamily="34" charset="-122"/>
                <a:cs typeface="微软雅黑" panose="020B0503020204020204" pitchFamily="34" charset="-122"/>
              </a:rPr>
              <a:t>检测</a:t>
            </a:r>
            <a:r>
              <a:rPr kumimoji="1"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en-US" sz="1400" dirty="0">
                <a:latin typeface="微软雅黑" panose="020B0503020204020204" pitchFamily="34" charset="-122"/>
                <a:ea typeface="微软雅黑" panose="020B0503020204020204" pitchFamily="34" charset="-122"/>
                <a:cs typeface="微软雅黑" panose="020B0503020204020204" pitchFamily="34" charset="-122"/>
              </a:rPr>
              <a:t>分析、溯源</a:t>
            </a:r>
            <a:r>
              <a:rPr kumimoji="1"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en-US" sz="1400" dirty="0">
                <a:latin typeface="微软雅黑" panose="020B0503020204020204" pitchFamily="34" charset="-122"/>
                <a:ea typeface="微软雅黑" panose="020B0503020204020204" pitchFamily="34" charset="-122"/>
                <a:cs typeface="微软雅黑" panose="020B0503020204020204" pitchFamily="34" charset="-122"/>
              </a:rPr>
              <a:t>处置</a:t>
            </a:r>
            <a:r>
              <a:rPr kumimoji="1"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endParaRPr kumimoji="1"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44" name="组合 243"/>
          <p:cNvGrpSpPr/>
          <p:nvPr/>
        </p:nvGrpSpPr>
        <p:grpSpPr>
          <a:xfrm>
            <a:off x="-424978" y="927192"/>
            <a:ext cx="5759450" cy="404813"/>
            <a:chOff x="-593888" y="3114767"/>
            <a:chExt cx="5759450" cy="404813"/>
          </a:xfrm>
          <a:solidFill>
            <a:schemeClr val="accent1"/>
          </a:solidFill>
        </p:grpSpPr>
        <p:sp>
          <p:nvSpPr>
            <p:cNvPr id="245" name="同侧圆角矩形 244"/>
            <p:cNvSpPr/>
            <p:nvPr/>
          </p:nvSpPr>
          <p:spPr>
            <a:xfrm>
              <a:off x="167477" y="3114767"/>
              <a:ext cx="2120265" cy="287655"/>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solidFill>
                  <a:latin typeface="微软雅黑" panose="020B0503020204020204" pitchFamily="34" charset="-122"/>
                  <a:ea typeface="微软雅黑" panose="020B0503020204020204" pitchFamily="34" charset="-122"/>
                </a:rPr>
                <a:t>所需产品</a:t>
              </a:r>
            </a:p>
          </p:txBody>
        </p:sp>
        <p:sp>
          <p:nvSpPr>
            <p:cNvPr id="246" name="减号 245"/>
            <p:cNvSpPr/>
            <p:nvPr/>
          </p:nvSpPr>
          <p:spPr>
            <a:xfrm>
              <a:off x="-593888" y="3284630"/>
              <a:ext cx="5759450" cy="234950"/>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grpSp>
      <p:graphicFrame>
        <p:nvGraphicFramePr>
          <p:cNvPr id="3" name="表格 2"/>
          <p:cNvGraphicFramePr>
            <a:graphicFrameLocks noGrp="1"/>
          </p:cNvGraphicFramePr>
          <p:nvPr/>
        </p:nvGraphicFramePr>
        <p:xfrm>
          <a:off x="343535" y="1260475"/>
          <a:ext cx="8457565" cy="4131310"/>
        </p:xfrm>
        <a:graphic>
          <a:graphicData uri="http://schemas.openxmlformats.org/drawingml/2006/table">
            <a:tbl>
              <a:tblPr firstRow="1" bandRow="1">
                <a:tableStyleId>{3B4B98B0-60AC-42C2-AFA5-B58CD77FA1E5}</a:tableStyleId>
              </a:tblPr>
              <a:tblGrid>
                <a:gridCol w="742315">
                  <a:extLst>
                    <a:ext uri="{9D8B030D-6E8A-4147-A177-3AD203B41FA5}">
                      <a16:colId xmlns:a16="http://schemas.microsoft.com/office/drawing/2014/main" val="20000"/>
                    </a:ext>
                  </a:extLst>
                </a:gridCol>
                <a:gridCol w="3705860">
                  <a:extLst>
                    <a:ext uri="{9D8B030D-6E8A-4147-A177-3AD203B41FA5}">
                      <a16:colId xmlns:a16="http://schemas.microsoft.com/office/drawing/2014/main" val="20001"/>
                    </a:ext>
                  </a:extLst>
                </a:gridCol>
                <a:gridCol w="4009390">
                  <a:extLst>
                    <a:ext uri="{9D8B030D-6E8A-4147-A177-3AD203B41FA5}">
                      <a16:colId xmlns:a16="http://schemas.microsoft.com/office/drawing/2014/main" val="20002"/>
                    </a:ext>
                  </a:extLst>
                </a:gridCol>
              </a:tblGrid>
              <a:tr h="367665">
                <a:tc>
                  <a:txBody>
                    <a:bodyPr/>
                    <a:lstStyle/>
                    <a:p>
                      <a:pPr algn="ctr">
                        <a:spcAft>
                          <a:spcPts val="0"/>
                        </a:spcAft>
                      </a:pPr>
                      <a:r>
                        <a:rPr lang="zh-CN" sz="1600" kern="0" dirty="0">
                          <a:solidFill>
                            <a:schemeClr val="tx1">
                              <a:lumMod val="65000"/>
                              <a:lumOff val="35000"/>
                            </a:schemeClr>
                          </a:solidFill>
                          <a:effectLst/>
                        </a:rPr>
                        <a:t>序号</a:t>
                      </a:r>
                      <a:endParaRPr lang="zh-CN" sz="1600" b="1" kern="0" dirty="0">
                        <a:solidFill>
                          <a:schemeClr val="tx1">
                            <a:lumMod val="65000"/>
                            <a:lumOff val="35000"/>
                          </a:schemeClr>
                        </a:solidFill>
                        <a:effectLst/>
                        <a:latin typeface="微软雅黑" panose="020B0503020204020204" pitchFamily="34" charset="-122"/>
                        <a:ea typeface="微软雅黑" panose="020B0503020204020204" pitchFamily="34" charset="-122"/>
                        <a:cs typeface="Times New Roman" panose="02020603050405020304"/>
                      </a:endParaRPr>
                    </a:p>
                  </a:txBody>
                  <a:tcPr marL="68580" marR="68580" marT="9525" marB="9525" anchor="ctr"/>
                </a:tc>
                <a:tc>
                  <a:txBody>
                    <a:bodyPr/>
                    <a:lstStyle/>
                    <a:p>
                      <a:pPr algn="ctr">
                        <a:spcAft>
                          <a:spcPts val="0"/>
                        </a:spcAft>
                      </a:pPr>
                      <a:r>
                        <a:rPr lang="zh-CN" sz="1600" kern="0" dirty="0">
                          <a:solidFill>
                            <a:schemeClr val="tx1">
                              <a:lumMod val="65000"/>
                              <a:lumOff val="35000"/>
                            </a:schemeClr>
                          </a:solidFill>
                          <a:effectLst/>
                        </a:rPr>
                        <a:t>关键产品</a:t>
                      </a:r>
                      <a:endParaRPr lang="zh-CN" sz="1600" b="1" kern="0" dirty="0">
                        <a:solidFill>
                          <a:schemeClr val="tx1">
                            <a:lumMod val="65000"/>
                            <a:lumOff val="35000"/>
                          </a:schemeClr>
                        </a:solidFill>
                        <a:effectLst/>
                        <a:latin typeface="微软雅黑" panose="020B0503020204020204" pitchFamily="34" charset="-122"/>
                        <a:ea typeface="微软雅黑" panose="020B0503020204020204" pitchFamily="34" charset="-122"/>
                        <a:cs typeface="Times New Roman" panose="02020603050405020304"/>
                      </a:endParaRPr>
                    </a:p>
                  </a:txBody>
                  <a:tcPr marL="68580" marR="68580" marT="9525" marB="9525" anchor="ctr"/>
                </a:tc>
                <a:tc>
                  <a:txBody>
                    <a:bodyPr/>
                    <a:lstStyle/>
                    <a:p>
                      <a:pPr algn="ctr">
                        <a:spcAft>
                          <a:spcPts val="0"/>
                        </a:spcAft>
                      </a:pPr>
                      <a:r>
                        <a:rPr lang="zh-CN" altLang="en-US" sz="1600" kern="0" dirty="0">
                          <a:solidFill>
                            <a:schemeClr val="tx1">
                              <a:lumMod val="65000"/>
                              <a:lumOff val="35000"/>
                            </a:schemeClr>
                          </a:solidFill>
                          <a:effectLst/>
                        </a:rPr>
                        <a:t>核心功能</a:t>
                      </a:r>
                      <a:endParaRPr lang="zh-CN" altLang="en-US" sz="1600" b="1" kern="0" dirty="0">
                        <a:solidFill>
                          <a:schemeClr val="tx1">
                            <a:lumMod val="65000"/>
                            <a:lumOff val="35000"/>
                          </a:schemeClr>
                        </a:solidFill>
                        <a:effectLst/>
                        <a:latin typeface="微软雅黑" panose="020B0503020204020204" pitchFamily="34" charset="-122"/>
                        <a:ea typeface="微软雅黑" panose="020B0503020204020204" pitchFamily="34" charset="-122"/>
                        <a:cs typeface="Times New Roman" panose="02020603050405020304"/>
                      </a:endParaRPr>
                    </a:p>
                  </a:txBody>
                  <a:tcPr marL="68580" marR="68580" marT="9525" marB="9525" anchor="ctr"/>
                </a:tc>
                <a:extLst>
                  <a:ext uri="{0D108BD9-81ED-4DB2-BD59-A6C34878D82A}">
                    <a16:rowId xmlns:a16="http://schemas.microsoft.com/office/drawing/2014/main" val="10000"/>
                  </a:ext>
                </a:extLst>
              </a:tr>
              <a:tr h="378460">
                <a:tc>
                  <a:txBody>
                    <a:bodyPr/>
                    <a:lstStyle/>
                    <a:p>
                      <a:pPr algn="ctr">
                        <a:spcAft>
                          <a:spcPts val="0"/>
                        </a:spcAft>
                      </a:pPr>
                      <a:r>
                        <a:rPr lang="en-US" sz="1400" kern="0" dirty="0">
                          <a:solidFill>
                            <a:schemeClr val="tx1">
                              <a:lumMod val="65000"/>
                              <a:lumOff val="35000"/>
                            </a:schemeClr>
                          </a:solidFill>
                          <a:effectLst/>
                        </a:rPr>
                        <a:t>1</a:t>
                      </a:r>
                      <a:endParaRPr lang="zh-CN" sz="1400" kern="100" dirty="0">
                        <a:solidFill>
                          <a:schemeClr val="tx1">
                            <a:lumMod val="65000"/>
                            <a:lumOff val="35000"/>
                          </a:schemeClr>
                        </a:solidFill>
                        <a:effectLst/>
                        <a:latin typeface="微软雅黑" panose="020B0503020204020204" pitchFamily="34" charset="-122"/>
                        <a:ea typeface="微软雅黑" panose="020B0503020204020204" pitchFamily="34" charset="-122"/>
                        <a:cs typeface="Times New Roman" panose="02020603050405020304"/>
                      </a:endParaRPr>
                    </a:p>
                  </a:txBody>
                  <a:tcPr marL="68580" marR="68580" marT="9525" marB="9525" anchor="ctr"/>
                </a:tc>
                <a:tc>
                  <a:txBody>
                    <a:bodyPr/>
                    <a:lstStyle/>
                    <a:p>
                      <a:pPr algn="ctr">
                        <a:spcAft>
                          <a:spcPts val="0"/>
                        </a:spcAft>
                      </a:pPr>
                      <a:r>
                        <a:rPr lang="zh-CN" altLang="en-US" sz="1400" kern="100" dirty="0">
                          <a:solidFill>
                            <a:schemeClr val="tx1">
                              <a:lumMod val="65000"/>
                              <a:lumOff val="35000"/>
                            </a:schemeClr>
                          </a:solidFill>
                          <a:effectLst/>
                        </a:rPr>
                        <a:t>流量采集分配交换机</a:t>
                      </a:r>
                      <a:endParaRPr lang="zh-CN" altLang="en-US" sz="1400" kern="100" dirty="0">
                        <a:solidFill>
                          <a:schemeClr val="tx1">
                            <a:lumMod val="65000"/>
                            <a:lumOff val="35000"/>
                          </a:schemeClr>
                        </a:solidFill>
                        <a:effectLst/>
                        <a:latin typeface="微软雅黑" panose="020B0503020204020204" pitchFamily="34" charset="-122"/>
                        <a:ea typeface="微软雅黑" panose="020B0503020204020204" pitchFamily="34" charset="-122"/>
                        <a:cs typeface="Times New Roman" panose="02020603050405020304"/>
                      </a:endParaRPr>
                    </a:p>
                  </a:txBody>
                  <a:tcPr marL="68580" marR="68580" marT="9525" marB="9525" anchor="ctr"/>
                </a:tc>
                <a:tc>
                  <a:txBody>
                    <a:bodyPr/>
                    <a:lstStyle/>
                    <a:p>
                      <a:pPr algn="ctr">
                        <a:spcAft>
                          <a:spcPts val="0"/>
                        </a:spcAft>
                      </a:pPr>
                      <a:r>
                        <a:rPr lang="zh-CN" sz="1400" kern="100" dirty="0">
                          <a:solidFill>
                            <a:schemeClr val="tx1">
                              <a:lumMod val="65000"/>
                              <a:lumOff val="35000"/>
                            </a:schemeClr>
                          </a:solidFill>
                          <a:effectLst/>
                        </a:rPr>
                        <a:t>用于网络流量精确采集、汇聚、</a:t>
                      </a:r>
                      <a:r>
                        <a:rPr lang="zh-CN" sz="1400" kern="100" dirty="0">
                          <a:solidFill>
                            <a:schemeClr val="tx1">
                              <a:lumMod val="65000"/>
                              <a:lumOff val="35000"/>
                            </a:schemeClr>
                          </a:solidFill>
                          <a:effectLst/>
                          <a:sym typeface="+mn-ea"/>
                        </a:rPr>
                        <a:t>分配</a:t>
                      </a:r>
                      <a:endParaRPr lang="zh-CN" sz="1400" kern="100" dirty="0">
                        <a:solidFill>
                          <a:schemeClr val="tx1">
                            <a:lumMod val="65000"/>
                            <a:lumOff val="35000"/>
                          </a:schemeClr>
                        </a:solidFill>
                        <a:effectLst/>
                        <a:latin typeface="微软雅黑" panose="020B0503020204020204" pitchFamily="34" charset="-122"/>
                        <a:ea typeface="微软雅黑" panose="020B0503020204020204" pitchFamily="34" charset="-122"/>
                        <a:cs typeface="Times New Roman" panose="02020603050405020304"/>
                      </a:endParaRPr>
                    </a:p>
                  </a:txBody>
                  <a:tcPr marL="68580" marR="68580" marT="9525" marB="9525" anchor="ctr"/>
                </a:tc>
                <a:extLst>
                  <a:ext uri="{0D108BD9-81ED-4DB2-BD59-A6C34878D82A}">
                    <a16:rowId xmlns:a16="http://schemas.microsoft.com/office/drawing/2014/main" val="10001"/>
                  </a:ext>
                </a:extLst>
              </a:tr>
              <a:tr h="460375">
                <a:tc>
                  <a:txBody>
                    <a:bodyPr/>
                    <a:lstStyle/>
                    <a:p>
                      <a:pPr algn="ctr">
                        <a:spcAft>
                          <a:spcPts val="0"/>
                        </a:spcAft>
                      </a:pPr>
                      <a:r>
                        <a:rPr lang="en-US" sz="1400" kern="0">
                          <a:solidFill>
                            <a:schemeClr val="tx1">
                              <a:lumMod val="65000"/>
                              <a:lumOff val="35000"/>
                            </a:schemeClr>
                          </a:solidFill>
                          <a:effectLst/>
                        </a:rPr>
                        <a:t>2</a:t>
                      </a:r>
                      <a:endParaRPr lang="zh-CN" sz="1400" kern="100">
                        <a:solidFill>
                          <a:schemeClr val="tx1">
                            <a:lumMod val="65000"/>
                            <a:lumOff val="35000"/>
                          </a:schemeClr>
                        </a:solidFill>
                        <a:effectLst/>
                        <a:latin typeface="微软雅黑" panose="020B0503020204020204" pitchFamily="34" charset="-122"/>
                        <a:ea typeface="微软雅黑" panose="020B0503020204020204" pitchFamily="34" charset="-122"/>
                        <a:cs typeface="Times New Roman" panose="02020603050405020304"/>
                      </a:endParaRPr>
                    </a:p>
                  </a:txBody>
                  <a:tcPr marL="68580" marR="68580" marT="9525" marB="9525" anchor="ctr"/>
                </a:tc>
                <a:tc>
                  <a:txBody>
                    <a:bodyPr/>
                    <a:lstStyle/>
                    <a:p>
                      <a:pPr algn="ctr">
                        <a:spcAft>
                          <a:spcPts val="0"/>
                        </a:spcAft>
                      </a:pPr>
                      <a:r>
                        <a:rPr lang="zh-CN" altLang="en-US" sz="1400" kern="100" dirty="0">
                          <a:solidFill>
                            <a:schemeClr val="tx1">
                              <a:lumMod val="65000"/>
                              <a:lumOff val="35000"/>
                            </a:schemeClr>
                          </a:solidFill>
                          <a:effectLst/>
                        </a:rPr>
                        <a:t>网络蜜罐系统</a:t>
                      </a:r>
                      <a:endParaRPr lang="zh-CN" altLang="en-US" sz="1400" kern="100" dirty="0">
                        <a:solidFill>
                          <a:schemeClr val="tx1">
                            <a:lumMod val="65000"/>
                            <a:lumOff val="35000"/>
                          </a:schemeClr>
                        </a:solidFill>
                        <a:effectLst/>
                        <a:latin typeface="微软雅黑" panose="020B0503020204020204" pitchFamily="34" charset="-122"/>
                        <a:ea typeface="微软雅黑" panose="020B0503020204020204" pitchFamily="34" charset="-122"/>
                        <a:cs typeface="Times New Roman" panose="02020603050405020304"/>
                      </a:endParaRPr>
                    </a:p>
                  </a:txBody>
                  <a:tcPr marL="68580" marR="68580" marT="9525" marB="9525" anchor="ctr"/>
                </a:tc>
                <a:tc>
                  <a:txBody>
                    <a:bodyPr/>
                    <a:lstStyle/>
                    <a:p>
                      <a:pPr algn="ctr">
                        <a:spcAft>
                          <a:spcPts val="0"/>
                        </a:spcAft>
                      </a:pPr>
                      <a:r>
                        <a:rPr sz="1400" kern="0" dirty="0">
                          <a:solidFill>
                            <a:schemeClr val="tx1">
                              <a:lumMod val="65000"/>
                              <a:lumOff val="35000"/>
                            </a:schemeClr>
                          </a:solidFill>
                          <a:effectLst/>
                        </a:rPr>
                        <a:t>实时捕获</a:t>
                      </a:r>
                      <a:r>
                        <a:rPr lang="zh-CN" sz="1400" kern="0" dirty="0">
                          <a:solidFill>
                            <a:schemeClr val="tx1">
                              <a:lumMod val="65000"/>
                              <a:lumOff val="35000"/>
                            </a:schemeClr>
                          </a:solidFill>
                          <a:effectLst/>
                        </a:rPr>
                        <a:t>异常</a:t>
                      </a:r>
                      <a:r>
                        <a:rPr sz="1400" kern="0" dirty="0">
                          <a:solidFill>
                            <a:schemeClr val="tx1">
                              <a:lumMod val="65000"/>
                              <a:lumOff val="35000"/>
                            </a:schemeClr>
                          </a:solidFill>
                          <a:effectLst/>
                        </a:rPr>
                        <a:t>网络流量，实现</a:t>
                      </a:r>
                      <a:r>
                        <a:rPr lang="zh-CN" sz="1400" kern="0" dirty="0">
                          <a:solidFill>
                            <a:schemeClr val="tx1">
                              <a:lumMod val="65000"/>
                              <a:lumOff val="35000"/>
                            </a:schemeClr>
                          </a:solidFill>
                          <a:effectLst/>
                        </a:rPr>
                        <a:t>黑客攻击转移、</a:t>
                      </a:r>
                      <a:r>
                        <a:rPr sz="1400" kern="0" dirty="0">
                          <a:solidFill>
                            <a:schemeClr val="tx1">
                              <a:lumMod val="65000"/>
                              <a:lumOff val="35000"/>
                            </a:schemeClr>
                          </a:solidFill>
                          <a:effectLst/>
                        </a:rPr>
                        <a:t>主动发现并记录内网黑客扫描、攻击、</a:t>
                      </a:r>
                      <a:r>
                        <a:rPr lang="zh-CN" sz="1400" kern="0" dirty="0">
                          <a:solidFill>
                            <a:schemeClr val="tx1">
                              <a:lumMod val="65000"/>
                              <a:lumOff val="35000"/>
                            </a:schemeClr>
                          </a:solidFill>
                          <a:effectLst/>
                        </a:rPr>
                        <a:t>横向渗透</a:t>
                      </a:r>
                      <a:endParaRPr sz="1400" kern="0"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68580" marR="68580" marT="9525" marB="9525" anchor="ctr"/>
                </a:tc>
                <a:extLst>
                  <a:ext uri="{0D108BD9-81ED-4DB2-BD59-A6C34878D82A}">
                    <a16:rowId xmlns:a16="http://schemas.microsoft.com/office/drawing/2014/main" val="10002"/>
                  </a:ext>
                </a:extLst>
              </a:tr>
              <a:tr h="473710">
                <a:tc>
                  <a:txBody>
                    <a:bodyPr/>
                    <a:lstStyle/>
                    <a:p>
                      <a:pPr algn="ctr">
                        <a:spcAft>
                          <a:spcPts val="0"/>
                        </a:spcAft>
                        <a:buNone/>
                      </a:pPr>
                      <a:r>
                        <a:rPr lang="en-US" altLang="zh-CN" sz="1400" kern="100">
                          <a:solidFill>
                            <a:schemeClr val="tx1">
                              <a:lumMod val="65000"/>
                              <a:lumOff val="35000"/>
                            </a:schemeClr>
                          </a:solidFill>
                          <a:effectLst/>
                        </a:rPr>
                        <a:t>3</a:t>
                      </a:r>
                      <a:endParaRPr lang="en-US" altLang="zh-CN" sz="1400" kern="100">
                        <a:solidFill>
                          <a:schemeClr val="tx1">
                            <a:lumMod val="65000"/>
                            <a:lumOff val="35000"/>
                          </a:schemeClr>
                        </a:solidFill>
                        <a:effectLst/>
                        <a:latin typeface="微软雅黑" panose="020B0503020204020204" pitchFamily="34" charset="-122"/>
                        <a:ea typeface="微软雅黑" panose="020B0503020204020204" pitchFamily="34" charset="-122"/>
                        <a:cs typeface="Times New Roman" panose="02020603050405020304"/>
                      </a:endParaRPr>
                    </a:p>
                  </a:txBody>
                  <a:tcPr marL="68580" marR="68580" marT="9525" marB="9525" anchor="ctr"/>
                </a:tc>
                <a:tc>
                  <a:txBody>
                    <a:bodyPr/>
                    <a:lstStyle/>
                    <a:p>
                      <a:pPr algn="ctr">
                        <a:spcAft>
                          <a:spcPts val="0"/>
                        </a:spcAft>
                        <a:buNone/>
                      </a:pPr>
                      <a:r>
                        <a:rPr lang="zh-CN" sz="1400" kern="100" dirty="0">
                          <a:solidFill>
                            <a:schemeClr val="tx1">
                              <a:lumMod val="65000"/>
                              <a:lumOff val="35000"/>
                            </a:schemeClr>
                          </a:solidFill>
                          <a:effectLst/>
                          <a:sym typeface="+mn-ea"/>
                        </a:rPr>
                        <a:t>网络全流量深度威胁分析设备</a:t>
                      </a:r>
                      <a:endParaRPr lang="zh-CN" altLang="en-US" sz="1400" kern="100" dirty="0">
                        <a:solidFill>
                          <a:schemeClr val="tx1">
                            <a:lumMod val="65000"/>
                            <a:lumOff val="35000"/>
                          </a:schemeClr>
                        </a:solidFill>
                        <a:effectLst/>
                        <a:latin typeface="微软雅黑" panose="020B0503020204020204" pitchFamily="34" charset="-122"/>
                        <a:ea typeface="微软雅黑" panose="020B0503020204020204" pitchFamily="34" charset="-122"/>
                        <a:cs typeface="Times New Roman" panose="02020603050405020304"/>
                      </a:endParaRPr>
                    </a:p>
                  </a:txBody>
                  <a:tcPr marL="68580" marR="68580" marT="9525" marB="9525" anchor="ctr"/>
                </a:tc>
                <a:tc>
                  <a:txBody>
                    <a:bodyPr/>
                    <a:lstStyle/>
                    <a:p>
                      <a:pPr algn="ctr">
                        <a:spcAft>
                          <a:spcPts val="0"/>
                        </a:spcAft>
                        <a:buNone/>
                      </a:pPr>
                      <a:r>
                        <a:rPr lang="zh-CN" altLang="en-US" sz="1400" kern="0" dirty="0">
                          <a:solidFill>
                            <a:schemeClr val="tx1">
                              <a:lumMod val="65000"/>
                              <a:lumOff val="35000"/>
                            </a:schemeClr>
                          </a:solidFill>
                          <a:effectLst/>
                        </a:rPr>
                        <a:t>识别未知威胁、高级威胁和异常流量</a:t>
                      </a:r>
                      <a:endParaRPr lang="en-US" altLang="zh-CN" sz="1400" kern="0"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68580" marR="68580" marT="9525" marB="9525" anchor="ctr"/>
                </a:tc>
                <a:extLst>
                  <a:ext uri="{0D108BD9-81ED-4DB2-BD59-A6C34878D82A}">
                    <a16:rowId xmlns:a16="http://schemas.microsoft.com/office/drawing/2014/main" val="10003"/>
                  </a:ext>
                </a:extLst>
              </a:tr>
              <a:tr h="351155">
                <a:tc>
                  <a:txBody>
                    <a:bodyPr/>
                    <a:lstStyle/>
                    <a:p>
                      <a:pPr algn="ctr">
                        <a:spcAft>
                          <a:spcPts val="0"/>
                        </a:spcAft>
                      </a:pPr>
                      <a:r>
                        <a:rPr lang="en-US" sz="1400" kern="0">
                          <a:solidFill>
                            <a:schemeClr val="tx1">
                              <a:lumMod val="65000"/>
                              <a:lumOff val="35000"/>
                            </a:schemeClr>
                          </a:solidFill>
                          <a:effectLst/>
                        </a:rPr>
                        <a:t>4</a:t>
                      </a:r>
                      <a:endParaRPr lang="zh-CN" sz="1400" kern="100">
                        <a:solidFill>
                          <a:schemeClr val="tx1">
                            <a:lumMod val="65000"/>
                            <a:lumOff val="35000"/>
                          </a:schemeClr>
                        </a:solidFill>
                        <a:effectLst/>
                        <a:latin typeface="微软雅黑" panose="020B0503020204020204" pitchFamily="34" charset="-122"/>
                        <a:ea typeface="微软雅黑" panose="020B0503020204020204" pitchFamily="34" charset="-122"/>
                        <a:cs typeface="Times New Roman" panose="02020603050405020304"/>
                      </a:endParaRPr>
                    </a:p>
                  </a:txBody>
                  <a:tcPr marL="68580" marR="68580" marT="9525" marB="9525" anchor="ctr"/>
                </a:tc>
                <a:tc>
                  <a:txBody>
                    <a:bodyPr/>
                    <a:lstStyle/>
                    <a:p>
                      <a:pPr algn="ctr">
                        <a:spcAft>
                          <a:spcPts val="0"/>
                        </a:spcAft>
                      </a:pPr>
                      <a:r>
                        <a:rPr lang="zh-CN" sz="1400" kern="100" dirty="0">
                          <a:solidFill>
                            <a:schemeClr val="tx1">
                              <a:lumMod val="65000"/>
                              <a:lumOff val="35000"/>
                            </a:schemeClr>
                          </a:solidFill>
                          <a:effectLst/>
                        </a:rPr>
                        <a:t>配套的全球威胁情报库、</a:t>
                      </a:r>
                      <a:r>
                        <a:rPr lang="en-US" altLang="zh-CN" sz="1400" kern="100" dirty="0">
                          <a:solidFill>
                            <a:schemeClr val="tx1">
                              <a:lumMod val="65000"/>
                              <a:lumOff val="35000"/>
                            </a:schemeClr>
                          </a:solidFill>
                          <a:effectLst/>
                        </a:rPr>
                        <a:t>DNS/IP</a:t>
                      </a:r>
                      <a:r>
                        <a:rPr lang="zh-CN" altLang="zh-CN" sz="1400" kern="100" dirty="0">
                          <a:solidFill>
                            <a:schemeClr val="tx1">
                              <a:lumMod val="65000"/>
                              <a:lumOff val="35000"/>
                            </a:schemeClr>
                          </a:solidFill>
                          <a:effectLst/>
                        </a:rPr>
                        <a:t>信誉库、规则库</a:t>
                      </a:r>
                      <a:endParaRPr lang="zh-CN" altLang="zh-CN" sz="1400" kern="100" dirty="0">
                        <a:solidFill>
                          <a:schemeClr val="tx1">
                            <a:lumMod val="65000"/>
                            <a:lumOff val="35000"/>
                          </a:schemeClr>
                        </a:solidFill>
                        <a:effectLst/>
                        <a:latin typeface="微软雅黑" panose="020B0503020204020204" pitchFamily="34" charset="-122"/>
                        <a:ea typeface="微软雅黑" panose="020B0503020204020204" pitchFamily="34" charset="-122"/>
                        <a:cs typeface="Times New Roman" panose="02020603050405020304"/>
                      </a:endParaRPr>
                    </a:p>
                  </a:txBody>
                  <a:tcPr marL="68580" marR="68580" marT="9525" marB="9525" anchor="ctr"/>
                </a:tc>
                <a:tc>
                  <a:txBody>
                    <a:bodyPr/>
                    <a:lstStyle/>
                    <a:p>
                      <a:pPr algn="ctr">
                        <a:spcAft>
                          <a:spcPts val="0"/>
                        </a:spcAft>
                      </a:pPr>
                      <a:r>
                        <a:rPr lang="zh-CN" altLang="en-US" sz="1400" kern="100" dirty="0">
                          <a:solidFill>
                            <a:schemeClr val="tx1">
                              <a:lumMod val="65000"/>
                              <a:lumOff val="35000"/>
                            </a:schemeClr>
                          </a:solidFill>
                          <a:effectLst/>
                        </a:rPr>
                        <a:t>用于检测大量的已知威胁</a:t>
                      </a:r>
                      <a:endParaRPr lang="zh-CN" altLang="en-US" sz="1400" kern="100" dirty="0">
                        <a:solidFill>
                          <a:schemeClr val="tx1">
                            <a:lumMod val="65000"/>
                            <a:lumOff val="35000"/>
                          </a:schemeClr>
                        </a:solidFill>
                        <a:effectLst/>
                        <a:latin typeface="微软雅黑" panose="020B0503020204020204" pitchFamily="34" charset="-122"/>
                        <a:ea typeface="微软雅黑" panose="020B0503020204020204" pitchFamily="34" charset="-122"/>
                        <a:cs typeface="Times New Roman" panose="02020603050405020304"/>
                      </a:endParaRPr>
                    </a:p>
                  </a:txBody>
                  <a:tcPr marL="68580" marR="68580" marT="9525" marB="9525" anchor="ctr"/>
                </a:tc>
                <a:extLst>
                  <a:ext uri="{0D108BD9-81ED-4DB2-BD59-A6C34878D82A}">
                    <a16:rowId xmlns:a16="http://schemas.microsoft.com/office/drawing/2014/main" val="10004"/>
                  </a:ext>
                </a:extLst>
              </a:tr>
              <a:tr h="400050">
                <a:tc>
                  <a:txBody>
                    <a:bodyPr/>
                    <a:lstStyle/>
                    <a:p>
                      <a:pPr algn="ctr">
                        <a:spcAft>
                          <a:spcPts val="0"/>
                        </a:spcAft>
                      </a:pPr>
                      <a:r>
                        <a:rPr lang="en-US" sz="1400" kern="0">
                          <a:solidFill>
                            <a:schemeClr val="tx1">
                              <a:lumMod val="65000"/>
                              <a:lumOff val="35000"/>
                            </a:schemeClr>
                          </a:solidFill>
                          <a:effectLst/>
                        </a:rPr>
                        <a:t>5</a:t>
                      </a:r>
                      <a:endParaRPr lang="en-US" sz="1400" kern="100">
                        <a:solidFill>
                          <a:schemeClr val="tx1">
                            <a:lumMod val="65000"/>
                            <a:lumOff val="35000"/>
                          </a:schemeClr>
                        </a:solidFill>
                        <a:effectLst/>
                        <a:latin typeface="微软雅黑" panose="020B0503020204020204" pitchFamily="34" charset="-122"/>
                        <a:ea typeface="微软雅黑" panose="020B0503020204020204" pitchFamily="34" charset="-122"/>
                        <a:cs typeface="Times New Roman" panose="02020603050405020304"/>
                      </a:endParaRPr>
                    </a:p>
                  </a:txBody>
                  <a:tcPr marL="68580" marR="68580" marT="9525" marB="9525" anchor="ctr"/>
                </a:tc>
                <a:tc>
                  <a:txBody>
                    <a:bodyPr/>
                    <a:lstStyle/>
                    <a:p>
                      <a:pPr algn="ctr">
                        <a:spcAft>
                          <a:spcPts val="0"/>
                        </a:spcAft>
                      </a:pPr>
                      <a:r>
                        <a:rPr lang="zh-CN" sz="1400" kern="100">
                          <a:solidFill>
                            <a:schemeClr val="tx1">
                              <a:lumMod val="65000"/>
                              <a:lumOff val="35000"/>
                            </a:schemeClr>
                          </a:solidFill>
                          <a:effectLst/>
                        </a:rPr>
                        <a:t>配套的大数据分析、建模、</a:t>
                      </a:r>
                      <a:r>
                        <a:rPr lang="en-US" altLang="zh-CN" sz="1400" kern="100">
                          <a:solidFill>
                            <a:schemeClr val="tx1">
                              <a:lumMod val="65000"/>
                              <a:lumOff val="35000"/>
                            </a:schemeClr>
                          </a:solidFill>
                          <a:effectLst/>
                        </a:rPr>
                        <a:t>AI</a:t>
                      </a:r>
                      <a:r>
                        <a:rPr lang="zh-CN" sz="1400" kern="100">
                          <a:solidFill>
                            <a:schemeClr val="tx1">
                              <a:lumMod val="65000"/>
                              <a:lumOff val="35000"/>
                            </a:schemeClr>
                          </a:solidFill>
                          <a:effectLst/>
                        </a:rPr>
                        <a:t>智能学习能力</a:t>
                      </a:r>
                      <a:endParaRPr lang="zh-CN" sz="1400" kern="100">
                        <a:solidFill>
                          <a:schemeClr val="tx1">
                            <a:lumMod val="65000"/>
                            <a:lumOff val="35000"/>
                          </a:schemeClr>
                        </a:solidFill>
                        <a:effectLst/>
                        <a:latin typeface="微软雅黑" panose="020B0503020204020204" pitchFamily="34" charset="-122"/>
                        <a:ea typeface="微软雅黑" panose="020B0503020204020204" pitchFamily="34" charset="-122"/>
                        <a:cs typeface="Times New Roman" panose="02020603050405020304"/>
                      </a:endParaRPr>
                    </a:p>
                  </a:txBody>
                  <a:tcPr marL="68580" marR="68580" marT="9525" marB="9525" anchor="ctr"/>
                </a:tc>
                <a:tc>
                  <a:txBody>
                    <a:bodyPr/>
                    <a:lstStyle/>
                    <a:p>
                      <a:pPr algn="ctr">
                        <a:spcAft>
                          <a:spcPts val="0"/>
                        </a:spcAft>
                      </a:pPr>
                      <a:r>
                        <a:rPr lang="zh-CN" sz="1400" kern="100" dirty="0">
                          <a:solidFill>
                            <a:schemeClr val="tx1">
                              <a:lumMod val="65000"/>
                              <a:lumOff val="35000"/>
                            </a:schemeClr>
                          </a:solidFill>
                          <a:effectLst/>
                        </a:rPr>
                        <a:t>基于大数据分析和AI智能学习技术，对全网数据进行分析、学习、建模，标识正常业务行为</a:t>
                      </a:r>
                      <a:endParaRPr lang="zh-CN" sz="1400" kern="100" dirty="0">
                        <a:solidFill>
                          <a:schemeClr val="tx1">
                            <a:lumMod val="65000"/>
                            <a:lumOff val="35000"/>
                          </a:schemeClr>
                        </a:solidFill>
                        <a:effectLst/>
                        <a:latin typeface="微软雅黑" panose="020B0503020204020204" pitchFamily="34" charset="-122"/>
                        <a:ea typeface="微软雅黑" panose="020B0503020204020204" pitchFamily="34" charset="-122"/>
                        <a:cs typeface="Times New Roman" panose="02020603050405020304"/>
                      </a:endParaRPr>
                    </a:p>
                  </a:txBody>
                  <a:tcPr marL="68580" marR="68580" marT="9525" marB="9525" anchor="ctr"/>
                </a:tc>
                <a:extLst>
                  <a:ext uri="{0D108BD9-81ED-4DB2-BD59-A6C34878D82A}">
                    <a16:rowId xmlns:a16="http://schemas.microsoft.com/office/drawing/2014/main" val="10005"/>
                  </a:ext>
                </a:extLst>
              </a:tr>
              <a:tr h="325755">
                <a:tc>
                  <a:txBody>
                    <a:bodyPr/>
                    <a:lstStyle/>
                    <a:p>
                      <a:pPr algn="ctr">
                        <a:spcAft>
                          <a:spcPts val="0"/>
                        </a:spcAft>
                        <a:buNone/>
                      </a:pPr>
                      <a:r>
                        <a:rPr lang="en-US" altLang="en-US" sz="1400" kern="100">
                          <a:solidFill>
                            <a:schemeClr val="tx1">
                              <a:lumMod val="65000"/>
                              <a:lumOff val="35000"/>
                            </a:schemeClr>
                          </a:solidFill>
                          <a:effectLst/>
                        </a:rPr>
                        <a:t>6</a:t>
                      </a:r>
                      <a:endParaRPr lang="en-US" altLang="en-US" sz="1400" kern="100">
                        <a:solidFill>
                          <a:schemeClr val="tx1">
                            <a:lumMod val="65000"/>
                            <a:lumOff val="35000"/>
                          </a:schemeClr>
                        </a:solidFill>
                        <a:effectLst/>
                        <a:latin typeface="微软雅黑" panose="020B0503020204020204" pitchFamily="34" charset="-122"/>
                        <a:ea typeface="微软雅黑" panose="020B0503020204020204" pitchFamily="34" charset="-122"/>
                        <a:cs typeface="Times New Roman" panose="02020603050405020304"/>
                      </a:endParaRPr>
                    </a:p>
                  </a:txBody>
                  <a:tcPr marL="68580" marR="68580" marT="9525" marB="9525" anchor="ctr"/>
                </a:tc>
                <a:tc>
                  <a:txBody>
                    <a:bodyPr/>
                    <a:lstStyle/>
                    <a:p>
                      <a:pPr algn="ctr">
                        <a:spcAft>
                          <a:spcPts val="0"/>
                        </a:spcAft>
                        <a:buNone/>
                      </a:pPr>
                      <a:r>
                        <a:rPr lang="zh-CN" altLang="en-US" sz="1400" kern="100">
                          <a:solidFill>
                            <a:schemeClr val="tx1">
                              <a:lumMod val="65000"/>
                              <a:lumOff val="35000"/>
                            </a:schemeClr>
                          </a:solidFill>
                          <a:effectLst/>
                        </a:rPr>
                        <a:t>配套的大容量存储空间</a:t>
                      </a:r>
                      <a:endParaRPr lang="zh-CN" altLang="en-US" sz="1400" kern="100">
                        <a:solidFill>
                          <a:schemeClr val="tx1">
                            <a:lumMod val="65000"/>
                            <a:lumOff val="35000"/>
                          </a:schemeClr>
                        </a:solidFill>
                        <a:effectLst/>
                        <a:latin typeface="微软雅黑" panose="020B0503020204020204" pitchFamily="34" charset="-122"/>
                        <a:ea typeface="微软雅黑" panose="020B0503020204020204" pitchFamily="34" charset="-122"/>
                        <a:cs typeface="Times New Roman" panose="02020603050405020304"/>
                      </a:endParaRPr>
                    </a:p>
                  </a:txBody>
                  <a:tcPr marL="68580" marR="68580" marT="9525" marB="9525" anchor="ctr"/>
                </a:tc>
                <a:tc>
                  <a:txBody>
                    <a:bodyPr/>
                    <a:lstStyle/>
                    <a:p>
                      <a:pPr algn="ctr">
                        <a:spcAft>
                          <a:spcPts val="0"/>
                        </a:spcAft>
                        <a:buNone/>
                      </a:pPr>
                      <a:r>
                        <a:rPr lang="zh-CN" sz="1400" kern="100" dirty="0">
                          <a:solidFill>
                            <a:schemeClr val="tx1">
                              <a:lumMod val="65000"/>
                              <a:lumOff val="35000"/>
                            </a:schemeClr>
                          </a:solidFill>
                          <a:effectLst/>
                          <a:sym typeface="+mn-ea"/>
                        </a:rPr>
                        <a:t>用于对完整的威胁进行回溯、取证、追踪溯源</a:t>
                      </a:r>
                      <a:endParaRPr lang="zh-CN" sz="1400" kern="100" dirty="0">
                        <a:solidFill>
                          <a:schemeClr val="tx1">
                            <a:lumMod val="65000"/>
                            <a:lumOff val="35000"/>
                          </a:schemeClr>
                        </a:solidFill>
                        <a:effectLst/>
                        <a:latin typeface="微软雅黑" panose="020B0503020204020204" pitchFamily="34" charset="-122"/>
                        <a:ea typeface="微软雅黑" panose="020B0503020204020204" pitchFamily="34" charset="-122"/>
                        <a:cs typeface="Times New Roman" panose="02020603050405020304"/>
                        <a:sym typeface="+mn-ea"/>
                      </a:endParaRPr>
                    </a:p>
                  </a:txBody>
                  <a:tcPr marL="68580" marR="68580" marT="9525" marB="9525" anchor="ctr"/>
                </a:tc>
                <a:extLst>
                  <a:ext uri="{0D108BD9-81ED-4DB2-BD59-A6C34878D82A}">
                    <a16:rowId xmlns:a16="http://schemas.microsoft.com/office/drawing/2014/main" val="10006"/>
                  </a:ext>
                </a:extLst>
              </a:tr>
              <a:tr h="403860">
                <a:tc>
                  <a:txBody>
                    <a:bodyPr/>
                    <a:lstStyle/>
                    <a:p>
                      <a:pPr algn="ctr">
                        <a:spcAft>
                          <a:spcPts val="0"/>
                        </a:spcAft>
                        <a:buNone/>
                      </a:pPr>
                      <a:r>
                        <a:rPr lang="en-US" altLang="zh-CN" sz="1400" kern="100">
                          <a:solidFill>
                            <a:schemeClr val="tx1">
                              <a:lumMod val="65000"/>
                              <a:lumOff val="35000"/>
                            </a:schemeClr>
                          </a:solidFill>
                          <a:effectLst/>
                        </a:rPr>
                        <a:t>7</a:t>
                      </a:r>
                      <a:endParaRPr lang="en-US" altLang="zh-CN" sz="1400" kern="100">
                        <a:solidFill>
                          <a:schemeClr val="tx1">
                            <a:lumMod val="65000"/>
                            <a:lumOff val="35000"/>
                          </a:schemeClr>
                        </a:solidFill>
                        <a:effectLst/>
                        <a:latin typeface="微软雅黑" panose="020B0503020204020204" pitchFamily="34" charset="-122"/>
                        <a:ea typeface="微软雅黑" panose="020B0503020204020204" pitchFamily="34" charset="-122"/>
                        <a:cs typeface="Times New Roman" panose="02020603050405020304"/>
                      </a:endParaRPr>
                    </a:p>
                  </a:txBody>
                  <a:tcPr marL="68580" marR="68580" marT="9525" marB="9525" anchor="ctr"/>
                </a:tc>
                <a:tc>
                  <a:txBody>
                    <a:bodyPr/>
                    <a:lstStyle/>
                    <a:p>
                      <a:pPr algn="ctr">
                        <a:spcAft>
                          <a:spcPts val="0"/>
                        </a:spcAft>
                        <a:buNone/>
                      </a:pPr>
                      <a:r>
                        <a:rPr lang="zh-CN" altLang="en-US" sz="1400" kern="100">
                          <a:solidFill>
                            <a:schemeClr val="tx1">
                              <a:lumMod val="65000"/>
                              <a:lumOff val="35000"/>
                            </a:schemeClr>
                          </a:solidFill>
                          <a:effectLst/>
                        </a:rPr>
                        <a:t>网络海量日志集中监控平台</a:t>
                      </a:r>
                      <a:endParaRPr lang="zh-CN" altLang="en-US" sz="1400" kern="100">
                        <a:solidFill>
                          <a:schemeClr val="tx1">
                            <a:lumMod val="65000"/>
                            <a:lumOff val="35000"/>
                          </a:schemeClr>
                        </a:solidFill>
                        <a:effectLst/>
                        <a:latin typeface="微软雅黑" panose="020B0503020204020204" pitchFamily="34" charset="-122"/>
                        <a:ea typeface="微软雅黑" panose="020B0503020204020204" pitchFamily="34" charset="-122"/>
                        <a:cs typeface="Times New Roman" panose="02020603050405020304"/>
                      </a:endParaRPr>
                    </a:p>
                  </a:txBody>
                  <a:tcPr marL="68580" marR="68580" marT="9525" marB="9525" anchor="ctr"/>
                </a:tc>
                <a:tc>
                  <a:txBody>
                    <a:bodyPr/>
                    <a:lstStyle/>
                    <a:p>
                      <a:pPr algn="ctr">
                        <a:spcAft>
                          <a:spcPts val="0"/>
                        </a:spcAft>
                        <a:buNone/>
                      </a:pPr>
                      <a:r>
                        <a:rPr lang="zh-CN" altLang="en-US" sz="1400" kern="0" dirty="0">
                          <a:solidFill>
                            <a:schemeClr val="tx1">
                              <a:lumMod val="65000"/>
                              <a:lumOff val="35000"/>
                            </a:schemeClr>
                          </a:solidFill>
                          <a:effectLst/>
                          <a:sym typeface="+mn-ea"/>
                        </a:rPr>
                        <a:t>平台对全网网络安全事件进行统一监控、识别和响应</a:t>
                      </a:r>
                      <a:endParaRPr lang="zh-CN" altLang="en-US" sz="1400" kern="0" dirty="0">
                        <a:solidFill>
                          <a:schemeClr val="tx1">
                            <a:lumMod val="65000"/>
                            <a:lumOff val="35000"/>
                          </a:schemeClr>
                        </a:solidFill>
                        <a:effectLst/>
                        <a:latin typeface="微软雅黑" panose="020B0503020204020204" pitchFamily="34" charset="-122"/>
                        <a:ea typeface="微软雅黑" panose="020B0503020204020204" pitchFamily="34" charset="-122"/>
                        <a:sym typeface="+mn-ea"/>
                      </a:endParaRPr>
                    </a:p>
                  </a:txBody>
                  <a:tcPr marL="68580" marR="68580" marT="9525" marB="9525" anchor="ctr"/>
                </a:tc>
                <a:extLst>
                  <a:ext uri="{0D108BD9-81ED-4DB2-BD59-A6C34878D82A}">
                    <a16:rowId xmlns:a16="http://schemas.microsoft.com/office/drawing/2014/main" val="10007"/>
                  </a:ext>
                </a:extLst>
              </a:tr>
              <a:tr h="342265">
                <a:tc>
                  <a:txBody>
                    <a:bodyPr/>
                    <a:lstStyle/>
                    <a:p>
                      <a:pPr algn="ctr">
                        <a:spcAft>
                          <a:spcPts val="0"/>
                        </a:spcAft>
                      </a:pPr>
                      <a:r>
                        <a:rPr lang="en-US" sz="1400" kern="0" dirty="0">
                          <a:solidFill>
                            <a:schemeClr val="tx1">
                              <a:lumMod val="65000"/>
                              <a:lumOff val="35000"/>
                            </a:schemeClr>
                          </a:solidFill>
                          <a:effectLst/>
                        </a:rPr>
                        <a:t>8</a:t>
                      </a:r>
                      <a:endParaRPr lang="en-US" sz="1400" kern="0"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68580" marR="68580" marT="9525" marB="9525" anchor="ctr"/>
                </a:tc>
                <a:tc>
                  <a:txBody>
                    <a:bodyPr/>
                    <a:lstStyle/>
                    <a:p>
                      <a:pPr algn="ctr">
                        <a:spcAft>
                          <a:spcPts val="0"/>
                        </a:spcAft>
                      </a:pPr>
                      <a:r>
                        <a:rPr lang="zh-CN" altLang="en-US" sz="1400" kern="0" dirty="0">
                          <a:solidFill>
                            <a:schemeClr val="tx1">
                              <a:lumMod val="65000"/>
                              <a:lumOff val="35000"/>
                            </a:schemeClr>
                          </a:solidFill>
                          <a:effectLst/>
                        </a:rPr>
                        <a:t>态势感知平台</a:t>
                      </a:r>
                      <a:endParaRPr lang="zh-CN" altLang="en-US" sz="1400" kern="0"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68580" marR="68580" marT="9525" marB="9525" anchor="ctr"/>
                </a:tc>
                <a:tc>
                  <a:txBody>
                    <a:bodyPr/>
                    <a:lstStyle/>
                    <a:p>
                      <a:pPr algn="ctr">
                        <a:spcAft>
                          <a:spcPts val="0"/>
                        </a:spcAft>
                      </a:pPr>
                      <a:r>
                        <a:rPr lang="zh-CN" altLang="en-US" sz="1400" kern="0" dirty="0">
                          <a:solidFill>
                            <a:schemeClr val="tx1">
                              <a:lumMod val="65000"/>
                              <a:lumOff val="35000"/>
                            </a:schemeClr>
                          </a:solidFill>
                          <a:effectLst/>
                        </a:rPr>
                        <a:t>安全资产盘点和集中展示</a:t>
                      </a:r>
                      <a:endParaRPr lang="zh-CN" altLang="en-US" sz="1400" kern="0"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68580" marR="68580" marT="9525" marB="9525" anchor="ctr"/>
                </a:tc>
                <a:extLst>
                  <a:ext uri="{0D108BD9-81ED-4DB2-BD59-A6C34878D82A}">
                    <a16:rowId xmlns:a16="http://schemas.microsoft.com/office/drawing/2014/main" val="10008"/>
                  </a:ext>
                </a:extLst>
              </a:tr>
              <a:tr h="378460">
                <a:tc>
                  <a:txBody>
                    <a:bodyPr/>
                    <a:lstStyle/>
                    <a:p>
                      <a:pPr algn="ctr">
                        <a:spcAft>
                          <a:spcPts val="0"/>
                        </a:spcAft>
                        <a:buNone/>
                      </a:pPr>
                      <a:r>
                        <a:rPr lang="en-US" altLang="en-US" sz="1400" kern="0" dirty="0">
                          <a:solidFill>
                            <a:schemeClr val="tx1">
                              <a:lumMod val="65000"/>
                              <a:lumOff val="35000"/>
                            </a:schemeClr>
                          </a:solidFill>
                          <a:effectLst/>
                        </a:rPr>
                        <a:t>9</a:t>
                      </a:r>
                      <a:endParaRPr lang="en-US" altLang="en-US" sz="1400" kern="0"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68580" marR="68580" marT="9525" marB="9525" anchor="ctr"/>
                </a:tc>
                <a:tc>
                  <a:txBody>
                    <a:bodyPr/>
                    <a:lstStyle/>
                    <a:p>
                      <a:pPr algn="ctr">
                        <a:spcAft>
                          <a:spcPts val="0"/>
                        </a:spcAft>
                        <a:buNone/>
                      </a:pPr>
                      <a:r>
                        <a:rPr lang="zh-CN" altLang="en-US" sz="1400" kern="0" dirty="0">
                          <a:solidFill>
                            <a:schemeClr val="tx1">
                              <a:lumMod val="65000"/>
                              <a:lumOff val="35000"/>
                            </a:schemeClr>
                          </a:solidFill>
                          <a:effectLst/>
                        </a:rPr>
                        <a:t>态势感知平台</a:t>
                      </a:r>
                      <a:endParaRPr lang="zh-CN" altLang="en-US" sz="1400" kern="0"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68580" marR="68580" marT="9525" marB="9525" anchor="ctr"/>
                </a:tc>
                <a:tc>
                  <a:txBody>
                    <a:bodyPr/>
                    <a:lstStyle/>
                    <a:p>
                      <a:pPr algn="ctr">
                        <a:spcAft>
                          <a:spcPts val="0"/>
                        </a:spcAft>
                        <a:buNone/>
                      </a:pPr>
                      <a:r>
                        <a:rPr lang="zh-CN" altLang="en-US" sz="1400" kern="0" dirty="0">
                          <a:solidFill>
                            <a:schemeClr val="tx1">
                              <a:lumMod val="65000"/>
                              <a:lumOff val="35000"/>
                            </a:schemeClr>
                          </a:solidFill>
                          <a:effectLst/>
                          <a:sym typeface="+mn-ea"/>
                        </a:rPr>
                        <a:t>将主机被入侵或攻击后的日志协同网络全流量日志进行关联分析</a:t>
                      </a:r>
                      <a:endParaRPr lang="zh-CN" altLang="en-US" sz="1400" kern="0" dirty="0">
                        <a:solidFill>
                          <a:schemeClr val="tx1">
                            <a:lumMod val="65000"/>
                            <a:lumOff val="35000"/>
                          </a:schemeClr>
                        </a:solidFill>
                        <a:effectLst/>
                        <a:latin typeface="微软雅黑" panose="020B0503020204020204" pitchFamily="34" charset="-122"/>
                        <a:ea typeface="微软雅黑" panose="020B0503020204020204" pitchFamily="34" charset="-122"/>
                        <a:sym typeface="+mn-ea"/>
                      </a:endParaRPr>
                    </a:p>
                  </a:txBody>
                  <a:tcPr marL="68580" marR="68580" marT="9525" marB="9525" anchor="ct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4016169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5459730" y="5715"/>
            <a:ext cx="3513455" cy="581025"/>
          </a:xfrm>
          <a:prstGeom prst="rect">
            <a:avLst/>
          </a:prstGeom>
        </p:spPr>
        <p:txBody>
          <a:bodyPr/>
          <a:lstStyle>
            <a:lvl1pPr algn="l" rtl="0" eaLnBrk="0" fontAlgn="base" hangingPunct="0">
              <a:spcBef>
                <a:spcPct val="0"/>
              </a:spcBef>
              <a:spcAft>
                <a:spcPct val="0"/>
              </a:spcAft>
              <a:defRPr lang="zh-CN" sz="2800" b="1" dirty="0">
                <a:solidFill>
                  <a:srgbClr val="6B1685"/>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2800" b="1">
                <a:solidFill>
                  <a:srgbClr val="6B1685"/>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rgbClr val="6B1685"/>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rgbClr val="6B1685"/>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rgbClr val="6B1685"/>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algn="r"/>
            <a:r>
              <a:rPr altLang="zh-CN" dirty="0"/>
              <a:t>提纲</a:t>
            </a:r>
          </a:p>
        </p:txBody>
      </p:sp>
      <p:grpSp>
        <p:nvGrpSpPr>
          <p:cNvPr id="26" name="组合 25"/>
          <p:cNvGrpSpPr/>
          <p:nvPr/>
        </p:nvGrpSpPr>
        <p:grpSpPr>
          <a:xfrm>
            <a:off x="1970405" y="1953895"/>
            <a:ext cx="5186680" cy="650240"/>
            <a:chOff x="3216" y="4562"/>
            <a:chExt cx="8168" cy="1024"/>
          </a:xfrm>
        </p:grpSpPr>
        <p:sp>
          <p:nvSpPr>
            <p:cNvPr id="18" name="圆角矩形 12"/>
            <p:cNvSpPr/>
            <p:nvPr/>
          </p:nvSpPr>
          <p:spPr>
            <a:xfrm>
              <a:off x="4222" y="4751"/>
              <a:ext cx="7163" cy="745"/>
            </a:xfrm>
            <a:prstGeom prst="roundRect">
              <a:avLst>
                <a:gd name="adj" fmla="val 16667"/>
              </a:avLst>
            </a:prstGeom>
            <a:gradFill rotWithShape="1">
              <a:gsLst>
                <a:gs pos="0">
                  <a:srgbClr val="DED2CF">
                    <a:alpha val="100000"/>
                  </a:srgbClr>
                </a:gs>
                <a:gs pos="34998">
                  <a:srgbClr val="E6DFDC">
                    <a:alpha val="100000"/>
                  </a:srgbClr>
                </a:gs>
                <a:gs pos="100000">
                  <a:srgbClr val="F5F1F1">
                    <a:alpha val="100000"/>
                  </a:srgbClr>
                </a:gs>
              </a:gsLst>
              <a:lin ang="5400000" scaled="1"/>
              <a:tileRect/>
            </a:gradFill>
            <a:ln w="9525" cap="flat" cmpd="sng">
              <a:solidFill>
                <a:srgbClr val="A39994"/>
              </a:solidFill>
              <a:prstDash val="solid"/>
              <a:miter/>
              <a:headEnd type="none" w="med" len="med"/>
              <a:tailEnd type="none" w="med" len="med"/>
            </a:ln>
          </p:spPr>
          <p:txBody>
            <a:bodyPr wrap="none" lIns="324000" tIns="46800" rIns="90000" bIns="46800" anchor="ctr"/>
            <a:lstStyle/>
            <a:p>
              <a:pPr lvl="0" algn="l" eaLnBrk="0" hangingPunct="0">
                <a:spcBef>
                  <a:spcPct val="70000"/>
                </a:spcBef>
                <a:spcAft>
                  <a:spcPct val="10000"/>
                </a:spcAft>
                <a:buClr>
                  <a:srgbClr val="D0A660"/>
                </a:buClr>
              </a:pPr>
              <a:r>
                <a:rPr lang="zh-CN" altLang="en-US" sz="2000" b="1" dirty="0">
                  <a:solidFill>
                    <a:srgbClr val="000000"/>
                  </a:solidFill>
                  <a:latin typeface="Arial" panose="020B0604020202020204" charset="-122"/>
                  <a:ea typeface="微软雅黑" panose="020B0503020204020204" pitchFamily="34" charset="-122"/>
                  <a:cs typeface="+mn-ea"/>
                  <a:sym typeface="微软雅黑" panose="020B0503020204020204" pitchFamily="34" charset="-122"/>
                </a:rPr>
                <a:t>高级威胁检测体系建设</a:t>
              </a:r>
            </a:p>
          </p:txBody>
        </p:sp>
        <p:sp>
          <p:nvSpPr>
            <p:cNvPr id="19" name="菱形 18"/>
            <p:cNvSpPr/>
            <p:nvPr/>
          </p:nvSpPr>
          <p:spPr>
            <a:xfrm>
              <a:off x="3216" y="4562"/>
              <a:ext cx="1322" cy="1025"/>
            </a:xfrm>
            <a:prstGeom prst="diamond">
              <a:avLst/>
            </a:prstGeom>
            <a:solidFill>
              <a:srgbClr val="AC66BB"/>
            </a:solidFill>
            <a:ln w="9525" cap="flat" cmpd="sng">
              <a:noFill/>
              <a:prstDash val="solid"/>
              <a:miter/>
              <a:headEnd type="none" w="med" len="med"/>
              <a:tailEnd type="none" w="med" len="med"/>
            </a:ln>
          </p:spPr>
          <p:txBody>
            <a:bodyPr wrap="none" lIns="90000" tIns="46800" rIns="90000" bIns="46800" anchor="ctr"/>
            <a:lstStyle/>
            <a:p>
              <a:pPr lvl="0" algn="ctr" eaLnBrk="0" hangingPunct="0">
                <a:spcBef>
                  <a:spcPct val="70000"/>
                </a:spcBef>
                <a:spcAft>
                  <a:spcPct val="10000"/>
                </a:spcAft>
                <a:buClr>
                  <a:srgbClr val="D0A660"/>
                </a:buClr>
                <a:buFont typeface="Wingdings" panose="05000000000000000000" pitchFamily="2" charset="2"/>
                <a:buNone/>
              </a:pPr>
              <a:r>
                <a:rPr lang="en-US" altLang="zh-CN" sz="2800" b="1" dirty="0">
                  <a:solidFill>
                    <a:srgbClr val="FFFFFF"/>
                  </a:solidFill>
                  <a:latin typeface="Arial" panose="020B0604020202020204" charset="-122"/>
                  <a:ea typeface="微软雅黑" panose="020B0503020204020204" pitchFamily="34" charset="-122"/>
                  <a:sym typeface="微软雅黑" panose="020B0503020204020204" pitchFamily="34" charset="-122"/>
                </a:rPr>
                <a:t>2</a:t>
              </a:r>
            </a:p>
          </p:txBody>
        </p:sp>
      </p:grpSp>
      <p:sp>
        <p:nvSpPr>
          <p:cNvPr id="2" name="AutoShape 75"/>
          <p:cNvSpPr/>
          <p:nvPr/>
        </p:nvSpPr>
        <p:spPr>
          <a:xfrm>
            <a:off x="6557010" y="2112645"/>
            <a:ext cx="382905" cy="334010"/>
          </a:xfrm>
          <a:custGeom>
            <a:avLst/>
            <a:gdLst/>
            <a:ahLst/>
            <a:cxnLst>
              <a:cxn ang="0">
                <a:pos x="0" y="155231"/>
              </a:cxn>
              <a:cxn ang="0">
                <a:pos x="150381" y="155232"/>
              </a:cxn>
              <a:cxn ang="0">
                <a:pos x="196850" y="0"/>
              </a:cxn>
              <a:cxn ang="0">
                <a:pos x="243319" y="155232"/>
              </a:cxn>
              <a:cxn ang="0">
                <a:pos x="393700" y="155231"/>
              </a:cxn>
              <a:cxn ang="0">
                <a:pos x="272039" y="251168"/>
              </a:cxn>
              <a:cxn ang="0">
                <a:pos x="318510" y="406399"/>
              </a:cxn>
              <a:cxn ang="0">
                <a:pos x="196850" y="310460"/>
              </a:cxn>
              <a:cxn ang="0">
                <a:pos x="75190" y="406399"/>
              </a:cxn>
              <a:cxn ang="0">
                <a:pos x="121661" y="251168"/>
              </a:cxn>
              <a:cxn ang="0">
                <a:pos x="0" y="155231"/>
              </a:cxn>
            </a:cxnLst>
            <a:rect l="0" t="0" r="0" b="0"/>
            <a:pathLst>
              <a:path w="393700" h="406400">
                <a:moveTo>
                  <a:pt x="0" y="155231"/>
                </a:moveTo>
                <a:lnTo>
                  <a:pt x="150381" y="155232"/>
                </a:lnTo>
                <a:lnTo>
                  <a:pt x="196850" y="0"/>
                </a:lnTo>
                <a:lnTo>
                  <a:pt x="243319" y="155232"/>
                </a:lnTo>
                <a:lnTo>
                  <a:pt x="393700" y="155231"/>
                </a:lnTo>
                <a:lnTo>
                  <a:pt x="272039" y="251168"/>
                </a:lnTo>
                <a:lnTo>
                  <a:pt x="318510" y="406399"/>
                </a:lnTo>
                <a:lnTo>
                  <a:pt x="196850" y="310460"/>
                </a:lnTo>
                <a:lnTo>
                  <a:pt x="75190" y="406399"/>
                </a:lnTo>
                <a:lnTo>
                  <a:pt x="121661" y="251168"/>
                </a:lnTo>
                <a:lnTo>
                  <a:pt x="0" y="155231"/>
                </a:lnTo>
                <a:close/>
              </a:path>
            </a:pathLst>
          </a:custGeom>
          <a:solidFill>
            <a:srgbClr val="AC66BB"/>
          </a:solidFill>
          <a:ln w="9525" cap="flat" cmpd="sng">
            <a:noFill/>
            <a:prstDash val="solid"/>
            <a:miter/>
            <a:headEnd type="none" w="med" len="med"/>
            <a:tailEnd type="none" w="med" len="med"/>
          </a:ln>
        </p:spPr>
        <p:txBody>
          <a:bodyPr/>
          <a:lstStyle/>
          <a:p>
            <a:endParaRPr lang="zh-CN" altLang="en-US"/>
          </a:p>
        </p:txBody>
      </p:sp>
      <p:grpSp>
        <p:nvGrpSpPr>
          <p:cNvPr id="3" name="组合 2"/>
          <p:cNvGrpSpPr/>
          <p:nvPr/>
        </p:nvGrpSpPr>
        <p:grpSpPr>
          <a:xfrm>
            <a:off x="3131842" y="2605146"/>
            <a:ext cx="4073525" cy="507831"/>
            <a:chOff x="2802443" y="1880770"/>
            <a:chExt cx="4073525" cy="507831"/>
          </a:xfrm>
        </p:grpSpPr>
        <p:sp>
          <p:nvSpPr>
            <p:cNvPr id="5" name="矩形 17"/>
            <p:cNvSpPr>
              <a:spLocks noChangeArrowheads="1"/>
            </p:cNvSpPr>
            <p:nvPr/>
          </p:nvSpPr>
          <p:spPr bwMode="auto">
            <a:xfrm>
              <a:off x="2802443" y="1951939"/>
              <a:ext cx="4073525" cy="363539"/>
            </a:xfrm>
            <a:prstGeom prst="rect">
              <a:avLst/>
            </a:prstGeom>
            <a:solidFill>
              <a:srgbClr val="BFBFBF"/>
            </a:solidFill>
            <a:ln>
              <a:noFill/>
            </a:ln>
            <a:effectLst>
              <a:outerShdw dist="38100" dir="2700000" algn="ctr" rotWithShape="0">
                <a:srgbClr val="000000">
                  <a:alpha val="39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ctr"/>
              <a:endParaRPr lang="zh-CN" altLang="en-US" sz="1600">
                <a:latin typeface="+mj-ea"/>
                <a:ea typeface="+mj-ea"/>
              </a:endParaRPr>
            </a:p>
          </p:txBody>
        </p:sp>
        <p:sp>
          <p:nvSpPr>
            <p:cNvPr id="6" name="TextBox 22"/>
            <p:cNvSpPr txBox="1"/>
            <p:nvPr/>
          </p:nvSpPr>
          <p:spPr>
            <a:xfrm>
              <a:off x="3377759" y="2000017"/>
              <a:ext cx="1181100" cy="291465"/>
            </a:xfrm>
            <a:prstGeom prst="rect">
              <a:avLst/>
            </a:prstGeom>
            <a:noFill/>
            <a:ln w="9525">
              <a:noFill/>
            </a:ln>
          </p:spPr>
          <p:txBody>
            <a:bodyPr wrap="none">
              <a:spAutoFit/>
            </a:bodyPr>
            <a:lstStyle>
              <a:defPPr>
                <a:defRPr lang="zh-CN"/>
              </a:defPPr>
              <a:lvl1pPr>
                <a:defRPr sz="1300" b="1">
                  <a:solidFill>
                    <a:schemeClr val="bg1"/>
                  </a:solidFill>
                  <a:effectLst>
                    <a:outerShdw blurRad="38100" dist="38100" dir="2700000" algn="tl">
                      <a:srgbClr val="000000">
                        <a:alpha val="43137"/>
                      </a:srgbClr>
                    </a:outerShdw>
                  </a:effectLst>
                  <a:latin typeface="+mj-ea"/>
                  <a:ea typeface="+mj-ea"/>
                </a:defRPr>
              </a:lvl1pPr>
            </a:lstStyle>
            <a:p>
              <a:pPr algn="l"/>
              <a:r>
                <a:rPr lang="zh-CN" altLang="en-US">
                  <a:sym typeface="+mn-ea"/>
                </a:rPr>
                <a:t>技术架构支撑</a:t>
              </a:r>
              <a:endParaRPr lang="zh-CN" altLang="en-US" noProof="1">
                <a:sym typeface="+mn-ea"/>
              </a:endParaRPr>
            </a:p>
          </p:txBody>
        </p:sp>
        <p:grpSp>
          <p:nvGrpSpPr>
            <p:cNvPr id="7" name="椭圆 18"/>
            <p:cNvGrpSpPr/>
            <p:nvPr/>
          </p:nvGrpSpPr>
          <p:grpSpPr bwMode="auto">
            <a:xfrm>
              <a:off x="2967765" y="1970767"/>
              <a:ext cx="384929" cy="332543"/>
              <a:chOff x="0" y="0"/>
              <a:chExt cx="238" cy="238"/>
            </a:xfrm>
          </p:grpSpPr>
          <p:pic>
            <p:nvPicPr>
              <p:cNvPr id="8" name="椭圆 1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3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19"/>
              <p:cNvSpPr txBox="1">
                <a:spLocks noChangeArrowheads="1"/>
              </p:cNvSpPr>
              <p:nvPr/>
            </p:nvSpPr>
            <p:spPr bwMode="auto">
              <a:xfrm>
                <a:off x="34" y="33"/>
                <a:ext cx="169"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ctr"/>
                <a:endParaRPr lang="zh-CN" altLang="en-US" sz="1600">
                  <a:latin typeface="+mj-ea"/>
                  <a:ea typeface="+mj-ea"/>
                </a:endParaRPr>
              </a:p>
            </p:txBody>
          </p:sp>
        </p:grpSp>
        <p:sp>
          <p:nvSpPr>
            <p:cNvPr id="10" name="矩形 19"/>
            <p:cNvSpPr>
              <a:spLocks noChangeArrowheads="1"/>
            </p:cNvSpPr>
            <p:nvPr/>
          </p:nvSpPr>
          <p:spPr bwMode="auto">
            <a:xfrm>
              <a:off x="2871713" y="1880770"/>
              <a:ext cx="601663"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50000"/>
                </a:lnSpc>
              </a:pPr>
              <a:r>
                <a:rPr lang="en-US" altLang="zh-CN" b="1" dirty="0">
                  <a:solidFill>
                    <a:srgbClr val="262626"/>
                  </a:solidFill>
                  <a:latin typeface="+mj-ea"/>
                  <a:ea typeface="+mj-ea"/>
                </a:rPr>
                <a:t>1</a:t>
              </a:r>
            </a:p>
          </p:txBody>
        </p:sp>
      </p:grpSp>
      <p:grpSp>
        <p:nvGrpSpPr>
          <p:cNvPr id="11" name="组合 10"/>
          <p:cNvGrpSpPr/>
          <p:nvPr/>
        </p:nvGrpSpPr>
        <p:grpSpPr>
          <a:xfrm>
            <a:off x="3131841" y="3016781"/>
            <a:ext cx="4073525" cy="507831"/>
            <a:chOff x="2802443" y="1880770"/>
            <a:chExt cx="4073525" cy="507831"/>
          </a:xfrm>
        </p:grpSpPr>
        <p:sp>
          <p:nvSpPr>
            <p:cNvPr id="12" name="矩形 17"/>
            <p:cNvSpPr>
              <a:spLocks noChangeArrowheads="1"/>
            </p:cNvSpPr>
            <p:nvPr/>
          </p:nvSpPr>
          <p:spPr bwMode="auto">
            <a:xfrm>
              <a:off x="2802443" y="1951939"/>
              <a:ext cx="4073525" cy="363539"/>
            </a:xfrm>
            <a:prstGeom prst="rect">
              <a:avLst/>
            </a:prstGeom>
            <a:solidFill>
              <a:srgbClr val="BD74CD"/>
            </a:solidFill>
            <a:ln>
              <a:noFill/>
            </a:ln>
            <a:effectLst>
              <a:outerShdw dist="38100" dir="2700000" algn="ctr" rotWithShape="0">
                <a:srgbClr val="000000">
                  <a:alpha val="39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ctr"/>
              <a:endParaRPr lang="zh-CN" altLang="en-US" sz="1600">
                <a:latin typeface="+mj-ea"/>
                <a:ea typeface="+mj-ea"/>
              </a:endParaRPr>
            </a:p>
          </p:txBody>
        </p:sp>
        <p:grpSp>
          <p:nvGrpSpPr>
            <p:cNvPr id="15" name="椭圆 18"/>
            <p:cNvGrpSpPr/>
            <p:nvPr/>
          </p:nvGrpSpPr>
          <p:grpSpPr bwMode="auto">
            <a:xfrm>
              <a:off x="2967765" y="1970767"/>
              <a:ext cx="384929" cy="332543"/>
              <a:chOff x="0" y="0"/>
              <a:chExt cx="238" cy="238"/>
            </a:xfrm>
          </p:grpSpPr>
          <p:pic>
            <p:nvPicPr>
              <p:cNvPr id="16" name="椭圆 1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3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文本框 19"/>
              <p:cNvSpPr txBox="1">
                <a:spLocks noChangeArrowheads="1"/>
              </p:cNvSpPr>
              <p:nvPr/>
            </p:nvSpPr>
            <p:spPr bwMode="auto">
              <a:xfrm>
                <a:off x="34" y="33"/>
                <a:ext cx="169"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ctr"/>
                <a:endParaRPr lang="zh-CN" altLang="en-US" sz="1600">
                  <a:latin typeface="+mj-ea"/>
                  <a:ea typeface="+mj-ea"/>
                </a:endParaRPr>
              </a:p>
            </p:txBody>
          </p:sp>
        </p:grpSp>
        <p:sp>
          <p:nvSpPr>
            <p:cNvPr id="21" name="矩形 19"/>
            <p:cNvSpPr>
              <a:spLocks noChangeArrowheads="1"/>
            </p:cNvSpPr>
            <p:nvPr/>
          </p:nvSpPr>
          <p:spPr bwMode="auto">
            <a:xfrm>
              <a:off x="2871713" y="1880770"/>
              <a:ext cx="601663"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50000"/>
                </a:lnSpc>
              </a:pPr>
              <a:r>
                <a:rPr lang="en-US" altLang="zh-CN" b="1" dirty="0">
                  <a:solidFill>
                    <a:srgbClr val="262626"/>
                  </a:solidFill>
                  <a:latin typeface="+mj-ea"/>
                  <a:ea typeface="+mj-ea"/>
                </a:rPr>
                <a:t>2</a:t>
              </a:r>
            </a:p>
          </p:txBody>
        </p:sp>
      </p:grpSp>
      <p:grpSp>
        <p:nvGrpSpPr>
          <p:cNvPr id="23" name="组合 22"/>
          <p:cNvGrpSpPr/>
          <p:nvPr/>
        </p:nvGrpSpPr>
        <p:grpSpPr>
          <a:xfrm>
            <a:off x="3131840" y="3433386"/>
            <a:ext cx="4073525" cy="507831"/>
            <a:chOff x="2802443" y="1880770"/>
            <a:chExt cx="4073525" cy="507831"/>
          </a:xfrm>
        </p:grpSpPr>
        <p:sp>
          <p:nvSpPr>
            <p:cNvPr id="24" name="矩形 17"/>
            <p:cNvSpPr>
              <a:spLocks noChangeArrowheads="1"/>
            </p:cNvSpPr>
            <p:nvPr/>
          </p:nvSpPr>
          <p:spPr bwMode="auto">
            <a:xfrm>
              <a:off x="2802443" y="1951939"/>
              <a:ext cx="4073525" cy="363539"/>
            </a:xfrm>
            <a:prstGeom prst="rect">
              <a:avLst/>
            </a:prstGeom>
            <a:solidFill>
              <a:srgbClr val="BFBFBF"/>
            </a:solidFill>
            <a:ln>
              <a:noFill/>
            </a:ln>
            <a:effectLst>
              <a:outerShdw dist="38100" dir="2700000" algn="ctr" rotWithShape="0">
                <a:srgbClr val="000000">
                  <a:alpha val="39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ctr"/>
              <a:endParaRPr lang="zh-CN" altLang="en-US" sz="1600">
                <a:latin typeface="+mj-ea"/>
                <a:ea typeface="+mj-ea"/>
              </a:endParaRPr>
            </a:p>
          </p:txBody>
        </p:sp>
        <p:grpSp>
          <p:nvGrpSpPr>
            <p:cNvPr id="27" name="椭圆 18"/>
            <p:cNvGrpSpPr/>
            <p:nvPr/>
          </p:nvGrpSpPr>
          <p:grpSpPr bwMode="auto">
            <a:xfrm>
              <a:off x="2967765" y="1970767"/>
              <a:ext cx="384929" cy="332543"/>
              <a:chOff x="0" y="0"/>
              <a:chExt cx="238" cy="238"/>
            </a:xfrm>
          </p:grpSpPr>
          <p:pic>
            <p:nvPicPr>
              <p:cNvPr id="28" name="椭圆 1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3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文本框 19"/>
              <p:cNvSpPr txBox="1">
                <a:spLocks noChangeArrowheads="1"/>
              </p:cNvSpPr>
              <p:nvPr/>
            </p:nvSpPr>
            <p:spPr bwMode="auto">
              <a:xfrm>
                <a:off x="34" y="33"/>
                <a:ext cx="169"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ctr"/>
                <a:endParaRPr lang="zh-CN" altLang="en-US" sz="1600">
                  <a:latin typeface="+mj-ea"/>
                  <a:ea typeface="+mj-ea"/>
                </a:endParaRPr>
              </a:p>
            </p:txBody>
          </p:sp>
        </p:grpSp>
        <p:sp>
          <p:nvSpPr>
            <p:cNvPr id="30" name="矩形 19"/>
            <p:cNvSpPr>
              <a:spLocks noChangeArrowheads="1"/>
            </p:cNvSpPr>
            <p:nvPr/>
          </p:nvSpPr>
          <p:spPr bwMode="auto">
            <a:xfrm>
              <a:off x="2871713" y="1880770"/>
              <a:ext cx="601663"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50000"/>
                </a:lnSpc>
              </a:pPr>
              <a:r>
                <a:rPr lang="en-US" altLang="zh-CN" b="1" dirty="0">
                  <a:solidFill>
                    <a:srgbClr val="262626"/>
                  </a:solidFill>
                  <a:latin typeface="+mj-ea"/>
                  <a:ea typeface="+mj-ea"/>
                </a:rPr>
                <a:t>3</a:t>
              </a:r>
            </a:p>
          </p:txBody>
        </p:sp>
      </p:grpSp>
      <p:sp>
        <p:nvSpPr>
          <p:cNvPr id="31" name="TextBox 22"/>
          <p:cNvSpPr txBox="1"/>
          <p:nvPr/>
        </p:nvSpPr>
        <p:spPr>
          <a:xfrm>
            <a:off x="3727313" y="3119160"/>
            <a:ext cx="1846580" cy="291465"/>
          </a:xfrm>
          <a:prstGeom prst="rect">
            <a:avLst/>
          </a:prstGeom>
          <a:noFill/>
          <a:ln w="9525">
            <a:noFill/>
          </a:ln>
        </p:spPr>
        <p:txBody>
          <a:bodyPr wrap="none">
            <a:spAutoFit/>
          </a:bodyPr>
          <a:lstStyle>
            <a:defPPr>
              <a:defRPr lang="zh-CN"/>
            </a:defPPr>
            <a:lvl1pPr>
              <a:defRPr sz="1300" b="1">
                <a:solidFill>
                  <a:schemeClr val="bg1"/>
                </a:solidFill>
                <a:effectLst>
                  <a:outerShdw blurRad="38100" dist="38100" dir="2700000" algn="tl">
                    <a:srgbClr val="000000">
                      <a:alpha val="43137"/>
                    </a:srgbClr>
                  </a:outerShdw>
                </a:effectLst>
                <a:latin typeface="+mj-ea"/>
                <a:ea typeface="+mj-ea"/>
              </a:defRPr>
            </a:lvl1pPr>
          </a:lstStyle>
          <a:p>
            <a:pPr algn="l"/>
            <a:r>
              <a:rPr lang="zh-CN" altLang="en-US">
                <a:sym typeface="+mn-ea"/>
              </a:rPr>
              <a:t>高级威胁检测方案设计</a:t>
            </a:r>
            <a:endParaRPr lang="en-US" altLang="zh-CN" noProof="1">
              <a:sym typeface="+mn-ea"/>
            </a:endParaRPr>
          </a:p>
        </p:txBody>
      </p:sp>
      <p:sp>
        <p:nvSpPr>
          <p:cNvPr id="39" name="矩形 38"/>
          <p:cNvSpPr/>
          <p:nvPr/>
        </p:nvSpPr>
        <p:spPr>
          <a:xfrm>
            <a:off x="3698465" y="3539708"/>
            <a:ext cx="1181100" cy="291465"/>
          </a:xfrm>
          <a:prstGeom prst="rect">
            <a:avLst/>
          </a:prstGeom>
          <a:noFill/>
          <a:ln w="9525">
            <a:noFill/>
          </a:ln>
        </p:spPr>
        <p:txBody>
          <a:bodyPr wrap="none">
            <a:spAutoFit/>
          </a:bodyPr>
          <a:lstStyle/>
          <a:p>
            <a:pPr algn="l"/>
            <a:r>
              <a:rPr lang="zh-CN" altLang="en-US" sz="1300" b="1" dirty="0">
                <a:solidFill>
                  <a:schemeClr val="bg1"/>
                </a:solidFill>
                <a:effectLst>
                  <a:outerShdw blurRad="38100" dist="38100" dir="2700000" algn="tl">
                    <a:srgbClr val="000000">
                      <a:alpha val="43137"/>
                    </a:srgbClr>
                  </a:outerShdw>
                </a:effectLst>
                <a:latin typeface="+mj-ea"/>
                <a:ea typeface="+mj-ea"/>
                <a:sym typeface="+mn-ea"/>
              </a:rPr>
              <a:t>其他保障方案</a:t>
            </a:r>
            <a:endParaRPr lang="zh-CN" altLang="en-US" sz="1300" b="1" dirty="0">
              <a:solidFill>
                <a:schemeClr val="bg1"/>
              </a:solidFill>
              <a:effectLst>
                <a:outerShdw blurRad="38100" dist="38100" dir="2700000" algn="tl">
                  <a:srgbClr val="000000">
                    <a:alpha val="43137"/>
                  </a:srgbClr>
                </a:outerShdw>
              </a:effectLst>
              <a:latin typeface="+mj-ea"/>
              <a:ea typeface="+mj-ea"/>
            </a:endParaRPr>
          </a:p>
        </p:txBody>
      </p:sp>
    </p:spTree>
    <p:extLst>
      <p:ext uri="{BB962C8B-B14F-4D97-AF65-F5344CB8AC3E}">
        <p14:creationId xmlns:p14="http://schemas.microsoft.com/office/powerpoint/2010/main" val="877770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94970" y="1772920"/>
            <a:ext cx="2088515" cy="4888865"/>
          </a:xfrm>
          <a:prstGeom prst="roundRect">
            <a:avLst/>
          </a:prstGeom>
          <a:solidFill>
            <a:schemeClr val="bg1"/>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标题 1"/>
          <p:cNvSpPr txBox="1"/>
          <p:nvPr/>
        </p:nvSpPr>
        <p:spPr>
          <a:xfrm>
            <a:off x="394970" y="992612"/>
            <a:ext cx="8435975" cy="581025"/>
          </a:xfrm>
          <a:prstGeom prst="rect">
            <a:avLst/>
          </a:prstGeom>
        </p:spPr>
        <p:txBody>
          <a:bodyPr/>
          <a:lstStyle>
            <a:lvl1pPr algn="l" rtl="0" eaLnBrk="0" fontAlgn="base" hangingPunct="0">
              <a:spcBef>
                <a:spcPct val="0"/>
              </a:spcBef>
              <a:spcAft>
                <a:spcPct val="0"/>
              </a:spcAft>
              <a:defRPr lang="zh-CN" sz="2800" b="1" dirty="0">
                <a:solidFill>
                  <a:srgbClr val="6B1685"/>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2800" b="1">
                <a:solidFill>
                  <a:srgbClr val="6B1685"/>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rgbClr val="6B1685"/>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rgbClr val="6B1685"/>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rgbClr val="6B1685"/>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eaLnBrk="1" hangingPunct="1"/>
            <a:r>
              <a:rPr altLang="en-US" dirty="0">
                <a:solidFill>
                  <a:schemeClr val="accent1"/>
                </a:solidFill>
              </a:rPr>
              <a:t>全面部署网络全流量深度威胁分析系统：</a:t>
            </a:r>
          </a:p>
        </p:txBody>
      </p:sp>
      <p:sp>
        <p:nvSpPr>
          <p:cNvPr id="5" name="TextBox 3"/>
          <p:cNvSpPr txBox="1"/>
          <p:nvPr/>
        </p:nvSpPr>
        <p:spPr>
          <a:xfrm>
            <a:off x="496436" y="1769514"/>
            <a:ext cx="1946822" cy="4892040"/>
          </a:xfrm>
          <a:prstGeom prst="rect">
            <a:avLst/>
          </a:prstGeom>
          <a:noFill/>
        </p:spPr>
        <p:txBody>
          <a:bodyPr wrap="square" rtlCol="0">
            <a:spAutoFit/>
          </a:bodyPr>
          <a:lstStyle/>
          <a:p>
            <a:pPr marL="0" indent="0">
              <a:lnSpc>
                <a:spcPct val="150000"/>
              </a:lnSpc>
              <a:buClr>
                <a:srgbClr val="7030A0"/>
              </a:buClr>
              <a:buFont typeface="Wingdings" panose="05000000000000000000" pitchFamily="2" charset="2"/>
              <a:buNone/>
            </a:pPr>
            <a:r>
              <a:rPr lang="zh-CN" altLang="en-US" sz="1400" dirty="0">
                <a:latin typeface="微软雅黑" panose="020B0503020204020204" pitchFamily="34" charset="-122"/>
                <a:ea typeface="微软雅黑" panose="020B0503020204020204" pitchFamily="34" charset="-122"/>
              </a:rPr>
              <a:t>全面部署网络全流量深度威胁分析系统，根据现有技术发展趋势，</a:t>
            </a:r>
            <a:r>
              <a:rPr lang="zh-CN" altLang="en-US" sz="1400" dirty="0">
                <a:solidFill>
                  <a:srgbClr val="0070C0"/>
                </a:solidFill>
                <a:latin typeface="微软雅黑" panose="020B0503020204020204" pitchFamily="34" charset="-122"/>
                <a:ea typeface="微软雅黑" panose="020B0503020204020204" pitchFamily="34" charset="-122"/>
              </a:rPr>
              <a:t>基于大数据分析和</a:t>
            </a:r>
            <a:r>
              <a:rPr lang="en-US" altLang="zh-CN" sz="1400" dirty="0">
                <a:solidFill>
                  <a:srgbClr val="0070C0"/>
                </a:solidFill>
                <a:latin typeface="微软雅黑" panose="020B0503020204020204" pitchFamily="34" charset="-122"/>
                <a:ea typeface="微软雅黑" panose="020B0503020204020204" pitchFamily="34" charset="-122"/>
              </a:rPr>
              <a:t>AI</a:t>
            </a:r>
            <a:r>
              <a:rPr lang="zh-CN" altLang="en-US" sz="1400" dirty="0">
                <a:solidFill>
                  <a:srgbClr val="0070C0"/>
                </a:solidFill>
                <a:latin typeface="微软雅黑" panose="020B0503020204020204" pitchFamily="34" charset="-122"/>
                <a:ea typeface="微软雅黑" panose="020B0503020204020204" pitchFamily="34" charset="-122"/>
              </a:rPr>
              <a:t>智能学习</a:t>
            </a:r>
            <a:r>
              <a:rPr lang="zh-CN" altLang="en-US" sz="1400" dirty="0">
                <a:latin typeface="微软雅黑" panose="020B0503020204020204" pitchFamily="34" charset="-122"/>
                <a:ea typeface="微软雅黑" panose="020B0503020204020204" pitchFamily="34" charset="-122"/>
              </a:rPr>
              <a:t>技术，对全网数据进行分析、学习、建模，标识正常业务行为，同时结合外部威胁情报库、沙箱技术及规则检测引擎，能够</a:t>
            </a:r>
            <a:r>
              <a:rPr lang="zh-CN" altLang="en-US" sz="1400" dirty="0">
                <a:solidFill>
                  <a:srgbClr val="0070C0"/>
                </a:solidFill>
                <a:latin typeface="微软雅黑" panose="020B0503020204020204" pitchFamily="34" charset="-122"/>
                <a:ea typeface="微软雅黑" panose="020B0503020204020204" pitchFamily="34" charset="-122"/>
              </a:rPr>
              <a:t>识别已知威胁、</a:t>
            </a:r>
            <a:r>
              <a:rPr lang="zh-CN" altLang="en-US" sz="1400" dirty="0">
                <a:solidFill>
                  <a:srgbClr val="0070C0"/>
                </a:solidFill>
                <a:latin typeface="微软雅黑" panose="020B0503020204020204" pitchFamily="34" charset="-122"/>
                <a:ea typeface="微软雅黑" panose="020B0503020204020204" pitchFamily="34" charset="-122"/>
                <a:sym typeface="+mn-ea"/>
              </a:rPr>
              <a:t>异常流量和</a:t>
            </a:r>
            <a:r>
              <a:rPr lang="zh-CN" altLang="en-US" sz="1400" dirty="0">
                <a:solidFill>
                  <a:srgbClr val="0070C0"/>
                </a:solidFill>
                <a:latin typeface="微软雅黑" panose="020B0503020204020204" pitchFamily="34" charset="-122"/>
                <a:ea typeface="微软雅黑" panose="020B0503020204020204" pitchFamily="34" charset="-122"/>
              </a:rPr>
              <a:t>高级威胁，对攻击成功性进行跟踪，</a:t>
            </a:r>
            <a:r>
              <a:rPr lang="zh-CN" altLang="en-US" sz="1400" dirty="0">
                <a:solidFill>
                  <a:srgbClr val="0070C0"/>
                </a:solidFill>
                <a:latin typeface="微软雅黑" panose="020B0503020204020204" pitchFamily="34" charset="-122"/>
                <a:ea typeface="微软雅黑" panose="020B0503020204020204" pitchFamily="34" charset="-122"/>
                <a:sym typeface="+mn-ea"/>
              </a:rPr>
              <a:t>对完整的威胁进行追踪溯源</a:t>
            </a:r>
            <a:r>
              <a:rPr lang="zh-CN" altLang="en-US" sz="1400" dirty="0">
                <a:latin typeface="微软雅黑" panose="020B0503020204020204" pitchFamily="34" charset="-122"/>
                <a:ea typeface="微软雅黑" panose="020B0503020204020204" pitchFamily="34" charset="-122"/>
              </a:rPr>
              <a:t>。</a:t>
            </a:r>
          </a:p>
        </p:txBody>
      </p:sp>
      <p:sp>
        <p:nvSpPr>
          <p:cNvPr id="6" name="五边形 5"/>
          <p:cNvSpPr/>
          <p:nvPr/>
        </p:nvSpPr>
        <p:spPr>
          <a:xfrm>
            <a:off x="2753128" y="1988840"/>
            <a:ext cx="1458209" cy="489990"/>
          </a:xfrm>
          <a:prstGeom prst="homePlate">
            <a:avLst/>
          </a:prstGeom>
          <a:solidFill>
            <a:srgbClr val="4D961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cxnSp>
        <p:nvCxnSpPr>
          <p:cNvPr id="7" name="直线连接符 3"/>
          <p:cNvCxnSpPr/>
          <p:nvPr/>
        </p:nvCxnSpPr>
        <p:spPr>
          <a:xfrm>
            <a:off x="4219076" y="2615446"/>
            <a:ext cx="0" cy="3623009"/>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8" name="直线连接符 4"/>
          <p:cNvCxnSpPr/>
          <p:nvPr/>
        </p:nvCxnSpPr>
        <p:spPr>
          <a:xfrm>
            <a:off x="5836542" y="2558557"/>
            <a:ext cx="1" cy="3677153"/>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9" name="文本框 8"/>
          <p:cNvSpPr txBox="1"/>
          <p:nvPr/>
        </p:nvSpPr>
        <p:spPr>
          <a:xfrm>
            <a:off x="3023258" y="2081091"/>
            <a:ext cx="1205090" cy="323165"/>
          </a:xfrm>
          <a:prstGeom prst="rect">
            <a:avLst/>
          </a:prstGeom>
          <a:noFill/>
        </p:spPr>
        <p:txBody>
          <a:bodyPr wrap="square" rtlCol="0">
            <a:spAutoFit/>
          </a:bodyPr>
          <a:lstStyle/>
          <a:p>
            <a:r>
              <a:rPr kumimoji="1" lang="en-US" altLang="en-US" sz="1500" b="1" dirty="0">
                <a:solidFill>
                  <a:schemeClr val="bg1"/>
                </a:solidFill>
                <a:latin typeface="微软雅黑" panose="020B0503020204020204" pitchFamily="34" charset="-122"/>
                <a:ea typeface="微软雅黑" panose="020B0503020204020204" pitchFamily="34" charset="-122"/>
              </a:rPr>
              <a:t>数据源</a:t>
            </a:r>
          </a:p>
        </p:txBody>
      </p:sp>
      <p:sp>
        <p:nvSpPr>
          <p:cNvPr id="10" name="矩形 9"/>
          <p:cNvSpPr/>
          <p:nvPr/>
        </p:nvSpPr>
        <p:spPr>
          <a:xfrm>
            <a:off x="2753127" y="2905064"/>
            <a:ext cx="1393371" cy="1456344"/>
          </a:xfrm>
          <a:prstGeom prst="rect">
            <a:avLst/>
          </a:prstGeom>
          <a:solidFill>
            <a:srgbClr val="F1F8E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2771775" y="3569335"/>
            <a:ext cx="1341120" cy="822960"/>
          </a:xfrm>
          <a:prstGeom prst="rect">
            <a:avLst/>
          </a:prstGeom>
          <a:noFill/>
        </p:spPr>
        <p:txBody>
          <a:bodyPr wrap="square" rtlCol="0">
            <a:spAutoFit/>
          </a:bodyPr>
          <a:lstStyle/>
          <a:p>
            <a:r>
              <a:rPr kumimoji="1" lang="en-US" altLang="en-US" sz="1200" b="1" dirty="0">
                <a:latin typeface="微软雅黑" panose="020B0503020204020204" pitchFamily="34" charset="-122"/>
                <a:ea typeface="微软雅黑" panose="020B0503020204020204" pitchFamily="34" charset="-122"/>
              </a:rPr>
              <a:t>网络全流量数据</a:t>
            </a:r>
          </a:p>
          <a:p>
            <a:pPr algn="ctr"/>
            <a:r>
              <a:rPr kumimoji="1" lang="en-US" altLang="en-US" sz="900" dirty="0">
                <a:latin typeface="微软雅黑" panose="020B0503020204020204" pitchFamily="34" charset="-122"/>
                <a:ea typeface="微软雅黑" panose="020B0503020204020204" pitchFamily="34" charset="-122"/>
              </a:rPr>
              <a:t> 全流量</a:t>
            </a:r>
            <a:r>
              <a:rPr kumimoji="1" lang="zh-CN" altLang="en-US" sz="900" dirty="0">
                <a:latin typeface="微软雅黑" panose="020B0503020204020204" pitchFamily="34" charset="-122"/>
                <a:ea typeface="微软雅黑" panose="020B0503020204020204" pitchFamily="34" charset="-122"/>
              </a:rPr>
              <a:t>包头</a:t>
            </a:r>
          </a:p>
          <a:p>
            <a:pPr algn="ctr"/>
            <a:r>
              <a:rPr kumimoji="1" lang="en-US" altLang="zh-CN" sz="900" dirty="0">
                <a:latin typeface="微软雅黑" panose="020B0503020204020204" pitchFamily="34" charset="-122"/>
                <a:ea typeface="微软雅黑" panose="020B0503020204020204" pitchFamily="34" charset="-122"/>
              </a:rPr>
              <a:t>Payload</a:t>
            </a:r>
          </a:p>
          <a:p>
            <a:pPr algn="ctr"/>
            <a:r>
              <a:rPr kumimoji="1" lang="en-US" altLang="en-US" sz="900" dirty="0">
                <a:latin typeface="微软雅黑" panose="020B0503020204020204" pitchFamily="34" charset="-122"/>
                <a:ea typeface="微软雅黑" panose="020B0503020204020204" pitchFamily="34" charset="-122"/>
              </a:rPr>
              <a:t>还原文件</a:t>
            </a:r>
          </a:p>
          <a:p>
            <a:pPr algn="ctr"/>
            <a:r>
              <a:rPr kumimoji="1" lang="en-US" altLang="en-US" sz="900" dirty="0">
                <a:latin typeface="微软雅黑" panose="020B0503020204020204" pitchFamily="34" charset="-122"/>
                <a:ea typeface="微软雅黑" panose="020B0503020204020204" pitchFamily="34" charset="-122"/>
              </a:rPr>
              <a:t>原始PCAP</a:t>
            </a:r>
            <a:endParaRPr kumimoji="1" lang="zh-CN" altLang="en-US" sz="900" dirty="0">
              <a:latin typeface="微软雅黑" panose="020B0503020204020204" pitchFamily="34" charset="-122"/>
              <a:ea typeface="微软雅黑" panose="020B0503020204020204" pitchFamily="34" charset="-122"/>
            </a:endParaRPr>
          </a:p>
        </p:txBody>
      </p:sp>
      <p:sp>
        <p:nvSpPr>
          <p:cNvPr id="12" name="矩形 11"/>
          <p:cNvSpPr/>
          <p:nvPr/>
        </p:nvSpPr>
        <p:spPr>
          <a:xfrm>
            <a:off x="2753127" y="4519679"/>
            <a:ext cx="1393371" cy="1512944"/>
          </a:xfrm>
          <a:prstGeom prst="rect">
            <a:avLst/>
          </a:prstGeom>
          <a:solidFill>
            <a:srgbClr val="F1F8EC"/>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2787267" y="5392430"/>
            <a:ext cx="1306966" cy="548640"/>
          </a:xfrm>
          <a:prstGeom prst="rect">
            <a:avLst/>
          </a:prstGeom>
          <a:noFill/>
        </p:spPr>
        <p:txBody>
          <a:bodyPr wrap="square" rtlCol="0">
            <a:spAutoFit/>
          </a:bodyPr>
          <a:lstStyle/>
          <a:p>
            <a:pPr algn="ctr"/>
            <a:r>
              <a:rPr kumimoji="1" lang="zh-CN" altLang="en-US" sz="1200" b="1" dirty="0">
                <a:latin typeface="微软雅黑" panose="020B0503020204020204" pitchFamily="34" charset="-122"/>
                <a:ea typeface="微软雅黑" panose="020B0503020204020204" pitchFamily="34" charset="-122"/>
              </a:rPr>
              <a:t>其他</a:t>
            </a:r>
            <a:r>
              <a:rPr kumimoji="1" lang="en-US" altLang="en-US" sz="1200" b="1" dirty="0">
                <a:latin typeface="微软雅黑" panose="020B0503020204020204" pitchFamily="34" charset="-122"/>
                <a:ea typeface="微软雅黑" panose="020B0503020204020204" pitchFamily="34" charset="-122"/>
              </a:rPr>
              <a:t>数据</a:t>
            </a:r>
          </a:p>
          <a:p>
            <a:pPr algn="ctr"/>
            <a:r>
              <a:rPr kumimoji="1" lang="en-US" altLang="en-US" sz="900" dirty="0">
                <a:latin typeface="微软雅黑" panose="020B0503020204020204" pitchFamily="34" charset="-122"/>
                <a:ea typeface="微软雅黑" panose="020B0503020204020204" pitchFamily="34" charset="-122"/>
              </a:rPr>
              <a:t>DNS</a:t>
            </a:r>
            <a:r>
              <a:rPr kumimoji="1" lang="zh-CN" altLang="en-US" sz="900" dirty="0">
                <a:latin typeface="微软雅黑" panose="020B0503020204020204" pitchFamily="34" charset="-122"/>
                <a:ea typeface="微软雅黑" panose="020B0503020204020204" pitchFamily="34" charset="-122"/>
              </a:rPr>
              <a:t>解析</a:t>
            </a:r>
          </a:p>
          <a:p>
            <a:pPr algn="ctr"/>
            <a:r>
              <a:rPr kumimoji="1" lang="zh-CN" altLang="en-US" sz="900" dirty="0">
                <a:latin typeface="微软雅黑" panose="020B0503020204020204" pitchFamily="34" charset="-122"/>
                <a:ea typeface="微软雅黑" panose="020B0503020204020204" pitchFamily="34" charset="-122"/>
              </a:rPr>
              <a:t>蜜罐系统</a:t>
            </a:r>
          </a:p>
        </p:txBody>
      </p:sp>
      <p:sp>
        <p:nvSpPr>
          <p:cNvPr id="14" name="矩形 13"/>
          <p:cNvSpPr/>
          <p:nvPr/>
        </p:nvSpPr>
        <p:spPr>
          <a:xfrm>
            <a:off x="4345002" y="3709278"/>
            <a:ext cx="1383151" cy="682700"/>
          </a:xfrm>
          <a:prstGeom prst="rect">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4617552" y="3825547"/>
            <a:ext cx="1458162" cy="471805"/>
          </a:xfrm>
          <a:prstGeom prst="rect">
            <a:avLst/>
          </a:prstGeom>
          <a:noFill/>
        </p:spPr>
        <p:txBody>
          <a:bodyPr wrap="square" rtlCol="0">
            <a:spAutoFit/>
          </a:bodyPr>
          <a:lstStyle/>
          <a:p>
            <a:pPr algn="ctr"/>
            <a:r>
              <a:rPr kumimoji="1" lang="en-US" altLang="en-US" sz="1400" b="1" dirty="0">
                <a:latin typeface="微软雅黑" panose="020B0503020204020204" pitchFamily="34" charset="-122"/>
                <a:ea typeface="微软雅黑" panose="020B0503020204020204" pitchFamily="34" charset="-122"/>
              </a:rPr>
              <a:t>威胁情报</a:t>
            </a:r>
          </a:p>
          <a:p>
            <a:pPr algn="ctr"/>
            <a:r>
              <a:rPr kumimoji="1" lang="zh-CN" altLang="en-US" sz="1000" dirty="0">
                <a:solidFill>
                  <a:srgbClr val="C00000"/>
                </a:solidFill>
                <a:latin typeface="微软雅黑" panose="020B0503020204020204" pitchFamily="34" charset="-122"/>
                <a:ea typeface="微软雅黑" panose="020B0503020204020204" pitchFamily="34" charset="-122"/>
              </a:rPr>
              <a:t>外部厂商</a:t>
            </a:r>
          </a:p>
        </p:txBody>
      </p:sp>
      <p:sp>
        <p:nvSpPr>
          <p:cNvPr id="16" name="矩形 15"/>
          <p:cNvSpPr/>
          <p:nvPr/>
        </p:nvSpPr>
        <p:spPr>
          <a:xfrm>
            <a:off x="4345902" y="4516854"/>
            <a:ext cx="1382251" cy="657140"/>
          </a:xfrm>
          <a:prstGeom prst="rect">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kumimoji="1" lang="zh-CN" altLang="en-US" baseline="-25000"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4570050" y="4631910"/>
            <a:ext cx="1458162" cy="591820"/>
          </a:xfrm>
          <a:prstGeom prst="rect">
            <a:avLst/>
          </a:prstGeom>
          <a:noFill/>
        </p:spPr>
        <p:txBody>
          <a:bodyPr wrap="square" rtlCol="0">
            <a:spAutoFit/>
          </a:bodyPr>
          <a:lstStyle/>
          <a:p>
            <a:pPr algn="ctr"/>
            <a:r>
              <a:rPr kumimoji="1" lang="en-US" altLang="en-US" sz="1050" b="1" dirty="0">
                <a:latin typeface="微软雅黑" panose="020B0503020204020204" pitchFamily="34" charset="-122"/>
                <a:ea typeface="微软雅黑" panose="020B0503020204020204" pitchFamily="34" charset="-122"/>
              </a:rPr>
              <a:t> </a:t>
            </a:r>
            <a:r>
              <a:rPr kumimoji="1" lang="en-US" altLang="en-US" sz="1200" b="1" dirty="0">
                <a:latin typeface="微软雅黑" panose="020B0503020204020204" pitchFamily="34" charset="-122"/>
                <a:ea typeface="微软雅黑" panose="020B0503020204020204" pitchFamily="34" charset="-122"/>
              </a:rPr>
              <a:t>规则检测</a:t>
            </a:r>
          </a:p>
          <a:p>
            <a:pPr algn="ctr"/>
            <a:r>
              <a:rPr kumimoji="1" lang="en-US" altLang="en-US" sz="1000" dirty="0">
                <a:solidFill>
                  <a:srgbClr val="C00000"/>
                </a:solidFill>
                <a:latin typeface="微软雅黑" panose="020B0503020204020204" pitchFamily="34" charset="-122"/>
                <a:ea typeface="微软雅黑" panose="020B0503020204020204" pitchFamily="34" charset="-122"/>
              </a:rPr>
              <a:t>基于</a:t>
            </a:r>
            <a:r>
              <a:rPr kumimoji="1" lang="zh-CN" altLang="en-US" sz="1000" dirty="0">
                <a:solidFill>
                  <a:srgbClr val="C00000"/>
                </a:solidFill>
                <a:latin typeface="微软雅黑" panose="020B0503020204020204" pitchFamily="34" charset="-122"/>
                <a:ea typeface="微软雅黑" panose="020B0503020204020204" pitchFamily="34" charset="-122"/>
              </a:rPr>
              <a:t>攻击响应</a:t>
            </a:r>
          </a:p>
          <a:p>
            <a:pPr algn="ctr"/>
            <a:r>
              <a:rPr kumimoji="1" lang="zh-CN" altLang="en-US" sz="1000" dirty="0">
                <a:solidFill>
                  <a:srgbClr val="C00000"/>
                </a:solidFill>
                <a:latin typeface="微软雅黑" panose="020B0503020204020204" pitchFamily="34" charset="-122"/>
                <a:ea typeface="微软雅黑" panose="020B0503020204020204" pitchFamily="34" charset="-122"/>
              </a:rPr>
              <a:t>报文</a:t>
            </a:r>
          </a:p>
        </p:txBody>
      </p:sp>
      <p:grpSp>
        <p:nvGrpSpPr>
          <p:cNvPr id="18" name="组合 17"/>
          <p:cNvGrpSpPr/>
          <p:nvPr/>
        </p:nvGrpSpPr>
        <p:grpSpPr>
          <a:xfrm>
            <a:off x="7297331" y="3682037"/>
            <a:ext cx="908932" cy="1329574"/>
            <a:chOff x="6723088" y="2201014"/>
            <a:chExt cx="1610096" cy="1772765"/>
          </a:xfrm>
        </p:grpSpPr>
        <p:sp>
          <p:nvSpPr>
            <p:cNvPr id="19" name="矩形 18"/>
            <p:cNvSpPr/>
            <p:nvPr/>
          </p:nvSpPr>
          <p:spPr>
            <a:xfrm>
              <a:off x="6723088" y="2201014"/>
              <a:ext cx="1610096" cy="171563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6759092" y="2524286"/>
              <a:ext cx="1538086" cy="1449493"/>
            </a:xfrm>
            <a:prstGeom prst="rect">
              <a:avLst/>
            </a:prstGeom>
            <a:noFill/>
          </p:spPr>
          <p:txBody>
            <a:bodyPr wrap="square" rtlCol="0">
              <a:spAutoFit/>
            </a:bodyPr>
            <a:lstStyle/>
            <a:p>
              <a:pPr algn="ctr"/>
              <a:r>
                <a:rPr kumimoji="1" lang="en-US" altLang="en-US" sz="1200" b="1" dirty="0">
                  <a:solidFill>
                    <a:schemeClr val="bg1"/>
                  </a:solidFill>
                  <a:latin typeface="微软雅黑" panose="020B0503020204020204" pitchFamily="34" charset="-122"/>
                  <a:ea typeface="微软雅黑" panose="020B0503020204020204" pitchFamily="34" charset="-122"/>
                </a:rPr>
                <a:t>调查分析</a:t>
              </a:r>
            </a:p>
            <a:p>
              <a:pPr algn="ctr"/>
              <a:r>
                <a:rPr kumimoji="1" lang="en-US" altLang="en-US" sz="1050" dirty="0">
                  <a:solidFill>
                    <a:schemeClr val="bg1"/>
                  </a:solidFill>
                  <a:latin typeface="微软雅黑" panose="020B0503020204020204" pitchFamily="34" charset="-122"/>
                  <a:ea typeface="微软雅黑" panose="020B0503020204020204" pitchFamily="34" charset="-122"/>
                </a:rPr>
                <a:t>攻击链展示</a:t>
              </a:r>
            </a:p>
            <a:p>
              <a:pPr algn="ctr"/>
              <a:r>
                <a:rPr kumimoji="1" lang="en-US" altLang="en-US" sz="1050" dirty="0">
                  <a:solidFill>
                    <a:schemeClr val="bg1"/>
                  </a:solidFill>
                  <a:latin typeface="微软雅黑" panose="020B0503020204020204" pitchFamily="34" charset="-122"/>
                  <a:ea typeface="微软雅黑" panose="020B0503020204020204" pitchFamily="34" charset="-122"/>
                </a:rPr>
                <a:t>攻击</a:t>
              </a:r>
              <a:r>
                <a:rPr kumimoji="1" lang="zh-CN" altLang="en-US" sz="1050" dirty="0">
                  <a:solidFill>
                    <a:schemeClr val="bg1"/>
                  </a:solidFill>
                  <a:latin typeface="微软雅黑" panose="020B0503020204020204" pitchFamily="34" charset="-122"/>
                  <a:ea typeface="微软雅黑" panose="020B0503020204020204" pitchFamily="34" charset="-122"/>
                </a:rPr>
                <a:t>成功性</a:t>
              </a:r>
            </a:p>
            <a:p>
              <a:pPr algn="ctr"/>
              <a:r>
                <a:rPr kumimoji="1" lang="en-US" altLang="en-US" sz="1050" dirty="0">
                  <a:solidFill>
                    <a:schemeClr val="bg1"/>
                  </a:solidFill>
                  <a:latin typeface="微软雅黑" panose="020B0503020204020204" pitchFamily="34" charset="-122"/>
                  <a:ea typeface="微软雅黑" panose="020B0503020204020204" pitchFamily="34" charset="-122"/>
                </a:rPr>
                <a:t>自动报表</a:t>
              </a:r>
            </a:p>
            <a:p>
              <a:pPr algn="ctr"/>
              <a:endParaRPr kumimoji="1" lang="en-US" altLang="en-US" sz="1050" b="1" dirty="0">
                <a:solidFill>
                  <a:schemeClr val="bg1"/>
                </a:solidFill>
                <a:latin typeface="微软雅黑" panose="020B0503020204020204" pitchFamily="34" charset="-122"/>
                <a:ea typeface="微软雅黑" panose="020B0503020204020204" pitchFamily="34" charset="-122"/>
              </a:endParaRPr>
            </a:p>
            <a:p>
              <a:pPr algn="ctr"/>
              <a:endParaRPr kumimoji="1" lang="zh-CN" altLang="en-US" sz="1050" b="1" dirty="0">
                <a:solidFill>
                  <a:schemeClr val="bg1"/>
                </a:solidFill>
                <a:latin typeface="微软雅黑" panose="020B0503020204020204" pitchFamily="34" charset="-122"/>
                <a:ea typeface="微软雅黑" panose="020B0503020204020204" pitchFamily="34" charset="-122"/>
              </a:endParaRPr>
            </a:p>
          </p:txBody>
        </p:sp>
      </p:grpSp>
      <p:sp>
        <p:nvSpPr>
          <p:cNvPr id="21" name="矩形 20"/>
          <p:cNvSpPr/>
          <p:nvPr/>
        </p:nvSpPr>
        <p:spPr>
          <a:xfrm>
            <a:off x="4345333" y="5317052"/>
            <a:ext cx="1381375" cy="657140"/>
          </a:xfrm>
          <a:prstGeom prst="rect">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4559426" y="5468999"/>
            <a:ext cx="1458162" cy="439420"/>
          </a:xfrm>
          <a:prstGeom prst="rect">
            <a:avLst/>
          </a:prstGeom>
          <a:noFill/>
        </p:spPr>
        <p:txBody>
          <a:bodyPr wrap="square" rtlCol="0">
            <a:spAutoFit/>
          </a:bodyPr>
          <a:lstStyle/>
          <a:p>
            <a:pPr algn="ctr"/>
            <a:r>
              <a:rPr kumimoji="1" lang="zh-CN" altLang="en-US" sz="1200" b="1" dirty="0">
                <a:latin typeface="微软雅黑" panose="020B0503020204020204" pitchFamily="34" charset="-122"/>
                <a:ea typeface="微软雅黑" panose="020B0503020204020204" pitchFamily="34" charset="-122"/>
              </a:rPr>
              <a:t>沙箱技术</a:t>
            </a:r>
          </a:p>
          <a:p>
            <a:pPr algn="ctr"/>
            <a:r>
              <a:rPr kumimoji="1" lang="zh-CN" altLang="en-US" sz="1000" dirty="0">
                <a:solidFill>
                  <a:srgbClr val="C00000"/>
                </a:solidFill>
                <a:latin typeface="微软雅黑" panose="020B0503020204020204" pitchFamily="34" charset="-122"/>
                <a:ea typeface="微软雅黑" panose="020B0503020204020204" pitchFamily="34" charset="-122"/>
              </a:rPr>
              <a:t>仿真环境</a:t>
            </a:r>
          </a:p>
        </p:txBody>
      </p:sp>
      <p:sp>
        <p:nvSpPr>
          <p:cNvPr id="23" name="文本框 22"/>
          <p:cNvSpPr txBox="1"/>
          <p:nvPr/>
        </p:nvSpPr>
        <p:spPr>
          <a:xfrm>
            <a:off x="7263679" y="3257951"/>
            <a:ext cx="947422" cy="415498"/>
          </a:xfrm>
          <a:prstGeom prst="rect">
            <a:avLst/>
          </a:prstGeom>
          <a:noFill/>
        </p:spPr>
        <p:txBody>
          <a:bodyPr wrap="square" rtlCol="0">
            <a:spAutoFit/>
          </a:bodyPr>
          <a:lstStyle/>
          <a:p>
            <a:r>
              <a:rPr kumimoji="1" lang="en-US" altLang="en-US" sz="1050" b="1" dirty="0">
                <a:latin typeface="微软雅黑" panose="020B0503020204020204" pitchFamily="34" charset="-122"/>
                <a:ea typeface="微软雅黑" panose="020B0503020204020204" pitchFamily="34" charset="-122"/>
              </a:rPr>
              <a:t>完整的威胁</a:t>
            </a:r>
          </a:p>
          <a:p>
            <a:r>
              <a:rPr kumimoji="1" lang="en-US" altLang="en-US" sz="1050" b="1" dirty="0">
                <a:latin typeface="微软雅黑" panose="020B0503020204020204" pitchFamily="34" charset="-122"/>
                <a:ea typeface="微软雅黑" panose="020B0503020204020204" pitchFamily="34" charset="-122"/>
              </a:rPr>
              <a:t>追踪溯源</a:t>
            </a:r>
            <a:endParaRPr kumimoji="1" lang="zh-CN" altLang="en-US" sz="1050" b="1" dirty="0">
              <a:latin typeface="微软雅黑" panose="020B0503020204020204" pitchFamily="34" charset="-122"/>
              <a:ea typeface="微软雅黑" panose="020B0503020204020204" pitchFamily="34" charset="-122"/>
            </a:endParaRPr>
          </a:p>
        </p:txBody>
      </p:sp>
      <p:sp>
        <p:nvSpPr>
          <p:cNvPr id="24" name="矩形 23"/>
          <p:cNvSpPr/>
          <p:nvPr/>
        </p:nvSpPr>
        <p:spPr>
          <a:xfrm>
            <a:off x="4270988" y="3643895"/>
            <a:ext cx="1514610" cy="2404225"/>
          </a:xfrm>
          <a:prstGeom prst="rect">
            <a:avLst/>
          </a:prstGeom>
          <a:no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5" name="矩形 24"/>
          <p:cNvSpPr/>
          <p:nvPr/>
        </p:nvSpPr>
        <p:spPr>
          <a:xfrm>
            <a:off x="5982156" y="4434282"/>
            <a:ext cx="1110226" cy="1467296"/>
          </a:xfrm>
          <a:prstGeom prst="rect">
            <a:avLst/>
          </a:prstGeom>
          <a:solidFill>
            <a:srgbClr val="F1F8EC"/>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26" name="文本框 25"/>
          <p:cNvSpPr txBox="1"/>
          <p:nvPr/>
        </p:nvSpPr>
        <p:spPr>
          <a:xfrm>
            <a:off x="6181934" y="5001550"/>
            <a:ext cx="1134126" cy="1292860"/>
          </a:xfrm>
          <a:prstGeom prst="rect">
            <a:avLst/>
          </a:prstGeom>
          <a:noFill/>
        </p:spPr>
        <p:txBody>
          <a:bodyPr wrap="square" rtlCol="0">
            <a:spAutoFit/>
          </a:bodyPr>
          <a:lstStyle/>
          <a:p>
            <a:r>
              <a:rPr kumimoji="1" lang="zh-CN" altLang="en-US" sz="1200" b="1" dirty="0">
                <a:solidFill>
                  <a:schemeClr val="tx1"/>
                </a:solidFill>
                <a:latin typeface="微软雅黑" panose="020B0503020204020204" pitchFamily="34" charset="-122"/>
                <a:ea typeface="微软雅黑" panose="020B0503020204020204" pitchFamily="34" charset="-122"/>
              </a:rPr>
              <a:t>标准</a:t>
            </a:r>
            <a:r>
              <a:rPr kumimoji="1" lang="en-US" altLang="en-US" sz="1200" b="1" dirty="0">
                <a:solidFill>
                  <a:schemeClr val="tx1"/>
                </a:solidFill>
                <a:latin typeface="微软雅黑" panose="020B0503020204020204" pitchFamily="34" charset="-122"/>
                <a:ea typeface="微软雅黑" panose="020B0503020204020204" pitchFamily="34" charset="-122"/>
              </a:rPr>
              <a:t>事件</a:t>
            </a:r>
          </a:p>
          <a:p>
            <a:r>
              <a:rPr kumimoji="1" lang="en-US" altLang="en-US" sz="900" dirty="0">
                <a:solidFill>
                  <a:srgbClr val="C00000"/>
                </a:solidFill>
                <a:latin typeface="微软雅黑" panose="020B0503020204020204" pitchFamily="34" charset="-122"/>
                <a:ea typeface="微软雅黑" panose="020B0503020204020204" pitchFamily="34" charset="-122"/>
              </a:rPr>
              <a:t>  Web攻击</a:t>
            </a:r>
          </a:p>
          <a:p>
            <a:r>
              <a:rPr kumimoji="1" lang="en-US" altLang="en-US" sz="900" dirty="0">
                <a:solidFill>
                  <a:srgbClr val="C00000"/>
                </a:solidFill>
                <a:latin typeface="微软雅黑" panose="020B0503020204020204" pitchFamily="34" charset="-122"/>
                <a:ea typeface="微软雅黑" panose="020B0503020204020204" pitchFamily="34" charset="-122"/>
              </a:rPr>
              <a:t>  </a:t>
            </a:r>
            <a:r>
              <a:rPr kumimoji="1" lang="zh-CN" altLang="en-US" sz="900" dirty="0">
                <a:solidFill>
                  <a:srgbClr val="C00000"/>
                </a:solidFill>
                <a:latin typeface="微软雅黑" panose="020B0503020204020204" pitchFamily="34" charset="-122"/>
                <a:ea typeface="微软雅黑" panose="020B0503020204020204" pitchFamily="34" charset="-122"/>
              </a:rPr>
              <a:t>勒索病毒</a:t>
            </a:r>
          </a:p>
          <a:p>
            <a:r>
              <a:rPr kumimoji="1" lang="en-US" altLang="en-US" sz="900" dirty="0">
                <a:solidFill>
                  <a:srgbClr val="C00000"/>
                </a:solidFill>
                <a:latin typeface="微软雅黑" panose="020B0503020204020204" pitchFamily="34" charset="-122"/>
                <a:ea typeface="微软雅黑" panose="020B0503020204020204" pitchFamily="34" charset="-122"/>
              </a:rPr>
              <a:t>  邮件攻击</a:t>
            </a:r>
          </a:p>
          <a:p>
            <a:r>
              <a:rPr kumimoji="1" lang="en-US" altLang="en-US" sz="900" dirty="0">
                <a:solidFill>
                  <a:srgbClr val="C00000"/>
                </a:solidFill>
                <a:latin typeface="微软雅黑" panose="020B0503020204020204" pitchFamily="34" charset="-122"/>
                <a:ea typeface="微软雅黑" panose="020B0503020204020204" pitchFamily="34" charset="-122"/>
              </a:rPr>
              <a:t>  恶意软件</a:t>
            </a:r>
          </a:p>
          <a:p>
            <a:r>
              <a:rPr kumimoji="1" lang="en-US" altLang="en-US" sz="900" dirty="0">
                <a:solidFill>
                  <a:srgbClr val="C00000"/>
                </a:solidFill>
                <a:latin typeface="微软雅黑" panose="020B0503020204020204" pitchFamily="34" charset="-122"/>
                <a:ea typeface="微软雅黑" panose="020B0503020204020204" pitchFamily="34" charset="-122"/>
              </a:rPr>
              <a:t>  </a:t>
            </a:r>
            <a:r>
              <a:rPr kumimoji="1" lang="zh-CN" altLang="en-US" sz="900" dirty="0">
                <a:solidFill>
                  <a:srgbClr val="C00000"/>
                </a:solidFill>
                <a:latin typeface="微软雅黑" panose="020B0503020204020204" pitchFamily="34" charset="-122"/>
                <a:ea typeface="微软雅黑" panose="020B0503020204020204" pitchFamily="34" charset="-122"/>
              </a:rPr>
              <a:t>恶意</a:t>
            </a:r>
            <a:r>
              <a:rPr kumimoji="1" lang="en-US" altLang="zh-CN" sz="900" dirty="0">
                <a:solidFill>
                  <a:srgbClr val="C00000"/>
                </a:solidFill>
                <a:latin typeface="微软雅黑" panose="020B0503020204020204" pitchFamily="34" charset="-122"/>
                <a:ea typeface="微软雅黑" panose="020B0503020204020204" pitchFamily="34" charset="-122"/>
              </a:rPr>
              <a:t>DNS</a:t>
            </a:r>
            <a:r>
              <a:rPr kumimoji="1" lang="zh-CN" altLang="en-US" sz="900" dirty="0">
                <a:solidFill>
                  <a:srgbClr val="C00000"/>
                </a:solidFill>
                <a:latin typeface="微软雅黑" panose="020B0503020204020204" pitchFamily="34" charset="-122"/>
                <a:ea typeface="微软雅黑" panose="020B0503020204020204" pitchFamily="34" charset="-122"/>
              </a:rPr>
              <a:t>请求</a:t>
            </a:r>
          </a:p>
          <a:p>
            <a:r>
              <a:rPr kumimoji="1" lang="en-US" altLang="en-US" sz="900" dirty="0">
                <a:solidFill>
                  <a:srgbClr val="FF0000"/>
                </a:solidFill>
                <a:latin typeface="微软雅黑" panose="020B0503020204020204" pitchFamily="34" charset="-122"/>
                <a:ea typeface="微软雅黑" panose="020B0503020204020204" pitchFamily="34" charset="-122"/>
              </a:rPr>
              <a:t>  …</a:t>
            </a:r>
          </a:p>
          <a:p>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28" name="矩形 27"/>
          <p:cNvSpPr/>
          <p:nvPr/>
        </p:nvSpPr>
        <p:spPr>
          <a:xfrm>
            <a:off x="5982156" y="2797558"/>
            <a:ext cx="1132711" cy="1480301"/>
          </a:xfrm>
          <a:prstGeom prst="rect">
            <a:avLst/>
          </a:prstGeom>
          <a:solidFill>
            <a:srgbClr val="F1F8EC"/>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29" name="文本框 28"/>
          <p:cNvSpPr txBox="1"/>
          <p:nvPr/>
        </p:nvSpPr>
        <p:spPr>
          <a:xfrm>
            <a:off x="6013548" y="3419447"/>
            <a:ext cx="1129266" cy="1041400"/>
          </a:xfrm>
          <a:prstGeom prst="rect">
            <a:avLst/>
          </a:prstGeom>
          <a:noFill/>
        </p:spPr>
        <p:txBody>
          <a:bodyPr wrap="square" rtlCol="0">
            <a:spAutoFit/>
          </a:bodyPr>
          <a:lstStyle/>
          <a:p>
            <a:pPr algn="ctr"/>
            <a:r>
              <a:rPr kumimoji="1" lang="en-US" altLang="en-US" sz="1200" b="1" dirty="0">
                <a:latin typeface="微软雅黑" panose="020B0503020204020204" pitchFamily="34" charset="-122"/>
                <a:ea typeface="微软雅黑" panose="020B0503020204020204" pitchFamily="34" charset="-122"/>
              </a:rPr>
              <a:t>新的事件线索</a:t>
            </a:r>
          </a:p>
          <a:p>
            <a:pPr algn="ctr"/>
            <a:r>
              <a:rPr kumimoji="1" lang="en-US" altLang="en-US" sz="900" dirty="0">
                <a:solidFill>
                  <a:srgbClr val="C00000"/>
                </a:solidFill>
                <a:latin typeface="微软雅黑" panose="020B0503020204020204" pitchFamily="34" charset="-122"/>
                <a:ea typeface="微软雅黑" panose="020B0503020204020204" pitchFamily="34" charset="-122"/>
              </a:rPr>
              <a:t>异常</a:t>
            </a:r>
            <a:r>
              <a:rPr kumimoji="1" lang="zh-CN" altLang="en-US" sz="900" dirty="0">
                <a:solidFill>
                  <a:srgbClr val="C00000"/>
                </a:solidFill>
                <a:latin typeface="微软雅黑" panose="020B0503020204020204" pitchFamily="34" charset="-122"/>
                <a:ea typeface="微软雅黑" panose="020B0503020204020204" pitchFamily="34" charset="-122"/>
              </a:rPr>
              <a:t>流量</a:t>
            </a:r>
          </a:p>
          <a:p>
            <a:pPr algn="ctr"/>
            <a:r>
              <a:rPr kumimoji="1" lang="en-US" altLang="en-US" sz="900" dirty="0">
                <a:solidFill>
                  <a:srgbClr val="C00000"/>
                </a:solidFill>
                <a:latin typeface="微软雅黑" panose="020B0503020204020204" pitchFamily="34" charset="-122"/>
                <a:ea typeface="微软雅黑" panose="020B0503020204020204" pitchFamily="34" charset="-122"/>
              </a:rPr>
              <a:t>未知威胁</a:t>
            </a:r>
          </a:p>
          <a:p>
            <a:pPr algn="ctr"/>
            <a:r>
              <a:rPr kumimoji="1" lang="en-US" altLang="en-US" sz="900" dirty="0">
                <a:solidFill>
                  <a:srgbClr val="C00000"/>
                </a:solidFill>
                <a:latin typeface="微软雅黑" panose="020B0503020204020204" pitchFamily="34" charset="-122"/>
                <a:ea typeface="微软雅黑" panose="020B0503020204020204" pitchFamily="34" charset="-122"/>
              </a:rPr>
              <a:t>APT</a:t>
            </a:r>
            <a:r>
              <a:rPr kumimoji="1" lang="zh-CN" altLang="en-US" sz="900" dirty="0">
                <a:solidFill>
                  <a:srgbClr val="C00000"/>
                </a:solidFill>
                <a:latin typeface="微软雅黑" panose="020B0503020204020204" pitchFamily="34" charset="-122"/>
                <a:ea typeface="微软雅黑" panose="020B0503020204020204" pitchFamily="34" charset="-122"/>
              </a:rPr>
              <a:t>攻击</a:t>
            </a:r>
          </a:p>
          <a:p>
            <a:pPr algn="ctr"/>
            <a:endParaRPr kumimoji="1" lang="en-US" altLang="en-US" sz="1050" dirty="0">
              <a:latin typeface="微软雅黑" panose="020B0503020204020204" pitchFamily="34" charset="-122"/>
              <a:ea typeface="微软雅黑" panose="020B0503020204020204" pitchFamily="34" charset="-122"/>
            </a:endParaRPr>
          </a:p>
          <a:p>
            <a:pPr algn="ctr"/>
            <a:endParaRPr kumimoji="1" lang="zh-CN" altLang="en-US" sz="1200" dirty="0">
              <a:latin typeface="微软雅黑" panose="020B0503020204020204" pitchFamily="34" charset="-122"/>
              <a:ea typeface="微软雅黑" panose="020B0503020204020204" pitchFamily="34" charset="-122"/>
            </a:endParaRPr>
          </a:p>
        </p:txBody>
      </p:sp>
      <p:sp>
        <p:nvSpPr>
          <p:cNvPr id="30" name="燕尾形箭头 29"/>
          <p:cNvSpPr/>
          <p:nvPr/>
        </p:nvSpPr>
        <p:spPr>
          <a:xfrm>
            <a:off x="5620511" y="4565378"/>
            <a:ext cx="432050" cy="368921"/>
          </a:xfrm>
          <a:prstGeom prst="notchedRightArrow">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1" name="燕尾形 30"/>
          <p:cNvSpPr/>
          <p:nvPr/>
        </p:nvSpPr>
        <p:spPr>
          <a:xfrm>
            <a:off x="5933725" y="2000575"/>
            <a:ext cx="2205621" cy="486115"/>
          </a:xfrm>
          <a:prstGeom prst="chevron">
            <a:avLst/>
          </a:prstGeom>
          <a:solidFill>
            <a:srgbClr val="4D9616"/>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32" name="文本框 20"/>
          <p:cNvSpPr txBox="1"/>
          <p:nvPr/>
        </p:nvSpPr>
        <p:spPr>
          <a:xfrm>
            <a:off x="6494479" y="2082996"/>
            <a:ext cx="1082130" cy="323165"/>
          </a:xfrm>
          <a:prstGeom prst="rect">
            <a:avLst/>
          </a:prstGeom>
          <a:noFill/>
        </p:spPr>
        <p:txBody>
          <a:bodyPr wrap="square" rtlCol="0">
            <a:spAutoFit/>
          </a:bodyPr>
          <a:lstStyle/>
          <a:p>
            <a:r>
              <a:rPr kumimoji="1" lang="en-US" altLang="en-US" sz="1500" b="1" dirty="0">
                <a:solidFill>
                  <a:schemeClr val="bg1">
                    <a:lumMod val="95000"/>
                  </a:schemeClr>
                </a:solidFill>
                <a:latin typeface="微软雅黑" panose="020B0503020204020204" pitchFamily="34" charset="-122"/>
                <a:ea typeface="微软雅黑" panose="020B0503020204020204" pitchFamily="34" charset="-122"/>
              </a:rPr>
              <a:t>事件分析</a:t>
            </a:r>
          </a:p>
        </p:txBody>
      </p:sp>
      <p:sp>
        <p:nvSpPr>
          <p:cNvPr id="33" name="燕尾形 32"/>
          <p:cNvSpPr/>
          <p:nvPr/>
        </p:nvSpPr>
        <p:spPr>
          <a:xfrm>
            <a:off x="4307559" y="1993162"/>
            <a:ext cx="1548102" cy="486115"/>
          </a:xfrm>
          <a:prstGeom prst="chevron">
            <a:avLst/>
          </a:prstGeom>
          <a:solidFill>
            <a:srgbClr val="4D9616"/>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34" name="文本框 13"/>
          <p:cNvSpPr txBox="1"/>
          <p:nvPr/>
        </p:nvSpPr>
        <p:spPr>
          <a:xfrm>
            <a:off x="4792087" y="2081091"/>
            <a:ext cx="615119" cy="323165"/>
          </a:xfrm>
          <a:prstGeom prst="rect">
            <a:avLst/>
          </a:prstGeom>
          <a:noFill/>
        </p:spPr>
        <p:txBody>
          <a:bodyPr wrap="square" rtlCol="0">
            <a:spAutoFit/>
          </a:bodyPr>
          <a:lstStyle/>
          <a:p>
            <a:r>
              <a:rPr kumimoji="1" lang="en-US" altLang="en-US" sz="1500" b="1" dirty="0">
                <a:solidFill>
                  <a:schemeClr val="bg1"/>
                </a:solidFill>
                <a:latin typeface="微软雅黑" panose="020B0503020204020204" pitchFamily="34" charset="-122"/>
                <a:ea typeface="微软雅黑" panose="020B0503020204020204" pitchFamily="34" charset="-122"/>
              </a:rPr>
              <a:t>检测</a:t>
            </a:r>
          </a:p>
        </p:txBody>
      </p:sp>
      <p:grpSp>
        <p:nvGrpSpPr>
          <p:cNvPr id="35" name="组合 34"/>
          <p:cNvGrpSpPr/>
          <p:nvPr/>
        </p:nvGrpSpPr>
        <p:grpSpPr>
          <a:xfrm>
            <a:off x="4342866" y="2898677"/>
            <a:ext cx="1716650" cy="657140"/>
            <a:chOff x="2108644" y="5492995"/>
            <a:chExt cx="2288867" cy="876186"/>
          </a:xfrm>
        </p:grpSpPr>
        <p:sp>
          <p:nvSpPr>
            <p:cNvPr id="36" name="矩形 35"/>
            <p:cNvSpPr/>
            <p:nvPr/>
          </p:nvSpPr>
          <p:spPr>
            <a:xfrm>
              <a:off x="2108644" y="5492995"/>
              <a:ext cx="1844201" cy="876186"/>
            </a:xfrm>
            <a:prstGeom prst="rect">
              <a:avLst/>
            </a:prstGeom>
            <a:solidFill>
              <a:srgbClr val="89C06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37" name="燕尾形箭头 36"/>
            <p:cNvSpPr/>
            <p:nvPr/>
          </p:nvSpPr>
          <p:spPr>
            <a:xfrm>
              <a:off x="3821445" y="5647223"/>
              <a:ext cx="576066" cy="491894"/>
            </a:xfrm>
            <a:prstGeom prst="notchedRightArrow">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grpSp>
          <p:nvGrpSpPr>
            <p:cNvPr id="38" name="组合 37"/>
            <p:cNvGrpSpPr/>
            <p:nvPr/>
          </p:nvGrpSpPr>
          <p:grpSpPr>
            <a:xfrm>
              <a:off x="2178405" y="5570921"/>
              <a:ext cx="2175834" cy="789093"/>
              <a:chOff x="2178405" y="5570921"/>
              <a:chExt cx="2175834" cy="789093"/>
            </a:xfrm>
          </p:grpSpPr>
          <p:sp>
            <p:nvSpPr>
              <p:cNvPr id="39" name="文本框 38"/>
              <p:cNvSpPr txBox="1"/>
              <p:nvPr/>
            </p:nvSpPr>
            <p:spPr>
              <a:xfrm>
                <a:off x="2410022" y="5570921"/>
                <a:ext cx="1944217" cy="789093"/>
              </a:xfrm>
              <a:prstGeom prst="rect">
                <a:avLst/>
              </a:prstGeom>
              <a:noFill/>
            </p:spPr>
            <p:txBody>
              <a:bodyPr wrap="square" rtlCol="0">
                <a:spAutoFit/>
              </a:bodyPr>
              <a:lstStyle/>
              <a:p>
                <a:pPr algn="ctr"/>
                <a:r>
                  <a:rPr kumimoji="1" lang="zh-CN" altLang="en-US" sz="1200" b="1" dirty="0">
                    <a:latin typeface="微软雅黑" panose="020B0503020204020204" pitchFamily="34" charset="-122"/>
                    <a:ea typeface="微软雅黑" panose="020B0503020204020204" pitchFamily="34" charset="-122"/>
                  </a:rPr>
                  <a:t>威胁建模</a:t>
                </a:r>
              </a:p>
              <a:p>
                <a:pPr algn="ctr"/>
                <a:r>
                  <a:rPr kumimoji="1" lang="zh-CN" altLang="en-US" sz="1000" dirty="0">
                    <a:solidFill>
                      <a:srgbClr val="C00000"/>
                    </a:solidFill>
                    <a:latin typeface="微软雅黑" panose="020B0503020204020204" pitchFamily="34" charset="-122"/>
                    <a:ea typeface="微软雅黑" panose="020B0503020204020204" pitchFamily="34" charset="-122"/>
                  </a:rPr>
                  <a:t>大数据、智能</a:t>
                </a:r>
              </a:p>
              <a:p>
                <a:pPr algn="ctr"/>
                <a:r>
                  <a:rPr kumimoji="1" lang="zh-CN" altLang="en-US" sz="1000" dirty="0">
                    <a:solidFill>
                      <a:srgbClr val="C00000"/>
                    </a:solidFill>
                    <a:latin typeface="微软雅黑" panose="020B0503020204020204" pitchFamily="34" charset="-122"/>
                    <a:ea typeface="微软雅黑" panose="020B0503020204020204" pitchFamily="34" charset="-122"/>
                  </a:rPr>
                  <a:t>学习</a:t>
                </a:r>
                <a:r>
                  <a:rPr kumimoji="1" lang="en-US" altLang="en-US" sz="1000" dirty="0">
                    <a:solidFill>
                      <a:srgbClr val="C00000"/>
                    </a:solidFill>
                    <a:latin typeface="微软雅黑" panose="020B0503020204020204" pitchFamily="34" charset="-122"/>
                    <a:ea typeface="微软雅黑" panose="020B0503020204020204" pitchFamily="34" charset="-122"/>
                  </a:rPr>
                  <a:t>分析</a:t>
                </a:r>
                <a:r>
                  <a:rPr kumimoji="1" lang="zh-CN" altLang="en-US" sz="1000" dirty="0">
                    <a:solidFill>
                      <a:srgbClr val="C00000"/>
                    </a:solidFill>
                    <a:latin typeface="微软雅黑" panose="020B0503020204020204" pitchFamily="34" charset="-122"/>
                    <a:ea typeface="微软雅黑" panose="020B0503020204020204" pitchFamily="34" charset="-122"/>
                  </a:rPr>
                  <a:t>、建模</a:t>
                </a:r>
              </a:p>
            </p:txBody>
          </p:sp>
          <p:pic>
            <p:nvPicPr>
              <p:cNvPr id="40" name="图片 3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8405" y="5614418"/>
                <a:ext cx="633339" cy="633339"/>
              </a:xfrm>
              <a:prstGeom prst="rect">
                <a:avLst/>
              </a:prstGeom>
            </p:spPr>
          </p:pic>
        </p:grpSp>
      </p:grpSp>
      <p:pic>
        <p:nvPicPr>
          <p:cNvPr id="41" name="图片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8450" y="3015346"/>
            <a:ext cx="487928" cy="487928"/>
          </a:xfrm>
          <a:prstGeom prst="rect">
            <a:avLst/>
          </a:prstGeom>
        </p:spPr>
      </p:pic>
      <p:pic>
        <p:nvPicPr>
          <p:cNvPr id="42" name="图片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3453" y="4812632"/>
            <a:ext cx="494594" cy="494594"/>
          </a:xfrm>
          <a:prstGeom prst="rect">
            <a:avLst/>
          </a:prstGeom>
        </p:spPr>
      </p:pic>
      <p:pic>
        <p:nvPicPr>
          <p:cNvPr id="43" name="图片 4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7362" y="3801528"/>
            <a:ext cx="486936" cy="486936"/>
          </a:xfrm>
          <a:prstGeom prst="rect">
            <a:avLst/>
          </a:prstGeom>
        </p:spPr>
      </p:pic>
      <p:pic>
        <p:nvPicPr>
          <p:cNvPr id="44" name="图片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86775" y="5411462"/>
            <a:ext cx="482000" cy="482000"/>
          </a:xfrm>
          <a:prstGeom prst="rect">
            <a:avLst/>
          </a:prstGeom>
        </p:spPr>
      </p:pic>
      <p:pic>
        <p:nvPicPr>
          <p:cNvPr id="45" name="图片 4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69722" y="4592325"/>
            <a:ext cx="492213" cy="492213"/>
          </a:xfrm>
          <a:prstGeom prst="rect">
            <a:avLst/>
          </a:prstGeom>
        </p:spPr>
      </p:pic>
      <p:pic>
        <p:nvPicPr>
          <p:cNvPr id="46" name="图片 4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92224" y="4510048"/>
            <a:ext cx="481527" cy="481527"/>
          </a:xfrm>
          <a:prstGeom prst="rect">
            <a:avLst/>
          </a:prstGeom>
        </p:spPr>
      </p:pic>
      <p:pic>
        <p:nvPicPr>
          <p:cNvPr id="47" name="图片 4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8127" y="2865834"/>
            <a:ext cx="507009" cy="507009"/>
          </a:xfrm>
          <a:prstGeom prst="rect">
            <a:avLst/>
          </a:prstGeom>
        </p:spPr>
      </p:pic>
      <p:sp>
        <p:nvSpPr>
          <p:cNvPr id="143361" name="标题 1"/>
          <p:cNvSpPr/>
          <p:nvPr/>
        </p:nvSpPr>
        <p:spPr>
          <a:xfrm>
            <a:off x="1331913" y="71755"/>
            <a:ext cx="7693025" cy="581025"/>
          </a:xfrm>
          <a:prstGeom prst="rect">
            <a:avLst/>
          </a:prstGeom>
          <a:noFill/>
          <a:ln w="9525">
            <a:noFill/>
          </a:ln>
        </p:spPr>
        <p:txBody>
          <a:bodyPr lIns="0" anchor="ctr"/>
          <a:lstStyle/>
          <a:p>
            <a:pPr lvl="1" indent="0" algn="r" eaLnBrk="0" hangingPunct="0"/>
            <a:r>
              <a:rPr lang="zh-CN" altLang="en-US" sz="2800" b="1" dirty="0">
                <a:solidFill>
                  <a:srgbClr val="6B1685"/>
                </a:solidFill>
                <a:latin typeface="微软雅黑" panose="020B0503020204020204" pitchFamily="34" charset="-122"/>
                <a:ea typeface="微软雅黑" panose="020B0503020204020204" pitchFamily="34" charset="-122"/>
                <a:sym typeface="宋体" panose="02010600030101010101" pitchFamily="2" charset="-122"/>
              </a:rPr>
              <a:t>高级威胁检测方案设计</a:t>
            </a:r>
          </a:p>
        </p:txBody>
      </p:sp>
      <p:sp>
        <p:nvSpPr>
          <p:cNvPr id="27" name="燕尾形箭头 26"/>
          <p:cNvSpPr/>
          <p:nvPr/>
        </p:nvSpPr>
        <p:spPr>
          <a:xfrm>
            <a:off x="6967441" y="4100399"/>
            <a:ext cx="432050" cy="368921"/>
          </a:xfrm>
          <a:prstGeom prst="notchedRightArrow">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11599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标题 1"/>
          <p:cNvSpPr>
            <a:spLocks noGrp="1"/>
          </p:cNvSpPr>
          <p:nvPr>
            <p:ph type="title"/>
          </p:nvPr>
        </p:nvSpPr>
        <p:spPr>
          <a:xfrm>
            <a:off x="2096135" y="7620"/>
            <a:ext cx="7012940" cy="581025"/>
          </a:xfrm>
        </p:spPr>
        <p:txBody>
          <a:bodyPr wrap="square" lIns="0" tIns="45720" rIns="91440" bIns="45720" anchor="ctr"/>
          <a:lstStyle/>
          <a:p>
            <a:pPr algn="r"/>
            <a:r>
              <a:rPr altLang="en-US">
                <a:sym typeface="宋体" panose="02010600030101010101" pitchFamily="2" charset="-122"/>
              </a:rPr>
              <a:t>高级威胁检测方案设计</a:t>
            </a:r>
            <a:endParaRPr lang="zh-CN" altLang="en-US" dirty="0">
              <a:latin typeface="微软雅黑" panose="020B0503020204020204" pitchFamily="34" charset="-122"/>
              <a:ea typeface="微软雅黑" panose="020B0503020204020204" pitchFamily="34" charset="-122"/>
            </a:endParaRPr>
          </a:p>
        </p:txBody>
      </p:sp>
      <p:sp>
        <p:nvSpPr>
          <p:cNvPr id="10" name="TextBox 12"/>
          <p:cNvSpPr/>
          <p:nvPr/>
        </p:nvSpPr>
        <p:spPr>
          <a:xfrm>
            <a:off x="173039" y="4665336"/>
            <a:ext cx="8761412" cy="1568450"/>
          </a:xfrm>
          <a:prstGeom prst="rect">
            <a:avLst/>
          </a:prstGeom>
          <a:noFill/>
          <a:ln w="9525" cap="flat" cmpd="sng">
            <a:solidFill>
              <a:schemeClr val="bg1">
                <a:lumMod val="50000"/>
              </a:schemeClr>
            </a:solidFill>
            <a:prstDash val="sysDash"/>
            <a:miter/>
            <a:headEnd type="none" w="med" len="med"/>
            <a:tailEnd type="none" w="med" len="med"/>
          </a:ln>
        </p:spPr>
        <p:txBody>
          <a:bodyPr wrap="square" anchor="t">
            <a:spAutoFit/>
          </a:bodyPr>
          <a:lstStyle/>
          <a:p>
            <a:pPr marL="285750" lvl="0" indent="-285750" fontAlgn="base">
              <a:buClr>
                <a:schemeClr val="bg1">
                  <a:lumMod val="50000"/>
                </a:schemeClr>
              </a:buClr>
              <a:buFont typeface="Wingdings" panose="05000000000000000000" charset="0"/>
              <a:buChar char="Ø"/>
            </a:pPr>
            <a:r>
              <a:rPr lang="zh-CN" altLang="en-US" sz="16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网络部署架构设计</a:t>
            </a:r>
            <a:r>
              <a:rPr lang="zh-CN" altLang="en-US" sz="16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a:t>
            </a:r>
            <a:r>
              <a:rPr sz="1600" dirty="0" err="1">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根据自适应安全</a:t>
            </a:r>
            <a:r>
              <a:rPr lang="zh-CN" sz="16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体系</a:t>
            </a:r>
            <a:r>
              <a:rPr sz="1600" dirty="0" err="1">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建设思路，完成网络</a:t>
            </a:r>
            <a:r>
              <a:rPr lang="zh-CN" sz="16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全流量深度威胁分析设备</a:t>
            </a:r>
            <a:r>
              <a:rPr sz="1600" dirty="0" err="1">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部署架构设计</a:t>
            </a:r>
            <a:r>
              <a:rPr lang="zh-CN" sz="16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a:t>
            </a:r>
            <a:endParaRPr lang="zh-CN" sz="1600" strike="noStrike" noProof="1">
              <a:solidFill>
                <a:srgbClr val="000000"/>
              </a:solidFill>
              <a:latin typeface="微软雅黑" panose="020B0503020204020204" pitchFamily="34" charset="-122"/>
              <a:ea typeface="微软雅黑" panose="020B0503020204020204" pitchFamily="34" charset="-122"/>
              <a:sym typeface="Calibri" panose="020F0502020204030204" pitchFamily="34" charset="0"/>
            </a:endParaRPr>
          </a:p>
          <a:p>
            <a:pPr marL="285750" lvl="0" indent="-285750" fontAlgn="base">
              <a:buClr>
                <a:schemeClr val="bg1">
                  <a:lumMod val="50000"/>
                </a:schemeClr>
              </a:buClr>
              <a:buFont typeface="Wingdings" panose="05000000000000000000" charset="0"/>
              <a:buChar char="Ø"/>
            </a:pPr>
            <a:r>
              <a:rPr lang="zh-CN" altLang="en-US" sz="16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全面部署网络全流量深度威胁分析设备</a:t>
            </a:r>
            <a:r>
              <a:rPr lang="zh-CN" altLang="en-US" sz="16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在总行互联网边界及内网关键区域全面部署网络全流量深度威胁分析设备，</a:t>
            </a:r>
            <a:r>
              <a:rPr lang="zh-CN" altLang="en-US" sz="1600" dirty="0">
                <a:solidFill>
                  <a:srgbClr val="0070C0"/>
                </a:solidFill>
                <a:latin typeface="微软雅黑" panose="020B0503020204020204" pitchFamily="34" charset="-122"/>
                <a:ea typeface="微软雅黑" panose="020B0503020204020204" pitchFamily="34" charset="-122"/>
                <a:sym typeface="+mn-ea"/>
              </a:rPr>
              <a:t>识别已知威胁、异常流量和高级威胁，</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提升网络高级威胁的检测防御能力</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仿宋_GB2312" panose="02010609030101010101" pitchFamily="49" charset="-122"/>
              </a:rPr>
              <a:t>；</a:t>
            </a:r>
          </a:p>
          <a:p>
            <a:pPr lvl="0" fontAlgn="base">
              <a:buClr>
                <a:schemeClr val="bg1">
                  <a:lumMod val="50000"/>
                </a:schemeClr>
              </a:buClr>
              <a:buFont typeface="Wingdings" panose="05000000000000000000" charset="0"/>
            </a:pPr>
            <a:endParaRPr lang="zh-CN" altLang="en-US" sz="1600" b="1" strike="noStrike" noProof="1">
              <a:latin typeface="微软雅黑" panose="020B0503020204020204" pitchFamily="34" charset="-122"/>
              <a:ea typeface="微软雅黑" panose="020B0503020204020204" pitchFamily="34" charset="-122"/>
              <a:cs typeface="微软雅黑" panose="020B0503020204020204" pitchFamily="34" charset="-122"/>
              <a:sym typeface="仿宋_GB2312" panose="02010609030101010101" pitchFamily="49" charset="-122"/>
            </a:endParaRPr>
          </a:p>
        </p:txBody>
      </p:sp>
      <p:sp>
        <p:nvSpPr>
          <p:cNvPr id="11" name="矩形 629"/>
          <p:cNvSpPr/>
          <p:nvPr/>
        </p:nvSpPr>
        <p:spPr>
          <a:xfrm>
            <a:off x="173040" y="4252586"/>
            <a:ext cx="4332286" cy="373063"/>
          </a:xfrm>
          <a:prstGeom prst="rect">
            <a:avLst/>
          </a:prstGeom>
          <a:solidFill>
            <a:schemeClr val="accent1"/>
          </a:solidFill>
          <a:ln w="9525">
            <a:solidFill>
              <a:schemeClr val="bg1">
                <a:lumMod val="50000"/>
              </a:schemeClr>
            </a:solidFill>
          </a:ln>
        </p:spPr>
        <p:txBody>
          <a:bodyPr wrap="square" lIns="91440" tIns="45720" rIns="91440" bIns="45720" anchor="ctr"/>
          <a:lstStyle/>
          <a:p>
            <a:pPr lvl="0" algn="ctr" defTabSz="914400">
              <a:buFont typeface="Arial" panose="020B0604020202020204" pitchFamily="34" charset="0"/>
              <a:buNone/>
            </a:pPr>
            <a:r>
              <a:rPr lang="zh-CN" altLang="en-US" sz="1600" b="1" dirty="0">
                <a:solidFill>
                  <a:srgbClr val="FFFFFF"/>
                </a:solidFill>
                <a:latin typeface="微软雅黑" panose="020B0503020204020204" pitchFamily="34" charset="-122"/>
                <a:ea typeface="微软雅黑" panose="020B0503020204020204" pitchFamily="34" charset="-122"/>
              </a:rPr>
              <a:t>网络部署架构</a:t>
            </a:r>
            <a:endParaRPr lang="en-US" altLang="zh-CN" sz="1600" b="1" u="none" dirty="0">
              <a:solidFill>
                <a:srgbClr val="FFFFFF"/>
              </a:solidFill>
              <a:latin typeface="微软雅黑" panose="020B0503020204020204" pitchFamily="34" charset="-122"/>
              <a:ea typeface="微软雅黑" panose="020B0503020204020204" pitchFamily="34" charset="-122"/>
            </a:endParaRPr>
          </a:p>
        </p:txBody>
      </p:sp>
      <p:sp>
        <p:nvSpPr>
          <p:cNvPr id="12" name="矩形 12"/>
          <p:cNvSpPr/>
          <p:nvPr/>
        </p:nvSpPr>
        <p:spPr>
          <a:xfrm>
            <a:off x="4645025" y="4252586"/>
            <a:ext cx="4303713" cy="373063"/>
          </a:xfrm>
          <a:prstGeom prst="rect">
            <a:avLst/>
          </a:prstGeom>
          <a:solidFill>
            <a:schemeClr val="accent1"/>
          </a:solidFill>
          <a:ln w="9525">
            <a:solidFill>
              <a:schemeClr val="bg1">
                <a:lumMod val="50000"/>
              </a:schemeClr>
            </a:solidFill>
          </a:ln>
        </p:spPr>
        <p:txBody>
          <a:bodyPr wrap="square" lIns="91440" tIns="45720" rIns="91440" bIns="45720" anchor="ctr"/>
          <a:lstStyle/>
          <a:p>
            <a:pPr lvl="0" algn="ctr" defTabSz="914400">
              <a:buFont typeface="Arial" panose="020B0604020202020204" pitchFamily="34" charset="0"/>
              <a:buNone/>
            </a:pPr>
            <a:r>
              <a:rPr lang="zh-CN" altLang="en-US" sz="1600" b="1" dirty="0">
                <a:solidFill>
                  <a:srgbClr val="FFFFFF"/>
                </a:solidFill>
                <a:latin typeface="微软雅黑" panose="020B0503020204020204" pitchFamily="34" charset="-122"/>
                <a:ea typeface="微软雅黑" panose="020B0503020204020204" pitchFamily="34" charset="-122"/>
              </a:rPr>
              <a:t>网络隐蔽信道检测</a:t>
            </a:r>
            <a:endParaRPr lang="en-US" altLang="zh-CN" sz="1600" b="1" u="none" dirty="0">
              <a:solidFill>
                <a:srgbClr val="FFFFFF"/>
              </a:solidFill>
              <a:latin typeface="微软雅黑" panose="020B0503020204020204" pitchFamily="34" charset="-122"/>
              <a:ea typeface="微软雅黑" panose="020B0503020204020204" pitchFamily="34" charset="-122"/>
            </a:endParaRPr>
          </a:p>
        </p:txBody>
      </p:sp>
      <p:sp>
        <p:nvSpPr>
          <p:cNvPr id="13" name="矩形 12"/>
          <p:cNvSpPr/>
          <p:nvPr/>
        </p:nvSpPr>
        <p:spPr>
          <a:xfrm>
            <a:off x="174625" y="1218874"/>
            <a:ext cx="4332288" cy="3024188"/>
          </a:xfrm>
          <a:prstGeom prst="rect">
            <a:avLst/>
          </a:prstGeom>
          <a:noFill/>
          <a:ln w="6350" cap="flat" cmpd="sng" algn="ctr">
            <a:solidFill>
              <a:schemeClr val="bg1">
                <a:lumMod val="50000"/>
              </a:schemeClr>
            </a:solidFill>
            <a:prstDash val="solid"/>
            <a:miter lim="800000"/>
          </a:ln>
          <a:effectLst/>
          <a:extLst>
            <a:ext uri="{909E8E84-426E-40DD-AFC4-6F175D3DCCD1}">
              <a14:hiddenFill xmlns:a14="http://schemas.microsoft.com/office/drawing/2010/main">
                <a:gradFill rotWithShape="1">
                  <a:gsLst>
                    <a:gs pos="0">
                      <a:srgbClr val="B32AB7">
                        <a:tint val="50000"/>
                        <a:satMod val="300000"/>
                      </a:srgbClr>
                    </a:gs>
                    <a:gs pos="35000">
                      <a:srgbClr val="B32AB7">
                        <a:tint val="37000"/>
                        <a:satMod val="300000"/>
                      </a:srgbClr>
                    </a:gs>
                    <a:gs pos="100000">
                      <a:srgbClr val="B32AB7">
                        <a:tint val="15000"/>
                        <a:satMod val="350000"/>
                      </a:srgbClr>
                    </a:gs>
                  </a:gsLst>
                  <a:lin ang="16200000" scaled="1"/>
                </a:gradFill>
              </a14:hiddenFill>
            </a:ext>
          </a:extLst>
        </p:spPr>
        <p:txBody>
          <a:bodyPr rtlCol="0" anchor="ctr"/>
          <a:lstStyle/>
          <a:p>
            <a:pPr marL="0" marR="0" lvl="0" indent="0" algn="ctr" defTabSz="914400" eaLnBrk="1" fontAlgn="base" latinLnBrk="0" hangingPunct="1">
              <a:lnSpc>
                <a:spcPct val="100000"/>
              </a:lnSpc>
              <a:spcBef>
                <a:spcPts val="0"/>
              </a:spcBef>
              <a:spcAft>
                <a:spcPts val="0"/>
              </a:spcAft>
              <a:buClrTx/>
              <a:buSzTx/>
              <a:buFontTx/>
              <a:buNone/>
              <a:defRPr/>
            </a:pPr>
            <a:endParaRPr kumimoji="0" lang="zh-CN" altLang="en-US" sz="1200" b="1" i="0" u="none" strike="noStrike" kern="0" cap="none" spc="0" normalizeH="0" baseline="0" noProof="1">
              <a:ln>
                <a:noFill/>
              </a:ln>
              <a:solidFill>
                <a:srgbClr val="000000"/>
              </a:solidFill>
              <a:effectLst/>
              <a:uLnTx/>
              <a:uFillTx/>
            </a:endParaRPr>
          </a:p>
        </p:txBody>
      </p:sp>
      <p:sp>
        <p:nvSpPr>
          <p:cNvPr id="14" name="矩形 13"/>
          <p:cNvSpPr/>
          <p:nvPr/>
        </p:nvSpPr>
        <p:spPr>
          <a:xfrm>
            <a:off x="4632325" y="1217286"/>
            <a:ext cx="4302125" cy="3024188"/>
          </a:xfrm>
          <a:prstGeom prst="rect">
            <a:avLst/>
          </a:prstGeom>
          <a:noFill/>
          <a:ln w="6350" cap="flat" cmpd="sng" algn="ctr">
            <a:solidFill>
              <a:schemeClr val="bg1">
                <a:lumMod val="50000"/>
              </a:schemeClr>
            </a:solidFill>
            <a:prstDash val="solid"/>
            <a:miter lim="800000"/>
          </a:ln>
          <a:effectLst/>
          <a:extLst>
            <a:ext uri="{909E8E84-426E-40DD-AFC4-6F175D3DCCD1}">
              <a14:hiddenFill xmlns:a14="http://schemas.microsoft.com/office/drawing/2010/main">
                <a:gradFill rotWithShape="1">
                  <a:gsLst>
                    <a:gs pos="0">
                      <a:srgbClr val="B32AB7">
                        <a:tint val="50000"/>
                        <a:satMod val="300000"/>
                      </a:srgbClr>
                    </a:gs>
                    <a:gs pos="35000">
                      <a:srgbClr val="B32AB7">
                        <a:tint val="37000"/>
                        <a:satMod val="300000"/>
                      </a:srgbClr>
                    </a:gs>
                    <a:gs pos="100000">
                      <a:srgbClr val="B32AB7">
                        <a:tint val="15000"/>
                        <a:satMod val="350000"/>
                      </a:srgbClr>
                    </a:gs>
                  </a:gsLst>
                  <a:lin ang="16200000" scaled="1"/>
                </a:gradFill>
              </a14:hiddenFill>
            </a:ext>
          </a:extLst>
        </p:spPr>
        <p:txBody>
          <a:bodyPr rtlCol="0" anchor="ctr"/>
          <a:lstStyle/>
          <a:p>
            <a:pPr marL="0" marR="0" lvl="0" indent="0" algn="ctr" defTabSz="914400" eaLnBrk="1" fontAlgn="base" latinLnBrk="0" hangingPunct="1">
              <a:lnSpc>
                <a:spcPct val="100000"/>
              </a:lnSpc>
              <a:spcBef>
                <a:spcPts val="0"/>
              </a:spcBef>
              <a:spcAft>
                <a:spcPts val="0"/>
              </a:spcAft>
              <a:buClrTx/>
              <a:buSzTx/>
              <a:buFontTx/>
              <a:buNone/>
              <a:defRPr/>
            </a:pPr>
            <a:endParaRPr kumimoji="0" lang="zh-CN" altLang="en-US" sz="1200" b="1" i="0" u="none" strike="noStrike" kern="0" cap="none" spc="0" normalizeH="0" baseline="0" noProof="1">
              <a:ln>
                <a:noFill/>
              </a:ln>
              <a:solidFill>
                <a:srgbClr val="000000"/>
              </a:solidFill>
              <a:effectLst/>
              <a:uLnTx/>
              <a:uFillTx/>
            </a:endParaRPr>
          </a:p>
        </p:txBody>
      </p:sp>
      <p:pic>
        <p:nvPicPr>
          <p:cNvPr id="16" name="图片 15"/>
          <p:cNvPicPr>
            <a:picLocks noChangeAspect="1"/>
          </p:cNvPicPr>
          <p:nvPr/>
        </p:nvPicPr>
        <p:blipFill>
          <a:blip r:embed="rId2"/>
          <a:stretch>
            <a:fillRect/>
          </a:stretch>
        </p:blipFill>
        <p:spPr>
          <a:xfrm>
            <a:off x="4679950" y="1267451"/>
            <a:ext cx="4229100" cy="2943225"/>
          </a:xfrm>
          <a:prstGeom prst="rect">
            <a:avLst/>
          </a:prstGeom>
        </p:spPr>
      </p:pic>
      <p:pic>
        <p:nvPicPr>
          <p:cNvPr id="199" name="图片 198"/>
          <p:cNvPicPr>
            <a:picLocks noChangeAspect="1"/>
          </p:cNvPicPr>
          <p:nvPr/>
        </p:nvPicPr>
        <p:blipFill>
          <a:blip r:embed="rId3" cstate="print"/>
          <a:stretch>
            <a:fillRect/>
          </a:stretch>
        </p:blipFill>
        <p:spPr>
          <a:xfrm>
            <a:off x="179705" y="1267460"/>
            <a:ext cx="4274820" cy="2943225"/>
          </a:xfrm>
          <a:prstGeom prst="rect">
            <a:avLst/>
          </a:prstGeom>
        </p:spPr>
      </p:pic>
    </p:spTree>
    <p:extLst>
      <p:ext uri="{BB962C8B-B14F-4D97-AF65-F5344CB8AC3E}">
        <p14:creationId xmlns:p14="http://schemas.microsoft.com/office/powerpoint/2010/main" val="3616608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标题 1"/>
          <p:cNvSpPr/>
          <p:nvPr/>
        </p:nvSpPr>
        <p:spPr>
          <a:xfrm>
            <a:off x="1331913" y="71755"/>
            <a:ext cx="7693025" cy="581025"/>
          </a:xfrm>
          <a:prstGeom prst="rect">
            <a:avLst/>
          </a:prstGeom>
          <a:noFill/>
          <a:ln w="9525">
            <a:noFill/>
          </a:ln>
        </p:spPr>
        <p:txBody>
          <a:bodyPr lIns="0" anchor="ctr"/>
          <a:lstStyle/>
          <a:p>
            <a:pPr algn="r"/>
            <a:r>
              <a:rPr lang="zh-CN" altLang="en-US" sz="2800" b="1" kern="0" dirty="0">
                <a:solidFill>
                  <a:srgbClr val="6B1685"/>
                </a:solidFill>
                <a:latin typeface="微软雅黑" panose="020B0503020204020204" pitchFamily="34" charset="-122"/>
                <a:ea typeface="微软雅黑" panose="020B0503020204020204" pitchFamily="34" charset="-122"/>
                <a:cs typeface="+mj-cs"/>
                <a:sym typeface="宋体" panose="02010600030101010101" pitchFamily="2" charset="-122"/>
              </a:rPr>
              <a:t>高级威胁检测方案设计</a:t>
            </a:r>
            <a:endParaRPr lang="zh-CN" altLang="en-US" sz="2800" b="1" dirty="0">
              <a:solidFill>
                <a:srgbClr val="6B1685"/>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467544" y="1741058"/>
            <a:ext cx="1364814"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微软雅黑" panose="020B0503020204020204" pitchFamily="34" charset="-122"/>
                <a:ea typeface="微软雅黑" panose="020B0503020204020204" pitchFamily="34" charset="-122"/>
              </a:rPr>
              <a:t>流量</a:t>
            </a:r>
          </a:p>
        </p:txBody>
      </p:sp>
      <p:sp>
        <p:nvSpPr>
          <p:cNvPr id="9" name="矩形 8"/>
          <p:cNvSpPr/>
          <p:nvPr/>
        </p:nvSpPr>
        <p:spPr>
          <a:xfrm>
            <a:off x="2771418" y="1741058"/>
            <a:ext cx="1364814"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微软雅黑" panose="020B0503020204020204" pitchFamily="34" charset="-122"/>
                <a:ea typeface="微软雅黑" panose="020B0503020204020204" pitchFamily="34" charset="-122"/>
              </a:rPr>
              <a:t>日志</a:t>
            </a:r>
          </a:p>
        </p:txBody>
      </p:sp>
      <p:sp>
        <p:nvSpPr>
          <p:cNvPr id="10" name="矩形 9"/>
          <p:cNvSpPr/>
          <p:nvPr/>
        </p:nvSpPr>
        <p:spPr>
          <a:xfrm>
            <a:off x="5187515" y="1741058"/>
            <a:ext cx="1364814"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微软雅黑" panose="020B0503020204020204" pitchFamily="34" charset="-122"/>
                <a:ea typeface="微软雅黑" panose="020B0503020204020204" pitchFamily="34" charset="-122"/>
              </a:rPr>
              <a:t>情报</a:t>
            </a:r>
          </a:p>
        </p:txBody>
      </p:sp>
      <p:sp>
        <p:nvSpPr>
          <p:cNvPr id="11" name="矩形 10"/>
          <p:cNvSpPr/>
          <p:nvPr/>
        </p:nvSpPr>
        <p:spPr>
          <a:xfrm>
            <a:off x="7491389" y="1730018"/>
            <a:ext cx="1364814"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微软雅黑" panose="020B0503020204020204" pitchFamily="34" charset="-122"/>
                <a:ea typeface="微软雅黑" panose="020B0503020204020204" pitchFamily="34" charset="-122"/>
              </a:rPr>
              <a:t>攻击事件</a:t>
            </a:r>
          </a:p>
        </p:txBody>
      </p:sp>
      <p:cxnSp>
        <p:nvCxnSpPr>
          <p:cNvPr id="13" name="直线箭头连接符 12"/>
          <p:cNvCxnSpPr>
            <a:stCxn id="4" idx="3"/>
            <a:endCxn id="9" idx="1"/>
          </p:cNvCxnSpPr>
          <p:nvPr/>
        </p:nvCxnSpPr>
        <p:spPr>
          <a:xfrm>
            <a:off x="1832358" y="1993086"/>
            <a:ext cx="9390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p:cNvCxnSpPr>
            <a:stCxn id="9" idx="3"/>
            <a:endCxn id="10" idx="1"/>
          </p:cNvCxnSpPr>
          <p:nvPr/>
        </p:nvCxnSpPr>
        <p:spPr>
          <a:xfrm>
            <a:off x="4136232" y="1993086"/>
            <a:ext cx="1051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p:cNvCxnSpPr>
            <a:stCxn id="10" idx="3"/>
            <a:endCxn id="11" idx="1"/>
          </p:cNvCxnSpPr>
          <p:nvPr/>
        </p:nvCxnSpPr>
        <p:spPr>
          <a:xfrm flipV="1">
            <a:off x="6552329" y="1982046"/>
            <a:ext cx="939060" cy="11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1960286" y="1634700"/>
            <a:ext cx="795426" cy="369332"/>
          </a:xfrm>
          <a:prstGeom prst="rect">
            <a:avLst/>
          </a:prstGeom>
          <a:noFill/>
        </p:spPr>
        <p:txBody>
          <a:bodyPr wrap="square" rtlCol="0">
            <a:spAutoFit/>
          </a:bodyPr>
          <a:lstStyle/>
          <a:p>
            <a:r>
              <a:rPr kumimoji="1" lang="zh-CN" altLang="en-US" dirty="0">
                <a:latin typeface="微软雅黑" panose="020B0503020204020204" pitchFamily="34" charset="-122"/>
                <a:ea typeface="微软雅黑" panose="020B0503020204020204" pitchFamily="34" charset="-122"/>
              </a:rPr>
              <a:t>解析</a:t>
            </a:r>
          </a:p>
        </p:txBody>
      </p:sp>
      <p:sp>
        <p:nvSpPr>
          <p:cNvPr id="22" name="文本框 21"/>
          <p:cNvSpPr txBox="1"/>
          <p:nvPr/>
        </p:nvSpPr>
        <p:spPr>
          <a:xfrm>
            <a:off x="4294081" y="1612714"/>
            <a:ext cx="795426" cy="369332"/>
          </a:xfrm>
          <a:prstGeom prst="rect">
            <a:avLst/>
          </a:prstGeom>
          <a:noFill/>
        </p:spPr>
        <p:txBody>
          <a:bodyPr wrap="square" rtlCol="0">
            <a:spAutoFit/>
          </a:bodyPr>
          <a:lstStyle/>
          <a:p>
            <a:r>
              <a:rPr kumimoji="1" lang="zh-CN" altLang="en-US" dirty="0">
                <a:latin typeface="微软雅黑" panose="020B0503020204020204" pitchFamily="34" charset="-122"/>
                <a:ea typeface="微软雅黑" panose="020B0503020204020204" pitchFamily="34" charset="-122"/>
              </a:rPr>
              <a:t>匹配</a:t>
            </a:r>
          </a:p>
        </p:txBody>
      </p:sp>
      <p:sp>
        <p:nvSpPr>
          <p:cNvPr id="23" name="文本框 22"/>
          <p:cNvSpPr txBox="1"/>
          <p:nvPr/>
        </p:nvSpPr>
        <p:spPr>
          <a:xfrm>
            <a:off x="6665891" y="1556392"/>
            <a:ext cx="795426" cy="369332"/>
          </a:xfrm>
          <a:prstGeom prst="rect">
            <a:avLst/>
          </a:prstGeom>
          <a:noFill/>
        </p:spPr>
        <p:txBody>
          <a:bodyPr wrap="square" rtlCol="0">
            <a:spAutoFit/>
          </a:bodyPr>
          <a:lstStyle/>
          <a:p>
            <a:r>
              <a:rPr kumimoji="1" lang="zh-CN" altLang="en-US" dirty="0">
                <a:latin typeface="微软雅黑" panose="020B0503020204020204" pitchFamily="34" charset="-122"/>
                <a:ea typeface="微软雅黑" panose="020B0503020204020204" pitchFamily="34" charset="-122"/>
              </a:rPr>
              <a:t>发现</a:t>
            </a:r>
          </a:p>
        </p:txBody>
      </p:sp>
      <p:sp>
        <p:nvSpPr>
          <p:cNvPr id="20" name="圆角矩形 19"/>
          <p:cNvSpPr/>
          <p:nvPr/>
        </p:nvSpPr>
        <p:spPr>
          <a:xfrm>
            <a:off x="753907" y="2541304"/>
            <a:ext cx="792088" cy="1584176"/>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微软雅黑" panose="020B0503020204020204" pitchFamily="34" charset="-122"/>
                <a:ea typeface="微软雅黑" panose="020B0503020204020204" pitchFamily="34" charset="-122"/>
              </a:rPr>
              <a:t>内网出局</a:t>
            </a:r>
            <a:endParaRPr kumimoji="1" lang="en-US" altLang="zh-CN" dirty="0">
              <a:latin typeface="微软雅黑" panose="020B0503020204020204" pitchFamily="34" charset="-122"/>
              <a:ea typeface="微软雅黑" panose="020B0503020204020204" pitchFamily="34" charset="-122"/>
            </a:endParaRPr>
          </a:p>
          <a:p>
            <a:pPr algn="ctr"/>
            <a:r>
              <a:rPr kumimoji="1" lang="zh-CN" altLang="en-US" dirty="0">
                <a:latin typeface="微软雅黑" panose="020B0503020204020204" pitchFamily="34" charset="-122"/>
                <a:ea typeface="微软雅黑" panose="020B0503020204020204" pitchFamily="34" charset="-122"/>
              </a:rPr>
              <a:t>流量</a:t>
            </a:r>
          </a:p>
        </p:txBody>
      </p:sp>
      <p:sp>
        <p:nvSpPr>
          <p:cNvPr id="26" name="圆角矩形 25"/>
          <p:cNvSpPr/>
          <p:nvPr/>
        </p:nvSpPr>
        <p:spPr>
          <a:xfrm>
            <a:off x="751518" y="4612887"/>
            <a:ext cx="792088" cy="1584176"/>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微软雅黑" panose="020B0503020204020204" pitchFamily="34" charset="-122"/>
                <a:ea typeface="微软雅黑" panose="020B0503020204020204" pitchFamily="34" charset="-122"/>
              </a:rPr>
              <a:t>业务服务访问流量</a:t>
            </a:r>
          </a:p>
        </p:txBody>
      </p:sp>
      <p:sp>
        <p:nvSpPr>
          <p:cNvPr id="24" name="圆角矩形 23"/>
          <p:cNvSpPr/>
          <p:nvPr/>
        </p:nvSpPr>
        <p:spPr>
          <a:xfrm>
            <a:off x="2807624" y="2708918"/>
            <a:ext cx="1364814" cy="432048"/>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微软雅黑" panose="020B0503020204020204" pitchFamily="34" charset="-122"/>
                <a:ea typeface="微软雅黑" panose="020B0503020204020204" pitchFamily="34" charset="-122"/>
              </a:rPr>
              <a:t>DNS</a:t>
            </a:r>
            <a:r>
              <a:rPr kumimoji="1" lang="zh-CN" altLang="en-US" dirty="0">
                <a:latin typeface="微软雅黑" panose="020B0503020204020204" pitchFamily="34" charset="-122"/>
                <a:ea typeface="微软雅黑" panose="020B0503020204020204" pitchFamily="34" charset="-122"/>
              </a:rPr>
              <a:t>日志</a:t>
            </a:r>
          </a:p>
        </p:txBody>
      </p:sp>
      <p:sp>
        <p:nvSpPr>
          <p:cNvPr id="28" name="圆角矩形 27"/>
          <p:cNvSpPr/>
          <p:nvPr/>
        </p:nvSpPr>
        <p:spPr>
          <a:xfrm>
            <a:off x="2820208" y="3356991"/>
            <a:ext cx="1364814" cy="432048"/>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微软雅黑" panose="020B0503020204020204" pitchFamily="34" charset="-122"/>
                <a:ea typeface="微软雅黑" panose="020B0503020204020204" pitchFamily="34" charset="-122"/>
              </a:rPr>
              <a:t>上网行为日志</a:t>
            </a:r>
          </a:p>
        </p:txBody>
      </p:sp>
      <p:sp>
        <p:nvSpPr>
          <p:cNvPr id="29" name="圆角矩形 28"/>
          <p:cNvSpPr/>
          <p:nvPr/>
        </p:nvSpPr>
        <p:spPr>
          <a:xfrm>
            <a:off x="2820208" y="4005064"/>
            <a:ext cx="1364814" cy="432048"/>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微软雅黑" panose="020B0503020204020204" pitchFamily="34" charset="-122"/>
                <a:ea typeface="微软雅黑" panose="020B0503020204020204" pitchFamily="34" charset="-122"/>
              </a:rPr>
              <a:t>文件下载日志</a:t>
            </a:r>
          </a:p>
        </p:txBody>
      </p:sp>
      <p:sp>
        <p:nvSpPr>
          <p:cNvPr id="30" name="圆角矩形 29"/>
          <p:cNvSpPr/>
          <p:nvPr/>
        </p:nvSpPr>
        <p:spPr>
          <a:xfrm>
            <a:off x="2820208" y="4756902"/>
            <a:ext cx="1364814" cy="432048"/>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latin typeface="微软雅黑" panose="020B0503020204020204" pitchFamily="34" charset="-122"/>
                <a:ea typeface="微软雅黑" panose="020B0503020204020204" pitchFamily="34" charset="-122"/>
              </a:rPr>
              <a:t>访问</a:t>
            </a:r>
            <a:r>
              <a:rPr kumimoji="1" lang="en-US" altLang="zh-CN" sz="1600" dirty="0">
                <a:latin typeface="微软雅黑" panose="020B0503020204020204" pitchFamily="34" charset="-122"/>
                <a:ea typeface="微软雅黑" panose="020B0503020204020204" pitchFamily="34" charset="-122"/>
              </a:rPr>
              <a:t>IP</a:t>
            </a:r>
            <a:r>
              <a:rPr kumimoji="1" lang="zh-CN" altLang="en-US" sz="1600" dirty="0">
                <a:latin typeface="微软雅黑" panose="020B0503020204020204" pitchFamily="34" charset="-122"/>
                <a:ea typeface="微软雅黑" panose="020B0503020204020204" pitchFamily="34" charset="-122"/>
              </a:rPr>
              <a:t>列表</a:t>
            </a:r>
          </a:p>
        </p:txBody>
      </p:sp>
      <p:sp>
        <p:nvSpPr>
          <p:cNvPr id="31" name="圆角矩形 30"/>
          <p:cNvSpPr/>
          <p:nvPr/>
        </p:nvSpPr>
        <p:spPr>
          <a:xfrm>
            <a:off x="2820208" y="5423702"/>
            <a:ext cx="1364814" cy="432048"/>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latin typeface="微软雅黑" panose="020B0503020204020204" pitchFamily="34" charset="-122"/>
                <a:ea typeface="微软雅黑" panose="020B0503020204020204" pitchFamily="34" charset="-122"/>
              </a:rPr>
              <a:t>Web</a:t>
            </a:r>
            <a:r>
              <a:rPr kumimoji="1" lang="zh-CN" altLang="en-US" sz="1400" dirty="0">
                <a:latin typeface="微软雅黑" panose="020B0503020204020204" pitchFamily="34" charset="-122"/>
                <a:ea typeface="微软雅黑" panose="020B0503020204020204" pitchFamily="34" charset="-122"/>
              </a:rPr>
              <a:t>攻击日志</a:t>
            </a:r>
          </a:p>
        </p:txBody>
      </p:sp>
      <p:sp>
        <p:nvSpPr>
          <p:cNvPr id="32" name="圆角矩形 31"/>
          <p:cNvSpPr/>
          <p:nvPr/>
        </p:nvSpPr>
        <p:spPr>
          <a:xfrm>
            <a:off x="5117061" y="3035078"/>
            <a:ext cx="1487466" cy="43204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微软雅黑" panose="020B0503020204020204" pitchFamily="34" charset="-122"/>
                <a:ea typeface="微软雅黑" panose="020B0503020204020204" pitchFamily="34" charset="-122"/>
              </a:rPr>
              <a:t>失陷情报库</a:t>
            </a:r>
          </a:p>
        </p:txBody>
      </p:sp>
      <p:sp>
        <p:nvSpPr>
          <p:cNvPr id="33" name="圆角矩形 32"/>
          <p:cNvSpPr/>
          <p:nvPr/>
        </p:nvSpPr>
        <p:spPr>
          <a:xfrm>
            <a:off x="5153257" y="3909456"/>
            <a:ext cx="1487466" cy="43204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微软雅黑" panose="020B0503020204020204" pitchFamily="34" charset="-122"/>
                <a:ea typeface="微软雅黑" panose="020B0503020204020204" pitchFamily="34" charset="-122"/>
              </a:rPr>
              <a:t>文件情报库</a:t>
            </a:r>
          </a:p>
        </p:txBody>
      </p:sp>
      <p:sp>
        <p:nvSpPr>
          <p:cNvPr id="34" name="圆角矩形 33"/>
          <p:cNvSpPr/>
          <p:nvPr/>
        </p:nvSpPr>
        <p:spPr>
          <a:xfrm>
            <a:off x="5153257" y="4982188"/>
            <a:ext cx="1487466" cy="43204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微软雅黑" panose="020B0503020204020204" pitchFamily="34" charset="-122"/>
                <a:ea typeface="微软雅黑" panose="020B0503020204020204" pitchFamily="34" charset="-122"/>
              </a:rPr>
              <a:t>IP</a:t>
            </a:r>
            <a:r>
              <a:rPr kumimoji="1" lang="zh-CN" altLang="en-US" dirty="0">
                <a:latin typeface="微软雅黑" panose="020B0503020204020204" pitchFamily="34" charset="-122"/>
                <a:ea typeface="微软雅黑" panose="020B0503020204020204" pitchFamily="34" charset="-122"/>
              </a:rPr>
              <a:t>情报库</a:t>
            </a:r>
          </a:p>
        </p:txBody>
      </p:sp>
      <p:cxnSp>
        <p:nvCxnSpPr>
          <p:cNvPr id="35" name="直线箭头连接符 34"/>
          <p:cNvCxnSpPr>
            <a:stCxn id="20" idx="3"/>
            <a:endCxn id="24" idx="1"/>
          </p:cNvCxnSpPr>
          <p:nvPr/>
        </p:nvCxnSpPr>
        <p:spPr>
          <a:xfrm flipV="1">
            <a:off x="1545995" y="2924942"/>
            <a:ext cx="1261629" cy="408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p:cNvCxnSpPr>
            <a:stCxn id="20" idx="3"/>
            <a:endCxn id="28" idx="1"/>
          </p:cNvCxnSpPr>
          <p:nvPr/>
        </p:nvCxnSpPr>
        <p:spPr>
          <a:xfrm>
            <a:off x="1545995" y="3333392"/>
            <a:ext cx="1274213" cy="239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线箭头连接符 38"/>
          <p:cNvCxnSpPr>
            <a:stCxn id="20" idx="3"/>
            <a:endCxn id="29" idx="1"/>
          </p:cNvCxnSpPr>
          <p:nvPr/>
        </p:nvCxnSpPr>
        <p:spPr>
          <a:xfrm>
            <a:off x="1545995" y="3333392"/>
            <a:ext cx="1274213" cy="887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p:cNvCxnSpPr>
            <a:stCxn id="26" idx="3"/>
            <a:endCxn id="30" idx="1"/>
          </p:cNvCxnSpPr>
          <p:nvPr/>
        </p:nvCxnSpPr>
        <p:spPr>
          <a:xfrm flipV="1">
            <a:off x="1543606" y="4972926"/>
            <a:ext cx="1276602" cy="4320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线箭头连接符 42"/>
          <p:cNvCxnSpPr>
            <a:stCxn id="26" idx="3"/>
            <a:endCxn id="31" idx="1"/>
          </p:cNvCxnSpPr>
          <p:nvPr/>
        </p:nvCxnSpPr>
        <p:spPr>
          <a:xfrm>
            <a:off x="1543606" y="5404975"/>
            <a:ext cx="1276602" cy="2347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线箭头连接符 44"/>
          <p:cNvCxnSpPr>
            <a:stCxn id="24" idx="3"/>
            <a:endCxn id="32" idx="1"/>
          </p:cNvCxnSpPr>
          <p:nvPr/>
        </p:nvCxnSpPr>
        <p:spPr>
          <a:xfrm>
            <a:off x="4172438" y="2924942"/>
            <a:ext cx="944623" cy="326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p:cNvCxnSpPr>
            <a:stCxn id="28" idx="3"/>
            <a:endCxn id="32" idx="1"/>
          </p:cNvCxnSpPr>
          <p:nvPr/>
        </p:nvCxnSpPr>
        <p:spPr>
          <a:xfrm flipV="1">
            <a:off x="4185022" y="3251102"/>
            <a:ext cx="932039" cy="321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p:cNvCxnSpPr>
            <a:stCxn id="29" idx="3"/>
            <a:endCxn id="33" idx="1"/>
          </p:cNvCxnSpPr>
          <p:nvPr/>
        </p:nvCxnSpPr>
        <p:spPr>
          <a:xfrm flipV="1">
            <a:off x="4185022" y="4125480"/>
            <a:ext cx="968235" cy="956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线箭头连接符 50"/>
          <p:cNvCxnSpPr>
            <a:stCxn id="30" idx="3"/>
            <a:endCxn id="34" idx="1"/>
          </p:cNvCxnSpPr>
          <p:nvPr/>
        </p:nvCxnSpPr>
        <p:spPr>
          <a:xfrm>
            <a:off x="4185022" y="4972926"/>
            <a:ext cx="968235" cy="225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线箭头连接符 52"/>
          <p:cNvCxnSpPr>
            <a:stCxn id="31" idx="3"/>
            <a:endCxn id="34" idx="1"/>
          </p:cNvCxnSpPr>
          <p:nvPr/>
        </p:nvCxnSpPr>
        <p:spPr>
          <a:xfrm flipV="1">
            <a:off x="4185022" y="5198212"/>
            <a:ext cx="968235" cy="441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圆角矩形 56"/>
          <p:cNvSpPr/>
          <p:nvPr/>
        </p:nvSpPr>
        <p:spPr>
          <a:xfrm>
            <a:off x="7352625" y="2765109"/>
            <a:ext cx="1487466" cy="688094"/>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latin typeface="微软雅黑" panose="020B0503020204020204" pitchFamily="34" charset="-122"/>
                <a:ea typeface="微软雅黑" panose="020B0503020204020204" pitchFamily="34" charset="-122"/>
              </a:rPr>
              <a:t>内部被控主机</a:t>
            </a:r>
            <a:endParaRPr kumimoji="1" lang="en-US" altLang="zh-CN" sz="1600" dirty="0">
              <a:latin typeface="微软雅黑" panose="020B0503020204020204" pitchFamily="34" charset="-122"/>
              <a:ea typeface="微软雅黑" panose="020B0503020204020204" pitchFamily="34" charset="-122"/>
            </a:endParaRPr>
          </a:p>
          <a:p>
            <a:pPr algn="ctr"/>
            <a:r>
              <a:rPr kumimoji="1" lang="en-US" altLang="zh-CN" sz="1200" dirty="0">
                <a:latin typeface="微软雅黑" panose="020B0503020204020204" pitchFamily="34" charset="-122"/>
                <a:ea typeface="微软雅黑" panose="020B0503020204020204" pitchFamily="34" charset="-122"/>
              </a:rPr>
              <a:t>APT</a:t>
            </a:r>
            <a:r>
              <a:rPr kumimoji="1" lang="zh-CN" altLang="en-US" sz="1200" dirty="0">
                <a:latin typeface="微软雅黑" panose="020B0503020204020204" pitchFamily="34" charset="-122"/>
                <a:ea typeface="微软雅黑" panose="020B0503020204020204" pitchFamily="34" charset="-122"/>
              </a:rPr>
              <a:t>、木马、勒索、蠕虫等</a:t>
            </a:r>
          </a:p>
        </p:txBody>
      </p:sp>
      <p:sp>
        <p:nvSpPr>
          <p:cNvPr id="58" name="圆角矩形 57"/>
          <p:cNvSpPr/>
          <p:nvPr/>
        </p:nvSpPr>
        <p:spPr>
          <a:xfrm>
            <a:off x="7366777" y="4594298"/>
            <a:ext cx="1487466" cy="563294"/>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latin typeface="微软雅黑" panose="020B0503020204020204" pitchFamily="34" charset="-122"/>
                <a:ea typeface="微软雅黑" panose="020B0503020204020204" pitchFamily="34" charset="-122"/>
              </a:rPr>
              <a:t>恶意</a:t>
            </a:r>
            <a:r>
              <a:rPr kumimoji="1" lang="en-US" altLang="zh-CN" sz="1600" dirty="0">
                <a:latin typeface="微软雅黑" panose="020B0503020204020204" pitchFamily="34" charset="-122"/>
                <a:ea typeface="微软雅黑" panose="020B0503020204020204" pitchFamily="34" charset="-122"/>
              </a:rPr>
              <a:t>IP</a:t>
            </a:r>
            <a:r>
              <a:rPr kumimoji="1" lang="zh-CN" altLang="en-US" sz="1600" dirty="0">
                <a:latin typeface="微软雅黑" panose="020B0503020204020204" pitchFamily="34" charset="-122"/>
                <a:ea typeface="微软雅黑" panose="020B0503020204020204" pitchFamily="34" charset="-122"/>
              </a:rPr>
              <a:t>访问</a:t>
            </a:r>
            <a:endParaRPr kumimoji="1" lang="en-US" altLang="zh-CN" sz="1600" dirty="0">
              <a:latin typeface="微软雅黑" panose="020B0503020204020204" pitchFamily="34" charset="-122"/>
              <a:ea typeface="微软雅黑" panose="020B0503020204020204" pitchFamily="34" charset="-122"/>
            </a:endParaRPr>
          </a:p>
          <a:p>
            <a:pPr algn="ctr"/>
            <a:r>
              <a:rPr kumimoji="1" lang="zh-CN" altLang="en-US" sz="1200" dirty="0">
                <a:latin typeface="微软雅黑" panose="020B0503020204020204" pitchFamily="34" charset="-122"/>
                <a:ea typeface="微软雅黑" panose="020B0503020204020204" pitchFamily="34" charset="-122"/>
              </a:rPr>
              <a:t>扫描、爆库、爬取</a:t>
            </a:r>
          </a:p>
        </p:txBody>
      </p:sp>
      <p:sp>
        <p:nvSpPr>
          <p:cNvPr id="59" name="圆角矩形 58"/>
          <p:cNvSpPr/>
          <p:nvPr/>
        </p:nvSpPr>
        <p:spPr>
          <a:xfrm>
            <a:off x="7366777" y="5399304"/>
            <a:ext cx="1487466" cy="838008"/>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latin typeface="微软雅黑" panose="020B0503020204020204" pitchFamily="34" charset="-122"/>
                <a:ea typeface="微软雅黑" panose="020B0503020204020204" pitchFamily="34" charset="-122"/>
              </a:rPr>
              <a:t>事件分级</a:t>
            </a:r>
            <a:endParaRPr kumimoji="1" lang="en-US" altLang="zh-CN" sz="1600" dirty="0">
              <a:latin typeface="微软雅黑" panose="020B0503020204020204" pitchFamily="34" charset="-122"/>
              <a:ea typeface="微软雅黑" panose="020B0503020204020204" pitchFamily="34" charset="-122"/>
            </a:endParaRPr>
          </a:p>
          <a:p>
            <a:pPr algn="ctr"/>
            <a:r>
              <a:rPr kumimoji="1" lang="zh-CN" altLang="en-US" sz="1200" dirty="0">
                <a:latin typeface="微软雅黑" panose="020B0503020204020204" pitchFamily="34" charset="-122"/>
                <a:ea typeface="微软雅黑" panose="020B0503020204020204" pitchFamily="34" charset="-122"/>
              </a:rPr>
              <a:t>自动化扫描</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手动攻击</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随机攻击</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定向攻击</a:t>
            </a:r>
          </a:p>
        </p:txBody>
      </p:sp>
      <p:sp>
        <p:nvSpPr>
          <p:cNvPr id="60" name="圆角矩形 59"/>
          <p:cNvSpPr/>
          <p:nvPr/>
        </p:nvSpPr>
        <p:spPr>
          <a:xfrm>
            <a:off x="7366777" y="3726788"/>
            <a:ext cx="1487466" cy="688094"/>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latin typeface="微软雅黑" panose="020B0503020204020204" pitchFamily="34" charset="-122"/>
                <a:ea typeface="微软雅黑" panose="020B0503020204020204" pitchFamily="34" charset="-122"/>
              </a:rPr>
              <a:t>恶意文件下载</a:t>
            </a:r>
            <a:endParaRPr kumimoji="1" lang="en-US" altLang="zh-CN" sz="1600" dirty="0">
              <a:latin typeface="微软雅黑" panose="020B0503020204020204" pitchFamily="34" charset="-122"/>
              <a:ea typeface="微软雅黑" panose="020B0503020204020204" pitchFamily="34" charset="-122"/>
            </a:endParaRPr>
          </a:p>
          <a:p>
            <a:pPr algn="ctr"/>
            <a:r>
              <a:rPr kumimoji="1" lang="zh-CN" altLang="en-US" sz="1200" dirty="0">
                <a:latin typeface="微软雅黑" panose="020B0503020204020204" pitchFamily="34" charset="-122"/>
                <a:ea typeface="微软雅黑" panose="020B0503020204020204" pitchFamily="34" charset="-122"/>
              </a:rPr>
              <a:t>攻击工具、木马组件等</a:t>
            </a:r>
          </a:p>
        </p:txBody>
      </p:sp>
      <p:cxnSp>
        <p:nvCxnSpPr>
          <p:cNvPr id="61" name="直线箭头连接符 60"/>
          <p:cNvCxnSpPr>
            <a:stCxn id="32" idx="3"/>
            <a:endCxn id="57" idx="1"/>
          </p:cNvCxnSpPr>
          <p:nvPr/>
        </p:nvCxnSpPr>
        <p:spPr>
          <a:xfrm flipV="1">
            <a:off x="6604527" y="3109156"/>
            <a:ext cx="748098" cy="141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线箭头连接符 62"/>
          <p:cNvCxnSpPr>
            <a:stCxn id="33" idx="3"/>
            <a:endCxn id="60" idx="1"/>
          </p:cNvCxnSpPr>
          <p:nvPr/>
        </p:nvCxnSpPr>
        <p:spPr>
          <a:xfrm flipV="1">
            <a:off x="6640723" y="4070835"/>
            <a:ext cx="726054" cy="54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362" name="直线箭头连接符 143361"/>
          <p:cNvCxnSpPr>
            <a:stCxn id="34" idx="3"/>
            <a:endCxn id="58" idx="1"/>
          </p:cNvCxnSpPr>
          <p:nvPr/>
        </p:nvCxnSpPr>
        <p:spPr>
          <a:xfrm flipV="1">
            <a:off x="6640723" y="4875945"/>
            <a:ext cx="726054" cy="322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364" name="直线箭头连接符 143363"/>
          <p:cNvCxnSpPr>
            <a:stCxn id="34" idx="3"/>
            <a:endCxn id="59" idx="1"/>
          </p:cNvCxnSpPr>
          <p:nvPr/>
        </p:nvCxnSpPr>
        <p:spPr>
          <a:xfrm>
            <a:off x="6640723" y="5198212"/>
            <a:ext cx="726054" cy="620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7194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323528" y="966628"/>
            <a:ext cx="10515600" cy="880351"/>
          </a:xfrm>
          <a:prstGeom prst="rect">
            <a:avLst/>
          </a:prstGeom>
        </p:spPr>
        <p:txBody>
          <a:bodyPr/>
          <a:lstStyle>
            <a:lvl1pPr algn="l" rtl="0" eaLnBrk="0" fontAlgn="base" hangingPunct="0">
              <a:spcBef>
                <a:spcPct val="0"/>
              </a:spcBef>
              <a:spcAft>
                <a:spcPct val="0"/>
              </a:spcAft>
              <a:defRPr lang="zh-CN" sz="2800" b="1" dirty="0">
                <a:solidFill>
                  <a:srgbClr val="6B1685"/>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2800" b="1">
                <a:solidFill>
                  <a:srgbClr val="6B1685"/>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rgbClr val="6B1685"/>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rgbClr val="6B1685"/>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rgbClr val="6B1685"/>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r>
              <a:rPr kumimoji="1" lang="zh-CN" altLang="en-US" kern="0" dirty="0" smtClean="0"/>
              <a:t>失陷主机检测</a:t>
            </a:r>
            <a:endParaRPr kumimoji="1" lang="zh-CN" altLang="en-US" kern="0" dirty="0"/>
          </a:p>
        </p:txBody>
      </p:sp>
      <p:sp>
        <p:nvSpPr>
          <p:cNvPr id="5" name="内容占位符 2"/>
          <p:cNvSpPr txBox="1"/>
          <p:nvPr/>
        </p:nvSpPr>
        <p:spPr>
          <a:xfrm>
            <a:off x="179705" y="1621790"/>
            <a:ext cx="4104640" cy="5138420"/>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14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4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defRPr>
            </a:lvl9pPr>
          </a:lstStyle>
          <a:p>
            <a:pPr>
              <a:lnSpc>
                <a:spcPct val="120000"/>
              </a:lnSpc>
            </a:pPr>
            <a:r>
              <a:rPr kumimoji="1" lang="zh-CN" altLang="en-US" sz="1600" b="1" kern="0" dirty="0" smtClean="0">
                <a:latin typeface="微软雅黑" panose="020B0503020204020204" pitchFamily="34" charset="-122"/>
                <a:ea typeface="微软雅黑" panose="020B0503020204020204" pitchFamily="34" charset="-122"/>
              </a:rPr>
              <a:t>基于情报</a:t>
            </a:r>
          </a:p>
          <a:p>
            <a:pPr>
              <a:lnSpc>
                <a:spcPct val="120000"/>
              </a:lnSpc>
            </a:pPr>
            <a:r>
              <a:rPr kumimoji="1" lang="zh-CN" altLang="en-US" sz="1600" kern="0" dirty="0" smtClean="0">
                <a:latin typeface="微软雅黑" panose="020B0503020204020204" pitchFamily="34" charset="-122"/>
                <a:ea typeface="微软雅黑" panose="020B0503020204020204" pitchFamily="34" charset="-122"/>
              </a:rPr>
              <a:t>本地数据类型：</a:t>
            </a:r>
            <a:r>
              <a:rPr kumimoji="1" lang="en-US" altLang="zh-CN" sz="1600" kern="0" dirty="0" smtClean="0">
                <a:latin typeface="微软雅黑" panose="020B0503020204020204" pitchFamily="34" charset="-122"/>
                <a:ea typeface="微软雅黑" panose="020B0503020204020204" pitchFamily="34" charset="-122"/>
              </a:rPr>
              <a:t>DNS</a:t>
            </a:r>
            <a:r>
              <a:rPr kumimoji="1" lang="zh-CN" altLang="en-US" sz="1600" kern="0" dirty="0" smtClean="0">
                <a:latin typeface="微软雅黑" panose="020B0503020204020204" pitchFamily="34" charset="-122"/>
                <a:ea typeface="微软雅黑" panose="020B0503020204020204" pitchFamily="34" charset="-122"/>
              </a:rPr>
              <a:t>、</a:t>
            </a:r>
            <a:r>
              <a:rPr kumimoji="1" lang="en-US" altLang="zh-CN" sz="1600" kern="0" dirty="0" smtClean="0">
                <a:latin typeface="微软雅黑" panose="020B0503020204020204" pitchFamily="34" charset="-122"/>
                <a:ea typeface="微软雅黑" panose="020B0503020204020204" pitchFamily="34" charset="-122"/>
              </a:rPr>
              <a:t>HTTP</a:t>
            </a:r>
            <a:r>
              <a:rPr kumimoji="1" lang="zh-CN" altLang="en-US" sz="1600" kern="0" dirty="0" smtClean="0">
                <a:latin typeface="微软雅黑" panose="020B0503020204020204" pitchFamily="34" charset="-122"/>
                <a:ea typeface="微软雅黑" panose="020B0503020204020204" pitchFamily="34" charset="-122"/>
              </a:rPr>
              <a:t>代理、上网行为日志、</a:t>
            </a:r>
            <a:endParaRPr kumimoji="1" lang="en-US" altLang="zh-CN" sz="1600" kern="0" dirty="0" smtClean="0">
              <a:latin typeface="微软雅黑" panose="020B0503020204020204" pitchFamily="34" charset="-122"/>
              <a:ea typeface="微软雅黑" panose="020B0503020204020204" pitchFamily="34" charset="-122"/>
            </a:endParaRPr>
          </a:p>
          <a:p>
            <a:pPr>
              <a:lnSpc>
                <a:spcPct val="120000"/>
              </a:lnSpc>
            </a:pPr>
            <a:r>
              <a:rPr kumimoji="1" lang="zh-CN" altLang="en-US" sz="1600" kern="0" dirty="0" smtClean="0">
                <a:latin typeface="微软雅黑" panose="020B0503020204020204" pitchFamily="34" charset="-122"/>
                <a:ea typeface="微软雅黑" panose="020B0503020204020204" pitchFamily="34" charset="-122"/>
              </a:rPr>
              <a:t>威胁情报类型：失陷检测（</a:t>
            </a:r>
            <a:r>
              <a:rPr kumimoji="1" lang="en-US" altLang="zh-CN" sz="1600" kern="0" dirty="0" err="1" smtClean="0">
                <a:latin typeface="微软雅黑" panose="020B0503020204020204" pitchFamily="34" charset="-122"/>
                <a:ea typeface="微软雅黑" panose="020B0503020204020204" pitchFamily="34" charset="-122"/>
              </a:rPr>
              <a:t>CnC</a:t>
            </a:r>
            <a:r>
              <a:rPr kumimoji="1" lang="zh-CN" altLang="en-US" sz="1600" kern="0" dirty="0" smtClean="0">
                <a:latin typeface="微软雅黑" panose="020B0503020204020204" pitchFamily="34" charset="-122"/>
                <a:ea typeface="微软雅黑" panose="020B0503020204020204" pitchFamily="34" charset="-122"/>
              </a:rPr>
              <a:t>）情报</a:t>
            </a:r>
            <a:endParaRPr kumimoji="1" lang="en-US" altLang="zh-CN" sz="1600" kern="0" dirty="0" smtClean="0">
              <a:latin typeface="微软雅黑" panose="020B0503020204020204" pitchFamily="34" charset="-122"/>
              <a:ea typeface="微软雅黑" panose="020B0503020204020204" pitchFamily="34" charset="-122"/>
            </a:endParaRPr>
          </a:p>
          <a:p>
            <a:pPr>
              <a:lnSpc>
                <a:spcPct val="120000"/>
              </a:lnSpc>
            </a:pPr>
            <a:r>
              <a:rPr kumimoji="1" lang="zh-CN" altLang="en-US" sz="1600" kern="0" dirty="0" smtClean="0">
                <a:latin typeface="微软雅黑" panose="020B0503020204020204" pitchFamily="34" charset="-122"/>
                <a:ea typeface="微软雅黑" panose="020B0503020204020204" pitchFamily="34" charset="-122"/>
              </a:rPr>
              <a:t>价值</a:t>
            </a:r>
            <a:r>
              <a:rPr kumimoji="1" lang="en-US" altLang="zh-CN" sz="1600" kern="0" dirty="0" smtClean="0">
                <a:latin typeface="微软雅黑" panose="020B0503020204020204" pitchFamily="34" charset="-122"/>
                <a:ea typeface="微软雅黑" panose="020B0503020204020204" pitchFamily="34" charset="-122"/>
              </a:rPr>
              <a:t>—</a:t>
            </a:r>
            <a:r>
              <a:rPr kumimoji="1" lang="zh-CN" altLang="en-US" sz="1600" kern="0" dirty="0" smtClean="0">
                <a:latin typeface="微软雅黑" panose="020B0503020204020204" pitchFamily="34" charset="-122"/>
                <a:ea typeface="微软雅黑" panose="020B0503020204020204" pitchFamily="34" charset="-122"/>
              </a:rPr>
              <a:t>检测失陷主机：</a:t>
            </a:r>
            <a:r>
              <a:rPr lang="en-US" altLang="zh-CN" sz="1600" kern="0" dirty="0" smtClean="0">
                <a:solidFill>
                  <a:srgbClr val="C00000"/>
                </a:solidFill>
                <a:latin typeface="微软雅黑" panose="020B0503020204020204" pitchFamily="34" charset="-122"/>
                <a:ea typeface="微软雅黑" panose="020B0503020204020204" pitchFamily="34" charset="-122"/>
              </a:rPr>
              <a:t> </a:t>
            </a:r>
          </a:p>
          <a:p>
            <a:pPr lvl="1">
              <a:lnSpc>
                <a:spcPct val="120000"/>
              </a:lnSpc>
            </a:pPr>
            <a:r>
              <a:rPr lang="en-US" altLang="zh-CN" sz="1400" kern="0" dirty="0" smtClean="0">
                <a:solidFill>
                  <a:srgbClr val="C00000"/>
                </a:solidFill>
                <a:latin typeface="微软雅黑" panose="020B0503020204020204" pitchFamily="34" charset="-122"/>
                <a:ea typeface="微软雅黑" panose="020B0503020204020204" pitchFamily="34" charset="-122"/>
              </a:rPr>
              <a:t>APT</a:t>
            </a:r>
            <a:r>
              <a:rPr lang="zh-CN" altLang="en-US" sz="1400" kern="0" dirty="0" smtClean="0">
                <a:solidFill>
                  <a:srgbClr val="C00000"/>
                </a:solidFill>
                <a:latin typeface="微软雅黑" panose="020B0503020204020204" pitchFamily="34" charset="-122"/>
                <a:ea typeface="微软雅黑" panose="020B0503020204020204" pitchFamily="34" charset="-122"/>
              </a:rPr>
              <a:t>攻击、僵尸网络、勒索软件、蠕虫木马、后门软件、黑客工具等</a:t>
            </a:r>
            <a:endParaRPr lang="en-US" altLang="zh-CN" sz="1400" kern="0" dirty="0" smtClean="0">
              <a:solidFill>
                <a:srgbClr val="C00000"/>
              </a:solidFill>
              <a:latin typeface="微软雅黑" panose="020B0503020204020204" pitchFamily="34" charset="-122"/>
              <a:ea typeface="微软雅黑" panose="020B0503020204020204" pitchFamily="34" charset="-122"/>
            </a:endParaRPr>
          </a:p>
          <a:p>
            <a:pPr>
              <a:lnSpc>
                <a:spcPct val="120000"/>
              </a:lnSpc>
            </a:pPr>
            <a:r>
              <a:rPr kumimoji="1" lang="zh-CN" altLang="en-US" sz="1600" kern="0" dirty="0" smtClean="0">
                <a:latin typeface="微软雅黑" panose="020B0503020204020204" pitchFamily="34" charset="-122"/>
                <a:ea typeface="微软雅黑" panose="020B0503020204020204" pitchFamily="34" charset="-122"/>
              </a:rPr>
              <a:t>情报特点：</a:t>
            </a:r>
            <a:endParaRPr kumimoji="1" lang="en-US" altLang="zh-CN" sz="1600" kern="0" dirty="0" smtClean="0">
              <a:latin typeface="微软雅黑" panose="020B0503020204020204" pitchFamily="34" charset="-122"/>
              <a:ea typeface="微软雅黑" panose="020B0503020204020204" pitchFamily="34" charset="-122"/>
            </a:endParaRPr>
          </a:p>
          <a:p>
            <a:pPr lvl="1">
              <a:lnSpc>
                <a:spcPct val="120000"/>
              </a:lnSpc>
            </a:pPr>
            <a:r>
              <a:rPr kumimoji="1" lang="zh-CN" altLang="en-US" sz="1400" kern="0" dirty="0" smtClean="0">
                <a:latin typeface="微软雅黑" panose="020B0503020204020204" pitchFamily="34" charset="-122"/>
                <a:ea typeface="微软雅黑" panose="020B0503020204020204" pitchFamily="34" charset="-122"/>
              </a:rPr>
              <a:t>检测精准：报警主机上基本确定有恶意软件并运行；</a:t>
            </a:r>
            <a:endParaRPr kumimoji="1" lang="en-US" altLang="zh-CN" sz="1400" kern="0" dirty="0" smtClean="0">
              <a:latin typeface="微软雅黑" panose="020B0503020204020204" pitchFamily="34" charset="-122"/>
              <a:ea typeface="微软雅黑" panose="020B0503020204020204" pitchFamily="34" charset="-122"/>
            </a:endParaRPr>
          </a:p>
          <a:p>
            <a:pPr lvl="1">
              <a:lnSpc>
                <a:spcPct val="120000"/>
              </a:lnSpc>
            </a:pPr>
            <a:r>
              <a:rPr kumimoji="1" lang="zh-CN" altLang="en-US" sz="1400" kern="0" dirty="0" smtClean="0">
                <a:latin typeface="微软雅黑" panose="020B0503020204020204" pitchFamily="34" charset="-122"/>
                <a:ea typeface="微软雅黑" panose="020B0503020204020204" pitchFamily="34" charset="-122"/>
              </a:rPr>
              <a:t>详细上下文可以指导行动：风险级别、可信度、当前状态、</a:t>
            </a:r>
            <a:r>
              <a:rPr kumimoji="1" lang="en-US" altLang="zh-CN" sz="1400" kern="0" dirty="0" smtClean="0">
                <a:latin typeface="微软雅黑" panose="020B0503020204020204" pitchFamily="34" charset="-122"/>
                <a:ea typeface="微软雅黑" panose="020B0503020204020204" pitchFamily="34" charset="-122"/>
              </a:rPr>
              <a:t>Tag</a:t>
            </a:r>
            <a:r>
              <a:rPr kumimoji="1" lang="zh-CN" altLang="en-US" sz="1400" kern="0" dirty="0" smtClean="0">
                <a:latin typeface="微软雅黑" panose="020B0503020204020204" pitchFamily="34" charset="-122"/>
                <a:ea typeface="微软雅黑" panose="020B0503020204020204" pitchFamily="34" charset="-122"/>
              </a:rPr>
              <a:t>标记、发现时间、是否定向攻击、攻击团伙或者恶意家族的详情等；</a:t>
            </a:r>
          </a:p>
          <a:p>
            <a:pPr marL="457200" lvl="1" indent="0">
              <a:lnSpc>
                <a:spcPct val="120000"/>
              </a:lnSpc>
              <a:buNone/>
            </a:pPr>
            <a:r>
              <a:rPr kumimoji="1" lang="zh-CN" altLang="en-US" sz="1400" b="1" kern="0" dirty="0" smtClean="0">
                <a:latin typeface="微软雅黑" panose="020B0503020204020204" pitchFamily="34" charset="-122"/>
                <a:ea typeface="微软雅黑" panose="020B0503020204020204" pitchFamily="34" charset="-122"/>
              </a:rPr>
              <a:t>也可以对出口报文全路径回放</a:t>
            </a:r>
          </a:p>
          <a:p>
            <a:pPr marL="457200" lvl="1" indent="0">
              <a:lnSpc>
                <a:spcPct val="120000"/>
              </a:lnSpc>
              <a:buNone/>
            </a:pPr>
            <a:r>
              <a:rPr kumimoji="1" lang="zh-CN" altLang="en-US" sz="1400" b="1" kern="0" dirty="0" smtClean="0">
                <a:latin typeface="微软雅黑" panose="020B0503020204020204" pitchFamily="34" charset="-122"/>
                <a:ea typeface="微软雅黑" panose="020B0503020204020204" pitchFamily="34" charset="-122"/>
              </a:rPr>
              <a:t>基于海量报文存储、对基础设施能力有较高要求</a:t>
            </a:r>
          </a:p>
        </p:txBody>
      </p:sp>
      <p:pic>
        <p:nvPicPr>
          <p:cNvPr id="8" name="图片 7"/>
          <p:cNvPicPr>
            <a:picLocks noChangeAspect="1"/>
          </p:cNvPicPr>
          <p:nvPr/>
        </p:nvPicPr>
        <p:blipFill>
          <a:blip r:embed="rId2"/>
          <a:stretch>
            <a:fillRect/>
          </a:stretch>
        </p:blipFill>
        <p:spPr>
          <a:xfrm>
            <a:off x="4716016" y="1484784"/>
            <a:ext cx="4102532" cy="425952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标题 1"/>
          <p:cNvSpPr/>
          <p:nvPr/>
        </p:nvSpPr>
        <p:spPr>
          <a:xfrm>
            <a:off x="1331913" y="71755"/>
            <a:ext cx="7693025" cy="581025"/>
          </a:xfrm>
          <a:prstGeom prst="rect">
            <a:avLst/>
          </a:prstGeom>
          <a:noFill/>
          <a:ln w="9525">
            <a:noFill/>
          </a:ln>
        </p:spPr>
        <p:txBody>
          <a:bodyPr lIns="0" anchor="ctr"/>
          <a:lstStyle/>
          <a:p>
            <a:pPr algn="r"/>
            <a:r>
              <a:rPr lang="zh-CN" altLang="en-US" sz="2800" b="1" kern="0" dirty="0">
                <a:solidFill>
                  <a:srgbClr val="6B1685"/>
                </a:solidFill>
                <a:latin typeface="微软雅黑" panose="020B0503020204020204" pitchFamily="34" charset="-122"/>
                <a:ea typeface="微软雅黑" panose="020B0503020204020204" pitchFamily="34" charset="-122"/>
                <a:cs typeface="+mj-cs"/>
                <a:sym typeface="宋体" panose="02010600030101010101" pitchFamily="2" charset="-122"/>
              </a:rPr>
              <a:t>高级威胁检测方案设计</a:t>
            </a:r>
            <a:endParaRPr lang="zh-CN" altLang="en-US" sz="2800" b="1" dirty="0">
              <a:solidFill>
                <a:srgbClr val="6B1685"/>
              </a:solidFill>
              <a:latin typeface="微软雅黑" panose="020B0503020204020204" pitchFamily="34" charset="-122"/>
              <a:ea typeface="微软雅黑" panose="020B0503020204020204" pitchFamily="34" charset="-122"/>
              <a:sym typeface="宋体" panose="02010600030101010101" pitchFamily="2" charset="-122"/>
            </a:endParaRPr>
          </a:p>
        </p:txBody>
      </p:sp>
    </p:spTree>
    <p:extLst>
      <p:ext uri="{BB962C8B-B14F-4D97-AF65-F5344CB8AC3E}">
        <p14:creationId xmlns:p14="http://schemas.microsoft.com/office/powerpoint/2010/main" val="30793150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323528" y="1063913"/>
            <a:ext cx="10515600" cy="880351"/>
          </a:xfrm>
          <a:prstGeom prst="rect">
            <a:avLst/>
          </a:prstGeom>
        </p:spPr>
        <p:txBody>
          <a:bodyPr/>
          <a:lstStyle>
            <a:lvl1pPr algn="l" rtl="0" eaLnBrk="0" fontAlgn="base" hangingPunct="0">
              <a:spcBef>
                <a:spcPct val="0"/>
              </a:spcBef>
              <a:spcAft>
                <a:spcPct val="0"/>
              </a:spcAft>
              <a:defRPr lang="zh-CN" sz="2800" b="1" dirty="0">
                <a:solidFill>
                  <a:srgbClr val="6B1685"/>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2800" b="1">
                <a:solidFill>
                  <a:srgbClr val="6B1685"/>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rgbClr val="6B1685"/>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rgbClr val="6B1685"/>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rgbClr val="6B1685"/>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r>
              <a:rPr kumimoji="1" lang="en-US" altLang="zh-CN" kern="0" smtClean="0"/>
              <a:t>AV</a:t>
            </a:r>
            <a:r>
              <a:rPr kumimoji="1" lang="zh-CN" altLang="en-US" kern="0" smtClean="0"/>
              <a:t>报警确认</a:t>
            </a:r>
            <a:r>
              <a:rPr kumimoji="1" lang="en-US" altLang="zh-CN" kern="0" smtClean="0"/>
              <a:t>/</a:t>
            </a:r>
            <a:r>
              <a:rPr kumimoji="1" lang="zh-CN" altLang="en-US" kern="0" smtClean="0"/>
              <a:t>优先级</a:t>
            </a:r>
            <a:endParaRPr kumimoji="1" lang="zh-CN" altLang="en-US" kern="0"/>
          </a:p>
        </p:txBody>
      </p:sp>
      <p:sp>
        <p:nvSpPr>
          <p:cNvPr id="4" name="内容占位符 2"/>
          <p:cNvSpPr txBox="1"/>
          <p:nvPr/>
        </p:nvSpPr>
        <p:spPr>
          <a:xfrm>
            <a:off x="251520" y="1861079"/>
            <a:ext cx="4032448" cy="4803775"/>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14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4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defRPr>
            </a:lvl9pPr>
          </a:lstStyle>
          <a:p>
            <a:pPr>
              <a:lnSpc>
                <a:spcPct val="120000"/>
              </a:lnSpc>
            </a:pPr>
            <a:r>
              <a:rPr kumimoji="1" lang="zh-CN" altLang="en-US" sz="1600" kern="0" dirty="0" smtClean="0">
                <a:latin typeface="微软雅黑" panose="020B0503020204020204" pitchFamily="34" charset="-122"/>
                <a:ea typeface="微软雅黑" panose="020B0503020204020204" pitchFamily="34" charset="-122"/>
              </a:rPr>
              <a:t>本地数据类型：</a:t>
            </a:r>
            <a:r>
              <a:rPr kumimoji="1" lang="en-US" altLang="zh-CN" sz="1600" kern="0" dirty="0" smtClean="0">
                <a:latin typeface="微软雅黑" panose="020B0503020204020204" pitchFamily="34" charset="-122"/>
                <a:ea typeface="微软雅黑" panose="020B0503020204020204" pitchFamily="34" charset="-122"/>
              </a:rPr>
              <a:t>AV</a:t>
            </a:r>
            <a:r>
              <a:rPr kumimoji="1" lang="zh-CN" altLang="en-US" sz="1600" kern="0" dirty="0" smtClean="0">
                <a:latin typeface="微软雅黑" panose="020B0503020204020204" pitchFamily="34" charset="-122"/>
                <a:ea typeface="微软雅黑" panose="020B0503020204020204" pitchFamily="34" charset="-122"/>
              </a:rPr>
              <a:t>或防毒网关的报警日志（</a:t>
            </a:r>
            <a:r>
              <a:rPr kumimoji="1" lang="en-US" altLang="zh-CN" sz="1600" kern="0" dirty="0" smtClean="0">
                <a:latin typeface="微软雅黑" panose="020B0503020204020204" pitchFamily="34" charset="-122"/>
                <a:ea typeface="微软雅黑" panose="020B0503020204020204" pitchFamily="34" charset="-122"/>
              </a:rPr>
              <a:t>MD5</a:t>
            </a:r>
            <a:r>
              <a:rPr kumimoji="1" lang="zh-CN" altLang="en-US" sz="1600" kern="0" dirty="0" smtClean="0">
                <a:latin typeface="微软雅黑" panose="020B0503020204020204" pitchFamily="34" charset="-122"/>
                <a:ea typeface="微软雅黑" panose="020B0503020204020204" pitchFamily="34" charset="-122"/>
              </a:rPr>
              <a:t>、</a:t>
            </a:r>
            <a:r>
              <a:rPr kumimoji="1" lang="en-US" altLang="zh-CN" sz="1600" kern="0" dirty="0" smtClean="0">
                <a:latin typeface="微软雅黑" panose="020B0503020204020204" pitchFamily="34" charset="-122"/>
                <a:ea typeface="微软雅黑" panose="020B0503020204020204" pitchFamily="34" charset="-122"/>
              </a:rPr>
              <a:t>SHA1</a:t>
            </a:r>
            <a:r>
              <a:rPr kumimoji="1" lang="zh-CN" altLang="en-US" sz="1600" kern="0" dirty="0" smtClean="0">
                <a:latin typeface="微软雅黑" panose="020B0503020204020204" pitchFamily="34" charset="-122"/>
                <a:ea typeface="微软雅黑" panose="020B0503020204020204" pitchFamily="34" charset="-122"/>
              </a:rPr>
              <a:t>）</a:t>
            </a:r>
            <a:endParaRPr kumimoji="1" lang="en-US" altLang="zh-CN" sz="1600" kern="0" dirty="0" smtClean="0">
              <a:latin typeface="微软雅黑" panose="020B0503020204020204" pitchFamily="34" charset="-122"/>
              <a:ea typeface="微软雅黑" panose="020B0503020204020204" pitchFamily="34" charset="-122"/>
            </a:endParaRPr>
          </a:p>
          <a:p>
            <a:pPr>
              <a:lnSpc>
                <a:spcPct val="120000"/>
              </a:lnSpc>
            </a:pPr>
            <a:r>
              <a:rPr kumimoji="1" lang="zh-CN" altLang="en-US" sz="1600" kern="0" dirty="0" smtClean="0">
                <a:latin typeface="微软雅黑" panose="020B0503020204020204" pitchFamily="34" charset="-122"/>
                <a:ea typeface="微软雅黑" panose="020B0503020204020204" pitchFamily="34" charset="-122"/>
              </a:rPr>
              <a:t>威胁情报类型：文件信誉</a:t>
            </a:r>
            <a:endParaRPr kumimoji="1" lang="en-US" altLang="zh-CN" sz="1600" kern="0" dirty="0" smtClean="0">
              <a:latin typeface="微软雅黑" panose="020B0503020204020204" pitchFamily="34" charset="-122"/>
              <a:ea typeface="微软雅黑" panose="020B0503020204020204" pitchFamily="34" charset="-122"/>
            </a:endParaRPr>
          </a:p>
          <a:p>
            <a:pPr>
              <a:lnSpc>
                <a:spcPct val="120000"/>
              </a:lnSpc>
            </a:pPr>
            <a:r>
              <a:rPr kumimoji="1" lang="zh-CN" altLang="en-US" sz="1600" kern="0" dirty="0" smtClean="0">
                <a:latin typeface="微软雅黑" panose="020B0503020204020204" pitchFamily="34" charset="-122"/>
                <a:ea typeface="微软雅黑" panose="020B0503020204020204" pitchFamily="34" charset="-122"/>
              </a:rPr>
              <a:t>价值</a:t>
            </a:r>
            <a:r>
              <a:rPr kumimoji="1" lang="en-US" altLang="zh-CN" sz="1600" kern="0" dirty="0" smtClean="0">
                <a:latin typeface="微软雅黑" panose="020B0503020204020204" pitchFamily="34" charset="-122"/>
                <a:ea typeface="微软雅黑" panose="020B0503020204020204" pitchFamily="34" charset="-122"/>
              </a:rPr>
              <a:t>—</a:t>
            </a:r>
            <a:r>
              <a:rPr kumimoji="1" lang="zh-CN" altLang="en-US" sz="1600" kern="0" dirty="0" smtClean="0">
                <a:latin typeface="微软雅黑" panose="020B0503020204020204" pitchFamily="34" charset="-122"/>
                <a:ea typeface="微软雅黑" panose="020B0503020204020204" pitchFamily="34" charset="-122"/>
              </a:rPr>
              <a:t>报警确认：</a:t>
            </a:r>
            <a:r>
              <a:rPr lang="en-US" altLang="zh-CN" sz="1600" kern="0" dirty="0" smtClean="0">
                <a:solidFill>
                  <a:srgbClr val="C00000"/>
                </a:solidFill>
                <a:latin typeface="微软雅黑" panose="020B0503020204020204" pitchFamily="34" charset="-122"/>
                <a:ea typeface="微软雅黑" panose="020B0503020204020204" pitchFamily="34" charset="-122"/>
              </a:rPr>
              <a:t> </a:t>
            </a:r>
          </a:p>
          <a:p>
            <a:pPr lvl="1">
              <a:lnSpc>
                <a:spcPct val="120000"/>
              </a:lnSpc>
            </a:pPr>
            <a:r>
              <a:rPr lang="zh-CN" altLang="en-US" sz="1400" kern="0" dirty="0" smtClean="0">
                <a:solidFill>
                  <a:srgbClr val="C00000"/>
                </a:solidFill>
                <a:latin typeface="微软雅黑" panose="020B0503020204020204" pitchFamily="34" charset="-122"/>
                <a:ea typeface="微软雅黑" panose="020B0503020204020204" pitchFamily="34" charset="-122"/>
              </a:rPr>
              <a:t>恶意的可执行文件（</a:t>
            </a:r>
            <a:r>
              <a:rPr lang="zh-CN" altLang="en-US" sz="1400" kern="0" dirty="0" smtClean="0">
                <a:latin typeface="微软雅黑" panose="020B0503020204020204" pitchFamily="34" charset="-122"/>
                <a:ea typeface="微软雅黑" panose="020B0503020204020204" pitchFamily="34" charset="-122"/>
              </a:rPr>
              <a:t>僵尸网络、勒索软件、</a:t>
            </a:r>
            <a:r>
              <a:rPr lang="en-US" altLang="zh-CN" sz="1400" kern="0" dirty="0" smtClean="0">
                <a:latin typeface="微软雅黑" panose="020B0503020204020204" pitchFamily="34" charset="-122"/>
                <a:ea typeface="微软雅黑" panose="020B0503020204020204" pitchFamily="34" charset="-122"/>
              </a:rPr>
              <a:t> </a:t>
            </a:r>
            <a:r>
              <a:rPr lang="zh-CN" altLang="en-US" sz="1400" kern="0" dirty="0" smtClean="0">
                <a:latin typeface="微软雅黑" panose="020B0503020204020204" pitchFamily="34" charset="-122"/>
                <a:ea typeface="微软雅黑" panose="020B0503020204020204" pitchFamily="34" charset="-122"/>
              </a:rPr>
              <a:t>攻击利用套件、木马程序、流氓推广、</a:t>
            </a:r>
            <a:r>
              <a:rPr lang="en-US" altLang="zh-CN" sz="1400" kern="0" dirty="0" smtClean="0">
                <a:latin typeface="微软雅黑" panose="020B0503020204020204" pitchFamily="34" charset="-122"/>
                <a:ea typeface="微软雅黑" panose="020B0503020204020204" pitchFamily="34" charset="-122"/>
              </a:rPr>
              <a:t> </a:t>
            </a:r>
            <a:r>
              <a:rPr lang="zh-CN" altLang="en-US" sz="1400" kern="0" dirty="0" smtClean="0">
                <a:latin typeface="微软雅黑" panose="020B0503020204020204" pitchFamily="34" charset="-122"/>
                <a:ea typeface="微软雅黑" panose="020B0503020204020204" pitchFamily="34" charset="-122"/>
              </a:rPr>
              <a:t>恶意病毒、后门、</a:t>
            </a:r>
            <a:r>
              <a:rPr lang="en-US" altLang="zh-CN" sz="1400" kern="0" dirty="0" smtClean="0">
                <a:latin typeface="微软雅黑" panose="020B0503020204020204" pitchFamily="34" charset="-122"/>
                <a:ea typeface="微软雅黑" panose="020B0503020204020204" pitchFamily="34" charset="-122"/>
              </a:rPr>
              <a:t> </a:t>
            </a:r>
            <a:r>
              <a:rPr lang="zh-CN" altLang="en-US" sz="1400" kern="0" dirty="0" smtClean="0">
                <a:latin typeface="微软雅黑" panose="020B0503020204020204" pitchFamily="34" charset="-122"/>
                <a:ea typeface="微软雅黑" panose="020B0503020204020204" pitchFamily="34" charset="-122"/>
              </a:rPr>
              <a:t>间谍软件、广告软件、漏洞利用程序等</a:t>
            </a:r>
            <a:r>
              <a:rPr lang="zh-CN" altLang="en-US" sz="1400" kern="0" dirty="0" smtClean="0">
                <a:solidFill>
                  <a:srgbClr val="C00000"/>
                </a:solidFill>
                <a:latin typeface="微软雅黑" panose="020B0503020204020204" pitchFamily="34" charset="-122"/>
                <a:ea typeface="微软雅黑" panose="020B0503020204020204" pitchFamily="34" charset="-122"/>
              </a:rPr>
              <a:t>）</a:t>
            </a:r>
            <a:endParaRPr lang="en-US" altLang="zh-CN" sz="1400" kern="0" dirty="0" smtClean="0">
              <a:solidFill>
                <a:srgbClr val="C00000"/>
              </a:solidFill>
              <a:latin typeface="微软雅黑" panose="020B0503020204020204" pitchFamily="34" charset="-122"/>
              <a:ea typeface="微软雅黑" panose="020B0503020204020204" pitchFamily="34" charset="-122"/>
            </a:endParaRPr>
          </a:p>
          <a:p>
            <a:pPr>
              <a:lnSpc>
                <a:spcPct val="120000"/>
              </a:lnSpc>
            </a:pPr>
            <a:r>
              <a:rPr lang="zh-CN" altLang="en-US" sz="1600" kern="0" dirty="0" smtClean="0">
                <a:latin typeface="微软雅黑" panose="020B0503020204020204" pitchFamily="34" charset="-122"/>
                <a:ea typeface="微软雅黑" panose="020B0503020204020204" pitchFamily="34" charset="-122"/>
              </a:rPr>
              <a:t>情报特点：</a:t>
            </a:r>
            <a:endParaRPr lang="en-US" altLang="zh-CN" sz="1600" kern="0" dirty="0" smtClean="0">
              <a:latin typeface="微软雅黑" panose="020B0503020204020204" pitchFamily="34" charset="-122"/>
              <a:ea typeface="微软雅黑" panose="020B0503020204020204" pitchFamily="34" charset="-122"/>
            </a:endParaRPr>
          </a:p>
          <a:p>
            <a:pPr lvl="1">
              <a:lnSpc>
                <a:spcPct val="120000"/>
              </a:lnSpc>
            </a:pPr>
            <a:r>
              <a:rPr kumimoji="1" lang="zh-CN" altLang="en-US" sz="1400" kern="0" dirty="0" smtClean="0">
                <a:latin typeface="微软雅黑" panose="020B0503020204020204" pitchFamily="34" charset="-122"/>
                <a:ea typeface="微软雅黑" panose="020B0503020204020204" pitchFamily="34" charset="-122"/>
              </a:rPr>
              <a:t>检测精准：云端多引擎、沙箱、白名单、机器学习、人工分析等多种；</a:t>
            </a:r>
            <a:endParaRPr kumimoji="1" lang="en-US" altLang="zh-CN" sz="1400" kern="0" dirty="0" smtClean="0">
              <a:latin typeface="微软雅黑" panose="020B0503020204020204" pitchFamily="34" charset="-122"/>
              <a:ea typeface="微软雅黑" panose="020B0503020204020204" pitchFamily="34" charset="-122"/>
            </a:endParaRPr>
          </a:p>
          <a:p>
            <a:pPr lvl="1">
              <a:lnSpc>
                <a:spcPct val="120000"/>
              </a:lnSpc>
            </a:pPr>
            <a:r>
              <a:rPr kumimoji="1" lang="zh-CN" altLang="en-US" sz="1400" kern="0" dirty="0" smtClean="0">
                <a:latin typeface="微软雅黑" panose="020B0503020204020204" pitchFamily="34" charset="-122"/>
                <a:ea typeface="微软雅黑" panose="020B0503020204020204" pitchFamily="34" charset="-122"/>
              </a:rPr>
              <a:t>详细上下文可以指导行动：家族信息、恶意类型、文件类型、发现时间等；</a:t>
            </a:r>
            <a:endParaRPr kumimoji="1" lang="en-US" altLang="zh-CN" sz="1400" kern="0" dirty="0" smtClean="0">
              <a:latin typeface="微软雅黑" panose="020B0503020204020204" pitchFamily="34" charset="-122"/>
              <a:ea typeface="微软雅黑" panose="020B0503020204020204" pitchFamily="34" charset="-122"/>
            </a:endParaRPr>
          </a:p>
          <a:p>
            <a:pPr lvl="1">
              <a:lnSpc>
                <a:spcPct val="120000"/>
              </a:lnSpc>
            </a:pPr>
            <a:endParaRPr kumimoji="1" lang="zh-CN" altLang="en-US" sz="1400" kern="0" dirty="0">
              <a:latin typeface="微软雅黑" panose="020B0503020204020204" pitchFamily="34" charset="-122"/>
              <a:ea typeface="微软雅黑" panose="020B0503020204020204" pitchFamily="34" charset="-122"/>
            </a:endParaRPr>
          </a:p>
        </p:txBody>
      </p:sp>
      <p:sp>
        <p:nvSpPr>
          <p:cNvPr id="5" name="标题 1"/>
          <p:cNvSpPr txBox="1"/>
          <p:nvPr/>
        </p:nvSpPr>
        <p:spPr>
          <a:xfrm>
            <a:off x="4716016" y="980728"/>
            <a:ext cx="2447056" cy="576064"/>
          </a:xfrm>
          <a:prstGeom prst="rect">
            <a:avLst/>
          </a:prstGeom>
        </p:spPr>
        <p:txBody>
          <a:bodyPr/>
          <a:lstStyle>
            <a:lvl1pPr algn="l" rtl="0" eaLnBrk="0" fontAlgn="base" hangingPunct="0">
              <a:spcBef>
                <a:spcPct val="0"/>
              </a:spcBef>
              <a:spcAft>
                <a:spcPct val="0"/>
              </a:spcAft>
              <a:defRPr lang="zh-CN" sz="2800" b="1" dirty="0">
                <a:solidFill>
                  <a:srgbClr val="6B1685"/>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2800" b="1">
                <a:solidFill>
                  <a:srgbClr val="6B1685"/>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rgbClr val="6B1685"/>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rgbClr val="6B1685"/>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rgbClr val="6B1685"/>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r>
              <a:rPr kumimoji="1" lang="zh-CN" altLang="en-US" kern="0" dirty="0" smtClean="0"/>
              <a:t>杀链分析</a:t>
            </a:r>
            <a:endParaRPr kumimoji="1" lang="zh-CN" altLang="en-US" kern="0" dirty="0"/>
          </a:p>
        </p:txBody>
      </p:sp>
      <p:sp>
        <p:nvSpPr>
          <p:cNvPr id="6" name="内容占位符 2"/>
          <p:cNvSpPr txBox="1"/>
          <p:nvPr/>
        </p:nvSpPr>
        <p:spPr>
          <a:xfrm>
            <a:off x="4427984" y="1871827"/>
            <a:ext cx="4032448" cy="4804316"/>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14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4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defRPr>
            </a:lvl9pPr>
          </a:lstStyle>
          <a:p>
            <a:pPr>
              <a:lnSpc>
                <a:spcPct val="120000"/>
              </a:lnSpc>
            </a:pPr>
            <a:r>
              <a:rPr kumimoji="1" lang="zh-CN" altLang="en-US" sz="1600" kern="0" dirty="0" smtClean="0">
                <a:latin typeface="微软雅黑" panose="020B0503020204020204" pitchFamily="34" charset="-122"/>
                <a:ea typeface="微软雅黑" panose="020B0503020204020204" pitchFamily="34" charset="-122"/>
              </a:rPr>
              <a:t>本地数据类型：文件传输日志、主机进程链、网络行为日志</a:t>
            </a:r>
            <a:endParaRPr kumimoji="1" lang="en-US" altLang="zh-CN" sz="1600" kern="0" dirty="0" smtClean="0">
              <a:latin typeface="微软雅黑" panose="020B0503020204020204" pitchFamily="34" charset="-122"/>
              <a:ea typeface="微软雅黑" panose="020B0503020204020204" pitchFamily="34" charset="-122"/>
            </a:endParaRPr>
          </a:p>
          <a:p>
            <a:pPr>
              <a:lnSpc>
                <a:spcPct val="120000"/>
              </a:lnSpc>
            </a:pPr>
            <a:r>
              <a:rPr kumimoji="1" lang="zh-CN" altLang="en-US" sz="1600" kern="0" dirty="0" smtClean="0">
                <a:latin typeface="微软雅黑" panose="020B0503020204020204" pitchFamily="34" charset="-122"/>
                <a:ea typeface="微软雅黑" panose="020B0503020204020204" pitchFamily="34" charset="-122"/>
              </a:rPr>
              <a:t>威胁情报类型：高级文件信誉</a:t>
            </a:r>
            <a:endParaRPr kumimoji="1" lang="en-US" altLang="zh-CN" sz="1600" kern="0" dirty="0" smtClean="0">
              <a:latin typeface="微软雅黑" panose="020B0503020204020204" pitchFamily="34" charset="-122"/>
              <a:ea typeface="微软雅黑" panose="020B0503020204020204" pitchFamily="34" charset="-122"/>
            </a:endParaRPr>
          </a:p>
          <a:p>
            <a:pPr>
              <a:lnSpc>
                <a:spcPct val="120000"/>
              </a:lnSpc>
            </a:pPr>
            <a:r>
              <a:rPr kumimoji="1" lang="zh-CN" altLang="en-US" sz="1600" kern="0" dirty="0" smtClean="0">
                <a:latin typeface="微软雅黑" panose="020B0503020204020204" pitchFamily="34" charset="-122"/>
                <a:ea typeface="微软雅黑" panose="020B0503020204020204" pitchFamily="34" charset="-122"/>
              </a:rPr>
              <a:t>价值：威胁检测、杀链分析</a:t>
            </a:r>
            <a:endParaRPr kumimoji="1" lang="en-US" altLang="zh-CN" sz="1600" kern="0" dirty="0" smtClean="0">
              <a:latin typeface="微软雅黑" panose="020B0503020204020204" pitchFamily="34" charset="-122"/>
              <a:ea typeface="微软雅黑" panose="020B0503020204020204" pitchFamily="34" charset="-122"/>
            </a:endParaRPr>
          </a:p>
          <a:p>
            <a:pPr lvl="1">
              <a:lnSpc>
                <a:spcPct val="120000"/>
              </a:lnSpc>
            </a:pPr>
            <a:r>
              <a:rPr kumimoji="1" lang="zh-CN" altLang="en-US" sz="1400" kern="0" dirty="0" smtClean="0">
                <a:latin typeface="微软雅黑" panose="020B0503020204020204" pitchFamily="34" charset="-122"/>
                <a:ea typeface="微软雅黑" panose="020B0503020204020204" pitchFamily="34" charset="-122"/>
              </a:rPr>
              <a:t>通过文件传输、邮件、主机进程等方式检测恶意文件；</a:t>
            </a:r>
            <a:endParaRPr kumimoji="1" lang="en-US" altLang="zh-CN" sz="1400" kern="0" dirty="0" smtClean="0">
              <a:latin typeface="微软雅黑" panose="020B0503020204020204" pitchFamily="34" charset="-122"/>
              <a:ea typeface="微软雅黑" panose="020B0503020204020204" pitchFamily="34" charset="-122"/>
            </a:endParaRPr>
          </a:p>
          <a:p>
            <a:pPr lvl="1">
              <a:lnSpc>
                <a:spcPct val="120000"/>
              </a:lnSpc>
            </a:pPr>
            <a:r>
              <a:rPr kumimoji="1" lang="zh-CN" altLang="en-US" sz="1400" kern="0" dirty="0" smtClean="0">
                <a:latin typeface="微软雅黑" panose="020B0503020204020204" pitchFamily="34" charset="-122"/>
                <a:ea typeface="微软雅黑" panose="020B0503020204020204" pitchFamily="34" charset="-122"/>
              </a:rPr>
              <a:t>通过文件信誉中的网络行为及</a:t>
            </a:r>
            <a:r>
              <a:rPr kumimoji="1" lang="en-US" altLang="zh-CN" sz="1400" kern="0" dirty="0" smtClean="0">
                <a:latin typeface="微软雅黑" panose="020B0503020204020204" pitchFamily="34" charset="-122"/>
                <a:ea typeface="微软雅黑" panose="020B0503020204020204" pitchFamily="34" charset="-122"/>
              </a:rPr>
              <a:t>IOC</a:t>
            </a:r>
            <a:r>
              <a:rPr kumimoji="1" lang="zh-CN" altLang="en-US" sz="1400" kern="0" dirty="0" smtClean="0">
                <a:latin typeface="微软雅黑" panose="020B0503020204020204" pitchFamily="34" charset="-122"/>
                <a:ea typeface="微软雅黑" panose="020B0503020204020204" pitchFamily="34" charset="-122"/>
              </a:rPr>
              <a:t>，检测恶意软件感染面及回联通信</a:t>
            </a:r>
            <a:endParaRPr kumimoji="1" lang="en-US" altLang="zh-CN" sz="1400" kern="0" dirty="0" smtClean="0">
              <a:latin typeface="微软雅黑" panose="020B0503020204020204" pitchFamily="34" charset="-122"/>
              <a:ea typeface="微软雅黑" panose="020B0503020204020204" pitchFamily="34" charset="-122"/>
            </a:endParaRPr>
          </a:p>
          <a:p>
            <a:pPr>
              <a:lnSpc>
                <a:spcPct val="120000"/>
              </a:lnSpc>
            </a:pPr>
            <a:r>
              <a:rPr kumimoji="1" lang="zh-CN" altLang="en-US" sz="1600" kern="0" dirty="0" smtClean="0">
                <a:latin typeface="微软雅黑" panose="020B0503020204020204" pitchFamily="34" charset="-122"/>
                <a:ea typeface="微软雅黑" panose="020B0503020204020204" pitchFamily="34" charset="-122"/>
              </a:rPr>
              <a:t>情报特点：</a:t>
            </a:r>
            <a:endParaRPr kumimoji="1" lang="en-US" altLang="zh-CN" sz="1600" kern="0" dirty="0" smtClean="0">
              <a:latin typeface="微软雅黑" panose="020B0503020204020204" pitchFamily="34" charset="-122"/>
              <a:ea typeface="微软雅黑" panose="020B0503020204020204" pitchFamily="34" charset="-122"/>
            </a:endParaRPr>
          </a:p>
          <a:p>
            <a:pPr lvl="1">
              <a:lnSpc>
                <a:spcPct val="120000"/>
              </a:lnSpc>
            </a:pPr>
            <a:r>
              <a:rPr kumimoji="1" lang="zh-CN" altLang="en-US" sz="1400" kern="0" dirty="0" smtClean="0">
                <a:latin typeface="微软雅黑" panose="020B0503020204020204" pitchFamily="34" charset="-122"/>
                <a:ea typeface="微软雅黑" panose="020B0503020204020204" pitchFamily="34" charset="-122"/>
              </a:rPr>
              <a:t>检测精准：云端多引擎、沙箱、白名单、机器学习、人工分析等多种；</a:t>
            </a:r>
            <a:endParaRPr kumimoji="1" lang="en-US" altLang="zh-CN" sz="1400" kern="0" dirty="0" smtClean="0">
              <a:latin typeface="微软雅黑" panose="020B0503020204020204" pitchFamily="34" charset="-122"/>
              <a:ea typeface="微软雅黑" panose="020B0503020204020204" pitchFamily="34" charset="-122"/>
            </a:endParaRPr>
          </a:p>
          <a:p>
            <a:pPr lvl="1">
              <a:lnSpc>
                <a:spcPct val="120000"/>
              </a:lnSpc>
            </a:pPr>
            <a:r>
              <a:rPr kumimoji="1" lang="zh-CN" altLang="en-US" sz="1400" kern="0" dirty="0" smtClean="0">
                <a:latin typeface="微软雅黑" panose="020B0503020204020204" pitchFamily="34" charset="-122"/>
                <a:ea typeface="微软雅黑" panose="020B0503020204020204" pitchFamily="34" charset="-122"/>
              </a:rPr>
              <a:t>更多上下文：域名解析、</a:t>
            </a:r>
            <a:r>
              <a:rPr kumimoji="1" lang="en-US" altLang="zh-CN" sz="1400" kern="0" dirty="0" smtClean="0">
                <a:latin typeface="微软雅黑" panose="020B0503020204020204" pitchFamily="34" charset="-122"/>
                <a:ea typeface="微软雅黑" panose="020B0503020204020204" pitchFamily="34" charset="-122"/>
              </a:rPr>
              <a:t>TCP/UDP</a:t>
            </a:r>
            <a:r>
              <a:rPr kumimoji="1" lang="zh-CN" altLang="en-US" sz="1400" kern="0" dirty="0" smtClean="0">
                <a:latin typeface="微软雅黑" panose="020B0503020204020204" pitchFamily="34" charset="-122"/>
                <a:ea typeface="微软雅黑" panose="020B0503020204020204" pitchFamily="34" charset="-122"/>
              </a:rPr>
              <a:t>会话、</a:t>
            </a:r>
            <a:r>
              <a:rPr kumimoji="1" lang="en-US" altLang="zh-CN" sz="1400" kern="0" dirty="0" smtClean="0">
                <a:latin typeface="微软雅黑" panose="020B0503020204020204" pitchFamily="34" charset="-122"/>
                <a:ea typeface="微软雅黑" panose="020B0503020204020204" pitchFamily="34" charset="-122"/>
              </a:rPr>
              <a:t>URL</a:t>
            </a:r>
            <a:r>
              <a:rPr kumimoji="1" lang="zh-CN" altLang="en-US" sz="1400" kern="0" dirty="0" smtClean="0">
                <a:latin typeface="微软雅黑" panose="020B0503020204020204" pitchFamily="34" charset="-122"/>
                <a:ea typeface="微软雅黑" panose="020B0503020204020204" pitchFamily="34" charset="-122"/>
              </a:rPr>
              <a:t>、</a:t>
            </a:r>
            <a:r>
              <a:rPr kumimoji="1" lang="en-US" altLang="zh-CN" sz="1400" kern="0" dirty="0" smtClean="0">
                <a:latin typeface="微软雅黑" panose="020B0503020204020204" pitchFamily="34" charset="-122"/>
                <a:ea typeface="微软雅黑" panose="020B0503020204020204" pitchFamily="34" charset="-122"/>
              </a:rPr>
              <a:t>IOC</a:t>
            </a:r>
            <a:r>
              <a:rPr kumimoji="1" lang="zh-CN" altLang="en-US" sz="1400" kern="0" dirty="0" smtClean="0">
                <a:latin typeface="微软雅黑" panose="020B0503020204020204" pitchFamily="34" charset="-122"/>
                <a:ea typeface="微软雅黑" panose="020B0503020204020204" pitchFamily="34" charset="-122"/>
              </a:rPr>
              <a:t>等</a:t>
            </a:r>
            <a:endParaRPr kumimoji="1" lang="en-US" altLang="zh-CN" sz="1400" kern="0" dirty="0" smtClean="0">
              <a:latin typeface="微软雅黑" panose="020B0503020204020204" pitchFamily="34" charset="-122"/>
              <a:ea typeface="微软雅黑" panose="020B0503020204020204" pitchFamily="34" charset="-122"/>
            </a:endParaRPr>
          </a:p>
          <a:p>
            <a:pPr>
              <a:lnSpc>
                <a:spcPct val="120000"/>
              </a:lnSpc>
            </a:pPr>
            <a:endParaRPr kumimoji="1" lang="zh-CN" altLang="en-US" sz="1600" kern="0" dirty="0">
              <a:latin typeface="微软雅黑" panose="020B0503020204020204" pitchFamily="34" charset="-122"/>
              <a:ea typeface="微软雅黑" panose="020B0503020204020204" pitchFamily="34" charset="-122"/>
            </a:endParaRPr>
          </a:p>
        </p:txBody>
      </p:sp>
      <p:sp>
        <p:nvSpPr>
          <p:cNvPr id="7" name="标题 1"/>
          <p:cNvSpPr/>
          <p:nvPr/>
        </p:nvSpPr>
        <p:spPr>
          <a:xfrm>
            <a:off x="1331913" y="71755"/>
            <a:ext cx="7693025" cy="581025"/>
          </a:xfrm>
          <a:prstGeom prst="rect">
            <a:avLst/>
          </a:prstGeom>
          <a:noFill/>
          <a:ln w="9525">
            <a:noFill/>
          </a:ln>
        </p:spPr>
        <p:txBody>
          <a:bodyPr lIns="0" anchor="ctr"/>
          <a:lstStyle/>
          <a:p>
            <a:pPr algn="r"/>
            <a:r>
              <a:rPr lang="zh-CN" altLang="en-US" sz="2800" b="1" kern="0" dirty="0">
                <a:solidFill>
                  <a:srgbClr val="6B1685"/>
                </a:solidFill>
                <a:latin typeface="微软雅黑" panose="020B0503020204020204" pitchFamily="34" charset="-122"/>
                <a:ea typeface="微软雅黑" panose="020B0503020204020204" pitchFamily="34" charset="-122"/>
                <a:cs typeface="+mj-cs"/>
                <a:sym typeface="宋体" panose="02010600030101010101" pitchFamily="2" charset="-122"/>
              </a:rPr>
              <a:t>高级威胁检测方案设计</a:t>
            </a:r>
            <a:endParaRPr lang="zh-CN" altLang="en-US" sz="2800" b="1" dirty="0">
              <a:solidFill>
                <a:srgbClr val="6B1685"/>
              </a:solidFill>
              <a:latin typeface="微软雅黑" panose="020B0503020204020204" pitchFamily="34" charset="-122"/>
              <a:ea typeface="微软雅黑" panose="020B0503020204020204" pitchFamily="34" charset="-122"/>
              <a:sym typeface="宋体" panose="02010600030101010101" pitchFamily="2" charset="-122"/>
            </a:endParaRPr>
          </a:p>
        </p:txBody>
      </p:sp>
    </p:spTree>
    <p:extLst>
      <p:ext uri="{BB962C8B-B14F-4D97-AF65-F5344CB8AC3E}">
        <p14:creationId xmlns:p14="http://schemas.microsoft.com/office/powerpoint/2010/main" val="15123999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p:nvPr/>
        </p:nvSpPr>
        <p:spPr>
          <a:xfrm>
            <a:off x="1331913" y="71755"/>
            <a:ext cx="7693025" cy="581025"/>
          </a:xfrm>
          <a:prstGeom prst="rect">
            <a:avLst/>
          </a:prstGeom>
          <a:noFill/>
          <a:ln w="9525">
            <a:noFill/>
          </a:ln>
        </p:spPr>
        <p:txBody>
          <a:bodyPr lIns="0" anchor="ctr"/>
          <a:lstStyle/>
          <a:p>
            <a:pPr algn="r"/>
            <a:r>
              <a:rPr lang="zh-CN" altLang="en-US" sz="2800" b="1" kern="0" dirty="0">
                <a:solidFill>
                  <a:srgbClr val="6B1685"/>
                </a:solidFill>
                <a:latin typeface="微软雅黑" panose="020B0503020204020204" pitchFamily="34" charset="-122"/>
                <a:ea typeface="微软雅黑" panose="020B0503020204020204" pitchFamily="34" charset="-122"/>
                <a:cs typeface="+mj-cs"/>
                <a:sym typeface="宋体" panose="02010600030101010101" pitchFamily="2" charset="-122"/>
              </a:rPr>
              <a:t>高级威胁检测方案设计</a:t>
            </a:r>
            <a:endParaRPr lang="zh-CN" altLang="en-US" sz="2800" b="1" dirty="0">
              <a:solidFill>
                <a:srgbClr val="6B1685"/>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标题 1"/>
          <p:cNvSpPr txBox="1"/>
          <p:nvPr/>
        </p:nvSpPr>
        <p:spPr>
          <a:xfrm>
            <a:off x="381000" y="1412776"/>
            <a:ext cx="10515600" cy="880351"/>
          </a:xfrm>
          <a:prstGeom prst="rect">
            <a:avLst/>
          </a:prstGeom>
        </p:spPr>
        <p:txBody>
          <a:bodyPr/>
          <a:lstStyle>
            <a:lvl1pPr algn="l" rtl="0" eaLnBrk="0" fontAlgn="base" hangingPunct="0">
              <a:spcBef>
                <a:spcPct val="0"/>
              </a:spcBef>
              <a:spcAft>
                <a:spcPct val="0"/>
              </a:spcAft>
              <a:defRPr lang="zh-CN" sz="2800" b="1" dirty="0">
                <a:solidFill>
                  <a:srgbClr val="6B1685"/>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2800" b="1">
                <a:solidFill>
                  <a:srgbClr val="6B1685"/>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rgbClr val="6B1685"/>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rgbClr val="6B1685"/>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rgbClr val="6B1685"/>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r>
              <a:rPr kumimoji="1" lang="zh-CN" altLang="en-US" kern="0" smtClean="0"/>
              <a:t>业务服务器攻击分析</a:t>
            </a:r>
            <a:r>
              <a:rPr kumimoji="1" lang="en-US" altLang="zh-CN" kern="0" smtClean="0"/>
              <a:t>/</a:t>
            </a:r>
            <a:r>
              <a:rPr kumimoji="1" lang="zh-CN" altLang="en-US" kern="0" smtClean="0"/>
              <a:t>响应</a:t>
            </a:r>
            <a:endParaRPr kumimoji="1" lang="zh-CN" altLang="en-US" kern="0"/>
          </a:p>
        </p:txBody>
      </p:sp>
      <p:sp>
        <p:nvSpPr>
          <p:cNvPr id="5" name="内容占位符 2"/>
          <p:cNvSpPr txBox="1"/>
          <p:nvPr/>
        </p:nvSpPr>
        <p:spPr>
          <a:xfrm>
            <a:off x="525016" y="2254252"/>
            <a:ext cx="3888432" cy="4804316"/>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14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4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defRPr>
            </a:lvl9pPr>
          </a:lstStyle>
          <a:p>
            <a:pPr>
              <a:lnSpc>
                <a:spcPct val="120000"/>
              </a:lnSpc>
            </a:pPr>
            <a:r>
              <a:rPr kumimoji="1" lang="zh-CN" altLang="en-US" sz="1600" kern="0" dirty="0" smtClean="0">
                <a:latin typeface="微软雅黑" panose="020B0503020204020204" pitchFamily="34" charset="-122"/>
                <a:ea typeface="微软雅黑" panose="020B0503020204020204" pitchFamily="34" charset="-122"/>
              </a:rPr>
              <a:t>本地数据类型：对外业务服务器前</a:t>
            </a:r>
            <a:r>
              <a:rPr kumimoji="1" lang="en-US" altLang="zh-CN" sz="1600" kern="0" dirty="0" smtClean="0">
                <a:latin typeface="微软雅黑" panose="020B0503020204020204" pitchFamily="34" charset="-122"/>
                <a:ea typeface="微软雅黑" panose="020B0503020204020204" pitchFamily="34" charset="-122"/>
              </a:rPr>
              <a:t>IPS</a:t>
            </a:r>
            <a:r>
              <a:rPr kumimoji="1" lang="zh-CN" altLang="en-US" sz="1600" kern="0" dirty="0" smtClean="0">
                <a:latin typeface="微软雅黑" panose="020B0503020204020204" pitchFamily="34" charset="-122"/>
                <a:ea typeface="微软雅黑" panose="020B0503020204020204" pitchFamily="34" charset="-122"/>
              </a:rPr>
              <a:t>、</a:t>
            </a:r>
            <a:r>
              <a:rPr kumimoji="1" lang="en-US" altLang="zh-CN" sz="1600" kern="0" dirty="0" smtClean="0">
                <a:latin typeface="微软雅黑" panose="020B0503020204020204" pitchFamily="34" charset="-122"/>
                <a:ea typeface="微软雅黑" panose="020B0503020204020204" pitchFamily="34" charset="-122"/>
              </a:rPr>
              <a:t>WAF</a:t>
            </a:r>
            <a:r>
              <a:rPr kumimoji="1" lang="zh-CN" altLang="en-US" sz="1600" kern="0" dirty="0" smtClean="0">
                <a:latin typeface="微软雅黑" panose="020B0503020204020204" pitchFamily="34" charset="-122"/>
                <a:ea typeface="微软雅黑" panose="020B0503020204020204" pitchFamily="34" charset="-122"/>
              </a:rPr>
              <a:t>报警日志</a:t>
            </a:r>
            <a:endParaRPr kumimoji="1" lang="en-US" altLang="zh-CN" sz="1600" kern="0" dirty="0" smtClean="0">
              <a:latin typeface="微软雅黑" panose="020B0503020204020204" pitchFamily="34" charset="-122"/>
              <a:ea typeface="微软雅黑" panose="020B0503020204020204" pitchFamily="34" charset="-122"/>
            </a:endParaRPr>
          </a:p>
          <a:p>
            <a:pPr>
              <a:lnSpc>
                <a:spcPct val="120000"/>
              </a:lnSpc>
            </a:pPr>
            <a:r>
              <a:rPr kumimoji="1" lang="zh-CN" altLang="en-US" sz="1600" kern="0" dirty="0" smtClean="0">
                <a:latin typeface="微软雅黑" panose="020B0503020204020204" pitchFamily="34" charset="-122"/>
                <a:ea typeface="微软雅黑" panose="020B0503020204020204" pitchFamily="34" charset="-122"/>
              </a:rPr>
              <a:t>威胁情报类型：</a:t>
            </a:r>
            <a:r>
              <a:rPr kumimoji="1" lang="en-US" altLang="zh-CN" sz="1600" kern="0" dirty="0" smtClean="0">
                <a:latin typeface="微软雅黑" panose="020B0503020204020204" pitchFamily="34" charset="-122"/>
                <a:ea typeface="微软雅黑" panose="020B0503020204020204" pitchFamily="34" charset="-122"/>
              </a:rPr>
              <a:t>IP</a:t>
            </a:r>
            <a:r>
              <a:rPr kumimoji="1" lang="zh-CN" altLang="en-US" sz="1600" kern="0" dirty="0" smtClean="0">
                <a:latin typeface="微软雅黑" panose="020B0503020204020204" pitchFamily="34" charset="-122"/>
                <a:ea typeface="微软雅黑" panose="020B0503020204020204" pitchFamily="34" charset="-122"/>
              </a:rPr>
              <a:t>信誉</a:t>
            </a:r>
            <a:endParaRPr kumimoji="1" lang="en-US" altLang="zh-CN" sz="1600" kern="0" dirty="0" smtClean="0">
              <a:latin typeface="微软雅黑" panose="020B0503020204020204" pitchFamily="34" charset="-122"/>
              <a:ea typeface="微软雅黑" panose="020B0503020204020204" pitchFamily="34" charset="-122"/>
            </a:endParaRPr>
          </a:p>
          <a:p>
            <a:pPr>
              <a:lnSpc>
                <a:spcPct val="120000"/>
              </a:lnSpc>
            </a:pPr>
            <a:r>
              <a:rPr kumimoji="1" lang="zh-CN" altLang="en-US" sz="1600" kern="0" dirty="0" smtClean="0">
                <a:latin typeface="微软雅黑" panose="020B0503020204020204" pitchFamily="34" charset="-122"/>
                <a:ea typeface="微软雅黑" panose="020B0503020204020204" pitchFamily="34" charset="-122"/>
              </a:rPr>
              <a:t>价值：攻击分析、白名单</a:t>
            </a:r>
            <a:endParaRPr kumimoji="1" lang="en-US" altLang="zh-CN" sz="1600" kern="0" dirty="0" smtClean="0">
              <a:latin typeface="微软雅黑" panose="020B0503020204020204" pitchFamily="34" charset="-122"/>
              <a:ea typeface="微软雅黑" panose="020B0503020204020204" pitchFamily="34" charset="-122"/>
            </a:endParaRPr>
          </a:p>
          <a:p>
            <a:pPr lvl="1">
              <a:lnSpc>
                <a:spcPct val="120000"/>
              </a:lnSpc>
            </a:pPr>
            <a:r>
              <a:rPr kumimoji="1" lang="zh-CN" altLang="en-US" sz="1400" kern="0" dirty="0" smtClean="0">
                <a:latin typeface="微软雅黑" panose="020B0503020204020204" pitchFamily="34" charset="-122"/>
                <a:ea typeface="微软雅黑" panose="020B0503020204020204" pitchFamily="34" charset="-122"/>
              </a:rPr>
              <a:t>对攻击性质做判断；</a:t>
            </a:r>
            <a:endParaRPr kumimoji="1" lang="en-US" altLang="zh-CN" sz="1400" kern="0" dirty="0" smtClean="0">
              <a:latin typeface="微软雅黑" panose="020B0503020204020204" pitchFamily="34" charset="-122"/>
              <a:ea typeface="微软雅黑" panose="020B0503020204020204" pitchFamily="34" charset="-122"/>
            </a:endParaRPr>
          </a:p>
          <a:p>
            <a:pPr lvl="1">
              <a:lnSpc>
                <a:spcPct val="120000"/>
              </a:lnSpc>
            </a:pPr>
            <a:r>
              <a:rPr kumimoji="1" lang="zh-CN" altLang="en-US" sz="1400" kern="0" dirty="0" smtClean="0">
                <a:latin typeface="微软雅黑" panose="020B0503020204020204" pitchFamily="34" charset="-122"/>
                <a:ea typeface="微软雅黑" panose="020B0503020204020204" pitchFamily="34" charset="-122"/>
              </a:rPr>
              <a:t>查询基础属性，确定是否可以拦截；</a:t>
            </a:r>
            <a:endParaRPr kumimoji="1" lang="en-US" altLang="zh-CN" sz="1400" kern="0" dirty="0" smtClean="0">
              <a:latin typeface="微软雅黑" panose="020B0503020204020204" pitchFamily="34" charset="-122"/>
              <a:ea typeface="微软雅黑" panose="020B0503020204020204" pitchFamily="34" charset="-122"/>
            </a:endParaRPr>
          </a:p>
          <a:p>
            <a:pPr>
              <a:lnSpc>
                <a:spcPct val="120000"/>
              </a:lnSpc>
            </a:pPr>
            <a:r>
              <a:rPr kumimoji="1" lang="zh-CN" altLang="en-US" sz="1600" kern="0" dirty="0" smtClean="0">
                <a:latin typeface="微软雅黑" panose="020B0503020204020204" pitchFamily="34" charset="-122"/>
                <a:ea typeface="微软雅黑" panose="020B0503020204020204" pitchFamily="34" charset="-122"/>
              </a:rPr>
              <a:t>情报特点：</a:t>
            </a:r>
            <a:endParaRPr kumimoji="1" lang="en-US" altLang="zh-CN" sz="1600" kern="0" dirty="0" smtClean="0">
              <a:latin typeface="微软雅黑" panose="020B0503020204020204" pitchFamily="34" charset="-122"/>
              <a:ea typeface="微软雅黑" panose="020B0503020204020204" pitchFamily="34" charset="-122"/>
            </a:endParaRPr>
          </a:p>
          <a:p>
            <a:pPr lvl="1">
              <a:lnSpc>
                <a:spcPct val="120000"/>
              </a:lnSpc>
            </a:pPr>
            <a:r>
              <a:rPr kumimoji="1" lang="zh-CN" altLang="en-US" sz="1400" kern="0" dirty="0" smtClean="0">
                <a:latin typeface="微软雅黑" panose="020B0503020204020204" pitchFamily="34" charset="-122"/>
                <a:ea typeface="微软雅黑" panose="020B0503020204020204" pitchFamily="34" charset="-122"/>
              </a:rPr>
              <a:t>检测精准：</a:t>
            </a:r>
            <a:r>
              <a:rPr kumimoji="1" lang="en-US" altLang="zh-CN" sz="1400" kern="0" dirty="0" smtClean="0">
                <a:latin typeface="微软雅黑" panose="020B0503020204020204" pitchFamily="34" charset="-122"/>
                <a:ea typeface="微软雅黑" panose="020B0503020204020204" pitchFamily="34" charset="-122"/>
              </a:rPr>
              <a:t>10</a:t>
            </a:r>
            <a:r>
              <a:rPr kumimoji="1" lang="zh-CN" altLang="en-US" sz="1400" kern="0" dirty="0" smtClean="0">
                <a:latin typeface="微软雅黑" panose="020B0503020204020204" pitchFamily="34" charset="-122"/>
                <a:ea typeface="微软雅黑" panose="020B0503020204020204" pitchFamily="34" charset="-122"/>
              </a:rPr>
              <a:t>多种维度数据表述一个</a:t>
            </a:r>
            <a:r>
              <a:rPr kumimoji="1" lang="en-US" altLang="zh-CN" sz="1400" kern="0" dirty="0" smtClean="0">
                <a:latin typeface="微软雅黑" panose="020B0503020204020204" pitchFamily="34" charset="-122"/>
                <a:ea typeface="微软雅黑" panose="020B0503020204020204" pitchFamily="34" charset="-122"/>
              </a:rPr>
              <a:t>IP</a:t>
            </a:r>
            <a:r>
              <a:rPr kumimoji="1" lang="zh-CN" altLang="en-US" sz="1400" kern="0" dirty="0" smtClean="0">
                <a:latin typeface="微软雅黑" panose="020B0503020204020204" pitchFamily="34" charset="-122"/>
                <a:ea typeface="微软雅黑" panose="020B0503020204020204" pitchFamily="34" charset="-122"/>
              </a:rPr>
              <a:t>的信息；</a:t>
            </a:r>
            <a:endParaRPr kumimoji="1" lang="en-US" altLang="zh-CN" sz="1400" kern="0" dirty="0" smtClean="0">
              <a:latin typeface="微软雅黑" panose="020B0503020204020204" pitchFamily="34" charset="-122"/>
              <a:ea typeface="微软雅黑" panose="020B0503020204020204" pitchFamily="34" charset="-122"/>
            </a:endParaRPr>
          </a:p>
          <a:p>
            <a:pPr lvl="1">
              <a:lnSpc>
                <a:spcPct val="120000"/>
              </a:lnSpc>
            </a:pPr>
            <a:r>
              <a:rPr kumimoji="1" lang="zh-CN" altLang="en-US" sz="1400" kern="0" dirty="0" smtClean="0">
                <a:latin typeface="微软雅黑" panose="020B0503020204020204" pitchFamily="34" charset="-122"/>
                <a:ea typeface="微软雅黑" panose="020B0503020204020204" pitchFamily="34" charset="-122"/>
              </a:rPr>
              <a:t>覆盖全：来源数据广</a:t>
            </a:r>
            <a:endParaRPr kumimoji="1" lang="en-US" altLang="zh-CN" sz="1400" kern="0" dirty="0">
              <a:latin typeface="微软雅黑" panose="020B0503020204020204" pitchFamily="34" charset="-122"/>
              <a:ea typeface="微软雅黑" panose="020B0503020204020204" pitchFamily="34" charset="-122"/>
            </a:endParaRPr>
          </a:p>
        </p:txBody>
      </p:sp>
      <p:sp>
        <p:nvSpPr>
          <p:cNvPr id="6" name="标题 1"/>
          <p:cNvSpPr txBox="1"/>
          <p:nvPr/>
        </p:nvSpPr>
        <p:spPr>
          <a:xfrm>
            <a:off x="5768280" y="1412776"/>
            <a:ext cx="2245568" cy="880351"/>
          </a:xfrm>
          <a:prstGeom prst="rect">
            <a:avLst/>
          </a:prstGeom>
        </p:spPr>
        <p:txBody>
          <a:bodyPr/>
          <a:lstStyle>
            <a:lvl1pPr algn="l" rtl="0" eaLnBrk="0" fontAlgn="base" hangingPunct="0">
              <a:spcBef>
                <a:spcPct val="0"/>
              </a:spcBef>
              <a:spcAft>
                <a:spcPct val="0"/>
              </a:spcAft>
              <a:defRPr lang="zh-CN" sz="2800" b="1" dirty="0">
                <a:solidFill>
                  <a:srgbClr val="6B1685"/>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2800" b="1">
                <a:solidFill>
                  <a:srgbClr val="6B1685"/>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rgbClr val="6B1685"/>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rgbClr val="6B1685"/>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rgbClr val="6B1685"/>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r>
              <a:rPr kumimoji="1" lang="en-US" altLang="zh-CN" kern="0" dirty="0" smtClean="0"/>
              <a:t>IP</a:t>
            </a:r>
            <a:r>
              <a:rPr kumimoji="1" lang="zh-CN" altLang="en-US" kern="0" dirty="0" smtClean="0"/>
              <a:t>情报</a:t>
            </a:r>
            <a:endParaRPr kumimoji="1" lang="zh-CN" altLang="en-US" kern="0" dirty="0"/>
          </a:p>
        </p:txBody>
      </p:sp>
      <p:sp>
        <p:nvSpPr>
          <p:cNvPr id="7" name="内容占位符 2"/>
          <p:cNvSpPr txBox="1"/>
          <p:nvPr/>
        </p:nvSpPr>
        <p:spPr>
          <a:xfrm>
            <a:off x="5662914" y="2162550"/>
            <a:ext cx="3201710" cy="5097586"/>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14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4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defRPr>
            </a:lvl9pPr>
          </a:lstStyle>
          <a:p>
            <a:pPr>
              <a:lnSpc>
                <a:spcPct val="150000"/>
              </a:lnSpc>
            </a:pPr>
            <a:r>
              <a:rPr kumimoji="1" lang="zh-CN" altLang="en-US" sz="1600" kern="0" dirty="0" smtClean="0">
                <a:latin typeface="微软雅黑" panose="020B0503020204020204" pitchFamily="34" charset="-122"/>
                <a:ea typeface="微软雅黑" panose="020B0503020204020204" pitchFamily="34" charset="-122"/>
              </a:rPr>
              <a:t>地理位置，所属</a:t>
            </a:r>
            <a:r>
              <a:rPr kumimoji="1" lang="en-US" altLang="zh-CN" sz="1600" kern="0" dirty="0" smtClean="0">
                <a:latin typeface="微软雅黑" panose="020B0503020204020204" pitchFamily="34" charset="-122"/>
                <a:ea typeface="微软雅黑" panose="020B0503020204020204" pitchFamily="34" charset="-122"/>
              </a:rPr>
              <a:t>ASN</a:t>
            </a:r>
            <a:r>
              <a:rPr lang="zh-CN" altLang="en-US" sz="1600" kern="0" dirty="0" smtClean="0">
                <a:latin typeface="微软雅黑" panose="020B0503020204020204" pitchFamily="34" charset="-122"/>
                <a:ea typeface="微软雅黑" panose="020B0503020204020204" pitchFamily="34" charset="-122"/>
              </a:rPr>
              <a:t>组织；</a:t>
            </a:r>
            <a:endParaRPr lang="en-US" altLang="zh-CN" sz="1600" kern="0" dirty="0" smtClean="0">
              <a:latin typeface="微软雅黑" panose="020B0503020204020204" pitchFamily="34" charset="-122"/>
              <a:ea typeface="微软雅黑" panose="020B0503020204020204" pitchFamily="34" charset="-122"/>
            </a:endParaRPr>
          </a:p>
          <a:p>
            <a:pPr>
              <a:lnSpc>
                <a:spcPct val="150000"/>
              </a:lnSpc>
            </a:pPr>
            <a:r>
              <a:rPr lang="zh-CN" altLang="en-US" sz="1600" kern="0" dirty="0" smtClean="0">
                <a:latin typeface="微软雅黑" panose="020B0503020204020204" pitchFamily="34" charset="-122"/>
                <a:ea typeface="微软雅黑" panose="020B0503020204020204" pitchFamily="34" charset="-122"/>
              </a:rPr>
              <a:t>僵尸主机</a:t>
            </a:r>
            <a:endParaRPr lang="en-US" altLang="zh-CN" sz="1600" kern="0" dirty="0" smtClean="0">
              <a:latin typeface="微软雅黑" panose="020B0503020204020204" pitchFamily="34" charset="-122"/>
              <a:ea typeface="微软雅黑" panose="020B0503020204020204" pitchFamily="34" charset="-122"/>
            </a:endParaRPr>
          </a:p>
          <a:p>
            <a:pPr>
              <a:lnSpc>
                <a:spcPct val="150000"/>
              </a:lnSpc>
            </a:pPr>
            <a:r>
              <a:rPr kumimoji="1" lang="zh-CN" altLang="en-US" sz="1600" kern="0" dirty="0" smtClean="0">
                <a:latin typeface="微软雅黑" panose="020B0503020204020204" pitchFamily="34" charset="-122"/>
                <a:ea typeface="微软雅黑" panose="020B0503020204020204" pitchFamily="34" charset="-122"/>
              </a:rPr>
              <a:t>基础属性：网关、个人主机、</a:t>
            </a:r>
            <a:r>
              <a:rPr kumimoji="1" lang="en-US" altLang="zh-CN" sz="1600" kern="0" dirty="0" smtClean="0">
                <a:latin typeface="微软雅黑" panose="020B0503020204020204" pitchFamily="34" charset="-122"/>
                <a:ea typeface="微软雅黑" panose="020B0503020204020204" pitchFamily="34" charset="-122"/>
              </a:rPr>
              <a:t>IDC</a:t>
            </a:r>
            <a:r>
              <a:rPr kumimoji="1" lang="zh-CN" altLang="en-US" sz="1600" kern="0" dirty="0" smtClean="0">
                <a:latin typeface="微软雅黑" panose="020B0503020204020204" pitchFamily="34" charset="-122"/>
                <a:ea typeface="微软雅黑" panose="020B0503020204020204" pitchFamily="34" charset="-122"/>
              </a:rPr>
              <a:t>主机、未启用</a:t>
            </a:r>
            <a:r>
              <a:rPr kumimoji="1" lang="en-US" altLang="zh-CN" sz="1600" kern="0" dirty="0" smtClean="0">
                <a:latin typeface="微软雅黑" panose="020B0503020204020204" pitchFamily="34" charset="-122"/>
                <a:ea typeface="微软雅黑" panose="020B0503020204020204" pitchFamily="34" charset="-122"/>
              </a:rPr>
              <a:t>IP</a:t>
            </a:r>
            <a:r>
              <a:rPr kumimoji="1" lang="zh-CN" altLang="en-US" sz="1600" kern="0" dirty="0" smtClean="0">
                <a:latin typeface="微软雅黑" panose="020B0503020204020204" pitchFamily="34" charset="-122"/>
                <a:ea typeface="微软雅黑" panose="020B0503020204020204" pitchFamily="34" charset="-122"/>
              </a:rPr>
              <a:t>等</a:t>
            </a:r>
            <a:endParaRPr kumimoji="1" lang="en-US" altLang="zh-CN" sz="1600" kern="0" dirty="0" smtClean="0">
              <a:latin typeface="微软雅黑" panose="020B0503020204020204" pitchFamily="34" charset="-122"/>
              <a:ea typeface="微软雅黑" panose="020B0503020204020204" pitchFamily="34" charset="-122"/>
            </a:endParaRPr>
          </a:p>
          <a:p>
            <a:pPr>
              <a:lnSpc>
                <a:spcPct val="150000"/>
              </a:lnSpc>
            </a:pPr>
            <a:r>
              <a:rPr lang="zh-CN" altLang="en-US" sz="1600" kern="0" dirty="0" smtClean="0">
                <a:latin typeface="微软雅黑" panose="020B0503020204020204" pitchFamily="34" charset="-122"/>
                <a:ea typeface="微软雅黑" panose="020B0503020204020204" pitchFamily="34" charset="-122"/>
              </a:rPr>
              <a:t>威胁属性：</a:t>
            </a:r>
            <a:endParaRPr lang="en-US" altLang="zh-CN" sz="1600" kern="0" dirty="0" smtClean="0">
              <a:latin typeface="微软雅黑" panose="020B0503020204020204" pitchFamily="34" charset="-122"/>
              <a:ea typeface="微软雅黑" panose="020B0503020204020204" pitchFamily="34" charset="-122"/>
            </a:endParaRPr>
          </a:p>
          <a:p>
            <a:pPr lvl="1">
              <a:lnSpc>
                <a:spcPct val="150000"/>
              </a:lnSpc>
            </a:pPr>
            <a:r>
              <a:rPr lang="zh-CN" altLang="en-US" sz="1200" kern="0" dirty="0" smtClean="0">
                <a:latin typeface="微软雅黑" panose="020B0503020204020204" pitchFamily="34" charset="-122"/>
                <a:ea typeface="微软雅黑" panose="020B0503020204020204" pitchFamily="34" charset="-122"/>
              </a:rPr>
              <a:t>何时</a:t>
            </a:r>
            <a:endParaRPr lang="en-US" altLang="zh-CN" sz="1200" kern="0" dirty="0" smtClean="0">
              <a:latin typeface="微软雅黑" panose="020B0503020204020204" pitchFamily="34" charset="-122"/>
              <a:ea typeface="微软雅黑" panose="020B0503020204020204" pitchFamily="34" charset="-122"/>
            </a:endParaRPr>
          </a:p>
          <a:p>
            <a:pPr lvl="1">
              <a:lnSpc>
                <a:spcPct val="150000"/>
              </a:lnSpc>
            </a:pPr>
            <a:r>
              <a:rPr lang="zh-CN" altLang="en-US" sz="1200" kern="0" dirty="0" smtClean="0">
                <a:latin typeface="微软雅黑" panose="020B0503020204020204" pitchFamily="34" charset="-122"/>
                <a:ea typeface="微软雅黑" panose="020B0503020204020204" pitchFamily="34" charset="-122"/>
              </a:rPr>
              <a:t>何种攻击手段</a:t>
            </a:r>
            <a:endParaRPr lang="en-US" altLang="zh-CN" sz="1200" kern="0" dirty="0" smtClean="0">
              <a:latin typeface="微软雅黑" panose="020B0503020204020204" pitchFamily="34" charset="-122"/>
              <a:ea typeface="微软雅黑" panose="020B0503020204020204" pitchFamily="34" charset="-122"/>
            </a:endParaRPr>
          </a:p>
          <a:p>
            <a:pPr lvl="1">
              <a:lnSpc>
                <a:spcPct val="150000"/>
              </a:lnSpc>
            </a:pPr>
            <a:r>
              <a:rPr lang="zh-CN" altLang="en-US" sz="1200" kern="0" dirty="0" smtClean="0">
                <a:latin typeface="微软雅黑" panose="020B0503020204020204" pitchFamily="34" charset="-122"/>
                <a:ea typeface="微软雅黑" panose="020B0503020204020204" pitchFamily="34" charset="-122"/>
              </a:rPr>
              <a:t>相关网站行业</a:t>
            </a:r>
            <a:endParaRPr lang="en-US" altLang="zh-CN" sz="1200" kern="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08391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3322643" y="6051601"/>
            <a:ext cx="2133600" cy="365125"/>
          </a:xfrm>
        </p:spPr>
        <p:txBody>
          <a:bodyPr/>
          <a:lstStyle/>
          <a:p>
            <a:pPr>
              <a:defRPr/>
            </a:pPr>
            <a:fld id="{C8DF049E-A8DC-4352-81F3-F977210F38FE}" type="slidenum">
              <a:rPr lang="zh-CN" altLang="en-US" smtClean="0">
                <a:latin typeface="微软雅黑" panose="020B0503020204020204" pitchFamily="34" charset="-122"/>
                <a:ea typeface="微软雅黑" panose="020B0503020204020204" pitchFamily="34" charset="-122"/>
              </a:rPr>
              <a:t>18</a:t>
            </a:fld>
            <a:endParaRPr lang="en-US">
              <a:latin typeface="微软雅黑" panose="020B0503020204020204" pitchFamily="34" charset="-122"/>
              <a:ea typeface="微软雅黑" panose="020B0503020204020204" pitchFamily="34" charset="-122"/>
            </a:endParaRPr>
          </a:p>
        </p:txBody>
      </p:sp>
      <p:sp>
        <p:nvSpPr>
          <p:cNvPr id="3" name="标题 1"/>
          <p:cNvSpPr txBox="1"/>
          <p:nvPr/>
        </p:nvSpPr>
        <p:spPr>
          <a:xfrm>
            <a:off x="328642" y="865664"/>
            <a:ext cx="10515600" cy="880351"/>
          </a:xfrm>
          <a:prstGeom prst="rect">
            <a:avLst/>
          </a:prstGeom>
        </p:spPr>
        <p:txBody>
          <a:bodyPr/>
          <a:lstStyle>
            <a:lvl1pPr algn="l" rtl="0" eaLnBrk="0" fontAlgn="base" hangingPunct="0">
              <a:spcBef>
                <a:spcPct val="0"/>
              </a:spcBef>
              <a:spcAft>
                <a:spcPct val="0"/>
              </a:spcAft>
              <a:defRPr lang="zh-CN" sz="2800" b="1" dirty="0">
                <a:solidFill>
                  <a:srgbClr val="6B1685"/>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2800" b="1">
                <a:solidFill>
                  <a:srgbClr val="6B1685"/>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rgbClr val="6B1685"/>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rgbClr val="6B1685"/>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rgbClr val="6B1685"/>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r>
              <a:rPr lang="en-US" altLang="zh-CN" kern="0" dirty="0" smtClean="0"/>
              <a:t>IP</a:t>
            </a:r>
            <a:r>
              <a:rPr lang="zh-CN" altLang="en-US" kern="0" dirty="0" smtClean="0"/>
              <a:t>情报：分析样例</a:t>
            </a:r>
            <a:endParaRPr kumimoji="1" lang="zh-CN" altLang="en-US" kern="0" dirty="0"/>
          </a:p>
        </p:txBody>
      </p:sp>
      <p:sp>
        <p:nvSpPr>
          <p:cNvPr id="4" name="内容占位符 2"/>
          <p:cNvSpPr txBox="1"/>
          <p:nvPr/>
        </p:nvSpPr>
        <p:spPr>
          <a:xfrm>
            <a:off x="289818" y="1510389"/>
            <a:ext cx="10515600" cy="1171280"/>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14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4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defRPr>
            </a:lvl9pPr>
          </a:lstStyle>
          <a:p>
            <a:r>
              <a:rPr kumimoji="1" lang="zh-CN" altLang="en-US" kern="0" dirty="0" smtClean="0">
                <a:latin typeface="微软雅黑" panose="020B0503020204020204" pitchFamily="34" charset="-122"/>
                <a:ea typeface="微软雅黑" panose="020B0503020204020204" pitchFamily="34" charset="-122"/>
              </a:rPr>
              <a:t>检测：检测或拦截已知黑</a:t>
            </a:r>
            <a:r>
              <a:rPr kumimoji="1" lang="en-US" altLang="zh-CN" kern="0" dirty="0" smtClean="0">
                <a:latin typeface="微软雅黑" panose="020B0503020204020204" pitchFamily="34" charset="-122"/>
                <a:ea typeface="微软雅黑" panose="020B0503020204020204" pitchFamily="34" charset="-122"/>
              </a:rPr>
              <a:t>IP</a:t>
            </a:r>
          </a:p>
          <a:p>
            <a:r>
              <a:rPr lang="zh-CN" altLang="en-US" kern="0" dirty="0" smtClean="0">
                <a:latin typeface="微软雅黑" panose="020B0503020204020204" pitchFamily="34" charset="-122"/>
                <a:ea typeface="微软雅黑" panose="020B0503020204020204" pitchFamily="34" charset="-122"/>
              </a:rPr>
              <a:t>分析：</a:t>
            </a:r>
            <a:endParaRPr kumimoji="1" lang="zh-CN" altLang="en-US" kern="0" dirty="0">
              <a:latin typeface="微软雅黑" panose="020B0503020204020204" pitchFamily="34" charset="-122"/>
              <a:ea typeface="微软雅黑" panose="020B0503020204020204" pitchFamily="34" charset="-122"/>
            </a:endParaRPr>
          </a:p>
        </p:txBody>
      </p:sp>
      <p:sp>
        <p:nvSpPr>
          <p:cNvPr id="5" name="矩形 4"/>
          <p:cNvSpPr/>
          <p:nvPr/>
        </p:nvSpPr>
        <p:spPr>
          <a:xfrm>
            <a:off x="305359" y="2546434"/>
            <a:ext cx="3541458" cy="504056"/>
          </a:xfrm>
          <a:prstGeom prst="rect">
            <a:avLst/>
          </a:prstGeom>
          <a:solidFill>
            <a:schemeClr val="accent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微软雅黑" panose="020B0503020204020204" pitchFamily="34" charset="-122"/>
                <a:ea typeface="微软雅黑" panose="020B0503020204020204" pitchFamily="34" charset="-122"/>
                <a:cs typeface="黑体" panose="02010609060101010101" charset="-122"/>
              </a:rPr>
              <a:t>针对某服务器攻击的两个</a:t>
            </a:r>
            <a:r>
              <a:rPr kumimoji="1" lang="en-US" altLang="zh-CN" dirty="0">
                <a:solidFill>
                  <a:schemeClr val="tx1"/>
                </a:solidFill>
                <a:latin typeface="微软雅黑" panose="020B0503020204020204" pitchFamily="34" charset="-122"/>
                <a:ea typeface="微软雅黑" panose="020B0503020204020204" pitchFamily="34" charset="-122"/>
                <a:cs typeface="黑体" panose="02010609060101010101" charset="-122"/>
              </a:rPr>
              <a:t>IP</a:t>
            </a:r>
            <a:endParaRPr kumimoji="1" lang="zh-CN" altLang="en-US" dirty="0">
              <a:solidFill>
                <a:schemeClr val="tx1"/>
              </a:solidFill>
              <a:latin typeface="微软雅黑" panose="020B0503020204020204" pitchFamily="34" charset="-122"/>
              <a:ea typeface="微软雅黑" panose="020B0503020204020204" pitchFamily="34" charset="-122"/>
              <a:cs typeface="黑体" panose="02010609060101010101" charset="-122"/>
            </a:endParaRPr>
          </a:p>
        </p:txBody>
      </p:sp>
      <p:cxnSp>
        <p:nvCxnSpPr>
          <p:cNvPr id="6" name="直线箭头连接符 4"/>
          <p:cNvCxnSpPr>
            <a:stCxn id="5" idx="3"/>
            <a:endCxn id="7" idx="1"/>
          </p:cNvCxnSpPr>
          <p:nvPr/>
        </p:nvCxnSpPr>
        <p:spPr>
          <a:xfrm>
            <a:off x="3846817" y="2798462"/>
            <a:ext cx="17284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5575285" y="2546434"/>
            <a:ext cx="3384100" cy="504056"/>
          </a:xfrm>
          <a:prstGeom prst="rect">
            <a:avLst/>
          </a:prstGeom>
          <a:solidFill>
            <a:schemeClr val="accent3">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微软雅黑" panose="020B0503020204020204" pitchFamily="34" charset="-122"/>
                <a:ea typeface="微软雅黑" panose="020B0503020204020204" pitchFamily="34" charset="-122"/>
                <a:cs typeface="黑体" panose="02010609060101010101" charset="-122"/>
              </a:rPr>
              <a:t>出现在过其它已知随机性攻击上</a:t>
            </a:r>
          </a:p>
        </p:txBody>
      </p:sp>
      <p:cxnSp>
        <p:nvCxnSpPr>
          <p:cNvPr id="8" name="直线箭头连接符 7"/>
          <p:cNvCxnSpPr/>
          <p:nvPr/>
        </p:nvCxnSpPr>
        <p:spPr>
          <a:xfrm>
            <a:off x="7381466" y="3099947"/>
            <a:ext cx="35866" cy="936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5796136" y="4085509"/>
            <a:ext cx="3242392" cy="576064"/>
          </a:xfrm>
          <a:prstGeom prst="ellipse">
            <a:avLst/>
          </a:prstGeom>
          <a:solidFill>
            <a:srgbClr val="22AC3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微软雅黑" panose="020B0503020204020204" pitchFamily="34" charset="-122"/>
                <a:ea typeface="微软雅黑" panose="020B0503020204020204" pitchFamily="34" charset="-122"/>
                <a:cs typeface="黑体" panose="02010609060101010101" charset="-122"/>
              </a:rPr>
              <a:t>大概率</a:t>
            </a:r>
            <a:r>
              <a:rPr kumimoji="1" lang="zh-CN" altLang="en-US">
                <a:solidFill>
                  <a:schemeClr val="tx1"/>
                </a:solidFill>
                <a:latin typeface="微软雅黑" panose="020B0503020204020204" pitchFamily="34" charset="-122"/>
                <a:ea typeface="微软雅黑" panose="020B0503020204020204" pitchFamily="34" charset="-122"/>
                <a:cs typeface="黑体" panose="02010609060101010101" charset="-122"/>
              </a:rPr>
              <a:t>不是定向攻击</a:t>
            </a:r>
          </a:p>
        </p:txBody>
      </p:sp>
      <p:cxnSp>
        <p:nvCxnSpPr>
          <p:cNvPr id="10" name="直线箭头连接符 9"/>
          <p:cNvCxnSpPr>
            <a:stCxn id="5" idx="2"/>
          </p:cNvCxnSpPr>
          <p:nvPr/>
        </p:nvCxnSpPr>
        <p:spPr>
          <a:xfrm>
            <a:off x="2076088" y="3050490"/>
            <a:ext cx="0" cy="12476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403648" y="4481724"/>
            <a:ext cx="3541458" cy="504056"/>
          </a:xfrm>
          <a:prstGeom prst="rect">
            <a:avLst/>
          </a:prstGeom>
          <a:solidFill>
            <a:schemeClr val="accent3">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微软雅黑" panose="020B0503020204020204" pitchFamily="34" charset="-122"/>
                <a:ea typeface="微软雅黑" panose="020B0503020204020204" pitchFamily="34" charset="-122"/>
                <a:cs typeface="黑体" panose="02010609060101010101" charset="-122"/>
              </a:rPr>
              <a:t>分别在中国、德国</a:t>
            </a:r>
          </a:p>
        </p:txBody>
      </p:sp>
      <p:sp>
        <p:nvSpPr>
          <p:cNvPr id="12" name="矩形 11"/>
          <p:cNvSpPr/>
          <p:nvPr/>
        </p:nvSpPr>
        <p:spPr>
          <a:xfrm>
            <a:off x="1420068" y="5129796"/>
            <a:ext cx="3525038" cy="504056"/>
          </a:xfrm>
          <a:prstGeom prst="rect">
            <a:avLst/>
          </a:prstGeom>
          <a:solidFill>
            <a:schemeClr val="accent3">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微软雅黑" panose="020B0503020204020204" pitchFamily="34" charset="-122"/>
                <a:ea typeface="微软雅黑" panose="020B0503020204020204" pitchFamily="34" charset="-122"/>
                <a:cs typeface="黑体" panose="02010609060101010101" charset="-122"/>
              </a:rPr>
              <a:t>分属</a:t>
            </a:r>
            <a:r>
              <a:rPr kumimoji="1" lang="en-US" altLang="zh-CN" dirty="0">
                <a:solidFill>
                  <a:schemeClr val="tx1"/>
                </a:solidFill>
                <a:latin typeface="微软雅黑" panose="020B0503020204020204" pitchFamily="34" charset="-122"/>
                <a:ea typeface="微软雅黑" panose="020B0503020204020204" pitchFamily="34" charset="-122"/>
                <a:cs typeface="黑体" panose="02010609060101010101" charset="-122"/>
              </a:rPr>
              <a:t>IDC</a:t>
            </a:r>
            <a:r>
              <a:rPr kumimoji="1" lang="zh-CN" altLang="en-US" dirty="0">
                <a:solidFill>
                  <a:schemeClr val="tx1"/>
                </a:solidFill>
                <a:latin typeface="微软雅黑" panose="020B0503020204020204" pitchFamily="34" charset="-122"/>
                <a:ea typeface="微软雅黑" panose="020B0503020204020204" pitchFamily="34" charset="-122"/>
                <a:cs typeface="黑体" panose="02010609060101010101" charset="-122"/>
              </a:rPr>
              <a:t>主机和个人</a:t>
            </a:r>
            <a:r>
              <a:rPr kumimoji="1" lang="en-US" altLang="zh-CN" dirty="0">
                <a:solidFill>
                  <a:schemeClr val="tx1"/>
                </a:solidFill>
                <a:latin typeface="微软雅黑" panose="020B0503020204020204" pitchFamily="34" charset="-122"/>
                <a:ea typeface="微软雅黑" panose="020B0503020204020204" pitchFamily="34" charset="-122"/>
                <a:cs typeface="黑体" panose="02010609060101010101" charset="-122"/>
              </a:rPr>
              <a:t>PC</a:t>
            </a:r>
            <a:endParaRPr kumimoji="1" lang="zh-CN" altLang="en-US" dirty="0">
              <a:solidFill>
                <a:schemeClr val="tx1"/>
              </a:solidFill>
              <a:latin typeface="微软雅黑" panose="020B0503020204020204" pitchFamily="34" charset="-122"/>
              <a:ea typeface="微软雅黑" panose="020B0503020204020204" pitchFamily="34" charset="-122"/>
              <a:cs typeface="黑体" panose="02010609060101010101" charset="-122"/>
            </a:endParaRPr>
          </a:p>
        </p:txBody>
      </p:sp>
      <p:sp>
        <p:nvSpPr>
          <p:cNvPr id="13" name="矩形 12"/>
          <p:cNvSpPr/>
          <p:nvPr/>
        </p:nvSpPr>
        <p:spPr>
          <a:xfrm>
            <a:off x="1416714" y="5819193"/>
            <a:ext cx="3528392" cy="504056"/>
          </a:xfrm>
          <a:prstGeom prst="rect">
            <a:avLst/>
          </a:prstGeom>
          <a:solidFill>
            <a:schemeClr val="accent3">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微软雅黑" panose="020B0503020204020204" pitchFamily="34" charset="-122"/>
                <a:ea typeface="微软雅黑" panose="020B0503020204020204" pitchFamily="34" charset="-122"/>
                <a:cs typeface="黑体" panose="02010609060101010101" charset="-122"/>
              </a:rPr>
              <a:t>操作系统分别是</a:t>
            </a:r>
            <a:r>
              <a:rPr kumimoji="1" lang="en-US" altLang="zh-CN" dirty="0">
                <a:solidFill>
                  <a:schemeClr val="tx1"/>
                </a:solidFill>
                <a:latin typeface="微软雅黑" panose="020B0503020204020204" pitchFamily="34" charset="-122"/>
                <a:ea typeface="微软雅黑" panose="020B0503020204020204" pitchFamily="34" charset="-122"/>
                <a:cs typeface="黑体" panose="02010609060101010101" charset="-122"/>
              </a:rPr>
              <a:t>windows</a:t>
            </a:r>
            <a:r>
              <a:rPr kumimoji="1" lang="zh-CN" altLang="en-US" dirty="0">
                <a:solidFill>
                  <a:schemeClr val="tx1"/>
                </a:solidFill>
                <a:latin typeface="微软雅黑" panose="020B0503020204020204" pitchFamily="34" charset="-122"/>
                <a:ea typeface="微软雅黑" panose="020B0503020204020204" pitchFamily="34" charset="-122"/>
                <a:cs typeface="黑体" panose="02010609060101010101" charset="-122"/>
              </a:rPr>
              <a:t>、</a:t>
            </a:r>
            <a:r>
              <a:rPr kumimoji="1" lang="en-US" altLang="zh-CN" dirty="0">
                <a:solidFill>
                  <a:schemeClr val="tx1"/>
                </a:solidFill>
                <a:latin typeface="微软雅黑" panose="020B0503020204020204" pitchFamily="34" charset="-122"/>
                <a:ea typeface="微软雅黑" panose="020B0503020204020204" pitchFamily="34" charset="-122"/>
                <a:cs typeface="黑体" panose="02010609060101010101" charset="-122"/>
              </a:rPr>
              <a:t>Linux</a:t>
            </a:r>
            <a:endParaRPr kumimoji="1" lang="zh-CN" altLang="en-US" dirty="0">
              <a:solidFill>
                <a:schemeClr val="tx1"/>
              </a:solidFill>
              <a:latin typeface="微软雅黑" panose="020B0503020204020204" pitchFamily="34" charset="-122"/>
              <a:ea typeface="微软雅黑" panose="020B0503020204020204" pitchFamily="34" charset="-122"/>
              <a:cs typeface="黑体" panose="02010609060101010101" charset="-122"/>
            </a:endParaRPr>
          </a:p>
        </p:txBody>
      </p:sp>
      <p:sp>
        <p:nvSpPr>
          <p:cNvPr id="14" name="右大括号 13"/>
          <p:cNvSpPr/>
          <p:nvPr/>
        </p:nvSpPr>
        <p:spPr>
          <a:xfrm>
            <a:off x="5233138" y="4661573"/>
            <a:ext cx="360040" cy="15121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latin typeface="微软雅黑" panose="020B0503020204020204" pitchFamily="34" charset="-122"/>
              <a:ea typeface="微软雅黑" panose="020B0503020204020204" pitchFamily="34" charset="-122"/>
              <a:cs typeface="黑体" panose="02010609060101010101" charset="-122"/>
            </a:endParaRPr>
          </a:p>
        </p:txBody>
      </p:sp>
      <p:sp>
        <p:nvSpPr>
          <p:cNvPr id="15" name="椭圆 14"/>
          <p:cNvSpPr/>
          <p:nvPr/>
        </p:nvSpPr>
        <p:spPr>
          <a:xfrm>
            <a:off x="5796136" y="5133886"/>
            <a:ext cx="3242392" cy="576064"/>
          </a:xfrm>
          <a:prstGeom prst="ellipse">
            <a:avLst/>
          </a:prstGeom>
          <a:solidFill>
            <a:srgbClr val="22AC3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微软雅黑" panose="020B0503020204020204" pitchFamily="34" charset="-122"/>
                <a:ea typeface="微软雅黑" panose="020B0503020204020204" pitchFamily="34" charset="-122"/>
                <a:cs typeface="黑体" panose="02010609060101010101" charset="-122"/>
              </a:rPr>
              <a:t>大概率不是同一团伙</a:t>
            </a:r>
          </a:p>
        </p:txBody>
      </p:sp>
      <p:sp>
        <p:nvSpPr>
          <p:cNvPr id="17" name="文本框 16"/>
          <p:cNvSpPr txBox="1"/>
          <p:nvPr/>
        </p:nvSpPr>
        <p:spPr>
          <a:xfrm>
            <a:off x="4062841" y="2370479"/>
            <a:ext cx="1368152" cy="369332"/>
          </a:xfrm>
          <a:prstGeom prst="rect">
            <a:avLst/>
          </a:prstGeom>
          <a:noFill/>
        </p:spPr>
        <p:txBody>
          <a:bodyPr wrap="square" rtlCol="0">
            <a:spAutoFit/>
          </a:bodyPr>
          <a:lstStyle/>
          <a:p>
            <a:r>
              <a:rPr kumimoji="1" lang="zh-CN" altLang="en-US">
                <a:latin typeface="微软雅黑" panose="020B0503020204020204" pitchFamily="34" charset="-122"/>
                <a:ea typeface="微软雅黑" panose="020B0503020204020204" pitchFamily="34" charset="-122"/>
                <a:cs typeface="黑体" panose="02010609060101010101" charset="-122"/>
              </a:rPr>
              <a:t>威胁属性</a:t>
            </a:r>
          </a:p>
        </p:txBody>
      </p:sp>
      <p:sp>
        <p:nvSpPr>
          <p:cNvPr id="18" name="文本框 17"/>
          <p:cNvSpPr txBox="1"/>
          <p:nvPr/>
        </p:nvSpPr>
        <p:spPr>
          <a:xfrm>
            <a:off x="140971" y="4513024"/>
            <a:ext cx="13681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cs typeface="黑体" panose="02010609060101010101" charset="-122"/>
              </a:rPr>
              <a:t>地理位置</a:t>
            </a:r>
            <a:endParaRPr kumimoji="1" lang="zh-CN" altLang="en-US" dirty="0">
              <a:latin typeface="微软雅黑" panose="020B0503020204020204" pitchFamily="34" charset="-122"/>
              <a:ea typeface="微软雅黑" panose="020B0503020204020204" pitchFamily="34" charset="-122"/>
              <a:cs typeface="黑体" panose="02010609060101010101" charset="-122"/>
            </a:endParaRPr>
          </a:p>
        </p:txBody>
      </p:sp>
      <p:sp>
        <p:nvSpPr>
          <p:cNvPr id="19" name="文本框 18"/>
          <p:cNvSpPr txBox="1"/>
          <p:nvPr/>
        </p:nvSpPr>
        <p:spPr>
          <a:xfrm>
            <a:off x="107261" y="5217820"/>
            <a:ext cx="1368152" cy="369332"/>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cs typeface="黑体" panose="02010609060101010101" charset="-122"/>
              </a:rPr>
              <a:t>基础属性</a:t>
            </a:r>
            <a:endParaRPr kumimoji="1" lang="zh-CN" altLang="en-US" dirty="0">
              <a:latin typeface="微软雅黑" panose="020B0503020204020204" pitchFamily="34" charset="-122"/>
              <a:ea typeface="微软雅黑" panose="020B0503020204020204" pitchFamily="34" charset="-122"/>
              <a:cs typeface="黑体" panose="02010609060101010101" charset="-122"/>
            </a:endParaRPr>
          </a:p>
        </p:txBody>
      </p:sp>
      <p:sp>
        <p:nvSpPr>
          <p:cNvPr id="20" name="文本框 19"/>
          <p:cNvSpPr txBox="1"/>
          <p:nvPr/>
        </p:nvSpPr>
        <p:spPr>
          <a:xfrm>
            <a:off x="140971" y="5865892"/>
            <a:ext cx="13681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cs typeface="黑体" panose="02010609060101010101" charset="-122"/>
              </a:rPr>
              <a:t>主机属性</a:t>
            </a:r>
            <a:endParaRPr kumimoji="1" lang="zh-CN" altLang="en-US" dirty="0">
              <a:latin typeface="微软雅黑" panose="020B0503020204020204" pitchFamily="34" charset="-122"/>
              <a:ea typeface="微软雅黑" panose="020B0503020204020204" pitchFamily="34" charset="-122"/>
              <a:cs typeface="黑体" panose="02010609060101010101" charset="-122"/>
            </a:endParaRPr>
          </a:p>
        </p:txBody>
      </p:sp>
      <p:sp>
        <p:nvSpPr>
          <p:cNvPr id="25" name="标题 1"/>
          <p:cNvSpPr/>
          <p:nvPr/>
        </p:nvSpPr>
        <p:spPr>
          <a:xfrm>
            <a:off x="1331913" y="71755"/>
            <a:ext cx="7693025" cy="581025"/>
          </a:xfrm>
          <a:prstGeom prst="rect">
            <a:avLst/>
          </a:prstGeom>
          <a:noFill/>
          <a:ln w="9525">
            <a:noFill/>
          </a:ln>
        </p:spPr>
        <p:txBody>
          <a:bodyPr lIns="0" anchor="ctr"/>
          <a:lstStyle/>
          <a:p>
            <a:pPr algn="r"/>
            <a:r>
              <a:rPr lang="zh-CN" altLang="en-US" sz="2800" b="1" kern="0" dirty="0">
                <a:solidFill>
                  <a:srgbClr val="6B1685"/>
                </a:solidFill>
                <a:latin typeface="微软雅黑" panose="020B0503020204020204" pitchFamily="34" charset="-122"/>
                <a:ea typeface="微软雅黑" panose="020B0503020204020204" pitchFamily="34" charset="-122"/>
                <a:cs typeface="+mj-cs"/>
                <a:sym typeface="宋体" panose="02010600030101010101" pitchFamily="2" charset="-122"/>
              </a:rPr>
              <a:t>高级威胁检测方案设计</a:t>
            </a:r>
            <a:endParaRPr lang="zh-CN" altLang="en-US" sz="2800" b="1" dirty="0">
              <a:solidFill>
                <a:srgbClr val="6B1685"/>
              </a:solidFill>
              <a:latin typeface="微软雅黑" panose="020B0503020204020204" pitchFamily="34" charset="-122"/>
              <a:ea typeface="微软雅黑" panose="020B0503020204020204" pitchFamily="34" charset="-122"/>
              <a:sym typeface="宋体" panose="02010600030101010101" pitchFamily="2" charset="-122"/>
            </a:endParaRPr>
          </a:p>
        </p:txBody>
      </p:sp>
    </p:spTree>
    <p:extLst>
      <p:ext uri="{BB962C8B-B14F-4D97-AF65-F5344CB8AC3E}">
        <p14:creationId xmlns:p14="http://schemas.microsoft.com/office/powerpoint/2010/main" val="2205767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8460432" y="6472647"/>
            <a:ext cx="665110" cy="365125"/>
          </a:xfrm>
        </p:spPr>
        <p:txBody>
          <a:bodyPr/>
          <a:lstStyle/>
          <a:p>
            <a:pPr>
              <a:defRPr/>
            </a:pPr>
            <a:fld id="{C8DF049E-A8DC-4352-81F3-F977210F38FE}" type="slidenum">
              <a:rPr lang="zh-CN" altLang="en-US" smtClean="0">
                <a:latin typeface="微软雅黑" panose="020B0503020204020204" pitchFamily="34" charset="-122"/>
                <a:ea typeface="微软雅黑" panose="020B0503020204020204" pitchFamily="34" charset="-122"/>
              </a:rPr>
              <a:t>19</a:t>
            </a:fld>
            <a:endParaRPr lang="zh-CN" altLang="en-US">
              <a:latin typeface="微软雅黑" panose="020B0503020204020204" pitchFamily="34" charset="-122"/>
              <a:ea typeface="微软雅黑" panose="020B0503020204020204" pitchFamily="34" charset="-122"/>
            </a:endParaRPr>
          </a:p>
        </p:txBody>
      </p:sp>
      <p:sp>
        <p:nvSpPr>
          <p:cNvPr id="143361" name="标题 1"/>
          <p:cNvSpPr/>
          <p:nvPr/>
        </p:nvSpPr>
        <p:spPr>
          <a:xfrm>
            <a:off x="1331913" y="71755"/>
            <a:ext cx="7693025" cy="581025"/>
          </a:xfrm>
          <a:prstGeom prst="rect">
            <a:avLst/>
          </a:prstGeom>
          <a:noFill/>
          <a:ln w="9525">
            <a:noFill/>
          </a:ln>
        </p:spPr>
        <p:txBody>
          <a:bodyPr lIns="0" anchor="ctr"/>
          <a:lstStyle/>
          <a:p>
            <a:pPr lvl="1" indent="0" algn="r" eaLnBrk="0" hangingPunct="0"/>
            <a:r>
              <a:rPr lang="zh-CN" altLang="en-US" sz="2800" b="1" dirty="0">
                <a:solidFill>
                  <a:srgbClr val="6B1685"/>
                </a:solidFill>
                <a:latin typeface="微软雅黑" panose="020B0503020204020204" pitchFamily="34" charset="-122"/>
                <a:ea typeface="微软雅黑" panose="020B0503020204020204" pitchFamily="34" charset="-122"/>
                <a:sym typeface="宋体" panose="02010600030101010101" pitchFamily="2" charset="-122"/>
              </a:rPr>
              <a:t>检测技术及方案设计</a:t>
            </a:r>
          </a:p>
        </p:txBody>
      </p:sp>
      <p:sp>
        <p:nvSpPr>
          <p:cNvPr id="54" name="矩形 13"/>
          <p:cNvSpPr/>
          <p:nvPr/>
        </p:nvSpPr>
        <p:spPr>
          <a:xfrm>
            <a:off x="244475" y="879475"/>
            <a:ext cx="8780780" cy="5798185"/>
          </a:xfrm>
          <a:prstGeom prst="rect">
            <a:avLst/>
          </a:prstGeom>
          <a:solidFill>
            <a:srgbClr val="FFFFFF"/>
          </a:solidFill>
          <a:ln w="38100" cap="flat" cmpd="sng">
            <a:solidFill>
              <a:schemeClr val="bg1">
                <a:lumMod val="50000"/>
              </a:schemeClr>
            </a:solidFill>
            <a:prstDash val="solid"/>
            <a:round/>
            <a:headEnd type="none" w="med" len="med"/>
            <a:tailEnd type="none" w="med" len="med"/>
          </a:ln>
        </p:spPr>
        <p:txBody>
          <a:bodyPr lIns="90000" tIns="46800" rIns="90000" bIns="46800" anchor="ctr"/>
          <a:lstStyle/>
          <a:p>
            <a:pPr marL="355600" lvl="1" indent="-175895" eaLnBrk="0" hangingPunct="0">
              <a:lnSpc>
                <a:spcPct val="114000"/>
              </a:lnSpc>
              <a:spcBef>
                <a:spcPct val="70000"/>
              </a:spcBef>
              <a:spcAft>
                <a:spcPct val="10000"/>
              </a:spcAft>
              <a:buClr>
                <a:srgbClr val="003366"/>
              </a:buClr>
            </a:pPr>
            <a:endParaRPr lang="en-US" altLang="zh-CN" sz="1200" dirty="0">
              <a:latin typeface="微软雅黑" panose="020B0503020204020204" pitchFamily="34" charset="-122"/>
              <a:ea typeface="微软雅黑" panose="020B0503020204020204" pitchFamily="34" charset="-122"/>
            </a:endParaRPr>
          </a:p>
          <a:p>
            <a:pPr marL="355600" lvl="1" indent="-175895" eaLnBrk="0" hangingPunct="0">
              <a:lnSpc>
                <a:spcPct val="114000"/>
              </a:lnSpc>
              <a:spcBef>
                <a:spcPct val="70000"/>
              </a:spcBef>
              <a:spcAft>
                <a:spcPct val="10000"/>
              </a:spcAft>
              <a:buClr>
                <a:srgbClr val="003366"/>
              </a:buClr>
            </a:pPr>
            <a:endParaRPr lang="en-US" altLang="zh-CN" sz="1200" dirty="0">
              <a:latin typeface="微软雅黑" panose="020B0503020204020204" pitchFamily="34" charset="-122"/>
              <a:ea typeface="微软雅黑" panose="020B0503020204020204" pitchFamily="34" charset="-122"/>
            </a:endParaRPr>
          </a:p>
          <a:p>
            <a:pPr marL="355600" lvl="1" indent="-175895" eaLnBrk="0" hangingPunct="0">
              <a:lnSpc>
                <a:spcPct val="4000"/>
              </a:lnSpc>
              <a:spcBef>
                <a:spcPct val="70000"/>
              </a:spcBef>
              <a:spcAft>
                <a:spcPct val="10000"/>
              </a:spcAft>
              <a:buClr>
                <a:srgbClr val="003366"/>
              </a:buClr>
            </a:pPr>
            <a:endParaRPr lang="en-US" altLang="zh-CN" sz="1200" dirty="0">
              <a:latin typeface="微软雅黑" panose="020B0503020204020204" pitchFamily="34" charset="-122"/>
              <a:ea typeface="微软雅黑" panose="020B0503020204020204" pitchFamily="34" charset="-122"/>
            </a:endParaRPr>
          </a:p>
          <a:p>
            <a:pPr marL="355600" lvl="1" indent="-175895" eaLnBrk="0" hangingPunct="0">
              <a:lnSpc>
                <a:spcPct val="114000"/>
              </a:lnSpc>
              <a:spcBef>
                <a:spcPct val="70000"/>
              </a:spcBef>
              <a:spcAft>
                <a:spcPct val="10000"/>
              </a:spcAft>
              <a:buClr>
                <a:srgbClr val="003366"/>
              </a:buClr>
            </a:pPr>
            <a:endParaRPr lang="zh-CN" altLang="en-US" sz="1200" dirty="0">
              <a:latin typeface="微软雅黑" panose="020B0503020204020204" pitchFamily="34" charset="-122"/>
              <a:ea typeface="微软雅黑" panose="020B0503020204020204" pitchFamily="34" charset="-122"/>
            </a:endParaRPr>
          </a:p>
          <a:p>
            <a:pPr marL="355600" lvl="1" indent="-175895" eaLnBrk="0" hangingPunct="0">
              <a:lnSpc>
                <a:spcPct val="114000"/>
              </a:lnSpc>
              <a:spcBef>
                <a:spcPct val="70000"/>
              </a:spcBef>
              <a:spcAft>
                <a:spcPct val="10000"/>
              </a:spcAft>
              <a:buClr>
                <a:srgbClr val="003366"/>
              </a:buClr>
              <a:buFont typeface="Wingdings" panose="05000000000000000000" pitchFamily="2" charset="2"/>
              <a:buChar char="p"/>
            </a:pPr>
            <a:endParaRPr lang="zh-CN" altLang="en-US" sz="1600" dirty="0">
              <a:latin typeface="微软雅黑" panose="020B0503020204020204" pitchFamily="34" charset="-122"/>
              <a:ea typeface="微软雅黑" panose="020B0503020204020204" pitchFamily="34" charset="-122"/>
            </a:endParaRPr>
          </a:p>
          <a:p>
            <a:pPr marL="355600" lvl="1" indent="-175895" eaLnBrk="0" hangingPunct="0">
              <a:lnSpc>
                <a:spcPct val="114000"/>
              </a:lnSpc>
              <a:spcBef>
                <a:spcPct val="70000"/>
              </a:spcBef>
              <a:spcAft>
                <a:spcPct val="10000"/>
              </a:spcAft>
              <a:buClr>
                <a:srgbClr val="003366"/>
              </a:buClr>
            </a:pPr>
            <a:endParaRPr lang="en-US" altLang="zh-CN" sz="1600" dirty="0">
              <a:latin typeface="微软雅黑" panose="020B0503020204020204" pitchFamily="34" charset="-122"/>
              <a:ea typeface="微软雅黑" panose="020B0503020204020204" pitchFamily="34" charset="-122"/>
            </a:endParaRPr>
          </a:p>
          <a:p>
            <a:pPr marL="355600" lvl="1" indent="-175895" eaLnBrk="0" hangingPunct="0">
              <a:lnSpc>
                <a:spcPct val="114000"/>
              </a:lnSpc>
              <a:spcBef>
                <a:spcPct val="70000"/>
              </a:spcBef>
              <a:spcAft>
                <a:spcPct val="10000"/>
              </a:spcAft>
              <a:buClr>
                <a:srgbClr val="003366"/>
              </a:buClr>
            </a:pPr>
            <a:endParaRPr lang="en-US" altLang="zh-CN" sz="700" dirty="0">
              <a:latin typeface="微软雅黑" panose="020B0503020204020204" pitchFamily="34" charset="-122"/>
              <a:ea typeface="微软雅黑" panose="020B0503020204020204" pitchFamily="34" charset="-122"/>
            </a:endParaRPr>
          </a:p>
          <a:p>
            <a:pPr marL="355600" lvl="1" indent="-175895" eaLnBrk="0" hangingPunct="0">
              <a:lnSpc>
                <a:spcPct val="114000"/>
              </a:lnSpc>
              <a:spcBef>
                <a:spcPct val="70000"/>
              </a:spcBef>
              <a:spcAft>
                <a:spcPct val="10000"/>
              </a:spcAft>
              <a:buClr>
                <a:srgbClr val="003366"/>
              </a:buClr>
            </a:pPr>
            <a:endParaRPr lang="en-US" altLang="zh-CN" sz="700" dirty="0">
              <a:latin typeface="微软雅黑" panose="020B0503020204020204" pitchFamily="34" charset="-122"/>
              <a:ea typeface="微软雅黑" panose="020B0503020204020204" pitchFamily="34" charset="-122"/>
            </a:endParaRPr>
          </a:p>
          <a:p>
            <a:pPr marL="355600" lvl="1" indent="-175895" eaLnBrk="0" hangingPunct="0">
              <a:lnSpc>
                <a:spcPct val="114000"/>
              </a:lnSpc>
              <a:spcBef>
                <a:spcPct val="70000"/>
              </a:spcBef>
              <a:spcAft>
                <a:spcPct val="10000"/>
              </a:spcAft>
              <a:buClr>
                <a:srgbClr val="003366"/>
              </a:buClr>
            </a:pPr>
            <a:endParaRPr lang="en-US" altLang="zh-CN" sz="700" dirty="0">
              <a:latin typeface="微软雅黑" panose="020B0503020204020204" pitchFamily="34" charset="-122"/>
              <a:ea typeface="微软雅黑" panose="020B0503020204020204" pitchFamily="34" charset="-122"/>
            </a:endParaRPr>
          </a:p>
          <a:p>
            <a:pPr marL="355600" lvl="1" indent="-175895" eaLnBrk="0" hangingPunct="0">
              <a:lnSpc>
                <a:spcPct val="114000"/>
              </a:lnSpc>
              <a:spcBef>
                <a:spcPct val="70000"/>
              </a:spcBef>
              <a:spcAft>
                <a:spcPct val="10000"/>
              </a:spcAft>
              <a:buClr>
                <a:srgbClr val="003366"/>
              </a:buClr>
            </a:pPr>
            <a:endParaRPr lang="en-US" altLang="zh-CN" sz="700" dirty="0">
              <a:latin typeface="微软雅黑" panose="020B0503020204020204" pitchFamily="34" charset="-122"/>
              <a:ea typeface="微软雅黑" panose="020B0503020204020204" pitchFamily="34" charset="-122"/>
            </a:endParaRPr>
          </a:p>
          <a:p>
            <a:pPr marL="355600" lvl="1" indent="-175895" eaLnBrk="0" hangingPunct="0">
              <a:lnSpc>
                <a:spcPct val="114000"/>
              </a:lnSpc>
              <a:spcBef>
                <a:spcPct val="70000"/>
              </a:spcBef>
              <a:spcAft>
                <a:spcPct val="10000"/>
              </a:spcAft>
              <a:buClr>
                <a:srgbClr val="003366"/>
              </a:buClr>
            </a:pPr>
            <a:endParaRPr lang="en-US" altLang="zh-CN" sz="700" dirty="0">
              <a:latin typeface="微软雅黑" panose="020B0503020204020204" pitchFamily="34" charset="-122"/>
              <a:ea typeface="微软雅黑" panose="020B0503020204020204" pitchFamily="34" charset="-122"/>
            </a:endParaRPr>
          </a:p>
          <a:p>
            <a:pPr marL="355600" lvl="1" indent="-175895" eaLnBrk="0" hangingPunct="0">
              <a:lnSpc>
                <a:spcPct val="114000"/>
              </a:lnSpc>
              <a:spcBef>
                <a:spcPct val="70000"/>
              </a:spcBef>
              <a:spcAft>
                <a:spcPct val="10000"/>
              </a:spcAft>
              <a:buClr>
                <a:srgbClr val="003366"/>
              </a:buClr>
            </a:pPr>
            <a:endParaRPr lang="en-US" altLang="zh-CN" sz="700" dirty="0">
              <a:latin typeface="微软雅黑" panose="020B0503020204020204" pitchFamily="34" charset="-122"/>
              <a:ea typeface="微软雅黑" panose="020B0503020204020204" pitchFamily="34" charset="-122"/>
            </a:endParaRPr>
          </a:p>
        </p:txBody>
      </p:sp>
      <p:sp>
        <p:nvSpPr>
          <p:cNvPr id="55" name="文本框 54"/>
          <p:cNvSpPr txBox="1"/>
          <p:nvPr/>
        </p:nvSpPr>
        <p:spPr>
          <a:xfrm>
            <a:off x="471488" y="981075"/>
            <a:ext cx="8324850" cy="2160270"/>
          </a:xfrm>
          <a:prstGeom prst="rect">
            <a:avLst/>
          </a:prstGeom>
          <a:noFill/>
        </p:spPr>
        <p:txBody>
          <a:bodyPr>
            <a:spAutoFit/>
          </a:bodyPr>
          <a:lstStyle/>
          <a:p>
            <a:pPr marL="285750" marR="0" lvl="0" indent="-285750" algn="l" defTabSz="914400" rtl="0" eaLnBrk="1" fontAlgn="base" latinLnBrk="0" hangingPunct="1">
              <a:lnSpc>
                <a:spcPct val="100000"/>
              </a:lnSpc>
              <a:spcBef>
                <a:spcPct val="0"/>
              </a:spcBef>
              <a:spcAft>
                <a:spcPct val="0"/>
              </a:spcAft>
              <a:buClr>
                <a:schemeClr val="bg1">
                  <a:lumMod val="50000"/>
                </a:schemeClr>
              </a:buClr>
              <a:buSzTx/>
              <a:buFont typeface="Wingdings" panose="05000000000000000000" charset="0"/>
              <a:buChar char="p"/>
              <a:defRPr/>
            </a:pPr>
            <a:r>
              <a:rPr kumimoji="0" lang="zh-CN" altLang="en-US" sz="1600" b="1" i="0" u="none" strike="noStrike" kern="1200" cap="none" spc="0" normalizeH="0" baseline="0" noProof="1">
                <a:ln>
                  <a:noFill/>
                </a:ln>
                <a:solidFill>
                  <a:schemeClr val="accent1"/>
                </a:solidFill>
                <a:effectLst/>
                <a:uLnTx/>
                <a:uFillTx/>
                <a:latin typeface="微软雅黑" panose="020B0503020204020204" pitchFamily="34" charset="-122"/>
                <a:ea typeface="微软雅黑" panose="020B0503020204020204" pitchFamily="34" charset="-122"/>
                <a:cs typeface="+mn-cs"/>
              </a:rPr>
              <a:t>全面建设网络蜜罐体系</a:t>
            </a:r>
          </a:p>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kumimoji="0" lang="en-US" altLang="zh-CN" sz="1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ea"/>
              </a:rPr>
              <a:t>    </a:t>
            </a:r>
            <a:r>
              <a:rPr kumimoji="0" lang="zh-CN" altLang="en-US" sz="1400" b="0" i="0" u="none" strike="noStrike" kern="1200" cap="none" spc="0" normalizeH="0" baseline="0" noProof="1">
                <a:ln>
                  <a:noFill/>
                </a:ln>
                <a:solidFill>
                  <a:schemeClr val="tx1"/>
                </a:solidFill>
                <a:uLnTx/>
                <a:uFillTx/>
                <a:latin typeface="微软雅黑" panose="020B0503020204020204" pitchFamily="34" charset="-122"/>
                <a:ea typeface="微软雅黑" panose="020B0503020204020204" pitchFamily="34" charset="-122"/>
                <a:cs typeface="+mn-ea"/>
              </a:rPr>
              <a:t>结合主动式和被动式蜜罐特点，完成数据中心</a:t>
            </a:r>
            <a:r>
              <a:rPr kumimoji="0" lang="zh-CN" altLang="en-US" sz="1400" b="1" i="0" u="none" strike="noStrike" kern="1200" cap="none" spc="0" normalizeH="0" baseline="0" noProof="1">
                <a:ln>
                  <a:noFill/>
                </a:ln>
                <a:solidFill>
                  <a:srgbClr val="0070C0"/>
                </a:solidFill>
                <a:uLnTx/>
                <a:uFillTx/>
                <a:latin typeface="微软雅黑" panose="020B0503020204020204" pitchFamily="34" charset="-122"/>
                <a:ea typeface="微软雅黑" panose="020B0503020204020204" pitchFamily="34" charset="-122"/>
                <a:cs typeface="+mn-ea"/>
              </a:rPr>
              <a:t>五类蜜罐体系</a:t>
            </a:r>
            <a:r>
              <a:rPr kumimoji="0" lang="zh-CN" altLang="en-US" sz="1400" i="0" u="none" strike="noStrike" kern="1200" cap="none" spc="0" normalizeH="0" baseline="0" noProof="1">
                <a:ln>
                  <a:noFill/>
                </a:ln>
                <a:solidFill>
                  <a:schemeClr val="tx1"/>
                </a:solidFill>
                <a:uLnTx/>
                <a:uFillTx/>
                <a:latin typeface="微软雅黑" panose="020B0503020204020204" pitchFamily="34" charset="-122"/>
                <a:ea typeface="微软雅黑" panose="020B0503020204020204" pitchFamily="34" charset="-122"/>
                <a:cs typeface="+mn-ea"/>
              </a:rPr>
              <a:t>部署</a:t>
            </a:r>
            <a:r>
              <a:rPr kumimoji="0" lang="zh-CN" altLang="en-US" sz="1400" b="0" i="0" u="none" strike="noStrike" kern="1200" cap="none" spc="0" normalizeH="0" baseline="0" noProof="1">
                <a:ln>
                  <a:noFill/>
                </a:ln>
                <a:solidFill>
                  <a:schemeClr val="tx1"/>
                </a:solidFill>
                <a:uLnTx/>
                <a:uFillTx/>
                <a:latin typeface="微软雅黑" panose="020B0503020204020204" pitchFamily="34" charset="-122"/>
                <a:ea typeface="微软雅黑" panose="020B0503020204020204" pitchFamily="34" charset="-122"/>
                <a:cs typeface="+mn-ea"/>
              </a:rPr>
              <a:t>实施，</a:t>
            </a:r>
            <a:r>
              <a:rPr lang="zh-CN" altLang="en-US" sz="140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实现主动发现并记录内网黑客扫描、攻击跳板、企业黑产、异常</a:t>
            </a:r>
            <a:r>
              <a:rPr lang="en-US" altLang="zh-CN" sz="140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DNS</a:t>
            </a:r>
            <a:r>
              <a:rPr lang="zh-CN" altLang="en-US" sz="140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请求、主机异常连接等行为。</a:t>
            </a:r>
          </a:p>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lang="zh-CN" altLang="en-US" sz="140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     五类网络蜜罐系统即五类不同的异常流量检测探针，目前已成为网络高级威胁发现的重要抓手，未来仍将持续探索和扩展</a:t>
            </a:r>
            <a:r>
              <a:rPr kumimoji="0" lang="zh-CN" altLang="en-US" sz="1400" b="0" i="0" u="none" strike="noStrike" kern="1200" cap="none" spc="0" normalizeH="0" baseline="0" noProof="1">
                <a:ln>
                  <a:noFill/>
                </a:ln>
                <a:solidFill>
                  <a:schemeClr val="tx1"/>
                </a:solidFill>
                <a:uLnTx/>
                <a:uFillTx/>
                <a:latin typeface="微软雅黑" panose="020B0503020204020204" pitchFamily="34" charset="-122"/>
                <a:ea typeface="微软雅黑" panose="020B0503020204020204" pitchFamily="34" charset="-122"/>
                <a:cs typeface="+mn-ea"/>
              </a:rPr>
              <a:t>。</a:t>
            </a:r>
            <a:endParaRPr kumimoji="0" lang="zh-CN" altLang="en-US" sz="1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ea"/>
            </a:endParaRPr>
          </a:p>
          <a:p>
            <a:pPr marL="285750" marR="0" lvl="0" indent="-285750" algn="l" defTabSz="914400" rtl="0" eaLnBrk="1" fontAlgn="base" latinLnBrk="0" hangingPunct="1">
              <a:lnSpc>
                <a:spcPct val="90000"/>
              </a:lnSpc>
              <a:spcBef>
                <a:spcPct val="0"/>
              </a:spcBef>
              <a:spcAft>
                <a:spcPct val="0"/>
              </a:spcAft>
              <a:buClr>
                <a:schemeClr val="bg1">
                  <a:lumMod val="50000"/>
                </a:schemeClr>
              </a:buClr>
              <a:buSzTx/>
              <a:buFont typeface="Wingdings" panose="05000000000000000000" charset="0"/>
              <a:buChar char="p"/>
              <a:defRPr/>
            </a:pPr>
            <a:r>
              <a:rPr kumimoji="0" lang="en-US" altLang="zh-CN" sz="1600" b="1" i="0" u="none" strike="noStrike" kern="1200" cap="none" spc="0" normalizeH="0" baseline="0" noProof="1">
                <a:ln>
                  <a:noFill/>
                </a:ln>
                <a:solidFill>
                  <a:schemeClr val="accent1"/>
                </a:solidFill>
                <a:effectLst/>
                <a:uLnTx/>
                <a:uFillTx/>
                <a:latin typeface="微软雅黑" panose="020B0503020204020204" pitchFamily="34" charset="-122"/>
                <a:ea typeface="微软雅黑" panose="020B0503020204020204" pitchFamily="34" charset="-122"/>
                <a:cs typeface="+mn-ea"/>
              </a:rPr>
              <a:t>F5VS</a:t>
            </a:r>
            <a:r>
              <a:rPr kumimoji="0" lang="zh-CN" altLang="en-US" sz="1600" b="1" i="0" u="none" strike="noStrike" kern="1200" cap="none" spc="0" normalizeH="0" baseline="0" noProof="1">
                <a:ln>
                  <a:noFill/>
                </a:ln>
                <a:solidFill>
                  <a:schemeClr val="accent1"/>
                </a:solidFill>
                <a:effectLst/>
                <a:uLnTx/>
                <a:uFillTx/>
                <a:latin typeface="微软雅黑" panose="020B0503020204020204" pitchFamily="34" charset="-122"/>
                <a:ea typeface="微软雅黑" panose="020B0503020204020204" pitchFamily="34" charset="-122"/>
                <a:cs typeface="+mn-ea"/>
              </a:rPr>
              <a:t>蜜罐</a:t>
            </a:r>
          </a:p>
          <a:p>
            <a:pPr marR="0" lvl="0" algn="l" defTabSz="914400" rtl="0" eaLnBrk="1" fontAlgn="base" latinLnBrk="0" hangingPunct="1">
              <a:lnSpc>
                <a:spcPct val="90000"/>
              </a:lnSpc>
              <a:spcBef>
                <a:spcPct val="0"/>
              </a:spcBef>
              <a:spcAft>
                <a:spcPct val="0"/>
              </a:spcAft>
              <a:buClrTx/>
              <a:buSzTx/>
              <a:buFont typeface="Wingdings" panose="05000000000000000000" charset="0"/>
              <a:defRPr/>
            </a:pPr>
            <a:r>
              <a:rPr kumimoji="0" lang="zh-CN" altLang="en-US" sz="1400" i="0" u="none" strike="noStrike" kern="1200" cap="none" spc="0" normalizeH="0" baseline="0" noProof="1">
                <a:ln>
                  <a:noFill/>
                </a:ln>
                <a:solidFill>
                  <a:schemeClr val="tx1"/>
                </a:solidFill>
                <a:uLnTx/>
                <a:uFillTx/>
                <a:latin typeface="微软雅黑" panose="020B0503020204020204" pitchFamily="34" charset="-122"/>
                <a:ea typeface="微软雅黑" panose="020B0503020204020204" pitchFamily="34" charset="-122"/>
                <a:cs typeface="+mn-ea"/>
              </a:rPr>
              <a:t>     目前在银行架构中广泛使用F5负载均衡设备，</a:t>
            </a:r>
            <a:r>
              <a:rPr lang="zh-CN" altLang="en-US" sz="1400" dirty="0">
                <a:latin typeface="微软雅黑" panose="020B0503020204020204" pitchFamily="34" charset="-122"/>
                <a:ea typeface="微软雅黑" panose="020B0503020204020204" pitchFamily="34" charset="-122"/>
                <a:sym typeface="+mn-ea"/>
              </a:rPr>
              <a:t>考虑到内网安全，我们</a:t>
            </a:r>
            <a:r>
              <a:rPr lang="zh-CN" altLang="en-US" sz="1400" b="1" dirty="0">
                <a:solidFill>
                  <a:srgbClr val="0070C0"/>
                </a:solidFill>
                <a:latin typeface="微软雅黑" panose="020B0503020204020204" pitchFamily="34" charset="-122"/>
                <a:ea typeface="微软雅黑" panose="020B0503020204020204" pitchFamily="34" charset="-122"/>
                <a:sym typeface="+mn-ea"/>
              </a:rPr>
              <a:t>利用现有各区域</a:t>
            </a:r>
            <a:r>
              <a:rPr lang="en-US" altLang="zh-CN" sz="1400" b="1" dirty="0">
                <a:solidFill>
                  <a:srgbClr val="0070C0"/>
                </a:solidFill>
                <a:latin typeface="微软雅黑" panose="020B0503020204020204" pitchFamily="34" charset="-122"/>
                <a:ea typeface="微软雅黑" panose="020B0503020204020204" pitchFamily="34" charset="-122"/>
                <a:sym typeface="+mn-ea"/>
              </a:rPr>
              <a:t>F5</a:t>
            </a:r>
            <a:r>
              <a:rPr lang="zh-CN" altLang="en-US" sz="1400" b="1" dirty="0">
                <a:solidFill>
                  <a:srgbClr val="0070C0"/>
                </a:solidFill>
                <a:latin typeface="微软雅黑" panose="020B0503020204020204" pitchFamily="34" charset="-122"/>
                <a:ea typeface="微软雅黑" panose="020B0503020204020204" pitchFamily="34" charset="-122"/>
                <a:sym typeface="+mn-ea"/>
              </a:rPr>
              <a:t>负载均衡设备做二次开发，</a:t>
            </a:r>
            <a:r>
              <a:rPr lang="zh-CN" altLang="en-US" sz="1400" dirty="0">
                <a:solidFill>
                  <a:schemeClr val="tx1"/>
                </a:solidFill>
                <a:latin typeface="微软雅黑" panose="020B0503020204020204" pitchFamily="34" charset="-122"/>
                <a:ea typeface="微软雅黑" panose="020B0503020204020204" pitchFamily="34" charset="-122"/>
                <a:sym typeface="+mn-ea"/>
              </a:rPr>
              <a:t>通过</a:t>
            </a:r>
            <a:r>
              <a:rPr lang="en-US" altLang="zh-CN" sz="1400" dirty="0">
                <a:solidFill>
                  <a:schemeClr val="tx1"/>
                </a:solidFill>
                <a:latin typeface="微软雅黑" panose="020B0503020204020204" pitchFamily="34" charset="-122"/>
                <a:ea typeface="微软雅黑" panose="020B0503020204020204" pitchFamily="34" charset="-122"/>
                <a:sym typeface="+mn-ea"/>
              </a:rPr>
              <a:t>F5</a:t>
            </a:r>
            <a:r>
              <a:rPr lang="zh-CN" altLang="en-US" sz="1400" dirty="0">
                <a:solidFill>
                  <a:schemeClr val="tx1"/>
                </a:solidFill>
                <a:latin typeface="微软雅黑" panose="020B0503020204020204" pitchFamily="34" charset="-122"/>
                <a:ea typeface="微软雅黑" panose="020B0503020204020204" pitchFamily="34" charset="-122"/>
                <a:sym typeface="+mn-ea"/>
              </a:rPr>
              <a:t>将流量初级分类，实现与高交互蜜罐联动，</a:t>
            </a:r>
            <a:r>
              <a:rPr lang="zh-CN" altLang="en-US" sz="1400" dirty="0">
                <a:latin typeface="微软雅黑" panose="020B0503020204020204" pitchFamily="34" charset="-122"/>
                <a:ea typeface="微软雅黑" panose="020B0503020204020204" pitchFamily="34" charset="-122"/>
                <a:sym typeface="+mn-ea"/>
              </a:rPr>
              <a:t>可对扫描和精确攻击进行分类分析，</a:t>
            </a:r>
            <a:r>
              <a:rPr lang="zh-CN" altLang="en-US" sz="1400" dirty="0">
                <a:solidFill>
                  <a:schemeClr val="tx1"/>
                </a:solidFill>
                <a:latin typeface="微软雅黑" panose="020B0503020204020204" pitchFamily="34" charset="-122"/>
                <a:ea typeface="微软雅黑" panose="020B0503020204020204" pitchFamily="34" charset="-122"/>
                <a:sym typeface="+mn-ea"/>
              </a:rPr>
              <a:t>实现上万种应用的持续监控</a:t>
            </a:r>
            <a:r>
              <a:rPr lang="zh-CN" altLang="en-US" sz="1400" dirty="0">
                <a:latin typeface="微软雅黑" panose="020B0503020204020204" pitchFamily="34" charset="-122"/>
                <a:ea typeface="微软雅黑" panose="020B0503020204020204" pitchFamily="34" charset="-122"/>
                <a:sym typeface="+mn-ea"/>
              </a:rPr>
              <a:t>，截止目前已覆盖总行</a:t>
            </a:r>
            <a:r>
              <a:rPr lang="en-US" altLang="zh-CN" sz="1400" dirty="0">
                <a:latin typeface="微软雅黑" panose="020B0503020204020204" pitchFamily="34" charset="-122"/>
                <a:ea typeface="微软雅黑" panose="020B0503020204020204" pitchFamily="34" charset="-122"/>
                <a:sym typeface="+mn-ea"/>
              </a:rPr>
              <a:t>10</a:t>
            </a:r>
            <a:r>
              <a:rPr lang="zh-CN" altLang="en-US" sz="1400" dirty="0">
                <a:latin typeface="微软雅黑" panose="020B0503020204020204" pitchFamily="34" charset="-122"/>
                <a:ea typeface="微软雅黑" panose="020B0503020204020204" pitchFamily="34" charset="-122"/>
                <a:sym typeface="+mn-ea"/>
              </a:rPr>
              <a:t>多个网络区域，检测到多次异常访问行为。</a:t>
            </a:r>
            <a:endParaRPr kumimoji="0" lang="zh-CN" altLang="en-US" sz="1400" i="0" u="none" strike="noStrike" kern="1200" cap="none" spc="0" normalizeH="0" baseline="0" noProof="1">
              <a:solidFill>
                <a:srgbClr val="0070C0"/>
              </a:solidFill>
              <a:latin typeface="微软雅黑" panose="020B0503020204020204" pitchFamily="34" charset="-122"/>
              <a:ea typeface="微软雅黑" panose="020B0503020204020204" pitchFamily="34" charset="-122"/>
              <a:sym typeface="+mn-ea"/>
            </a:endParaRPr>
          </a:p>
          <a:p>
            <a:pPr marR="0" lvl="0" algn="l" defTabSz="914400" rtl="0" eaLnBrk="1" fontAlgn="base" latinLnBrk="0" hangingPunct="1">
              <a:lnSpc>
                <a:spcPct val="90000"/>
              </a:lnSpc>
              <a:spcBef>
                <a:spcPct val="0"/>
              </a:spcBef>
              <a:spcAft>
                <a:spcPct val="0"/>
              </a:spcAft>
              <a:buClrTx/>
              <a:buSzTx/>
              <a:buFont typeface="Wingdings" panose="05000000000000000000" charset="0"/>
              <a:defRPr/>
            </a:pPr>
            <a:r>
              <a:rPr kumimoji="0" lang="en-US" altLang="zh-CN" sz="1400" b="1"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ea"/>
              </a:rPr>
              <a:t>   </a:t>
            </a:r>
            <a:endParaRPr kumimoji="0" lang="zh-CN" altLang="en-US" sz="1400" b="0" i="0" u="none" strike="noStrike" kern="1200" cap="none" spc="0" normalizeH="0" baseline="0" noProof="1">
              <a:ln>
                <a:noFill/>
              </a:ln>
              <a:solidFill>
                <a:schemeClr val="tx1"/>
              </a:solidFill>
              <a:uLnTx/>
              <a:uFillTx/>
              <a:latin typeface="微软雅黑" panose="020B0503020204020204" pitchFamily="34" charset="-122"/>
              <a:ea typeface="微软雅黑" panose="020B0503020204020204" pitchFamily="34" charset="-122"/>
              <a:cs typeface="+mn-ea"/>
            </a:endParaRPr>
          </a:p>
        </p:txBody>
      </p:sp>
      <p:pic>
        <p:nvPicPr>
          <p:cNvPr id="57" name="图片 56"/>
          <p:cNvPicPr>
            <a:picLocks noChangeAspect="1"/>
          </p:cNvPicPr>
          <p:nvPr/>
        </p:nvPicPr>
        <p:blipFill>
          <a:blip r:embed="rId3"/>
          <a:stretch>
            <a:fillRect/>
          </a:stretch>
        </p:blipFill>
        <p:spPr>
          <a:xfrm>
            <a:off x="4691380" y="3214370"/>
            <a:ext cx="4105275" cy="2871470"/>
          </a:xfrm>
          <a:prstGeom prst="rect">
            <a:avLst/>
          </a:prstGeom>
        </p:spPr>
      </p:pic>
      <p:sp>
        <p:nvSpPr>
          <p:cNvPr id="58" name="矩形 57"/>
          <p:cNvSpPr/>
          <p:nvPr/>
        </p:nvSpPr>
        <p:spPr>
          <a:xfrm>
            <a:off x="441325" y="3214370"/>
            <a:ext cx="4192905" cy="3024505"/>
          </a:xfrm>
          <a:prstGeom prst="rect">
            <a:avLst/>
          </a:prstGeom>
          <a:noFill/>
          <a:ln>
            <a:solidFill>
              <a:schemeClr val="bg1">
                <a:lumMod val="50000"/>
              </a:schemeClr>
            </a:solidFill>
          </a:ln>
          <a:extLst>
            <a:ext uri="{909E8E84-426E-40DD-AFC4-6F175D3DCCD1}">
              <a14:hiddenFill xmlns:a14="http://schemas.microsoft.com/office/drawing/2010/main">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14:hiddenFill>
            </a:ext>
          </a:extLst>
        </p:spPr>
        <p:style>
          <a:lnRef idx="1">
            <a:schemeClr val="accent6"/>
          </a:lnRef>
          <a:fillRef idx="2">
            <a:schemeClr val="accent6"/>
          </a:fillRef>
          <a:effectRef idx="1">
            <a:schemeClr val="accent6"/>
          </a:effectRef>
          <a:fontRef idx="minor">
            <a:schemeClr val="dk1"/>
          </a:fontRef>
        </p:style>
        <p:txBody>
          <a:bodyPr rtlCol="0" anchor="ctr"/>
          <a:lstStyle/>
          <a:p>
            <a:pPr algn="ctr" fontAlgn="base"/>
            <a:endParaRPr lang="zh-CN" altLang="en-US" sz="1200" b="1" strike="noStrike" noProof="1">
              <a:solidFill>
                <a:schemeClr val="tx1"/>
              </a:solidFill>
            </a:endParaRPr>
          </a:p>
        </p:txBody>
      </p:sp>
      <p:sp>
        <p:nvSpPr>
          <p:cNvPr id="59" name="矩形 58"/>
          <p:cNvSpPr/>
          <p:nvPr/>
        </p:nvSpPr>
        <p:spPr>
          <a:xfrm>
            <a:off x="4705985" y="3214370"/>
            <a:ext cx="4090670" cy="3024505"/>
          </a:xfrm>
          <a:prstGeom prst="rect">
            <a:avLst/>
          </a:prstGeom>
          <a:noFill/>
          <a:ln>
            <a:solidFill>
              <a:schemeClr val="bg1">
                <a:lumMod val="50000"/>
              </a:schemeClr>
            </a:solidFill>
          </a:ln>
          <a:extLst>
            <a:ext uri="{909E8E84-426E-40DD-AFC4-6F175D3DCCD1}">
              <a14:hiddenFill xmlns:a14="http://schemas.microsoft.com/office/drawing/2010/main">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14:hiddenFill>
            </a:ext>
          </a:extLst>
        </p:spPr>
        <p:style>
          <a:lnRef idx="1">
            <a:schemeClr val="accent6"/>
          </a:lnRef>
          <a:fillRef idx="2">
            <a:schemeClr val="accent6"/>
          </a:fillRef>
          <a:effectRef idx="1">
            <a:schemeClr val="accent6"/>
          </a:effectRef>
          <a:fontRef idx="minor">
            <a:schemeClr val="dk1"/>
          </a:fontRef>
        </p:style>
        <p:txBody>
          <a:bodyPr rtlCol="0" anchor="ctr"/>
          <a:lstStyle/>
          <a:p>
            <a:pPr algn="ctr" fontAlgn="base"/>
            <a:endParaRPr lang="zh-CN" altLang="en-US" sz="1200" b="1" strike="noStrike" noProof="1">
              <a:solidFill>
                <a:schemeClr val="tx1"/>
              </a:solidFill>
            </a:endParaRPr>
          </a:p>
        </p:txBody>
      </p:sp>
      <p:sp>
        <p:nvSpPr>
          <p:cNvPr id="60" name="TextBox 59"/>
          <p:cNvSpPr/>
          <p:nvPr/>
        </p:nvSpPr>
        <p:spPr>
          <a:xfrm flipH="1">
            <a:off x="1480185" y="6238558"/>
            <a:ext cx="1941513" cy="311150"/>
          </a:xfrm>
          <a:prstGeom prst="rect">
            <a:avLst/>
          </a:prstGeom>
          <a:noFill/>
          <a:ln w="9525">
            <a:noFill/>
          </a:ln>
        </p:spPr>
        <p:txBody>
          <a:bodyPr lIns="68573" tIns="34287" rIns="68573" bIns="34287" anchor="t">
            <a:spAutoFit/>
          </a:bodyPr>
          <a:lstStyle/>
          <a:p>
            <a:pPr lvl="0" algn="ctr" eaLnBrk="0" hangingPunct="0"/>
            <a:r>
              <a:rPr lang="zh-CN" altLang="en-US" sz="1600" b="1" dirty="0">
                <a:latin typeface="宋体" panose="02010600030101010101" pitchFamily="2" charset="-122"/>
                <a:ea typeface="宋体" panose="02010600030101010101" pitchFamily="2" charset="-122"/>
                <a:sym typeface="方正兰亭黑_GBK" pitchFamily="2" charset="-122"/>
              </a:rPr>
              <a:t>网络蜜罐体系</a:t>
            </a:r>
            <a:endParaRPr lang="en-US" altLang="zh-CN" sz="1600" b="1" dirty="0">
              <a:latin typeface="宋体" panose="02010600030101010101" pitchFamily="2" charset="-122"/>
              <a:ea typeface="宋体" panose="02010600030101010101" pitchFamily="2" charset="-122"/>
              <a:sym typeface="方正兰亭黑_GBK" pitchFamily="2" charset="-122"/>
            </a:endParaRPr>
          </a:p>
        </p:txBody>
      </p:sp>
      <p:sp>
        <p:nvSpPr>
          <p:cNvPr id="61" name="TextBox 59"/>
          <p:cNvSpPr/>
          <p:nvPr/>
        </p:nvSpPr>
        <p:spPr>
          <a:xfrm flipH="1">
            <a:off x="5780405" y="6238558"/>
            <a:ext cx="1941513" cy="311150"/>
          </a:xfrm>
          <a:prstGeom prst="rect">
            <a:avLst/>
          </a:prstGeom>
          <a:noFill/>
          <a:ln w="9525">
            <a:noFill/>
          </a:ln>
        </p:spPr>
        <p:txBody>
          <a:bodyPr lIns="68573" tIns="34287" rIns="68573" bIns="34287" anchor="t">
            <a:spAutoFit/>
          </a:bodyPr>
          <a:lstStyle/>
          <a:p>
            <a:pPr lvl="0" algn="ctr" eaLnBrk="0" hangingPunct="0"/>
            <a:r>
              <a:rPr lang="en-US" sz="1600" b="1" dirty="0">
                <a:latin typeface="宋体" panose="02010600030101010101" pitchFamily="2" charset="-122"/>
                <a:ea typeface="宋体" panose="02010600030101010101" pitchFamily="2" charset="-122"/>
                <a:sym typeface="方正兰亭黑_GBK" pitchFamily="2" charset="-122"/>
              </a:rPr>
              <a:t>F5 VS</a:t>
            </a:r>
            <a:r>
              <a:rPr lang="zh-CN" altLang="en-US" sz="1600" b="1" dirty="0">
                <a:latin typeface="宋体" panose="02010600030101010101" pitchFamily="2" charset="-122"/>
                <a:ea typeface="宋体" panose="02010600030101010101" pitchFamily="2" charset="-122"/>
                <a:sym typeface="方正兰亭黑_GBK" pitchFamily="2" charset="-122"/>
              </a:rPr>
              <a:t>蜜罐</a:t>
            </a:r>
          </a:p>
        </p:txBody>
      </p:sp>
      <p:pic>
        <p:nvPicPr>
          <p:cNvPr id="3" name="图片 2"/>
          <p:cNvPicPr>
            <a:picLocks noChangeAspect="1"/>
          </p:cNvPicPr>
          <p:nvPr/>
        </p:nvPicPr>
        <p:blipFill>
          <a:blip r:embed="rId4"/>
          <a:stretch>
            <a:fillRect/>
          </a:stretch>
        </p:blipFill>
        <p:spPr>
          <a:xfrm>
            <a:off x="471805" y="3236595"/>
            <a:ext cx="4162425" cy="3002280"/>
          </a:xfrm>
          <a:prstGeom prst="rect">
            <a:avLst/>
          </a:prstGeom>
        </p:spPr>
      </p:pic>
    </p:spTree>
    <p:extLst>
      <p:ext uri="{BB962C8B-B14F-4D97-AF65-F5344CB8AC3E}">
        <p14:creationId xmlns:p14="http://schemas.microsoft.com/office/powerpoint/2010/main" val="729633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5459730" y="5715"/>
            <a:ext cx="3513455" cy="581025"/>
          </a:xfrm>
          <a:prstGeom prst="rect">
            <a:avLst/>
          </a:prstGeom>
        </p:spPr>
        <p:txBody>
          <a:bodyPr/>
          <a:lstStyle>
            <a:lvl1pPr algn="l" rtl="0" eaLnBrk="0" fontAlgn="base" hangingPunct="0">
              <a:spcBef>
                <a:spcPct val="0"/>
              </a:spcBef>
              <a:spcAft>
                <a:spcPct val="0"/>
              </a:spcAft>
              <a:defRPr lang="zh-CN" sz="2800" b="1" dirty="0">
                <a:solidFill>
                  <a:srgbClr val="6B1685"/>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2800" b="1">
                <a:solidFill>
                  <a:srgbClr val="6B1685"/>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rgbClr val="6B1685"/>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rgbClr val="6B1685"/>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rgbClr val="6B1685"/>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algn="r"/>
            <a:r>
              <a:rPr altLang="zh-CN" dirty="0"/>
              <a:t>提纲</a:t>
            </a:r>
          </a:p>
        </p:txBody>
      </p:sp>
      <p:sp>
        <p:nvSpPr>
          <p:cNvPr id="15" name="圆角矩形 5"/>
          <p:cNvSpPr/>
          <p:nvPr/>
        </p:nvSpPr>
        <p:spPr>
          <a:xfrm>
            <a:off x="2606040" y="2402884"/>
            <a:ext cx="4773613" cy="576263"/>
          </a:xfrm>
          <a:prstGeom prst="roundRect">
            <a:avLst>
              <a:gd name="adj" fmla="val 16667"/>
            </a:avLst>
          </a:prstGeom>
          <a:gradFill rotWithShape="1">
            <a:gsLst>
              <a:gs pos="0">
                <a:srgbClr val="DED2CF">
                  <a:alpha val="100000"/>
                </a:srgbClr>
              </a:gs>
              <a:gs pos="34998">
                <a:srgbClr val="E6DFDC">
                  <a:alpha val="100000"/>
                </a:srgbClr>
              </a:gs>
              <a:gs pos="100000">
                <a:srgbClr val="F5F1F1">
                  <a:alpha val="100000"/>
                </a:srgbClr>
              </a:gs>
            </a:gsLst>
            <a:lin ang="5400000" scaled="1"/>
            <a:tileRect/>
          </a:gradFill>
          <a:ln w="9525" cap="flat" cmpd="sng">
            <a:solidFill>
              <a:srgbClr val="A39994"/>
            </a:solidFill>
            <a:prstDash val="solid"/>
            <a:miter/>
            <a:headEnd type="none" w="med" len="med"/>
            <a:tailEnd type="none" w="med" len="med"/>
          </a:ln>
        </p:spPr>
        <p:txBody>
          <a:bodyPr wrap="none" lIns="324000" tIns="46800" rIns="90000" bIns="46800" anchor="ctr"/>
          <a:lstStyle/>
          <a:p>
            <a:pPr lvl="0" algn="l" eaLnBrk="0" hangingPunct="0">
              <a:spcBef>
                <a:spcPct val="70000"/>
              </a:spcBef>
              <a:spcAft>
                <a:spcPct val="10000"/>
              </a:spcAft>
              <a:buClr>
                <a:srgbClr val="D0A660"/>
              </a:buClr>
            </a:pPr>
            <a:r>
              <a:rPr lang="en-US" altLang="zh-CN" sz="2000" b="1" dirty="0">
                <a:solidFill>
                  <a:srgbClr val="000000"/>
                </a:solidFill>
                <a:latin typeface="Arial" panose="020B0604020202020204" charset="-122"/>
                <a:ea typeface="微软雅黑" panose="020B0503020204020204" pitchFamily="34" charset="-122"/>
                <a:sym typeface="微软雅黑" panose="020B0503020204020204" pitchFamily="34" charset="-122"/>
              </a:rPr>
              <a:t> </a:t>
            </a:r>
            <a:r>
              <a:rPr lang="zh-CN" altLang="en-US" sz="2000" b="1" dirty="0">
                <a:solidFill>
                  <a:srgbClr val="000000"/>
                </a:solidFill>
                <a:latin typeface="Arial" panose="020B0604020202020204" charset="-122"/>
                <a:ea typeface="微软雅黑" panose="020B0503020204020204" pitchFamily="34" charset="-122"/>
                <a:sym typeface="微软雅黑" panose="020B0503020204020204" pitchFamily="34" charset="-122"/>
              </a:rPr>
              <a:t>行业态势 </a:t>
            </a:r>
            <a:endParaRPr lang="zh-CN" altLang="en-US" dirty="0">
              <a:latin typeface="Arial" panose="020B0604020202020204" charset="-122"/>
              <a:ea typeface="宋体" panose="02010600030101010101" pitchFamily="2" charset="-122"/>
            </a:endParaRPr>
          </a:p>
        </p:txBody>
      </p:sp>
      <p:sp>
        <p:nvSpPr>
          <p:cNvPr id="16" name="菱形 6"/>
          <p:cNvSpPr/>
          <p:nvPr/>
        </p:nvSpPr>
        <p:spPr>
          <a:xfrm>
            <a:off x="2042478" y="2290172"/>
            <a:ext cx="863600" cy="792162"/>
          </a:xfrm>
          <a:prstGeom prst="diamond">
            <a:avLst/>
          </a:prstGeom>
          <a:solidFill>
            <a:srgbClr val="AC66BB"/>
          </a:solidFill>
          <a:ln w="9525" cap="flat" cmpd="sng">
            <a:noFill/>
            <a:prstDash val="solid"/>
            <a:miter/>
            <a:headEnd type="none" w="med" len="med"/>
            <a:tailEnd type="none" w="med" len="med"/>
          </a:ln>
        </p:spPr>
        <p:txBody>
          <a:bodyPr wrap="none" lIns="90000" tIns="46800" rIns="90000" bIns="46800" anchor="ctr"/>
          <a:lstStyle/>
          <a:p>
            <a:pPr lvl="0" algn="ctr" eaLnBrk="0" hangingPunct="0">
              <a:spcBef>
                <a:spcPct val="70000"/>
              </a:spcBef>
              <a:spcAft>
                <a:spcPct val="10000"/>
              </a:spcAft>
              <a:buClr>
                <a:srgbClr val="D0A660"/>
              </a:buClr>
              <a:buFont typeface="Wingdings" panose="05000000000000000000" pitchFamily="2" charset="2"/>
              <a:buNone/>
            </a:pPr>
            <a:r>
              <a:rPr lang="en-US" altLang="x-none" sz="2800" b="1" dirty="0">
                <a:solidFill>
                  <a:srgbClr val="FFFFFF"/>
                </a:solidFill>
                <a:latin typeface="Arial" panose="020B0604020202020204" charset="-122"/>
                <a:ea typeface="微软雅黑" panose="020B0503020204020204" pitchFamily="34" charset="-122"/>
                <a:sym typeface="微软雅黑" panose="020B0503020204020204" pitchFamily="34" charset="-122"/>
              </a:rPr>
              <a:t>1</a:t>
            </a:r>
            <a:endParaRPr lang="zh-CN" altLang="en-US" sz="2800" b="1" dirty="0">
              <a:solidFill>
                <a:srgbClr val="FFFFFF"/>
              </a:solidFill>
              <a:latin typeface="Arial" panose="020B0604020202020204" charset="-122"/>
              <a:ea typeface="微软雅黑" panose="020B0503020204020204" pitchFamily="34" charset="-122"/>
              <a:sym typeface="微软雅黑" panose="020B0503020204020204" pitchFamily="34" charset="-122"/>
            </a:endParaRPr>
          </a:p>
        </p:txBody>
      </p:sp>
      <p:sp>
        <p:nvSpPr>
          <p:cNvPr id="20" name="圆角矩形 12"/>
          <p:cNvSpPr/>
          <p:nvPr/>
        </p:nvSpPr>
        <p:spPr>
          <a:xfrm>
            <a:off x="2699703" y="3316014"/>
            <a:ext cx="4679950" cy="576263"/>
          </a:xfrm>
          <a:prstGeom prst="roundRect">
            <a:avLst>
              <a:gd name="adj" fmla="val 16667"/>
            </a:avLst>
          </a:prstGeom>
          <a:gradFill rotWithShape="1">
            <a:gsLst>
              <a:gs pos="0">
                <a:srgbClr val="DED2CF">
                  <a:alpha val="100000"/>
                </a:srgbClr>
              </a:gs>
              <a:gs pos="34998">
                <a:srgbClr val="E6DFDC">
                  <a:alpha val="100000"/>
                </a:srgbClr>
              </a:gs>
              <a:gs pos="100000">
                <a:srgbClr val="F5F1F1">
                  <a:alpha val="100000"/>
                </a:srgbClr>
              </a:gs>
            </a:gsLst>
            <a:lin ang="5400000" scaled="1"/>
            <a:tileRect/>
          </a:gradFill>
          <a:ln w="9525" cap="flat" cmpd="sng">
            <a:solidFill>
              <a:srgbClr val="A39994"/>
            </a:solidFill>
            <a:prstDash val="solid"/>
            <a:miter/>
            <a:headEnd type="none" w="med" len="med"/>
            <a:tailEnd type="none" w="med" len="med"/>
          </a:ln>
        </p:spPr>
        <p:txBody>
          <a:bodyPr wrap="none" lIns="324000" tIns="46800" rIns="90000" bIns="46800" anchor="ctr"/>
          <a:lstStyle/>
          <a:p>
            <a:pPr lvl="0" algn="l" eaLnBrk="0" hangingPunct="0">
              <a:spcBef>
                <a:spcPct val="70000"/>
              </a:spcBef>
              <a:spcAft>
                <a:spcPct val="10000"/>
              </a:spcAft>
              <a:buClr>
                <a:srgbClr val="D0A660"/>
              </a:buClr>
            </a:pPr>
            <a:r>
              <a:rPr lang="zh-CN" altLang="en-US" sz="2000" b="1" dirty="0">
                <a:solidFill>
                  <a:srgbClr val="000000"/>
                </a:solidFill>
                <a:latin typeface="Arial" panose="020B0604020202020204" charset="-122"/>
                <a:ea typeface="微软雅黑" panose="020B0503020204020204" pitchFamily="34" charset="-122"/>
                <a:cs typeface="+mn-ea"/>
                <a:sym typeface="微软雅黑" panose="020B0503020204020204" pitchFamily="34" charset="-122"/>
              </a:rPr>
              <a:t>高级威胁检测体系建设</a:t>
            </a:r>
          </a:p>
        </p:txBody>
      </p:sp>
      <p:sp>
        <p:nvSpPr>
          <p:cNvPr id="21" name="菱形 8"/>
          <p:cNvSpPr/>
          <p:nvPr/>
        </p:nvSpPr>
        <p:spPr>
          <a:xfrm>
            <a:off x="2042478" y="3169964"/>
            <a:ext cx="863600" cy="792163"/>
          </a:xfrm>
          <a:prstGeom prst="diamond">
            <a:avLst/>
          </a:prstGeom>
          <a:solidFill>
            <a:srgbClr val="AC66BB"/>
          </a:solidFill>
          <a:ln w="9525" cap="flat" cmpd="sng">
            <a:noFill/>
            <a:prstDash val="solid"/>
            <a:miter/>
            <a:headEnd type="none" w="med" len="med"/>
            <a:tailEnd type="none" w="med" len="med"/>
          </a:ln>
        </p:spPr>
        <p:txBody>
          <a:bodyPr wrap="none" lIns="90000" tIns="46800" rIns="90000" bIns="46800" anchor="ctr"/>
          <a:lstStyle/>
          <a:p>
            <a:pPr lvl="0" algn="ctr" eaLnBrk="0" hangingPunct="0">
              <a:spcBef>
                <a:spcPct val="70000"/>
              </a:spcBef>
              <a:spcAft>
                <a:spcPct val="10000"/>
              </a:spcAft>
              <a:buClr>
                <a:srgbClr val="D0A660"/>
              </a:buClr>
              <a:buFont typeface="Wingdings" panose="05000000000000000000" pitchFamily="2" charset="2"/>
              <a:buNone/>
            </a:pPr>
            <a:r>
              <a:rPr lang="en-US" altLang="zh-CN" sz="2800" b="1" dirty="0">
                <a:solidFill>
                  <a:srgbClr val="FFFFFF"/>
                </a:solidFill>
                <a:latin typeface="Arial" panose="020B0604020202020204" charset="-122"/>
                <a:ea typeface="微软雅黑" panose="020B0503020204020204" pitchFamily="34" charset="-122"/>
                <a:sym typeface="微软雅黑" panose="020B0503020204020204" pitchFamily="34" charset="-122"/>
              </a:rPr>
              <a:t>2</a:t>
            </a:r>
          </a:p>
        </p:txBody>
      </p:sp>
      <p:sp>
        <p:nvSpPr>
          <p:cNvPr id="23" name="圆角矩形 12"/>
          <p:cNvSpPr/>
          <p:nvPr/>
        </p:nvSpPr>
        <p:spPr>
          <a:xfrm>
            <a:off x="2699703" y="4151039"/>
            <a:ext cx="4679950" cy="576263"/>
          </a:xfrm>
          <a:prstGeom prst="roundRect">
            <a:avLst>
              <a:gd name="adj" fmla="val 16667"/>
            </a:avLst>
          </a:prstGeom>
          <a:gradFill rotWithShape="1">
            <a:gsLst>
              <a:gs pos="0">
                <a:srgbClr val="DED2CF">
                  <a:alpha val="100000"/>
                </a:srgbClr>
              </a:gs>
              <a:gs pos="34998">
                <a:srgbClr val="E6DFDC">
                  <a:alpha val="100000"/>
                </a:srgbClr>
              </a:gs>
              <a:gs pos="100000">
                <a:srgbClr val="F5F1F1">
                  <a:alpha val="100000"/>
                </a:srgbClr>
              </a:gs>
            </a:gsLst>
            <a:lin ang="5400000" scaled="1"/>
            <a:tileRect/>
          </a:gradFill>
          <a:ln w="9525" cap="flat" cmpd="sng">
            <a:solidFill>
              <a:srgbClr val="A39994"/>
            </a:solidFill>
            <a:prstDash val="solid"/>
            <a:miter/>
            <a:headEnd type="none" w="med" len="med"/>
            <a:tailEnd type="none" w="med" len="med"/>
          </a:ln>
        </p:spPr>
        <p:txBody>
          <a:bodyPr wrap="none" lIns="324000" tIns="46800" rIns="90000" bIns="46800" anchor="ctr"/>
          <a:lstStyle/>
          <a:p>
            <a:pPr lvl="0" algn="l" eaLnBrk="0" hangingPunct="0">
              <a:spcBef>
                <a:spcPct val="70000"/>
              </a:spcBef>
              <a:spcAft>
                <a:spcPct val="10000"/>
              </a:spcAft>
              <a:buClr>
                <a:srgbClr val="D0A660"/>
              </a:buClr>
            </a:pPr>
            <a:r>
              <a:rPr lang="zh-CN" altLang="en-US" sz="2000" b="1" dirty="0">
                <a:solidFill>
                  <a:srgbClr val="000000"/>
                </a:solidFill>
                <a:latin typeface="Arial" panose="020B0604020202020204" charset="-122"/>
                <a:ea typeface="微软雅黑" panose="020B0503020204020204" pitchFamily="34" charset="-122"/>
                <a:sym typeface="微软雅黑" panose="020B0503020204020204" pitchFamily="34" charset="-122"/>
              </a:rPr>
              <a:t>安全生态，合作共赢</a:t>
            </a:r>
          </a:p>
        </p:txBody>
      </p:sp>
      <p:sp>
        <p:nvSpPr>
          <p:cNvPr id="24" name="菱形 8"/>
          <p:cNvSpPr/>
          <p:nvPr/>
        </p:nvSpPr>
        <p:spPr>
          <a:xfrm>
            <a:off x="2042478" y="4004989"/>
            <a:ext cx="863600" cy="792163"/>
          </a:xfrm>
          <a:prstGeom prst="diamond">
            <a:avLst/>
          </a:prstGeom>
          <a:solidFill>
            <a:srgbClr val="AC66BB"/>
          </a:solidFill>
          <a:ln w="9525" cap="flat" cmpd="sng">
            <a:noFill/>
            <a:prstDash val="solid"/>
            <a:miter/>
            <a:headEnd type="none" w="med" len="med"/>
            <a:tailEnd type="none" w="med" len="med"/>
          </a:ln>
        </p:spPr>
        <p:txBody>
          <a:bodyPr wrap="none" lIns="90000" tIns="46800" rIns="90000" bIns="46800" anchor="ctr"/>
          <a:lstStyle/>
          <a:p>
            <a:pPr lvl="0" algn="ctr" eaLnBrk="0" hangingPunct="0">
              <a:spcBef>
                <a:spcPct val="70000"/>
              </a:spcBef>
              <a:spcAft>
                <a:spcPct val="10000"/>
              </a:spcAft>
              <a:buClr>
                <a:srgbClr val="D0A660"/>
              </a:buClr>
              <a:buFont typeface="Wingdings" panose="05000000000000000000" pitchFamily="2" charset="2"/>
              <a:buNone/>
            </a:pPr>
            <a:r>
              <a:rPr lang="en-US" sz="2800" b="1" dirty="0">
                <a:solidFill>
                  <a:srgbClr val="FFFFFF"/>
                </a:solidFill>
                <a:latin typeface="Arial" panose="020B0604020202020204" charset="-122"/>
                <a:ea typeface="微软雅黑" panose="020B0503020204020204" pitchFamily="34" charset="-122"/>
                <a:sym typeface="微软雅黑" panose="020B0503020204020204" pitchFamily="34" charset="-122"/>
              </a:rPr>
              <a:t>3</a:t>
            </a:r>
          </a:p>
        </p:txBody>
      </p:sp>
      <p:sp>
        <p:nvSpPr>
          <p:cNvPr id="5" name="AutoShape 75"/>
          <p:cNvSpPr/>
          <p:nvPr/>
        </p:nvSpPr>
        <p:spPr>
          <a:xfrm>
            <a:off x="6757988" y="2487974"/>
            <a:ext cx="393700" cy="406400"/>
          </a:xfrm>
          <a:custGeom>
            <a:avLst/>
            <a:gdLst/>
            <a:ahLst/>
            <a:cxnLst>
              <a:cxn ang="0">
                <a:pos x="0" y="155231"/>
              </a:cxn>
              <a:cxn ang="0">
                <a:pos x="150381" y="155232"/>
              </a:cxn>
              <a:cxn ang="0">
                <a:pos x="196850" y="0"/>
              </a:cxn>
              <a:cxn ang="0">
                <a:pos x="243319" y="155232"/>
              </a:cxn>
              <a:cxn ang="0">
                <a:pos x="393700" y="155231"/>
              </a:cxn>
              <a:cxn ang="0">
                <a:pos x="272039" y="251168"/>
              </a:cxn>
              <a:cxn ang="0">
                <a:pos x="318510" y="406399"/>
              </a:cxn>
              <a:cxn ang="0">
                <a:pos x="196850" y="310460"/>
              </a:cxn>
              <a:cxn ang="0">
                <a:pos x="75190" y="406399"/>
              </a:cxn>
              <a:cxn ang="0">
                <a:pos x="121661" y="251168"/>
              </a:cxn>
              <a:cxn ang="0">
                <a:pos x="0" y="155231"/>
              </a:cxn>
            </a:cxnLst>
            <a:rect l="0" t="0" r="0" b="0"/>
            <a:pathLst>
              <a:path w="393700" h="406400">
                <a:moveTo>
                  <a:pt x="0" y="155231"/>
                </a:moveTo>
                <a:lnTo>
                  <a:pt x="150381" y="155232"/>
                </a:lnTo>
                <a:lnTo>
                  <a:pt x="196850" y="0"/>
                </a:lnTo>
                <a:lnTo>
                  <a:pt x="243319" y="155232"/>
                </a:lnTo>
                <a:lnTo>
                  <a:pt x="393700" y="155231"/>
                </a:lnTo>
                <a:lnTo>
                  <a:pt x="272039" y="251168"/>
                </a:lnTo>
                <a:lnTo>
                  <a:pt x="318510" y="406399"/>
                </a:lnTo>
                <a:lnTo>
                  <a:pt x="196850" y="310460"/>
                </a:lnTo>
                <a:lnTo>
                  <a:pt x="75190" y="406399"/>
                </a:lnTo>
                <a:lnTo>
                  <a:pt x="121661" y="251168"/>
                </a:lnTo>
                <a:lnTo>
                  <a:pt x="0" y="155231"/>
                </a:lnTo>
                <a:close/>
              </a:path>
            </a:pathLst>
          </a:custGeom>
          <a:solidFill>
            <a:srgbClr val="AC66BB"/>
          </a:solidFill>
          <a:ln w="9525" cap="flat" cmpd="sng">
            <a:noFill/>
            <a:prstDash val="solid"/>
            <a:miter/>
            <a:headEnd type="none" w="med" len="med"/>
            <a:tailEnd type="none" w="med" len="med"/>
          </a:ln>
        </p:spPr>
        <p:txBody>
          <a:bodyPr/>
          <a:lstStyle/>
          <a:p>
            <a:endParaRPr lang="zh-CN" altLang="en-US"/>
          </a:p>
        </p:txBody>
      </p:sp>
    </p:spTree>
    <p:extLst>
      <p:ext uri="{BB962C8B-B14F-4D97-AF65-F5344CB8AC3E}">
        <p14:creationId xmlns:p14="http://schemas.microsoft.com/office/powerpoint/2010/main" val="5396952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457200" y="908050"/>
            <a:ext cx="8435975" cy="489585"/>
          </a:xfrm>
          <a:prstGeom prst="rect">
            <a:avLst/>
          </a:prstGeom>
        </p:spPr>
        <p:txBody>
          <a:bodyPr/>
          <a:lstStyle>
            <a:lvl1pPr algn="l" rtl="0" eaLnBrk="0" fontAlgn="base" hangingPunct="0">
              <a:spcBef>
                <a:spcPct val="0"/>
              </a:spcBef>
              <a:spcAft>
                <a:spcPct val="0"/>
              </a:spcAft>
              <a:defRPr lang="zh-CN" sz="2800" b="1" dirty="0">
                <a:solidFill>
                  <a:srgbClr val="6B1685"/>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2800" b="1">
                <a:solidFill>
                  <a:srgbClr val="6B1685"/>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rgbClr val="6B1685"/>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rgbClr val="6B1685"/>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rgbClr val="6B1685"/>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marL="285750" indent="-285750" eaLnBrk="1" hangingPunct="1">
              <a:buClr>
                <a:schemeClr val="bg1">
                  <a:lumMod val="50000"/>
                </a:schemeClr>
              </a:buClr>
              <a:buFont typeface="Wingdings" panose="05000000000000000000" charset="0"/>
              <a:buChar char="p"/>
            </a:pPr>
            <a:r>
              <a:rPr altLang="en-US" sz="1600" dirty="0">
                <a:solidFill>
                  <a:schemeClr val="accent1"/>
                </a:solidFill>
              </a:rPr>
              <a:t>全面部署自适应安全监测系统</a:t>
            </a:r>
            <a:r>
              <a:rPr altLang="en-US" sz="1600" dirty="0"/>
              <a:t>：</a:t>
            </a:r>
          </a:p>
        </p:txBody>
      </p:sp>
      <p:sp>
        <p:nvSpPr>
          <p:cNvPr id="50" name="矩形 49"/>
          <p:cNvSpPr/>
          <p:nvPr/>
        </p:nvSpPr>
        <p:spPr>
          <a:xfrm>
            <a:off x="75565" y="2710180"/>
            <a:ext cx="8950325" cy="3620135"/>
          </a:xfrm>
          <a:prstGeom prst="rect">
            <a:avLst/>
          </a:prstGeom>
          <a:solidFill>
            <a:srgbClr val="FFFFFF">
              <a:alpha val="47843"/>
            </a:srgbClr>
          </a:solidFill>
          <a:ln w="12700" cap="flat" cmpd="sng" algn="ctr">
            <a:solidFill>
              <a:schemeClr val="bg1">
                <a:lumMod val="50000"/>
              </a:schemeClr>
            </a:solidFill>
            <a:prstDash val="solid"/>
            <a:miter lim="800000"/>
          </a:ln>
          <a:effectLst/>
        </p:spPr>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51" name="圆角矩形 50"/>
          <p:cNvSpPr/>
          <p:nvPr/>
        </p:nvSpPr>
        <p:spPr>
          <a:xfrm>
            <a:off x="6516370" y="3009265"/>
            <a:ext cx="2376170" cy="3186430"/>
          </a:xfrm>
          <a:prstGeom prst="roundRect">
            <a:avLst/>
          </a:prstGeom>
          <a:solidFill>
            <a:schemeClr val="bg1">
              <a:lumMod val="85000"/>
              <a:alpha val="5882"/>
            </a:schemeClr>
          </a:solidFill>
          <a:ln w="12700" cap="flat" cmpd="sng" algn="ctr">
            <a:solidFill>
              <a:schemeClr val="bg1">
                <a:lumMod val="50000"/>
                <a:alpha val="56863"/>
              </a:schemeClr>
            </a:solidFill>
            <a:prstDash val="solid"/>
            <a:miter lim="800000"/>
          </a:ln>
          <a:effectLst/>
        </p:spPr>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52" name="圆角矩形 51"/>
          <p:cNvSpPr/>
          <p:nvPr/>
        </p:nvSpPr>
        <p:spPr>
          <a:xfrm>
            <a:off x="255270" y="2978150"/>
            <a:ext cx="2639060" cy="3186430"/>
          </a:xfrm>
          <a:prstGeom prst="roundRect">
            <a:avLst/>
          </a:prstGeom>
          <a:solidFill>
            <a:schemeClr val="bg1">
              <a:lumMod val="85000"/>
              <a:alpha val="5882"/>
            </a:schemeClr>
          </a:solidFill>
          <a:ln w="12700" cap="flat" cmpd="sng" algn="ctr">
            <a:solidFill>
              <a:schemeClr val="bg1">
                <a:lumMod val="50000"/>
                <a:alpha val="56863"/>
              </a:schemeClr>
            </a:solidFill>
            <a:prstDash val="solid"/>
            <a:miter lim="800000"/>
          </a:ln>
          <a:effectLst/>
        </p:spPr>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pic>
        <p:nvPicPr>
          <p:cNvPr id="53" name="Picture 7"/>
          <p:cNvPicPr>
            <a:picLocks noChangeAspect="1" noChangeArrowheads="1"/>
          </p:cNvPicPr>
          <p:nvPr/>
        </p:nvPicPr>
        <p:blipFill>
          <a:blip r:embed="rId2">
            <a:duotone>
              <a:prstClr val="black"/>
              <a:srgbClr val="A6A6A6">
                <a:tint val="45000"/>
                <a:satMod val="400000"/>
              </a:srgbClr>
            </a:duotone>
            <a:lum bright="-40000"/>
          </a:blip>
          <a:srcRect/>
          <a:stretch>
            <a:fillRect/>
          </a:stretch>
        </p:blipFill>
        <p:spPr bwMode="auto">
          <a:xfrm>
            <a:off x="455406" y="4547297"/>
            <a:ext cx="955710" cy="827173"/>
          </a:xfrm>
          <a:prstGeom prst="rect">
            <a:avLst/>
          </a:prstGeom>
          <a:noFill/>
          <a:ln>
            <a:noFill/>
          </a:ln>
          <a:effectLst/>
          <a:extLst>
            <a:ext uri="{909E8E84-426E-40DD-AFC4-6F175D3DCCD1}">
              <a14:hiddenFill xmlns:a14="http://schemas.microsoft.com/office/drawing/2010/main">
                <a:solidFill>
                  <a:srgbClr val="68B92E"/>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606060"/>
                  </a:outerShdw>
                </a:effectLst>
              </a14:hiddenEffects>
            </a:ext>
          </a:extLst>
        </p:spPr>
      </p:pic>
      <p:pic>
        <p:nvPicPr>
          <p:cNvPr id="54" name="Picture 81"/>
          <p:cNvPicPr>
            <a:picLocks noChangeAspect="1" noChangeArrowheads="1"/>
          </p:cNvPicPr>
          <p:nvPr/>
        </p:nvPicPr>
        <p:blipFill>
          <a:blip r:embed="rId3">
            <a:duotone>
              <a:prstClr val="black"/>
              <a:srgbClr val="A6A6A6">
                <a:tint val="45000"/>
                <a:satMod val="400000"/>
              </a:srgbClr>
            </a:duotone>
            <a:lum bright="-40000"/>
          </a:blip>
          <a:srcRect/>
          <a:stretch>
            <a:fillRect/>
          </a:stretch>
        </p:blipFill>
        <p:spPr bwMode="auto">
          <a:xfrm>
            <a:off x="1719329" y="4605386"/>
            <a:ext cx="980581" cy="769084"/>
          </a:xfrm>
          <a:prstGeom prst="rect">
            <a:avLst/>
          </a:prstGeom>
          <a:noFill/>
          <a:ln>
            <a:noFill/>
          </a:ln>
          <a:effectLst/>
          <a:extLst>
            <a:ext uri="{909E8E84-426E-40DD-AFC4-6F175D3DCCD1}">
              <a14:hiddenFill xmlns:a14="http://schemas.microsoft.com/office/drawing/2010/main">
                <a:solidFill>
                  <a:srgbClr val="68B92E"/>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606060"/>
                  </a:outerShdw>
                </a:effectLst>
              </a14:hiddenEffects>
            </a:ext>
          </a:extLst>
        </p:spPr>
      </p:pic>
      <p:pic>
        <p:nvPicPr>
          <p:cNvPr id="55" name="Picture 86"/>
          <p:cNvPicPr>
            <a:picLocks noChangeAspect="1" noChangeArrowheads="1"/>
          </p:cNvPicPr>
          <p:nvPr/>
        </p:nvPicPr>
        <p:blipFill>
          <a:blip r:embed="rId4">
            <a:duotone>
              <a:prstClr val="black"/>
              <a:srgbClr val="A6A6A6">
                <a:tint val="45000"/>
                <a:satMod val="400000"/>
              </a:srgbClr>
            </a:duotone>
            <a:lum bright="-40000" contrast="20000"/>
          </a:blip>
          <a:srcRect/>
          <a:stretch>
            <a:fillRect/>
          </a:stretch>
        </p:blipFill>
        <p:spPr bwMode="auto">
          <a:xfrm>
            <a:off x="448311" y="3566321"/>
            <a:ext cx="989645" cy="673984"/>
          </a:xfrm>
          <a:prstGeom prst="rect">
            <a:avLst/>
          </a:prstGeom>
          <a:noFill/>
          <a:ln>
            <a:noFill/>
          </a:ln>
          <a:effectLst/>
          <a:extLst>
            <a:ext uri="{909E8E84-426E-40DD-AFC4-6F175D3DCCD1}">
              <a14:hiddenFill xmlns:a14="http://schemas.microsoft.com/office/drawing/2010/main">
                <a:solidFill>
                  <a:srgbClr val="68B92E"/>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606060"/>
                  </a:outerShdw>
                </a:effectLst>
              </a14:hiddenEffects>
            </a:ext>
          </a:extLst>
        </p:spPr>
      </p:pic>
      <p:pic>
        <p:nvPicPr>
          <p:cNvPr id="56" name="Picture 87"/>
          <p:cNvPicPr>
            <a:picLocks noChangeAspect="1" noChangeArrowheads="1"/>
          </p:cNvPicPr>
          <p:nvPr/>
        </p:nvPicPr>
        <p:blipFill>
          <a:blip r:embed="rId5">
            <a:duotone>
              <a:prstClr val="black"/>
              <a:srgbClr val="A6A6A6">
                <a:tint val="45000"/>
                <a:satMod val="400000"/>
              </a:srgbClr>
            </a:duotone>
            <a:lum bright="-40000" contrast="20000"/>
          </a:blip>
          <a:srcRect/>
          <a:stretch>
            <a:fillRect/>
          </a:stretch>
        </p:blipFill>
        <p:spPr bwMode="auto">
          <a:xfrm>
            <a:off x="4190557" y="4115163"/>
            <a:ext cx="920730" cy="864268"/>
          </a:xfrm>
          <a:prstGeom prst="rect">
            <a:avLst/>
          </a:prstGeom>
          <a:noFill/>
          <a:ln>
            <a:noFill/>
          </a:ln>
          <a:effectLst/>
          <a:extLst>
            <a:ext uri="{909E8E84-426E-40DD-AFC4-6F175D3DCCD1}">
              <a14:hiddenFill xmlns:a14="http://schemas.microsoft.com/office/drawing/2010/main">
                <a:solidFill>
                  <a:srgbClr val="68B92E"/>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606060"/>
                  </a:outerShdw>
                </a:effectLst>
              </a14:hiddenEffects>
            </a:ext>
          </a:extLst>
        </p:spPr>
      </p:pic>
      <p:pic>
        <p:nvPicPr>
          <p:cNvPr id="57" name="Picture 4"/>
          <p:cNvPicPr>
            <a:picLocks noChangeAspect="1" noChangeArrowheads="1"/>
          </p:cNvPicPr>
          <p:nvPr/>
        </p:nvPicPr>
        <p:blipFill>
          <a:blip r:embed="rId6">
            <a:duotone>
              <a:prstClr val="black"/>
              <a:srgbClr val="A6A6A6">
                <a:tint val="45000"/>
                <a:satMod val="400000"/>
              </a:srgbClr>
            </a:duotone>
            <a:lum bright="-40000"/>
          </a:blip>
          <a:srcRect/>
          <a:stretch>
            <a:fillRect/>
          </a:stretch>
        </p:blipFill>
        <p:spPr bwMode="auto">
          <a:xfrm>
            <a:off x="6590915" y="3496555"/>
            <a:ext cx="825152" cy="832061"/>
          </a:xfrm>
          <a:prstGeom prst="rect">
            <a:avLst/>
          </a:prstGeom>
          <a:noFill/>
          <a:ln>
            <a:noFill/>
          </a:ln>
          <a:effectLst/>
          <a:extLst>
            <a:ext uri="{909E8E84-426E-40DD-AFC4-6F175D3DCCD1}">
              <a14:hiddenFill xmlns:a14="http://schemas.microsoft.com/office/drawing/2010/main">
                <a:solidFill>
                  <a:srgbClr val="68B92E"/>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606060"/>
                  </a:outerShdw>
                </a:effectLst>
              </a14:hiddenEffects>
            </a:ext>
          </a:extLst>
        </p:spPr>
      </p:pic>
      <p:pic>
        <p:nvPicPr>
          <p:cNvPr id="58" name="Picture 114"/>
          <p:cNvPicPr>
            <a:picLocks noChangeAspect="1" noChangeArrowheads="1"/>
          </p:cNvPicPr>
          <p:nvPr/>
        </p:nvPicPr>
        <p:blipFill>
          <a:blip r:embed="rId7">
            <a:duotone>
              <a:prstClr val="black"/>
              <a:srgbClr val="A6A6A6">
                <a:tint val="45000"/>
                <a:satMod val="400000"/>
              </a:srgbClr>
            </a:duotone>
            <a:lum bright="-40000"/>
          </a:blip>
          <a:srcRect/>
          <a:stretch>
            <a:fillRect/>
          </a:stretch>
        </p:blipFill>
        <p:spPr bwMode="auto">
          <a:xfrm>
            <a:off x="7821419" y="3479394"/>
            <a:ext cx="921518" cy="866385"/>
          </a:xfrm>
          <a:prstGeom prst="rect">
            <a:avLst/>
          </a:prstGeom>
          <a:noFill/>
          <a:ln>
            <a:noFill/>
          </a:ln>
          <a:effectLst/>
          <a:extLst>
            <a:ext uri="{909E8E84-426E-40DD-AFC4-6F175D3DCCD1}">
              <a14:hiddenFill xmlns:a14="http://schemas.microsoft.com/office/drawing/2010/main">
                <a:solidFill>
                  <a:srgbClr val="68B92E"/>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606060"/>
                  </a:outerShdw>
                </a:effectLst>
              </a14:hiddenEffects>
            </a:ext>
          </a:extLst>
        </p:spPr>
      </p:pic>
      <p:pic>
        <p:nvPicPr>
          <p:cNvPr id="59" name="Picture 7"/>
          <p:cNvPicPr>
            <a:picLocks noChangeAspect="1" noChangeArrowheads="1"/>
          </p:cNvPicPr>
          <p:nvPr/>
        </p:nvPicPr>
        <p:blipFill>
          <a:blip r:embed="rId2">
            <a:duotone>
              <a:prstClr val="black"/>
              <a:srgbClr val="A6A6A6">
                <a:tint val="45000"/>
                <a:satMod val="400000"/>
              </a:srgbClr>
            </a:duotone>
            <a:lum bright="-40000"/>
          </a:blip>
          <a:srcRect/>
          <a:stretch>
            <a:fillRect/>
          </a:stretch>
        </p:blipFill>
        <p:spPr bwMode="auto">
          <a:xfrm>
            <a:off x="1839720" y="3566321"/>
            <a:ext cx="778717" cy="673984"/>
          </a:xfrm>
          <a:prstGeom prst="rect">
            <a:avLst/>
          </a:prstGeom>
          <a:noFill/>
          <a:ln>
            <a:noFill/>
          </a:ln>
          <a:effectLst/>
          <a:extLst>
            <a:ext uri="{909E8E84-426E-40DD-AFC4-6F175D3DCCD1}">
              <a14:hiddenFill xmlns:a14="http://schemas.microsoft.com/office/drawing/2010/main">
                <a:solidFill>
                  <a:srgbClr val="68B92E"/>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606060"/>
                  </a:outerShdw>
                </a:effectLst>
              </a14:hiddenEffects>
            </a:ext>
          </a:extLst>
        </p:spPr>
      </p:pic>
      <p:pic>
        <p:nvPicPr>
          <p:cNvPr id="60" name="Picture 114"/>
          <p:cNvPicPr>
            <a:picLocks noChangeAspect="1" noChangeArrowheads="1"/>
          </p:cNvPicPr>
          <p:nvPr/>
        </p:nvPicPr>
        <p:blipFill>
          <a:blip r:embed="rId7">
            <a:duotone>
              <a:prstClr val="black"/>
              <a:srgbClr val="A6A6A6">
                <a:tint val="45000"/>
                <a:satMod val="400000"/>
              </a:srgbClr>
            </a:duotone>
            <a:lum bright="-40000"/>
          </a:blip>
          <a:srcRect/>
          <a:stretch>
            <a:fillRect/>
          </a:stretch>
        </p:blipFill>
        <p:spPr bwMode="auto">
          <a:xfrm>
            <a:off x="6590915" y="4578833"/>
            <a:ext cx="825152" cy="775785"/>
          </a:xfrm>
          <a:prstGeom prst="rect">
            <a:avLst/>
          </a:prstGeom>
          <a:noFill/>
          <a:ln>
            <a:noFill/>
          </a:ln>
          <a:effectLst/>
          <a:extLst>
            <a:ext uri="{909E8E84-426E-40DD-AFC4-6F175D3DCCD1}">
              <a14:hiddenFill xmlns:a14="http://schemas.microsoft.com/office/drawing/2010/main">
                <a:solidFill>
                  <a:srgbClr val="68B92E"/>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606060"/>
                  </a:outerShdw>
                </a:effectLst>
              </a14:hiddenEffects>
            </a:ext>
          </a:extLst>
        </p:spPr>
      </p:pic>
      <p:pic>
        <p:nvPicPr>
          <p:cNvPr id="61" name="Picture 4"/>
          <p:cNvPicPr>
            <a:picLocks noChangeAspect="1" noChangeArrowheads="1"/>
          </p:cNvPicPr>
          <p:nvPr/>
        </p:nvPicPr>
        <p:blipFill>
          <a:blip r:embed="rId6">
            <a:duotone>
              <a:prstClr val="black"/>
              <a:srgbClr val="A6A6A6">
                <a:tint val="45000"/>
                <a:satMod val="400000"/>
              </a:srgbClr>
            </a:duotone>
            <a:lum bright="-40000"/>
          </a:blip>
          <a:srcRect/>
          <a:stretch>
            <a:fillRect/>
          </a:stretch>
        </p:blipFill>
        <p:spPr bwMode="auto">
          <a:xfrm>
            <a:off x="7990291" y="4636922"/>
            <a:ext cx="752646" cy="758948"/>
          </a:xfrm>
          <a:prstGeom prst="rect">
            <a:avLst/>
          </a:prstGeom>
          <a:noFill/>
          <a:ln>
            <a:noFill/>
          </a:ln>
          <a:effectLst/>
          <a:extLst>
            <a:ext uri="{909E8E84-426E-40DD-AFC4-6F175D3DCCD1}">
              <a14:hiddenFill xmlns:a14="http://schemas.microsoft.com/office/drawing/2010/main">
                <a:solidFill>
                  <a:srgbClr val="68B92E"/>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606060"/>
                  </a:outerShdw>
                </a:effectLst>
              </a14:hiddenEffects>
            </a:ext>
          </a:extLst>
        </p:spPr>
      </p:pic>
      <p:sp>
        <p:nvSpPr>
          <p:cNvPr id="62" name="文本框 61"/>
          <p:cNvSpPr txBox="1"/>
          <p:nvPr/>
        </p:nvSpPr>
        <p:spPr>
          <a:xfrm>
            <a:off x="4157666" y="2791581"/>
            <a:ext cx="894080" cy="319405"/>
          </a:xfrm>
          <a:prstGeom prst="rect">
            <a:avLst/>
          </a:prstGeom>
          <a:noFill/>
        </p:spPr>
        <p:txBody>
          <a:bodyPr wrap="none" rtlCol="0">
            <a:spAutoFit/>
          </a:bodyPr>
          <a:lstStyle/>
          <a:p>
            <a:r>
              <a:rPr lang="zh-CN" altLang="en-US" sz="1400" b="1" dirty="0">
                <a:latin typeface="微软雅黑" panose="020B0503020204020204" pitchFamily="34" charset="-122"/>
                <a:ea typeface="微软雅黑" panose="020B0503020204020204" pitchFamily="34" charset="-122"/>
              </a:rPr>
              <a:t>企业内网</a:t>
            </a:r>
          </a:p>
        </p:txBody>
      </p:sp>
      <p:sp>
        <p:nvSpPr>
          <p:cNvPr id="63" name="文本框 62"/>
          <p:cNvSpPr txBox="1"/>
          <p:nvPr/>
        </p:nvSpPr>
        <p:spPr>
          <a:xfrm>
            <a:off x="616737" y="5500469"/>
            <a:ext cx="1971675" cy="319405"/>
          </a:xfrm>
          <a:prstGeom prst="rect">
            <a:avLst/>
          </a:prstGeom>
          <a:solidFill>
            <a:srgbClr val="00B050"/>
          </a:solidFill>
        </p:spPr>
        <p:txBody>
          <a:bodyPr wrap="none" rtlCol="0">
            <a:spAutoFit/>
          </a:bodyPr>
          <a:lstStyle/>
          <a:p>
            <a:r>
              <a:rPr lang="zh-CN" altLang="en-US" sz="1400" b="1" dirty="0">
                <a:solidFill>
                  <a:srgbClr val="FFFFFF"/>
                </a:solidFill>
                <a:latin typeface="微软雅黑" panose="020B0503020204020204" pitchFamily="34" charset="-122"/>
                <a:ea typeface="微软雅黑" panose="020B0503020204020204" pitchFamily="34" charset="-122"/>
              </a:rPr>
              <a:t>装有</a:t>
            </a:r>
            <a:r>
              <a:rPr lang="en-US" altLang="zh-CN" sz="1400" b="1" dirty="0">
                <a:solidFill>
                  <a:srgbClr val="FFFFFF"/>
                </a:solidFill>
                <a:latin typeface="微软雅黑" panose="020B0503020204020204" pitchFamily="34" charset="-122"/>
                <a:ea typeface="微软雅黑" panose="020B0503020204020204" pitchFamily="34" charset="-122"/>
              </a:rPr>
              <a:t>Agent</a:t>
            </a:r>
            <a:r>
              <a:rPr lang="zh-CN" altLang="en-US" sz="1400" b="1" dirty="0">
                <a:solidFill>
                  <a:srgbClr val="FFFFFF"/>
                </a:solidFill>
                <a:latin typeface="微软雅黑" panose="020B0503020204020204" pitchFamily="34" charset="-122"/>
                <a:ea typeface="微软雅黑" panose="020B0503020204020204" pitchFamily="34" charset="-122"/>
              </a:rPr>
              <a:t>的办公终端</a:t>
            </a:r>
          </a:p>
        </p:txBody>
      </p:sp>
      <p:sp>
        <p:nvSpPr>
          <p:cNvPr id="64" name="文本框 63"/>
          <p:cNvSpPr txBox="1"/>
          <p:nvPr/>
        </p:nvSpPr>
        <p:spPr>
          <a:xfrm>
            <a:off x="6877935" y="5599587"/>
            <a:ext cx="1793875" cy="319405"/>
          </a:xfrm>
          <a:prstGeom prst="rect">
            <a:avLst/>
          </a:prstGeom>
          <a:solidFill>
            <a:srgbClr val="00B050"/>
          </a:solidFill>
        </p:spPr>
        <p:txBody>
          <a:bodyPr wrap="none" rtlCol="0">
            <a:spAutoFit/>
          </a:bodyPr>
          <a:lstStyle/>
          <a:p>
            <a:r>
              <a:rPr lang="zh-CN" altLang="en-US" sz="1400" b="1" dirty="0">
                <a:solidFill>
                  <a:srgbClr val="FFFFFF"/>
                </a:solidFill>
                <a:latin typeface="微软雅黑" panose="020B0503020204020204" pitchFamily="34" charset="-122"/>
                <a:ea typeface="微软雅黑" panose="020B0503020204020204" pitchFamily="34" charset="-122"/>
              </a:rPr>
              <a:t>装有</a:t>
            </a:r>
            <a:r>
              <a:rPr lang="en-US" altLang="zh-CN" sz="1400" b="1" dirty="0">
                <a:solidFill>
                  <a:srgbClr val="FFFFFF"/>
                </a:solidFill>
                <a:latin typeface="微软雅黑" panose="020B0503020204020204" pitchFamily="34" charset="-122"/>
                <a:ea typeface="微软雅黑" panose="020B0503020204020204" pitchFamily="34" charset="-122"/>
              </a:rPr>
              <a:t>Agent</a:t>
            </a:r>
            <a:r>
              <a:rPr lang="zh-CN" altLang="en-US" sz="1400" b="1" dirty="0">
                <a:solidFill>
                  <a:srgbClr val="FFFFFF"/>
                </a:solidFill>
                <a:latin typeface="微软雅黑" panose="020B0503020204020204" pitchFamily="34" charset="-122"/>
                <a:ea typeface="微软雅黑" panose="020B0503020204020204" pitchFamily="34" charset="-122"/>
              </a:rPr>
              <a:t>的服务器</a:t>
            </a:r>
          </a:p>
        </p:txBody>
      </p:sp>
      <p:sp>
        <p:nvSpPr>
          <p:cNvPr id="65" name="左右箭头 64"/>
          <p:cNvSpPr/>
          <p:nvPr/>
        </p:nvSpPr>
        <p:spPr>
          <a:xfrm>
            <a:off x="2907528" y="4355348"/>
            <a:ext cx="1216152" cy="484632"/>
          </a:xfrm>
          <a:prstGeom prst="leftRightArrow">
            <a:avLst/>
          </a:prstGeom>
          <a:solidFill>
            <a:schemeClr val="bg1">
              <a:lumMod val="50000"/>
            </a:schemeClr>
          </a:solidFill>
          <a:ln w="12700" cap="flat" cmpd="sng" algn="ctr">
            <a:noFill/>
            <a:prstDash val="solid"/>
            <a:miter lim="800000"/>
          </a:ln>
          <a:effectLst/>
        </p:spPr>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66" name="左右箭头 65"/>
          <p:cNvSpPr/>
          <p:nvPr/>
        </p:nvSpPr>
        <p:spPr>
          <a:xfrm>
            <a:off x="5216200" y="4317372"/>
            <a:ext cx="1216152" cy="484632"/>
          </a:xfrm>
          <a:prstGeom prst="leftRightArrow">
            <a:avLst/>
          </a:prstGeom>
          <a:solidFill>
            <a:schemeClr val="bg1">
              <a:lumMod val="50000"/>
            </a:schemeClr>
          </a:solidFill>
          <a:ln w="12700" cap="flat" cmpd="sng" algn="ctr">
            <a:noFill/>
            <a:prstDash val="solid"/>
            <a:miter lim="800000"/>
          </a:ln>
          <a:effectLst/>
        </p:spPr>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67" name="文本框 66"/>
          <p:cNvSpPr txBox="1"/>
          <p:nvPr/>
        </p:nvSpPr>
        <p:spPr>
          <a:xfrm>
            <a:off x="2995325" y="4907676"/>
            <a:ext cx="894080" cy="319405"/>
          </a:xfrm>
          <a:prstGeom prst="rect">
            <a:avLst/>
          </a:prstGeom>
          <a:noFill/>
        </p:spPr>
        <p:txBody>
          <a:bodyPr wrap="none" rtlCol="0">
            <a:spAutoFit/>
          </a:bodyPr>
          <a:lstStyle/>
          <a:p>
            <a:r>
              <a:rPr lang="zh-CN" altLang="en-US" sz="1400" b="1" dirty="0">
                <a:latin typeface="微软雅黑" panose="020B0503020204020204" pitchFamily="34" charset="-122"/>
                <a:ea typeface="微软雅黑" panose="020B0503020204020204" pitchFamily="34" charset="-122"/>
              </a:rPr>
              <a:t>上传日志</a:t>
            </a:r>
          </a:p>
        </p:txBody>
      </p:sp>
      <p:sp>
        <p:nvSpPr>
          <p:cNvPr id="68" name="文本框 67"/>
          <p:cNvSpPr txBox="1"/>
          <p:nvPr/>
        </p:nvSpPr>
        <p:spPr>
          <a:xfrm>
            <a:off x="5321674" y="4832460"/>
            <a:ext cx="894080" cy="319405"/>
          </a:xfrm>
          <a:prstGeom prst="rect">
            <a:avLst/>
          </a:prstGeom>
          <a:noFill/>
        </p:spPr>
        <p:txBody>
          <a:bodyPr wrap="none" rtlCol="0">
            <a:spAutoFit/>
          </a:bodyPr>
          <a:lstStyle/>
          <a:p>
            <a:r>
              <a:rPr lang="zh-CN" altLang="en-US" sz="1400" b="1" dirty="0">
                <a:latin typeface="微软雅黑" panose="020B0503020204020204" pitchFamily="34" charset="-122"/>
                <a:ea typeface="微软雅黑" panose="020B0503020204020204" pitchFamily="34" charset="-122"/>
              </a:rPr>
              <a:t>上传日志</a:t>
            </a:r>
          </a:p>
        </p:txBody>
      </p:sp>
      <p:sp>
        <p:nvSpPr>
          <p:cNvPr id="69" name="文本框 68"/>
          <p:cNvSpPr txBox="1"/>
          <p:nvPr/>
        </p:nvSpPr>
        <p:spPr>
          <a:xfrm>
            <a:off x="3045030" y="3975068"/>
            <a:ext cx="894080" cy="319405"/>
          </a:xfrm>
          <a:prstGeom prst="rect">
            <a:avLst/>
          </a:prstGeom>
          <a:noFill/>
        </p:spPr>
        <p:txBody>
          <a:bodyPr wrap="none" rtlCol="0">
            <a:spAutoFit/>
          </a:bodyPr>
          <a:lstStyle/>
          <a:p>
            <a:r>
              <a:rPr lang="zh-CN" altLang="en-US" sz="1400" b="1" dirty="0">
                <a:latin typeface="微软雅黑" panose="020B0503020204020204" pitchFamily="34" charset="-122"/>
                <a:ea typeface="微软雅黑" panose="020B0503020204020204" pitchFamily="34" charset="-122"/>
              </a:rPr>
              <a:t>下发策略</a:t>
            </a:r>
          </a:p>
        </p:txBody>
      </p:sp>
      <p:sp>
        <p:nvSpPr>
          <p:cNvPr id="70" name="文本框 69"/>
          <p:cNvSpPr txBox="1"/>
          <p:nvPr/>
        </p:nvSpPr>
        <p:spPr>
          <a:xfrm>
            <a:off x="5282011" y="3984340"/>
            <a:ext cx="894080" cy="319405"/>
          </a:xfrm>
          <a:prstGeom prst="rect">
            <a:avLst/>
          </a:prstGeom>
          <a:noFill/>
        </p:spPr>
        <p:txBody>
          <a:bodyPr wrap="none" rtlCol="0">
            <a:spAutoFit/>
          </a:bodyPr>
          <a:lstStyle/>
          <a:p>
            <a:r>
              <a:rPr lang="zh-CN" altLang="en-US" sz="1400" b="1" dirty="0">
                <a:latin typeface="微软雅黑" panose="020B0503020204020204" pitchFamily="34" charset="-122"/>
                <a:ea typeface="微软雅黑" panose="020B0503020204020204" pitchFamily="34" charset="-122"/>
              </a:rPr>
              <a:t>下发策略</a:t>
            </a:r>
          </a:p>
        </p:txBody>
      </p:sp>
      <p:sp>
        <p:nvSpPr>
          <p:cNvPr id="71" name="文本框 70"/>
          <p:cNvSpPr txBox="1"/>
          <p:nvPr/>
        </p:nvSpPr>
        <p:spPr>
          <a:xfrm>
            <a:off x="4195652" y="3697873"/>
            <a:ext cx="772795" cy="319405"/>
          </a:xfrm>
          <a:prstGeom prst="rect">
            <a:avLst/>
          </a:prstGeom>
          <a:solidFill>
            <a:srgbClr val="00B050"/>
          </a:solidFill>
        </p:spPr>
        <p:txBody>
          <a:bodyPr wrap="none" rtlCol="0">
            <a:spAutoFit/>
          </a:bodyPr>
          <a:lstStyle/>
          <a:p>
            <a:r>
              <a:rPr lang="en-US" altLang="zh-CN" sz="1400" b="1" dirty="0">
                <a:solidFill>
                  <a:srgbClr val="FFFFFF"/>
                </a:solidFill>
                <a:latin typeface="微软雅黑" panose="020B0503020204020204" pitchFamily="34" charset="-122"/>
                <a:ea typeface="微软雅黑" panose="020B0503020204020204" pitchFamily="34" charset="-122"/>
              </a:rPr>
              <a:t>Center</a:t>
            </a:r>
          </a:p>
        </p:txBody>
      </p:sp>
      <p:sp>
        <p:nvSpPr>
          <p:cNvPr id="72" name="矩形 71"/>
          <p:cNvSpPr/>
          <p:nvPr/>
        </p:nvSpPr>
        <p:spPr>
          <a:xfrm>
            <a:off x="222047" y="1217255"/>
            <a:ext cx="8655685" cy="1371600"/>
          </a:xfrm>
          <a:prstGeom prst="rect">
            <a:avLst/>
          </a:prstGeom>
        </p:spPr>
        <p:txBody>
          <a:bodyPr wrap="square">
            <a:spAutoFit/>
          </a:bodyPr>
          <a:lstStyle/>
          <a:p>
            <a:pPr indent="457200">
              <a:lnSpc>
                <a:spcPct val="150000"/>
              </a:lnSpc>
            </a:pPr>
            <a:r>
              <a:rPr lang="zh-CN" altLang="en-US" sz="1400" dirty="0">
                <a:ln>
                  <a:noFill/>
                </a:ln>
                <a:uLnTx/>
                <a:uFillTx/>
                <a:latin typeface="微软雅黑" panose="020B0503020204020204" pitchFamily="34" charset="-122"/>
                <a:ea typeface="微软雅黑" panose="020B0503020204020204" pitchFamily="34" charset="-122"/>
                <a:cs typeface="+mn-ea"/>
              </a:rPr>
              <a:t>目前在互联网边界全面部署自适应安全监测系统，具备主机</a:t>
            </a:r>
            <a:r>
              <a:rPr lang="zh-CN" altLang="en-US" sz="1400" b="1" dirty="0">
                <a:ln>
                  <a:noFill/>
                </a:ln>
                <a:solidFill>
                  <a:srgbClr val="0070C0"/>
                </a:solidFill>
                <a:uLnTx/>
                <a:uFillTx/>
                <a:latin typeface="微软雅黑" panose="020B0503020204020204" pitchFamily="34" charset="-122"/>
                <a:ea typeface="微软雅黑" panose="020B0503020204020204" pitchFamily="34" charset="-122"/>
                <a:cs typeface="+mn-ea"/>
              </a:rPr>
              <a:t>微蜜罐</a:t>
            </a:r>
            <a:r>
              <a:rPr lang="zh-CN" altLang="en-US" sz="1400" dirty="0">
                <a:ln>
                  <a:noFill/>
                </a:ln>
                <a:uLnTx/>
                <a:uFillTx/>
                <a:latin typeface="微软雅黑" panose="020B0503020204020204" pitchFamily="34" charset="-122"/>
                <a:ea typeface="微软雅黑" panose="020B0503020204020204" pitchFamily="34" charset="-122"/>
                <a:cs typeface="+mn-ea"/>
              </a:rPr>
              <a:t>功能，Agent以软件形势部署在内网主机上，通过伪装多种应用服务及蜜罐文件，检测黑客对内网的渗透攻击行为；Center管理服务器端以软件形式部署在企业的内网服务器上，进行Agent行为日志的统一收集、分析和预警；</a:t>
            </a:r>
          </a:p>
          <a:p>
            <a:pPr indent="457200">
              <a:lnSpc>
                <a:spcPct val="150000"/>
              </a:lnSpc>
            </a:pPr>
            <a:r>
              <a:rPr lang="zh-CN" altLang="en-US" sz="1400" dirty="0">
                <a:solidFill>
                  <a:srgbClr val="181715"/>
                </a:solidFill>
                <a:latin typeface="微软雅黑" panose="020B0503020204020204" pitchFamily="34" charset="-122"/>
                <a:ea typeface="微软雅黑" panose="020B0503020204020204" pitchFamily="34" charset="-122"/>
                <a:sym typeface="+mn-ea"/>
              </a:rPr>
              <a:t>同时可作为</a:t>
            </a:r>
            <a:r>
              <a:rPr lang="zh-CN" altLang="en-US" sz="1400" b="1" dirty="0">
                <a:solidFill>
                  <a:srgbClr val="0070C0"/>
                </a:solidFill>
                <a:latin typeface="微软雅黑" panose="020B0503020204020204" pitchFamily="34" charset="-122"/>
                <a:ea typeface="微软雅黑" panose="020B0503020204020204" pitchFamily="34" charset="-122"/>
                <a:sym typeface="+mn-ea"/>
              </a:rPr>
              <a:t>安全检测底线</a:t>
            </a:r>
            <a:r>
              <a:rPr lang="zh-CN" altLang="en-US" sz="1400" dirty="0">
                <a:solidFill>
                  <a:schemeClr val="tx1"/>
                </a:solidFill>
                <a:latin typeface="微软雅黑" panose="020B0503020204020204" pitchFamily="34" charset="-122"/>
                <a:ea typeface="微软雅黑" panose="020B0503020204020204" pitchFamily="34" charset="-122"/>
                <a:sym typeface="+mn-ea"/>
              </a:rPr>
              <a:t>，</a:t>
            </a:r>
            <a:r>
              <a:rPr sz="1400" dirty="0">
                <a:latin typeface="微软雅黑" panose="020B0503020204020204" pitchFamily="34" charset="-122"/>
                <a:ea typeface="微软雅黑" panose="020B0503020204020204" pitchFamily="34" charset="-122"/>
                <a:cs typeface="+mn-ea"/>
                <a:sym typeface="+mn-ea"/>
              </a:rPr>
              <a:t>实现主机异常提权、反弹shell等安全入侵行为的实时监测</a:t>
            </a:r>
            <a:r>
              <a:rPr lang="zh-CN" sz="1400" dirty="0">
                <a:latin typeface="微软雅黑" panose="020B0503020204020204" pitchFamily="34" charset="-122"/>
                <a:ea typeface="微软雅黑" panose="020B0503020204020204" pitchFamily="34" charset="-122"/>
                <a:cs typeface="+mn-ea"/>
                <a:sym typeface="+mn-ea"/>
              </a:rPr>
              <a:t>及</a:t>
            </a:r>
            <a:r>
              <a:rPr sz="1400" dirty="0">
                <a:latin typeface="微软雅黑" panose="020B0503020204020204" pitchFamily="34" charset="-122"/>
                <a:ea typeface="微软雅黑" panose="020B0503020204020204" pitchFamily="34" charset="-122"/>
                <a:cs typeface="+mn-ea"/>
                <a:sym typeface="+mn-ea"/>
              </a:rPr>
              <a:t>预警</a:t>
            </a:r>
            <a:r>
              <a:rPr lang="zh-CN" sz="1400" dirty="0">
                <a:latin typeface="微软雅黑" panose="020B0503020204020204" pitchFamily="34" charset="-122"/>
                <a:ea typeface="微软雅黑" panose="020B0503020204020204" pitchFamily="34" charset="-122"/>
                <a:cs typeface="+mn-ea"/>
                <a:sym typeface="+mn-ea"/>
              </a:rPr>
              <a:t>；</a:t>
            </a:r>
          </a:p>
        </p:txBody>
      </p:sp>
      <p:sp>
        <p:nvSpPr>
          <p:cNvPr id="73" name="标题 1"/>
          <p:cNvSpPr/>
          <p:nvPr/>
        </p:nvSpPr>
        <p:spPr>
          <a:xfrm>
            <a:off x="1331913" y="71755"/>
            <a:ext cx="7693025" cy="581025"/>
          </a:xfrm>
          <a:prstGeom prst="rect">
            <a:avLst/>
          </a:prstGeom>
          <a:noFill/>
          <a:ln w="9525">
            <a:noFill/>
          </a:ln>
        </p:spPr>
        <p:txBody>
          <a:bodyPr lIns="0" anchor="ctr"/>
          <a:lstStyle/>
          <a:p>
            <a:pPr lvl="1" indent="0" algn="r" eaLnBrk="0" hangingPunct="0"/>
            <a:r>
              <a:rPr lang="zh-CN" altLang="en-US" sz="2800" b="1" dirty="0">
                <a:solidFill>
                  <a:srgbClr val="6B1685"/>
                </a:solidFill>
                <a:latin typeface="微软雅黑" panose="020B0503020204020204" pitchFamily="34" charset="-122"/>
                <a:ea typeface="微软雅黑" panose="020B0503020204020204" pitchFamily="34" charset="-122"/>
                <a:sym typeface="宋体" panose="02010600030101010101" pitchFamily="2" charset="-122"/>
              </a:rPr>
              <a:t>检测技术及方案设计</a:t>
            </a:r>
          </a:p>
        </p:txBody>
      </p:sp>
    </p:spTree>
    <p:extLst>
      <p:ext uri="{BB962C8B-B14F-4D97-AF65-F5344CB8AC3E}">
        <p14:creationId xmlns:p14="http://schemas.microsoft.com/office/powerpoint/2010/main" val="39470448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014413"/>
            <a:ext cx="8229600" cy="1048236"/>
          </a:xfrm>
        </p:spPr>
        <p:txBody>
          <a:bodyPr/>
          <a:lstStyle/>
          <a:p>
            <a:pPr marL="285750" indent="-285750" eaLnBrk="1" hangingPunct="1">
              <a:buClr>
                <a:schemeClr val="bg1">
                  <a:lumMod val="50000"/>
                </a:schemeClr>
              </a:buClr>
              <a:buFont typeface="Wingdings" panose="05000000000000000000" charset="0"/>
              <a:buChar char="p"/>
            </a:pPr>
            <a:r>
              <a:rPr lang="zh-CN" altLang="en-US" sz="1600" kern="1200" dirty="0" smtClean="0">
                <a:solidFill>
                  <a:schemeClr val="accent1"/>
                </a:solidFill>
              </a:rPr>
              <a:t>威胁情报和</a:t>
            </a:r>
            <a:r>
              <a:rPr lang="en-US" altLang="zh-CN" sz="1600" kern="1200" dirty="0" smtClean="0">
                <a:solidFill>
                  <a:schemeClr val="accent1"/>
                </a:solidFill>
              </a:rPr>
              <a:t>Threat</a:t>
            </a:r>
            <a:r>
              <a:rPr lang="zh-CN" altLang="en-US" sz="1600" kern="1200" dirty="0" smtClean="0">
                <a:solidFill>
                  <a:schemeClr val="accent1"/>
                </a:solidFill>
              </a:rPr>
              <a:t> </a:t>
            </a:r>
            <a:r>
              <a:rPr lang="en-US" altLang="zh-CN" sz="1600" kern="1200" dirty="0" smtClean="0">
                <a:solidFill>
                  <a:schemeClr val="accent1"/>
                </a:solidFill>
              </a:rPr>
              <a:t>Hunting</a:t>
            </a:r>
            <a:br>
              <a:rPr lang="en-US" altLang="zh-CN" sz="1600" kern="1200" dirty="0" smtClean="0">
                <a:solidFill>
                  <a:schemeClr val="accent1"/>
                </a:solidFill>
              </a:rPr>
            </a:br>
            <a:r>
              <a:rPr lang="zh-CN" altLang="en-US" sz="1600" kern="1200" dirty="0">
                <a:solidFill>
                  <a:schemeClr val="accent1"/>
                </a:solidFill>
              </a:rPr>
              <a:t>对外业务服务器前</a:t>
            </a:r>
            <a:r>
              <a:rPr lang="en-US" altLang="zh-CN" sz="1600" kern="1200" dirty="0">
                <a:solidFill>
                  <a:schemeClr val="accent1"/>
                </a:solidFill>
              </a:rPr>
              <a:t>IDS</a:t>
            </a:r>
            <a:r>
              <a:rPr lang="zh-CN" altLang="en-US" sz="1600" kern="1200" dirty="0">
                <a:solidFill>
                  <a:schemeClr val="accent1"/>
                </a:solidFill>
              </a:rPr>
              <a:t>、</a:t>
            </a:r>
            <a:r>
              <a:rPr lang="en-US" altLang="zh-CN" sz="1600" kern="1200" dirty="0">
                <a:solidFill>
                  <a:schemeClr val="accent1"/>
                </a:solidFill>
              </a:rPr>
              <a:t>IPS</a:t>
            </a:r>
            <a:r>
              <a:rPr altLang="en-US" sz="1600" kern="1200" dirty="0">
                <a:solidFill>
                  <a:schemeClr val="accent1"/>
                </a:solidFill>
              </a:rPr>
              <a:t>、</a:t>
            </a:r>
            <a:r>
              <a:rPr lang="en-US" altLang="zh-CN" sz="1600" kern="1200" dirty="0">
                <a:solidFill>
                  <a:schemeClr val="accent1"/>
                </a:solidFill>
              </a:rPr>
              <a:t>WAF</a:t>
            </a:r>
            <a:r>
              <a:rPr lang="zh-CN" altLang="en-US" sz="1600" kern="1200" dirty="0">
                <a:solidFill>
                  <a:schemeClr val="accent1"/>
                </a:solidFill>
              </a:rPr>
              <a:t>报警</a:t>
            </a:r>
            <a:r>
              <a:rPr lang="zh-CN" altLang="en-US" sz="1600" kern="1200" dirty="0" smtClean="0">
                <a:solidFill>
                  <a:schemeClr val="accent1"/>
                </a:solidFill>
              </a:rPr>
              <a:t>日志，通过匹配威胁情报中的</a:t>
            </a:r>
            <a:r>
              <a:rPr lang="en-US" altLang="zh-CN" sz="1600" kern="1200" dirty="0" smtClean="0">
                <a:solidFill>
                  <a:schemeClr val="accent1"/>
                </a:solidFill>
              </a:rPr>
              <a:t>IP</a:t>
            </a:r>
            <a:r>
              <a:rPr lang="zh-CN" altLang="en-US" sz="1600" kern="1200" dirty="0" smtClean="0">
                <a:solidFill>
                  <a:schemeClr val="accent1"/>
                </a:solidFill>
              </a:rPr>
              <a:t>信誉对</a:t>
            </a:r>
            <a:r>
              <a:rPr lang="zh-CN" altLang="en-US" sz="1600" kern="1200" dirty="0">
                <a:solidFill>
                  <a:schemeClr val="accent1"/>
                </a:solidFill>
              </a:rPr>
              <a:t>攻击性质做判断</a:t>
            </a:r>
            <a:r>
              <a:rPr lang="zh-CN" altLang="en-US" sz="1600" kern="1200" dirty="0" smtClean="0">
                <a:solidFill>
                  <a:schemeClr val="accent1"/>
                </a:solidFill>
              </a:rPr>
              <a:t>；通过查询</a:t>
            </a:r>
            <a:r>
              <a:rPr lang="zh-CN" altLang="en-US" sz="1600" kern="1200" dirty="0">
                <a:solidFill>
                  <a:schemeClr val="accent1"/>
                </a:solidFill>
              </a:rPr>
              <a:t>基础属性，确定是否可以拦截；</a:t>
            </a:r>
            <a:br>
              <a:rPr lang="zh-CN" altLang="en-US" sz="1600" kern="1200" dirty="0">
                <a:solidFill>
                  <a:schemeClr val="accent1"/>
                </a:solidFill>
              </a:rPr>
            </a:br>
            <a:endParaRPr lang="zh-CN" altLang="en-US" sz="1600" kern="1200" dirty="0">
              <a:solidFill>
                <a:schemeClr val="accent1"/>
              </a:solidFill>
            </a:endParaRPr>
          </a:p>
        </p:txBody>
      </p:sp>
      <p:pic>
        <p:nvPicPr>
          <p:cNvPr id="4" name="图片 3"/>
          <p:cNvPicPr>
            <a:picLocks noChangeAspect="1"/>
          </p:cNvPicPr>
          <p:nvPr/>
        </p:nvPicPr>
        <p:blipFill>
          <a:blip r:embed="rId2"/>
          <a:stretch>
            <a:fillRect/>
          </a:stretch>
        </p:blipFill>
        <p:spPr>
          <a:xfrm>
            <a:off x="490019" y="2088288"/>
            <a:ext cx="2987820" cy="3035817"/>
          </a:xfrm>
          <a:prstGeom prst="rect">
            <a:avLst/>
          </a:prstGeom>
        </p:spPr>
      </p:pic>
      <p:sp>
        <p:nvSpPr>
          <p:cNvPr id="5" name="文本框 4"/>
          <p:cNvSpPr txBox="1"/>
          <p:nvPr/>
        </p:nvSpPr>
        <p:spPr>
          <a:xfrm>
            <a:off x="840933" y="5552747"/>
            <a:ext cx="2097272" cy="369332"/>
          </a:xfrm>
          <a:prstGeom prst="rect">
            <a:avLst/>
          </a:prstGeom>
          <a:noFill/>
        </p:spPr>
        <p:txBody>
          <a:bodyPr wrap="square" rtlCol="0">
            <a:spAutoFit/>
          </a:bodyPr>
          <a:lstStyle/>
          <a:p>
            <a:pPr algn="ctr" fontAlgn="auto">
              <a:spcBef>
                <a:spcPts val="0"/>
              </a:spcBef>
              <a:spcAft>
                <a:spcPts val="0"/>
              </a:spcAft>
            </a:pPr>
            <a:r>
              <a:rPr lang="zh-CN" altLang="en-US" dirty="0">
                <a:solidFill>
                  <a:prstClr val="black"/>
                </a:solidFill>
                <a:latin typeface="微软雅黑" panose="020B0503020204020204" pitchFamily="34" charset="-122"/>
                <a:ea typeface="微软雅黑" panose="020B0503020204020204" pitchFamily="34" charset="-122"/>
              </a:rPr>
              <a:t>安全狩猎</a:t>
            </a:r>
          </a:p>
        </p:txBody>
      </p:sp>
      <p:sp>
        <p:nvSpPr>
          <p:cNvPr id="6" name="矩形 5"/>
          <p:cNvSpPr/>
          <p:nvPr/>
        </p:nvSpPr>
        <p:spPr>
          <a:xfrm>
            <a:off x="3477838" y="5050160"/>
            <a:ext cx="5087424" cy="553998"/>
          </a:xfrm>
          <a:prstGeom prst="rect">
            <a:avLst/>
          </a:prstGeom>
        </p:spPr>
        <p:txBody>
          <a:bodyPr wrap="square">
            <a:spAutoFit/>
          </a:bodyPr>
          <a:lstStyle/>
          <a:p>
            <a:pPr fontAlgn="auto">
              <a:spcBef>
                <a:spcPts val="0"/>
              </a:spcBef>
              <a:spcAft>
                <a:spcPts val="0"/>
              </a:spcAft>
            </a:pPr>
            <a:r>
              <a:rPr kumimoji="0" lang="zh-CN" altLang="en-US" b="1" baseline="30000" dirty="0">
                <a:solidFill>
                  <a:srgbClr val="5A5E62"/>
                </a:solidFill>
                <a:latin typeface="微软雅黑" panose="020B0503020204020204" pitchFamily="34" charset="-122"/>
                <a:ea typeface="微软雅黑" panose="020B0503020204020204" pitchFamily="34" charset="-122"/>
              </a:rPr>
              <a:t>来源</a:t>
            </a:r>
            <a:r>
              <a:rPr kumimoji="0" lang="en-US" altLang="zh-CN" b="1" baseline="30000" dirty="0">
                <a:solidFill>
                  <a:srgbClr val="5A5E62"/>
                </a:solidFill>
                <a:latin typeface="微软雅黑" panose="020B0503020204020204" pitchFamily="34" charset="-122"/>
                <a:ea typeface="微软雅黑" panose="020B0503020204020204" pitchFamily="34" charset="-122"/>
              </a:rPr>
              <a:t>: “Threat Hunting: Open Season on the Adversary,” Robert M. Lee, SANS Institute, 2016</a:t>
            </a:r>
            <a:endParaRPr kumimoji="0" lang="zh-CN" altLang="en-US" b="1" dirty="0">
              <a:solidFill>
                <a:prstClr val="black"/>
              </a:solidFill>
              <a:latin typeface="微软雅黑" panose="020B0503020204020204" pitchFamily="34" charset="-122"/>
              <a:ea typeface="微软雅黑" panose="020B0503020204020204" pitchFamily="34" charset="-122"/>
            </a:endParaRPr>
          </a:p>
        </p:txBody>
      </p:sp>
      <p:sp>
        <p:nvSpPr>
          <p:cNvPr id="7" name="椭圆 6"/>
          <p:cNvSpPr/>
          <p:nvPr/>
        </p:nvSpPr>
        <p:spPr>
          <a:xfrm>
            <a:off x="3703326" y="2686554"/>
            <a:ext cx="1188000" cy="11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altLang="zh-CN" sz="3000" b="1" dirty="0">
                <a:solidFill>
                  <a:prstClr val="white"/>
                </a:solidFill>
                <a:latin typeface="微软雅黑" panose="020B0503020204020204" pitchFamily="34" charset="-122"/>
                <a:ea typeface="微软雅黑" panose="020B0503020204020204" pitchFamily="34" charset="-122"/>
              </a:rPr>
              <a:t>52%</a:t>
            </a:r>
            <a:endParaRPr lang="zh-CN" altLang="en-US" sz="3000" b="1" dirty="0">
              <a:solidFill>
                <a:prstClr val="white"/>
              </a:solidFill>
              <a:latin typeface="微软雅黑" panose="020B0503020204020204" pitchFamily="34" charset="-122"/>
              <a:ea typeface="微软雅黑" panose="020B0503020204020204" pitchFamily="34" charset="-122"/>
            </a:endParaRPr>
          </a:p>
        </p:txBody>
      </p:sp>
      <p:sp>
        <p:nvSpPr>
          <p:cNvPr id="8" name="椭圆 7"/>
          <p:cNvSpPr/>
          <p:nvPr/>
        </p:nvSpPr>
        <p:spPr>
          <a:xfrm>
            <a:off x="5248861" y="2686554"/>
            <a:ext cx="1188000" cy="11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altLang="zh-CN" sz="3000" b="1" dirty="0">
                <a:solidFill>
                  <a:prstClr val="white"/>
                </a:solidFill>
                <a:latin typeface="微软雅黑" panose="020B0503020204020204" pitchFamily="34" charset="-122"/>
                <a:ea typeface="微软雅黑" panose="020B0503020204020204" pitchFamily="34" charset="-122"/>
              </a:rPr>
              <a:t>74%</a:t>
            </a:r>
            <a:endParaRPr lang="zh-CN" altLang="en-US" sz="3000" b="1" dirty="0">
              <a:solidFill>
                <a:prstClr val="white"/>
              </a:solidFill>
              <a:latin typeface="微软雅黑" panose="020B0503020204020204" pitchFamily="34" charset="-122"/>
              <a:ea typeface="微软雅黑" panose="020B0503020204020204" pitchFamily="34" charset="-122"/>
            </a:endParaRPr>
          </a:p>
        </p:txBody>
      </p:sp>
      <p:sp>
        <p:nvSpPr>
          <p:cNvPr id="9" name="椭圆 8"/>
          <p:cNvSpPr/>
          <p:nvPr/>
        </p:nvSpPr>
        <p:spPr>
          <a:xfrm>
            <a:off x="6794396" y="2686554"/>
            <a:ext cx="1188000" cy="11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altLang="zh-CN" sz="3000" b="1" dirty="0">
                <a:solidFill>
                  <a:prstClr val="white"/>
                </a:solidFill>
                <a:latin typeface="微软雅黑" panose="020B0503020204020204" pitchFamily="34" charset="-122"/>
                <a:ea typeface="微软雅黑" panose="020B0503020204020204" pitchFamily="34" charset="-122"/>
              </a:rPr>
              <a:t>59%</a:t>
            </a:r>
            <a:endParaRPr lang="zh-CN" altLang="en-US" sz="3000" b="1" dirty="0">
              <a:solidFill>
                <a:prstClr val="white"/>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3477838" y="3945042"/>
            <a:ext cx="1480931" cy="923330"/>
          </a:xfrm>
          <a:prstGeom prst="rect">
            <a:avLst/>
          </a:prstGeom>
          <a:noFill/>
        </p:spPr>
        <p:txBody>
          <a:bodyPr wrap="square" rtlCol="0">
            <a:spAutoFit/>
          </a:bodyPr>
          <a:lstStyle/>
          <a:p>
            <a:pPr algn="ctr" fontAlgn="auto">
              <a:spcBef>
                <a:spcPts val="0"/>
              </a:spcBef>
              <a:spcAft>
                <a:spcPts val="0"/>
              </a:spcAft>
            </a:pPr>
            <a:r>
              <a:rPr lang="zh-CN" altLang="en-US" b="1" dirty="0">
                <a:solidFill>
                  <a:prstClr val="black"/>
                </a:solidFill>
                <a:latin typeface="微软雅黑" panose="020B0503020204020204" pitchFamily="34" charset="-122"/>
                <a:ea typeface="微软雅黑" panose="020B0503020204020204" pitchFamily="34" charset="-122"/>
              </a:rPr>
              <a:t>发现之前未检测</a:t>
            </a:r>
            <a:r>
              <a:rPr lang="zh-CN" altLang="en-US" b="1">
                <a:solidFill>
                  <a:prstClr val="black"/>
                </a:solidFill>
                <a:latin typeface="微软雅黑" panose="020B0503020204020204" pitchFamily="34" charset="-122"/>
                <a:ea typeface="微软雅黑" panose="020B0503020204020204" pitchFamily="34" charset="-122"/>
              </a:rPr>
              <a:t>到的威胁</a:t>
            </a:r>
          </a:p>
        </p:txBody>
      </p:sp>
      <p:sp>
        <p:nvSpPr>
          <p:cNvPr id="11" name="文本框 10"/>
          <p:cNvSpPr txBox="1"/>
          <p:nvPr/>
        </p:nvSpPr>
        <p:spPr>
          <a:xfrm>
            <a:off x="4958769" y="3965328"/>
            <a:ext cx="1480931" cy="369332"/>
          </a:xfrm>
          <a:prstGeom prst="rect">
            <a:avLst/>
          </a:prstGeom>
          <a:noFill/>
        </p:spPr>
        <p:txBody>
          <a:bodyPr wrap="square" rtlCol="0">
            <a:spAutoFit/>
          </a:bodyPr>
          <a:lstStyle/>
          <a:p>
            <a:pPr algn="ctr" fontAlgn="auto">
              <a:spcBef>
                <a:spcPts val="0"/>
              </a:spcBef>
              <a:spcAft>
                <a:spcPts val="0"/>
              </a:spcAft>
            </a:pPr>
            <a:r>
              <a:rPr lang="zh-CN" altLang="en-US" b="1" dirty="0">
                <a:solidFill>
                  <a:prstClr val="black"/>
                </a:solidFill>
                <a:latin typeface="微软雅黑" panose="020B0503020204020204" pitchFamily="34" charset="-122"/>
                <a:ea typeface="微软雅黑" panose="020B0503020204020204" pitchFamily="34" charset="-122"/>
              </a:rPr>
              <a:t>减少攻击面</a:t>
            </a:r>
          </a:p>
        </p:txBody>
      </p:sp>
      <p:sp>
        <p:nvSpPr>
          <p:cNvPr id="12" name="文本框 11"/>
          <p:cNvSpPr txBox="1"/>
          <p:nvPr/>
        </p:nvSpPr>
        <p:spPr>
          <a:xfrm>
            <a:off x="6568908" y="3945042"/>
            <a:ext cx="1480931" cy="646331"/>
          </a:xfrm>
          <a:prstGeom prst="rect">
            <a:avLst/>
          </a:prstGeom>
          <a:noFill/>
        </p:spPr>
        <p:txBody>
          <a:bodyPr wrap="square" rtlCol="0">
            <a:spAutoFit/>
          </a:bodyPr>
          <a:lstStyle/>
          <a:p>
            <a:pPr algn="ctr" fontAlgn="auto">
              <a:spcBef>
                <a:spcPts val="0"/>
              </a:spcBef>
              <a:spcAft>
                <a:spcPts val="0"/>
              </a:spcAft>
            </a:pPr>
            <a:r>
              <a:rPr lang="zh-CN" altLang="en-US" b="1" dirty="0">
                <a:solidFill>
                  <a:prstClr val="black"/>
                </a:solidFill>
                <a:latin typeface="微软雅黑" panose="020B0503020204020204" pitchFamily="34" charset="-122"/>
                <a:ea typeface="微软雅黑" panose="020B0503020204020204" pitchFamily="34" charset="-122"/>
              </a:rPr>
              <a:t>提升响应的速度和精度</a:t>
            </a:r>
          </a:p>
        </p:txBody>
      </p:sp>
      <p:sp>
        <p:nvSpPr>
          <p:cNvPr id="13" name="文本框 12"/>
          <p:cNvSpPr txBox="1"/>
          <p:nvPr/>
        </p:nvSpPr>
        <p:spPr>
          <a:xfrm>
            <a:off x="1484171" y="2343667"/>
            <a:ext cx="914400" cy="923330"/>
          </a:xfrm>
          <a:prstGeom prst="rect">
            <a:avLst/>
          </a:prstGeom>
          <a:solidFill>
            <a:schemeClr val="accent2"/>
          </a:solidFill>
        </p:spPr>
        <p:txBody>
          <a:bodyPr wrap="square" rtlCol="0">
            <a:spAutoFit/>
          </a:bodyPr>
          <a:lstStyle/>
          <a:p>
            <a:pPr algn="ctr" fontAlgn="auto">
              <a:spcBef>
                <a:spcPts val="0"/>
              </a:spcBef>
              <a:spcAft>
                <a:spcPts val="0"/>
              </a:spcAft>
            </a:pPr>
            <a:r>
              <a:rPr lang="zh-CN" altLang="en-US" b="1" dirty="0">
                <a:solidFill>
                  <a:prstClr val="white"/>
                </a:solidFill>
                <a:latin typeface="微软雅黑" panose="020B0503020204020204" pitchFamily="34" charset="-122"/>
                <a:ea typeface="微软雅黑" panose="020B0503020204020204" pitchFamily="34" charset="-122"/>
              </a:rPr>
              <a:t>创建</a:t>
            </a:r>
            <a:endParaRPr lang="en-US" altLang="zh-CN" b="1" dirty="0">
              <a:solidFill>
                <a:prstClr val="white"/>
              </a:solidFill>
              <a:latin typeface="微软雅黑" panose="020B0503020204020204" pitchFamily="34" charset="-122"/>
              <a:ea typeface="微软雅黑" panose="020B0503020204020204" pitchFamily="34" charset="-122"/>
            </a:endParaRPr>
          </a:p>
          <a:p>
            <a:pPr algn="ctr" fontAlgn="auto">
              <a:spcBef>
                <a:spcPts val="0"/>
              </a:spcBef>
              <a:spcAft>
                <a:spcPts val="0"/>
              </a:spcAft>
            </a:pPr>
            <a:r>
              <a:rPr lang="zh-CN" altLang="en-US" b="1" dirty="0">
                <a:solidFill>
                  <a:prstClr val="white"/>
                </a:solidFill>
                <a:latin typeface="微软雅黑" panose="020B0503020204020204" pitchFamily="34" charset="-122"/>
                <a:ea typeface="微软雅黑" panose="020B0503020204020204" pitchFamily="34" charset="-122"/>
              </a:rPr>
              <a:t>基于假设</a:t>
            </a:r>
          </a:p>
        </p:txBody>
      </p:sp>
      <p:sp>
        <p:nvSpPr>
          <p:cNvPr id="14" name="文本框 13"/>
          <p:cNvSpPr txBox="1"/>
          <p:nvPr/>
        </p:nvSpPr>
        <p:spPr>
          <a:xfrm>
            <a:off x="2388632" y="3363822"/>
            <a:ext cx="914400" cy="923330"/>
          </a:xfrm>
          <a:prstGeom prst="rect">
            <a:avLst/>
          </a:prstGeom>
          <a:solidFill>
            <a:schemeClr val="accent2"/>
          </a:solidFill>
        </p:spPr>
        <p:txBody>
          <a:bodyPr wrap="square" rtlCol="0">
            <a:spAutoFit/>
          </a:bodyPr>
          <a:lstStyle/>
          <a:p>
            <a:pPr algn="ctr" fontAlgn="auto">
              <a:spcBef>
                <a:spcPts val="0"/>
              </a:spcBef>
              <a:spcAft>
                <a:spcPts val="0"/>
              </a:spcAft>
            </a:pPr>
            <a:r>
              <a:rPr lang="zh-CN" altLang="en-US" b="1" dirty="0">
                <a:solidFill>
                  <a:prstClr val="white"/>
                </a:solidFill>
                <a:latin typeface="微软雅黑" panose="020B0503020204020204" pitchFamily="34" charset="-122"/>
                <a:ea typeface="微软雅黑" panose="020B0503020204020204" pitchFamily="34" charset="-122"/>
              </a:rPr>
              <a:t>调查</a:t>
            </a:r>
            <a:endParaRPr lang="en-US" altLang="zh-CN" b="1" dirty="0">
              <a:solidFill>
                <a:prstClr val="white"/>
              </a:solidFill>
              <a:latin typeface="微软雅黑" panose="020B0503020204020204" pitchFamily="34" charset="-122"/>
              <a:ea typeface="微软雅黑" panose="020B0503020204020204" pitchFamily="34" charset="-122"/>
            </a:endParaRPr>
          </a:p>
          <a:p>
            <a:pPr algn="ctr" fontAlgn="auto">
              <a:spcBef>
                <a:spcPts val="0"/>
              </a:spcBef>
              <a:spcAft>
                <a:spcPts val="0"/>
              </a:spcAft>
            </a:pPr>
            <a:r>
              <a:rPr lang="zh-CN" altLang="en-US" b="1" dirty="0">
                <a:solidFill>
                  <a:prstClr val="white"/>
                </a:solidFill>
                <a:latin typeface="微软雅黑" panose="020B0503020204020204" pitchFamily="34" charset="-122"/>
                <a:ea typeface="微软雅黑" panose="020B0503020204020204" pitchFamily="34" charset="-122"/>
              </a:rPr>
              <a:t>通过</a:t>
            </a:r>
            <a:r>
              <a:rPr lang="en-US" altLang="zh-CN" b="1" dirty="0">
                <a:solidFill>
                  <a:prstClr val="white"/>
                </a:solidFill>
                <a:latin typeface="微软雅黑" panose="020B0503020204020204" pitchFamily="34" charset="-122"/>
                <a:ea typeface="微软雅黑" panose="020B0503020204020204" pitchFamily="34" charset="-122"/>
              </a:rPr>
              <a:t>TTP</a:t>
            </a:r>
            <a:endParaRPr lang="zh-CN" altLang="en-US" b="1" dirty="0">
              <a:solidFill>
                <a:prstClr val="white"/>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1484171" y="4374038"/>
            <a:ext cx="914400" cy="923330"/>
          </a:xfrm>
          <a:prstGeom prst="rect">
            <a:avLst/>
          </a:prstGeom>
          <a:solidFill>
            <a:schemeClr val="accent2"/>
          </a:solidFill>
        </p:spPr>
        <p:txBody>
          <a:bodyPr wrap="square" rtlCol="0">
            <a:spAutoFit/>
          </a:bodyPr>
          <a:lstStyle/>
          <a:p>
            <a:pPr algn="ctr" fontAlgn="auto">
              <a:spcBef>
                <a:spcPts val="0"/>
              </a:spcBef>
              <a:spcAft>
                <a:spcPts val="0"/>
              </a:spcAft>
            </a:pPr>
            <a:r>
              <a:rPr lang="zh-CN" altLang="en-US" b="1" dirty="0">
                <a:solidFill>
                  <a:prstClr val="white"/>
                </a:solidFill>
                <a:latin typeface="微软雅黑" panose="020B0503020204020204" pitchFamily="34" charset="-122"/>
                <a:ea typeface="微软雅黑" panose="020B0503020204020204" pitchFamily="34" charset="-122"/>
              </a:rPr>
              <a:t>发现</a:t>
            </a:r>
            <a:endParaRPr lang="en-US" altLang="zh-CN" b="1" dirty="0">
              <a:solidFill>
                <a:prstClr val="white"/>
              </a:solidFill>
              <a:latin typeface="微软雅黑" panose="020B0503020204020204" pitchFamily="34" charset="-122"/>
              <a:ea typeface="微软雅黑" panose="020B0503020204020204" pitchFamily="34" charset="-122"/>
            </a:endParaRPr>
          </a:p>
          <a:p>
            <a:pPr algn="ctr" fontAlgn="auto">
              <a:spcBef>
                <a:spcPts val="0"/>
              </a:spcBef>
              <a:spcAft>
                <a:spcPts val="0"/>
              </a:spcAft>
            </a:pPr>
            <a:r>
              <a:rPr lang="zh-CN" altLang="en-US" b="1" dirty="0">
                <a:solidFill>
                  <a:prstClr val="white"/>
                </a:solidFill>
                <a:latin typeface="微软雅黑" panose="020B0503020204020204" pitchFamily="34" charset="-122"/>
                <a:ea typeface="微软雅黑" panose="020B0503020204020204" pitchFamily="34" charset="-122"/>
              </a:rPr>
              <a:t>新的</a:t>
            </a:r>
            <a:r>
              <a:rPr lang="en-US" altLang="zh-CN" b="1" dirty="0">
                <a:solidFill>
                  <a:prstClr val="white"/>
                </a:solidFill>
                <a:latin typeface="微软雅黑" panose="020B0503020204020204" pitchFamily="34" charset="-122"/>
                <a:ea typeface="微软雅黑" panose="020B0503020204020204" pitchFamily="34" charset="-122"/>
              </a:rPr>
              <a:t>TTP</a:t>
            </a:r>
            <a:endParaRPr lang="zh-CN" altLang="en-US" b="1" dirty="0">
              <a:solidFill>
                <a:prstClr val="white"/>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617610" y="3353883"/>
            <a:ext cx="936136" cy="923330"/>
          </a:xfrm>
          <a:prstGeom prst="rect">
            <a:avLst/>
          </a:prstGeom>
          <a:solidFill>
            <a:schemeClr val="accent2"/>
          </a:solidFill>
        </p:spPr>
        <p:txBody>
          <a:bodyPr wrap="square" rtlCol="0">
            <a:spAutoFit/>
          </a:bodyPr>
          <a:lstStyle/>
          <a:p>
            <a:pPr algn="ctr" fontAlgn="auto">
              <a:spcBef>
                <a:spcPts val="0"/>
              </a:spcBef>
              <a:spcAft>
                <a:spcPts val="0"/>
              </a:spcAft>
            </a:pPr>
            <a:r>
              <a:rPr lang="zh-CN" altLang="en-US" b="1" dirty="0">
                <a:solidFill>
                  <a:prstClr val="white"/>
                </a:solidFill>
                <a:latin typeface="微软雅黑" panose="020B0503020204020204" pitchFamily="34" charset="-122"/>
                <a:ea typeface="微软雅黑" panose="020B0503020204020204" pitchFamily="34" charset="-122"/>
              </a:rPr>
              <a:t>通告</a:t>
            </a:r>
            <a:r>
              <a:rPr lang="en-US" altLang="zh-CN" b="1" dirty="0">
                <a:solidFill>
                  <a:prstClr val="white"/>
                </a:solidFill>
                <a:latin typeface="微软雅黑" panose="020B0503020204020204" pitchFamily="34" charset="-122"/>
                <a:ea typeface="微软雅黑" panose="020B0503020204020204" pitchFamily="34" charset="-122"/>
              </a:rPr>
              <a:t>|</a:t>
            </a:r>
            <a:r>
              <a:rPr lang="zh-CN" altLang="en-US" b="1" dirty="0">
                <a:solidFill>
                  <a:prstClr val="white"/>
                </a:solidFill>
                <a:latin typeface="微软雅黑" panose="020B0503020204020204" pitchFamily="34" charset="-122"/>
                <a:ea typeface="微软雅黑" panose="020B0503020204020204" pitchFamily="34" charset="-122"/>
              </a:rPr>
              <a:t>强化 </a:t>
            </a:r>
            <a:endParaRPr lang="en-US" altLang="zh-CN" b="1" dirty="0">
              <a:solidFill>
                <a:prstClr val="white"/>
              </a:solidFill>
              <a:latin typeface="微软雅黑" panose="020B0503020204020204" pitchFamily="34" charset="-122"/>
              <a:ea typeface="微软雅黑" panose="020B0503020204020204" pitchFamily="34" charset="-122"/>
            </a:endParaRPr>
          </a:p>
          <a:p>
            <a:pPr algn="ctr" fontAlgn="auto">
              <a:spcBef>
                <a:spcPts val="0"/>
              </a:spcBef>
              <a:spcAft>
                <a:spcPts val="0"/>
              </a:spcAft>
            </a:pPr>
            <a:r>
              <a:rPr lang="zh-CN" altLang="en-US" b="1" dirty="0">
                <a:solidFill>
                  <a:prstClr val="white"/>
                </a:solidFill>
                <a:latin typeface="微软雅黑" panose="020B0503020204020204" pitchFamily="34" charset="-122"/>
                <a:ea typeface="微软雅黑" panose="020B0503020204020204" pitchFamily="34" charset="-122"/>
              </a:rPr>
              <a:t>分析</a:t>
            </a:r>
          </a:p>
        </p:txBody>
      </p:sp>
      <p:sp>
        <p:nvSpPr>
          <p:cNvPr id="73" name="标题 1"/>
          <p:cNvSpPr/>
          <p:nvPr/>
        </p:nvSpPr>
        <p:spPr>
          <a:xfrm>
            <a:off x="1331913" y="71755"/>
            <a:ext cx="7693025" cy="581025"/>
          </a:xfrm>
          <a:prstGeom prst="rect">
            <a:avLst/>
          </a:prstGeom>
          <a:noFill/>
          <a:ln w="9525">
            <a:noFill/>
          </a:ln>
        </p:spPr>
        <p:txBody>
          <a:bodyPr lIns="0" anchor="ctr"/>
          <a:lstStyle/>
          <a:p>
            <a:pPr lvl="1" indent="0" algn="r" eaLnBrk="0" hangingPunct="0"/>
            <a:r>
              <a:rPr lang="zh-CN" altLang="en-US" sz="2800" b="1" dirty="0">
                <a:solidFill>
                  <a:srgbClr val="6B1685"/>
                </a:solidFill>
                <a:latin typeface="微软雅黑" panose="020B0503020204020204" pitchFamily="34" charset="-122"/>
                <a:ea typeface="微软雅黑" panose="020B0503020204020204" pitchFamily="34" charset="-122"/>
                <a:sym typeface="宋体" panose="02010600030101010101" pitchFamily="2" charset="-122"/>
              </a:rPr>
              <a:t>检测技术及方案设计</a:t>
            </a:r>
          </a:p>
        </p:txBody>
      </p:sp>
    </p:spTree>
    <p:extLst>
      <p:ext uri="{BB962C8B-B14F-4D97-AF65-F5344CB8AC3E}">
        <p14:creationId xmlns:p14="http://schemas.microsoft.com/office/powerpoint/2010/main" val="3772274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5459730" y="5715"/>
            <a:ext cx="3513455" cy="581025"/>
          </a:xfrm>
          <a:prstGeom prst="rect">
            <a:avLst/>
          </a:prstGeom>
        </p:spPr>
        <p:txBody>
          <a:bodyPr/>
          <a:lstStyle>
            <a:lvl1pPr algn="l" rtl="0" eaLnBrk="0" fontAlgn="base" hangingPunct="0">
              <a:spcBef>
                <a:spcPct val="0"/>
              </a:spcBef>
              <a:spcAft>
                <a:spcPct val="0"/>
              </a:spcAft>
              <a:defRPr lang="zh-CN" sz="2800" b="1" dirty="0">
                <a:solidFill>
                  <a:srgbClr val="6B1685"/>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2800" b="1">
                <a:solidFill>
                  <a:srgbClr val="6B1685"/>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rgbClr val="6B1685"/>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rgbClr val="6B1685"/>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rgbClr val="6B1685"/>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algn="r"/>
            <a:r>
              <a:rPr altLang="zh-CN" dirty="0"/>
              <a:t>提纲</a:t>
            </a:r>
          </a:p>
        </p:txBody>
      </p:sp>
      <p:grpSp>
        <p:nvGrpSpPr>
          <p:cNvPr id="26" name="组合 25"/>
          <p:cNvGrpSpPr/>
          <p:nvPr/>
        </p:nvGrpSpPr>
        <p:grpSpPr>
          <a:xfrm>
            <a:off x="1970405" y="2305774"/>
            <a:ext cx="5186680" cy="650240"/>
            <a:chOff x="3216" y="4562"/>
            <a:chExt cx="8168" cy="1024"/>
          </a:xfrm>
        </p:grpSpPr>
        <p:sp>
          <p:nvSpPr>
            <p:cNvPr id="18" name="圆角矩形 12"/>
            <p:cNvSpPr/>
            <p:nvPr/>
          </p:nvSpPr>
          <p:spPr>
            <a:xfrm>
              <a:off x="4222" y="4751"/>
              <a:ext cx="7163" cy="745"/>
            </a:xfrm>
            <a:prstGeom prst="roundRect">
              <a:avLst>
                <a:gd name="adj" fmla="val 16667"/>
              </a:avLst>
            </a:prstGeom>
            <a:gradFill rotWithShape="1">
              <a:gsLst>
                <a:gs pos="0">
                  <a:srgbClr val="DED2CF">
                    <a:alpha val="100000"/>
                  </a:srgbClr>
                </a:gs>
                <a:gs pos="34998">
                  <a:srgbClr val="E6DFDC">
                    <a:alpha val="100000"/>
                  </a:srgbClr>
                </a:gs>
                <a:gs pos="100000">
                  <a:srgbClr val="F5F1F1">
                    <a:alpha val="100000"/>
                  </a:srgbClr>
                </a:gs>
              </a:gsLst>
              <a:lin ang="5400000" scaled="1"/>
              <a:tileRect/>
            </a:gradFill>
            <a:ln w="9525" cap="flat" cmpd="sng">
              <a:solidFill>
                <a:srgbClr val="A39994"/>
              </a:solidFill>
              <a:prstDash val="solid"/>
              <a:miter/>
              <a:headEnd type="none" w="med" len="med"/>
              <a:tailEnd type="none" w="med" len="med"/>
            </a:ln>
          </p:spPr>
          <p:txBody>
            <a:bodyPr wrap="none" lIns="324000" tIns="46800" rIns="90000" bIns="46800" anchor="ctr"/>
            <a:lstStyle/>
            <a:p>
              <a:pPr lvl="0" algn="l" eaLnBrk="0" hangingPunct="0">
                <a:spcBef>
                  <a:spcPct val="70000"/>
                </a:spcBef>
                <a:spcAft>
                  <a:spcPct val="10000"/>
                </a:spcAft>
                <a:buClr>
                  <a:srgbClr val="D0A660"/>
                </a:buClr>
              </a:pPr>
              <a:r>
                <a:rPr lang="zh-CN" altLang="en-US" sz="2000" b="1" dirty="0">
                  <a:solidFill>
                    <a:srgbClr val="000000"/>
                  </a:solidFill>
                  <a:latin typeface="Arial" panose="020B0604020202020204" charset="-122"/>
                  <a:ea typeface="微软雅黑" panose="020B0503020204020204" pitchFamily="34" charset="-122"/>
                  <a:cs typeface="+mn-ea"/>
                  <a:sym typeface="微软雅黑" panose="020B0503020204020204" pitchFamily="34" charset="-122"/>
                </a:rPr>
                <a:t>高级威胁检测体系建设</a:t>
              </a:r>
            </a:p>
          </p:txBody>
        </p:sp>
        <p:sp>
          <p:nvSpPr>
            <p:cNvPr id="19" name="菱形 18"/>
            <p:cNvSpPr/>
            <p:nvPr/>
          </p:nvSpPr>
          <p:spPr>
            <a:xfrm>
              <a:off x="3216" y="4562"/>
              <a:ext cx="1322" cy="1025"/>
            </a:xfrm>
            <a:prstGeom prst="diamond">
              <a:avLst/>
            </a:prstGeom>
            <a:solidFill>
              <a:srgbClr val="AC66BB"/>
            </a:solidFill>
            <a:ln w="9525" cap="flat" cmpd="sng">
              <a:noFill/>
              <a:prstDash val="solid"/>
              <a:miter/>
              <a:headEnd type="none" w="med" len="med"/>
              <a:tailEnd type="none" w="med" len="med"/>
            </a:ln>
          </p:spPr>
          <p:txBody>
            <a:bodyPr wrap="none" lIns="90000" tIns="46800" rIns="90000" bIns="46800" anchor="ctr"/>
            <a:lstStyle/>
            <a:p>
              <a:pPr lvl="0" algn="ctr" eaLnBrk="0" hangingPunct="0">
                <a:spcBef>
                  <a:spcPct val="70000"/>
                </a:spcBef>
                <a:spcAft>
                  <a:spcPct val="10000"/>
                </a:spcAft>
                <a:buClr>
                  <a:srgbClr val="D0A660"/>
                </a:buClr>
                <a:buFont typeface="Wingdings" panose="05000000000000000000" pitchFamily="2" charset="2"/>
                <a:buNone/>
              </a:pPr>
              <a:r>
                <a:rPr lang="en-US" altLang="zh-CN" sz="2800" b="1" dirty="0">
                  <a:solidFill>
                    <a:srgbClr val="FFFFFF"/>
                  </a:solidFill>
                  <a:latin typeface="Arial" panose="020B0604020202020204" charset="-122"/>
                  <a:ea typeface="微软雅黑" panose="020B0503020204020204" pitchFamily="34" charset="-122"/>
                  <a:sym typeface="微软雅黑" panose="020B0503020204020204" pitchFamily="34" charset="-122"/>
                </a:rPr>
                <a:t>2</a:t>
              </a:r>
            </a:p>
          </p:txBody>
        </p:sp>
      </p:grpSp>
      <p:sp>
        <p:nvSpPr>
          <p:cNvPr id="2" name="AutoShape 75"/>
          <p:cNvSpPr/>
          <p:nvPr/>
        </p:nvSpPr>
        <p:spPr>
          <a:xfrm>
            <a:off x="6557010" y="2464524"/>
            <a:ext cx="382905" cy="334010"/>
          </a:xfrm>
          <a:custGeom>
            <a:avLst/>
            <a:gdLst/>
            <a:ahLst/>
            <a:cxnLst>
              <a:cxn ang="0">
                <a:pos x="0" y="155231"/>
              </a:cxn>
              <a:cxn ang="0">
                <a:pos x="150381" y="155232"/>
              </a:cxn>
              <a:cxn ang="0">
                <a:pos x="196850" y="0"/>
              </a:cxn>
              <a:cxn ang="0">
                <a:pos x="243319" y="155232"/>
              </a:cxn>
              <a:cxn ang="0">
                <a:pos x="393700" y="155231"/>
              </a:cxn>
              <a:cxn ang="0">
                <a:pos x="272039" y="251168"/>
              </a:cxn>
              <a:cxn ang="0">
                <a:pos x="318510" y="406399"/>
              </a:cxn>
              <a:cxn ang="0">
                <a:pos x="196850" y="310460"/>
              </a:cxn>
              <a:cxn ang="0">
                <a:pos x="75190" y="406399"/>
              </a:cxn>
              <a:cxn ang="0">
                <a:pos x="121661" y="251168"/>
              </a:cxn>
              <a:cxn ang="0">
                <a:pos x="0" y="155231"/>
              </a:cxn>
            </a:cxnLst>
            <a:rect l="0" t="0" r="0" b="0"/>
            <a:pathLst>
              <a:path w="393700" h="406400">
                <a:moveTo>
                  <a:pt x="0" y="155231"/>
                </a:moveTo>
                <a:lnTo>
                  <a:pt x="150381" y="155232"/>
                </a:lnTo>
                <a:lnTo>
                  <a:pt x="196850" y="0"/>
                </a:lnTo>
                <a:lnTo>
                  <a:pt x="243319" y="155232"/>
                </a:lnTo>
                <a:lnTo>
                  <a:pt x="393700" y="155231"/>
                </a:lnTo>
                <a:lnTo>
                  <a:pt x="272039" y="251168"/>
                </a:lnTo>
                <a:lnTo>
                  <a:pt x="318510" y="406399"/>
                </a:lnTo>
                <a:lnTo>
                  <a:pt x="196850" y="310460"/>
                </a:lnTo>
                <a:lnTo>
                  <a:pt x="75190" y="406399"/>
                </a:lnTo>
                <a:lnTo>
                  <a:pt x="121661" y="251168"/>
                </a:lnTo>
                <a:lnTo>
                  <a:pt x="0" y="155231"/>
                </a:lnTo>
                <a:close/>
              </a:path>
            </a:pathLst>
          </a:custGeom>
          <a:solidFill>
            <a:srgbClr val="AC66BB"/>
          </a:solidFill>
          <a:ln w="9525" cap="flat" cmpd="sng">
            <a:noFill/>
            <a:prstDash val="solid"/>
            <a:miter/>
            <a:headEnd type="none" w="med" len="med"/>
            <a:tailEnd type="none" w="med" len="med"/>
          </a:ln>
        </p:spPr>
        <p:txBody>
          <a:bodyPr/>
          <a:lstStyle/>
          <a:p>
            <a:endParaRPr lang="zh-CN" altLang="en-US"/>
          </a:p>
        </p:txBody>
      </p:sp>
      <p:grpSp>
        <p:nvGrpSpPr>
          <p:cNvPr id="41" name="组合 40"/>
          <p:cNvGrpSpPr/>
          <p:nvPr/>
        </p:nvGrpSpPr>
        <p:grpSpPr>
          <a:xfrm>
            <a:off x="3090763" y="2957025"/>
            <a:ext cx="4073525" cy="507831"/>
            <a:chOff x="2802443" y="1880770"/>
            <a:chExt cx="4073525" cy="507831"/>
          </a:xfrm>
        </p:grpSpPr>
        <p:sp>
          <p:nvSpPr>
            <p:cNvPr id="42" name="矩形 17"/>
            <p:cNvSpPr>
              <a:spLocks noChangeArrowheads="1"/>
            </p:cNvSpPr>
            <p:nvPr/>
          </p:nvSpPr>
          <p:spPr bwMode="auto">
            <a:xfrm>
              <a:off x="2802443" y="1951939"/>
              <a:ext cx="4073525" cy="363539"/>
            </a:xfrm>
            <a:prstGeom prst="rect">
              <a:avLst/>
            </a:prstGeom>
            <a:solidFill>
              <a:srgbClr val="BFBFBF"/>
            </a:solidFill>
            <a:ln>
              <a:noFill/>
            </a:ln>
            <a:effectLst>
              <a:outerShdw dist="38100" dir="2700000" algn="ctr" rotWithShape="0">
                <a:srgbClr val="000000">
                  <a:alpha val="39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ctr"/>
              <a:endParaRPr lang="zh-CN" altLang="en-US" sz="1600">
                <a:latin typeface="+mj-ea"/>
                <a:ea typeface="+mj-ea"/>
              </a:endParaRPr>
            </a:p>
          </p:txBody>
        </p:sp>
        <p:sp>
          <p:nvSpPr>
            <p:cNvPr id="43" name="TextBox 22"/>
            <p:cNvSpPr txBox="1"/>
            <p:nvPr/>
          </p:nvSpPr>
          <p:spPr>
            <a:xfrm>
              <a:off x="3377759" y="2000017"/>
              <a:ext cx="1181100" cy="291465"/>
            </a:xfrm>
            <a:prstGeom prst="rect">
              <a:avLst/>
            </a:prstGeom>
            <a:noFill/>
            <a:ln w="9525">
              <a:noFill/>
            </a:ln>
          </p:spPr>
          <p:txBody>
            <a:bodyPr wrap="none">
              <a:spAutoFit/>
            </a:bodyPr>
            <a:lstStyle>
              <a:defPPr>
                <a:defRPr lang="zh-CN"/>
              </a:defPPr>
              <a:lvl1pPr>
                <a:defRPr sz="1300" b="1">
                  <a:solidFill>
                    <a:schemeClr val="bg1"/>
                  </a:solidFill>
                  <a:effectLst>
                    <a:outerShdw blurRad="38100" dist="38100" dir="2700000" algn="tl">
                      <a:srgbClr val="000000">
                        <a:alpha val="43137"/>
                      </a:srgbClr>
                    </a:outerShdw>
                  </a:effectLst>
                  <a:latin typeface="+mj-ea"/>
                  <a:ea typeface="+mj-ea"/>
                </a:defRPr>
              </a:lvl1pPr>
            </a:lstStyle>
            <a:p>
              <a:pPr algn="l"/>
              <a:r>
                <a:rPr lang="zh-CN" altLang="en-US">
                  <a:sym typeface="+mn-ea"/>
                </a:rPr>
                <a:t>技术架构支撑</a:t>
              </a:r>
              <a:endParaRPr lang="zh-CN" altLang="en-US" noProof="1">
                <a:sym typeface="+mn-ea"/>
              </a:endParaRPr>
            </a:p>
          </p:txBody>
        </p:sp>
        <p:grpSp>
          <p:nvGrpSpPr>
            <p:cNvPr id="44" name="椭圆 18"/>
            <p:cNvGrpSpPr/>
            <p:nvPr/>
          </p:nvGrpSpPr>
          <p:grpSpPr bwMode="auto">
            <a:xfrm>
              <a:off x="2967765" y="1970767"/>
              <a:ext cx="384929" cy="332543"/>
              <a:chOff x="0" y="0"/>
              <a:chExt cx="238" cy="238"/>
            </a:xfrm>
          </p:grpSpPr>
          <p:pic>
            <p:nvPicPr>
              <p:cNvPr id="47" name="椭圆 1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3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文本框 19"/>
              <p:cNvSpPr txBox="1">
                <a:spLocks noChangeArrowheads="1"/>
              </p:cNvSpPr>
              <p:nvPr/>
            </p:nvSpPr>
            <p:spPr bwMode="auto">
              <a:xfrm>
                <a:off x="34" y="33"/>
                <a:ext cx="169"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ctr"/>
                <a:endParaRPr lang="zh-CN" altLang="en-US" sz="1600">
                  <a:latin typeface="+mj-ea"/>
                  <a:ea typeface="+mj-ea"/>
                </a:endParaRPr>
              </a:p>
            </p:txBody>
          </p:sp>
        </p:grpSp>
        <p:sp>
          <p:nvSpPr>
            <p:cNvPr id="53" name="矩形 19"/>
            <p:cNvSpPr>
              <a:spLocks noChangeArrowheads="1"/>
            </p:cNvSpPr>
            <p:nvPr/>
          </p:nvSpPr>
          <p:spPr bwMode="auto">
            <a:xfrm>
              <a:off x="2871713" y="1880770"/>
              <a:ext cx="601663"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50000"/>
                </a:lnSpc>
              </a:pPr>
              <a:r>
                <a:rPr lang="en-US" altLang="zh-CN" b="1" dirty="0">
                  <a:solidFill>
                    <a:srgbClr val="262626"/>
                  </a:solidFill>
                  <a:latin typeface="+mj-ea"/>
                  <a:ea typeface="+mj-ea"/>
                </a:rPr>
                <a:t>1</a:t>
              </a:r>
            </a:p>
          </p:txBody>
        </p:sp>
      </p:grpSp>
      <p:grpSp>
        <p:nvGrpSpPr>
          <p:cNvPr id="54" name="组合 53"/>
          <p:cNvGrpSpPr/>
          <p:nvPr/>
        </p:nvGrpSpPr>
        <p:grpSpPr>
          <a:xfrm>
            <a:off x="3090762" y="3368660"/>
            <a:ext cx="4073525" cy="507831"/>
            <a:chOff x="2802443" y="1880770"/>
            <a:chExt cx="4073525" cy="507831"/>
          </a:xfrm>
        </p:grpSpPr>
        <p:sp>
          <p:nvSpPr>
            <p:cNvPr id="55" name="矩形 17"/>
            <p:cNvSpPr>
              <a:spLocks noChangeArrowheads="1"/>
            </p:cNvSpPr>
            <p:nvPr/>
          </p:nvSpPr>
          <p:spPr bwMode="auto">
            <a:xfrm>
              <a:off x="2802443" y="1951939"/>
              <a:ext cx="4073525" cy="363539"/>
            </a:xfrm>
            <a:prstGeom prst="rect">
              <a:avLst/>
            </a:prstGeom>
            <a:solidFill>
              <a:srgbClr val="BFBFBF"/>
            </a:solidFill>
            <a:ln>
              <a:noFill/>
            </a:ln>
            <a:effectLst>
              <a:outerShdw dist="38100" dir="2700000" algn="ctr" rotWithShape="0">
                <a:srgbClr val="000000">
                  <a:alpha val="39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ctr"/>
              <a:endParaRPr lang="zh-CN" altLang="en-US" sz="1600">
                <a:latin typeface="+mj-ea"/>
                <a:ea typeface="+mj-ea"/>
              </a:endParaRPr>
            </a:p>
          </p:txBody>
        </p:sp>
        <p:grpSp>
          <p:nvGrpSpPr>
            <p:cNvPr id="56" name="椭圆 18"/>
            <p:cNvGrpSpPr/>
            <p:nvPr/>
          </p:nvGrpSpPr>
          <p:grpSpPr bwMode="auto">
            <a:xfrm>
              <a:off x="2967765" y="1970767"/>
              <a:ext cx="384929" cy="332543"/>
              <a:chOff x="0" y="0"/>
              <a:chExt cx="238" cy="238"/>
            </a:xfrm>
          </p:grpSpPr>
          <p:pic>
            <p:nvPicPr>
              <p:cNvPr id="57" name="椭圆 1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3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文本框 19"/>
              <p:cNvSpPr txBox="1">
                <a:spLocks noChangeArrowheads="1"/>
              </p:cNvSpPr>
              <p:nvPr/>
            </p:nvSpPr>
            <p:spPr bwMode="auto">
              <a:xfrm>
                <a:off x="34" y="33"/>
                <a:ext cx="169"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ctr"/>
                <a:endParaRPr lang="zh-CN" altLang="en-US" sz="1600">
                  <a:latin typeface="+mj-ea"/>
                  <a:ea typeface="+mj-ea"/>
                </a:endParaRPr>
              </a:p>
            </p:txBody>
          </p:sp>
        </p:grpSp>
        <p:sp>
          <p:nvSpPr>
            <p:cNvPr id="59" name="矩形 19"/>
            <p:cNvSpPr>
              <a:spLocks noChangeArrowheads="1"/>
            </p:cNvSpPr>
            <p:nvPr/>
          </p:nvSpPr>
          <p:spPr bwMode="auto">
            <a:xfrm>
              <a:off x="2871713" y="1880770"/>
              <a:ext cx="601663"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50000"/>
                </a:lnSpc>
              </a:pPr>
              <a:r>
                <a:rPr lang="en-US" altLang="zh-CN" b="1" dirty="0">
                  <a:solidFill>
                    <a:srgbClr val="262626"/>
                  </a:solidFill>
                  <a:latin typeface="+mj-ea"/>
                  <a:ea typeface="+mj-ea"/>
                </a:rPr>
                <a:t>2</a:t>
              </a:r>
            </a:p>
          </p:txBody>
        </p:sp>
      </p:grpSp>
      <p:grpSp>
        <p:nvGrpSpPr>
          <p:cNvPr id="60" name="组合 59"/>
          <p:cNvGrpSpPr/>
          <p:nvPr/>
        </p:nvGrpSpPr>
        <p:grpSpPr>
          <a:xfrm>
            <a:off x="3090761" y="3785265"/>
            <a:ext cx="4073525" cy="507831"/>
            <a:chOff x="2802443" y="1880770"/>
            <a:chExt cx="4073525" cy="507831"/>
          </a:xfrm>
        </p:grpSpPr>
        <p:sp>
          <p:nvSpPr>
            <p:cNvPr id="61" name="矩形 17"/>
            <p:cNvSpPr>
              <a:spLocks noChangeArrowheads="1"/>
            </p:cNvSpPr>
            <p:nvPr/>
          </p:nvSpPr>
          <p:spPr bwMode="auto">
            <a:xfrm>
              <a:off x="2802443" y="1951939"/>
              <a:ext cx="4073525" cy="363539"/>
            </a:xfrm>
            <a:prstGeom prst="rect">
              <a:avLst/>
            </a:prstGeom>
            <a:solidFill>
              <a:srgbClr val="BD74CD"/>
            </a:solidFill>
            <a:ln>
              <a:noFill/>
            </a:ln>
            <a:effectLst>
              <a:outerShdw dist="38100" dir="2700000" algn="ctr" rotWithShape="0">
                <a:srgbClr val="000000">
                  <a:alpha val="39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ctr"/>
              <a:endParaRPr lang="zh-CN" altLang="en-US" sz="1600">
                <a:latin typeface="+mj-ea"/>
                <a:ea typeface="+mj-ea"/>
              </a:endParaRPr>
            </a:p>
          </p:txBody>
        </p:sp>
        <p:grpSp>
          <p:nvGrpSpPr>
            <p:cNvPr id="62" name="椭圆 18"/>
            <p:cNvGrpSpPr/>
            <p:nvPr/>
          </p:nvGrpSpPr>
          <p:grpSpPr bwMode="auto">
            <a:xfrm>
              <a:off x="2967765" y="1970767"/>
              <a:ext cx="384929" cy="332543"/>
              <a:chOff x="0" y="0"/>
              <a:chExt cx="238" cy="238"/>
            </a:xfrm>
          </p:grpSpPr>
          <p:pic>
            <p:nvPicPr>
              <p:cNvPr id="63" name="椭圆 1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3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文本框 19"/>
              <p:cNvSpPr txBox="1">
                <a:spLocks noChangeArrowheads="1"/>
              </p:cNvSpPr>
              <p:nvPr/>
            </p:nvSpPr>
            <p:spPr bwMode="auto">
              <a:xfrm>
                <a:off x="34" y="33"/>
                <a:ext cx="169"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ctr"/>
                <a:endParaRPr lang="zh-CN" altLang="en-US" sz="1600">
                  <a:latin typeface="+mj-ea"/>
                  <a:ea typeface="+mj-ea"/>
                </a:endParaRPr>
              </a:p>
            </p:txBody>
          </p:sp>
        </p:grpSp>
        <p:sp>
          <p:nvSpPr>
            <p:cNvPr id="65" name="矩形 19"/>
            <p:cNvSpPr>
              <a:spLocks noChangeArrowheads="1"/>
            </p:cNvSpPr>
            <p:nvPr/>
          </p:nvSpPr>
          <p:spPr bwMode="auto">
            <a:xfrm>
              <a:off x="2871713" y="1880770"/>
              <a:ext cx="601663"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50000"/>
                </a:lnSpc>
              </a:pPr>
              <a:r>
                <a:rPr lang="en-US" altLang="zh-CN" b="1" dirty="0">
                  <a:solidFill>
                    <a:srgbClr val="262626"/>
                  </a:solidFill>
                  <a:latin typeface="+mj-ea"/>
                  <a:ea typeface="+mj-ea"/>
                </a:rPr>
                <a:t>3</a:t>
              </a:r>
            </a:p>
          </p:txBody>
        </p:sp>
      </p:grpSp>
      <p:sp>
        <p:nvSpPr>
          <p:cNvPr id="66" name="TextBox 22"/>
          <p:cNvSpPr txBox="1"/>
          <p:nvPr/>
        </p:nvSpPr>
        <p:spPr>
          <a:xfrm>
            <a:off x="3686234" y="3471039"/>
            <a:ext cx="1846580" cy="291465"/>
          </a:xfrm>
          <a:prstGeom prst="rect">
            <a:avLst/>
          </a:prstGeom>
          <a:noFill/>
          <a:ln w="9525">
            <a:noFill/>
          </a:ln>
        </p:spPr>
        <p:txBody>
          <a:bodyPr wrap="none">
            <a:spAutoFit/>
          </a:bodyPr>
          <a:lstStyle>
            <a:defPPr>
              <a:defRPr lang="zh-CN"/>
            </a:defPPr>
            <a:lvl1pPr>
              <a:defRPr sz="1300" b="1">
                <a:solidFill>
                  <a:schemeClr val="bg1"/>
                </a:solidFill>
                <a:effectLst>
                  <a:outerShdw blurRad="38100" dist="38100" dir="2700000" algn="tl">
                    <a:srgbClr val="000000">
                      <a:alpha val="43137"/>
                    </a:srgbClr>
                  </a:outerShdw>
                </a:effectLst>
                <a:latin typeface="+mj-ea"/>
                <a:ea typeface="+mj-ea"/>
              </a:defRPr>
            </a:lvl1pPr>
          </a:lstStyle>
          <a:p>
            <a:pPr algn="l"/>
            <a:r>
              <a:rPr lang="zh-CN" altLang="en-US">
                <a:sym typeface="+mn-ea"/>
              </a:rPr>
              <a:t>高级威胁检测方案设计</a:t>
            </a:r>
            <a:endParaRPr lang="en-US" altLang="zh-CN" noProof="1">
              <a:sym typeface="+mn-ea"/>
            </a:endParaRPr>
          </a:p>
        </p:txBody>
      </p:sp>
      <p:sp>
        <p:nvSpPr>
          <p:cNvPr id="67" name="矩形 66"/>
          <p:cNvSpPr/>
          <p:nvPr/>
        </p:nvSpPr>
        <p:spPr>
          <a:xfrm>
            <a:off x="3657386" y="3891587"/>
            <a:ext cx="1181100" cy="291465"/>
          </a:xfrm>
          <a:prstGeom prst="rect">
            <a:avLst/>
          </a:prstGeom>
          <a:noFill/>
          <a:ln w="9525">
            <a:noFill/>
          </a:ln>
        </p:spPr>
        <p:txBody>
          <a:bodyPr wrap="none">
            <a:spAutoFit/>
          </a:bodyPr>
          <a:lstStyle/>
          <a:p>
            <a:pPr algn="l"/>
            <a:r>
              <a:rPr lang="zh-CN" altLang="en-US" sz="1300" b="1" dirty="0">
                <a:solidFill>
                  <a:schemeClr val="bg1"/>
                </a:solidFill>
                <a:effectLst>
                  <a:outerShdw blurRad="38100" dist="38100" dir="2700000" algn="tl">
                    <a:srgbClr val="000000">
                      <a:alpha val="43137"/>
                    </a:srgbClr>
                  </a:outerShdw>
                </a:effectLst>
                <a:latin typeface="+mj-ea"/>
                <a:ea typeface="+mj-ea"/>
                <a:sym typeface="+mn-ea"/>
              </a:rPr>
              <a:t>其他保障方案</a:t>
            </a:r>
            <a:endParaRPr lang="zh-CN" altLang="en-US" sz="1300" b="1" dirty="0">
              <a:solidFill>
                <a:schemeClr val="bg1"/>
              </a:solidFill>
              <a:effectLst>
                <a:outerShdw blurRad="38100" dist="38100" dir="2700000" algn="tl">
                  <a:srgbClr val="000000">
                    <a:alpha val="43137"/>
                  </a:srgbClr>
                </a:outerShdw>
              </a:effectLst>
              <a:latin typeface="+mj-ea"/>
              <a:ea typeface="+mj-ea"/>
            </a:endParaRPr>
          </a:p>
        </p:txBody>
      </p:sp>
    </p:spTree>
    <p:extLst>
      <p:ext uri="{BB962C8B-B14F-4D97-AF65-F5344CB8AC3E}">
        <p14:creationId xmlns:p14="http://schemas.microsoft.com/office/powerpoint/2010/main" val="1501219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标题 1"/>
          <p:cNvSpPr/>
          <p:nvPr/>
        </p:nvSpPr>
        <p:spPr>
          <a:xfrm>
            <a:off x="1331913" y="71755"/>
            <a:ext cx="7693025" cy="581025"/>
          </a:xfrm>
          <a:prstGeom prst="rect">
            <a:avLst/>
          </a:prstGeom>
          <a:noFill/>
          <a:ln w="9525">
            <a:noFill/>
          </a:ln>
        </p:spPr>
        <p:txBody>
          <a:bodyPr lIns="0" anchor="ctr"/>
          <a:lstStyle/>
          <a:p>
            <a:pPr lvl="1" indent="0" algn="r" eaLnBrk="0" hangingPunct="0"/>
            <a:r>
              <a:rPr lang="zh-CN" altLang="zh-CN" sz="2800" b="1" dirty="0">
                <a:solidFill>
                  <a:srgbClr val="6B1685"/>
                </a:solidFill>
                <a:latin typeface="微软雅黑" panose="020B0503020204020204" pitchFamily="34" charset="-122"/>
                <a:ea typeface="微软雅黑" panose="020B0503020204020204" pitchFamily="34" charset="-122"/>
                <a:sym typeface="宋体" panose="02010600030101010101" pitchFamily="2" charset="-122"/>
              </a:rPr>
              <a:t>其他保障方案</a:t>
            </a:r>
          </a:p>
        </p:txBody>
      </p:sp>
      <p:sp>
        <p:nvSpPr>
          <p:cNvPr id="7208" name="TextBox 47"/>
          <p:cNvSpPr txBox="1"/>
          <p:nvPr/>
        </p:nvSpPr>
        <p:spPr>
          <a:xfrm>
            <a:off x="239382" y="1268760"/>
            <a:ext cx="8785556" cy="728982"/>
          </a:xfrm>
          <a:prstGeom prst="rect">
            <a:avLst/>
          </a:prstGeom>
          <a:noFill/>
          <a:ln w="9525">
            <a:solidFill>
              <a:schemeClr val="accent1"/>
            </a:solidFill>
            <a:miter/>
          </a:ln>
        </p:spPr>
        <p:txBody>
          <a:bodyPr wrap="square" anchor="t">
            <a:spAutoFit/>
          </a:bodyPr>
          <a:lstStyle/>
          <a:p>
            <a:pPr marL="0" lvl="2" rtl="0" eaLnBrk="1" hangingPunct="1">
              <a:lnSpc>
                <a:spcPct val="120000"/>
              </a:lnSpc>
              <a:spcAft>
                <a:spcPts val="400"/>
              </a:spcAft>
              <a:buClr>
                <a:srgbClr val="6699CC"/>
              </a:buClr>
              <a:buFontTx/>
              <a:buNone/>
            </a:pPr>
            <a:r>
              <a:rPr dirty="0" err="1">
                <a:latin typeface="微软雅黑" panose="020B0503020204020204" pitchFamily="34" charset="-122"/>
                <a:ea typeface="微软雅黑" panose="020B0503020204020204" pitchFamily="34" charset="-122"/>
                <a:cs typeface="+mn-cs"/>
              </a:rPr>
              <a:t>根据目前的运维</a:t>
            </a:r>
            <a:r>
              <a:rPr dirty="0" err="1">
                <a:latin typeface="微软雅黑" panose="020B0503020204020204" pitchFamily="34" charset="-122"/>
                <a:ea typeface="微软雅黑" panose="020B0503020204020204" pitchFamily="34" charset="-122"/>
                <a:sym typeface="+mn-ea"/>
              </a:rPr>
              <a:t>经验</a:t>
            </a:r>
            <a:r>
              <a:rPr lang="zh-CN" dirty="0">
                <a:latin typeface="微软雅黑" panose="020B0503020204020204" pitchFamily="34" charset="-122"/>
                <a:ea typeface="微软雅黑" panose="020B0503020204020204" pitchFamily="34" charset="-122"/>
                <a:sym typeface="+mn-ea"/>
              </a:rPr>
              <a:t>，提升</a:t>
            </a:r>
            <a:r>
              <a:rPr dirty="0">
                <a:latin typeface="微软雅黑" panose="020B0503020204020204" pitchFamily="34" charset="-122"/>
                <a:ea typeface="微软雅黑" panose="020B0503020204020204" pitchFamily="34" charset="-122"/>
                <a:cs typeface="+mn-cs"/>
              </a:rPr>
              <a:t>应急响应效率，</a:t>
            </a:r>
            <a:r>
              <a:rPr lang="zh-CN" dirty="0">
                <a:latin typeface="微软雅黑" panose="020B0503020204020204" pitchFamily="34" charset="-122"/>
                <a:ea typeface="微软雅黑" panose="020B0503020204020204" pitchFamily="34" charset="-122"/>
                <a:cs typeface="+mn-cs"/>
              </a:rPr>
              <a:t>需有足够手段</a:t>
            </a:r>
            <a:r>
              <a:rPr dirty="0">
                <a:latin typeface="微软雅黑" panose="020B0503020204020204" pitchFamily="34" charset="-122"/>
                <a:ea typeface="微软雅黑" panose="020B0503020204020204" pitchFamily="34" charset="-122"/>
                <a:cs typeface="+mn-cs"/>
              </a:rPr>
              <a:t>对发现的问题进行准确判断</a:t>
            </a:r>
            <a:r>
              <a:rPr dirty="0">
                <a:latin typeface="微软雅黑" panose="020B0503020204020204" pitchFamily="34" charset="-122"/>
                <a:ea typeface="微软雅黑" panose="020B0503020204020204" pitchFamily="34" charset="-122"/>
                <a:cs typeface="+mn-cs"/>
                <a:sym typeface="Arial" panose="020B0604020202020204" pitchFamily="34" charset="0"/>
              </a:rPr>
              <a:t>，</a:t>
            </a:r>
            <a:r>
              <a:rPr lang="zh-CN" dirty="0">
                <a:latin typeface="微软雅黑" panose="020B0503020204020204" pitchFamily="34" charset="-122"/>
                <a:ea typeface="微软雅黑" panose="020B0503020204020204" pitchFamily="34" charset="-122"/>
                <a:cs typeface="+mn-cs"/>
                <a:sym typeface="Arial" panose="020B0604020202020204" pitchFamily="34" charset="0"/>
              </a:rPr>
              <a:t>依赖于</a:t>
            </a:r>
            <a:r>
              <a:rPr lang="zh-CN" dirty="0">
                <a:latin typeface="微软雅黑" panose="020B0503020204020204" pitchFamily="34" charset="-122"/>
                <a:ea typeface="微软雅黑" panose="020B0503020204020204" pitchFamily="34" charset="-122"/>
                <a:sym typeface="Arial" panose="020B0604020202020204" pitchFamily="34" charset="0"/>
              </a:rPr>
              <a:t>大数据关联分析、</a:t>
            </a:r>
            <a:r>
              <a:rPr lang="zh-CN" dirty="0">
                <a:latin typeface="微软雅黑" panose="020B0503020204020204" pitchFamily="34" charset="-122"/>
                <a:ea typeface="微软雅黑" panose="020B0503020204020204" pitchFamily="34" charset="-122"/>
                <a:cs typeface="+mn-cs"/>
                <a:sym typeface="Arial" panose="020B0604020202020204" pitchFamily="34" charset="0"/>
              </a:rPr>
              <a:t>安全资产梳理、</a:t>
            </a:r>
            <a:r>
              <a:rPr lang="zh-CN" dirty="0">
                <a:latin typeface="微软雅黑" panose="020B0503020204020204" pitchFamily="34" charset="-122"/>
                <a:ea typeface="微软雅黑" panose="020B0503020204020204" pitchFamily="34" charset="-122"/>
                <a:sym typeface="Arial" panose="020B0604020202020204" pitchFamily="34" charset="0"/>
              </a:rPr>
              <a:t>主动漏洞验证</a:t>
            </a:r>
            <a:r>
              <a:rPr lang="zh-CN" dirty="0">
                <a:latin typeface="微软雅黑" panose="020B0503020204020204" pitchFamily="34" charset="-122"/>
                <a:ea typeface="微软雅黑" panose="020B0503020204020204" pitchFamily="34" charset="-122"/>
                <a:cs typeface="+mn-cs"/>
                <a:sym typeface="Arial" panose="020B0604020202020204" pitchFamily="34" charset="0"/>
              </a:rPr>
              <a:t>及应急处置</a:t>
            </a:r>
            <a:r>
              <a:rPr lang="zh-CN" dirty="0">
                <a:latin typeface="微软雅黑" panose="020B0503020204020204" pitchFamily="34" charset="-122"/>
                <a:ea typeface="微软雅黑" panose="020B0503020204020204" pitchFamily="34" charset="-122"/>
                <a:sym typeface="Arial" panose="020B0604020202020204" pitchFamily="34" charset="0"/>
              </a:rPr>
              <a:t>闭环</a:t>
            </a:r>
            <a:r>
              <a:rPr lang="zh-CN" dirty="0">
                <a:latin typeface="微软雅黑" panose="020B0503020204020204" pitchFamily="34" charset="-122"/>
                <a:ea typeface="微软雅黑" panose="020B0503020204020204" pitchFamily="34" charset="-122"/>
                <a:cs typeface="+mn-cs"/>
                <a:sym typeface="Arial" panose="020B0604020202020204" pitchFamily="34" charset="0"/>
              </a:rPr>
              <a:t>流程。</a:t>
            </a:r>
            <a:endParaRPr lang="zh-CN" b="1" dirty="0">
              <a:solidFill>
                <a:srgbClr val="7030A0"/>
              </a:solidFill>
              <a:latin typeface="微软雅黑" panose="020B0503020204020204" pitchFamily="34" charset="-122"/>
              <a:ea typeface="微软雅黑" panose="020B0503020204020204" pitchFamily="34" charset="-122"/>
              <a:cs typeface="+mn-cs"/>
              <a:sym typeface="Arial" panose="020B0604020202020204" pitchFamily="34" charset="0"/>
            </a:endParaRPr>
          </a:p>
        </p:txBody>
      </p:sp>
      <p:grpSp>
        <p:nvGrpSpPr>
          <p:cNvPr id="2" name="组合 1"/>
          <p:cNvGrpSpPr/>
          <p:nvPr/>
        </p:nvGrpSpPr>
        <p:grpSpPr>
          <a:xfrm>
            <a:off x="2803525" y="2517879"/>
            <a:ext cx="3550920" cy="3558540"/>
            <a:chOff x="2084392" y="1402103"/>
            <a:chExt cx="4707722" cy="4656767"/>
          </a:xfrm>
        </p:grpSpPr>
        <p:grpSp>
          <p:nvGrpSpPr>
            <p:cNvPr id="3" name="组合 2"/>
            <p:cNvGrpSpPr/>
            <p:nvPr/>
          </p:nvGrpSpPr>
          <p:grpSpPr>
            <a:xfrm>
              <a:off x="2084392" y="1402103"/>
              <a:ext cx="3286185" cy="1185304"/>
              <a:chOff x="2084392" y="1402103"/>
              <a:chExt cx="3286185" cy="1185304"/>
            </a:xfrm>
          </p:grpSpPr>
          <p:grpSp>
            <p:nvGrpSpPr>
              <p:cNvPr id="52" name="组合 51"/>
              <p:cNvGrpSpPr/>
              <p:nvPr/>
            </p:nvGrpSpPr>
            <p:grpSpPr>
              <a:xfrm rot="5400000">
                <a:off x="3719402" y="920018"/>
                <a:ext cx="1097151" cy="2205199"/>
                <a:chOff x="5667487" y="1086310"/>
                <a:chExt cx="1097151" cy="2205199"/>
              </a:xfrm>
            </p:grpSpPr>
            <p:sp>
              <p:nvSpPr>
                <p:cNvPr id="31" name="五边形 30"/>
                <p:cNvSpPr/>
                <p:nvPr/>
              </p:nvSpPr>
              <p:spPr>
                <a:xfrm rot="16200000">
                  <a:off x="5147764" y="1694650"/>
                  <a:ext cx="2116915" cy="1011104"/>
                </a:xfrm>
                <a:prstGeom prst="homePlate">
                  <a:avLst>
                    <a:gd name="adj" fmla="val 27583"/>
                  </a:avLst>
                </a:prstGeom>
                <a:gradFill>
                  <a:gsLst>
                    <a:gs pos="0">
                      <a:srgbClr val="F98E60"/>
                    </a:gs>
                    <a:gs pos="100000">
                      <a:srgbClr val="DE5C49">
                        <a:lumMod val="90000"/>
                      </a:srgbClr>
                    </a:gs>
                  </a:gsLst>
                  <a:lin ang="9600000" scaled="0"/>
                </a:gradFill>
                <a:ln w="28575">
                  <a:gradFill>
                    <a:gsLst>
                      <a:gs pos="100000">
                        <a:srgbClr val="EB6D4A"/>
                      </a:gs>
                      <a:gs pos="67000">
                        <a:srgbClr val="F98E60"/>
                      </a:gs>
                    </a:gsLst>
                    <a:lin ang="2400000" scaled="0"/>
                  </a:grad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 name="五边形 31"/>
                <p:cNvSpPr/>
                <p:nvPr/>
              </p:nvSpPr>
              <p:spPr>
                <a:xfrm rot="16200000">
                  <a:off x="5127533" y="1843186"/>
                  <a:ext cx="2159953" cy="736692"/>
                </a:xfrm>
                <a:prstGeom prst="homePlate">
                  <a:avLst>
                    <a:gd name="adj" fmla="val 27583"/>
                  </a:avLst>
                </a:prstGeom>
                <a:gradFill>
                  <a:gsLst>
                    <a:gs pos="0">
                      <a:srgbClr val="F98E60"/>
                    </a:gs>
                    <a:gs pos="100000">
                      <a:srgbClr val="DE5C49">
                        <a:lumMod val="90000"/>
                      </a:srgbClr>
                    </a:gs>
                  </a:gsLst>
                  <a:lin ang="9600000" scaled="0"/>
                </a:gradFill>
                <a:ln w="28575">
                  <a:gradFill>
                    <a:gsLst>
                      <a:gs pos="100000">
                        <a:srgbClr val="EB6D4A"/>
                      </a:gs>
                      <a:gs pos="67000">
                        <a:srgbClr val="F98E60"/>
                      </a:gs>
                    </a:gsLst>
                    <a:lin ang="24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矩形 34"/>
                <p:cNvSpPr/>
                <p:nvPr/>
              </p:nvSpPr>
              <p:spPr>
                <a:xfrm rot="16200000">
                  <a:off x="5347963" y="1853692"/>
                  <a:ext cx="1735930" cy="837620"/>
                </a:xfrm>
                <a:prstGeom prst="rect">
                  <a:avLst/>
                </a:prstGeom>
              </p:spPr>
              <p:txBody>
                <a:bodyPr wrap="square">
                  <a:spAutoFit/>
                </a:bodyPr>
                <a:lstStyle/>
                <a:p>
                  <a:pPr algn="l"/>
                  <a:r>
                    <a:rPr lang="zh-CN" altLang="en-US" b="1" dirty="0">
                      <a:solidFill>
                        <a:prstClr val="white"/>
                      </a:solidFill>
                    </a:rPr>
                    <a:t>大数据关</a:t>
                  </a:r>
                </a:p>
                <a:p>
                  <a:pPr algn="l"/>
                  <a:r>
                    <a:rPr lang="zh-CN" altLang="en-US" b="1" dirty="0">
                      <a:solidFill>
                        <a:prstClr val="white"/>
                      </a:solidFill>
                    </a:rPr>
                    <a:t>联分析</a:t>
                  </a:r>
                </a:p>
              </p:txBody>
            </p:sp>
            <p:sp>
              <p:nvSpPr>
                <p:cNvPr id="44" name="任意多边形 43"/>
                <p:cNvSpPr/>
                <p:nvPr/>
              </p:nvSpPr>
              <p:spPr>
                <a:xfrm rot="18900000">
                  <a:off x="5667487" y="1086310"/>
                  <a:ext cx="1097151" cy="1097269"/>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50800" dir="16200000" rotWithShape="0">
                    <a:prstClr val="black">
                      <a:alpha val="30000"/>
                    </a:prstClr>
                  </a:outerShdw>
                  <a:softEdge rad="0"/>
                </a:effectLst>
              </p:spPr>
              <p:txBody>
                <a:bodyPr vert="horz" wrap="square" lIns="91440" tIns="45720" rIns="91440" bIns="45720" numCol="1" anchor="t" anchorCtr="0" compatLnSpc="1">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grpSp>
          <p:grpSp>
            <p:nvGrpSpPr>
              <p:cNvPr id="4" name="组合 3"/>
              <p:cNvGrpSpPr/>
              <p:nvPr/>
            </p:nvGrpSpPr>
            <p:grpSpPr>
              <a:xfrm>
                <a:off x="2084392" y="1402103"/>
                <a:ext cx="1185304" cy="1185304"/>
                <a:chOff x="6272771" y="4637132"/>
                <a:chExt cx="1185304" cy="1185304"/>
              </a:xfrm>
            </p:grpSpPr>
            <p:sp>
              <p:nvSpPr>
                <p:cNvPr id="5" name="圆角矩形 4"/>
                <p:cNvSpPr/>
                <p:nvPr/>
              </p:nvSpPr>
              <p:spPr>
                <a:xfrm>
                  <a:off x="6272771" y="4637132"/>
                  <a:ext cx="1185304" cy="1185304"/>
                </a:xfrm>
                <a:prstGeom prst="roundRect">
                  <a:avLst/>
                </a:pr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sp>
              <p:nvSpPr>
                <p:cNvPr id="6" name="圆角矩形 5"/>
                <p:cNvSpPr/>
                <p:nvPr/>
              </p:nvSpPr>
              <p:spPr>
                <a:xfrm>
                  <a:off x="6402493" y="4774686"/>
                  <a:ext cx="910196" cy="910196"/>
                </a:xfrm>
                <a:prstGeom prst="roundRect">
                  <a:avLst/>
                </a:prstGeom>
                <a:solidFill>
                  <a:srgbClr val="E05B3E"/>
                </a:solidFill>
                <a:ln w="22225">
                  <a:gradFill flip="none" rotWithShape="1">
                    <a:gsLst>
                      <a:gs pos="0">
                        <a:srgbClr val="CDCDCD"/>
                      </a:gs>
                      <a:gs pos="100000">
                        <a:schemeClr val="bg1"/>
                      </a:gs>
                    </a:gsLst>
                    <a:lin ang="2700000" scaled="1"/>
                    <a:tileRect/>
                  </a:gradFill>
                </a:ln>
                <a:effectLst>
                  <a:innerShdw blurRad="88900" dist="381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7" name="组合 6"/>
            <p:cNvGrpSpPr/>
            <p:nvPr/>
          </p:nvGrpSpPr>
          <p:grpSpPr>
            <a:xfrm>
              <a:off x="5606810" y="1468633"/>
              <a:ext cx="1185304" cy="3174392"/>
              <a:chOff x="6459339" y="732067"/>
              <a:chExt cx="1185304" cy="3174392"/>
            </a:xfrm>
          </p:grpSpPr>
          <p:grpSp>
            <p:nvGrpSpPr>
              <p:cNvPr id="51" name="组合 50"/>
              <p:cNvGrpSpPr/>
              <p:nvPr/>
            </p:nvGrpSpPr>
            <p:grpSpPr>
              <a:xfrm rot="5400000">
                <a:off x="5977272" y="2286539"/>
                <a:ext cx="2142689" cy="1097151"/>
                <a:chOff x="6711248" y="3248487"/>
                <a:chExt cx="2142689" cy="1097151"/>
              </a:xfrm>
            </p:grpSpPr>
            <p:sp>
              <p:nvSpPr>
                <p:cNvPr id="33" name="五边形 32"/>
                <p:cNvSpPr/>
                <p:nvPr/>
              </p:nvSpPr>
              <p:spPr>
                <a:xfrm>
                  <a:off x="6711248" y="3291510"/>
                  <a:ext cx="2116915" cy="1011105"/>
                </a:xfrm>
                <a:prstGeom prst="homePlate">
                  <a:avLst>
                    <a:gd name="adj" fmla="val 27583"/>
                  </a:avLst>
                </a:prstGeom>
                <a:gradFill>
                  <a:gsLst>
                    <a:gs pos="0">
                      <a:srgbClr val="465866">
                        <a:lumMod val="83000"/>
                        <a:lumOff val="17000"/>
                      </a:srgbClr>
                    </a:gs>
                    <a:gs pos="100000">
                      <a:srgbClr val="41515E"/>
                    </a:gs>
                  </a:gsLst>
                  <a:lin ang="10800000" scaled="0"/>
                </a:gradFill>
                <a:ln w="25400">
                  <a:gradFill>
                    <a:gsLst>
                      <a:gs pos="0">
                        <a:srgbClr val="526879"/>
                      </a:gs>
                      <a:gs pos="100000">
                        <a:srgbClr val="678297"/>
                      </a:gs>
                    </a:gsLst>
                    <a:lin ang="9600000" scaled="0"/>
                  </a:grad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 name="五边形 33"/>
                <p:cNvSpPr/>
                <p:nvPr/>
              </p:nvSpPr>
              <p:spPr>
                <a:xfrm>
                  <a:off x="6711248" y="3430006"/>
                  <a:ext cx="2127103" cy="736692"/>
                </a:xfrm>
                <a:prstGeom prst="homePlate">
                  <a:avLst>
                    <a:gd name="adj" fmla="val 27583"/>
                  </a:avLst>
                </a:prstGeom>
                <a:gradFill>
                  <a:gsLst>
                    <a:gs pos="0">
                      <a:srgbClr val="465866">
                        <a:lumMod val="83000"/>
                        <a:lumOff val="17000"/>
                      </a:srgbClr>
                    </a:gs>
                    <a:gs pos="100000">
                      <a:srgbClr val="41515E"/>
                    </a:gs>
                  </a:gsLst>
                  <a:lin ang="10800000" scaled="0"/>
                </a:gradFill>
                <a:ln w="25400">
                  <a:gradFill>
                    <a:gsLst>
                      <a:gs pos="0">
                        <a:srgbClr val="526879"/>
                      </a:gs>
                      <a:gs pos="100000">
                        <a:srgbClr val="678297"/>
                      </a:gs>
                    </a:gsLst>
                    <a:lin ang="9600000" scaled="0"/>
                  </a:gra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 name="任意多边形 40"/>
                <p:cNvSpPr/>
                <p:nvPr/>
              </p:nvSpPr>
              <p:spPr>
                <a:xfrm rot="2700000">
                  <a:off x="7756727" y="3248428"/>
                  <a:ext cx="1097151" cy="1097269"/>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sp>
              <p:nvSpPr>
                <p:cNvPr id="47" name="矩形 46"/>
                <p:cNvSpPr/>
                <p:nvPr/>
              </p:nvSpPr>
              <p:spPr>
                <a:xfrm rot="16200000">
                  <a:off x="7236536" y="3187938"/>
                  <a:ext cx="881435" cy="1196600"/>
                </a:xfrm>
                <a:prstGeom prst="rect">
                  <a:avLst/>
                </a:prstGeom>
              </p:spPr>
              <p:txBody>
                <a:bodyPr wrap="square">
                  <a:spAutoFit/>
                </a:bodyPr>
                <a:lstStyle/>
                <a:p>
                  <a:pPr algn="l"/>
                  <a:r>
                    <a:rPr lang="zh-CN" altLang="en-US" b="1" dirty="0">
                      <a:solidFill>
                        <a:prstClr val="white"/>
                      </a:solidFill>
                    </a:rPr>
                    <a:t>安全资产梳理</a:t>
                  </a:r>
                </a:p>
              </p:txBody>
            </p:sp>
          </p:grpSp>
          <p:grpSp>
            <p:nvGrpSpPr>
              <p:cNvPr id="8" name="组合 7"/>
              <p:cNvGrpSpPr/>
              <p:nvPr/>
            </p:nvGrpSpPr>
            <p:grpSpPr>
              <a:xfrm>
                <a:off x="6459339" y="732067"/>
                <a:ext cx="1185304" cy="1185304"/>
                <a:chOff x="6459339" y="732067"/>
                <a:chExt cx="1185304" cy="1185304"/>
              </a:xfrm>
            </p:grpSpPr>
            <p:sp>
              <p:nvSpPr>
                <p:cNvPr id="9" name="圆角矩形 8"/>
                <p:cNvSpPr/>
                <p:nvPr/>
              </p:nvSpPr>
              <p:spPr>
                <a:xfrm>
                  <a:off x="6459339" y="732067"/>
                  <a:ext cx="1185304" cy="1185304"/>
                </a:xfrm>
                <a:prstGeom prst="roundRect">
                  <a:avLst/>
                </a:pr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sp>
              <p:nvSpPr>
                <p:cNvPr id="10" name="圆角矩形 9"/>
                <p:cNvSpPr/>
                <p:nvPr/>
              </p:nvSpPr>
              <p:spPr>
                <a:xfrm>
                  <a:off x="6589061" y="869621"/>
                  <a:ext cx="910196" cy="910196"/>
                </a:xfrm>
                <a:prstGeom prst="roundRect">
                  <a:avLst/>
                </a:prstGeom>
                <a:solidFill>
                  <a:srgbClr val="4D6070"/>
                </a:solidFill>
                <a:ln w="22225">
                  <a:noFill/>
                </a:ln>
                <a:effectLst>
                  <a:innerShdw blurRad="88900" dist="381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11" name="组合 10"/>
            <p:cNvGrpSpPr/>
            <p:nvPr/>
          </p:nvGrpSpPr>
          <p:grpSpPr>
            <a:xfrm>
              <a:off x="3580665" y="4873566"/>
              <a:ext cx="3211449" cy="1185304"/>
              <a:chOff x="3996401" y="3836608"/>
              <a:chExt cx="3211449" cy="1185304"/>
            </a:xfrm>
          </p:grpSpPr>
          <p:grpSp>
            <p:nvGrpSpPr>
              <p:cNvPr id="12" name="组合 11"/>
              <p:cNvGrpSpPr/>
              <p:nvPr/>
            </p:nvGrpSpPr>
            <p:grpSpPr>
              <a:xfrm rot="5400000">
                <a:off x="4540393" y="3336693"/>
                <a:ext cx="1097151" cy="2185135"/>
                <a:chOff x="5634988" y="4290175"/>
                <a:chExt cx="1097151" cy="2185135"/>
              </a:xfrm>
            </p:grpSpPr>
            <p:sp>
              <p:nvSpPr>
                <p:cNvPr id="38" name="五边形 37"/>
                <p:cNvSpPr/>
                <p:nvPr/>
              </p:nvSpPr>
              <p:spPr>
                <a:xfrm rot="5400000">
                  <a:off x="5126395" y="4843080"/>
                  <a:ext cx="2116915" cy="1011105"/>
                </a:xfrm>
                <a:prstGeom prst="homePlate">
                  <a:avLst>
                    <a:gd name="adj" fmla="val 27583"/>
                  </a:avLst>
                </a:prstGeom>
                <a:gradFill>
                  <a:gsLst>
                    <a:gs pos="0">
                      <a:srgbClr val="F6C254"/>
                    </a:gs>
                    <a:gs pos="100000">
                      <a:srgbClr val="F29F37"/>
                    </a:gs>
                  </a:gsLst>
                  <a:lin ang="10800000" scaled="0"/>
                </a:gradFill>
                <a:ln w="25400">
                  <a:gradFill>
                    <a:gsLst>
                      <a:gs pos="0">
                        <a:srgbClr val="F29F37"/>
                      </a:gs>
                      <a:gs pos="100000">
                        <a:srgbClr val="F6C154"/>
                      </a:gs>
                    </a:gsLst>
                    <a:lin ang="9600000" scaled="0"/>
                  </a:gra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五边形 38"/>
                <p:cNvSpPr/>
                <p:nvPr/>
              </p:nvSpPr>
              <p:spPr>
                <a:xfrm rot="5400000">
                  <a:off x="5126233" y="4991602"/>
                  <a:ext cx="2114661" cy="736692"/>
                </a:xfrm>
                <a:prstGeom prst="homePlate">
                  <a:avLst>
                    <a:gd name="adj" fmla="val 27583"/>
                  </a:avLst>
                </a:prstGeom>
                <a:gradFill>
                  <a:gsLst>
                    <a:gs pos="0">
                      <a:srgbClr val="F4B62C"/>
                    </a:gs>
                    <a:gs pos="100000">
                      <a:srgbClr val="F2A139"/>
                    </a:gs>
                  </a:gsLst>
                  <a:lin ang="10800000" scaled="0"/>
                </a:gradFill>
                <a:ln w="25400">
                  <a:gradFill>
                    <a:gsLst>
                      <a:gs pos="0">
                        <a:srgbClr val="F6BA72"/>
                      </a:gs>
                      <a:gs pos="100000">
                        <a:srgbClr val="F6C154"/>
                      </a:gs>
                    </a:gsLst>
                    <a:lin ang="9600000" scaled="0"/>
                  </a:gra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 name="任意多边形 41"/>
                <p:cNvSpPr/>
                <p:nvPr/>
              </p:nvSpPr>
              <p:spPr>
                <a:xfrm rot="8100000">
                  <a:off x="5634988" y="5378041"/>
                  <a:ext cx="1097151" cy="1097269"/>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sp>
              <p:nvSpPr>
                <p:cNvPr id="48" name="矩形 47"/>
                <p:cNvSpPr/>
                <p:nvPr/>
              </p:nvSpPr>
              <p:spPr>
                <a:xfrm rot="16200000">
                  <a:off x="5560716" y="4871209"/>
                  <a:ext cx="1319365" cy="837620"/>
                </a:xfrm>
                <a:prstGeom prst="rect">
                  <a:avLst/>
                </a:prstGeom>
              </p:spPr>
              <p:txBody>
                <a:bodyPr wrap="square">
                  <a:spAutoFit/>
                </a:bodyPr>
                <a:lstStyle/>
                <a:p>
                  <a:r>
                    <a:rPr lang="zh-CN" altLang="en-US" b="1" dirty="0">
                      <a:solidFill>
                        <a:prstClr val="white"/>
                      </a:solidFill>
                    </a:rPr>
                    <a:t>主动漏洞验证</a:t>
                  </a:r>
                </a:p>
              </p:txBody>
            </p:sp>
          </p:grpSp>
          <p:grpSp>
            <p:nvGrpSpPr>
              <p:cNvPr id="13" name="组合 12"/>
              <p:cNvGrpSpPr/>
              <p:nvPr/>
            </p:nvGrpSpPr>
            <p:grpSpPr>
              <a:xfrm>
                <a:off x="6022546" y="3836608"/>
                <a:ext cx="1185304" cy="1185304"/>
                <a:chOff x="6567338" y="5086695"/>
                <a:chExt cx="1185304" cy="1185304"/>
              </a:xfrm>
            </p:grpSpPr>
            <p:sp>
              <p:nvSpPr>
                <p:cNvPr id="14" name="圆角矩形 13"/>
                <p:cNvSpPr/>
                <p:nvPr/>
              </p:nvSpPr>
              <p:spPr>
                <a:xfrm>
                  <a:off x="6567338" y="5086695"/>
                  <a:ext cx="1185304" cy="1185304"/>
                </a:xfrm>
                <a:prstGeom prst="roundRect">
                  <a:avLst/>
                </a:pr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sp>
              <p:nvSpPr>
                <p:cNvPr id="15" name="圆角矩形 14"/>
                <p:cNvSpPr/>
                <p:nvPr/>
              </p:nvSpPr>
              <p:spPr>
                <a:xfrm>
                  <a:off x="6697060" y="5224249"/>
                  <a:ext cx="910196" cy="910196"/>
                </a:xfrm>
                <a:prstGeom prst="roundRect">
                  <a:avLst/>
                </a:prstGeom>
                <a:solidFill>
                  <a:srgbClr val="F4AC42"/>
                </a:solidFill>
                <a:ln w="22225">
                  <a:gradFill flip="none" rotWithShape="1">
                    <a:gsLst>
                      <a:gs pos="0">
                        <a:srgbClr val="CDCDCD"/>
                      </a:gs>
                      <a:gs pos="100000">
                        <a:schemeClr val="bg1"/>
                      </a:gs>
                    </a:gsLst>
                    <a:lin ang="2700000" scaled="1"/>
                    <a:tileRect/>
                  </a:gradFill>
                </a:ln>
                <a:effectLst>
                  <a:innerShdw blurRad="88900" dist="381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16" name="组合 15"/>
            <p:cNvGrpSpPr/>
            <p:nvPr/>
          </p:nvGrpSpPr>
          <p:grpSpPr>
            <a:xfrm>
              <a:off x="2084392" y="2808201"/>
              <a:ext cx="1185304" cy="3188840"/>
              <a:chOff x="1656774" y="2809188"/>
              <a:chExt cx="1185304" cy="3188840"/>
            </a:xfrm>
          </p:grpSpPr>
          <p:grpSp>
            <p:nvGrpSpPr>
              <p:cNvPr id="17" name="组合 16"/>
              <p:cNvGrpSpPr/>
              <p:nvPr/>
            </p:nvGrpSpPr>
            <p:grpSpPr>
              <a:xfrm rot="5400000">
                <a:off x="1063828" y="3444726"/>
                <a:ext cx="2368227" cy="1097151"/>
                <a:chOff x="3432690" y="3211364"/>
                <a:chExt cx="2368227" cy="1097151"/>
              </a:xfrm>
            </p:grpSpPr>
            <p:sp>
              <p:nvSpPr>
                <p:cNvPr id="36" name="五边形 35"/>
                <p:cNvSpPr/>
                <p:nvPr/>
              </p:nvSpPr>
              <p:spPr>
                <a:xfrm rot="10800000">
                  <a:off x="3542150" y="3259005"/>
                  <a:ext cx="2116915" cy="1011105"/>
                </a:xfrm>
                <a:prstGeom prst="homePlate">
                  <a:avLst>
                    <a:gd name="adj" fmla="val 27583"/>
                  </a:avLst>
                </a:prstGeom>
                <a:gradFill>
                  <a:gsLst>
                    <a:gs pos="100000">
                      <a:srgbClr val="2FC4C6"/>
                    </a:gs>
                    <a:gs pos="0">
                      <a:srgbClr val="24A6A7">
                        <a:lumMod val="95000"/>
                      </a:srgbClr>
                    </a:gs>
                  </a:gsLst>
                  <a:lin ang="0" scaled="0"/>
                </a:gradFill>
                <a:ln w="28575">
                  <a:gradFill>
                    <a:gsLst>
                      <a:gs pos="71000">
                        <a:srgbClr val="2FC4C6"/>
                      </a:gs>
                      <a:gs pos="100000">
                        <a:srgbClr val="23A1A2"/>
                      </a:gs>
                    </a:gsLst>
                    <a:lin ang="9600000" scaled="0"/>
                  </a:grad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五边形 36"/>
                <p:cNvSpPr/>
                <p:nvPr/>
              </p:nvSpPr>
              <p:spPr>
                <a:xfrm rot="10800000">
                  <a:off x="3541934" y="3388188"/>
                  <a:ext cx="2258983" cy="736692"/>
                </a:xfrm>
                <a:prstGeom prst="homePlate">
                  <a:avLst>
                    <a:gd name="adj" fmla="val 27583"/>
                  </a:avLst>
                </a:prstGeom>
                <a:gradFill>
                  <a:gsLst>
                    <a:gs pos="100000">
                      <a:srgbClr val="2FC4C6"/>
                    </a:gs>
                    <a:gs pos="0">
                      <a:srgbClr val="24A6A7">
                        <a:lumMod val="95000"/>
                      </a:srgbClr>
                    </a:gs>
                  </a:gsLst>
                  <a:lin ang="0" scaled="0"/>
                </a:gradFill>
                <a:ln w="28575">
                  <a:gradFill>
                    <a:gsLst>
                      <a:gs pos="71000">
                        <a:srgbClr val="2FC4C6"/>
                      </a:gs>
                      <a:gs pos="100000">
                        <a:srgbClr val="23A1A2"/>
                      </a:gs>
                    </a:gsLst>
                    <a:lin ang="9600000" scaled="0"/>
                  </a:gra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任意多边形 42"/>
                <p:cNvSpPr/>
                <p:nvPr/>
              </p:nvSpPr>
              <p:spPr>
                <a:xfrm rot="13500000">
                  <a:off x="3432749" y="3211305"/>
                  <a:ext cx="1097151" cy="1097269"/>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10800000" algn="r" rotWithShape="0">
                    <a:prstClr val="black">
                      <a:alpha val="30000"/>
                    </a:prstClr>
                  </a:outerShdw>
                  <a:softEdge rad="0"/>
                </a:effectLst>
              </p:spPr>
              <p:txBody>
                <a:bodyPr vert="horz" wrap="square" lIns="91440" tIns="45720" rIns="91440" bIns="45720" numCol="1" anchor="t" anchorCtr="0" compatLnSpc="1">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sp>
              <p:nvSpPr>
                <p:cNvPr id="46" name="矩形 45"/>
                <p:cNvSpPr/>
                <p:nvPr/>
              </p:nvSpPr>
              <p:spPr>
                <a:xfrm rot="16200000">
                  <a:off x="4052858" y="3129970"/>
                  <a:ext cx="986668" cy="1196600"/>
                </a:xfrm>
                <a:prstGeom prst="rect">
                  <a:avLst/>
                </a:prstGeom>
              </p:spPr>
              <p:txBody>
                <a:bodyPr wrap="square">
                  <a:spAutoFit/>
                </a:bodyPr>
                <a:lstStyle/>
                <a:p>
                  <a:r>
                    <a:rPr lang="zh-CN" altLang="en-US" b="1" dirty="0">
                      <a:solidFill>
                        <a:prstClr val="white"/>
                      </a:solidFill>
                    </a:rPr>
                    <a:t>闭环处置流程</a:t>
                  </a:r>
                </a:p>
              </p:txBody>
            </p:sp>
          </p:grpSp>
          <p:grpSp>
            <p:nvGrpSpPr>
              <p:cNvPr id="18" name="组合 17"/>
              <p:cNvGrpSpPr/>
              <p:nvPr/>
            </p:nvGrpSpPr>
            <p:grpSpPr>
              <a:xfrm>
                <a:off x="1656774" y="4812724"/>
                <a:ext cx="1185304" cy="1185304"/>
                <a:chOff x="1656774" y="4812724"/>
                <a:chExt cx="1185304" cy="1185304"/>
              </a:xfrm>
            </p:grpSpPr>
            <p:sp>
              <p:nvSpPr>
                <p:cNvPr id="19" name="圆角矩形 18"/>
                <p:cNvSpPr/>
                <p:nvPr/>
              </p:nvSpPr>
              <p:spPr>
                <a:xfrm>
                  <a:off x="1656774" y="4812724"/>
                  <a:ext cx="1185304" cy="1185304"/>
                </a:xfrm>
                <a:prstGeom prst="roundRect">
                  <a:avLst/>
                </a:pr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sp>
              <p:nvSpPr>
                <p:cNvPr id="20" name="圆角矩形 19"/>
                <p:cNvSpPr/>
                <p:nvPr/>
              </p:nvSpPr>
              <p:spPr>
                <a:xfrm>
                  <a:off x="1786496" y="4950278"/>
                  <a:ext cx="910196" cy="910196"/>
                </a:xfrm>
                <a:prstGeom prst="roundRect">
                  <a:avLst/>
                </a:prstGeom>
                <a:solidFill>
                  <a:srgbClr val="27ACAD"/>
                </a:solidFill>
                <a:ln w="22225">
                  <a:noFill/>
                </a:ln>
                <a:effectLst>
                  <a:innerShdw blurRad="88900" dist="381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grpSp>
        <p:nvGrpSpPr>
          <p:cNvPr id="21" name="组合 20"/>
          <p:cNvGrpSpPr/>
          <p:nvPr/>
        </p:nvGrpSpPr>
        <p:grpSpPr>
          <a:xfrm>
            <a:off x="239466" y="2528617"/>
            <a:ext cx="2516012" cy="1601530"/>
            <a:chOff x="1517606" y="1668746"/>
            <a:chExt cx="2516012" cy="1601530"/>
          </a:xfrm>
        </p:grpSpPr>
        <p:sp>
          <p:nvSpPr>
            <p:cNvPr id="22" name="矩形 21"/>
            <p:cNvSpPr/>
            <p:nvPr/>
          </p:nvSpPr>
          <p:spPr>
            <a:xfrm>
              <a:off x="1517607" y="2068856"/>
              <a:ext cx="2516011" cy="1201420"/>
            </a:xfrm>
            <a:prstGeom prst="rect">
              <a:avLst/>
            </a:prstGeom>
          </p:spPr>
          <p:txBody>
            <a:bodyPr wrap="square">
              <a:spAutoFit/>
            </a:bodyPr>
            <a:lstStyle/>
            <a:p>
              <a:r>
                <a:rPr lang="zh-CN" altLang="en-US" sz="1200" kern="0">
                  <a:solidFill>
                    <a:schemeClr val="tx1"/>
                  </a:solidFill>
                  <a:latin typeface="微软雅黑" panose="020B0503020204020204" pitchFamily="34" charset="-122"/>
                  <a:ea typeface="微软雅黑" panose="020B0503020204020204" pitchFamily="34" charset="-122"/>
                  <a:sym typeface="+mn-ea"/>
                </a:rPr>
                <a:t>面对检测发现的</a:t>
              </a:r>
              <a:r>
                <a:rPr lang="zh-CN" altLang="en-US" sz="1200" b="1" kern="0">
                  <a:solidFill>
                    <a:srgbClr val="E4535F"/>
                  </a:solidFill>
                  <a:latin typeface="微软雅黑" panose="020B0503020204020204" pitchFamily="34" charset="-122"/>
                  <a:ea typeface="微软雅黑" panose="020B0503020204020204" pitchFamily="34" charset="-122"/>
                  <a:sym typeface="+mn-ea"/>
                </a:rPr>
                <a:t>海量告警</a:t>
              </a:r>
              <a:r>
                <a:rPr lang="en-US" altLang="zh-CN" sz="1200" dirty="0">
                  <a:solidFill>
                    <a:schemeClr val="tx1"/>
                  </a:solidFill>
                  <a:latin typeface="微软雅黑" panose="020B0503020204020204" pitchFamily="34" charset="-122"/>
                  <a:ea typeface="微软雅黑" panose="020B0503020204020204" pitchFamily="34" charset="-122"/>
                </a:rPr>
                <a:t>，</a:t>
              </a:r>
              <a:r>
                <a:rPr lang="zh-CN" altLang="en-US" sz="1200" dirty="0">
                  <a:solidFill>
                    <a:schemeClr val="tx1"/>
                  </a:solidFill>
                  <a:latin typeface="微软雅黑" panose="020B0503020204020204" pitchFamily="34" charset="-122"/>
                  <a:ea typeface="微软雅黑" panose="020B0503020204020204" pitchFamily="34" charset="-122"/>
                </a:rPr>
                <a:t>需要态势感知平台对</a:t>
              </a:r>
              <a:r>
                <a:rPr lang="zh-CN" altLang="en-US" sz="1200" kern="0">
                  <a:solidFill>
                    <a:schemeClr val="tx1"/>
                  </a:solidFill>
                  <a:latin typeface="微软雅黑" panose="020B0503020204020204" pitchFamily="34" charset="-122"/>
                  <a:ea typeface="微软雅黑" panose="020B0503020204020204" pitchFamily="34" charset="-122"/>
                  <a:sym typeface="+mn-ea"/>
                </a:rPr>
                <a:t>全网网络安全事件进行统一监控、识别和响应，依托</a:t>
              </a:r>
              <a:r>
                <a:rPr lang="en-US" altLang="zh-CN" sz="1200" dirty="0">
                  <a:solidFill>
                    <a:schemeClr val="tx1"/>
                  </a:solidFill>
                  <a:latin typeface="微软雅黑" panose="020B0503020204020204" pitchFamily="34" charset="-122"/>
                  <a:ea typeface="微软雅黑" panose="020B0503020204020204" pitchFamily="34" charset="-122"/>
                </a:rPr>
                <a:t>大数据</a:t>
              </a:r>
              <a:r>
                <a:rPr lang="zh-CN" altLang="en-US" sz="1200" dirty="0">
                  <a:solidFill>
                    <a:schemeClr val="tx1"/>
                  </a:solidFill>
                  <a:latin typeface="微软雅黑" panose="020B0503020204020204" pitchFamily="34" charset="-122"/>
                  <a:ea typeface="微软雅黑" panose="020B0503020204020204" pitchFamily="34" charset="-122"/>
                </a:rPr>
                <a:t>关联分析技术</a:t>
              </a:r>
              <a:r>
                <a:rPr lang="en-US" altLang="zh-CN" sz="1200" dirty="0">
                  <a:solidFill>
                    <a:schemeClr val="tx1"/>
                  </a:solidFill>
                  <a:latin typeface="微软雅黑" panose="020B0503020204020204" pitchFamily="34" charset="-122"/>
                  <a:ea typeface="微软雅黑" panose="020B0503020204020204" pitchFamily="34" charset="-122"/>
                </a:rPr>
                <a:t>，</a:t>
              </a:r>
              <a:r>
                <a:rPr lang="zh-CN" altLang="en-US" sz="1200" dirty="0">
                  <a:solidFill>
                    <a:schemeClr val="tx1"/>
                  </a:solidFill>
                  <a:latin typeface="微软雅黑" panose="020B0503020204020204" pitchFamily="34" charset="-122"/>
                  <a:ea typeface="微软雅黑" panose="020B0503020204020204" pitchFamily="34" charset="-122"/>
                </a:rPr>
                <a:t>实现全网安全日志的</a:t>
              </a:r>
              <a:r>
                <a:rPr lang="en-US" altLang="zh-CN" sz="1200" dirty="0">
                  <a:solidFill>
                    <a:schemeClr val="tx1"/>
                  </a:solidFill>
                  <a:latin typeface="微软雅黑" panose="020B0503020204020204" pitchFamily="34" charset="-122"/>
                  <a:ea typeface="微软雅黑" panose="020B0503020204020204" pitchFamily="34" charset="-122"/>
                </a:rPr>
                <a:t>过滤筛选合并</a:t>
              </a:r>
              <a:r>
                <a:rPr lang="zh-CN" altLang="en-US" sz="1200" dirty="0">
                  <a:solidFill>
                    <a:schemeClr val="tx1"/>
                  </a:solidFill>
                  <a:latin typeface="微软雅黑" panose="020B0503020204020204" pitchFamily="34" charset="-122"/>
                  <a:ea typeface="微软雅黑" panose="020B0503020204020204" pitchFamily="34" charset="-122"/>
                </a:rPr>
                <a:t>、</a:t>
              </a:r>
              <a:r>
                <a:rPr lang="en-US" altLang="zh-CN" sz="1200" dirty="0">
                  <a:solidFill>
                    <a:schemeClr val="tx1"/>
                  </a:solidFill>
                  <a:latin typeface="微软雅黑" panose="020B0503020204020204" pitchFamily="34" charset="-122"/>
                  <a:ea typeface="微软雅黑" panose="020B0503020204020204" pitchFamily="34" charset="-122"/>
                </a:rPr>
                <a:t>智能关联</a:t>
              </a:r>
              <a:r>
                <a:rPr lang="zh-CN" altLang="en-US" sz="1200" dirty="0">
                  <a:solidFill>
                    <a:schemeClr val="tx1"/>
                  </a:solidFill>
                  <a:latin typeface="微软雅黑" panose="020B0503020204020204" pitchFamily="34" charset="-122"/>
                  <a:ea typeface="微软雅黑" panose="020B0503020204020204" pitchFamily="34" charset="-122"/>
                </a:rPr>
                <a:t>和</a:t>
              </a:r>
              <a:r>
                <a:rPr lang="en-US" altLang="zh-CN" sz="1200" dirty="0">
                  <a:solidFill>
                    <a:schemeClr val="tx1"/>
                  </a:solidFill>
                  <a:latin typeface="微软雅黑" panose="020B0503020204020204" pitchFamily="34" charset="-122"/>
                  <a:ea typeface="微软雅黑" panose="020B0503020204020204" pitchFamily="34" charset="-122"/>
                </a:rPr>
                <a:t>智能判断</a:t>
              </a:r>
              <a:r>
                <a:rPr lang="zh-CN" altLang="en-US" sz="1200" dirty="0">
                  <a:solidFill>
                    <a:schemeClr val="tx1"/>
                  </a:solidFill>
                  <a:latin typeface="微软雅黑" panose="020B0503020204020204" pitchFamily="34" charset="-122"/>
                  <a:ea typeface="微软雅黑" panose="020B0503020204020204" pitchFamily="34" charset="-122"/>
                </a:rPr>
                <a:t>；</a:t>
              </a:r>
            </a:p>
          </p:txBody>
        </p:sp>
        <p:sp>
          <p:nvSpPr>
            <p:cNvPr id="23" name="矩形 22"/>
            <p:cNvSpPr/>
            <p:nvPr/>
          </p:nvSpPr>
          <p:spPr>
            <a:xfrm>
              <a:off x="1517606" y="1668746"/>
              <a:ext cx="1960880" cy="417830"/>
            </a:xfrm>
            <a:prstGeom prst="rect">
              <a:avLst/>
            </a:prstGeom>
          </p:spPr>
          <p:txBody>
            <a:bodyPr wrap="none">
              <a:spAutoFit/>
            </a:bodyPr>
            <a:lstStyle/>
            <a:p>
              <a:r>
                <a:rPr lang="zh-CN" altLang="zh-CN" sz="2000" b="1" dirty="0">
                  <a:solidFill>
                    <a:srgbClr val="E4535F"/>
                  </a:solidFill>
                  <a:latin typeface="Agency FB" panose="020B0503020202020204" pitchFamily="34" charset="0"/>
                  <a:ea typeface="微软雅黑" panose="020B0503020204020204" pitchFamily="34" charset="-122"/>
                </a:rPr>
                <a:t>大数据关联分析</a:t>
              </a:r>
            </a:p>
          </p:txBody>
        </p:sp>
      </p:grpSp>
      <p:grpSp>
        <p:nvGrpSpPr>
          <p:cNvPr id="24" name="组合 23"/>
          <p:cNvGrpSpPr/>
          <p:nvPr/>
        </p:nvGrpSpPr>
        <p:grpSpPr>
          <a:xfrm>
            <a:off x="167711" y="4949299"/>
            <a:ext cx="2516012" cy="1052890"/>
            <a:chOff x="1517606" y="1668746"/>
            <a:chExt cx="2516012" cy="1052890"/>
          </a:xfrm>
        </p:grpSpPr>
        <p:sp>
          <p:nvSpPr>
            <p:cNvPr id="75" name="矩形 74"/>
            <p:cNvSpPr/>
            <p:nvPr/>
          </p:nvSpPr>
          <p:spPr>
            <a:xfrm>
              <a:off x="1517607" y="2068856"/>
              <a:ext cx="2516011" cy="652780"/>
            </a:xfrm>
            <a:prstGeom prst="rect">
              <a:avLst/>
            </a:prstGeom>
          </p:spPr>
          <p:txBody>
            <a:bodyPr wrap="square">
              <a:spAutoFit/>
            </a:bodyPr>
            <a:lstStyle/>
            <a:p>
              <a:pPr algn="l"/>
              <a:r>
                <a:rPr lang="zh-CN" altLang="en-US" sz="1200" b="1" kern="0">
                  <a:solidFill>
                    <a:srgbClr val="509FA0"/>
                  </a:solidFill>
                  <a:latin typeface="微软雅黑" panose="020B0503020204020204" pitchFamily="34" charset="-122"/>
                  <a:ea typeface="微软雅黑" panose="020B0503020204020204" pitchFamily="34" charset="-122"/>
                  <a:sym typeface="+mn-ea"/>
                </a:rPr>
                <a:t>建立网络安全事件闭环跟踪流程</a:t>
              </a:r>
              <a:r>
                <a:rPr lang="zh-CN" altLang="en-US" sz="1200" kern="0">
                  <a:latin typeface="微软雅黑" panose="020B0503020204020204" pitchFamily="34" charset="-122"/>
                  <a:ea typeface="微软雅黑" panose="020B0503020204020204" pitchFamily="34" charset="-122"/>
                  <a:sym typeface="+mn-ea"/>
                </a:rPr>
                <a:t>，</a:t>
              </a:r>
              <a:r>
                <a:rPr lang="zh-CN" altLang="en-US" sz="1200" kern="0">
                  <a:latin typeface="微软雅黑" panose="020B0503020204020204" pitchFamily="34" charset="-122"/>
                  <a:ea typeface="微软雅黑" panose="020B0503020204020204" pitchFamily="34" charset="-122"/>
                  <a:sym typeface="Calibri" panose="020F0502020204030204" pitchFamily="34" charset="0"/>
                </a:rPr>
                <a:t>形成事件检测、响应、处置、审核的应急</a:t>
              </a:r>
              <a:r>
                <a:rPr lang="zh-CN" altLang="en-US" sz="1200" b="1" kern="0">
                  <a:solidFill>
                    <a:srgbClr val="509FA0"/>
                  </a:solidFill>
                  <a:latin typeface="微软雅黑" panose="020B0503020204020204" pitchFamily="34" charset="-122"/>
                  <a:ea typeface="微软雅黑" panose="020B0503020204020204" pitchFamily="34" charset="-122"/>
                  <a:sym typeface="Calibri" panose="020F0502020204030204" pitchFamily="34" charset="0"/>
                </a:rPr>
                <a:t>处置闭环</a:t>
              </a:r>
              <a:r>
                <a:rPr lang="zh-CN" altLang="en-US" sz="1200" kern="0">
                  <a:latin typeface="微软雅黑" panose="020B0503020204020204" pitchFamily="34" charset="-122"/>
                  <a:ea typeface="微软雅黑" panose="020B0503020204020204" pitchFamily="34" charset="-122"/>
                  <a:sym typeface="Calibri" panose="020F0502020204030204" pitchFamily="34" charset="0"/>
                </a:rPr>
                <a:t>流程；</a:t>
              </a:r>
            </a:p>
          </p:txBody>
        </p:sp>
        <p:sp>
          <p:nvSpPr>
            <p:cNvPr id="76" name="矩形 75"/>
            <p:cNvSpPr/>
            <p:nvPr/>
          </p:nvSpPr>
          <p:spPr>
            <a:xfrm>
              <a:off x="1517606" y="1668746"/>
              <a:ext cx="2214880" cy="417830"/>
            </a:xfrm>
            <a:prstGeom prst="rect">
              <a:avLst/>
            </a:prstGeom>
          </p:spPr>
          <p:txBody>
            <a:bodyPr wrap="none">
              <a:spAutoFit/>
            </a:bodyPr>
            <a:lstStyle/>
            <a:p>
              <a:r>
                <a:rPr lang="zh-CN" altLang="en-US" sz="2000" b="1" dirty="0">
                  <a:solidFill>
                    <a:srgbClr val="249FA0"/>
                  </a:solidFill>
                  <a:latin typeface="Agency FB" panose="020B0503020202020204" pitchFamily="34" charset="0"/>
                  <a:ea typeface="微软雅黑" panose="020B0503020204020204" pitchFamily="34" charset="-122"/>
                </a:rPr>
                <a:t>应急处置闭环流程</a:t>
              </a:r>
            </a:p>
          </p:txBody>
        </p:sp>
      </p:grpSp>
      <p:grpSp>
        <p:nvGrpSpPr>
          <p:cNvPr id="77" name="组合 76"/>
          <p:cNvGrpSpPr/>
          <p:nvPr/>
        </p:nvGrpSpPr>
        <p:grpSpPr>
          <a:xfrm>
            <a:off x="6611740" y="2528617"/>
            <a:ext cx="2435704" cy="1418650"/>
            <a:chOff x="1517606" y="1668746"/>
            <a:chExt cx="2435704" cy="1418650"/>
          </a:xfrm>
        </p:grpSpPr>
        <p:sp>
          <p:nvSpPr>
            <p:cNvPr id="78" name="矩形 77"/>
            <p:cNvSpPr/>
            <p:nvPr/>
          </p:nvSpPr>
          <p:spPr>
            <a:xfrm>
              <a:off x="1517607" y="2068856"/>
              <a:ext cx="2435703" cy="1018540"/>
            </a:xfrm>
            <a:prstGeom prst="rect">
              <a:avLst/>
            </a:prstGeom>
          </p:spPr>
          <p:txBody>
            <a:bodyPr wrap="square">
              <a:spAutoFit/>
            </a:bodyPr>
            <a:lstStyle/>
            <a:p>
              <a:pPr algn="l"/>
              <a:r>
                <a:rPr lang="zh-CN" altLang="en-US" sz="1200" kern="0">
                  <a:latin typeface="微软雅黑" panose="020B0503020204020204" pitchFamily="34" charset="-122"/>
                  <a:ea typeface="微软雅黑" panose="020B0503020204020204" pitchFamily="34" charset="-122"/>
                </a:rPr>
                <a:t>同时需要对全网安全资产进行</a:t>
              </a:r>
              <a:r>
                <a:rPr lang="zh-CN" altLang="en-US" sz="1200" b="1" dirty="0">
                  <a:solidFill>
                    <a:srgbClr val="41535F"/>
                  </a:solidFill>
                  <a:latin typeface="Agency FB" panose="020B0503020202020204" pitchFamily="34" charset="0"/>
                  <a:ea typeface="微软雅黑" panose="020B0503020204020204" pitchFamily="34" charset="-122"/>
                </a:rPr>
                <a:t>准确梳理和全面管理</a:t>
              </a:r>
              <a:r>
                <a:rPr lang="zh-CN" altLang="en-US" sz="1200" kern="0">
                  <a:latin typeface="微软雅黑" panose="020B0503020204020204" pitchFamily="34" charset="-122"/>
                  <a:ea typeface="微软雅黑" panose="020B0503020204020204" pitchFamily="34" charset="-122"/>
                  <a:sym typeface="+mn-ea"/>
                </a:rPr>
                <a:t>，如IP、OS、系统进程、软件清单、中间件版本、应用版本等，展示安全资产相关的风险量化评级；</a:t>
              </a:r>
              <a:endParaRPr lang="zh-CN" altLang="en-US" sz="1200" kern="0">
                <a:latin typeface="微软雅黑" panose="020B0503020204020204" pitchFamily="34" charset="-122"/>
                <a:ea typeface="微软雅黑" panose="020B0503020204020204" pitchFamily="34" charset="-122"/>
              </a:endParaRPr>
            </a:p>
          </p:txBody>
        </p:sp>
        <p:sp>
          <p:nvSpPr>
            <p:cNvPr id="79" name="矩形 78"/>
            <p:cNvSpPr/>
            <p:nvPr/>
          </p:nvSpPr>
          <p:spPr>
            <a:xfrm>
              <a:off x="1517606" y="1668746"/>
              <a:ext cx="1706880" cy="417830"/>
            </a:xfrm>
            <a:prstGeom prst="rect">
              <a:avLst/>
            </a:prstGeom>
          </p:spPr>
          <p:txBody>
            <a:bodyPr wrap="none">
              <a:spAutoFit/>
            </a:bodyPr>
            <a:lstStyle/>
            <a:p>
              <a:r>
                <a:rPr lang="zh-CN" altLang="en-US" sz="2000" b="1" dirty="0">
                  <a:solidFill>
                    <a:srgbClr val="41535F"/>
                  </a:solidFill>
                  <a:latin typeface="Agency FB" panose="020B0503020202020204" pitchFamily="34" charset="0"/>
                  <a:ea typeface="微软雅黑" panose="020B0503020204020204" pitchFamily="34" charset="-122"/>
                </a:rPr>
                <a:t>安全资产梳理</a:t>
              </a:r>
            </a:p>
          </p:txBody>
        </p:sp>
      </p:grpSp>
      <p:grpSp>
        <p:nvGrpSpPr>
          <p:cNvPr id="80" name="组合 79"/>
          <p:cNvGrpSpPr/>
          <p:nvPr/>
        </p:nvGrpSpPr>
        <p:grpSpPr>
          <a:xfrm>
            <a:off x="6567158" y="4962678"/>
            <a:ext cx="2435704" cy="1418650"/>
            <a:chOff x="1517606" y="1668746"/>
            <a:chExt cx="2435704" cy="1418650"/>
          </a:xfrm>
        </p:grpSpPr>
        <p:sp>
          <p:nvSpPr>
            <p:cNvPr id="81" name="矩形 80"/>
            <p:cNvSpPr/>
            <p:nvPr/>
          </p:nvSpPr>
          <p:spPr>
            <a:xfrm>
              <a:off x="1517607" y="2068856"/>
              <a:ext cx="2435703" cy="1018540"/>
            </a:xfrm>
            <a:prstGeom prst="rect">
              <a:avLst/>
            </a:prstGeom>
          </p:spPr>
          <p:txBody>
            <a:bodyPr wrap="square">
              <a:spAutoFit/>
            </a:bodyPr>
            <a:lstStyle/>
            <a:p>
              <a:pPr algn="l"/>
              <a:r>
                <a:rPr lang="zh-CN" altLang="en-US" sz="1200" kern="0">
                  <a:latin typeface="微软雅黑" panose="020B0503020204020204" pitchFamily="34" charset="-122"/>
                  <a:ea typeface="微软雅黑" panose="020B0503020204020204" pitchFamily="34" charset="-122"/>
                  <a:sym typeface="Arial" panose="020B0604020202020204" pitchFamily="34" charset="0"/>
                </a:rPr>
                <a:t>对于网络检测发现的异常流量事件，</a:t>
              </a:r>
              <a:r>
                <a:rPr lang="zh-CN" altLang="en-US" sz="1200" b="1" kern="0">
                  <a:solidFill>
                    <a:srgbClr val="F5A634"/>
                  </a:solidFill>
                  <a:latin typeface="微软雅黑" panose="020B0503020204020204" pitchFamily="34" charset="-122"/>
                  <a:ea typeface="微软雅黑" panose="020B0503020204020204" pitchFamily="34" charset="-122"/>
                  <a:sym typeface="+mn-ea"/>
                </a:rPr>
                <a:t>主动进行漏洞验证</a:t>
              </a:r>
              <a:r>
                <a:rPr lang="zh-CN" altLang="en-US" sz="1200" kern="0">
                  <a:latin typeface="微软雅黑" panose="020B0503020204020204" pitchFamily="34" charset="-122"/>
                  <a:ea typeface="微软雅黑" panose="020B0503020204020204" pitchFamily="34" charset="-122"/>
                  <a:sym typeface="+mn-ea"/>
                </a:rPr>
                <a:t>，</a:t>
              </a:r>
              <a:r>
                <a:rPr lang="zh-CN" altLang="en-US" sz="1200" kern="0">
                  <a:latin typeface="微软雅黑" panose="020B0503020204020204" pitchFamily="34" charset="-122"/>
                  <a:ea typeface="微软雅黑" panose="020B0503020204020204" pitchFamily="34" charset="-122"/>
                  <a:sym typeface="Arial" panose="020B0604020202020204" pitchFamily="34" charset="0"/>
                </a:rPr>
                <a:t>验证系统漏洞情况</a:t>
              </a:r>
              <a:r>
                <a:rPr lang="zh-CN" altLang="en-US" sz="1200" kern="0">
                  <a:latin typeface="微软雅黑" panose="020B0503020204020204" pitchFamily="34" charset="-122"/>
                  <a:ea typeface="微软雅黑" panose="020B0503020204020204" pitchFamily="34" charset="-122"/>
                  <a:sym typeface="+mn-ea"/>
                </a:rPr>
                <a:t>，并制定漏洞修复计划，纳入应急处置闭环流程，规避风险隐患；</a:t>
              </a:r>
              <a:endParaRPr lang="zh-CN" altLang="en-US" sz="1200" kern="0">
                <a:latin typeface="微软雅黑" panose="020B0503020204020204" pitchFamily="34" charset="-122"/>
                <a:ea typeface="微软雅黑" panose="020B0503020204020204" pitchFamily="34" charset="-122"/>
              </a:endParaRPr>
            </a:p>
          </p:txBody>
        </p:sp>
        <p:sp>
          <p:nvSpPr>
            <p:cNvPr id="82" name="矩形 81"/>
            <p:cNvSpPr/>
            <p:nvPr/>
          </p:nvSpPr>
          <p:spPr>
            <a:xfrm>
              <a:off x="1517606" y="1668746"/>
              <a:ext cx="1706880" cy="417830"/>
            </a:xfrm>
            <a:prstGeom prst="rect">
              <a:avLst/>
            </a:prstGeom>
          </p:spPr>
          <p:txBody>
            <a:bodyPr wrap="none">
              <a:spAutoFit/>
            </a:bodyPr>
            <a:lstStyle/>
            <a:p>
              <a:r>
                <a:rPr lang="zh-CN" altLang="en-US" sz="2000" b="1" dirty="0">
                  <a:solidFill>
                    <a:srgbClr val="D5963A"/>
                  </a:solidFill>
                  <a:latin typeface="Agency FB" panose="020B0503020202020204" pitchFamily="34" charset="0"/>
                  <a:ea typeface="微软雅黑" panose="020B0503020204020204" pitchFamily="34" charset="-122"/>
                </a:rPr>
                <a:t>主动漏洞验证</a:t>
              </a:r>
            </a:p>
          </p:txBody>
        </p:sp>
      </p:grpSp>
      <p:grpSp>
        <p:nvGrpSpPr>
          <p:cNvPr id="83" name="组合 82"/>
          <p:cNvGrpSpPr/>
          <p:nvPr/>
        </p:nvGrpSpPr>
        <p:grpSpPr>
          <a:xfrm>
            <a:off x="3738245" y="3858999"/>
            <a:ext cx="1539875" cy="701040"/>
            <a:chOff x="1701050" y="1678470"/>
            <a:chExt cx="1841908" cy="827892"/>
          </a:xfrm>
        </p:grpSpPr>
        <p:sp>
          <p:nvSpPr>
            <p:cNvPr id="84" name="矩形 83"/>
            <p:cNvSpPr/>
            <p:nvPr/>
          </p:nvSpPr>
          <p:spPr>
            <a:xfrm>
              <a:off x="1701050" y="2049376"/>
              <a:ext cx="1841908" cy="323958"/>
            </a:xfrm>
            <a:prstGeom prst="rect">
              <a:avLst/>
            </a:prstGeom>
          </p:spPr>
          <p:txBody>
            <a:bodyPr wrap="square">
              <a:spAutoFit/>
            </a:bodyPr>
            <a:lstStyle/>
            <a:p>
              <a:endParaRPr lang="en-US" altLang="zh-CN" sz="1200" dirty="0">
                <a:solidFill>
                  <a:prstClr val="black">
                    <a:lumMod val="65000"/>
                    <a:lumOff val="35000"/>
                  </a:prstClr>
                </a:solidFill>
                <a:latin typeface="Agency FB" panose="020B0503020202020204" pitchFamily="34" charset="0"/>
              </a:endParaRPr>
            </a:p>
          </p:txBody>
        </p:sp>
        <p:sp>
          <p:nvSpPr>
            <p:cNvPr id="85" name="矩形 84"/>
            <p:cNvSpPr/>
            <p:nvPr/>
          </p:nvSpPr>
          <p:spPr>
            <a:xfrm>
              <a:off x="1846124" y="1678470"/>
              <a:ext cx="1480362" cy="827892"/>
            </a:xfrm>
            <a:prstGeom prst="rect">
              <a:avLst/>
            </a:prstGeom>
          </p:spPr>
          <p:txBody>
            <a:bodyPr wrap="square">
              <a:spAutoFit/>
            </a:bodyPr>
            <a:lstStyle/>
            <a:p>
              <a:r>
                <a:rPr lang="zh-CN" altLang="en-US" sz="2000" b="1" dirty="0">
                  <a:solidFill>
                    <a:prstClr val="black">
                      <a:lumMod val="65000"/>
                      <a:lumOff val="35000"/>
                    </a:prstClr>
                  </a:solidFill>
                </a:rPr>
                <a:t>持续响应</a:t>
              </a:r>
            </a:p>
            <a:p>
              <a:r>
                <a:rPr lang="zh-CN" altLang="en-US" sz="2000" b="1" dirty="0">
                  <a:solidFill>
                    <a:prstClr val="black">
                      <a:lumMod val="65000"/>
                      <a:lumOff val="35000"/>
                    </a:prstClr>
                  </a:solidFill>
                </a:rPr>
                <a:t>加强保障</a:t>
              </a:r>
            </a:p>
          </p:txBody>
        </p:sp>
      </p:grpSp>
      <p:grpSp>
        <p:nvGrpSpPr>
          <p:cNvPr id="86" name="组合 85"/>
          <p:cNvGrpSpPr/>
          <p:nvPr/>
        </p:nvGrpSpPr>
        <p:grpSpPr>
          <a:xfrm>
            <a:off x="5681345" y="5463644"/>
            <a:ext cx="508000" cy="391160"/>
            <a:chOff x="4268086" y="4221191"/>
            <a:chExt cx="509646" cy="387231"/>
          </a:xfrm>
          <a:solidFill>
            <a:schemeClr val="bg1"/>
          </a:solidFill>
        </p:grpSpPr>
        <p:sp>
          <p:nvSpPr>
            <p:cNvPr id="87" name="Freeform 20"/>
            <p:cNvSpPr>
              <a:spLocks noEditPoints="1"/>
            </p:cNvSpPr>
            <p:nvPr/>
          </p:nvSpPr>
          <p:spPr bwMode="auto">
            <a:xfrm>
              <a:off x="4268086" y="4273030"/>
              <a:ext cx="337890" cy="335392"/>
            </a:xfrm>
            <a:custGeom>
              <a:avLst/>
              <a:gdLst>
                <a:gd name="T0" fmla="*/ 229 w 229"/>
                <a:gd name="T1" fmla="*/ 128 h 227"/>
                <a:gd name="T2" fmla="*/ 229 w 229"/>
                <a:gd name="T3" fmla="*/ 98 h 227"/>
                <a:gd name="T4" fmla="*/ 206 w 229"/>
                <a:gd name="T5" fmla="*/ 93 h 227"/>
                <a:gd name="T6" fmla="*/ 200 w 229"/>
                <a:gd name="T7" fmla="*/ 76 h 227"/>
                <a:gd name="T8" fmla="*/ 216 w 229"/>
                <a:gd name="T9" fmla="*/ 58 h 227"/>
                <a:gd name="T10" fmla="*/ 198 w 229"/>
                <a:gd name="T11" fmla="*/ 34 h 227"/>
                <a:gd name="T12" fmla="*/ 176 w 229"/>
                <a:gd name="T13" fmla="*/ 44 h 227"/>
                <a:gd name="T14" fmla="*/ 161 w 229"/>
                <a:gd name="T15" fmla="*/ 33 h 227"/>
                <a:gd name="T16" fmla="*/ 164 w 229"/>
                <a:gd name="T17" fmla="*/ 9 h 227"/>
                <a:gd name="T18" fmla="*/ 135 w 229"/>
                <a:gd name="T19" fmla="*/ 0 h 227"/>
                <a:gd name="T20" fmla="*/ 123 w 229"/>
                <a:gd name="T21" fmla="*/ 20 h 227"/>
                <a:gd name="T22" fmla="*/ 114 w 229"/>
                <a:gd name="T23" fmla="*/ 20 h 227"/>
                <a:gd name="T24" fmla="*/ 105 w 229"/>
                <a:gd name="T25" fmla="*/ 20 h 227"/>
                <a:gd name="T26" fmla="*/ 93 w 229"/>
                <a:gd name="T27" fmla="*/ 0 h 227"/>
                <a:gd name="T28" fmla="*/ 65 w 229"/>
                <a:gd name="T29" fmla="*/ 9 h 227"/>
                <a:gd name="T30" fmla="*/ 67 w 229"/>
                <a:gd name="T31" fmla="*/ 33 h 227"/>
                <a:gd name="T32" fmla="*/ 52 w 229"/>
                <a:gd name="T33" fmla="*/ 44 h 227"/>
                <a:gd name="T34" fmla="*/ 30 w 229"/>
                <a:gd name="T35" fmla="*/ 34 h 227"/>
                <a:gd name="T36" fmla="*/ 13 w 229"/>
                <a:gd name="T37" fmla="*/ 58 h 227"/>
                <a:gd name="T38" fmla="*/ 29 w 229"/>
                <a:gd name="T39" fmla="*/ 76 h 227"/>
                <a:gd name="T40" fmla="*/ 23 w 229"/>
                <a:gd name="T41" fmla="*/ 94 h 227"/>
                <a:gd name="T42" fmla="*/ 0 w 229"/>
                <a:gd name="T43" fmla="*/ 98 h 227"/>
                <a:gd name="T44" fmla="*/ 0 w 229"/>
                <a:gd name="T45" fmla="*/ 128 h 227"/>
                <a:gd name="T46" fmla="*/ 23 w 229"/>
                <a:gd name="T47" fmla="*/ 133 h 227"/>
                <a:gd name="T48" fmla="*/ 29 w 229"/>
                <a:gd name="T49" fmla="*/ 151 h 227"/>
                <a:gd name="T50" fmla="*/ 13 w 229"/>
                <a:gd name="T51" fmla="*/ 169 h 227"/>
                <a:gd name="T52" fmla="*/ 31 w 229"/>
                <a:gd name="T53" fmla="*/ 193 h 227"/>
                <a:gd name="T54" fmla="*/ 52 w 229"/>
                <a:gd name="T55" fmla="*/ 183 h 227"/>
                <a:gd name="T56" fmla="*/ 67 w 229"/>
                <a:gd name="T57" fmla="*/ 194 h 227"/>
                <a:gd name="T58" fmla="*/ 65 w 229"/>
                <a:gd name="T59" fmla="*/ 218 h 227"/>
                <a:gd name="T60" fmla="*/ 93 w 229"/>
                <a:gd name="T61" fmla="*/ 227 h 227"/>
                <a:gd name="T62" fmla="*/ 105 w 229"/>
                <a:gd name="T63" fmla="*/ 206 h 227"/>
                <a:gd name="T64" fmla="*/ 114 w 229"/>
                <a:gd name="T65" fmla="*/ 207 h 227"/>
                <a:gd name="T66" fmla="*/ 124 w 229"/>
                <a:gd name="T67" fmla="*/ 206 h 227"/>
                <a:gd name="T68" fmla="*/ 135 w 229"/>
                <a:gd name="T69" fmla="*/ 227 h 227"/>
                <a:gd name="T70" fmla="*/ 164 w 229"/>
                <a:gd name="T71" fmla="*/ 217 h 227"/>
                <a:gd name="T72" fmla="*/ 161 w 229"/>
                <a:gd name="T73" fmla="*/ 194 h 227"/>
                <a:gd name="T74" fmla="*/ 176 w 229"/>
                <a:gd name="T75" fmla="*/ 183 h 227"/>
                <a:gd name="T76" fmla="*/ 198 w 229"/>
                <a:gd name="T77" fmla="*/ 193 h 227"/>
                <a:gd name="T78" fmla="*/ 216 w 229"/>
                <a:gd name="T79" fmla="*/ 168 h 227"/>
                <a:gd name="T80" fmla="*/ 200 w 229"/>
                <a:gd name="T81" fmla="*/ 151 h 227"/>
                <a:gd name="T82" fmla="*/ 206 w 229"/>
                <a:gd name="T83" fmla="*/ 133 h 227"/>
                <a:gd name="T84" fmla="*/ 229 w 229"/>
                <a:gd name="T85" fmla="*/ 128 h 227"/>
                <a:gd name="T86" fmla="*/ 114 w 229"/>
                <a:gd name="T87" fmla="*/ 180 h 227"/>
                <a:gd name="T88" fmla="*/ 47 w 229"/>
                <a:gd name="T89" fmla="*/ 113 h 227"/>
                <a:gd name="T90" fmla="*/ 114 w 229"/>
                <a:gd name="T91" fmla="*/ 46 h 227"/>
                <a:gd name="T92" fmla="*/ 181 w 229"/>
                <a:gd name="T93" fmla="*/ 113 h 227"/>
                <a:gd name="T94" fmla="*/ 114 w 229"/>
                <a:gd name="T95" fmla="*/ 18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227">
                  <a:moveTo>
                    <a:pt x="229" y="128"/>
                  </a:moveTo>
                  <a:cubicBezTo>
                    <a:pt x="229" y="98"/>
                    <a:pt x="229" y="98"/>
                    <a:pt x="229" y="98"/>
                  </a:cubicBezTo>
                  <a:cubicBezTo>
                    <a:pt x="206" y="93"/>
                    <a:pt x="206" y="93"/>
                    <a:pt x="206" y="93"/>
                  </a:cubicBezTo>
                  <a:cubicBezTo>
                    <a:pt x="204" y="87"/>
                    <a:pt x="202" y="81"/>
                    <a:pt x="200" y="76"/>
                  </a:cubicBezTo>
                  <a:cubicBezTo>
                    <a:pt x="216" y="58"/>
                    <a:pt x="216" y="58"/>
                    <a:pt x="216" y="58"/>
                  </a:cubicBezTo>
                  <a:cubicBezTo>
                    <a:pt x="198" y="34"/>
                    <a:pt x="198" y="34"/>
                    <a:pt x="198" y="34"/>
                  </a:cubicBezTo>
                  <a:cubicBezTo>
                    <a:pt x="176" y="44"/>
                    <a:pt x="176" y="44"/>
                    <a:pt x="176" y="44"/>
                  </a:cubicBezTo>
                  <a:cubicBezTo>
                    <a:pt x="172" y="39"/>
                    <a:pt x="167" y="36"/>
                    <a:pt x="161" y="33"/>
                  </a:cubicBezTo>
                  <a:cubicBezTo>
                    <a:pt x="164" y="9"/>
                    <a:pt x="164" y="9"/>
                    <a:pt x="164" y="9"/>
                  </a:cubicBezTo>
                  <a:cubicBezTo>
                    <a:pt x="135" y="0"/>
                    <a:pt x="135" y="0"/>
                    <a:pt x="135" y="0"/>
                  </a:cubicBezTo>
                  <a:cubicBezTo>
                    <a:pt x="123" y="20"/>
                    <a:pt x="123" y="20"/>
                    <a:pt x="123" y="20"/>
                  </a:cubicBezTo>
                  <a:cubicBezTo>
                    <a:pt x="120" y="20"/>
                    <a:pt x="117" y="20"/>
                    <a:pt x="114" y="20"/>
                  </a:cubicBezTo>
                  <a:cubicBezTo>
                    <a:pt x="111" y="20"/>
                    <a:pt x="108" y="20"/>
                    <a:pt x="105" y="20"/>
                  </a:cubicBezTo>
                  <a:cubicBezTo>
                    <a:pt x="93" y="0"/>
                    <a:pt x="93" y="0"/>
                    <a:pt x="93" y="0"/>
                  </a:cubicBezTo>
                  <a:cubicBezTo>
                    <a:pt x="65" y="9"/>
                    <a:pt x="65" y="9"/>
                    <a:pt x="65" y="9"/>
                  </a:cubicBezTo>
                  <a:cubicBezTo>
                    <a:pt x="67" y="33"/>
                    <a:pt x="67" y="33"/>
                    <a:pt x="67" y="33"/>
                  </a:cubicBezTo>
                  <a:cubicBezTo>
                    <a:pt x="62" y="36"/>
                    <a:pt x="57" y="39"/>
                    <a:pt x="52" y="44"/>
                  </a:cubicBezTo>
                  <a:cubicBezTo>
                    <a:pt x="30" y="34"/>
                    <a:pt x="30" y="34"/>
                    <a:pt x="30" y="34"/>
                  </a:cubicBezTo>
                  <a:cubicBezTo>
                    <a:pt x="13" y="58"/>
                    <a:pt x="13" y="58"/>
                    <a:pt x="13" y="58"/>
                  </a:cubicBezTo>
                  <a:cubicBezTo>
                    <a:pt x="29" y="76"/>
                    <a:pt x="29" y="76"/>
                    <a:pt x="29" y="76"/>
                  </a:cubicBezTo>
                  <a:cubicBezTo>
                    <a:pt x="26" y="81"/>
                    <a:pt x="24" y="87"/>
                    <a:pt x="23" y="94"/>
                  </a:cubicBezTo>
                  <a:cubicBezTo>
                    <a:pt x="0" y="98"/>
                    <a:pt x="0" y="98"/>
                    <a:pt x="0" y="98"/>
                  </a:cubicBezTo>
                  <a:cubicBezTo>
                    <a:pt x="0" y="128"/>
                    <a:pt x="0" y="128"/>
                    <a:pt x="0" y="128"/>
                  </a:cubicBezTo>
                  <a:cubicBezTo>
                    <a:pt x="23" y="133"/>
                    <a:pt x="23" y="133"/>
                    <a:pt x="23" y="133"/>
                  </a:cubicBezTo>
                  <a:cubicBezTo>
                    <a:pt x="24" y="139"/>
                    <a:pt x="26" y="145"/>
                    <a:pt x="29" y="151"/>
                  </a:cubicBezTo>
                  <a:cubicBezTo>
                    <a:pt x="13" y="169"/>
                    <a:pt x="13" y="169"/>
                    <a:pt x="13" y="169"/>
                  </a:cubicBezTo>
                  <a:cubicBezTo>
                    <a:pt x="31" y="193"/>
                    <a:pt x="31" y="193"/>
                    <a:pt x="31" y="193"/>
                  </a:cubicBezTo>
                  <a:cubicBezTo>
                    <a:pt x="52" y="183"/>
                    <a:pt x="52" y="183"/>
                    <a:pt x="52" y="183"/>
                  </a:cubicBezTo>
                  <a:cubicBezTo>
                    <a:pt x="57" y="187"/>
                    <a:pt x="62" y="191"/>
                    <a:pt x="67" y="194"/>
                  </a:cubicBezTo>
                  <a:cubicBezTo>
                    <a:pt x="65" y="218"/>
                    <a:pt x="65" y="218"/>
                    <a:pt x="65" y="218"/>
                  </a:cubicBezTo>
                  <a:cubicBezTo>
                    <a:pt x="93" y="227"/>
                    <a:pt x="93" y="227"/>
                    <a:pt x="93" y="227"/>
                  </a:cubicBezTo>
                  <a:cubicBezTo>
                    <a:pt x="105" y="206"/>
                    <a:pt x="105" y="206"/>
                    <a:pt x="105" y="206"/>
                  </a:cubicBezTo>
                  <a:cubicBezTo>
                    <a:pt x="108" y="207"/>
                    <a:pt x="111" y="207"/>
                    <a:pt x="114" y="207"/>
                  </a:cubicBezTo>
                  <a:cubicBezTo>
                    <a:pt x="117" y="207"/>
                    <a:pt x="121" y="207"/>
                    <a:pt x="124" y="206"/>
                  </a:cubicBezTo>
                  <a:cubicBezTo>
                    <a:pt x="135" y="227"/>
                    <a:pt x="135" y="227"/>
                    <a:pt x="135" y="227"/>
                  </a:cubicBezTo>
                  <a:cubicBezTo>
                    <a:pt x="164" y="217"/>
                    <a:pt x="164" y="217"/>
                    <a:pt x="164" y="217"/>
                  </a:cubicBezTo>
                  <a:cubicBezTo>
                    <a:pt x="161" y="194"/>
                    <a:pt x="161" y="194"/>
                    <a:pt x="161" y="194"/>
                  </a:cubicBezTo>
                  <a:cubicBezTo>
                    <a:pt x="167" y="191"/>
                    <a:pt x="172" y="187"/>
                    <a:pt x="176" y="183"/>
                  </a:cubicBezTo>
                  <a:cubicBezTo>
                    <a:pt x="198" y="193"/>
                    <a:pt x="198" y="193"/>
                    <a:pt x="198" y="193"/>
                  </a:cubicBezTo>
                  <a:cubicBezTo>
                    <a:pt x="216" y="168"/>
                    <a:pt x="216" y="168"/>
                    <a:pt x="216" y="168"/>
                  </a:cubicBezTo>
                  <a:cubicBezTo>
                    <a:pt x="200" y="151"/>
                    <a:pt x="200" y="151"/>
                    <a:pt x="200" y="151"/>
                  </a:cubicBezTo>
                  <a:cubicBezTo>
                    <a:pt x="202" y="145"/>
                    <a:pt x="204" y="139"/>
                    <a:pt x="206" y="133"/>
                  </a:cubicBezTo>
                  <a:lnTo>
                    <a:pt x="229" y="128"/>
                  </a:lnTo>
                  <a:close/>
                  <a:moveTo>
                    <a:pt x="114" y="180"/>
                  </a:moveTo>
                  <a:cubicBezTo>
                    <a:pt x="77" y="180"/>
                    <a:pt x="47" y="150"/>
                    <a:pt x="47" y="113"/>
                  </a:cubicBezTo>
                  <a:cubicBezTo>
                    <a:pt x="47" y="76"/>
                    <a:pt x="77" y="46"/>
                    <a:pt x="114" y="46"/>
                  </a:cubicBezTo>
                  <a:cubicBezTo>
                    <a:pt x="151" y="46"/>
                    <a:pt x="181" y="76"/>
                    <a:pt x="181" y="113"/>
                  </a:cubicBezTo>
                  <a:cubicBezTo>
                    <a:pt x="181" y="150"/>
                    <a:pt x="151" y="180"/>
                    <a:pt x="114" y="180"/>
                  </a:cubicBezTo>
                  <a:close/>
                </a:path>
              </a:pathLst>
            </a:custGeom>
            <a:grpFill/>
            <a:ln>
              <a:noFill/>
            </a:ln>
          </p:spPr>
          <p:txBody>
            <a:bodyPr vert="horz" wrap="square" lIns="91440" tIns="45720" rIns="91440" bIns="45720" numCol="1" anchor="t" anchorCtr="0" compatLnSpc="1"/>
            <a:lstStyle/>
            <a:p>
              <a:endParaRPr lang="zh-CN" altLang="en-US" sz="2000">
                <a:solidFill>
                  <a:prstClr val="black"/>
                </a:solidFill>
              </a:endParaRPr>
            </a:p>
          </p:txBody>
        </p:sp>
        <p:sp>
          <p:nvSpPr>
            <p:cNvPr id="88" name="Freeform 21"/>
            <p:cNvSpPr>
              <a:spLocks noEditPoints="1"/>
            </p:cNvSpPr>
            <p:nvPr/>
          </p:nvSpPr>
          <p:spPr bwMode="auto">
            <a:xfrm>
              <a:off x="4577871" y="4221191"/>
              <a:ext cx="199861" cy="199861"/>
            </a:xfrm>
            <a:custGeom>
              <a:avLst/>
              <a:gdLst>
                <a:gd name="T0" fmla="*/ 135 w 135"/>
                <a:gd name="T1" fmla="*/ 76 h 135"/>
                <a:gd name="T2" fmla="*/ 135 w 135"/>
                <a:gd name="T3" fmla="*/ 58 h 135"/>
                <a:gd name="T4" fmla="*/ 122 w 135"/>
                <a:gd name="T5" fmla="*/ 55 h 135"/>
                <a:gd name="T6" fmla="*/ 118 w 135"/>
                <a:gd name="T7" fmla="*/ 45 h 135"/>
                <a:gd name="T8" fmla="*/ 128 w 135"/>
                <a:gd name="T9" fmla="*/ 34 h 135"/>
                <a:gd name="T10" fmla="*/ 117 w 135"/>
                <a:gd name="T11" fmla="*/ 20 h 135"/>
                <a:gd name="T12" fmla="*/ 104 w 135"/>
                <a:gd name="T13" fmla="*/ 26 h 135"/>
                <a:gd name="T14" fmla="*/ 96 w 135"/>
                <a:gd name="T15" fmla="*/ 19 h 135"/>
                <a:gd name="T16" fmla="*/ 97 w 135"/>
                <a:gd name="T17" fmla="*/ 5 h 135"/>
                <a:gd name="T18" fmla="*/ 80 w 135"/>
                <a:gd name="T19" fmla="*/ 0 h 135"/>
                <a:gd name="T20" fmla="*/ 73 w 135"/>
                <a:gd name="T21" fmla="*/ 12 h 135"/>
                <a:gd name="T22" fmla="*/ 67 w 135"/>
                <a:gd name="T23" fmla="*/ 12 h 135"/>
                <a:gd name="T24" fmla="*/ 62 w 135"/>
                <a:gd name="T25" fmla="*/ 12 h 135"/>
                <a:gd name="T26" fmla="*/ 55 w 135"/>
                <a:gd name="T27" fmla="*/ 0 h 135"/>
                <a:gd name="T28" fmla="*/ 38 w 135"/>
                <a:gd name="T29" fmla="*/ 5 h 135"/>
                <a:gd name="T30" fmla="*/ 39 w 135"/>
                <a:gd name="T31" fmla="*/ 19 h 135"/>
                <a:gd name="T32" fmla="*/ 30 w 135"/>
                <a:gd name="T33" fmla="*/ 26 h 135"/>
                <a:gd name="T34" fmla="*/ 18 w 135"/>
                <a:gd name="T35" fmla="*/ 20 h 135"/>
                <a:gd name="T36" fmla="*/ 7 w 135"/>
                <a:gd name="T37" fmla="*/ 34 h 135"/>
                <a:gd name="T38" fmla="*/ 17 w 135"/>
                <a:gd name="T39" fmla="*/ 45 h 135"/>
                <a:gd name="T40" fmla="*/ 13 w 135"/>
                <a:gd name="T41" fmla="*/ 55 h 135"/>
                <a:gd name="T42" fmla="*/ 0 w 135"/>
                <a:gd name="T43" fmla="*/ 58 h 135"/>
                <a:gd name="T44" fmla="*/ 0 w 135"/>
                <a:gd name="T45" fmla="*/ 76 h 135"/>
                <a:gd name="T46" fmla="*/ 13 w 135"/>
                <a:gd name="T47" fmla="*/ 79 h 135"/>
                <a:gd name="T48" fmla="*/ 17 w 135"/>
                <a:gd name="T49" fmla="*/ 90 h 135"/>
                <a:gd name="T50" fmla="*/ 7 w 135"/>
                <a:gd name="T51" fmla="*/ 100 h 135"/>
                <a:gd name="T52" fmla="*/ 18 w 135"/>
                <a:gd name="T53" fmla="*/ 114 h 135"/>
                <a:gd name="T54" fmla="*/ 31 w 135"/>
                <a:gd name="T55" fmla="*/ 109 h 135"/>
                <a:gd name="T56" fmla="*/ 39 w 135"/>
                <a:gd name="T57" fmla="*/ 115 h 135"/>
                <a:gd name="T58" fmla="*/ 38 w 135"/>
                <a:gd name="T59" fmla="*/ 129 h 135"/>
                <a:gd name="T60" fmla="*/ 55 w 135"/>
                <a:gd name="T61" fmla="*/ 135 h 135"/>
                <a:gd name="T62" fmla="*/ 62 w 135"/>
                <a:gd name="T63" fmla="*/ 122 h 135"/>
                <a:gd name="T64" fmla="*/ 68 w 135"/>
                <a:gd name="T65" fmla="*/ 123 h 135"/>
                <a:gd name="T66" fmla="*/ 73 w 135"/>
                <a:gd name="T67" fmla="*/ 122 h 135"/>
                <a:gd name="T68" fmla="*/ 80 w 135"/>
                <a:gd name="T69" fmla="*/ 135 h 135"/>
                <a:gd name="T70" fmla="*/ 97 w 135"/>
                <a:gd name="T71" fmla="*/ 129 h 135"/>
                <a:gd name="T72" fmla="*/ 96 w 135"/>
                <a:gd name="T73" fmla="*/ 115 h 135"/>
                <a:gd name="T74" fmla="*/ 104 w 135"/>
                <a:gd name="T75" fmla="*/ 109 h 135"/>
                <a:gd name="T76" fmla="*/ 117 w 135"/>
                <a:gd name="T77" fmla="*/ 114 h 135"/>
                <a:gd name="T78" fmla="*/ 128 w 135"/>
                <a:gd name="T79" fmla="*/ 100 h 135"/>
                <a:gd name="T80" fmla="*/ 118 w 135"/>
                <a:gd name="T81" fmla="*/ 89 h 135"/>
                <a:gd name="T82" fmla="*/ 122 w 135"/>
                <a:gd name="T83" fmla="*/ 79 h 135"/>
                <a:gd name="T84" fmla="*/ 135 w 135"/>
                <a:gd name="T85" fmla="*/ 76 h 135"/>
                <a:gd name="T86" fmla="*/ 67 w 135"/>
                <a:gd name="T87" fmla="*/ 107 h 135"/>
                <a:gd name="T88" fmla="*/ 28 w 135"/>
                <a:gd name="T89" fmla="*/ 67 h 135"/>
                <a:gd name="T90" fmla="*/ 67 w 135"/>
                <a:gd name="T91" fmla="*/ 27 h 135"/>
                <a:gd name="T92" fmla="*/ 107 w 135"/>
                <a:gd name="T93" fmla="*/ 67 h 135"/>
                <a:gd name="T94" fmla="*/ 67 w 135"/>
                <a:gd name="T95" fmla="*/ 10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5" h="135">
                  <a:moveTo>
                    <a:pt x="135" y="76"/>
                  </a:moveTo>
                  <a:cubicBezTo>
                    <a:pt x="135" y="58"/>
                    <a:pt x="135" y="58"/>
                    <a:pt x="135" y="58"/>
                  </a:cubicBezTo>
                  <a:cubicBezTo>
                    <a:pt x="122" y="55"/>
                    <a:pt x="122" y="55"/>
                    <a:pt x="122" y="55"/>
                  </a:cubicBezTo>
                  <a:cubicBezTo>
                    <a:pt x="121" y="52"/>
                    <a:pt x="120" y="48"/>
                    <a:pt x="118" y="45"/>
                  </a:cubicBezTo>
                  <a:cubicBezTo>
                    <a:pt x="128" y="34"/>
                    <a:pt x="128" y="34"/>
                    <a:pt x="128" y="34"/>
                  </a:cubicBezTo>
                  <a:cubicBezTo>
                    <a:pt x="117" y="20"/>
                    <a:pt x="117" y="20"/>
                    <a:pt x="117" y="20"/>
                  </a:cubicBezTo>
                  <a:cubicBezTo>
                    <a:pt x="104" y="26"/>
                    <a:pt x="104" y="26"/>
                    <a:pt x="104" y="26"/>
                  </a:cubicBezTo>
                  <a:cubicBezTo>
                    <a:pt x="102" y="23"/>
                    <a:pt x="99" y="21"/>
                    <a:pt x="96" y="19"/>
                  </a:cubicBezTo>
                  <a:cubicBezTo>
                    <a:pt x="97" y="5"/>
                    <a:pt x="97" y="5"/>
                    <a:pt x="97" y="5"/>
                  </a:cubicBezTo>
                  <a:cubicBezTo>
                    <a:pt x="80" y="0"/>
                    <a:pt x="80" y="0"/>
                    <a:pt x="80" y="0"/>
                  </a:cubicBezTo>
                  <a:cubicBezTo>
                    <a:pt x="73" y="12"/>
                    <a:pt x="73" y="12"/>
                    <a:pt x="73" y="12"/>
                  </a:cubicBezTo>
                  <a:cubicBezTo>
                    <a:pt x="71" y="12"/>
                    <a:pt x="69" y="12"/>
                    <a:pt x="67" y="12"/>
                  </a:cubicBezTo>
                  <a:cubicBezTo>
                    <a:pt x="66" y="12"/>
                    <a:pt x="64" y="12"/>
                    <a:pt x="62" y="12"/>
                  </a:cubicBezTo>
                  <a:cubicBezTo>
                    <a:pt x="55" y="0"/>
                    <a:pt x="55" y="0"/>
                    <a:pt x="55" y="0"/>
                  </a:cubicBezTo>
                  <a:cubicBezTo>
                    <a:pt x="38" y="5"/>
                    <a:pt x="38" y="5"/>
                    <a:pt x="38" y="5"/>
                  </a:cubicBezTo>
                  <a:cubicBezTo>
                    <a:pt x="39" y="19"/>
                    <a:pt x="39" y="19"/>
                    <a:pt x="39" y="19"/>
                  </a:cubicBezTo>
                  <a:cubicBezTo>
                    <a:pt x="36" y="21"/>
                    <a:pt x="33" y="23"/>
                    <a:pt x="30" y="26"/>
                  </a:cubicBezTo>
                  <a:cubicBezTo>
                    <a:pt x="18" y="20"/>
                    <a:pt x="18" y="20"/>
                    <a:pt x="18" y="20"/>
                  </a:cubicBezTo>
                  <a:cubicBezTo>
                    <a:pt x="7" y="34"/>
                    <a:pt x="7" y="34"/>
                    <a:pt x="7" y="34"/>
                  </a:cubicBezTo>
                  <a:cubicBezTo>
                    <a:pt x="17" y="45"/>
                    <a:pt x="17" y="45"/>
                    <a:pt x="17" y="45"/>
                  </a:cubicBezTo>
                  <a:cubicBezTo>
                    <a:pt x="15" y="48"/>
                    <a:pt x="14" y="52"/>
                    <a:pt x="13" y="55"/>
                  </a:cubicBezTo>
                  <a:cubicBezTo>
                    <a:pt x="0" y="58"/>
                    <a:pt x="0" y="58"/>
                    <a:pt x="0" y="58"/>
                  </a:cubicBezTo>
                  <a:cubicBezTo>
                    <a:pt x="0" y="76"/>
                    <a:pt x="0" y="76"/>
                    <a:pt x="0" y="76"/>
                  </a:cubicBezTo>
                  <a:cubicBezTo>
                    <a:pt x="13" y="79"/>
                    <a:pt x="13" y="79"/>
                    <a:pt x="13" y="79"/>
                  </a:cubicBezTo>
                  <a:cubicBezTo>
                    <a:pt x="14" y="83"/>
                    <a:pt x="15" y="86"/>
                    <a:pt x="17" y="90"/>
                  </a:cubicBezTo>
                  <a:cubicBezTo>
                    <a:pt x="7" y="100"/>
                    <a:pt x="7" y="100"/>
                    <a:pt x="7" y="100"/>
                  </a:cubicBezTo>
                  <a:cubicBezTo>
                    <a:pt x="18" y="114"/>
                    <a:pt x="18" y="114"/>
                    <a:pt x="18" y="114"/>
                  </a:cubicBezTo>
                  <a:cubicBezTo>
                    <a:pt x="31" y="109"/>
                    <a:pt x="31" y="109"/>
                    <a:pt x="31" y="109"/>
                  </a:cubicBezTo>
                  <a:cubicBezTo>
                    <a:pt x="33" y="111"/>
                    <a:pt x="36" y="113"/>
                    <a:pt x="39" y="115"/>
                  </a:cubicBezTo>
                  <a:cubicBezTo>
                    <a:pt x="38" y="129"/>
                    <a:pt x="38" y="129"/>
                    <a:pt x="38" y="129"/>
                  </a:cubicBezTo>
                  <a:cubicBezTo>
                    <a:pt x="55" y="135"/>
                    <a:pt x="55" y="135"/>
                    <a:pt x="55" y="135"/>
                  </a:cubicBezTo>
                  <a:cubicBezTo>
                    <a:pt x="62" y="122"/>
                    <a:pt x="62" y="122"/>
                    <a:pt x="62" y="122"/>
                  </a:cubicBezTo>
                  <a:cubicBezTo>
                    <a:pt x="64" y="123"/>
                    <a:pt x="66" y="123"/>
                    <a:pt x="68" y="123"/>
                  </a:cubicBezTo>
                  <a:cubicBezTo>
                    <a:pt x="69" y="123"/>
                    <a:pt x="71" y="123"/>
                    <a:pt x="73" y="122"/>
                  </a:cubicBezTo>
                  <a:cubicBezTo>
                    <a:pt x="80" y="135"/>
                    <a:pt x="80" y="135"/>
                    <a:pt x="80" y="135"/>
                  </a:cubicBezTo>
                  <a:cubicBezTo>
                    <a:pt x="97" y="129"/>
                    <a:pt x="97" y="129"/>
                    <a:pt x="97" y="129"/>
                  </a:cubicBezTo>
                  <a:cubicBezTo>
                    <a:pt x="96" y="115"/>
                    <a:pt x="96" y="115"/>
                    <a:pt x="96" y="115"/>
                  </a:cubicBezTo>
                  <a:cubicBezTo>
                    <a:pt x="99" y="113"/>
                    <a:pt x="102" y="111"/>
                    <a:pt x="104" y="109"/>
                  </a:cubicBezTo>
                  <a:cubicBezTo>
                    <a:pt x="117" y="114"/>
                    <a:pt x="117" y="114"/>
                    <a:pt x="117" y="114"/>
                  </a:cubicBezTo>
                  <a:cubicBezTo>
                    <a:pt x="128" y="100"/>
                    <a:pt x="128" y="100"/>
                    <a:pt x="128" y="100"/>
                  </a:cubicBezTo>
                  <a:cubicBezTo>
                    <a:pt x="118" y="89"/>
                    <a:pt x="118" y="89"/>
                    <a:pt x="118" y="89"/>
                  </a:cubicBezTo>
                  <a:cubicBezTo>
                    <a:pt x="120" y="86"/>
                    <a:pt x="121" y="83"/>
                    <a:pt x="122" y="79"/>
                  </a:cubicBezTo>
                  <a:lnTo>
                    <a:pt x="135" y="76"/>
                  </a:lnTo>
                  <a:close/>
                  <a:moveTo>
                    <a:pt x="67" y="107"/>
                  </a:moveTo>
                  <a:cubicBezTo>
                    <a:pt x="46" y="107"/>
                    <a:pt x="28" y="89"/>
                    <a:pt x="28" y="67"/>
                  </a:cubicBezTo>
                  <a:cubicBezTo>
                    <a:pt x="28" y="45"/>
                    <a:pt x="46" y="27"/>
                    <a:pt x="67" y="27"/>
                  </a:cubicBezTo>
                  <a:cubicBezTo>
                    <a:pt x="89" y="27"/>
                    <a:pt x="107" y="45"/>
                    <a:pt x="107" y="67"/>
                  </a:cubicBezTo>
                  <a:cubicBezTo>
                    <a:pt x="107" y="89"/>
                    <a:pt x="89" y="107"/>
                    <a:pt x="67" y="107"/>
                  </a:cubicBezTo>
                  <a:close/>
                </a:path>
              </a:pathLst>
            </a:custGeom>
            <a:grpFill/>
            <a:ln>
              <a:noFill/>
            </a:ln>
          </p:spPr>
          <p:txBody>
            <a:bodyPr vert="horz" wrap="square" lIns="91440" tIns="45720" rIns="91440" bIns="45720" numCol="1" anchor="t" anchorCtr="0" compatLnSpc="1"/>
            <a:lstStyle/>
            <a:p>
              <a:endParaRPr lang="zh-CN" altLang="en-US" sz="2000">
                <a:solidFill>
                  <a:prstClr val="black"/>
                </a:solidFill>
              </a:endParaRPr>
            </a:p>
          </p:txBody>
        </p:sp>
      </p:grpSp>
      <p:grpSp>
        <p:nvGrpSpPr>
          <p:cNvPr id="89" name="组合 88"/>
          <p:cNvGrpSpPr/>
          <p:nvPr/>
        </p:nvGrpSpPr>
        <p:grpSpPr>
          <a:xfrm>
            <a:off x="5746750" y="2838554"/>
            <a:ext cx="330200" cy="330835"/>
            <a:chOff x="6967126" y="4092464"/>
            <a:chExt cx="453105" cy="448433"/>
          </a:xfrm>
          <a:solidFill>
            <a:schemeClr val="bg1"/>
          </a:solidFill>
        </p:grpSpPr>
        <p:sp>
          <p:nvSpPr>
            <p:cNvPr id="90" name="Freeform 136"/>
            <p:cNvSpPr/>
            <p:nvPr/>
          </p:nvSpPr>
          <p:spPr bwMode="auto">
            <a:xfrm>
              <a:off x="6967126" y="4343773"/>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p:spPr>
          <p:txBody>
            <a:bodyPr vert="horz" wrap="square" lIns="91440" tIns="45720" rIns="91440" bIns="45720" numCol="1" anchor="t" anchorCtr="0" compatLnSpc="1"/>
            <a:lstStyle/>
            <a:p>
              <a:endParaRPr lang="zh-CN" altLang="en-US" sz="2000">
                <a:solidFill>
                  <a:prstClr val="black"/>
                </a:solidFill>
              </a:endParaRPr>
            </a:p>
          </p:txBody>
        </p:sp>
        <p:sp>
          <p:nvSpPr>
            <p:cNvPr id="91" name="Freeform 137"/>
            <p:cNvSpPr>
              <a:spLocks noEditPoints="1"/>
            </p:cNvSpPr>
            <p:nvPr/>
          </p:nvSpPr>
          <p:spPr bwMode="auto">
            <a:xfrm>
              <a:off x="6967126" y="4092464"/>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p:spPr>
          <p:txBody>
            <a:bodyPr vert="horz" wrap="square" lIns="91440" tIns="45720" rIns="91440" bIns="45720" numCol="1" anchor="t" anchorCtr="0" compatLnSpc="1"/>
            <a:lstStyle/>
            <a:p>
              <a:endParaRPr lang="zh-CN" altLang="en-US" sz="2000">
                <a:solidFill>
                  <a:prstClr val="black"/>
                </a:solidFill>
              </a:endParaRPr>
            </a:p>
          </p:txBody>
        </p:sp>
      </p:grpSp>
      <p:grpSp>
        <p:nvGrpSpPr>
          <p:cNvPr id="92" name="组合 91"/>
          <p:cNvGrpSpPr/>
          <p:nvPr/>
        </p:nvGrpSpPr>
        <p:grpSpPr>
          <a:xfrm>
            <a:off x="3053715" y="2805534"/>
            <a:ext cx="339725" cy="329565"/>
            <a:chOff x="1004888" y="993775"/>
            <a:chExt cx="2438400" cy="2332038"/>
          </a:xfrm>
          <a:solidFill>
            <a:schemeClr val="bg1"/>
          </a:solidFill>
        </p:grpSpPr>
        <p:sp>
          <p:nvSpPr>
            <p:cNvPr id="93" name="Freeform 25"/>
            <p:cNvSpPr/>
            <p:nvPr/>
          </p:nvSpPr>
          <p:spPr bwMode="auto">
            <a:xfrm>
              <a:off x="1898651" y="2670175"/>
              <a:ext cx="655638" cy="655638"/>
            </a:xfrm>
            <a:custGeom>
              <a:avLst/>
              <a:gdLst>
                <a:gd name="T0" fmla="*/ 206 w 413"/>
                <a:gd name="T1" fmla="*/ 413 h 413"/>
                <a:gd name="T2" fmla="*/ 0 w 413"/>
                <a:gd name="T3" fmla="*/ 0 h 413"/>
                <a:gd name="T4" fmla="*/ 413 w 413"/>
                <a:gd name="T5" fmla="*/ 0 h 413"/>
                <a:gd name="T6" fmla="*/ 206 w 413"/>
                <a:gd name="T7" fmla="*/ 413 h 413"/>
              </a:gdLst>
              <a:ahLst/>
              <a:cxnLst>
                <a:cxn ang="0">
                  <a:pos x="T0" y="T1"/>
                </a:cxn>
                <a:cxn ang="0">
                  <a:pos x="T2" y="T3"/>
                </a:cxn>
                <a:cxn ang="0">
                  <a:pos x="T4" y="T5"/>
                </a:cxn>
                <a:cxn ang="0">
                  <a:pos x="T6" y="T7"/>
                </a:cxn>
              </a:cxnLst>
              <a:rect l="0" t="0" r="r" b="b"/>
              <a:pathLst>
                <a:path w="413" h="413">
                  <a:moveTo>
                    <a:pt x="206" y="413"/>
                  </a:moveTo>
                  <a:lnTo>
                    <a:pt x="0" y="0"/>
                  </a:lnTo>
                  <a:lnTo>
                    <a:pt x="413" y="0"/>
                  </a:lnTo>
                  <a:lnTo>
                    <a:pt x="206" y="413"/>
                  </a:lnTo>
                  <a:close/>
                </a:path>
              </a:pathLst>
            </a:custGeom>
            <a:grpFill/>
            <a:ln>
              <a:noFill/>
            </a:ln>
          </p:spPr>
          <p:txBody>
            <a:bodyPr vert="horz" wrap="square" lIns="91440" tIns="45720" rIns="91440" bIns="45720" numCol="1" anchor="t" anchorCtr="0" compatLnSpc="1"/>
            <a:lstStyle/>
            <a:p>
              <a:endParaRPr lang="zh-CN" altLang="en-US" sz="2000">
                <a:solidFill>
                  <a:prstClr val="black"/>
                </a:solidFill>
              </a:endParaRPr>
            </a:p>
          </p:txBody>
        </p:sp>
        <p:sp>
          <p:nvSpPr>
            <p:cNvPr id="94" name="任意多边形 93"/>
            <p:cNvSpPr>
              <a:spLocks noChangeArrowheads="1"/>
            </p:cNvSpPr>
            <p:nvPr/>
          </p:nvSpPr>
          <p:spPr bwMode="auto">
            <a:xfrm>
              <a:off x="1004888" y="993775"/>
              <a:ext cx="2438400" cy="1774825"/>
            </a:xfrm>
            <a:custGeom>
              <a:avLst/>
              <a:gdLst>
                <a:gd name="connsiteX0" fmla="*/ 290196 w 2438400"/>
                <a:gd name="connsiteY0" fmla="*/ 0 h 1774825"/>
                <a:gd name="connsiteX1" fmla="*/ 2151973 w 2438400"/>
                <a:gd name="connsiteY1" fmla="*/ 0 h 1774825"/>
                <a:gd name="connsiteX2" fmla="*/ 2438400 w 2438400"/>
                <a:gd name="connsiteY2" fmla="*/ 286384 h 1774825"/>
                <a:gd name="connsiteX3" fmla="*/ 2438400 w 2438400"/>
                <a:gd name="connsiteY3" fmla="*/ 1484673 h 1774825"/>
                <a:gd name="connsiteX4" fmla="*/ 2151973 w 2438400"/>
                <a:gd name="connsiteY4" fmla="*/ 1774825 h 1774825"/>
                <a:gd name="connsiteX5" fmla="*/ 290196 w 2438400"/>
                <a:gd name="connsiteY5" fmla="*/ 1774825 h 1774825"/>
                <a:gd name="connsiteX6" fmla="*/ 0 w 2438400"/>
                <a:gd name="connsiteY6" fmla="*/ 1484673 h 1774825"/>
                <a:gd name="connsiteX7" fmla="*/ 0 w 2438400"/>
                <a:gd name="connsiteY7" fmla="*/ 286384 h 1774825"/>
                <a:gd name="connsiteX8" fmla="*/ 290196 w 2438400"/>
                <a:gd name="connsiteY8" fmla="*/ 0 h 1774825"/>
                <a:gd name="connsiteX9" fmla="*/ 471488 w 2438400"/>
                <a:gd name="connsiteY9" fmla="*/ 425450 h 1774825"/>
                <a:gd name="connsiteX10" fmla="*/ 471488 w 2438400"/>
                <a:gd name="connsiteY10" fmla="*/ 598488 h 1774825"/>
                <a:gd name="connsiteX11" fmla="*/ 1971676 w 2438400"/>
                <a:gd name="connsiteY11" fmla="*/ 598488 h 1774825"/>
                <a:gd name="connsiteX12" fmla="*/ 1971676 w 2438400"/>
                <a:gd name="connsiteY12" fmla="*/ 425450 h 1774825"/>
                <a:gd name="connsiteX13" fmla="*/ 471488 w 2438400"/>
                <a:gd name="connsiteY13" fmla="*/ 425450 h 1774825"/>
                <a:gd name="connsiteX14" fmla="*/ 471488 w 2438400"/>
                <a:gd name="connsiteY14" fmla="*/ 801688 h 1774825"/>
                <a:gd name="connsiteX15" fmla="*/ 471488 w 2438400"/>
                <a:gd name="connsiteY15" fmla="*/ 971551 h 1774825"/>
                <a:gd name="connsiteX16" fmla="*/ 1971676 w 2438400"/>
                <a:gd name="connsiteY16" fmla="*/ 971551 h 1774825"/>
                <a:gd name="connsiteX17" fmla="*/ 1971676 w 2438400"/>
                <a:gd name="connsiteY17" fmla="*/ 801688 h 1774825"/>
                <a:gd name="connsiteX18" fmla="*/ 471488 w 2438400"/>
                <a:gd name="connsiteY18" fmla="*/ 801688 h 1774825"/>
                <a:gd name="connsiteX19" fmla="*/ 471488 w 2438400"/>
                <a:gd name="connsiteY19" fmla="*/ 1174750 h 1774825"/>
                <a:gd name="connsiteX20" fmla="*/ 471488 w 2438400"/>
                <a:gd name="connsiteY20" fmla="*/ 1347788 h 1774825"/>
                <a:gd name="connsiteX21" fmla="*/ 1971676 w 2438400"/>
                <a:gd name="connsiteY21" fmla="*/ 1347788 h 1774825"/>
                <a:gd name="connsiteX22" fmla="*/ 1971676 w 2438400"/>
                <a:gd name="connsiteY22" fmla="*/ 1174750 h 1774825"/>
                <a:gd name="connsiteX23" fmla="*/ 471488 w 2438400"/>
                <a:gd name="connsiteY23" fmla="*/ 1174750 h 177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grpFill/>
            <a:ln>
              <a:noFill/>
            </a:ln>
          </p:spPr>
          <p:txBody>
            <a:bodyPr vert="horz" wrap="square" lIns="91440" tIns="45720" rIns="91440" bIns="45720" numCol="1" anchor="t" anchorCtr="0" compatLnSpc="1">
              <a:noAutofit/>
            </a:bodyPr>
            <a:lstStyle/>
            <a:p>
              <a:endParaRPr lang="zh-CN" altLang="en-US" sz="2000">
                <a:solidFill>
                  <a:prstClr val="black"/>
                </a:solidFill>
              </a:endParaRPr>
            </a:p>
          </p:txBody>
        </p:sp>
      </p:grpSp>
      <p:grpSp>
        <p:nvGrpSpPr>
          <p:cNvPr id="95" name="组合 94"/>
          <p:cNvGrpSpPr/>
          <p:nvPr/>
        </p:nvGrpSpPr>
        <p:grpSpPr>
          <a:xfrm>
            <a:off x="3104515" y="5373474"/>
            <a:ext cx="295275" cy="382270"/>
            <a:chOff x="1605186" y="572440"/>
            <a:chExt cx="563562" cy="720725"/>
          </a:xfrm>
          <a:solidFill>
            <a:schemeClr val="bg1"/>
          </a:solidFill>
        </p:grpSpPr>
        <p:sp>
          <p:nvSpPr>
            <p:cNvPr id="96" name="Freeform 32"/>
            <p:cNvSpPr/>
            <p:nvPr/>
          </p:nvSpPr>
          <p:spPr bwMode="auto">
            <a:xfrm>
              <a:off x="1814736" y="572440"/>
              <a:ext cx="142875" cy="720725"/>
            </a:xfrm>
            <a:custGeom>
              <a:avLst/>
              <a:gdLst>
                <a:gd name="T0" fmla="*/ 64 w 64"/>
                <a:gd name="T1" fmla="*/ 289 h 321"/>
                <a:gd name="T2" fmla="*/ 32 w 64"/>
                <a:gd name="T3" fmla="*/ 321 h 321"/>
                <a:gd name="T4" fmla="*/ 0 w 64"/>
                <a:gd name="T5" fmla="*/ 289 h 321"/>
                <a:gd name="T6" fmla="*/ 0 w 64"/>
                <a:gd name="T7" fmla="*/ 32 h 321"/>
                <a:gd name="T8" fmla="*/ 32 w 64"/>
                <a:gd name="T9" fmla="*/ 0 h 321"/>
                <a:gd name="T10" fmla="*/ 64 w 64"/>
                <a:gd name="T11" fmla="*/ 32 h 321"/>
                <a:gd name="T12" fmla="*/ 64 w 64"/>
                <a:gd name="T13" fmla="*/ 289 h 321"/>
              </a:gdLst>
              <a:ahLst/>
              <a:cxnLst>
                <a:cxn ang="0">
                  <a:pos x="T0" y="T1"/>
                </a:cxn>
                <a:cxn ang="0">
                  <a:pos x="T2" y="T3"/>
                </a:cxn>
                <a:cxn ang="0">
                  <a:pos x="T4" y="T5"/>
                </a:cxn>
                <a:cxn ang="0">
                  <a:pos x="T6" y="T7"/>
                </a:cxn>
                <a:cxn ang="0">
                  <a:pos x="T8" y="T9"/>
                </a:cxn>
                <a:cxn ang="0">
                  <a:pos x="T10" y="T11"/>
                </a:cxn>
                <a:cxn ang="0">
                  <a:pos x="T12" y="T13"/>
                </a:cxn>
              </a:cxnLst>
              <a:rect l="0" t="0" r="r" b="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97" name="Freeform 33"/>
            <p:cNvSpPr/>
            <p:nvPr/>
          </p:nvSpPr>
          <p:spPr bwMode="auto">
            <a:xfrm>
              <a:off x="1605186" y="1012177"/>
              <a:ext cx="141288" cy="280988"/>
            </a:xfrm>
            <a:custGeom>
              <a:avLst/>
              <a:gdLst>
                <a:gd name="T0" fmla="*/ 63 w 63"/>
                <a:gd name="T1" fmla="*/ 93 h 125"/>
                <a:gd name="T2" fmla="*/ 32 w 63"/>
                <a:gd name="T3" fmla="*/ 125 h 125"/>
                <a:gd name="T4" fmla="*/ 0 w 63"/>
                <a:gd name="T5" fmla="*/ 93 h 125"/>
                <a:gd name="T6" fmla="*/ 0 w 63"/>
                <a:gd name="T7" fmla="*/ 32 h 125"/>
                <a:gd name="T8" fmla="*/ 32 w 63"/>
                <a:gd name="T9" fmla="*/ 0 h 125"/>
                <a:gd name="T10" fmla="*/ 63 w 63"/>
                <a:gd name="T11" fmla="*/ 32 h 125"/>
                <a:gd name="T12" fmla="*/ 63 w 63"/>
                <a:gd name="T13" fmla="*/ 93 h 125"/>
              </a:gdLst>
              <a:ahLst/>
              <a:cxnLst>
                <a:cxn ang="0">
                  <a:pos x="T0" y="T1"/>
                </a:cxn>
                <a:cxn ang="0">
                  <a:pos x="T2" y="T3"/>
                </a:cxn>
                <a:cxn ang="0">
                  <a:pos x="T4" y="T5"/>
                </a:cxn>
                <a:cxn ang="0">
                  <a:pos x="T6" y="T7"/>
                </a:cxn>
                <a:cxn ang="0">
                  <a:pos x="T8" y="T9"/>
                </a:cxn>
                <a:cxn ang="0">
                  <a:pos x="T10" y="T11"/>
                </a:cxn>
                <a:cxn ang="0">
                  <a:pos x="T12" y="T13"/>
                </a:cxn>
              </a:cxnLst>
              <a:rect l="0" t="0" r="r" b="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98" name="Freeform 34"/>
            <p:cNvSpPr/>
            <p:nvPr/>
          </p:nvSpPr>
          <p:spPr bwMode="auto">
            <a:xfrm>
              <a:off x="2025873" y="804215"/>
              <a:ext cx="142875" cy="488950"/>
            </a:xfrm>
            <a:custGeom>
              <a:avLst/>
              <a:gdLst>
                <a:gd name="T0" fmla="*/ 64 w 64"/>
                <a:gd name="T1" fmla="*/ 186 h 218"/>
                <a:gd name="T2" fmla="*/ 32 w 64"/>
                <a:gd name="T3" fmla="*/ 218 h 218"/>
                <a:gd name="T4" fmla="*/ 0 w 64"/>
                <a:gd name="T5" fmla="*/ 186 h 218"/>
                <a:gd name="T6" fmla="*/ 0 w 64"/>
                <a:gd name="T7" fmla="*/ 32 h 218"/>
                <a:gd name="T8" fmla="*/ 32 w 64"/>
                <a:gd name="T9" fmla="*/ 0 h 218"/>
                <a:gd name="T10" fmla="*/ 64 w 64"/>
                <a:gd name="T11" fmla="*/ 32 h 218"/>
                <a:gd name="T12" fmla="*/ 64 w 64"/>
                <a:gd name="T13" fmla="*/ 186 h 218"/>
              </a:gdLst>
              <a:ahLst/>
              <a:cxnLst>
                <a:cxn ang="0">
                  <a:pos x="T0" y="T1"/>
                </a:cxn>
                <a:cxn ang="0">
                  <a:pos x="T2" y="T3"/>
                </a:cxn>
                <a:cxn ang="0">
                  <a:pos x="T4" y="T5"/>
                </a:cxn>
                <a:cxn ang="0">
                  <a:pos x="T6" y="T7"/>
                </a:cxn>
                <a:cxn ang="0">
                  <a:pos x="T8" y="T9"/>
                </a:cxn>
                <a:cxn ang="0">
                  <a:pos x="T10" y="T11"/>
                </a:cxn>
                <a:cxn ang="0">
                  <a:pos x="T12" y="T13"/>
                </a:cxn>
              </a:cxnLst>
              <a:rect l="0" t="0" r="r" b="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grpSp>
      <p:grpSp>
        <p:nvGrpSpPr>
          <p:cNvPr id="72" name="组合 71"/>
          <p:cNvGrpSpPr/>
          <p:nvPr/>
        </p:nvGrpSpPr>
        <p:grpSpPr>
          <a:xfrm>
            <a:off x="-527594" y="926649"/>
            <a:ext cx="5759450" cy="404813"/>
            <a:chOff x="-593888" y="3114767"/>
            <a:chExt cx="5759450" cy="404813"/>
          </a:xfrm>
          <a:solidFill>
            <a:schemeClr val="accent1"/>
          </a:solidFill>
        </p:grpSpPr>
        <p:sp>
          <p:nvSpPr>
            <p:cNvPr id="73" name="同侧圆角矩形 244"/>
            <p:cNvSpPr/>
            <p:nvPr/>
          </p:nvSpPr>
          <p:spPr>
            <a:xfrm>
              <a:off x="167477" y="3114767"/>
              <a:ext cx="2120265" cy="287655"/>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solidFill>
                  <a:latin typeface="微软雅黑" panose="020B0503020204020204" pitchFamily="34" charset="-122"/>
                  <a:ea typeface="微软雅黑" panose="020B0503020204020204" pitchFamily="34" charset="-122"/>
                </a:rPr>
                <a:t>持续响应</a:t>
              </a:r>
            </a:p>
          </p:txBody>
        </p:sp>
        <p:sp>
          <p:nvSpPr>
            <p:cNvPr id="74" name="减号 73"/>
            <p:cNvSpPr/>
            <p:nvPr/>
          </p:nvSpPr>
          <p:spPr>
            <a:xfrm>
              <a:off x="-593888" y="3284630"/>
              <a:ext cx="5759450" cy="234950"/>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1419395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a:xfrm>
            <a:off x="2614613" y="0"/>
            <a:ext cx="6384925" cy="581025"/>
          </a:xfrm>
        </p:spPr>
        <p:txBody>
          <a:bodyPr/>
          <a:lstStyle/>
          <a:p>
            <a:pPr algn="r">
              <a:defRPr/>
            </a:pPr>
            <a:r>
              <a:rPr altLang="zh-CN">
                <a:sym typeface="宋体" panose="02010600030101010101" pitchFamily="2" charset="-122"/>
              </a:rPr>
              <a:t>其他保障方案</a:t>
            </a:r>
            <a:r>
              <a:rPr lang="en-US" altLang="zh-CN" kern="1200">
                <a:cs typeface="+mn-ea"/>
                <a:sym typeface="微软雅黑" panose="020B0503020204020204" pitchFamily="34" charset="-122"/>
              </a:rPr>
              <a:t>——</a:t>
            </a:r>
            <a:r>
              <a:rPr altLang="en-US" sz="2000" dirty="0">
                <a:cs typeface="+mn-cs"/>
              </a:rPr>
              <a:t>态势感知平台建设</a:t>
            </a:r>
          </a:p>
        </p:txBody>
      </p:sp>
      <p:sp>
        <p:nvSpPr>
          <p:cNvPr id="3" name="文本框 2"/>
          <p:cNvSpPr txBox="1"/>
          <p:nvPr/>
        </p:nvSpPr>
        <p:spPr>
          <a:xfrm>
            <a:off x="287715" y="833660"/>
            <a:ext cx="8568952" cy="1691640"/>
          </a:xfrm>
          <a:prstGeom prst="rect">
            <a:avLst/>
          </a:prstGeom>
          <a:noFill/>
        </p:spPr>
        <p:txBody>
          <a:bodyPr wrap="square" rtlCol="0">
            <a:spAutoFit/>
          </a:bodyPr>
          <a:lstStyle/>
          <a:p>
            <a:pPr marL="285750" indent="-285750">
              <a:lnSpc>
                <a:spcPct val="150000"/>
              </a:lnSpc>
              <a:buClr>
                <a:srgbClr val="833634"/>
              </a:buClr>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态势感知平台作为全网安全管理平台，可</a:t>
            </a:r>
            <a:r>
              <a:rPr lang="zh-CN" altLang="en-US" sz="1400" dirty="0">
                <a:solidFill>
                  <a:srgbClr val="C00000"/>
                </a:solidFill>
                <a:latin typeface="微软雅黑" panose="020B0503020204020204" pitchFamily="34" charset="-122"/>
                <a:ea typeface="微软雅黑" panose="020B0503020204020204" pitchFamily="34" charset="-122"/>
              </a:rPr>
              <a:t>集中展现全网安全状态和全网风险预警信息</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Clr>
                <a:srgbClr val="833634"/>
              </a:buClr>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结合系统部署位置、操作系统、服务协议、安全基线配置、</a:t>
            </a:r>
            <a:r>
              <a:rPr lang="zh-CN" altLang="en-US" sz="1400" dirty="0">
                <a:latin typeface="微软雅黑" panose="020B0503020204020204" pitchFamily="34" charset="-122"/>
                <a:ea typeface="微软雅黑" panose="020B0503020204020204" pitchFamily="34" charset="-122"/>
                <a:sym typeface="+mn-ea"/>
              </a:rPr>
              <a:t>漏洞情况、</a:t>
            </a:r>
            <a:r>
              <a:rPr lang="zh-CN" altLang="en-US" sz="1400" dirty="0">
                <a:latin typeface="微软雅黑" panose="020B0503020204020204" pitchFamily="34" charset="-122"/>
                <a:ea typeface="微软雅黑" panose="020B0503020204020204" pitchFamily="34" charset="-122"/>
              </a:rPr>
              <a:t>修复情况、修复周期、</a:t>
            </a:r>
            <a:r>
              <a:rPr lang="zh-CN" altLang="en-US" sz="1400" b="1" dirty="0">
                <a:solidFill>
                  <a:srgbClr val="C00000"/>
                </a:solidFill>
                <a:latin typeface="微软雅黑" panose="020B0503020204020204" pitchFamily="34" charset="-122"/>
                <a:ea typeface="微软雅黑" panose="020B0503020204020204" pitchFamily="34" charset="-122"/>
              </a:rPr>
              <a:t>外部威胁情报</a:t>
            </a:r>
            <a:r>
              <a:rPr lang="zh-CN" altLang="en-US" sz="1400" dirty="0">
                <a:latin typeface="微软雅黑" panose="020B0503020204020204" pitchFamily="34" charset="-122"/>
                <a:ea typeface="微软雅黑" panose="020B0503020204020204" pitchFamily="34" charset="-122"/>
              </a:rPr>
              <a:t>及其他安全风险指标对系统运行风险进行</a:t>
            </a:r>
            <a:r>
              <a:rPr lang="zh-CN" altLang="en-US" sz="1400" dirty="0">
                <a:solidFill>
                  <a:srgbClr val="C00000"/>
                </a:solidFill>
                <a:latin typeface="微软雅黑" panose="020B0503020204020204" pitchFamily="34" charset="-122"/>
                <a:ea typeface="微软雅黑" panose="020B0503020204020204" pitchFamily="34" charset="-122"/>
              </a:rPr>
              <a:t>安全量化评分</a:t>
            </a:r>
            <a:r>
              <a:rPr lang="zh-CN" altLang="en-US" sz="1400" dirty="0">
                <a:latin typeface="微软雅黑" panose="020B0503020204020204" pitchFamily="34" charset="-122"/>
                <a:ea typeface="微软雅黑" panose="020B0503020204020204" pitchFamily="34" charset="-122"/>
              </a:rPr>
              <a:t>、统一展示，统一视图各团队重点关注；</a:t>
            </a:r>
          </a:p>
          <a:p>
            <a:pPr marL="285750" indent="-285750">
              <a:lnSpc>
                <a:spcPct val="150000"/>
              </a:lnSpc>
              <a:buClr>
                <a:srgbClr val="833634"/>
              </a:buClr>
              <a:buFont typeface="Wingdings" panose="05000000000000000000" pitchFamily="2" charset="2"/>
              <a:buChar char="Ø"/>
            </a:pPr>
            <a:r>
              <a:rPr lang="zh-CN" altLang="en-US" sz="1400" dirty="0">
                <a:solidFill>
                  <a:srgbClr val="C00000"/>
                </a:solidFill>
                <a:latin typeface="微软雅黑" panose="020B0503020204020204" pitchFamily="34" charset="-122"/>
                <a:ea typeface="微软雅黑" panose="020B0503020204020204" pitchFamily="34" charset="-122"/>
                <a:sym typeface="+mn-ea"/>
              </a:rPr>
              <a:t>安全资产的全面管理</a:t>
            </a:r>
            <a:r>
              <a:rPr lang="zh-CN" altLang="en-US" sz="1400" dirty="0">
                <a:latin typeface="微软雅黑" panose="020B0503020204020204" pitchFamily="34" charset="-122"/>
                <a:ea typeface="微软雅黑" panose="020B0503020204020204" pitchFamily="34" charset="-122"/>
                <a:sym typeface="+mn-ea"/>
              </a:rPr>
              <a:t>，可直观展示安全资产的全部信息，如IP、OS操作系统、系统进程、软件清单、中间件版本、应用版本等重要资产信息，可支持一键搜索，实现安全资产信息快速定位；</a:t>
            </a:r>
            <a:endParaRPr lang="zh-CN" altLang="en-US" sz="1400"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2702630"/>
            <a:ext cx="8208912" cy="2547593"/>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67744" y="3692767"/>
            <a:ext cx="6865322" cy="2574496"/>
          </a:xfrm>
          <a:prstGeom prst="rect">
            <a:avLst/>
          </a:prstGeom>
        </p:spPr>
      </p:pic>
    </p:spTree>
    <p:extLst>
      <p:ext uri="{BB962C8B-B14F-4D97-AF65-F5344CB8AC3E}">
        <p14:creationId xmlns:p14="http://schemas.microsoft.com/office/powerpoint/2010/main" val="23715279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标题 1"/>
          <p:cNvSpPr/>
          <p:nvPr/>
        </p:nvSpPr>
        <p:spPr>
          <a:xfrm>
            <a:off x="1148080" y="71755"/>
            <a:ext cx="7890510" cy="581025"/>
          </a:xfrm>
          <a:prstGeom prst="rect">
            <a:avLst/>
          </a:prstGeom>
          <a:noFill/>
          <a:ln w="9525">
            <a:noFill/>
          </a:ln>
        </p:spPr>
        <p:txBody>
          <a:bodyPr lIns="0" anchor="ctr"/>
          <a:lstStyle/>
          <a:p>
            <a:pPr lvl="1" indent="0" algn="r" eaLnBrk="0" hangingPunct="0"/>
            <a:r>
              <a:rPr lang="zh-CN" altLang="zh-CN" sz="2800" b="1" dirty="0">
                <a:solidFill>
                  <a:srgbClr val="6B1685"/>
                </a:solidFill>
                <a:latin typeface="微软雅黑" panose="020B0503020204020204" pitchFamily="34" charset="-122"/>
                <a:ea typeface="微软雅黑" panose="020B0503020204020204" pitchFamily="34" charset="-122"/>
                <a:cs typeface="+mj-cs"/>
                <a:sym typeface="宋体" panose="02010600030101010101" pitchFamily="2" charset="-122"/>
              </a:rPr>
              <a:t>其他保障方案</a:t>
            </a:r>
            <a:r>
              <a:rPr lang="en-US" altLang="zh-CN" sz="2800" b="1" dirty="0">
                <a:solidFill>
                  <a:srgbClr val="6B1685"/>
                </a:solidFill>
                <a:latin typeface="微软雅黑" panose="020B0503020204020204" pitchFamily="34" charset="-122"/>
                <a:ea typeface="微软雅黑" panose="020B0503020204020204" pitchFamily="34" charset="-122"/>
                <a:cs typeface="+mn-ea"/>
                <a:sym typeface="微软雅黑" panose="020B0503020204020204" pitchFamily="34" charset="-122"/>
              </a:rPr>
              <a:t>——</a:t>
            </a:r>
            <a:r>
              <a:rPr lang="zh-CN" altLang="en-US" sz="2000" b="1" dirty="0">
                <a:solidFill>
                  <a:srgbClr val="6B1685"/>
                </a:solidFill>
                <a:latin typeface="微软雅黑" panose="020B0503020204020204" pitchFamily="34" charset="-122"/>
                <a:ea typeface="微软雅黑" panose="020B0503020204020204" pitchFamily="34" charset="-122"/>
                <a:cs typeface="+mn-ea"/>
                <a:sym typeface="微软雅黑" panose="020B0503020204020204" pitchFamily="34" charset="-122"/>
              </a:rPr>
              <a:t>加强</a:t>
            </a:r>
            <a:r>
              <a:rPr lang="zh-CN" altLang="en-US" sz="2000" b="1" dirty="0">
                <a:solidFill>
                  <a:srgbClr val="6B1685"/>
                </a:solidFill>
                <a:latin typeface="微软雅黑" panose="020B0503020204020204" pitchFamily="34" charset="-122"/>
                <a:ea typeface="微软雅黑" panose="020B0503020204020204" pitchFamily="34" charset="-122"/>
                <a:sym typeface="宋体" panose="02010600030101010101" pitchFamily="2" charset="-122"/>
              </a:rPr>
              <a:t>漏洞修复空档期安全保障</a:t>
            </a:r>
          </a:p>
        </p:txBody>
      </p:sp>
      <p:cxnSp>
        <p:nvCxnSpPr>
          <p:cNvPr id="47" name="直接连接符 46"/>
          <p:cNvCxnSpPr/>
          <p:nvPr/>
        </p:nvCxnSpPr>
        <p:spPr>
          <a:xfrm>
            <a:off x="3190240" y="2082800"/>
            <a:ext cx="2309813" cy="2309813"/>
          </a:xfrm>
          <a:prstGeom prst="line">
            <a:avLst/>
          </a:prstGeom>
          <a:noFill/>
          <a:ln w="19050" cap="rnd" cmpd="sng" algn="ctr">
            <a:solidFill>
              <a:srgbClr val="181715"/>
            </a:solidFill>
            <a:prstDash val="sysDot"/>
          </a:ln>
          <a:effectLst/>
        </p:spPr>
      </p:cxnSp>
      <p:cxnSp>
        <p:nvCxnSpPr>
          <p:cNvPr id="48" name="直接连接符 47"/>
          <p:cNvCxnSpPr/>
          <p:nvPr/>
        </p:nvCxnSpPr>
        <p:spPr>
          <a:xfrm flipH="1">
            <a:off x="3283903" y="2082800"/>
            <a:ext cx="2309813" cy="2309813"/>
          </a:xfrm>
          <a:prstGeom prst="line">
            <a:avLst/>
          </a:prstGeom>
          <a:noFill/>
          <a:ln w="19050" cap="rnd" cmpd="sng" algn="ctr">
            <a:solidFill>
              <a:srgbClr val="181715"/>
            </a:solidFill>
            <a:prstDash val="sysDot"/>
          </a:ln>
          <a:effectLst/>
        </p:spPr>
      </p:cxnSp>
      <p:sp>
        <p:nvSpPr>
          <p:cNvPr id="49" name="椭圆 48"/>
          <p:cNvSpPr/>
          <p:nvPr/>
        </p:nvSpPr>
        <p:spPr>
          <a:xfrm>
            <a:off x="3190240" y="2272030"/>
            <a:ext cx="2404110" cy="2257425"/>
          </a:xfrm>
          <a:prstGeom prst="ellipse">
            <a:avLst/>
          </a:prstGeom>
          <a:noFill/>
          <a:ln w="19050" cap="rnd" cmpd="sng" algn="ctr">
            <a:solidFill>
              <a:srgbClr val="181715"/>
            </a:solidFill>
            <a:prstDash val="sysDot"/>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a:ln>
                <a:noFill/>
              </a:ln>
              <a:solidFill>
                <a:srgbClr val="FFFFFF"/>
              </a:solidFill>
              <a:effectLst/>
              <a:uLnTx/>
              <a:uFillTx/>
              <a:latin typeface="Bauhaus 93" panose="04030905020B02020C02" charset="0"/>
              <a:ea typeface="宋体" panose="02010600030101010101" pitchFamily="2" charset="-122"/>
              <a:cs typeface="+mn-ea"/>
            </a:endParaRPr>
          </a:p>
        </p:txBody>
      </p:sp>
      <p:sp>
        <p:nvSpPr>
          <p:cNvPr id="50" name="椭圆 49"/>
          <p:cNvSpPr/>
          <p:nvPr/>
        </p:nvSpPr>
        <p:spPr>
          <a:xfrm>
            <a:off x="3836353" y="2724150"/>
            <a:ext cx="1135063" cy="1136650"/>
          </a:xfrm>
          <a:prstGeom prst="ellipse">
            <a:avLst/>
          </a:prstGeom>
          <a:solidFill>
            <a:srgbClr val="DC3D2A"/>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 lastClr="FFFFFF"/>
              </a:solidFill>
              <a:effectLst/>
              <a:uLnTx/>
              <a:uFillTx/>
              <a:latin typeface="Calibri" panose="020F0502020204030204" pitchFamily="34" charset="0"/>
              <a:ea typeface="宋体" panose="02010600030101010101" pitchFamily="2" charset="-122"/>
              <a:cs typeface="+mn-ea"/>
            </a:endParaRPr>
          </a:p>
        </p:txBody>
      </p:sp>
      <p:sp>
        <p:nvSpPr>
          <p:cNvPr id="51" name="椭圆 50"/>
          <p:cNvSpPr/>
          <p:nvPr/>
        </p:nvSpPr>
        <p:spPr>
          <a:xfrm>
            <a:off x="4026853" y="1800225"/>
            <a:ext cx="762000" cy="763588"/>
          </a:xfrm>
          <a:prstGeom prst="ellipse">
            <a:avLst/>
          </a:prstGeom>
          <a:solidFill>
            <a:srgbClr val="DCC12A"/>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 lastClr="FFFFFF"/>
              </a:solidFill>
              <a:effectLst/>
              <a:uLnTx/>
              <a:uFillTx/>
              <a:latin typeface="Calibri" panose="020F0502020204030204" pitchFamily="34" charset="0"/>
              <a:ea typeface="宋体" panose="02010600030101010101" pitchFamily="2" charset="-122"/>
              <a:cs typeface="+mn-ea"/>
            </a:endParaRPr>
          </a:p>
        </p:txBody>
      </p:sp>
      <p:sp>
        <p:nvSpPr>
          <p:cNvPr id="52" name="椭圆 51"/>
          <p:cNvSpPr/>
          <p:nvPr/>
        </p:nvSpPr>
        <p:spPr>
          <a:xfrm>
            <a:off x="5111115" y="2906713"/>
            <a:ext cx="763588" cy="763588"/>
          </a:xfrm>
          <a:prstGeom prst="ellipse">
            <a:avLst/>
          </a:prstGeom>
          <a:solidFill>
            <a:srgbClr val="4FA331"/>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 lastClr="FFFFFF"/>
              </a:solidFill>
              <a:effectLst/>
              <a:uLnTx/>
              <a:uFillTx/>
              <a:latin typeface="Calibri" panose="020F0502020204030204" pitchFamily="34" charset="0"/>
              <a:ea typeface="宋体" panose="02010600030101010101" pitchFamily="2" charset="-122"/>
              <a:cs typeface="+mn-ea"/>
            </a:endParaRPr>
          </a:p>
        </p:txBody>
      </p:sp>
      <p:sp>
        <p:nvSpPr>
          <p:cNvPr id="53" name="椭圆 52"/>
          <p:cNvSpPr/>
          <p:nvPr/>
        </p:nvSpPr>
        <p:spPr>
          <a:xfrm>
            <a:off x="2934653" y="2906713"/>
            <a:ext cx="763588" cy="763588"/>
          </a:xfrm>
          <a:prstGeom prst="ellipse">
            <a:avLst/>
          </a:prstGeom>
          <a:solidFill>
            <a:srgbClr val="8F4695"/>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 lastClr="FFFFFF"/>
              </a:solidFill>
              <a:effectLst/>
              <a:uLnTx/>
              <a:uFillTx/>
              <a:latin typeface="Calibri" panose="020F0502020204030204" pitchFamily="34" charset="0"/>
              <a:ea typeface="宋体" panose="02010600030101010101" pitchFamily="2" charset="-122"/>
              <a:cs typeface="+mn-ea"/>
            </a:endParaRPr>
          </a:p>
        </p:txBody>
      </p:sp>
      <p:sp>
        <p:nvSpPr>
          <p:cNvPr id="54" name="椭圆 53"/>
          <p:cNvSpPr/>
          <p:nvPr/>
        </p:nvSpPr>
        <p:spPr>
          <a:xfrm>
            <a:off x="4026853" y="4021138"/>
            <a:ext cx="762000" cy="762000"/>
          </a:xfrm>
          <a:prstGeom prst="ellipse">
            <a:avLst/>
          </a:prstGeom>
          <a:solidFill>
            <a:srgbClr val="309EBA"/>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 lastClr="FFFFFF"/>
              </a:solidFill>
              <a:effectLst/>
              <a:uLnTx/>
              <a:uFillTx/>
              <a:latin typeface="Calibri" panose="020F0502020204030204" pitchFamily="34" charset="0"/>
              <a:ea typeface="宋体" panose="02010600030101010101" pitchFamily="2" charset="-122"/>
              <a:cs typeface="+mn-ea"/>
            </a:endParaRPr>
          </a:p>
        </p:txBody>
      </p:sp>
      <p:sp>
        <p:nvSpPr>
          <p:cNvPr id="55" name="矩形 6"/>
          <p:cNvSpPr/>
          <p:nvPr/>
        </p:nvSpPr>
        <p:spPr>
          <a:xfrm>
            <a:off x="491490" y="1778000"/>
            <a:ext cx="2502535" cy="1599565"/>
          </a:xfrm>
          <a:prstGeom prst="rect">
            <a:avLst/>
          </a:prstGeom>
          <a:noFill/>
          <a:ln w="9525">
            <a:noFill/>
          </a:ln>
        </p:spPr>
        <p:txBody>
          <a:bodyPr wrap="square">
            <a:spAutoFit/>
          </a:bodyPr>
          <a:lstStyle/>
          <a:p>
            <a:pPr lvl="0">
              <a:buClr>
                <a:srgbClr val="000000"/>
              </a:buClr>
            </a:pPr>
            <a:r>
              <a:rPr lang="zh-CN" altLang="en-US" sz="1400">
                <a:ln>
                  <a:noFill/>
                </a:ln>
                <a:uLnTx/>
                <a:uFillTx/>
                <a:latin typeface="微软雅黑" panose="020B0503020204020204" pitchFamily="34" charset="-122"/>
                <a:ea typeface="微软雅黑" panose="020B0503020204020204" pitchFamily="34" charset="-122"/>
                <a:cs typeface="+mn-ea"/>
              </a:rPr>
              <a:t>漏洞修复空档期即经过评级处于高风险且在一定时间内无法修复的系统漏洞，将检测</a:t>
            </a:r>
            <a:r>
              <a:rPr lang="zh-CN" altLang="en-US" sz="1400">
                <a:ln>
                  <a:noFill/>
                </a:ln>
                <a:uLnTx/>
                <a:uFillTx/>
                <a:latin typeface="微软雅黑" panose="020B0503020204020204" pitchFamily="34" charset="-122"/>
                <a:ea typeface="微软雅黑" panose="020B0503020204020204" pitchFamily="34" charset="-122"/>
                <a:cs typeface="+mn-ea"/>
                <a:sym typeface="+mn-ea"/>
              </a:rPr>
              <a:t>策略部署在专业安全设备/应用级检测设备上，</a:t>
            </a:r>
            <a:r>
              <a:rPr lang="zh-CN" altLang="en-US" sz="1400">
                <a:ln>
                  <a:noFill/>
                </a:ln>
                <a:uLnTx/>
                <a:uFillTx/>
                <a:latin typeface="微软雅黑" panose="020B0503020204020204" pitchFamily="34" charset="-122"/>
                <a:ea typeface="微软雅黑" panose="020B0503020204020204" pitchFamily="34" charset="-122"/>
                <a:cs typeface="+mn-ea"/>
              </a:rPr>
              <a:t>从网络维度重点关注跟踪漏洞修复空挡期风险利用情况； </a:t>
            </a:r>
          </a:p>
        </p:txBody>
      </p:sp>
      <p:sp>
        <p:nvSpPr>
          <p:cNvPr id="56" name="矩形 6"/>
          <p:cNvSpPr/>
          <p:nvPr/>
        </p:nvSpPr>
        <p:spPr>
          <a:xfrm>
            <a:off x="490855" y="4508500"/>
            <a:ext cx="2595880" cy="1812925"/>
          </a:xfrm>
          <a:prstGeom prst="rect">
            <a:avLst/>
          </a:prstGeom>
          <a:noFill/>
          <a:ln w="9525">
            <a:noFill/>
          </a:ln>
        </p:spPr>
        <p:txBody>
          <a:bodyPr wrap="square">
            <a:spAutoFit/>
          </a:bodyPr>
          <a:lstStyle/>
          <a:p>
            <a:pPr lvl="0">
              <a:buClr>
                <a:srgbClr val="000000"/>
              </a:buClr>
            </a:pPr>
            <a:r>
              <a:rPr lang="en-US" sz="1400" dirty="0">
                <a:solidFill>
                  <a:srgbClr val="181715"/>
                </a:solidFill>
                <a:latin typeface="微软雅黑" panose="020B0503020204020204" pitchFamily="34" charset="-122"/>
                <a:ea typeface="微软雅黑" panose="020B0503020204020204" pitchFamily="34" charset="-122"/>
              </a:rPr>
              <a:t>--</a:t>
            </a:r>
            <a:r>
              <a:rPr lang="zh-CN" altLang="en-US" sz="1400" dirty="0">
                <a:solidFill>
                  <a:srgbClr val="181715"/>
                </a:solidFill>
                <a:latin typeface="微软雅黑" panose="020B0503020204020204" pitchFamily="34" charset="-122"/>
                <a:ea typeface="微软雅黑" panose="020B0503020204020204" pitchFamily="34" charset="-122"/>
              </a:rPr>
              <a:t>基于网络报文回溯、取证技术，建立完整的威胁漏洞利用</a:t>
            </a:r>
            <a:r>
              <a:rPr lang="zh-CN" sz="14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a:sym typeface="+mn-ea"/>
              </a:rPr>
              <a:t>回溯、取证、追踪确认</a:t>
            </a:r>
            <a:r>
              <a:rPr lang="zh-CN" altLang="en-US" sz="1400" dirty="0">
                <a:solidFill>
                  <a:srgbClr val="181715"/>
                </a:solidFill>
                <a:latin typeface="微软雅黑" panose="020B0503020204020204" pitchFamily="34" charset="-122"/>
                <a:ea typeface="微软雅黑" panose="020B0503020204020204" pitchFamily="34" charset="-122"/>
              </a:rPr>
              <a:t>机制；</a:t>
            </a:r>
          </a:p>
          <a:p>
            <a:pPr lvl="0">
              <a:buClr>
                <a:srgbClr val="000000"/>
              </a:buClr>
            </a:pPr>
            <a:r>
              <a:rPr lang="en-US" altLang="zh-CN" sz="1400" dirty="0">
                <a:solidFill>
                  <a:srgbClr val="181715"/>
                </a:solidFill>
                <a:latin typeface="微软雅黑" panose="020B0503020204020204" pitchFamily="34" charset="-122"/>
                <a:ea typeface="微软雅黑" panose="020B0503020204020204" pitchFamily="34" charset="-122"/>
              </a:rPr>
              <a:t>--</a:t>
            </a:r>
            <a:r>
              <a:rPr lang="zh-CN" altLang="en-US" sz="1400" dirty="0">
                <a:solidFill>
                  <a:srgbClr val="181715"/>
                </a:solidFill>
                <a:latin typeface="微软雅黑" panose="020B0503020204020204" pitchFamily="34" charset="-122"/>
                <a:ea typeface="微软雅黑" panose="020B0503020204020204" pitchFamily="34" charset="-122"/>
              </a:rPr>
              <a:t>基于攻击响应报文进行分析，对攻击成功性进行跟踪判断；</a:t>
            </a:r>
          </a:p>
          <a:p>
            <a:pPr lvl="0">
              <a:buClr>
                <a:srgbClr val="000000"/>
              </a:buClr>
            </a:pPr>
            <a:r>
              <a:rPr lang="en-US" altLang="zh-CN" sz="1400" dirty="0">
                <a:solidFill>
                  <a:srgbClr val="181715"/>
                </a:solidFill>
                <a:latin typeface="微软雅黑" panose="020B0503020204020204" pitchFamily="34" charset="-122"/>
                <a:ea typeface="微软雅黑" panose="020B0503020204020204" pitchFamily="34" charset="-122"/>
              </a:rPr>
              <a:t>--</a:t>
            </a:r>
            <a:r>
              <a:rPr lang="zh-CN" altLang="en-US" sz="1400" dirty="0">
                <a:solidFill>
                  <a:srgbClr val="181715"/>
                </a:solidFill>
                <a:latin typeface="微软雅黑" panose="020B0503020204020204" pitchFamily="34" charset="-122"/>
                <a:ea typeface="微软雅黑" panose="020B0503020204020204" pitchFamily="34" charset="-122"/>
              </a:rPr>
              <a:t>基于专业的</a:t>
            </a:r>
            <a:r>
              <a:rPr lang="en-US" altLang="zh-CN" sz="1400" dirty="0">
                <a:solidFill>
                  <a:srgbClr val="181715"/>
                </a:solidFill>
                <a:latin typeface="微软雅黑" panose="020B0503020204020204" pitchFamily="34" charset="-122"/>
                <a:ea typeface="微软雅黑" panose="020B0503020204020204" pitchFamily="34" charset="-122"/>
              </a:rPr>
              <a:t>IP</a:t>
            </a:r>
            <a:r>
              <a:rPr lang="zh-CN" altLang="en-US" sz="1400" dirty="0">
                <a:solidFill>
                  <a:srgbClr val="181715"/>
                </a:solidFill>
                <a:latin typeface="微软雅黑" panose="020B0503020204020204" pitchFamily="34" charset="-122"/>
                <a:ea typeface="微软雅黑" panose="020B0503020204020204" pitchFamily="34" charset="-122"/>
              </a:rPr>
              <a:t>信誉库，加强对攻击源</a:t>
            </a:r>
            <a:r>
              <a:rPr lang="en-US" altLang="zh-CN" sz="1400" dirty="0">
                <a:solidFill>
                  <a:srgbClr val="181715"/>
                </a:solidFill>
                <a:latin typeface="微软雅黑" panose="020B0503020204020204" pitchFamily="34" charset="-122"/>
                <a:ea typeface="微软雅黑" panose="020B0503020204020204" pitchFamily="34" charset="-122"/>
              </a:rPr>
              <a:t>ip</a:t>
            </a:r>
            <a:r>
              <a:rPr lang="zh-CN" altLang="en-US" sz="1400" dirty="0">
                <a:solidFill>
                  <a:srgbClr val="181715"/>
                </a:solidFill>
                <a:latin typeface="微软雅黑" panose="020B0503020204020204" pitchFamily="34" charset="-122"/>
                <a:ea typeface="微软雅黑" panose="020B0503020204020204" pitchFamily="34" charset="-122"/>
              </a:rPr>
              <a:t>的分析判断，如微步在线、</a:t>
            </a:r>
            <a:r>
              <a:rPr lang="en-US" altLang="zh-CN" sz="1400" dirty="0">
                <a:solidFill>
                  <a:srgbClr val="181715"/>
                </a:solidFill>
                <a:latin typeface="微软雅黑" panose="020B0503020204020204" pitchFamily="34" charset="-122"/>
                <a:ea typeface="微软雅黑" panose="020B0503020204020204" pitchFamily="34" charset="-122"/>
              </a:rPr>
              <a:t>360</a:t>
            </a:r>
            <a:r>
              <a:rPr lang="zh-CN" altLang="en-US" sz="1400" dirty="0">
                <a:solidFill>
                  <a:srgbClr val="181715"/>
                </a:solidFill>
                <a:latin typeface="微软雅黑" panose="020B0503020204020204" pitchFamily="34" charset="-122"/>
                <a:ea typeface="微软雅黑" panose="020B0503020204020204" pitchFamily="34" charset="-122"/>
              </a:rPr>
              <a:t>应急响应中心；</a:t>
            </a:r>
          </a:p>
        </p:txBody>
      </p:sp>
      <p:sp>
        <p:nvSpPr>
          <p:cNvPr id="57" name="矩形 6"/>
          <p:cNvSpPr/>
          <p:nvPr/>
        </p:nvSpPr>
        <p:spPr>
          <a:xfrm>
            <a:off x="5885180" y="1779905"/>
            <a:ext cx="2570480" cy="1812925"/>
          </a:xfrm>
          <a:prstGeom prst="rect">
            <a:avLst/>
          </a:prstGeom>
          <a:noFill/>
          <a:ln w="9525">
            <a:noFill/>
          </a:ln>
        </p:spPr>
        <p:txBody>
          <a:bodyPr wrap="square">
            <a:spAutoFit/>
          </a:bodyPr>
          <a:lstStyle/>
          <a:p>
            <a:pPr lvl="0">
              <a:buClr>
                <a:srgbClr val="000000"/>
              </a:buClr>
            </a:pPr>
            <a:r>
              <a:rPr lang="en-US" altLang="zh-CN" sz="1400" dirty="0">
                <a:solidFill>
                  <a:srgbClr val="181715"/>
                </a:solidFill>
                <a:latin typeface="微软雅黑" panose="020B0503020204020204" pitchFamily="34" charset="-122"/>
                <a:ea typeface="微软雅黑" panose="020B0503020204020204" pitchFamily="34" charset="-122"/>
              </a:rPr>
              <a:t>--</a:t>
            </a:r>
            <a:r>
              <a:rPr lang="zh-CN" altLang="en-US" sz="1400" dirty="0">
                <a:solidFill>
                  <a:srgbClr val="181715"/>
                </a:solidFill>
                <a:latin typeface="微软雅黑" panose="020B0503020204020204" pitchFamily="34" charset="-122"/>
                <a:ea typeface="微软雅黑" panose="020B0503020204020204" pitchFamily="34" charset="-122"/>
              </a:rPr>
              <a:t>网络全流量深度威胁检测设备针对重点漏洞特征</a:t>
            </a:r>
            <a:r>
              <a:rPr lang="zh-CN" altLang="en-US" sz="1400" dirty="0">
                <a:solidFill>
                  <a:srgbClr val="181715"/>
                </a:solidFill>
                <a:latin typeface="微软雅黑" panose="020B0503020204020204" pitchFamily="34" charset="-122"/>
                <a:ea typeface="微软雅黑" panose="020B0503020204020204" pitchFamily="34" charset="-122"/>
                <a:sym typeface="宋体" panose="02010600030101010101" pitchFamily="2" charset="-122"/>
              </a:rPr>
              <a:t>定制网络安全检测策略</a:t>
            </a:r>
            <a:r>
              <a:rPr lang="zh-CN" altLang="en-US" sz="1400" dirty="0">
                <a:solidFill>
                  <a:srgbClr val="181715"/>
                </a:solidFill>
                <a:latin typeface="微软雅黑" panose="020B0503020204020204" pitchFamily="34" charset="-122"/>
                <a:ea typeface="微软雅黑" panose="020B0503020204020204" pitchFamily="34" charset="-122"/>
              </a:rPr>
              <a:t>；</a:t>
            </a:r>
          </a:p>
          <a:p>
            <a:pPr lvl="0">
              <a:buClr>
                <a:srgbClr val="000000"/>
              </a:buClr>
            </a:pPr>
            <a:r>
              <a:rPr lang="en-US" altLang="zh-CN" sz="1400" dirty="0">
                <a:solidFill>
                  <a:srgbClr val="181715"/>
                </a:solidFill>
                <a:latin typeface="微软雅黑" panose="020B0503020204020204" pitchFamily="34" charset="-122"/>
                <a:ea typeface="微软雅黑" panose="020B0503020204020204" pitchFamily="34" charset="-122"/>
              </a:rPr>
              <a:t>--</a:t>
            </a:r>
            <a:r>
              <a:rPr lang="zh-CN" altLang="en-US" sz="1400" dirty="0">
                <a:solidFill>
                  <a:srgbClr val="181715"/>
                </a:solidFill>
                <a:latin typeface="微软雅黑" panose="020B0503020204020204" pitchFamily="34" charset="-122"/>
                <a:ea typeface="微软雅黑" panose="020B0503020204020204" pitchFamily="34" charset="-122"/>
              </a:rPr>
              <a:t>互联网边界系统全面部署云安全监测系统，作为</a:t>
            </a:r>
            <a:r>
              <a:rPr lang="zh-CN" altLang="en-US" sz="1400" dirty="0">
                <a:solidFill>
                  <a:schemeClr val="tx1"/>
                </a:solidFill>
                <a:latin typeface="微软雅黑" panose="020B0503020204020204" pitchFamily="34" charset="-122"/>
                <a:ea typeface="微软雅黑" panose="020B0503020204020204" pitchFamily="34" charset="-122"/>
              </a:rPr>
              <a:t>安全底线</a:t>
            </a:r>
            <a:r>
              <a:rPr sz="1400" dirty="0">
                <a:latin typeface="微软雅黑" panose="020B0503020204020204" pitchFamily="34" charset="-122"/>
                <a:ea typeface="微软雅黑" panose="020B0503020204020204" pitchFamily="34" charset="-122"/>
                <a:cs typeface="+mn-ea"/>
                <a:sym typeface="+mn-ea"/>
              </a:rPr>
              <a:t>实现主机</a:t>
            </a:r>
            <a:r>
              <a:rPr sz="1400" dirty="0">
                <a:solidFill>
                  <a:schemeClr val="tx1"/>
                </a:solidFill>
                <a:latin typeface="微软雅黑" panose="020B0503020204020204" pitchFamily="34" charset="-122"/>
                <a:ea typeface="微软雅黑" panose="020B0503020204020204" pitchFamily="34" charset="-122"/>
                <a:cs typeface="+mn-ea"/>
                <a:sym typeface="+mn-ea"/>
              </a:rPr>
              <a:t>异常提权、反弹shell</a:t>
            </a:r>
            <a:r>
              <a:rPr sz="1400" dirty="0">
                <a:latin typeface="微软雅黑" panose="020B0503020204020204" pitchFamily="34" charset="-122"/>
                <a:ea typeface="微软雅黑" panose="020B0503020204020204" pitchFamily="34" charset="-122"/>
                <a:cs typeface="+mn-ea"/>
                <a:sym typeface="+mn-ea"/>
              </a:rPr>
              <a:t>等安全入侵行为的实时监测预警</a:t>
            </a:r>
            <a:r>
              <a:rPr lang="zh-CN" altLang="en-US" sz="1400" dirty="0">
                <a:solidFill>
                  <a:srgbClr val="181715"/>
                </a:solidFill>
                <a:latin typeface="微软雅黑" panose="020B0503020204020204" pitchFamily="34" charset="-122"/>
                <a:ea typeface="微软雅黑" panose="020B0503020204020204" pitchFamily="34" charset="-122"/>
              </a:rPr>
              <a:t>；</a:t>
            </a:r>
          </a:p>
        </p:txBody>
      </p:sp>
      <p:sp>
        <p:nvSpPr>
          <p:cNvPr id="58" name="矩形 6"/>
          <p:cNvSpPr/>
          <p:nvPr/>
        </p:nvSpPr>
        <p:spPr>
          <a:xfrm>
            <a:off x="5950585" y="4542155"/>
            <a:ext cx="2505075" cy="959485"/>
          </a:xfrm>
          <a:prstGeom prst="rect">
            <a:avLst/>
          </a:prstGeom>
          <a:noFill/>
          <a:ln w="9525">
            <a:noFill/>
          </a:ln>
        </p:spPr>
        <p:txBody>
          <a:bodyPr wrap="square">
            <a:spAutoFit/>
          </a:bodyPr>
          <a:lstStyle/>
          <a:p>
            <a:pPr lvl="0">
              <a:buClr>
                <a:srgbClr val="000000"/>
              </a:buClr>
            </a:pPr>
            <a:r>
              <a:rPr lang="en-US" altLang="zh-CN" sz="1400" dirty="0">
                <a:solidFill>
                  <a:srgbClr val="181715"/>
                </a:solidFill>
                <a:latin typeface="微软雅黑" panose="020B0503020204020204" pitchFamily="34" charset="-122"/>
                <a:ea typeface="微软雅黑" panose="020B0503020204020204" pitchFamily="34" charset="-122"/>
              </a:rPr>
              <a:t>--</a:t>
            </a:r>
            <a:r>
              <a:rPr lang="zh-CN" altLang="en-US" sz="1400" dirty="0">
                <a:solidFill>
                  <a:srgbClr val="181715"/>
                </a:solidFill>
                <a:latin typeface="微软雅黑" panose="020B0503020204020204" pitchFamily="34" charset="-122"/>
                <a:ea typeface="微软雅黑" panose="020B0503020204020204" pitchFamily="34" charset="-122"/>
              </a:rPr>
              <a:t>网络一线按照预案要求，第一时间封堵恶意攻击</a:t>
            </a:r>
            <a:r>
              <a:rPr lang="en-US" altLang="zh-CN" sz="1400" dirty="0">
                <a:solidFill>
                  <a:srgbClr val="181715"/>
                </a:solidFill>
                <a:latin typeface="微软雅黑" panose="020B0503020204020204" pitchFamily="34" charset="-122"/>
                <a:ea typeface="微软雅黑" panose="020B0503020204020204" pitchFamily="34" charset="-122"/>
              </a:rPr>
              <a:t>ip</a:t>
            </a:r>
            <a:r>
              <a:rPr lang="zh-CN" altLang="en-US" sz="1400" dirty="0">
                <a:solidFill>
                  <a:srgbClr val="181715"/>
                </a:solidFill>
                <a:latin typeface="微软雅黑" panose="020B0503020204020204" pitchFamily="34" charset="-122"/>
                <a:ea typeface="微软雅黑" panose="020B0503020204020204" pitchFamily="34" charset="-122"/>
              </a:rPr>
              <a:t>源地址；</a:t>
            </a:r>
          </a:p>
          <a:p>
            <a:pPr lvl="0">
              <a:buClr>
                <a:srgbClr val="000000"/>
              </a:buClr>
            </a:pPr>
            <a:r>
              <a:rPr lang="en-US" altLang="zh-CN" sz="1400" dirty="0">
                <a:solidFill>
                  <a:srgbClr val="181715"/>
                </a:solidFill>
                <a:latin typeface="微软雅黑" panose="020B0503020204020204" pitchFamily="34" charset="-122"/>
                <a:ea typeface="微软雅黑" panose="020B0503020204020204" pitchFamily="34" charset="-122"/>
              </a:rPr>
              <a:t>--WAF</a:t>
            </a:r>
            <a:r>
              <a:rPr lang="zh-CN" altLang="en-US" sz="1400" dirty="0">
                <a:solidFill>
                  <a:srgbClr val="181715"/>
                </a:solidFill>
                <a:latin typeface="微软雅黑" panose="020B0503020204020204" pitchFamily="34" charset="-122"/>
                <a:ea typeface="微软雅黑" panose="020B0503020204020204" pitchFamily="34" charset="-122"/>
              </a:rPr>
              <a:t>应用防火墙定制安全策略实现恶意攻击的拦截阻断；</a:t>
            </a:r>
          </a:p>
        </p:txBody>
      </p:sp>
      <p:sp>
        <p:nvSpPr>
          <p:cNvPr id="59" name="矩形 7"/>
          <p:cNvSpPr/>
          <p:nvPr/>
        </p:nvSpPr>
        <p:spPr>
          <a:xfrm>
            <a:off x="3958908" y="2825750"/>
            <a:ext cx="894080" cy="975360"/>
          </a:xfrm>
          <a:prstGeom prst="rect">
            <a:avLst/>
          </a:prstGeom>
          <a:noFill/>
          <a:ln w="9525">
            <a:noFill/>
          </a:ln>
        </p:spPr>
        <p:txBody>
          <a:bodyPr wrap="none">
            <a:spAutoFit/>
          </a:bodyPr>
          <a:lstStyle/>
          <a:p>
            <a:pPr lvl="0">
              <a:buClr>
                <a:srgbClr val="000000"/>
              </a:buClr>
            </a:pPr>
            <a:r>
              <a:rPr lang="zh-CN" altLang="en-US" sz="2800" b="1" dirty="0">
                <a:solidFill>
                  <a:srgbClr val="EAE7D4"/>
                </a:solidFill>
                <a:latin typeface="微软雅黑" panose="020B0503020204020204" pitchFamily="34" charset="-122"/>
                <a:ea typeface="微软雅黑" panose="020B0503020204020204" pitchFamily="34" charset="-122"/>
              </a:rPr>
              <a:t>安全</a:t>
            </a:r>
          </a:p>
          <a:p>
            <a:pPr lvl="0">
              <a:buClr>
                <a:srgbClr val="000000"/>
              </a:buClr>
            </a:pPr>
            <a:r>
              <a:rPr lang="zh-CN" altLang="en-US" sz="2800" b="1" dirty="0">
                <a:solidFill>
                  <a:srgbClr val="EAE7D4"/>
                </a:solidFill>
                <a:latin typeface="微软雅黑" panose="020B0503020204020204" pitchFamily="34" charset="-122"/>
                <a:ea typeface="微软雅黑" panose="020B0503020204020204" pitchFamily="34" charset="-122"/>
              </a:rPr>
              <a:t>保障</a:t>
            </a:r>
          </a:p>
        </p:txBody>
      </p:sp>
      <p:sp>
        <p:nvSpPr>
          <p:cNvPr id="60" name="矩形 7"/>
          <p:cNvSpPr/>
          <p:nvPr/>
        </p:nvSpPr>
        <p:spPr>
          <a:xfrm>
            <a:off x="4097655" y="1881188"/>
            <a:ext cx="589280" cy="596265"/>
          </a:xfrm>
          <a:prstGeom prst="rect">
            <a:avLst/>
          </a:prstGeom>
          <a:noFill/>
          <a:ln w="9525">
            <a:noFill/>
          </a:ln>
        </p:spPr>
        <p:txBody>
          <a:bodyPr wrap="none">
            <a:spAutoFit/>
          </a:bodyPr>
          <a:lstStyle/>
          <a:p>
            <a:pPr lvl="0">
              <a:buClr>
                <a:srgbClr val="000000"/>
              </a:buClr>
            </a:pPr>
            <a:r>
              <a:rPr lang="zh-CN" altLang="en-US" sz="1600" b="1" dirty="0">
                <a:solidFill>
                  <a:srgbClr val="EAE7D4"/>
                </a:solidFill>
                <a:latin typeface="微软雅黑" panose="020B0503020204020204" pitchFamily="34" charset="-122"/>
                <a:ea typeface="微软雅黑" panose="020B0503020204020204" pitchFamily="34" charset="-122"/>
              </a:rPr>
              <a:t>管理</a:t>
            </a:r>
          </a:p>
          <a:p>
            <a:pPr lvl="0">
              <a:buClr>
                <a:srgbClr val="000000"/>
              </a:buClr>
            </a:pPr>
            <a:r>
              <a:rPr lang="zh-CN" altLang="en-US" sz="1600" b="1" dirty="0">
                <a:solidFill>
                  <a:srgbClr val="EAE7D4"/>
                </a:solidFill>
                <a:latin typeface="微软雅黑" panose="020B0503020204020204" pitchFamily="34" charset="-122"/>
                <a:ea typeface="微软雅黑" panose="020B0503020204020204" pitchFamily="34" charset="-122"/>
              </a:rPr>
              <a:t>体系</a:t>
            </a:r>
          </a:p>
        </p:txBody>
      </p:sp>
      <p:sp>
        <p:nvSpPr>
          <p:cNvPr id="61" name="矩形 7"/>
          <p:cNvSpPr/>
          <p:nvPr/>
        </p:nvSpPr>
        <p:spPr>
          <a:xfrm>
            <a:off x="5194935" y="2994343"/>
            <a:ext cx="589280" cy="596265"/>
          </a:xfrm>
          <a:prstGeom prst="rect">
            <a:avLst/>
          </a:prstGeom>
          <a:noFill/>
          <a:ln w="9525">
            <a:noFill/>
          </a:ln>
        </p:spPr>
        <p:txBody>
          <a:bodyPr wrap="none">
            <a:spAutoFit/>
          </a:bodyPr>
          <a:lstStyle/>
          <a:p>
            <a:pPr lvl="0">
              <a:buClr>
                <a:srgbClr val="000000"/>
              </a:buClr>
            </a:pPr>
            <a:r>
              <a:rPr lang="zh-CN" altLang="en-US" sz="1600" b="1" dirty="0">
                <a:solidFill>
                  <a:srgbClr val="EAE7D4"/>
                </a:solidFill>
                <a:latin typeface="微软雅黑" panose="020B0503020204020204" pitchFamily="34" charset="-122"/>
                <a:ea typeface="微软雅黑" panose="020B0503020204020204" pitchFamily="34" charset="-122"/>
              </a:rPr>
              <a:t>检测</a:t>
            </a:r>
          </a:p>
          <a:p>
            <a:pPr lvl="0">
              <a:buClr>
                <a:srgbClr val="000000"/>
              </a:buClr>
            </a:pPr>
            <a:r>
              <a:rPr lang="zh-CN" altLang="en-US" sz="1600" b="1" dirty="0">
                <a:solidFill>
                  <a:srgbClr val="EAE7D4"/>
                </a:solidFill>
                <a:latin typeface="微软雅黑" panose="020B0503020204020204" pitchFamily="34" charset="-122"/>
                <a:ea typeface="微软雅黑" panose="020B0503020204020204" pitchFamily="34" charset="-122"/>
              </a:rPr>
              <a:t>策略</a:t>
            </a:r>
          </a:p>
        </p:txBody>
      </p:sp>
      <p:sp>
        <p:nvSpPr>
          <p:cNvPr id="62" name="矩形 7"/>
          <p:cNvSpPr/>
          <p:nvPr/>
        </p:nvSpPr>
        <p:spPr>
          <a:xfrm>
            <a:off x="4109720" y="4109403"/>
            <a:ext cx="589280" cy="596265"/>
          </a:xfrm>
          <a:prstGeom prst="rect">
            <a:avLst/>
          </a:prstGeom>
          <a:noFill/>
          <a:ln w="9525">
            <a:noFill/>
          </a:ln>
        </p:spPr>
        <p:txBody>
          <a:bodyPr wrap="none">
            <a:spAutoFit/>
          </a:bodyPr>
          <a:lstStyle/>
          <a:p>
            <a:pPr lvl="0">
              <a:buClr>
                <a:srgbClr val="000000"/>
              </a:buClr>
            </a:pPr>
            <a:r>
              <a:rPr lang="zh-CN" altLang="en-US" sz="1600" b="1" dirty="0">
                <a:solidFill>
                  <a:srgbClr val="EAE7D4"/>
                </a:solidFill>
                <a:latin typeface="微软雅黑" panose="020B0503020204020204" pitchFamily="34" charset="-122"/>
                <a:ea typeface="微软雅黑" panose="020B0503020204020204" pitchFamily="34" charset="-122"/>
              </a:rPr>
              <a:t>阻断</a:t>
            </a:r>
          </a:p>
          <a:p>
            <a:pPr lvl="0">
              <a:buClr>
                <a:srgbClr val="000000"/>
              </a:buClr>
            </a:pPr>
            <a:r>
              <a:rPr lang="zh-CN" altLang="en-US" sz="1600" b="1" dirty="0">
                <a:solidFill>
                  <a:srgbClr val="EAE7D4"/>
                </a:solidFill>
                <a:latin typeface="微软雅黑" panose="020B0503020204020204" pitchFamily="34" charset="-122"/>
                <a:ea typeface="微软雅黑" panose="020B0503020204020204" pitchFamily="34" charset="-122"/>
              </a:rPr>
              <a:t>拦截</a:t>
            </a:r>
          </a:p>
        </p:txBody>
      </p:sp>
      <p:sp>
        <p:nvSpPr>
          <p:cNvPr id="63" name="矩形 7"/>
          <p:cNvSpPr/>
          <p:nvPr/>
        </p:nvSpPr>
        <p:spPr>
          <a:xfrm>
            <a:off x="3021965" y="2990850"/>
            <a:ext cx="589280" cy="596265"/>
          </a:xfrm>
          <a:prstGeom prst="rect">
            <a:avLst/>
          </a:prstGeom>
          <a:noFill/>
          <a:ln w="9525">
            <a:noFill/>
          </a:ln>
        </p:spPr>
        <p:txBody>
          <a:bodyPr wrap="none">
            <a:spAutoFit/>
          </a:bodyPr>
          <a:lstStyle/>
          <a:p>
            <a:pPr lvl="0">
              <a:buClr>
                <a:srgbClr val="000000"/>
              </a:buClr>
            </a:pPr>
            <a:r>
              <a:rPr lang="zh-CN" altLang="en-US" sz="1600" b="1" dirty="0">
                <a:solidFill>
                  <a:srgbClr val="EAE7D4"/>
                </a:solidFill>
                <a:latin typeface="微软雅黑" panose="020B0503020204020204" pitchFamily="34" charset="-122"/>
                <a:ea typeface="微软雅黑" panose="020B0503020204020204" pitchFamily="34" charset="-122"/>
              </a:rPr>
              <a:t>回溯</a:t>
            </a:r>
          </a:p>
          <a:p>
            <a:pPr lvl="0">
              <a:buClr>
                <a:srgbClr val="000000"/>
              </a:buClr>
            </a:pPr>
            <a:r>
              <a:rPr lang="zh-CN" altLang="en-US" sz="1600" b="1" dirty="0">
                <a:solidFill>
                  <a:srgbClr val="EAE7D4"/>
                </a:solidFill>
                <a:latin typeface="微软雅黑" panose="020B0503020204020204" pitchFamily="34" charset="-122"/>
                <a:ea typeface="微软雅黑" panose="020B0503020204020204" pitchFamily="34" charset="-122"/>
              </a:rPr>
              <a:t>分析</a:t>
            </a:r>
          </a:p>
        </p:txBody>
      </p:sp>
      <p:sp>
        <p:nvSpPr>
          <p:cNvPr id="64" name="椭圆 63"/>
          <p:cNvSpPr/>
          <p:nvPr/>
        </p:nvSpPr>
        <p:spPr>
          <a:xfrm>
            <a:off x="3136265" y="2019300"/>
            <a:ext cx="155575" cy="155575"/>
          </a:xfrm>
          <a:prstGeom prst="ellipse">
            <a:avLst/>
          </a:prstGeom>
          <a:solidFill>
            <a:srgbClr val="181715"/>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 lastClr="FFFFFF"/>
              </a:solidFill>
              <a:effectLst/>
              <a:uLnTx/>
              <a:uFillTx/>
              <a:latin typeface="Calibri" panose="020F0502020204030204" pitchFamily="34" charset="0"/>
              <a:ea typeface="宋体" panose="02010600030101010101" pitchFamily="2" charset="-122"/>
              <a:cs typeface="+mn-ea"/>
            </a:endParaRPr>
          </a:p>
        </p:txBody>
      </p:sp>
      <p:sp>
        <p:nvSpPr>
          <p:cNvPr id="65" name="椭圆 64"/>
          <p:cNvSpPr/>
          <p:nvPr/>
        </p:nvSpPr>
        <p:spPr>
          <a:xfrm>
            <a:off x="5482590" y="2014538"/>
            <a:ext cx="157163" cy="157163"/>
          </a:xfrm>
          <a:prstGeom prst="ellipse">
            <a:avLst/>
          </a:prstGeom>
          <a:solidFill>
            <a:srgbClr val="181715"/>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 lastClr="FFFFFF"/>
              </a:solidFill>
              <a:effectLst/>
              <a:uLnTx/>
              <a:uFillTx/>
              <a:latin typeface="Calibri" panose="020F0502020204030204" pitchFamily="34" charset="0"/>
              <a:ea typeface="宋体" panose="02010600030101010101" pitchFamily="2" charset="-122"/>
              <a:cs typeface="+mn-ea"/>
            </a:endParaRPr>
          </a:p>
        </p:txBody>
      </p:sp>
      <p:sp>
        <p:nvSpPr>
          <p:cNvPr id="66" name="椭圆 65"/>
          <p:cNvSpPr/>
          <p:nvPr/>
        </p:nvSpPr>
        <p:spPr>
          <a:xfrm>
            <a:off x="5488940" y="4371975"/>
            <a:ext cx="157163" cy="157163"/>
          </a:xfrm>
          <a:prstGeom prst="ellipse">
            <a:avLst/>
          </a:prstGeom>
          <a:solidFill>
            <a:srgbClr val="181715"/>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 lastClr="FFFFFF"/>
              </a:solidFill>
              <a:effectLst/>
              <a:uLnTx/>
              <a:uFillTx/>
              <a:latin typeface="Calibri" panose="020F0502020204030204" pitchFamily="34" charset="0"/>
              <a:ea typeface="宋体" panose="02010600030101010101" pitchFamily="2" charset="-122"/>
              <a:cs typeface="+mn-ea"/>
            </a:endParaRPr>
          </a:p>
        </p:txBody>
      </p:sp>
      <p:sp>
        <p:nvSpPr>
          <p:cNvPr id="67" name="椭圆 66"/>
          <p:cNvSpPr/>
          <p:nvPr/>
        </p:nvSpPr>
        <p:spPr>
          <a:xfrm>
            <a:off x="3131503" y="4389438"/>
            <a:ext cx="157163" cy="157163"/>
          </a:xfrm>
          <a:prstGeom prst="ellipse">
            <a:avLst/>
          </a:prstGeom>
          <a:solidFill>
            <a:srgbClr val="181715"/>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 lastClr="FFFFFF"/>
              </a:solidFill>
              <a:effectLst/>
              <a:uLnTx/>
              <a:uFillTx/>
              <a:latin typeface="Calibri" panose="020F0502020204030204" pitchFamily="34" charset="0"/>
              <a:ea typeface="宋体" panose="02010600030101010101" pitchFamily="2" charset="-122"/>
              <a:cs typeface="+mn-ea"/>
            </a:endParaRPr>
          </a:p>
        </p:txBody>
      </p:sp>
      <p:sp>
        <p:nvSpPr>
          <p:cNvPr id="68" name="矩形 7"/>
          <p:cNvSpPr/>
          <p:nvPr/>
        </p:nvSpPr>
        <p:spPr>
          <a:xfrm>
            <a:off x="5889943" y="1504633"/>
            <a:ext cx="2136775" cy="352425"/>
          </a:xfrm>
          <a:prstGeom prst="rect">
            <a:avLst/>
          </a:prstGeom>
          <a:noFill/>
          <a:ln w="9525">
            <a:noFill/>
          </a:ln>
        </p:spPr>
        <p:txBody>
          <a:bodyPr wrap="none">
            <a:spAutoFit/>
          </a:bodyPr>
          <a:lstStyle/>
          <a:p>
            <a:pPr lvl="0" algn="l">
              <a:buClr>
                <a:srgbClr val="000000"/>
              </a:buClr>
            </a:pPr>
            <a:r>
              <a:rPr lang="en-US" altLang="zh-CN" sz="1600" b="1" dirty="0">
                <a:solidFill>
                  <a:srgbClr val="4FA331"/>
                </a:solidFill>
                <a:latin typeface="微软雅黑" panose="020B0503020204020204" pitchFamily="34" charset="-122"/>
                <a:ea typeface="微软雅黑" panose="020B0503020204020204" pitchFamily="34" charset="-122"/>
              </a:rPr>
              <a:t>2</a:t>
            </a:r>
            <a:r>
              <a:rPr lang="zh-CN" altLang="en-US" sz="1600" b="1" dirty="0">
                <a:solidFill>
                  <a:srgbClr val="4FA331"/>
                </a:solidFill>
                <a:latin typeface="微软雅黑" panose="020B0503020204020204" pitchFamily="34" charset="-122"/>
                <a:ea typeface="微软雅黑" panose="020B0503020204020204" pitchFamily="34" charset="-122"/>
              </a:rPr>
              <a:t>、</a:t>
            </a:r>
            <a:r>
              <a:rPr lang="zh-CN" altLang="en-US" sz="1600" b="1" dirty="0">
                <a:solidFill>
                  <a:srgbClr val="4FA331"/>
                </a:solidFill>
                <a:latin typeface="微软雅黑" panose="020B0503020204020204" pitchFamily="34" charset="-122"/>
                <a:ea typeface="微软雅黑" panose="020B0503020204020204" pitchFamily="34" charset="-122"/>
                <a:sym typeface="+mn-ea"/>
              </a:rPr>
              <a:t>定制</a:t>
            </a:r>
            <a:r>
              <a:rPr lang="zh-CN" altLang="en-US" sz="1600" b="1" dirty="0">
                <a:solidFill>
                  <a:srgbClr val="4FA331"/>
                </a:solidFill>
                <a:latin typeface="微软雅黑" panose="020B0503020204020204" pitchFamily="34" charset="-122"/>
                <a:ea typeface="微软雅黑" panose="020B0503020204020204" pitchFamily="34" charset="-122"/>
              </a:rPr>
              <a:t>网络检测策略</a:t>
            </a:r>
            <a:endParaRPr lang="en-US" altLang="zh-CN" sz="1600" b="1" dirty="0">
              <a:solidFill>
                <a:srgbClr val="4FA331"/>
              </a:solidFill>
              <a:latin typeface="微软雅黑" panose="020B0503020204020204" pitchFamily="34" charset="-122"/>
              <a:ea typeface="微软雅黑" panose="020B0503020204020204" pitchFamily="34" charset="-122"/>
            </a:endParaRPr>
          </a:p>
        </p:txBody>
      </p:sp>
      <p:sp>
        <p:nvSpPr>
          <p:cNvPr id="69" name="矩形 7"/>
          <p:cNvSpPr/>
          <p:nvPr/>
        </p:nvSpPr>
        <p:spPr>
          <a:xfrm>
            <a:off x="5953760" y="4247833"/>
            <a:ext cx="2136775" cy="352425"/>
          </a:xfrm>
          <a:prstGeom prst="rect">
            <a:avLst/>
          </a:prstGeom>
          <a:noFill/>
          <a:ln w="9525">
            <a:noFill/>
          </a:ln>
        </p:spPr>
        <p:txBody>
          <a:bodyPr wrap="none">
            <a:spAutoFit/>
          </a:bodyPr>
          <a:lstStyle/>
          <a:p>
            <a:pPr lvl="0" algn="l">
              <a:buClr>
                <a:srgbClr val="000000"/>
              </a:buClr>
            </a:pPr>
            <a:r>
              <a:rPr lang="en-US" altLang="zh-CN" sz="1600" b="1" dirty="0">
                <a:solidFill>
                  <a:srgbClr val="309EBA"/>
                </a:solidFill>
                <a:latin typeface="微软雅黑" panose="020B0503020204020204" pitchFamily="34" charset="-122"/>
                <a:ea typeface="微软雅黑" panose="020B0503020204020204" pitchFamily="34" charset="-122"/>
              </a:rPr>
              <a:t>3</a:t>
            </a:r>
            <a:r>
              <a:rPr lang="zh-CN" altLang="en-US" sz="1600" b="1" dirty="0">
                <a:solidFill>
                  <a:srgbClr val="309EBA"/>
                </a:solidFill>
                <a:latin typeface="微软雅黑" panose="020B0503020204020204" pitchFamily="34" charset="-122"/>
                <a:ea typeface="微软雅黑" panose="020B0503020204020204" pitchFamily="34" charset="-122"/>
              </a:rPr>
              <a:t>、强化安全阻断手段</a:t>
            </a:r>
            <a:endParaRPr lang="en-US" altLang="zh-CN" sz="1600" b="1" dirty="0">
              <a:solidFill>
                <a:srgbClr val="309EBA"/>
              </a:solidFill>
              <a:latin typeface="微软雅黑" panose="020B0503020204020204" pitchFamily="34" charset="-122"/>
              <a:ea typeface="微软雅黑" panose="020B0503020204020204" pitchFamily="34" charset="-122"/>
            </a:endParaRPr>
          </a:p>
        </p:txBody>
      </p:sp>
      <p:sp>
        <p:nvSpPr>
          <p:cNvPr id="70" name="矩形 7"/>
          <p:cNvSpPr/>
          <p:nvPr/>
        </p:nvSpPr>
        <p:spPr>
          <a:xfrm>
            <a:off x="715963" y="1490345"/>
            <a:ext cx="2136775" cy="352425"/>
          </a:xfrm>
          <a:prstGeom prst="rect">
            <a:avLst/>
          </a:prstGeom>
          <a:noFill/>
          <a:ln w="9525">
            <a:noFill/>
          </a:ln>
        </p:spPr>
        <p:txBody>
          <a:bodyPr wrap="none">
            <a:spAutoFit/>
          </a:bodyPr>
          <a:lstStyle/>
          <a:p>
            <a:pPr lvl="0" algn="l">
              <a:buClr>
                <a:srgbClr val="000000"/>
              </a:buClr>
            </a:pPr>
            <a:r>
              <a:rPr lang="en-US" altLang="zh-CN" sz="1600" b="1" dirty="0">
                <a:solidFill>
                  <a:srgbClr val="DCC12A"/>
                </a:solidFill>
                <a:latin typeface="微软雅黑" panose="020B0503020204020204" pitchFamily="34" charset="-122"/>
                <a:ea typeface="微软雅黑" panose="020B0503020204020204" pitchFamily="34" charset="-122"/>
              </a:rPr>
              <a:t>1</a:t>
            </a:r>
            <a:r>
              <a:rPr lang="zh-CN" altLang="en-US" sz="1600" b="1" dirty="0">
                <a:solidFill>
                  <a:srgbClr val="DCC12A"/>
                </a:solidFill>
                <a:latin typeface="微软雅黑" panose="020B0503020204020204" pitchFamily="34" charset="-122"/>
                <a:ea typeface="微软雅黑" panose="020B0503020204020204" pitchFamily="34" charset="-122"/>
              </a:rPr>
              <a:t>、完善漏洞管理体系</a:t>
            </a:r>
            <a:endParaRPr lang="en-US" altLang="zh-CN" sz="1600" b="1" dirty="0">
              <a:solidFill>
                <a:srgbClr val="DCC12A"/>
              </a:solidFill>
              <a:latin typeface="微软雅黑" panose="020B0503020204020204" pitchFamily="34" charset="-122"/>
              <a:ea typeface="微软雅黑" panose="020B0503020204020204" pitchFamily="34" charset="-122"/>
            </a:endParaRPr>
          </a:p>
        </p:txBody>
      </p:sp>
      <p:sp>
        <p:nvSpPr>
          <p:cNvPr id="71" name="矩形 7"/>
          <p:cNvSpPr/>
          <p:nvPr/>
        </p:nvSpPr>
        <p:spPr>
          <a:xfrm>
            <a:off x="806768" y="4214495"/>
            <a:ext cx="2136775" cy="352425"/>
          </a:xfrm>
          <a:prstGeom prst="rect">
            <a:avLst/>
          </a:prstGeom>
          <a:noFill/>
          <a:ln w="9525">
            <a:noFill/>
          </a:ln>
        </p:spPr>
        <p:txBody>
          <a:bodyPr wrap="none">
            <a:spAutoFit/>
          </a:bodyPr>
          <a:lstStyle/>
          <a:p>
            <a:pPr lvl="0">
              <a:buClr>
                <a:srgbClr val="000000"/>
              </a:buClr>
            </a:pPr>
            <a:r>
              <a:rPr lang="en-US" altLang="zh-CN" sz="1600" b="1" dirty="0">
                <a:solidFill>
                  <a:srgbClr val="6B1685"/>
                </a:solidFill>
                <a:latin typeface="微软雅黑" panose="020B0503020204020204" pitchFamily="34" charset="-122"/>
                <a:ea typeface="微软雅黑" panose="020B0503020204020204" pitchFamily="34" charset="-122"/>
              </a:rPr>
              <a:t>4</a:t>
            </a:r>
            <a:r>
              <a:rPr lang="zh-CN" altLang="en-US" sz="1600" b="1" dirty="0">
                <a:solidFill>
                  <a:srgbClr val="6B1685"/>
                </a:solidFill>
                <a:latin typeface="微软雅黑" panose="020B0503020204020204" pitchFamily="34" charset="-122"/>
                <a:ea typeface="微软雅黑" panose="020B0503020204020204" pitchFamily="34" charset="-122"/>
              </a:rPr>
              <a:t>、建立威胁回溯机制</a:t>
            </a:r>
            <a:endParaRPr lang="en-US" altLang="zh-CN" sz="1600" b="1" dirty="0">
              <a:solidFill>
                <a:srgbClr val="6B1685"/>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56138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5459730" y="5715"/>
            <a:ext cx="3513455" cy="581025"/>
          </a:xfrm>
          <a:prstGeom prst="rect">
            <a:avLst/>
          </a:prstGeom>
        </p:spPr>
        <p:txBody>
          <a:bodyPr/>
          <a:lstStyle>
            <a:lvl1pPr algn="l" rtl="0" eaLnBrk="0" fontAlgn="base" hangingPunct="0">
              <a:spcBef>
                <a:spcPct val="0"/>
              </a:spcBef>
              <a:spcAft>
                <a:spcPct val="0"/>
              </a:spcAft>
              <a:defRPr lang="zh-CN" sz="2800" b="1" dirty="0">
                <a:solidFill>
                  <a:srgbClr val="6B1685"/>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2800" b="1">
                <a:solidFill>
                  <a:srgbClr val="6B1685"/>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rgbClr val="6B1685"/>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rgbClr val="6B1685"/>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rgbClr val="6B1685"/>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algn="r"/>
            <a:r>
              <a:rPr altLang="zh-CN" dirty="0"/>
              <a:t>提纲</a:t>
            </a:r>
          </a:p>
        </p:txBody>
      </p:sp>
      <p:grpSp>
        <p:nvGrpSpPr>
          <p:cNvPr id="26" name="组合 25"/>
          <p:cNvGrpSpPr/>
          <p:nvPr/>
        </p:nvGrpSpPr>
        <p:grpSpPr>
          <a:xfrm>
            <a:off x="1970405" y="2506355"/>
            <a:ext cx="5186680" cy="650240"/>
            <a:chOff x="3216" y="4562"/>
            <a:chExt cx="8168" cy="1024"/>
          </a:xfrm>
        </p:grpSpPr>
        <p:sp>
          <p:nvSpPr>
            <p:cNvPr id="18" name="圆角矩形 12"/>
            <p:cNvSpPr/>
            <p:nvPr/>
          </p:nvSpPr>
          <p:spPr>
            <a:xfrm>
              <a:off x="4222" y="4751"/>
              <a:ext cx="7163" cy="745"/>
            </a:xfrm>
            <a:prstGeom prst="roundRect">
              <a:avLst>
                <a:gd name="adj" fmla="val 16667"/>
              </a:avLst>
            </a:prstGeom>
            <a:gradFill rotWithShape="1">
              <a:gsLst>
                <a:gs pos="0">
                  <a:srgbClr val="DED2CF">
                    <a:alpha val="100000"/>
                  </a:srgbClr>
                </a:gs>
                <a:gs pos="34998">
                  <a:srgbClr val="E6DFDC">
                    <a:alpha val="100000"/>
                  </a:srgbClr>
                </a:gs>
                <a:gs pos="100000">
                  <a:srgbClr val="F5F1F1">
                    <a:alpha val="100000"/>
                  </a:srgbClr>
                </a:gs>
              </a:gsLst>
              <a:lin ang="5400000" scaled="1"/>
              <a:tileRect/>
            </a:gradFill>
            <a:ln w="9525" cap="flat" cmpd="sng">
              <a:solidFill>
                <a:srgbClr val="A39994"/>
              </a:solidFill>
              <a:prstDash val="solid"/>
              <a:miter/>
              <a:headEnd type="none" w="med" len="med"/>
              <a:tailEnd type="none" w="med" len="med"/>
            </a:ln>
          </p:spPr>
          <p:txBody>
            <a:bodyPr wrap="none" lIns="324000" tIns="46800" rIns="90000" bIns="46800" anchor="ctr"/>
            <a:lstStyle/>
            <a:p>
              <a:pPr lvl="0" algn="l" eaLnBrk="0" hangingPunct="0">
                <a:spcBef>
                  <a:spcPct val="70000"/>
                </a:spcBef>
                <a:spcAft>
                  <a:spcPct val="10000"/>
                </a:spcAft>
                <a:buClr>
                  <a:srgbClr val="D0A660"/>
                </a:buClr>
              </a:pPr>
              <a:r>
                <a:rPr lang="zh-CN" altLang="en-US" sz="2000" b="1" dirty="0">
                  <a:solidFill>
                    <a:srgbClr val="000000"/>
                  </a:solidFill>
                  <a:latin typeface="Arial" panose="020B0604020202020204" charset="-122"/>
                  <a:ea typeface="微软雅黑" panose="020B0503020204020204" pitchFamily="34" charset="-122"/>
                  <a:cs typeface="+mn-ea"/>
                  <a:sym typeface="微软雅黑" panose="020B0503020204020204" pitchFamily="34" charset="-122"/>
                </a:rPr>
                <a:t>安全生态，合作共赢</a:t>
              </a:r>
            </a:p>
          </p:txBody>
        </p:sp>
        <p:sp>
          <p:nvSpPr>
            <p:cNvPr id="19" name="菱形 18"/>
            <p:cNvSpPr/>
            <p:nvPr/>
          </p:nvSpPr>
          <p:spPr>
            <a:xfrm>
              <a:off x="3216" y="4562"/>
              <a:ext cx="1322" cy="1025"/>
            </a:xfrm>
            <a:prstGeom prst="diamond">
              <a:avLst/>
            </a:prstGeom>
            <a:solidFill>
              <a:srgbClr val="AC66BB"/>
            </a:solidFill>
            <a:ln w="9525" cap="flat" cmpd="sng">
              <a:noFill/>
              <a:prstDash val="solid"/>
              <a:miter/>
              <a:headEnd type="none" w="med" len="med"/>
              <a:tailEnd type="none" w="med" len="med"/>
            </a:ln>
          </p:spPr>
          <p:txBody>
            <a:bodyPr wrap="none" lIns="90000" tIns="46800" rIns="90000" bIns="46800" anchor="ctr"/>
            <a:lstStyle/>
            <a:p>
              <a:pPr lvl="0" algn="ctr" eaLnBrk="0" hangingPunct="0">
                <a:spcBef>
                  <a:spcPct val="70000"/>
                </a:spcBef>
                <a:spcAft>
                  <a:spcPct val="10000"/>
                </a:spcAft>
                <a:buClr>
                  <a:srgbClr val="D0A660"/>
                </a:buClr>
                <a:buFont typeface="Wingdings" panose="05000000000000000000" pitchFamily="2" charset="2"/>
                <a:buNone/>
              </a:pPr>
              <a:r>
                <a:rPr lang="en-US" altLang="zh-CN" sz="2800" b="1" dirty="0">
                  <a:solidFill>
                    <a:srgbClr val="FFFFFF"/>
                  </a:solidFill>
                  <a:latin typeface="Arial" panose="020B0604020202020204" charset="-122"/>
                  <a:ea typeface="微软雅黑" panose="020B0503020204020204" pitchFamily="34" charset="-122"/>
                  <a:sym typeface="微软雅黑" panose="020B0503020204020204" pitchFamily="34" charset="-122"/>
                </a:rPr>
                <a:t>3</a:t>
              </a:r>
            </a:p>
          </p:txBody>
        </p:sp>
      </p:grpSp>
      <p:sp>
        <p:nvSpPr>
          <p:cNvPr id="2" name="AutoShape 75"/>
          <p:cNvSpPr/>
          <p:nvPr/>
        </p:nvSpPr>
        <p:spPr>
          <a:xfrm>
            <a:off x="6557010" y="2665105"/>
            <a:ext cx="382905" cy="334010"/>
          </a:xfrm>
          <a:custGeom>
            <a:avLst/>
            <a:gdLst/>
            <a:ahLst/>
            <a:cxnLst>
              <a:cxn ang="0">
                <a:pos x="0" y="155231"/>
              </a:cxn>
              <a:cxn ang="0">
                <a:pos x="150381" y="155232"/>
              </a:cxn>
              <a:cxn ang="0">
                <a:pos x="196850" y="0"/>
              </a:cxn>
              <a:cxn ang="0">
                <a:pos x="243319" y="155232"/>
              </a:cxn>
              <a:cxn ang="0">
                <a:pos x="393700" y="155231"/>
              </a:cxn>
              <a:cxn ang="0">
                <a:pos x="272039" y="251168"/>
              </a:cxn>
              <a:cxn ang="0">
                <a:pos x="318510" y="406399"/>
              </a:cxn>
              <a:cxn ang="0">
                <a:pos x="196850" y="310460"/>
              </a:cxn>
              <a:cxn ang="0">
                <a:pos x="75190" y="406399"/>
              </a:cxn>
              <a:cxn ang="0">
                <a:pos x="121661" y="251168"/>
              </a:cxn>
              <a:cxn ang="0">
                <a:pos x="0" y="155231"/>
              </a:cxn>
            </a:cxnLst>
            <a:rect l="0" t="0" r="0" b="0"/>
            <a:pathLst>
              <a:path w="393700" h="406400">
                <a:moveTo>
                  <a:pt x="0" y="155231"/>
                </a:moveTo>
                <a:lnTo>
                  <a:pt x="150381" y="155232"/>
                </a:lnTo>
                <a:lnTo>
                  <a:pt x="196850" y="0"/>
                </a:lnTo>
                <a:lnTo>
                  <a:pt x="243319" y="155232"/>
                </a:lnTo>
                <a:lnTo>
                  <a:pt x="393700" y="155231"/>
                </a:lnTo>
                <a:lnTo>
                  <a:pt x="272039" y="251168"/>
                </a:lnTo>
                <a:lnTo>
                  <a:pt x="318510" y="406399"/>
                </a:lnTo>
                <a:lnTo>
                  <a:pt x="196850" y="310460"/>
                </a:lnTo>
                <a:lnTo>
                  <a:pt x="75190" y="406399"/>
                </a:lnTo>
                <a:lnTo>
                  <a:pt x="121661" y="251168"/>
                </a:lnTo>
                <a:lnTo>
                  <a:pt x="0" y="155231"/>
                </a:lnTo>
                <a:close/>
              </a:path>
            </a:pathLst>
          </a:custGeom>
          <a:solidFill>
            <a:srgbClr val="AC66BB"/>
          </a:solidFill>
          <a:ln w="9525" cap="flat" cmpd="sng">
            <a:noFill/>
            <a:prstDash val="solid"/>
            <a:miter/>
            <a:headEnd type="none" w="med" len="med"/>
            <a:tailEnd type="none" w="med" len="med"/>
          </a:ln>
        </p:spPr>
        <p:txBody>
          <a:bodyPr/>
          <a:lstStyle/>
          <a:p>
            <a:endParaRPr lang="zh-CN" altLang="en-US"/>
          </a:p>
        </p:txBody>
      </p:sp>
      <p:grpSp>
        <p:nvGrpSpPr>
          <p:cNvPr id="13" name="组合 12"/>
          <p:cNvGrpSpPr/>
          <p:nvPr/>
        </p:nvGrpSpPr>
        <p:grpSpPr>
          <a:xfrm>
            <a:off x="3090763" y="3157606"/>
            <a:ext cx="4073525" cy="507831"/>
            <a:chOff x="2802443" y="1880770"/>
            <a:chExt cx="4073525" cy="507831"/>
          </a:xfrm>
        </p:grpSpPr>
        <p:sp>
          <p:nvSpPr>
            <p:cNvPr id="14" name="矩形 17"/>
            <p:cNvSpPr>
              <a:spLocks noChangeArrowheads="1"/>
            </p:cNvSpPr>
            <p:nvPr/>
          </p:nvSpPr>
          <p:spPr bwMode="auto">
            <a:xfrm>
              <a:off x="2802443" y="1951939"/>
              <a:ext cx="4073525" cy="363539"/>
            </a:xfrm>
            <a:prstGeom prst="rect">
              <a:avLst/>
            </a:prstGeom>
            <a:solidFill>
              <a:srgbClr val="BD74CD"/>
            </a:solidFill>
            <a:ln>
              <a:noFill/>
            </a:ln>
            <a:effectLst>
              <a:outerShdw dist="38100" dir="2700000" algn="ctr" rotWithShape="0">
                <a:srgbClr val="000000">
                  <a:alpha val="39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ctr"/>
              <a:endParaRPr lang="zh-CN" altLang="en-US" sz="1600">
                <a:latin typeface="+mj-ea"/>
                <a:ea typeface="+mj-ea"/>
              </a:endParaRPr>
            </a:p>
          </p:txBody>
        </p:sp>
        <p:sp>
          <p:nvSpPr>
            <p:cNvPr id="17" name="TextBox 22"/>
            <p:cNvSpPr txBox="1"/>
            <p:nvPr/>
          </p:nvSpPr>
          <p:spPr>
            <a:xfrm>
              <a:off x="3377759" y="2000017"/>
              <a:ext cx="1680210" cy="291465"/>
            </a:xfrm>
            <a:prstGeom prst="rect">
              <a:avLst/>
            </a:prstGeom>
            <a:noFill/>
            <a:ln w="9525">
              <a:noFill/>
            </a:ln>
          </p:spPr>
          <p:txBody>
            <a:bodyPr wrap="none">
              <a:spAutoFit/>
            </a:bodyPr>
            <a:lstStyle>
              <a:defPPr>
                <a:defRPr lang="zh-CN"/>
              </a:defPPr>
              <a:lvl1pPr>
                <a:defRPr sz="1300" b="1">
                  <a:solidFill>
                    <a:schemeClr val="bg1"/>
                  </a:solidFill>
                  <a:effectLst>
                    <a:outerShdw blurRad="38100" dist="38100" dir="2700000" algn="tl">
                      <a:srgbClr val="000000">
                        <a:alpha val="43137"/>
                      </a:srgbClr>
                    </a:outerShdw>
                  </a:effectLst>
                  <a:latin typeface="+mj-ea"/>
                  <a:ea typeface="+mj-ea"/>
                </a:defRPr>
              </a:lvl1pPr>
            </a:lstStyle>
            <a:p>
              <a:r>
                <a:rPr lang="zh-CN" altLang="en-US" noProof="1">
                  <a:sym typeface="+mn-ea"/>
                </a:rPr>
                <a:t>行业技术局限性分析</a:t>
              </a:r>
            </a:p>
          </p:txBody>
        </p:sp>
        <p:grpSp>
          <p:nvGrpSpPr>
            <p:cNvPr id="22" name="椭圆 18"/>
            <p:cNvGrpSpPr/>
            <p:nvPr/>
          </p:nvGrpSpPr>
          <p:grpSpPr bwMode="auto">
            <a:xfrm>
              <a:off x="2967765" y="1970767"/>
              <a:ext cx="384929" cy="332543"/>
              <a:chOff x="0" y="0"/>
              <a:chExt cx="238" cy="238"/>
            </a:xfrm>
          </p:grpSpPr>
          <p:pic>
            <p:nvPicPr>
              <p:cNvPr id="25" name="椭圆 1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3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文本框 19"/>
              <p:cNvSpPr txBox="1">
                <a:spLocks noChangeArrowheads="1"/>
              </p:cNvSpPr>
              <p:nvPr/>
            </p:nvSpPr>
            <p:spPr bwMode="auto">
              <a:xfrm>
                <a:off x="34" y="33"/>
                <a:ext cx="169"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ctr"/>
                <a:endParaRPr lang="zh-CN" altLang="en-US" sz="1600">
                  <a:latin typeface="+mj-ea"/>
                  <a:ea typeface="+mj-ea"/>
                </a:endParaRPr>
              </a:p>
            </p:txBody>
          </p:sp>
        </p:grpSp>
        <p:sp>
          <p:nvSpPr>
            <p:cNvPr id="33" name="矩形 19"/>
            <p:cNvSpPr>
              <a:spLocks noChangeArrowheads="1"/>
            </p:cNvSpPr>
            <p:nvPr/>
          </p:nvSpPr>
          <p:spPr bwMode="auto">
            <a:xfrm>
              <a:off x="2871713" y="1880770"/>
              <a:ext cx="601663"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50000"/>
                </a:lnSpc>
              </a:pPr>
              <a:r>
                <a:rPr lang="en-US" altLang="zh-CN" b="1" dirty="0">
                  <a:solidFill>
                    <a:srgbClr val="262626"/>
                  </a:solidFill>
                  <a:latin typeface="+mj-ea"/>
                  <a:ea typeface="+mj-ea"/>
                </a:rPr>
                <a:t>1</a:t>
              </a:r>
            </a:p>
          </p:txBody>
        </p:sp>
      </p:grpSp>
      <p:grpSp>
        <p:nvGrpSpPr>
          <p:cNvPr id="38" name="组合 37"/>
          <p:cNvGrpSpPr/>
          <p:nvPr/>
        </p:nvGrpSpPr>
        <p:grpSpPr>
          <a:xfrm>
            <a:off x="3090762" y="3569241"/>
            <a:ext cx="4073525" cy="507831"/>
            <a:chOff x="2802443" y="1880770"/>
            <a:chExt cx="4073525" cy="507831"/>
          </a:xfrm>
        </p:grpSpPr>
        <p:sp>
          <p:nvSpPr>
            <p:cNvPr id="34" name="矩形 17"/>
            <p:cNvSpPr>
              <a:spLocks noChangeArrowheads="1"/>
            </p:cNvSpPr>
            <p:nvPr/>
          </p:nvSpPr>
          <p:spPr bwMode="auto">
            <a:xfrm>
              <a:off x="2802443" y="1951939"/>
              <a:ext cx="4073525" cy="363539"/>
            </a:xfrm>
            <a:prstGeom prst="rect">
              <a:avLst/>
            </a:prstGeom>
            <a:solidFill>
              <a:schemeClr val="bg1">
                <a:lumMod val="75000"/>
              </a:schemeClr>
            </a:solidFill>
            <a:ln>
              <a:noFill/>
            </a:ln>
            <a:effectLst>
              <a:outerShdw dist="38100" dir="2700000" algn="ctr" rotWithShape="0">
                <a:srgbClr val="000000">
                  <a:alpha val="39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ctr"/>
              <a:endParaRPr lang="zh-CN" altLang="en-US" sz="1600">
                <a:latin typeface="+mj-ea"/>
                <a:ea typeface="+mj-ea"/>
              </a:endParaRPr>
            </a:p>
          </p:txBody>
        </p:sp>
        <p:grpSp>
          <p:nvGrpSpPr>
            <p:cNvPr id="35" name="椭圆 18"/>
            <p:cNvGrpSpPr/>
            <p:nvPr/>
          </p:nvGrpSpPr>
          <p:grpSpPr bwMode="auto">
            <a:xfrm>
              <a:off x="2967765" y="1970767"/>
              <a:ext cx="384929" cy="332543"/>
              <a:chOff x="0" y="0"/>
              <a:chExt cx="238" cy="238"/>
            </a:xfrm>
          </p:grpSpPr>
          <p:pic>
            <p:nvPicPr>
              <p:cNvPr id="36" name="椭圆 1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3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文本框 19"/>
              <p:cNvSpPr txBox="1">
                <a:spLocks noChangeArrowheads="1"/>
              </p:cNvSpPr>
              <p:nvPr/>
            </p:nvSpPr>
            <p:spPr bwMode="auto">
              <a:xfrm>
                <a:off x="34" y="33"/>
                <a:ext cx="169"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ctr"/>
                <a:endParaRPr lang="zh-CN" altLang="en-US" sz="1600">
                  <a:latin typeface="+mj-ea"/>
                  <a:ea typeface="+mj-ea"/>
                </a:endParaRPr>
              </a:p>
            </p:txBody>
          </p:sp>
        </p:grpSp>
        <p:sp>
          <p:nvSpPr>
            <p:cNvPr id="40" name="矩形 19"/>
            <p:cNvSpPr>
              <a:spLocks noChangeArrowheads="1"/>
            </p:cNvSpPr>
            <p:nvPr/>
          </p:nvSpPr>
          <p:spPr bwMode="auto">
            <a:xfrm>
              <a:off x="2871713" y="1880770"/>
              <a:ext cx="601663"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50000"/>
                </a:lnSpc>
              </a:pPr>
              <a:r>
                <a:rPr lang="en-US" altLang="zh-CN" b="1" dirty="0">
                  <a:solidFill>
                    <a:srgbClr val="262626"/>
                  </a:solidFill>
                  <a:latin typeface="+mj-ea"/>
                  <a:ea typeface="+mj-ea"/>
                </a:rPr>
                <a:t>2</a:t>
              </a:r>
            </a:p>
          </p:txBody>
        </p:sp>
      </p:grpSp>
      <p:sp>
        <p:nvSpPr>
          <p:cNvPr id="68" name="TextBox 22"/>
          <p:cNvSpPr txBox="1"/>
          <p:nvPr/>
        </p:nvSpPr>
        <p:spPr>
          <a:xfrm>
            <a:off x="3686234" y="3671620"/>
            <a:ext cx="1680210" cy="291465"/>
          </a:xfrm>
          <a:prstGeom prst="rect">
            <a:avLst/>
          </a:prstGeom>
          <a:noFill/>
          <a:ln w="9525">
            <a:noFill/>
          </a:ln>
        </p:spPr>
        <p:txBody>
          <a:bodyPr wrap="none">
            <a:spAutoFit/>
          </a:bodyPr>
          <a:lstStyle>
            <a:defPPr>
              <a:defRPr lang="zh-CN"/>
            </a:defPPr>
            <a:lvl1pPr>
              <a:defRPr sz="1300" b="1">
                <a:solidFill>
                  <a:schemeClr val="bg1"/>
                </a:solidFill>
                <a:effectLst>
                  <a:outerShdw blurRad="38100" dist="38100" dir="2700000" algn="tl">
                    <a:srgbClr val="000000">
                      <a:alpha val="43137"/>
                    </a:srgbClr>
                  </a:outerShdw>
                </a:effectLst>
                <a:latin typeface="+mj-ea"/>
                <a:ea typeface="+mj-ea"/>
              </a:defRPr>
            </a:lvl1pPr>
          </a:lstStyle>
          <a:p>
            <a:pPr algn="l"/>
            <a:r>
              <a:rPr lang="zh-CN" altLang="en-US">
                <a:sym typeface="微软雅黑" panose="020B0503020204020204" pitchFamily="34" charset="-122"/>
              </a:rPr>
              <a:t>安全生态，合作共赢</a:t>
            </a:r>
            <a:endParaRPr lang="zh-CN" altLang="en-US" noProof="1">
              <a:sym typeface="+mn-ea"/>
            </a:endParaRPr>
          </a:p>
        </p:txBody>
      </p:sp>
    </p:spTree>
    <p:extLst>
      <p:ext uri="{BB962C8B-B14F-4D97-AF65-F5344CB8AC3E}">
        <p14:creationId xmlns:p14="http://schemas.microsoft.com/office/powerpoint/2010/main" val="12112345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708025" y="0"/>
            <a:ext cx="8435975" cy="581025"/>
          </a:xfrm>
          <a:prstGeom prst="rect">
            <a:avLst/>
          </a:prstGeom>
        </p:spPr>
        <p:txBody>
          <a:bodyPr/>
          <a:lstStyle>
            <a:lvl1pPr algn="l" rtl="0" eaLnBrk="0" fontAlgn="base" hangingPunct="0">
              <a:spcBef>
                <a:spcPct val="0"/>
              </a:spcBef>
              <a:spcAft>
                <a:spcPct val="0"/>
              </a:spcAft>
              <a:defRPr lang="zh-CN" sz="2800" b="1" dirty="0">
                <a:solidFill>
                  <a:srgbClr val="6B1685"/>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2800" b="1">
                <a:solidFill>
                  <a:srgbClr val="6B1685"/>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rgbClr val="6B1685"/>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rgbClr val="6B1685"/>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rgbClr val="6B1685"/>
                </a:solidFill>
                <a:latin typeface="微软雅黑" panose="020B0503020204020204" pitchFamily="34" charset="-122"/>
                <a:ea typeface="微软雅黑" panose="020B0503020204020204" pitchFamily="34" charset="-122"/>
              </a:defRPr>
            </a:lvl5pPr>
            <a:lvl6pPr marL="4572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algn="r"/>
            <a:r>
              <a:rPr altLang="zh-CN" kern="0">
                <a:sym typeface="微软雅黑" panose="020B0503020204020204" pitchFamily="34" charset="-122"/>
              </a:rPr>
              <a:t>行业技术局限性分析</a:t>
            </a:r>
            <a:endParaRPr altLang="zh-CN" kern="0" dirty="0"/>
          </a:p>
        </p:txBody>
      </p:sp>
      <p:pic>
        <p:nvPicPr>
          <p:cNvPr id="4" name="图片 3"/>
          <p:cNvPicPr>
            <a:picLocks noChangeAspect="1"/>
          </p:cNvPicPr>
          <p:nvPr/>
        </p:nvPicPr>
        <p:blipFill>
          <a:blip r:embed="rId3"/>
          <a:stretch>
            <a:fillRect/>
          </a:stretch>
        </p:blipFill>
        <p:spPr>
          <a:xfrm>
            <a:off x="315410" y="2493298"/>
            <a:ext cx="1872208" cy="2067085"/>
          </a:xfrm>
          <a:prstGeom prst="rect">
            <a:avLst/>
          </a:prstGeom>
        </p:spPr>
      </p:pic>
      <p:sp>
        <p:nvSpPr>
          <p:cNvPr id="5" name="Shape 218"/>
          <p:cNvSpPr/>
          <p:nvPr/>
        </p:nvSpPr>
        <p:spPr>
          <a:xfrm>
            <a:off x="3575774" y="4802354"/>
            <a:ext cx="4484589" cy="1097280"/>
          </a:xfrm>
          <a:prstGeom prst="rect">
            <a:avLst/>
          </a:prstGeom>
          <a:noFill/>
          <a:ln w="12700" cap="flat">
            <a:noFill/>
            <a:miter lim="400000"/>
          </a:ln>
          <a:effectLst/>
        </p:spPr>
        <p:txBody>
          <a:bodyPr wrap="square" lIns="0" tIns="0" rIns="0" bIns="0" numCol="1" anchor="t">
            <a:spAutoFit/>
          </a:bodyPr>
          <a:lstStyle/>
          <a:p>
            <a:pPr>
              <a:lnSpc>
                <a:spcPct val="120000"/>
              </a:lnSpc>
              <a:defRPr sz="1000" b="1">
                <a:solidFill>
                  <a:srgbClr val="2FB6A8"/>
                </a:solidFill>
                <a:latin typeface="微软雅黑 Light" panose="020B0502040204020203" charset="-122"/>
                <a:ea typeface="微软雅黑 Light" panose="020B0502040204020203" charset="-122"/>
                <a:cs typeface="微软雅黑 Light" panose="020B0502040204020203" charset="-122"/>
                <a:sym typeface="微软雅黑 Light" panose="020B0502040204020203" charset="-122"/>
              </a:defRPr>
            </a:pPr>
            <a:r>
              <a:rPr lang="zh-CN" sz="2000" dirty="0">
                <a:solidFill>
                  <a:schemeClr val="accent1"/>
                </a:solidFill>
                <a:latin typeface="微软雅黑" panose="020B0503020204020204" pitchFamily="34" charset="-122"/>
                <a:ea typeface="微软雅黑" panose="020B0503020204020204" pitchFamily="34" charset="-122"/>
                <a:sym typeface="+mn-ea"/>
              </a:rPr>
              <a:t>产业方面</a:t>
            </a:r>
            <a:endParaRPr sz="2000" b="1" dirty="0">
              <a:solidFill>
                <a:schemeClr val="accent1"/>
              </a:solidFill>
              <a:latin typeface="微软雅黑" panose="020B0503020204020204" pitchFamily="34" charset="-122"/>
              <a:ea typeface="微软雅黑" panose="020B0503020204020204" pitchFamily="34" charset="-122"/>
            </a:endParaRPr>
          </a:p>
          <a:p>
            <a:pPr algn="just">
              <a:buFont typeface="Wingdings" panose="05000000000000000000" pitchFamily="2" charset="2"/>
              <a:buAutoNum type="arabicPeriod"/>
              <a:defRPr sz="900">
                <a:solidFill>
                  <a:srgbClr val="2B2D46"/>
                </a:solidFill>
                <a:latin typeface="微软雅黑 Light" panose="020B0502040204020203" charset="-122"/>
                <a:ea typeface="微软雅黑 Light" panose="020B0502040204020203" charset="-122"/>
                <a:cs typeface="微软雅黑 Light" panose="020B0502040204020203" charset="-122"/>
                <a:sym typeface="微软雅黑 Light" panose="020B0502040204020203" charset="-122"/>
              </a:defRPr>
            </a:pPr>
            <a:r>
              <a:rPr lang="zh-CN" altLang="en-US" sz="1600" b="1" dirty="0">
                <a:solidFill>
                  <a:srgbClr val="2B2D46"/>
                </a:solidFill>
                <a:latin typeface="微软雅黑" panose="020B0503020204020204" pitchFamily="34" charset="-122"/>
                <a:ea typeface="微软雅黑 Light" panose="020B0502040204020203" charset="-122"/>
              </a:rPr>
              <a:t>各厂商没有统一标准；</a:t>
            </a:r>
          </a:p>
          <a:p>
            <a:pPr algn="just">
              <a:buFont typeface="Wingdings" panose="05000000000000000000" pitchFamily="2" charset="2"/>
              <a:buAutoNum type="arabicPeriod"/>
              <a:defRPr sz="900">
                <a:solidFill>
                  <a:srgbClr val="2B2D46"/>
                </a:solidFill>
                <a:latin typeface="微软雅黑 Light" panose="020B0502040204020203" charset="-122"/>
                <a:ea typeface="微软雅黑 Light" panose="020B0502040204020203" charset="-122"/>
                <a:cs typeface="微软雅黑 Light" panose="020B0502040204020203" charset="-122"/>
                <a:sym typeface="微软雅黑 Light" panose="020B0502040204020203" charset="-122"/>
              </a:defRPr>
            </a:pPr>
            <a:r>
              <a:rPr lang="zh-CN" altLang="en-US" sz="1600" b="1" dirty="0">
                <a:solidFill>
                  <a:srgbClr val="2B2D46"/>
                </a:solidFill>
                <a:latin typeface="微软雅黑" panose="020B0503020204020204" pitchFamily="34" charset="-122"/>
                <a:ea typeface="微软雅黑 Light" panose="020B0502040204020203" charset="-122"/>
              </a:rPr>
              <a:t>各厂商日志格式、检测性能不统一，没有一个平台能统一加工处理；</a:t>
            </a:r>
          </a:p>
        </p:txBody>
      </p:sp>
      <p:sp>
        <p:nvSpPr>
          <p:cNvPr id="7" name="Shape 220"/>
          <p:cNvSpPr/>
          <p:nvPr/>
        </p:nvSpPr>
        <p:spPr>
          <a:xfrm>
            <a:off x="2658259" y="4867939"/>
            <a:ext cx="671728" cy="673261"/>
          </a:xfrm>
          <a:prstGeom prst="ellipse">
            <a:avLst/>
          </a:prstGeom>
          <a:noFill/>
          <a:ln w="25400" cap="flat">
            <a:solidFill>
              <a:schemeClr val="accent1"/>
            </a:solidFill>
            <a:prstDash val="sysDash"/>
            <a:miter lim="400000"/>
          </a:ln>
          <a:effectLst>
            <a:outerShdw blurRad="152400" dist="50800" dir="2700000" rotWithShape="0">
              <a:srgbClr val="000000">
                <a:alpha val="30000"/>
              </a:srgbClr>
            </a:outerShdw>
          </a:effectLst>
        </p:spPr>
        <p:txBody>
          <a:bodyPr wrap="square" lIns="45719" tIns="45719" rIns="45719" bIns="45719" numCol="1" anchor="ctr">
            <a:noAutofit/>
          </a:bodyPr>
          <a:lstStyle/>
          <a:p>
            <a:pPr algn="ctr">
              <a:defRPr sz="4000">
                <a:solidFill>
                  <a:srgbClr val="FFFFFF"/>
                </a:solidFill>
                <a:latin typeface="微软雅黑 Light" panose="020B0502040204020203" charset="-122"/>
                <a:ea typeface="微软雅黑 Light" panose="020B0502040204020203" charset="-122"/>
                <a:cs typeface="微软雅黑 Light" panose="020B0502040204020203" charset="-122"/>
                <a:sym typeface="微软雅黑 Light" panose="020B0502040204020203" charset="-122"/>
              </a:defRPr>
            </a:pPr>
            <a:endParaRPr/>
          </a:p>
        </p:txBody>
      </p:sp>
      <p:grpSp>
        <p:nvGrpSpPr>
          <p:cNvPr id="8" name="Group 226"/>
          <p:cNvGrpSpPr/>
          <p:nvPr/>
        </p:nvGrpSpPr>
        <p:grpSpPr>
          <a:xfrm>
            <a:off x="2824421" y="4947490"/>
            <a:ext cx="349292" cy="453247"/>
            <a:chOff x="0" y="0"/>
            <a:chExt cx="201912" cy="262005"/>
          </a:xfrm>
        </p:grpSpPr>
        <p:sp>
          <p:nvSpPr>
            <p:cNvPr id="9" name="Shape 222"/>
            <p:cNvSpPr/>
            <p:nvPr/>
          </p:nvSpPr>
          <p:spPr>
            <a:xfrm>
              <a:off x="103360" y="40863"/>
              <a:ext cx="55286" cy="5528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3757" y="0"/>
                  </a:lnTo>
                  <a:lnTo>
                    <a:pt x="3757" y="17843"/>
                  </a:lnTo>
                  <a:lnTo>
                    <a:pt x="21600" y="17843"/>
                  </a:lnTo>
                  <a:lnTo>
                    <a:pt x="21600" y="21600"/>
                  </a:lnTo>
                  <a:close/>
                </a:path>
              </a:pathLst>
            </a:custGeom>
            <a:solidFill>
              <a:srgbClr val="FFFFFF"/>
            </a:solidFill>
            <a:ln w="12700" cap="flat">
              <a:noFill/>
              <a:miter lim="400000"/>
            </a:ln>
            <a:effectLst/>
          </p:spPr>
          <p:txBody>
            <a:bodyPr wrap="square" lIns="45719" tIns="45719" rIns="45719" bIns="45719" numCol="1" anchor="t">
              <a:noAutofit/>
            </a:bodyPr>
            <a:lstStyle/>
            <a:p>
              <a:pPr>
                <a:defRPr sz="800">
                  <a:solidFill>
                    <a:srgbClr val="FFFFFF"/>
                  </a:solidFill>
                  <a:latin typeface="微软雅黑 Light" panose="020B0502040204020203" charset="-122"/>
                  <a:ea typeface="微软雅黑 Light" panose="020B0502040204020203" charset="-122"/>
                  <a:cs typeface="微软雅黑 Light" panose="020B0502040204020203" charset="-122"/>
                  <a:sym typeface="微软雅黑 Light" panose="020B0502040204020203" charset="-122"/>
                </a:defRPr>
              </a:pPr>
              <a:endParaRPr/>
            </a:p>
          </p:txBody>
        </p:sp>
        <p:sp>
          <p:nvSpPr>
            <p:cNvPr id="10" name="Shape 223"/>
            <p:cNvSpPr/>
            <p:nvPr/>
          </p:nvSpPr>
          <p:spPr>
            <a:xfrm>
              <a:off x="0" y="36055"/>
              <a:ext cx="165857" cy="22595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14713" y="0"/>
                  </a:lnTo>
                  <a:lnTo>
                    <a:pt x="21600" y="5055"/>
                  </a:lnTo>
                  <a:lnTo>
                    <a:pt x="21600" y="21600"/>
                  </a:lnTo>
                  <a:close/>
                  <a:moveTo>
                    <a:pt x="1565" y="20451"/>
                  </a:moveTo>
                  <a:lnTo>
                    <a:pt x="20348" y="20451"/>
                  </a:lnTo>
                  <a:lnTo>
                    <a:pt x="20348" y="5285"/>
                  </a:lnTo>
                  <a:lnTo>
                    <a:pt x="14087" y="689"/>
                  </a:lnTo>
                  <a:lnTo>
                    <a:pt x="1565" y="689"/>
                  </a:lnTo>
                  <a:lnTo>
                    <a:pt x="1565" y="20451"/>
                  </a:lnTo>
                  <a:close/>
                </a:path>
              </a:pathLst>
            </a:custGeom>
            <a:solidFill>
              <a:srgbClr val="FFFFFF">
                <a:lumMod val="50000"/>
              </a:srgbClr>
            </a:solidFill>
            <a:ln w="12700" cap="flat">
              <a:noFill/>
              <a:miter lim="400000"/>
            </a:ln>
            <a:effectLst/>
          </p:spPr>
          <p:txBody>
            <a:bodyPr wrap="square" lIns="45719" tIns="45719" rIns="45719" bIns="45719" numCol="1" anchor="t">
              <a:noAutofit/>
            </a:bodyPr>
            <a:lstStyle/>
            <a:p>
              <a:pPr>
                <a:defRPr sz="800">
                  <a:solidFill>
                    <a:srgbClr val="FFFFFF"/>
                  </a:solidFill>
                  <a:latin typeface="微软雅黑 Light" panose="020B0502040204020203" charset="-122"/>
                  <a:ea typeface="微软雅黑 Light" panose="020B0502040204020203" charset="-122"/>
                  <a:cs typeface="微软雅黑 Light" panose="020B0502040204020203" charset="-122"/>
                  <a:sym typeface="微软雅黑 Light" panose="020B0502040204020203" charset="-122"/>
                </a:defRPr>
              </a:pPr>
              <a:endParaRPr/>
            </a:p>
          </p:txBody>
        </p:sp>
        <p:sp>
          <p:nvSpPr>
            <p:cNvPr id="11" name="Shape 224"/>
            <p:cNvSpPr/>
            <p:nvPr/>
          </p:nvSpPr>
          <p:spPr>
            <a:xfrm>
              <a:off x="137012" y="4807"/>
              <a:ext cx="57690" cy="5528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4500" y="0"/>
                  </a:lnTo>
                  <a:lnTo>
                    <a:pt x="4500" y="17843"/>
                  </a:lnTo>
                  <a:lnTo>
                    <a:pt x="21600" y="17843"/>
                  </a:lnTo>
                  <a:lnTo>
                    <a:pt x="21600" y="21600"/>
                  </a:lnTo>
                  <a:close/>
                </a:path>
              </a:pathLst>
            </a:custGeom>
            <a:solidFill>
              <a:srgbClr val="FFFFFF"/>
            </a:solidFill>
            <a:ln w="12700" cap="flat">
              <a:noFill/>
              <a:miter lim="400000"/>
            </a:ln>
            <a:effectLst/>
          </p:spPr>
          <p:txBody>
            <a:bodyPr wrap="square" lIns="45719" tIns="45719" rIns="45719" bIns="45719" numCol="1" anchor="t">
              <a:noAutofit/>
            </a:bodyPr>
            <a:lstStyle/>
            <a:p>
              <a:pPr>
                <a:defRPr sz="800">
                  <a:solidFill>
                    <a:srgbClr val="FFFFFF"/>
                  </a:solidFill>
                  <a:latin typeface="微软雅黑 Light" panose="020B0502040204020203" charset="-122"/>
                  <a:ea typeface="微软雅黑 Light" panose="020B0502040204020203" charset="-122"/>
                  <a:cs typeface="微软雅黑 Light" panose="020B0502040204020203" charset="-122"/>
                  <a:sym typeface="微软雅黑 Light" panose="020B0502040204020203" charset="-122"/>
                </a:defRPr>
              </a:pPr>
              <a:endParaRPr/>
            </a:p>
          </p:txBody>
        </p:sp>
        <p:sp>
          <p:nvSpPr>
            <p:cNvPr id="12" name="Shape 225"/>
            <p:cNvSpPr/>
            <p:nvPr/>
          </p:nvSpPr>
          <p:spPr>
            <a:xfrm>
              <a:off x="36055" y="-1"/>
              <a:ext cx="165858" cy="22595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965" y="21600"/>
                  </a:lnTo>
                  <a:lnTo>
                    <a:pt x="15965" y="20681"/>
                  </a:lnTo>
                  <a:lnTo>
                    <a:pt x="20035" y="20681"/>
                  </a:lnTo>
                  <a:lnTo>
                    <a:pt x="20035" y="5515"/>
                  </a:lnTo>
                  <a:lnTo>
                    <a:pt x="13774" y="919"/>
                  </a:lnTo>
                  <a:lnTo>
                    <a:pt x="1252" y="919"/>
                  </a:lnTo>
                  <a:lnTo>
                    <a:pt x="1252" y="3906"/>
                  </a:lnTo>
                  <a:lnTo>
                    <a:pt x="0" y="3906"/>
                  </a:lnTo>
                  <a:lnTo>
                    <a:pt x="0" y="0"/>
                  </a:lnTo>
                  <a:lnTo>
                    <a:pt x="14400" y="0"/>
                  </a:lnTo>
                  <a:lnTo>
                    <a:pt x="21600" y="5055"/>
                  </a:lnTo>
                  <a:lnTo>
                    <a:pt x="21600" y="21600"/>
                  </a:lnTo>
                  <a:close/>
                </a:path>
              </a:pathLst>
            </a:custGeom>
            <a:solidFill>
              <a:srgbClr val="FFFFFF">
                <a:lumMod val="50000"/>
              </a:srgbClr>
            </a:solidFill>
            <a:ln w="12700" cap="flat">
              <a:noFill/>
              <a:miter lim="400000"/>
            </a:ln>
            <a:effectLst/>
          </p:spPr>
          <p:txBody>
            <a:bodyPr wrap="square" lIns="45719" tIns="45719" rIns="45719" bIns="45719" numCol="1" anchor="t">
              <a:noAutofit/>
            </a:bodyPr>
            <a:lstStyle/>
            <a:p>
              <a:pPr>
                <a:defRPr sz="800">
                  <a:solidFill>
                    <a:srgbClr val="FFFFFF"/>
                  </a:solidFill>
                  <a:latin typeface="微软雅黑 Light" panose="020B0502040204020203" charset="-122"/>
                  <a:ea typeface="微软雅黑 Light" panose="020B0502040204020203" charset="-122"/>
                  <a:cs typeface="微软雅黑 Light" panose="020B0502040204020203" charset="-122"/>
                  <a:sym typeface="微软雅黑 Light" panose="020B0502040204020203" charset="-122"/>
                </a:defRPr>
              </a:pPr>
              <a:endParaRPr/>
            </a:p>
          </p:txBody>
        </p:sp>
      </p:grpSp>
      <p:sp>
        <p:nvSpPr>
          <p:cNvPr id="20" name="Shape 238"/>
          <p:cNvSpPr/>
          <p:nvPr/>
        </p:nvSpPr>
        <p:spPr>
          <a:xfrm>
            <a:off x="3575774" y="1264082"/>
            <a:ext cx="4484589" cy="1353820"/>
          </a:xfrm>
          <a:prstGeom prst="rect">
            <a:avLst/>
          </a:prstGeom>
          <a:noFill/>
          <a:ln w="12700" cap="flat">
            <a:noFill/>
            <a:miter lim="400000"/>
          </a:ln>
          <a:effectLst/>
        </p:spPr>
        <p:txBody>
          <a:bodyPr wrap="square" lIns="0" tIns="0" rIns="0" bIns="0" numCol="1" anchor="t">
            <a:spAutoFit/>
          </a:bodyPr>
          <a:lstStyle/>
          <a:p>
            <a:pPr>
              <a:lnSpc>
                <a:spcPct val="120000"/>
              </a:lnSpc>
              <a:defRPr sz="1000" b="1">
                <a:solidFill>
                  <a:srgbClr val="2FB6A8"/>
                </a:solidFill>
                <a:latin typeface="微软雅黑 Light" panose="020B0502040204020203" charset="-122"/>
                <a:ea typeface="微软雅黑 Light" panose="020B0502040204020203" charset="-122"/>
                <a:cs typeface="微软雅黑 Light" panose="020B0502040204020203" charset="-122"/>
                <a:sym typeface="微软雅黑 Light" panose="020B0502040204020203" charset="-122"/>
              </a:defRPr>
            </a:pPr>
            <a:r>
              <a:rPr lang="zh-CN" altLang="en-US" sz="2000" dirty="0">
                <a:solidFill>
                  <a:schemeClr val="accent1"/>
                </a:solidFill>
                <a:latin typeface="微软雅黑" panose="020B0503020204020204" pitchFamily="34" charset="-122"/>
                <a:ea typeface="微软雅黑" panose="020B0503020204020204" pitchFamily="34" charset="-122"/>
              </a:rPr>
              <a:t>技术方面</a:t>
            </a:r>
          </a:p>
          <a:p>
            <a:pPr algn="just">
              <a:defRPr sz="900">
                <a:solidFill>
                  <a:srgbClr val="2B2D46"/>
                </a:solidFill>
                <a:latin typeface="微软雅黑 Light" panose="020B0502040204020203" charset="-122"/>
                <a:ea typeface="微软雅黑 Light" panose="020B0502040204020203" charset="-122"/>
                <a:cs typeface="微软雅黑 Light" panose="020B0502040204020203" charset="-122"/>
                <a:sym typeface="微软雅黑 Light" panose="020B0502040204020203" charset="-122"/>
              </a:defRPr>
            </a:pPr>
            <a:r>
              <a:rPr lang="en-US" sz="1600" b="1" dirty="0">
                <a:latin typeface="微软雅黑" panose="020B0503020204020204" pitchFamily="34" charset="-122"/>
              </a:rPr>
              <a:t>1</a:t>
            </a:r>
            <a:r>
              <a:rPr lang="zh-CN" altLang="en-US" sz="1600" b="1" dirty="0">
                <a:latin typeface="微软雅黑" panose="020B0503020204020204" pitchFamily="34" charset="-122"/>
              </a:rPr>
              <a:t>.误报率较高；</a:t>
            </a:r>
          </a:p>
          <a:p>
            <a:pPr algn="just">
              <a:defRPr sz="900">
                <a:solidFill>
                  <a:srgbClr val="2B2D46"/>
                </a:solidFill>
                <a:latin typeface="微软雅黑 Light" panose="020B0502040204020203" charset="-122"/>
                <a:ea typeface="微软雅黑 Light" panose="020B0502040204020203" charset="-122"/>
                <a:cs typeface="微软雅黑 Light" panose="020B0502040204020203" charset="-122"/>
                <a:sym typeface="微软雅黑 Light" panose="020B0502040204020203" charset="-122"/>
              </a:defRPr>
            </a:pPr>
            <a:r>
              <a:rPr lang="zh-CN" altLang="en-US" sz="1600" b="1" dirty="0">
                <a:latin typeface="微软雅黑" panose="020B0503020204020204" pitchFamily="34" charset="-122"/>
              </a:rPr>
              <a:t>2.规则覆盖面不全；</a:t>
            </a:r>
          </a:p>
          <a:p>
            <a:pPr algn="just">
              <a:defRPr sz="900">
                <a:solidFill>
                  <a:srgbClr val="2B2D46"/>
                </a:solidFill>
                <a:latin typeface="微软雅黑 Light" panose="020B0502040204020203" charset="-122"/>
                <a:ea typeface="微软雅黑 Light" panose="020B0502040204020203" charset="-122"/>
                <a:cs typeface="微软雅黑 Light" panose="020B0502040204020203" charset="-122"/>
                <a:sym typeface="微软雅黑 Light" panose="020B0502040204020203" charset="-122"/>
              </a:defRPr>
            </a:pPr>
            <a:r>
              <a:rPr lang="zh-CN" altLang="en-US" sz="1600" b="1" dirty="0">
                <a:latin typeface="微软雅黑" panose="020B0503020204020204" pitchFamily="34" charset="-122"/>
              </a:rPr>
              <a:t>3.异常流量智能捕获和存储能力较弱；</a:t>
            </a:r>
          </a:p>
          <a:p>
            <a:pPr algn="just">
              <a:defRPr sz="900">
                <a:solidFill>
                  <a:srgbClr val="2B2D46"/>
                </a:solidFill>
                <a:latin typeface="微软雅黑 Light" panose="020B0502040204020203" charset="-122"/>
                <a:ea typeface="微软雅黑 Light" panose="020B0502040204020203" charset="-122"/>
                <a:cs typeface="微软雅黑 Light" panose="020B0502040204020203" charset="-122"/>
                <a:sym typeface="微软雅黑 Light" panose="020B0502040204020203" charset="-122"/>
              </a:defRPr>
            </a:pPr>
            <a:r>
              <a:rPr lang="zh-CN" altLang="en-US" sz="1600" b="1" dirty="0">
                <a:latin typeface="微软雅黑" panose="020B0503020204020204" pitchFamily="34" charset="-122"/>
                <a:sym typeface="+mn-ea"/>
              </a:rPr>
              <a:t>4.威胁建模、大数据分析能力不足；</a:t>
            </a:r>
            <a:endParaRPr lang="zh-CN" altLang="en-US" sz="1600" b="1" dirty="0">
              <a:latin typeface="微软雅黑" panose="020B0503020204020204" pitchFamily="34" charset="-122"/>
            </a:endParaRPr>
          </a:p>
        </p:txBody>
      </p:sp>
      <p:sp>
        <p:nvSpPr>
          <p:cNvPr id="21" name="Shape 240"/>
          <p:cNvSpPr/>
          <p:nvPr/>
        </p:nvSpPr>
        <p:spPr>
          <a:xfrm>
            <a:off x="2658259" y="1339852"/>
            <a:ext cx="671728" cy="673260"/>
          </a:xfrm>
          <a:prstGeom prst="ellipse">
            <a:avLst/>
          </a:prstGeom>
          <a:noFill/>
          <a:ln w="25400" cap="flat">
            <a:solidFill>
              <a:schemeClr val="accent1"/>
            </a:solidFill>
            <a:prstDash val="sysDash"/>
            <a:miter lim="400000"/>
          </a:ln>
          <a:effectLst>
            <a:outerShdw blurRad="152400" dist="50800" dir="2700000" rotWithShape="0">
              <a:srgbClr val="000000">
                <a:alpha val="30000"/>
              </a:srgbClr>
            </a:outerShdw>
          </a:effectLst>
        </p:spPr>
        <p:txBody>
          <a:bodyPr wrap="square" lIns="45719" tIns="45719" rIns="45719" bIns="45719" numCol="1" anchor="ctr">
            <a:noAutofit/>
          </a:bodyPr>
          <a:lstStyle/>
          <a:p>
            <a:pPr algn="ctr">
              <a:defRPr sz="4000">
                <a:solidFill>
                  <a:srgbClr val="FFFFFF"/>
                </a:solidFill>
                <a:latin typeface="微软雅黑 Light" panose="020B0502040204020203" charset="-122"/>
                <a:ea typeface="微软雅黑 Light" panose="020B0502040204020203" charset="-122"/>
                <a:cs typeface="微软雅黑 Light" panose="020B0502040204020203" charset="-122"/>
                <a:sym typeface="微软雅黑 Light" panose="020B0502040204020203" charset="-122"/>
              </a:defRPr>
            </a:pPr>
            <a:endParaRPr/>
          </a:p>
        </p:txBody>
      </p:sp>
      <p:sp>
        <p:nvSpPr>
          <p:cNvPr id="27" name="Shape 249"/>
          <p:cNvSpPr/>
          <p:nvPr/>
        </p:nvSpPr>
        <p:spPr>
          <a:xfrm>
            <a:off x="3575774" y="3014883"/>
            <a:ext cx="4484589" cy="1353820"/>
          </a:xfrm>
          <a:prstGeom prst="rect">
            <a:avLst/>
          </a:prstGeom>
          <a:noFill/>
          <a:ln w="12700" cap="flat">
            <a:noFill/>
            <a:miter lim="400000"/>
          </a:ln>
          <a:effectLst/>
        </p:spPr>
        <p:txBody>
          <a:bodyPr wrap="square" lIns="0" tIns="0" rIns="0" bIns="0" numCol="1" anchor="t">
            <a:spAutoFit/>
          </a:bodyPr>
          <a:lstStyle/>
          <a:p>
            <a:pPr>
              <a:lnSpc>
                <a:spcPct val="120000"/>
              </a:lnSpc>
              <a:defRPr sz="1000" b="1">
                <a:solidFill>
                  <a:srgbClr val="2FB6A8"/>
                </a:solidFill>
                <a:latin typeface="微软雅黑 Light" panose="020B0502040204020203" charset="-122"/>
                <a:ea typeface="微软雅黑 Light" panose="020B0502040204020203" charset="-122"/>
                <a:cs typeface="微软雅黑 Light" panose="020B0502040204020203" charset="-122"/>
                <a:sym typeface="微软雅黑 Light" panose="020B0502040204020203" charset="-122"/>
              </a:defRPr>
            </a:pPr>
            <a:r>
              <a:rPr lang="zh-CN" sz="2000" b="1" dirty="0">
                <a:solidFill>
                  <a:schemeClr val="accent1"/>
                </a:solidFill>
                <a:latin typeface="微软雅黑" panose="020B0503020204020204" pitchFamily="34" charset="-122"/>
                <a:ea typeface="微软雅黑" panose="020B0503020204020204" pitchFamily="34" charset="-122"/>
              </a:rPr>
              <a:t>运营方面</a:t>
            </a:r>
            <a:endParaRPr lang="zh-CN" altLang="en-US" sz="1600" b="1" dirty="0">
              <a:solidFill>
                <a:schemeClr val="accent1"/>
              </a:solidFill>
              <a:latin typeface="微软雅黑" panose="020B0503020204020204" pitchFamily="34" charset="-122"/>
              <a:ea typeface="微软雅黑 Light" panose="020B0502040204020203" charset="-122"/>
              <a:cs typeface="微软雅黑 Light" panose="020B0502040204020203" charset="-122"/>
            </a:endParaRPr>
          </a:p>
          <a:p>
            <a:pPr algn="just">
              <a:buFont typeface="Wingdings" panose="05000000000000000000" pitchFamily="2" charset="2"/>
              <a:buAutoNum type="arabicPeriod"/>
              <a:defRPr sz="900">
                <a:solidFill>
                  <a:srgbClr val="2B2D46"/>
                </a:solidFill>
                <a:latin typeface="微软雅黑 Light" panose="020B0502040204020203" charset="-122"/>
                <a:ea typeface="微软雅黑 Light" panose="020B0502040204020203" charset="-122"/>
                <a:cs typeface="微软雅黑 Light" panose="020B0502040204020203" charset="-122"/>
                <a:sym typeface="微软雅黑 Light" panose="020B0502040204020203" charset="-122"/>
              </a:defRPr>
            </a:pPr>
            <a:r>
              <a:rPr lang="zh-CN" altLang="en-US" sz="1600" b="1" dirty="0">
                <a:latin typeface="微软雅黑" panose="020B0503020204020204" pitchFamily="34" charset="-122"/>
                <a:sym typeface="+mn-ea"/>
              </a:rPr>
              <a:t>海量告警如何逐一响应；</a:t>
            </a:r>
          </a:p>
          <a:p>
            <a:pPr algn="just">
              <a:buFont typeface="Wingdings" panose="05000000000000000000" pitchFamily="2" charset="2"/>
              <a:buAutoNum type="arabicPeriod"/>
              <a:defRPr sz="900">
                <a:solidFill>
                  <a:srgbClr val="2B2D46"/>
                </a:solidFill>
                <a:latin typeface="微软雅黑 Light" panose="020B0502040204020203" charset="-122"/>
                <a:ea typeface="微软雅黑 Light" panose="020B0502040204020203" charset="-122"/>
                <a:cs typeface="微软雅黑 Light" panose="020B0502040204020203" charset="-122"/>
                <a:sym typeface="微软雅黑 Light" panose="020B0502040204020203" charset="-122"/>
              </a:defRPr>
            </a:pPr>
            <a:r>
              <a:rPr lang="zh-CN" altLang="en-US" sz="1600" b="1" dirty="0">
                <a:solidFill>
                  <a:srgbClr val="2B2D46"/>
                </a:solidFill>
                <a:latin typeface="微软雅黑" panose="020B0503020204020204" pitchFamily="34" charset="-122"/>
                <a:ea typeface="微软雅黑 Light" panose="020B0502040204020203" charset="-122"/>
              </a:rPr>
              <a:t>全国推广部署后，多家厂商产品如何运营，日志如何统一分析；</a:t>
            </a:r>
            <a:endParaRPr sz="1600" b="1" dirty="0">
              <a:solidFill>
                <a:srgbClr val="2B2D46"/>
              </a:solidFill>
              <a:latin typeface="微软雅黑" panose="020B0503020204020204" pitchFamily="34" charset="-122"/>
              <a:ea typeface="微软雅黑 Light" panose="020B0502040204020203" charset="-122"/>
            </a:endParaRPr>
          </a:p>
          <a:p>
            <a:pPr algn="just">
              <a:buFont typeface="Wingdings" panose="05000000000000000000" pitchFamily="2" charset="2"/>
              <a:buAutoNum type="arabicPeriod"/>
              <a:defRPr sz="900">
                <a:solidFill>
                  <a:srgbClr val="2B2D46"/>
                </a:solidFill>
                <a:latin typeface="微软雅黑 Light" panose="020B0502040204020203" charset="-122"/>
                <a:ea typeface="微软雅黑 Light" panose="020B0502040204020203" charset="-122"/>
                <a:cs typeface="微软雅黑 Light" panose="020B0502040204020203" charset="-122"/>
                <a:sym typeface="微软雅黑 Light" panose="020B0502040204020203" charset="-122"/>
              </a:defRPr>
            </a:pPr>
            <a:endParaRPr lang="zh-CN" sz="1600" b="1" dirty="0">
              <a:solidFill>
                <a:srgbClr val="2B2D46"/>
              </a:solidFill>
              <a:latin typeface="微软雅黑" panose="020B0503020204020204" pitchFamily="34" charset="-122"/>
              <a:ea typeface="微软雅黑 Light" panose="020B0502040204020203" charset="-122"/>
            </a:endParaRPr>
          </a:p>
        </p:txBody>
      </p:sp>
      <p:sp>
        <p:nvSpPr>
          <p:cNvPr id="28" name="Shape 251"/>
          <p:cNvSpPr/>
          <p:nvPr/>
        </p:nvSpPr>
        <p:spPr>
          <a:xfrm>
            <a:off x="2658259" y="3102438"/>
            <a:ext cx="671729" cy="673261"/>
          </a:xfrm>
          <a:prstGeom prst="ellipse">
            <a:avLst/>
          </a:prstGeom>
          <a:noFill/>
          <a:ln w="25400" cap="flat">
            <a:solidFill>
              <a:schemeClr val="accent1"/>
            </a:solidFill>
            <a:prstDash val="sysDash"/>
            <a:miter lim="400000"/>
          </a:ln>
          <a:effectLst>
            <a:outerShdw blurRad="152400" dist="50800" dir="2700000" rotWithShape="0">
              <a:srgbClr val="000000">
                <a:alpha val="30000"/>
              </a:srgbClr>
            </a:outerShdw>
          </a:effectLst>
        </p:spPr>
        <p:txBody>
          <a:bodyPr wrap="square" lIns="45719" tIns="45719" rIns="45719" bIns="45719" numCol="1" anchor="ctr">
            <a:noAutofit/>
          </a:bodyPr>
          <a:lstStyle/>
          <a:p>
            <a:pPr algn="ctr">
              <a:defRPr sz="4000">
                <a:solidFill>
                  <a:srgbClr val="FFFFFF"/>
                </a:solidFill>
                <a:latin typeface="微软雅黑 Light" panose="020B0502040204020203" charset="-122"/>
                <a:ea typeface="微软雅黑 Light" panose="020B0502040204020203" charset="-122"/>
                <a:cs typeface="微软雅黑 Light" panose="020B0502040204020203" charset="-122"/>
                <a:sym typeface="微软雅黑 Light" panose="020B0502040204020203" charset="-122"/>
              </a:defRPr>
            </a:pPr>
            <a:endParaRPr dirty="0"/>
          </a:p>
        </p:txBody>
      </p:sp>
      <p:sp>
        <p:nvSpPr>
          <p:cNvPr id="33" name="Shape 195"/>
          <p:cNvSpPr/>
          <p:nvPr/>
        </p:nvSpPr>
        <p:spPr>
          <a:xfrm>
            <a:off x="2769700" y="3209245"/>
            <a:ext cx="441567" cy="445248"/>
          </a:xfrm>
          <a:custGeom>
            <a:avLst/>
            <a:gdLst/>
            <a:ahLst/>
            <a:cxnLst>
              <a:cxn ang="0">
                <a:pos x="wd2" y="hd2"/>
              </a:cxn>
              <a:cxn ang="5400000">
                <a:pos x="wd2" y="hd2"/>
              </a:cxn>
              <a:cxn ang="10800000">
                <a:pos x="wd2" y="hd2"/>
              </a:cxn>
              <a:cxn ang="16200000">
                <a:pos x="wd2" y="hd2"/>
              </a:cxn>
            </a:cxnLst>
            <a:rect l="0" t="0" r="r" b="b"/>
            <a:pathLst>
              <a:path w="21600" h="21600" extrusionOk="0">
                <a:moveTo>
                  <a:pt x="20520" y="6840"/>
                </a:moveTo>
                <a:cubicBezTo>
                  <a:pt x="20520" y="6120"/>
                  <a:pt x="19800" y="6120"/>
                  <a:pt x="19440" y="6120"/>
                </a:cubicBezTo>
                <a:cubicBezTo>
                  <a:pt x="19080" y="6480"/>
                  <a:pt x="18720" y="6840"/>
                  <a:pt x="19080" y="7200"/>
                </a:cubicBezTo>
                <a:cubicBezTo>
                  <a:pt x="19440" y="7920"/>
                  <a:pt x="19440" y="8280"/>
                  <a:pt x="19440" y="9000"/>
                </a:cubicBezTo>
                <a:cubicBezTo>
                  <a:pt x="19800" y="9720"/>
                  <a:pt x="19800" y="10080"/>
                  <a:pt x="19800" y="10800"/>
                </a:cubicBezTo>
                <a:cubicBezTo>
                  <a:pt x="19800" y="11520"/>
                  <a:pt x="19800" y="12240"/>
                  <a:pt x="19440" y="12600"/>
                </a:cubicBezTo>
                <a:cubicBezTo>
                  <a:pt x="19440" y="13320"/>
                  <a:pt x="19440" y="14040"/>
                  <a:pt x="19080" y="14400"/>
                </a:cubicBezTo>
                <a:cubicBezTo>
                  <a:pt x="18360" y="16200"/>
                  <a:pt x="17280" y="17280"/>
                  <a:pt x="15840" y="18360"/>
                </a:cubicBezTo>
                <a:cubicBezTo>
                  <a:pt x="15120" y="18720"/>
                  <a:pt x="14760" y="19080"/>
                  <a:pt x="14040" y="19440"/>
                </a:cubicBezTo>
                <a:cubicBezTo>
                  <a:pt x="13680" y="19440"/>
                  <a:pt x="12960" y="19800"/>
                  <a:pt x="12600" y="19800"/>
                </a:cubicBezTo>
                <a:cubicBezTo>
                  <a:pt x="11880" y="19800"/>
                  <a:pt x="11160" y="19800"/>
                  <a:pt x="10800" y="19800"/>
                </a:cubicBezTo>
                <a:cubicBezTo>
                  <a:pt x="10080" y="19800"/>
                  <a:pt x="9360" y="19800"/>
                  <a:pt x="9000" y="19800"/>
                </a:cubicBezTo>
                <a:cubicBezTo>
                  <a:pt x="5400" y="19080"/>
                  <a:pt x="2520" y="16200"/>
                  <a:pt x="1800" y="12600"/>
                </a:cubicBezTo>
                <a:cubicBezTo>
                  <a:pt x="1440" y="12240"/>
                  <a:pt x="1440" y="11520"/>
                  <a:pt x="1440" y="10800"/>
                </a:cubicBezTo>
                <a:cubicBezTo>
                  <a:pt x="1440" y="7200"/>
                  <a:pt x="3600" y="3960"/>
                  <a:pt x="7200" y="2520"/>
                </a:cubicBezTo>
                <a:cubicBezTo>
                  <a:pt x="7560" y="2160"/>
                  <a:pt x="8280" y="2160"/>
                  <a:pt x="9000" y="1800"/>
                </a:cubicBezTo>
                <a:cubicBezTo>
                  <a:pt x="9360" y="1800"/>
                  <a:pt x="10080" y="1800"/>
                  <a:pt x="10800" y="1800"/>
                </a:cubicBezTo>
                <a:cubicBezTo>
                  <a:pt x="11160" y="1800"/>
                  <a:pt x="11880" y="1800"/>
                  <a:pt x="12600" y="1800"/>
                </a:cubicBezTo>
                <a:cubicBezTo>
                  <a:pt x="12960" y="2160"/>
                  <a:pt x="13680" y="2160"/>
                  <a:pt x="14040" y="2520"/>
                </a:cubicBezTo>
                <a:cubicBezTo>
                  <a:pt x="14760" y="2520"/>
                  <a:pt x="15120" y="2520"/>
                  <a:pt x="15120" y="2160"/>
                </a:cubicBezTo>
                <a:cubicBezTo>
                  <a:pt x="15480" y="1440"/>
                  <a:pt x="15120" y="1080"/>
                  <a:pt x="14760" y="1080"/>
                </a:cubicBezTo>
                <a:cubicBezTo>
                  <a:pt x="14040" y="720"/>
                  <a:pt x="13680" y="360"/>
                  <a:pt x="12960" y="360"/>
                </a:cubicBezTo>
                <a:cubicBezTo>
                  <a:pt x="12240" y="0"/>
                  <a:pt x="11520" y="0"/>
                  <a:pt x="10800" y="0"/>
                </a:cubicBezTo>
                <a:cubicBezTo>
                  <a:pt x="10080" y="0"/>
                  <a:pt x="9360" y="0"/>
                  <a:pt x="8640" y="360"/>
                </a:cubicBezTo>
                <a:cubicBezTo>
                  <a:pt x="7920" y="360"/>
                  <a:pt x="7200" y="720"/>
                  <a:pt x="6480" y="1080"/>
                </a:cubicBezTo>
                <a:cubicBezTo>
                  <a:pt x="5760" y="1080"/>
                  <a:pt x="5040" y="1440"/>
                  <a:pt x="4680" y="1800"/>
                </a:cubicBezTo>
                <a:cubicBezTo>
                  <a:pt x="1800" y="3960"/>
                  <a:pt x="0" y="7200"/>
                  <a:pt x="0" y="10800"/>
                </a:cubicBezTo>
                <a:cubicBezTo>
                  <a:pt x="0" y="11520"/>
                  <a:pt x="0" y="12240"/>
                  <a:pt x="0" y="12960"/>
                </a:cubicBezTo>
                <a:cubicBezTo>
                  <a:pt x="1080" y="18000"/>
                  <a:pt x="5400" y="21600"/>
                  <a:pt x="10800" y="21600"/>
                </a:cubicBezTo>
                <a:cubicBezTo>
                  <a:pt x="11520" y="21600"/>
                  <a:pt x="12240" y="21600"/>
                  <a:pt x="12960" y="21240"/>
                </a:cubicBezTo>
                <a:cubicBezTo>
                  <a:pt x="13680" y="21240"/>
                  <a:pt x="14040" y="21240"/>
                  <a:pt x="14760" y="20880"/>
                </a:cubicBezTo>
                <a:cubicBezTo>
                  <a:pt x="15480" y="20520"/>
                  <a:pt x="16200" y="20160"/>
                  <a:pt x="16560" y="19800"/>
                </a:cubicBezTo>
                <a:cubicBezTo>
                  <a:pt x="18360" y="18720"/>
                  <a:pt x="19800" y="16920"/>
                  <a:pt x="20520" y="15120"/>
                </a:cubicBezTo>
                <a:cubicBezTo>
                  <a:pt x="20880" y="14400"/>
                  <a:pt x="21240" y="13680"/>
                  <a:pt x="21240" y="12960"/>
                </a:cubicBezTo>
                <a:cubicBezTo>
                  <a:pt x="21240" y="12240"/>
                  <a:pt x="21600" y="11520"/>
                  <a:pt x="21600" y="10800"/>
                </a:cubicBezTo>
                <a:cubicBezTo>
                  <a:pt x="21600" y="10080"/>
                  <a:pt x="21240" y="9360"/>
                  <a:pt x="21240" y="8640"/>
                </a:cubicBezTo>
                <a:cubicBezTo>
                  <a:pt x="21240" y="7920"/>
                  <a:pt x="20880" y="7200"/>
                  <a:pt x="20520" y="6840"/>
                </a:cubicBezTo>
                <a:close/>
                <a:moveTo>
                  <a:pt x="14760" y="3960"/>
                </a:moveTo>
                <a:cubicBezTo>
                  <a:pt x="14760" y="3960"/>
                  <a:pt x="14760" y="3960"/>
                  <a:pt x="14760" y="3960"/>
                </a:cubicBezTo>
                <a:cubicBezTo>
                  <a:pt x="14400" y="3960"/>
                  <a:pt x="14400" y="3960"/>
                  <a:pt x="14400" y="4320"/>
                </a:cubicBezTo>
                <a:cubicBezTo>
                  <a:pt x="14400" y="6480"/>
                  <a:pt x="14400" y="6480"/>
                  <a:pt x="14400" y="6480"/>
                </a:cubicBezTo>
                <a:cubicBezTo>
                  <a:pt x="12960" y="7560"/>
                  <a:pt x="12960" y="7560"/>
                  <a:pt x="12960" y="7560"/>
                </a:cubicBezTo>
                <a:cubicBezTo>
                  <a:pt x="12600" y="7200"/>
                  <a:pt x="11520" y="6840"/>
                  <a:pt x="10800" y="6840"/>
                </a:cubicBezTo>
                <a:cubicBezTo>
                  <a:pt x="8280" y="6840"/>
                  <a:pt x="6480" y="8640"/>
                  <a:pt x="6480" y="10800"/>
                </a:cubicBezTo>
                <a:cubicBezTo>
                  <a:pt x="6480" y="12960"/>
                  <a:pt x="8280" y="14760"/>
                  <a:pt x="10800" y="14760"/>
                </a:cubicBezTo>
                <a:cubicBezTo>
                  <a:pt x="12960" y="14760"/>
                  <a:pt x="14760" y="12960"/>
                  <a:pt x="14760" y="10800"/>
                </a:cubicBezTo>
                <a:cubicBezTo>
                  <a:pt x="14760" y="10080"/>
                  <a:pt x="14400" y="9000"/>
                  <a:pt x="13680" y="8280"/>
                </a:cubicBezTo>
                <a:cubicBezTo>
                  <a:pt x="15120" y="6840"/>
                  <a:pt x="15120" y="6840"/>
                  <a:pt x="15120" y="6840"/>
                </a:cubicBezTo>
                <a:cubicBezTo>
                  <a:pt x="17280" y="6840"/>
                  <a:pt x="17280" y="6840"/>
                  <a:pt x="17280" y="6840"/>
                </a:cubicBezTo>
                <a:cubicBezTo>
                  <a:pt x="17280" y="6840"/>
                  <a:pt x="17640" y="6840"/>
                  <a:pt x="17640" y="6840"/>
                </a:cubicBezTo>
                <a:cubicBezTo>
                  <a:pt x="17640" y="6840"/>
                  <a:pt x="17640" y="6840"/>
                  <a:pt x="17640" y="6840"/>
                </a:cubicBezTo>
                <a:cubicBezTo>
                  <a:pt x="21240" y="2880"/>
                  <a:pt x="21240" y="2880"/>
                  <a:pt x="21240" y="2880"/>
                </a:cubicBezTo>
                <a:cubicBezTo>
                  <a:pt x="21600" y="2880"/>
                  <a:pt x="21600" y="2520"/>
                  <a:pt x="21240" y="2160"/>
                </a:cubicBezTo>
                <a:cubicBezTo>
                  <a:pt x="21240" y="2160"/>
                  <a:pt x="21240" y="2160"/>
                  <a:pt x="20880" y="2160"/>
                </a:cubicBezTo>
                <a:cubicBezTo>
                  <a:pt x="19440" y="2160"/>
                  <a:pt x="19440" y="2160"/>
                  <a:pt x="19440" y="2160"/>
                </a:cubicBezTo>
                <a:cubicBezTo>
                  <a:pt x="19440" y="360"/>
                  <a:pt x="19440" y="360"/>
                  <a:pt x="19440" y="360"/>
                </a:cubicBezTo>
                <a:cubicBezTo>
                  <a:pt x="19440" y="360"/>
                  <a:pt x="19440" y="360"/>
                  <a:pt x="19080" y="0"/>
                </a:cubicBezTo>
                <a:cubicBezTo>
                  <a:pt x="19080" y="0"/>
                  <a:pt x="18720" y="0"/>
                  <a:pt x="18360" y="0"/>
                </a:cubicBezTo>
                <a:cubicBezTo>
                  <a:pt x="14760" y="3960"/>
                  <a:pt x="14760" y="3960"/>
                  <a:pt x="14760" y="3960"/>
                </a:cubicBezTo>
                <a:cubicBezTo>
                  <a:pt x="14760" y="3960"/>
                  <a:pt x="14760" y="3960"/>
                  <a:pt x="14760" y="3960"/>
                </a:cubicBezTo>
                <a:close/>
                <a:moveTo>
                  <a:pt x="10800" y="14040"/>
                </a:moveTo>
                <a:cubicBezTo>
                  <a:pt x="10800" y="14040"/>
                  <a:pt x="10800" y="14040"/>
                  <a:pt x="10800" y="14040"/>
                </a:cubicBezTo>
                <a:cubicBezTo>
                  <a:pt x="9000" y="14040"/>
                  <a:pt x="7560" y="12600"/>
                  <a:pt x="7560" y="10800"/>
                </a:cubicBezTo>
                <a:cubicBezTo>
                  <a:pt x="7560" y="9360"/>
                  <a:pt x="9000" y="7920"/>
                  <a:pt x="10800" y="7920"/>
                </a:cubicBezTo>
                <a:cubicBezTo>
                  <a:pt x="11160" y="7920"/>
                  <a:pt x="11880" y="7920"/>
                  <a:pt x="12240" y="8280"/>
                </a:cubicBezTo>
                <a:cubicBezTo>
                  <a:pt x="10800" y="10080"/>
                  <a:pt x="10800" y="10080"/>
                  <a:pt x="10800" y="10080"/>
                </a:cubicBezTo>
                <a:cubicBezTo>
                  <a:pt x="10800" y="10080"/>
                  <a:pt x="10800" y="10080"/>
                  <a:pt x="10800" y="10080"/>
                </a:cubicBezTo>
                <a:cubicBezTo>
                  <a:pt x="10080" y="10080"/>
                  <a:pt x="9720" y="10440"/>
                  <a:pt x="9720" y="10800"/>
                </a:cubicBezTo>
                <a:cubicBezTo>
                  <a:pt x="9720" y="11160"/>
                  <a:pt x="10080" y="11520"/>
                  <a:pt x="10800" y="11520"/>
                </a:cubicBezTo>
                <a:cubicBezTo>
                  <a:pt x="11160" y="11520"/>
                  <a:pt x="11520" y="11160"/>
                  <a:pt x="11520" y="10800"/>
                </a:cubicBezTo>
                <a:cubicBezTo>
                  <a:pt x="11520" y="10800"/>
                  <a:pt x="11520" y="10800"/>
                  <a:pt x="11520" y="10800"/>
                </a:cubicBezTo>
                <a:cubicBezTo>
                  <a:pt x="12960" y="9000"/>
                  <a:pt x="12960" y="9000"/>
                  <a:pt x="12960" y="9000"/>
                </a:cubicBezTo>
                <a:cubicBezTo>
                  <a:pt x="13320" y="9720"/>
                  <a:pt x="13680" y="10080"/>
                  <a:pt x="13680" y="10800"/>
                </a:cubicBezTo>
                <a:cubicBezTo>
                  <a:pt x="13680" y="12600"/>
                  <a:pt x="12240" y="14040"/>
                  <a:pt x="10800" y="14040"/>
                </a:cubicBezTo>
                <a:close/>
                <a:moveTo>
                  <a:pt x="19080" y="3240"/>
                </a:moveTo>
                <a:cubicBezTo>
                  <a:pt x="19080" y="3240"/>
                  <a:pt x="19080" y="3240"/>
                  <a:pt x="19080" y="3240"/>
                </a:cubicBezTo>
                <a:cubicBezTo>
                  <a:pt x="19800" y="3240"/>
                  <a:pt x="19800" y="3240"/>
                  <a:pt x="19800" y="3240"/>
                </a:cubicBezTo>
                <a:cubicBezTo>
                  <a:pt x="16920" y="6120"/>
                  <a:pt x="16920" y="6120"/>
                  <a:pt x="16920" y="6120"/>
                </a:cubicBezTo>
                <a:cubicBezTo>
                  <a:pt x="16200" y="6120"/>
                  <a:pt x="16200" y="6120"/>
                  <a:pt x="16200" y="6120"/>
                </a:cubicBezTo>
                <a:cubicBezTo>
                  <a:pt x="19080" y="3240"/>
                  <a:pt x="19080" y="3240"/>
                  <a:pt x="19080" y="3240"/>
                </a:cubicBezTo>
                <a:close/>
                <a:moveTo>
                  <a:pt x="15480" y="4320"/>
                </a:moveTo>
                <a:cubicBezTo>
                  <a:pt x="15480" y="4320"/>
                  <a:pt x="15480" y="4320"/>
                  <a:pt x="15480" y="4320"/>
                </a:cubicBezTo>
                <a:cubicBezTo>
                  <a:pt x="18360" y="1800"/>
                  <a:pt x="18360" y="1800"/>
                  <a:pt x="18360" y="1800"/>
                </a:cubicBezTo>
                <a:cubicBezTo>
                  <a:pt x="18360" y="2520"/>
                  <a:pt x="18360" y="2520"/>
                  <a:pt x="18360" y="2520"/>
                </a:cubicBezTo>
                <a:cubicBezTo>
                  <a:pt x="15480" y="5400"/>
                  <a:pt x="15480" y="5400"/>
                  <a:pt x="15480" y="5400"/>
                </a:cubicBezTo>
                <a:cubicBezTo>
                  <a:pt x="15480" y="4320"/>
                  <a:pt x="15480" y="4320"/>
                  <a:pt x="15480" y="4320"/>
                </a:cubicBezTo>
                <a:close/>
                <a:moveTo>
                  <a:pt x="9360" y="4680"/>
                </a:moveTo>
                <a:cubicBezTo>
                  <a:pt x="9360" y="4680"/>
                  <a:pt x="9360" y="4680"/>
                  <a:pt x="9360" y="4680"/>
                </a:cubicBezTo>
                <a:cubicBezTo>
                  <a:pt x="9720" y="4680"/>
                  <a:pt x="10080" y="4680"/>
                  <a:pt x="10800" y="4680"/>
                </a:cubicBezTo>
                <a:cubicBezTo>
                  <a:pt x="11160" y="4680"/>
                  <a:pt x="11520" y="4680"/>
                  <a:pt x="11880" y="4680"/>
                </a:cubicBezTo>
                <a:cubicBezTo>
                  <a:pt x="12240" y="4680"/>
                  <a:pt x="12600" y="5040"/>
                  <a:pt x="12960" y="5040"/>
                </a:cubicBezTo>
                <a:cubicBezTo>
                  <a:pt x="13320" y="5040"/>
                  <a:pt x="13680" y="5040"/>
                  <a:pt x="13680" y="4680"/>
                </a:cubicBezTo>
                <a:cubicBezTo>
                  <a:pt x="13680" y="4680"/>
                  <a:pt x="13680" y="4320"/>
                  <a:pt x="13320" y="4320"/>
                </a:cubicBezTo>
                <a:cubicBezTo>
                  <a:pt x="12960" y="3960"/>
                  <a:pt x="12600" y="3960"/>
                  <a:pt x="12240" y="3600"/>
                </a:cubicBezTo>
                <a:cubicBezTo>
                  <a:pt x="11520" y="3600"/>
                  <a:pt x="11160" y="3600"/>
                  <a:pt x="10800" y="3600"/>
                </a:cubicBezTo>
                <a:cubicBezTo>
                  <a:pt x="10080" y="3600"/>
                  <a:pt x="9720" y="3600"/>
                  <a:pt x="9360" y="3600"/>
                </a:cubicBezTo>
                <a:cubicBezTo>
                  <a:pt x="5760" y="4320"/>
                  <a:pt x="3600" y="7560"/>
                  <a:pt x="3600" y="10800"/>
                </a:cubicBezTo>
                <a:cubicBezTo>
                  <a:pt x="3600" y="11520"/>
                  <a:pt x="3600" y="11880"/>
                  <a:pt x="3600" y="12240"/>
                </a:cubicBezTo>
                <a:cubicBezTo>
                  <a:pt x="3960" y="15120"/>
                  <a:pt x="6480" y="17280"/>
                  <a:pt x="9360" y="18000"/>
                </a:cubicBezTo>
                <a:cubicBezTo>
                  <a:pt x="9720" y="18000"/>
                  <a:pt x="10080" y="18000"/>
                  <a:pt x="10800" y="18000"/>
                </a:cubicBezTo>
                <a:cubicBezTo>
                  <a:pt x="11160" y="18000"/>
                  <a:pt x="11520" y="18000"/>
                  <a:pt x="12240" y="18000"/>
                </a:cubicBezTo>
                <a:cubicBezTo>
                  <a:pt x="12600" y="18000"/>
                  <a:pt x="12960" y="17640"/>
                  <a:pt x="13320" y="17640"/>
                </a:cubicBezTo>
                <a:cubicBezTo>
                  <a:pt x="15840" y="16560"/>
                  <a:pt x="17280" y="14760"/>
                  <a:pt x="17640" y="12240"/>
                </a:cubicBezTo>
                <a:cubicBezTo>
                  <a:pt x="18000" y="11880"/>
                  <a:pt x="18000" y="11520"/>
                  <a:pt x="18000" y="10800"/>
                </a:cubicBezTo>
                <a:cubicBezTo>
                  <a:pt x="18000" y="10440"/>
                  <a:pt x="18000" y="9720"/>
                  <a:pt x="17640" y="9360"/>
                </a:cubicBezTo>
                <a:cubicBezTo>
                  <a:pt x="17640" y="9000"/>
                  <a:pt x="17640" y="8640"/>
                  <a:pt x="17280" y="7920"/>
                </a:cubicBezTo>
                <a:cubicBezTo>
                  <a:pt x="17280" y="7920"/>
                  <a:pt x="16920" y="7560"/>
                  <a:pt x="16560" y="7920"/>
                </a:cubicBezTo>
                <a:cubicBezTo>
                  <a:pt x="16560" y="7920"/>
                  <a:pt x="16200" y="8280"/>
                  <a:pt x="16560" y="8280"/>
                </a:cubicBezTo>
                <a:cubicBezTo>
                  <a:pt x="16560" y="8640"/>
                  <a:pt x="16560" y="9360"/>
                  <a:pt x="16920" y="9720"/>
                </a:cubicBezTo>
                <a:cubicBezTo>
                  <a:pt x="16920" y="10080"/>
                  <a:pt x="16920" y="10440"/>
                  <a:pt x="16920" y="10800"/>
                </a:cubicBezTo>
                <a:cubicBezTo>
                  <a:pt x="16920" y="14400"/>
                  <a:pt x="14040" y="16920"/>
                  <a:pt x="10800" y="16920"/>
                </a:cubicBezTo>
                <a:cubicBezTo>
                  <a:pt x="10080" y="16920"/>
                  <a:pt x="9720" y="16920"/>
                  <a:pt x="9360" y="16920"/>
                </a:cubicBezTo>
                <a:cubicBezTo>
                  <a:pt x="6840" y="16560"/>
                  <a:pt x="5040" y="14400"/>
                  <a:pt x="4680" y="12240"/>
                </a:cubicBezTo>
                <a:cubicBezTo>
                  <a:pt x="4320" y="11880"/>
                  <a:pt x="4320" y="11160"/>
                  <a:pt x="4320" y="10800"/>
                </a:cubicBezTo>
                <a:cubicBezTo>
                  <a:pt x="4320" y="10440"/>
                  <a:pt x="4320" y="10080"/>
                  <a:pt x="4680" y="9720"/>
                </a:cubicBezTo>
                <a:cubicBezTo>
                  <a:pt x="5040" y="7200"/>
                  <a:pt x="6840" y="5400"/>
                  <a:pt x="9360" y="4680"/>
                </a:cubicBezTo>
                <a:close/>
              </a:path>
            </a:pathLst>
          </a:custGeom>
          <a:solidFill>
            <a:srgbClr val="7B7B7B"/>
          </a:solidFill>
          <a:ln w="12700" cap="flat">
            <a:noFill/>
            <a:miter lim="400000"/>
          </a:ln>
          <a:effectLst/>
        </p:spPr>
        <p:txBody>
          <a:bodyPr wrap="square" lIns="45719" tIns="45719" rIns="45719" bIns="45719" numCol="1" anchor="t">
            <a:no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endParaRPr/>
          </a:p>
        </p:txBody>
      </p:sp>
      <p:pic>
        <p:nvPicPr>
          <p:cNvPr id="34" name="图片 33"/>
          <p:cNvPicPr>
            <a:picLocks noChangeAspect="1"/>
          </p:cNvPicPr>
          <p:nvPr/>
        </p:nvPicPr>
        <p:blipFill>
          <a:blip r:embed="rId4" cstate="print">
            <a:duotone>
              <a:prstClr val="black"/>
              <a:srgbClr val="A6A6A6">
                <a:tint val="45000"/>
                <a:satMod val="400000"/>
              </a:srgbClr>
            </a:duotone>
            <a:lum bright="-40000" contrast="-40000"/>
          </a:blip>
          <a:stretch>
            <a:fillRect/>
          </a:stretch>
        </p:blipFill>
        <p:spPr>
          <a:xfrm>
            <a:off x="2768958" y="1438732"/>
            <a:ext cx="468536" cy="467762"/>
          </a:xfrm>
          <a:prstGeom prst="rect">
            <a:avLst/>
          </a:prstGeom>
        </p:spPr>
      </p:pic>
    </p:spTree>
    <p:extLst>
      <p:ext uri="{BB962C8B-B14F-4D97-AF65-F5344CB8AC3E}">
        <p14:creationId xmlns:p14="http://schemas.microsoft.com/office/powerpoint/2010/main" val="35053239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标题 1"/>
          <p:cNvSpPr/>
          <p:nvPr/>
        </p:nvSpPr>
        <p:spPr>
          <a:xfrm>
            <a:off x="1331913" y="71755"/>
            <a:ext cx="7693025" cy="581025"/>
          </a:xfrm>
          <a:prstGeom prst="rect">
            <a:avLst/>
          </a:prstGeom>
          <a:noFill/>
          <a:ln w="9525">
            <a:noFill/>
          </a:ln>
        </p:spPr>
        <p:txBody>
          <a:bodyPr lIns="0" anchor="ctr"/>
          <a:lstStyle/>
          <a:p>
            <a:pPr algn="r" eaLnBrk="0" hangingPunct="0"/>
            <a:r>
              <a:rPr lang="zh-CN" altLang="zh-CN" sz="2800" b="1" kern="0">
                <a:solidFill>
                  <a:srgbClr val="6B1685"/>
                </a:solidFill>
                <a:latin typeface="微软雅黑" panose="020B0503020204020204" pitchFamily="34" charset="-122"/>
                <a:ea typeface="微软雅黑" panose="020B0503020204020204" pitchFamily="34" charset="-122"/>
                <a:cs typeface="+mj-cs"/>
                <a:sym typeface="微软雅黑" panose="020B0503020204020204" pitchFamily="34" charset="-122"/>
              </a:rPr>
              <a:t>行业技术局限性分析</a:t>
            </a:r>
            <a:endParaRPr lang="zh-CN" altLang="en-US" sz="2800" b="1" dirty="0">
              <a:solidFill>
                <a:srgbClr val="6B1685"/>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 name="Oval 5"/>
          <p:cNvSpPr>
            <a:spLocks noChangeArrowheads="1"/>
          </p:cNvSpPr>
          <p:nvPr/>
        </p:nvSpPr>
        <p:spPr bwMode="auto">
          <a:xfrm>
            <a:off x="4124325" y="3608214"/>
            <a:ext cx="863600" cy="865187"/>
          </a:xfrm>
          <a:prstGeom prst="ellipse">
            <a:avLst/>
          </a:prstGeom>
          <a:solidFill>
            <a:srgbClr val="4FA3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Oval 10"/>
          <p:cNvSpPr>
            <a:spLocks noChangeArrowheads="1"/>
          </p:cNvSpPr>
          <p:nvPr/>
        </p:nvSpPr>
        <p:spPr bwMode="auto">
          <a:xfrm>
            <a:off x="2686050" y="3617739"/>
            <a:ext cx="863600" cy="863600"/>
          </a:xfrm>
          <a:prstGeom prst="ellipse">
            <a:avLst/>
          </a:prstGeom>
          <a:solidFill>
            <a:srgbClr val="DCC1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 name="Oval 16"/>
          <p:cNvSpPr>
            <a:spLocks noChangeArrowheads="1"/>
          </p:cNvSpPr>
          <p:nvPr/>
        </p:nvSpPr>
        <p:spPr bwMode="auto">
          <a:xfrm>
            <a:off x="1239838" y="3608214"/>
            <a:ext cx="862012" cy="863600"/>
          </a:xfrm>
          <a:prstGeom prst="ellipse">
            <a:avLst/>
          </a:prstGeom>
          <a:solidFill>
            <a:srgbClr val="DC3D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Oval 16"/>
          <p:cNvSpPr>
            <a:spLocks noChangeArrowheads="1"/>
          </p:cNvSpPr>
          <p:nvPr/>
        </p:nvSpPr>
        <p:spPr bwMode="auto">
          <a:xfrm>
            <a:off x="5578475" y="3627264"/>
            <a:ext cx="865188" cy="863600"/>
          </a:xfrm>
          <a:prstGeom prst="ellipse">
            <a:avLst/>
          </a:prstGeom>
          <a:solidFill>
            <a:srgbClr val="309EB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9" name="组合 31"/>
          <p:cNvGrpSpPr/>
          <p:nvPr/>
        </p:nvGrpSpPr>
        <p:grpSpPr bwMode="auto">
          <a:xfrm>
            <a:off x="-28575" y="4022551"/>
            <a:ext cx="2428875" cy="528638"/>
            <a:chOff x="-1477650" y="3622675"/>
            <a:chExt cx="3816831" cy="828675"/>
          </a:xfrm>
        </p:grpSpPr>
        <p:sp>
          <p:nvSpPr>
            <p:cNvPr id="10" name="Line 75"/>
            <p:cNvSpPr>
              <a:spLocks noChangeShapeType="1"/>
            </p:cNvSpPr>
            <p:nvPr/>
          </p:nvSpPr>
          <p:spPr bwMode="gray">
            <a:xfrm flipH="1">
              <a:off x="-1477650" y="3655026"/>
              <a:ext cx="1900932" cy="0"/>
            </a:xfrm>
            <a:prstGeom prst="line">
              <a:avLst/>
            </a:prstGeom>
            <a:noFill/>
            <a:ln w="38100">
              <a:solidFill>
                <a:schemeClr val="tx1">
                  <a:lumMod val="75000"/>
                  <a:lumOff val="25000"/>
                </a:schemeClr>
              </a:solidFill>
              <a:round/>
            </a:ln>
            <a:effectLst/>
          </p:spPr>
          <p:txBody>
            <a:bodyPr/>
            <a:lstStyle/>
            <a:p>
              <a:pPr>
                <a:defRPr/>
              </a:pPr>
              <a:endParaRPr lang="zh-CN" altLang="en-US">
                <a:solidFill>
                  <a:srgbClr val="000000"/>
                </a:solidFill>
              </a:endParaRPr>
            </a:p>
          </p:txBody>
        </p:sp>
        <p:sp>
          <p:nvSpPr>
            <p:cNvPr id="11" name="Line 82"/>
            <p:cNvSpPr>
              <a:spLocks noChangeShapeType="1"/>
            </p:cNvSpPr>
            <p:nvPr/>
          </p:nvSpPr>
          <p:spPr bwMode="gray">
            <a:xfrm flipH="1" flipV="1">
              <a:off x="1979950" y="3684889"/>
              <a:ext cx="359231" cy="2488"/>
            </a:xfrm>
            <a:prstGeom prst="line">
              <a:avLst/>
            </a:prstGeom>
            <a:noFill/>
            <a:ln w="38100">
              <a:solidFill>
                <a:schemeClr val="tx1">
                  <a:lumMod val="75000"/>
                  <a:lumOff val="25000"/>
                </a:schemeClr>
              </a:solidFill>
              <a:round/>
            </a:ln>
            <a:effectLst/>
          </p:spPr>
          <p:txBody>
            <a:bodyPr/>
            <a:lstStyle/>
            <a:p>
              <a:pPr>
                <a:defRPr/>
              </a:pPr>
              <a:endParaRPr lang="zh-CN" altLang="en-US">
                <a:solidFill>
                  <a:srgbClr val="000000"/>
                </a:solidFill>
              </a:endParaRPr>
            </a:p>
          </p:txBody>
        </p:sp>
        <p:sp>
          <p:nvSpPr>
            <p:cNvPr id="14" name="Arc 83"/>
            <p:cNvSpPr/>
            <p:nvPr/>
          </p:nvSpPr>
          <p:spPr bwMode="gray">
            <a:xfrm rot="5400000">
              <a:off x="787280" y="3241215"/>
              <a:ext cx="828675" cy="1591594"/>
            </a:xfrm>
            <a:custGeom>
              <a:avLst/>
              <a:gdLst>
                <a:gd name="G0" fmla="+- 1194 0 0"/>
                <a:gd name="G1" fmla="+- 21600 0 0"/>
                <a:gd name="G2" fmla="+- 21600 0 0"/>
                <a:gd name="T0" fmla="*/ 750 w 22794"/>
                <a:gd name="T1" fmla="*/ 5 h 43200"/>
                <a:gd name="T2" fmla="*/ 0 w 22794"/>
                <a:gd name="T3" fmla="*/ 43167 h 43200"/>
                <a:gd name="T4" fmla="*/ 1194 w 22794"/>
                <a:gd name="T5" fmla="*/ 21600 h 43200"/>
              </a:gdLst>
              <a:ahLst/>
              <a:cxnLst>
                <a:cxn ang="0">
                  <a:pos x="T0" y="T1"/>
                </a:cxn>
                <a:cxn ang="0">
                  <a:pos x="T2" y="T3"/>
                </a:cxn>
                <a:cxn ang="0">
                  <a:pos x="T4" y="T5"/>
                </a:cxn>
              </a:cxnLst>
              <a:rect l="0" t="0" r="r" b="b"/>
              <a:pathLst>
                <a:path w="22794" h="43200" fill="none"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path>
                <a:path w="22794" h="43200" stroke="0"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lnTo>
                    <a:pt x="1194" y="21600"/>
                  </a:lnTo>
                  <a:close/>
                </a:path>
              </a:pathLst>
            </a:custGeom>
            <a:noFill/>
            <a:ln w="38100">
              <a:solidFill>
                <a:schemeClr val="tx1">
                  <a:lumMod val="75000"/>
                  <a:lumOff val="25000"/>
                </a:schemeClr>
              </a:solidFill>
              <a:round/>
            </a:ln>
            <a:effectLst/>
          </p:spPr>
          <p:txBody>
            <a:bodyPr wrap="none" anchor="ctr"/>
            <a:lstStyle/>
            <a:p>
              <a:pPr>
                <a:defRPr/>
              </a:pPr>
              <a:endParaRPr lang="zh-CN" altLang="en-US">
                <a:solidFill>
                  <a:srgbClr val="000000"/>
                </a:solidFill>
              </a:endParaRPr>
            </a:p>
          </p:txBody>
        </p:sp>
      </p:grpSp>
      <p:grpSp>
        <p:nvGrpSpPr>
          <p:cNvPr id="15" name="组合 72"/>
          <p:cNvGrpSpPr/>
          <p:nvPr/>
        </p:nvGrpSpPr>
        <p:grpSpPr bwMode="auto">
          <a:xfrm flipV="1">
            <a:off x="2611438" y="3195464"/>
            <a:ext cx="1046162" cy="320675"/>
            <a:chOff x="2643174" y="1786720"/>
            <a:chExt cx="1643074" cy="500860"/>
          </a:xfrm>
        </p:grpSpPr>
        <p:cxnSp>
          <p:nvCxnSpPr>
            <p:cNvPr id="17" name="直接连接符 16"/>
            <p:cNvCxnSpPr/>
            <p:nvPr/>
          </p:nvCxnSpPr>
          <p:spPr>
            <a:xfrm rot="5400000">
              <a:off x="3180614" y="2034664"/>
              <a:ext cx="498381" cy="2494"/>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643174" y="2285101"/>
              <a:ext cx="1643074" cy="2479"/>
            </a:xfrm>
            <a:prstGeom prst="line">
              <a:avLst/>
            </a:prstGeom>
            <a:ln w="19050">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9" name="组合 77"/>
          <p:cNvGrpSpPr/>
          <p:nvPr/>
        </p:nvGrpSpPr>
        <p:grpSpPr bwMode="auto">
          <a:xfrm flipV="1">
            <a:off x="5505450" y="3217689"/>
            <a:ext cx="1046163" cy="317500"/>
            <a:chOff x="2643174" y="1786720"/>
            <a:chExt cx="1643074" cy="500860"/>
          </a:xfrm>
        </p:grpSpPr>
        <p:cxnSp>
          <p:nvCxnSpPr>
            <p:cNvPr id="21" name="直接连接符 20"/>
            <p:cNvCxnSpPr/>
            <p:nvPr/>
          </p:nvCxnSpPr>
          <p:spPr>
            <a:xfrm rot="5400000">
              <a:off x="3179376" y="2035905"/>
              <a:ext cx="500860" cy="249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2643174" y="2285076"/>
              <a:ext cx="1643074" cy="2504"/>
            </a:xfrm>
            <a:prstGeom prst="line">
              <a:avLst/>
            </a:prstGeom>
            <a:ln w="19050">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23" name="组合 50"/>
          <p:cNvGrpSpPr/>
          <p:nvPr/>
        </p:nvGrpSpPr>
        <p:grpSpPr bwMode="auto">
          <a:xfrm>
            <a:off x="5275263" y="3544714"/>
            <a:ext cx="1639887" cy="550862"/>
            <a:chOff x="6851650" y="2871788"/>
            <a:chExt cx="2575896" cy="865187"/>
          </a:xfrm>
        </p:grpSpPr>
        <p:sp>
          <p:nvSpPr>
            <p:cNvPr id="25" name="Arc 78"/>
            <p:cNvSpPr/>
            <p:nvPr/>
          </p:nvSpPr>
          <p:spPr bwMode="gray">
            <a:xfrm rot="16200000" flipV="1">
              <a:off x="7572350" y="2507673"/>
              <a:ext cx="865187" cy="1593416"/>
            </a:xfrm>
            <a:custGeom>
              <a:avLst/>
              <a:gdLst>
                <a:gd name="G0" fmla="+- 1194 0 0"/>
                <a:gd name="G1" fmla="+- 21600 0 0"/>
                <a:gd name="G2" fmla="+- 21600 0 0"/>
                <a:gd name="T0" fmla="*/ 750 w 22794"/>
                <a:gd name="T1" fmla="*/ 5 h 43200"/>
                <a:gd name="T2" fmla="*/ 0 w 22794"/>
                <a:gd name="T3" fmla="*/ 43167 h 43200"/>
                <a:gd name="T4" fmla="*/ 1194 w 22794"/>
                <a:gd name="T5" fmla="*/ 21600 h 43200"/>
              </a:gdLst>
              <a:ahLst/>
              <a:cxnLst>
                <a:cxn ang="0">
                  <a:pos x="T0" y="T1"/>
                </a:cxn>
                <a:cxn ang="0">
                  <a:pos x="T2" y="T3"/>
                </a:cxn>
                <a:cxn ang="0">
                  <a:pos x="T4" y="T5"/>
                </a:cxn>
              </a:cxnLst>
              <a:rect l="0" t="0" r="r" b="b"/>
              <a:pathLst>
                <a:path w="22794" h="43200" fill="none"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path>
                <a:path w="22794" h="43200" stroke="0"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lnTo>
                    <a:pt x="1194" y="21600"/>
                  </a:lnTo>
                  <a:close/>
                </a:path>
              </a:pathLst>
            </a:custGeom>
            <a:noFill/>
            <a:ln w="38100">
              <a:solidFill>
                <a:schemeClr val="tx1">
                  <a:lumMod val="75000"/>
                  <a:lumOff val="25000"/>
                </a:schemeClr>
              </a:solidFill>
              <a:round/>
            </a:ln>
            <a:effectLst/>
          </p:spPr>
          <p:txBody>
            <a:bodyPr wrap="none" anchor="ctr"/>
            <a:lstStyle/>
            <a:p>
              <a:pPr>
                <a:defRPr/>
              </a:pPr>
              <a:endParaRPr lang="zh-CN" altLang="en-US">
                <a:solidFill>
                  <a:srgbClr val="000000"/>
                </a:solidFill>
              </a:endParaRPr>
            </a:p>
          </p:txBody>
        </p:sp>
        <p:sp>
          <p:nvSpPr>
            <p:cNvPr id="26" name="Line 81"/>
            <p:cNvSpPr>
              <a:spLocks noChangeShapeType="1"/>
            </p:cNvSpPr>
            <p:nvPr/>
          </p:nvSpPr>
          <p:spPr bwMode="gray">
            <a:xfrm flipH="1">
              <a:off x="8771728" y="3687108"/>
              <a:ext cx="655818" cy="0"/>
            </a:xfrm>
            <a:prstGeom prst="line">
              <a:avLst/>
            </a:prstGeom>
            <a:noFill/>
            <a:ln w="38100">
              <a:solidFill>
                <a:schemeClr val="tx1">
                  <a:lumMod val="75000"/>
                  <a:lumOff val="25000"/>
                </a:schemeClr>
              </a:solidFill>
              <a:round/>
            </a:ln>
            <a:effectLst/>
          </p:spPr>
          <p:txBody>
            <a:bodyPr/>
            <a:lstStyle/>
            <a:p>
              <a:pPr>
                <a:defRPr/>
              </a:pPr>
              <a:endParaRPr lang="zh-CN" altLang="en-US">
                <a:solidFill>
                  <a:srgbClr val="000000"/>
                </a:solidFill>
              </a:endParaRPr>
            </a:p>
          </p:txBody>
        </p:sp>
        <p:sp>
          <p:nvSpPr>
            <p:cNvPr id="27" name="Line 82"/>
            <p:cNvSpPr>
              <a:spLocks noChangeShapeType="1"/>
            </p:cNvSpPr>
            <p:nvPr/>
          </p:nvSpPr>
          <p:spPr bwMode="gray">
            <a:xfrm flipH="1">
              <a:off x="6851650" y="3699576"/>
              <a:ext cx="396483" cy="0"/>
            </a:xfrm>
            <a:prstGeom prst="line">
              <a:avLst/>
            </a:prstGeom>
            <a:noFill/>
            <a:ln w="38100">
              <a:solidFill>
                <a:schemeClr val="tx1">
                  <a:lumMod val="75000"/>
                  <a:lumOff val="25000"/>
                </a:schemeClr>
              </a:solidFill>
              <a:round/>
            </a:ln>
            <a:effectLst/>
          </p:spPr>
          <p:txBody>
            <a:bodyPr/>
            <a:lstStyle/>
            <a:p>
              <a:pPr>
                <a:defRPr/>
              </a:pPr>
              <a:endParaRPr lang="zh-CN" altLang="en-US">
                <a:solidFill>
                  <a:srgbClr val="000000"/>
                </a:solidFill>
              </a:endParaRPr>
            </a:p>
          </p:txBody>
        </p:sp>
      </p:grpSp>
      <p:grpSp>
        <p:nvGrpSpPr>
          <p:cNvPr id="28" name="组合 54"/>
          <p:cNvGrpSpPr/>
          <p:nvPr/>
        </p:nvGrpSpPr>
        <p:grpSpPr bwMode="auto">
          <a:xfrm>
            <a:off x="2401888" y="3533601"/>
            <a:ext cx="1431925" cy="544513"/>
            <a:chOff x="2339976" y="2854325"/>
            <a:chExt cx="2247710" cy="854075"/>
          </a:xfrm>
        </p:grpSpPr>
        <p:sp>
          <p:nvSpPr>
            <p:cNvPr id="29" name="Arc 77"/>
            <p:cNvSpPr/>
            <p:nvPr/>
          </p:nvSpPr>
          <p:spPr bwMode="gray">
            <a:xfrm rot="16200000" flipV="1">
              <a:off x="3025579" y="2485194"/>
              <a:ext cx="854075" cy="1592336"/>
            </a:xfrm>
            <a:custGeom>
              <a:avLst/>
              <a:gdLst>
                <a:gd name="G0" fmla="+- 1194 0 0"/>
                <a:gd name="G1" fmla="+- 21600 0 0"/>
                <a:gd name="G2" fmla="+- 21600 0 0"/>
                <a:gd name="T0" fmla="*/ 750 w 22794"/>
                <a:gd name="T1" fmla="*/ 5 h 43200"/>
                <a:gd name="T2" fmla="*/ 0 w 22794"/>
                <a:gd name="T3" fmla="*/ 43167 h 43200"/>
                <a:gd name="T4" fmla="*/ 1194 w 22794"/>
                <a:gd name="T5" fmla="*/ 21600 h 43200"/>
              </a:gdLst>
              <a:ahLst/>
              <a:cxnLst>
                <a:cxn ang="0">
                  <a:pos x="T0" y="T1"/>
                </a:cxn>
                <a:cxn ang="0">
                  <a:pos x="T2" y="T3"/>
                </a:cxn>
                <a:cxn ang="0">
                  <a:pos x="T4" y="T5"/>
                </a:cxn>
              </a:cxnLst>
              <a:rect l="0" t="0" r="r" b="b"/>
              <a:pathLst>
                <a:path w="22794" h="43200" fill="none"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path>
                <a:path w="22794" h="43200" stroke="0"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lnTo>
                    <a:pt x="1194" y="21600"/>
                  </a:lnTo>
                  <a:close/>
                </a:path>
              </a:pathLst>
            </a:custGeom>
            <a:noFill/>
            <a:ln w="38100">
              <a:solidFill>
                <a:schemeClr val="tx1">
                  <a:lumMod val="75000"/>
                  <a:lumOff val="25000"/>
                </a:schemeClr>
              </a:solidFill>
              <a:round/>
            </a:ln>
            <a:effectLst/>
          </p:spPr>
          <p:txBody>
            <a:bodyPr wrap="none" anchor="ctr"/>
            <a:lstStyle/>
            <a:p>
              <a:pPr>
                <a:defRPr/>
              </a:pPr>
              <a:endParaRPr lang="zh-CN" altLang="en-US">
                <a:solidFill>
                  <a:srgbClr val="000000"/>
                </a:solidFill>
              </a:endParaRPr>
            </a:p>
          </p:txBody>
        </p:sp>
        <p:sp>
          <p:nvSpPr>
            <p:cNvPr id="30" name="Line 82"/>
            <p:cNvSpPr>
              <a:spLocks noChangeShapeType="1"/>
            </p:cNvSpPr>
            <p:nvPr/>
          </p:nvSpPr>
          <p:spPr bwMode="gray">
            <a:xfrm flipH="1" flipV="1">
              <a:off x="2339976" y="3683500"/>
              <a:ext cx="361327" cy="2489"/>
            </a:xfrm>
            <a:prstGeom prst="line">
              <a:avLst/>
            </a:prstGeom>
            <a:noFill/>
            <a:ln w="38100">
              <a:solidFill>
                <a:schemeClr val="tx1">
                  <a:lumMod val="75000"/>
                  <a:lumOff val="25000"/>
                </a:schemeClr>
              </a:solidFill>
              <a:round/>
            </a:ln>
            <a:effectLst/>
          </p:spPr>
          <p:txBody>
            <a:bodyPr/>
            <a:lstStyle/>
            <a:p>
              <a:pPr>
                <a:defRPr/>
              </a:pPr>
              <a:endParaRPr lang="zh-CN" altLang="en-US">
                <a:solidFill>
                  <a:srgbClr val="000000"/>
                </a:solidFill>
              </a:endParaRPr>
            </a:p>
          </p:txBody>
        </p:sp>
        <p:sp>
          <p:nvSpPr>
            <p:cNvPr id="31" name="Line 82"/>
            <p:cNvSpPr>
              <a:spLocks noChangeShapeType="1"/>
            </p:cNvSpPr>
            <p:nvPr/>
          </p:nvSpPr>
          <p:spPr bwMode="gray">
            <a:xfrm flipH="1" flipV="1">
              <a:off x="4208914" y="3666069"/>
              <a:ext cx="378772" cy="2491"/>
            </a:xfrm>
            <a:prstGeom prst="line">
              <a:avLst/>
            </a:prstGeom>
            <a:noFill/>
            <a:ln w="38100">
              <a:solidFill>
                <a:schemeClr val="tx1">
                  <a:lumMod val="75000"/>
                  <a:lumOff val="25000"/>
                </a:schemeClr>
              </a:solidFill>
              <a:round/>
            </a:ln>
            <a:effectLst/>
          </p:spPr>
          <p:txBody>
            <a:bodyPr/>
            <a:lstStyle/>
            <a:p>
              <a:pPr>
                <a:defRPr/>
              </a:pPr>
              <a:endParaRPr lang="zh-CN" altLang="en-US">
                <a:solidFill>
                  <a:srgbClr val="000000"/>
                </a:solidFill>
              </a:endParaRPr>
            </a:p>
          </p:txBody>
        </p:sp>
      </p:grpSp>
      <p:grpSp>
        <p:nvGrpSpPr>
          <p:cNvPr id="32" name="组合 58"/>
          <p:cNvGrpSpPr/>
          <p:nvPr/>
        </p:nvGrpSpPr>
        <p:grpSpPr bwMode="auto">
          <a:xfrm>
            <a:off x="3825875" y="4032076"/>
            <a:ext cx="1454150" cy="527050"/>
            <a:chOff x="4576297" y="3636963"/>
            <a:chExt cx="2284878" cy="827087"/>
          </a:xfrm>
        </p:grpSpPr>
        <p:sp>
          <p:nvSpPr>
            <p:cNvPr id="36" name="Arc 80"/>
            <p:cNvSpPr/>
            <p:nvPr/>
          </p:nvSpPr>
          <p:spPr bwMode="gray">
            <a:xfrm rot="5400000">
              <a:off x="5297710" y="3254789"/>
              <a:ext cx="827087" cy="1591432"/>
            </a:xfrm>
            <a:custGeom>
              <a:avLst/>
              <a:gdLst>
                <a:gd name="G0" fmla="+- 1194 0 0"/>
                <a:gd name="G1" fmla="+- 21600 0 0"/>
                <a:gd name="G2" fmla="+- 21600 0 0"/>
                <a:gd name="T0" fmla="*/ 750 w 22794"/>
                <a:gd name="T1" fmla="*/ 5 h 43200"/>
                <a:gd name="T2" fmla="*/ 0 w 22794"/>
                <a:gd name="T3" fmla="*/ 43167 h 43200"/>
                <a:gd name="T4" fmla="*/ 1194 w 22794"/>
                <a:gd name="T5" fmla="*/ 21600 h 43200"/>
              </a:gdLst>
              <a:ahLst/>
              <a:cxnLst>
                <a:cxn ang="0">
                  <a:pos x="T0" y="T1"/>
                </a:cxn>
                <a:cxn ang="0">
                  <a:pos x="T2" y="T3"/>
                </a:cxn>
                <a:cxn ang="0">
                  <a:pos x="T4" y="T5"/>
                </a:cxn>
              </a:cxnLst>
              <a:rect l="0" t="0" r="r" b="b"/>
              <a:pathLst>
                <a:path w="22794" h="43200" fill="none"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path>
                <a:path w="22794" h="43200" stroke="0"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lnTo>
                    <a:pt x="1194" y="21600"/>
                  </a:lnTo>
                  <a:close/>
                </a:path>
              </a:pathLst>
            </a:custGeom>
            <a:noFill/>
            <a:ln w="38100">
              <a:solidFill>
                <a:schemeClr val="tx1">
                  <a:lumMod val="75000"/>
                  <a:lumOff val="25000"/>
                </a:schemeClr>
              </a:solidFill>
              <a:round/>
            </a:ln>
            <a:effectLst>
              <a:outerShdw dist="35921" dir="2700000" algn="ctr" rotWithShape="0">
                <a:schemeClr val="bg2">
                  <a:alpha val="50000"/>
                </a:schemeClr>
              </a:outerShdw>
            </a:effectLst>
          </p:spPr>
          <p:txBody>
            <a:bodyPr wrap="none" anchor="ctr"/>
            <a:lstStyle/>
            <a:p>
              <a:pPr>
                <a:defRPr/>
              </a:pPr>
              <a:endParaRPr lang="zh-CN" altLang="en-US">
                <a:solidFill>
                  <a:srgbClr val="000000"/>
                </a:solidFill>
              </a:endParaRPr>
            </a:p>
          </p:txBody>
        </p:sp>
        <p:sp>
          <p:nvSpPr>
            <p:cNvPr id="39" name="Line 82"/>
            <p:cNvSpPr>
              <a:spLocks noChangeShapeType="1"/>
            </p:cNvSpPr>
            <p:nvPr/>
          </p:nvSpPr>
          <p:spPr bwMode="gray">
            <a:xfrm flipH="1">
              <a:off x="6501980" y="3699244"/>
              <a:ext cx="359195" cy="0"/>
            </a:xfrm>
            <a:prstGeom prst="line">
              <a:avLst/>
            </a:prstGeom>
            <a:noFill/>
            <a:ln w="38100">
              <a:solidFill>
                <a:schemeClr val="tx1">
                  <a:lumMod val="75000"/>
                  <a:lumOff val="25000"/>
                </a:schemeClr>
              </a:solidFill>
              <a:round/>
            </a:ln>
            <a:effectLst/>
          </p:spPr>
          <p:txBody>
            <a:bodyPr/>
            <a:lstStyle/>
            <a:p>
              <a:pPr>
                <a:defRPr/>
              </a:pPr>
              <a:endParaRPr lang="zh-CN" altLang="en-US">
                <a:solidFill>
                  <a:srgbClr val="000000"/>
                </a:solidFill>
              </a:endParaRPr>
            </a:p>
          </p:txBody>
        </p:sp>
        <p:sp>
          <p:nvSpPr>
            <p:cNvPr id="43" name="Line 82"/>
            <p:cNvSpPr>
              <a:spLocks noChangeShapeType="1"/>
            </p:cNvSpPr>
            <p:nvPr/>
          </p:nvSpPr>
          <p:spPr bwMode="gray">
            <a:xfrm flipH="1" flipV="1">
              <a:off x="4576297" y="3669350"/>
              <a:ext cx="376656" cy="0"/>
            </a:xfrm>
            <a:prstGeom prst="line">
              <a:avLst/>
            </a:prstGeom>
            <a:noFill/>
            <a:ln w="38100">
              <a:solidFill>
                <a:schemeClr val="tx1">
                  <a:lumMod val="75000"/>
                  <a:lumOff val="25000"/>
                </a:schemeClr>
              </a:solidFill>
              <a:round/>
            </a:ln>
            <a:effectLst/>
          </p:spPr>
          <p:txBody>
            <a:bodyPr/>
            <a:lstStyle/>
            <a:p>
              <a:pPr>
                <a:defRPr/>
              </a:pPr>
              <a:endParaRPr lang="zh-CN" altLang="en-US">
                <a:solidFill>
                  <a:srgbClr val="000000"/>
                </a:solidFill>
              </a:endParaRPr>
            </a:p>
          </p:txBody>
        </p:sp>
      </p:grpSp>
      <p:sp>
        <p:nvSpPr>
          <p:cNvPr id="46" name="Oval 5"/>
          <p:cNvSpPr>
            <a:spLocks noChangeArrowheads="1"/>
          </p:cNvSpPr>
          <p:nvPr/>
        </p:nvSpPr>
        <p:spPr bwMode="auto">
          <a:xfrm>
            <a:off x="6973888" y="3617739"/>
            <a:ext cx="863600" cy="863600"/>
          </a:xfrm>
          <a:prstGeom prst="ellipse">
            <a:avLst/>
          </a:prstGeom>
          <a:solidFill>
            <a:srgbClr val="8F469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49" name="组合 63"/>
          <p:cNvGrpSpPr/>
          <p:nvPr/>
        </p:nvGrpSpPr>
        <p:grpSpPr bwMode="auto">
          <a:xfrm>
            <a:off x="6675438" y="4041601"/>
            <a:ext cx="2468562" cy="525463"/>
            <a:chOff x="4576297" y="3636963"/>
            <a:chExt cx="3877214" cy="827087"/>
          </a:xfrm>
        </p:grpSpPr>
        <p:sp>
          <p:nvSpPr>
            <p:cNvPr id="51" name="Arc 80"/>
            <p:cNvSpPr/>
            <p:nvPr/>
          </p:nvSpPr>
          <p:spPr bwMode="gray">
            <a:xfrm rot="5400000">
              <a:off x="5297244" y="3255116"/>
              <a:ext cx="827087" cy="1590780"/>
            </a:xfrm>
            <a:custGeom>
              <a:avLst/>
              <a:gdLst>
                <a:gd name="G0" fmla="+- 1194 0 0"/>
                <a:gd name="G1" fmla="+- 21600 0 0"/>
                <a:gd name="G2" fmla="+- 21600 0 0"/>
                <a:gd name="T0" fmla="*/ 750 w 22794"/>
                <a:gd name="T1" fmla="*/ 5 h 43200"/>
                <a:gd name="T2" fmla="*/ 0 w 22794"/>
                <a:gd name="T3" fmla="*/ 43167 h 43200"/>
                <a:gd name="T4" fmla="*/ 1194 w 22794"/>
                <a:gd name="T5" fmla="*/ 21600 h 43200"/>
              </a:gdLst>
              <a:ahLst/>
              <a:cxnLst>
                <a:cxn ang="0">
                  <a:pos x="T0" y="T1"/>
                </a:cxn>
                <a:cxn ang="0">
                  <a:pos x="T2" y="T3"/>
                </a:cxn>
                <a:cxn ang="0">
                  <a:pos x="T4" y="T5"/>
                </a:cxn>
              </a:cxnLst>
              <a:rect l="0" t="0" r="r" b="b"/>
              <a:pathLst>
                <a:path w="22794" h="43200" fill="none"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path>
                <a:path w="22794" h="43200" stroke="0"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lnTo>
                    <a:pt x="1194" y="21600"/>
                  </a:lnTo>
                  <a:close/>
                </a:path>
              </a:pathLst>
            </a:custGeom>
            <a:noFill/>
            <a:ln w="38100">
              <a:solidFill>
                <a:schemeClr val="tx1">
                  <a:lumMod val="75000"/>
                  <a:lumOff val="25000"/>
                </a:schemeClr>
              </a:solidFill>
              <a:round/>
            </a:ln>
            <a:effectLst>
              <a:outerShdw dist="35921" dir="2700000" algn="ctr" rotWithShape="0">
                <a:schemeClr val="bg2">
                  <a:alpha val="50000"/>
                </a:schemeClr>
              </a:outerShdw>
            </a:effectLst>
          </p:spPr>
          <p:txBody>
            <a:bodyPr wrap="none" anchor="ctr"/>
            <a:lstStyle/>
            <a:p>
              <a:pPr>
                <a:defRPr/>
              </a:pPr>
              <a:endParaRPr lang="zh-CN" altLang="en-US">
                <a:solidFill>
                  <a:srgbClr val="000000"/>
                </a:solidFill>
              </a:endParaRPr>
            </a:p>
          </p:txBody>
        </p:sp>
        <p:sp>
          <p:nvSpPr>
            <p:cNvPr id="55" name="Line 82"/>
            <p:cNvSpPr>
              <a:spLocks noChangeShapeType="1"/>
            </p:cNvSpPr>
            <p:nvPr/>
          </p:nvSpPr>
          <p:spPr bwMode="gray">
            <a:xfrm flipH="1">
              <a:off x="6501191" y="3699433"/>
              <a:ext cx="1952320" cy="0"/>
            </a:xfrm>
            <a:prstGeom prst="line">
              <a:avLst/>
            </a:prstGeom>
            <a:noFill/>
            <a:ln w="38100">
              <a:solidFill>
                <a:schemeClr val="tx1">
                  <a:lumMod val="75000"/>
                  <a:lumOff val="25000"/>
                </a:schemeClr>
              </a:solidFill>
              <a:round/>
            </a:ln>
            <a:effectLst/>
          </p:spPr>
          <p:txBody>
            <a:bodyPr/>
            <a:lstStyle/>
            <a:p>
              <a:pPr>
                <a:defRPr/>
              </a:pPr>
              <a:endParaRPr lang="zh-CN" altLang="en-US">
                <a:solidFill>
                  <a:srgbClr val="000000"/>
                </a:solidFill>
              </a:endParaRPr>
            </a:p>
          </p:txBody>
        </p:sp>
        <p:sp>
          <p:nvSpPr>
            <p:cNvPr id="59" name="Line 82"/>
            <p:cNvSpPr>
              <a:spLocks noChangeShapeType="1"/>
            </p:cNvSpPr>
            <p:nvPr/>
          </p:nvSpPr>
          <p:spPr bwMode="gray">
            <a:xfrm flipH="1" flipV="1">
              <a:off x="4576297" y="3669448"/>
              <a:ext cx="378995" cy="0"/>
            </a:xfrm>
            <a:prstGeom prst="line">
              <a:avLst/>
            </a:prstGeom>
            <a:noFill/>
            <a:ln w="38100">
              <a:solidFill>
                <a:schemeClr val="tx1">
                  <a:lumMod val="75000"/>
                  <a:lumOff val="25000"/>
                </a:schemeClr>
              </a:solidFill>
              <a:round/>
            </a:ln>
            <a:effectLst/>
          </p:spPr>
          <p:txBody>
            <a:bodyPr/>
            <a:lstStyle/>
            <a:p>
              <a:pPr>
                <a:defRPr/>
              </a:pPr>
              <a:endParaRPr lang="zh-CN" altLang="en-US">
                <a:solidFill>
                  <a:srgbClr val="000000"/>
                </a:solidFill>
              </a:endParaRPr>
            </a:p>
          </p:txBody>
        </p:sp>
      </p:grpSp>
      <p:sp>
        <p:nvSpPr>
          <p:cNvPr id="64" name="TextBox 15"/>
          <p:cNvSpPr txBox="1">
            <a:spLocks noChangeArrowheads="1"/>
          </p:cNvSpPr>
          <p:nvPr/>
        </p:nvSpPr>
        <p:spPr bwMode="auto">
          <a:xfrm>
            <a:off x="1150938" y="4875039"/>
            <a:ext cx="995680" cy="352425"/>
          </a:xfrm>
          <a:prstGeom prst="rect">
            <a:avLst/>
          </a:prstGeom>
          <a:noFill/>
          <a:ln>
            <a:noFill/>
          </a:ln>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solidFill>
                  <a:srgbClr val="DC3D2A"/>
                </a:solidFill>
                <a:latin typeface="微软雅黑" panose="020B0503020204020204" pitchFamily="34" charset="-122"/>
                <a:ea typeface="微软雅黑" panose="020B0503020204020204" pitchFamily="34" charset="-122"/>
              </a:rPr>
              <a:t>海量告警</a:t>
            </a:r>
          </a:p>
        </p:txBody>
      </p:sp>
      <p:sp>
        <p:nvSpPr>
          <p:cNvPr id="68" name="矩形 67"/>
          <p:cNvSpPr/>
          <p:nvPr/>
        </p:nvSpPr>
        <p:spPr>
          <a:xfrm>
            <a:off x="617855" y="5159836"/>
            <a:ext cx="1985645" cy="1653540"/>
          </a:xfrm>
          <a:prstGeom prst="rect">
            <a:avLst/>
          </a:prstGeom>
        </p:spPr>
        <p:txBody>
          <a:bodyPr wrap="square">
            <a:spAutoFit/>
          </a:bodyPr>
          <a:lstStyle/>
          <a:p>
            <a:pPr marL="171450" indent="-171450" algn="l" fontAlgn="auto">
              <a:lnSpc>
                <a:spcPts val="1200"/>
              </a:lnSpc>
              <a:spcBef>
                <a:spcPts val="0"/>
              </a:spcBef>
              <a:spcAft>
                <a:spcPts val="0"/>
              </a:spcAft>
              <a:buFont typeface="Arial" panose="020B0604020202020204" pitchFamily="34" charset="0"/>
              <a:buChar char="•"/>
              <a:defRPr/>
            </a:pPr>
            <a:r>
              <a:rPr lang="zh-CN" altLang="en-US" sz="1200" kern="0" dirty="0">
                <a:latin typeface="微软雅黑" panose="020B0503020204020204" pitchFamily="34" charset="-122"/>
                <a:ea typeface="微软雅黑" panose="020B0503020204020204" pitchFamily="34" charset="-122"/>
              </a:rPr>
              <a:t>高级威胁检测</a:t>
            </a:r>
            <a:r>
              <a:rPr lang="en-US" altLang="zh-CN" sz="1200" kern="0" dirty="0">
                <a:latin typeface="微软雅黑" panose="020B0503020204020204" pitchFamily="34" charset="-122"/>
                <a:ea typeface="微软雅黑" panose="020B0503020204020204" pitchFamily="34" charset="-122"/>
              </a:rPr>
              <a:t>不能停留在IDS层面，不能</a:t>
            </a:r>
            <a:r>
              <a:rPr lang="zh-CN" altLang="en-US" sz="1200" kern="0" dirty="0">
                <a:latin typeface="微软雅黑" panose="020B0503020204020204" pitchFamily="34" charset="-122"/>
                <a:ea typeface="微软雅黑" panose="020B0503020204020204" pitchFamily="34" charset="-122"/>
              </a:rPr>
              <a:t>仅仅是检测到</a:t>
            </a:r>
            <a:r>
              <a:rPr lang="en-US" altLang="zh-CN" sz="1200" kern="0" dirty="0">
                <a:latin typeface="微软雅黑" panose="020B0503020204020204" pitchFamily="34" charset="-122"/>
                <a:ea typeface="微软雅黑" panose="020B0503020204020204" pitchFamily="34" charset="-122"/>
              </a:rPr>
              <a:t>威胁就</a:t>
            </a:r>
            <a:r>
              <a:rPr lang="zh-CN" altLang="en-US" sz="1200" kern="0" dirty="0">
                <a:latin typeface="微软雅黑" panose="020B0503020204020204" pitchFamily="34" charset="-122"/>
                <a:ea typeface="微软雅黑" panose="020B0503020204020204" pitchFamily="34" charset="-122"/>
              </a:rPr>
              <a:t>告警</a:t>
            </a:r>
            <a:r>
              <a:rPr lang="en-US" altLang="zh-CN" sz="1200" kern="0" dirty="0">
                <a:latin typeface="微软雅黑" panose="020B0503020204020204" pitchFamily="34" charset="-122"/>
                <a:ea typeface="微软雅黑" panose="020B0503020204020204" pitchFamily="34" charset="-122"/>
              </a:rPr>
              <a:t>，</a:t>
            </a:r>
            <a:r>
              <a:rPr lang="zh-CN" altLang="en-US" sz="1200" kern="0" dirty="0">
                <a:latin typeface="微软雅黑" panose="020B0503020204020204" pitchFamily="34" charset="-122"/>
                <a:ea typeface="微软雅黑" panose="020B0503020204020204" pitchFamily="34" charset="-122"/>
              </a:rPr>
              <a:t>应对攻击成功性进行智能判断，</a:t>
            </a:r>
            <a:r>
              <a:rPr lang="en-US" altLang="zh-CN" sz="1200" kern="0" dirty="0">
                <a:latin typeface="微软雅黑" panose="020B0503020204020204" pitchFamily="34" charset="-122"/>
                <a:ea typeface="微软雅黑" panose="020B0503020204020204" pitchFamily="34" charset="-122"/>
              </a:rPr>
              <a:t>针对指定攻击特征报文的特定响应</a:t>
            </a:r>
            <a:r>
              <a:rPr lang="zh-CN" altLang="en-US" sz="1200" kern="0" dirty="0">
                <a:latin typeface="微软雅黑" panose="020B0503020204020204" pitchFamily="34" charset="-122"/>
                <a:ea typeface="微软雅黑" panose="020B0503020204020204" pitchFamily="34" charset="-122"/>
              </a:rPr>
              <a:t>才触发告警；</a:t>
            </a:r>
          </a:p>
          <a:p>
            <a:pPr marL="171450" indent="-171450" algn="l" fontAlgn="auto">
              <a:lnSpc>
                <a:spcPts val="1200"/>
              </a:lnSpc>
              <a:spcBef>
                <a:spcPts val="0"/>
              </a:spcBef>
              <a:spcAft>
                <a:spcPts val="0"/>
              </a:spcAft>
              <a:buFont typeface="Arial" panose="020B0604020202020204" pitchFamily="34" charset="0"/>
              <a:buChar char="•"/>
              <a:defRPr/>
            </a:pPr>
            <a:r>
              <a:rPr lang="zh-CN" altLang="en-US" sz="1200" kern="0" dirty="0">
                <a:latin typeface="微软雅黑" panose="020B0503020204020204" pitchFamily="34" charset="-122"/>
                <a:ea typeface="微软雅黑" panose="020B0503020204020204" pitchFamily="34" charset="-122"/>
              </a:rPr>
              <a:t>同时支持对告警日志分类汇聚，优化减少日常告警数量；</a:t>
            </a:r>
            <a:endParaRPr lang="en-US" altLang="zh-CN" sz="1200" kern="0" dirty="0">
              <a:latin typeface="微软雅黑" panose="020B0503020204020204" pitchFamily="34" charset="-122"/>
              <a:ea typeface="微软雅黑" panose="020B0503020204020204" pitchFamily="34" charset="-122"/>
            </a:endParaRPr>
          </a:p>
        </p:txBody>
      </p:sp>
      <p:grpSp>
        <p:nvGrpSpPr>
          <p:cNvPr id="69" name="组合 35"/>
          <p:cNvGrpSpPr/>
          <p:nvPr/>
        </p:nvGrpSpPr>
        <p:grpSpPr bwMode="auto">
          <a:xfrm>
            <a:off x="1176338" y="4536901"/>
            <a:ext cx="1046162" cy="319088"/>
            <a:chOff x="414338" y="4430713"/>
            <a:chExt cx="1643062" cy="500062"/>
          </a:xfrm>
        </p:grpSpPr>
        <p:cxnSp>
          <p:nvCxnSpPr>
            <p:cNvPr id="71" name="直接连接符 70"/>
            <p:cNvCxnSpPr/>
            <p:nvPr/>
          </p:nvCxnSpPr>
          <p:spPr>
            <a:xfrm rot="5400000">
              <a:off x="950932" y="4679497"/>
              <a:ext cx="500062" cy="2494"/>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14338" y="4928286"/>
              <a:ext cx="1643062" cy="2489"/>
            </a:xfrm>
            <a:prstGeom prst="line">
              <a:avLst/>
            </a:prstGeom>
            <a:ln w="19050">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3" name="组合 42"/>
          <p:cNvGrpSpPr/>
          <p:nvPr/>
        </p:nvGrpSpPr>
        <p:grpSpPr bwMode="auto">
          <a:xfrm>
            <a:off x="4049713" y="4544839"/>
            <a:ext cx="1046162" cy="319087"/>
            <a:chOff x="4929188" y="4502150"/>
            <a:chExt cx="1643062" cy="500063"/>
          </a:xfrm>
        </p:grpSpPr>
        <p:cxnSp>
          <p:nvCxnSpPr>
            <p:cNvPr id="16" name="直接连接符 15"/>
            <p:cNvCxnSpPr/>
            <p:nvPr/>
          </p:nvCxnSpPr>
          <p:spPr>
            <a:xfrm rot="5400000">
              <a:off x="5465781" y="4750935"/>
              <a:ext cx="500063" cy="2494"/>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4929188" y="4999726"/>
              <a:ext cx="1643062" cy="2487"/>
            </a:xfrm>
            <a:prstGeom prst="line">
              <a:avLst/>
            </a:prstGeom>
            <a:ln w="19050">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24" name="组合 48"/>
          <p:cNvGrpSpPr/>
          <p:nvPr/>
        </p:nvGrpSpPr>
        <p:grpSpPr bwMode="auto">
          <a:xfrm>
            <a:off x="6900863" y="4554364"/>
            <a:ext cx="1046162" cy="317500"/>
            <a:chOff x="4929188" y="4502150"/>
            <a:chExt cx="1643062" cy="500063"/>
          </a:xfrm>
        </p:grpSpPr>
        <p:cxnSp>
          <p:nvCxnSpPr>
            <p:cNvPr id="33" name="直接连接符 32"/>
            <p:cNvCxnSpPr/>
            <p:nvPr/>
          </p:nvCxnSpPr>
          <p:spPr>
            <a:xfrm rot="5400000">
              <a:off x="5465782" y="4750934"/>
              <a:ext cx="500063" cy="2494"/>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929188" y="4999712"/>
              <a:ext cx="1643062" cy="2501"/>
            </a:xfrm>
            <a:prstGeom prst="line">
              <a:avLst/>
            </a:prstGeom>
            <a:ln w="19050">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35" name="TextBox 15"/>
          <p:cNvSpPr txBox="1">
            <a:spLocks noChangeArrowheads="1"/>
          </p:cNvSpPr>
          <p:nvPr/>
        </p:nvSpPr>
        <p:spPr bwMode="auto">
          <a:xfrm>
            <a:off x="2421890" y="1833072"/>
            <a:ext cx="1198880" cy="352425"/>
          </a:xfrm>
          <a:prstGeom prst="rect">
            <a:avLst/>
          </a:prstGeom>
          <a:noFill/>
          <a:ln>
            <a:noFill/>
          </a:ln>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solidFill>
                  <a:srgbClr val="DCC12A"/>
                </a:solidFill>
                <a:latin typeface="微软雅黑" panose="020B0503020204020204" pitchFamily="34" charset="-122"/>
                <a:ea typeface="微软雅黑" panose="020B0503020204020204" pitchFamily="34" charset="-122"/>
              </a:rPr>
              <a:t>告警准确性</a:t>
            </a:r>
          </a:p>
        </p:txBody>
      </p:sp>
      <p:sp>
        <p:nvSpPr>
          <p:cNvPr id="37" name="矩形 36"/>
          <p:cNvSpPr/>
          <p:nvPr/>
        </p:nvSpPr>
        <p:spPr>
          <a:xfrm>
            <a:off x="1974850" y="2207721"/>
            <a:ext cx="2149475" cy="1043940"/>
          </a:xfrm>
          <a:prstGeom prst="rect">
            <a:avLst/>
          </a:prstGeom>
        </p:spPr>
        <p:txBody>
          <a:bodyPr wrap="square">
            <a:spAutoFit/>
          </a:bodyPr>
          <a:lstStyle/>
          <a:p>
            <a:pPr marL="171450" indent="-171450" algn="l" fontAlgn="auto">
              <a:lnSpc>
                <a:spcPts val="1200"/>
              </a:lnSpc>
              <a:spcBef>
                <a:spcPts val="0"/>
              </a:spcBef>
              <a:spcAft>
                <a:spcPts val="0"/>
              </a:spcAft>
              <a:buFont typeface="Arial" panose="020B0604020202020204" pitchFamily="34" charset="0"/>
              <a:buChar char="•"/>
              <a:defRPr/>
            </a:pPr>
            <a:r>
              <a:rPr lang="en-US" altLang="zh-CN" sz="1200" kern="0" dirty="0">
                <a:latin typeface="微软雅黑" panose="020B0503020204020204" pitchFamily="34" charset="-122"/>
                <a:ea typeface="微软雅黑" panose="020B0503020204020204" pitchFamily="34" charset="-122"/>
                <a:sym typeface="+mn-ea"/>
              </a:rPr>
              <a:t>对于热门攻击/</a:t>
            </a:r>
            <a:r>
              <a:rPr lang="zh-CN" altLang="en-US" sz="1200" kern="0" dirty="0">
                <a:latin typeface="微软雅黑" panose="020B0503020204020204" pitchFamily="34" charset="-122"/>
                <a:ea typeface="微软雅黑" panose="020B0503020204020204" pitchFamily="34" charset="-122"/>
                <a:sym typeface="+mn-ea"/>
              </a:rPr>
              <a:t>漏洞</a:t>
            </a:r>
            <a:r>
              <a:rPr lang="en-US" altLang="zh-CN" sz="1200" kern="0" dirty="0">
                <a:latin typeface="微软雅黑" panose="020B0503020204020204" pitchFamily="34" charset="-122"/>
                <a:ea typeface="微软雅黑" panose="020B0503020204020204" pitchFamily="34" charset="-122"/>
                <a:sym typeface="+mn-ea"/>
              </a:rPr>
              <a:t>，</a:t>
            </a:r>
            <a:r>
              <a:rPr lang="zh-CN" altLang="en-US" sz="1200" kern="0" dirty="0">
                <a:latin typeface="微软雅黑" panose="020B0503020204020204" pitchFamily="34" charset="-122"/>
                <a:ea typeface="微软雅黑" panose="020B0503020204020204" pitchFamily="34" charset="-122"/>
                <a:sym typeface="+mn-ea"/>
              </a:rPr>
              <a:t>需</a:t>
            </a:r>
            <a:r>
              <a:rPr lang="en-US" altLang="zh-CN" sz="1200" kern="0" dirty="0">
                <a:latin typeface="微软雅黑" panose="020B0503020204020204" pitchFamily="34" charset="-122"/>
                <a:ea typeface="微软雅黑" panose="020B0503020204020204" pitchFamily="34" charset="-122"/>
                <a:sym typeface="+mn-ea"/>
              </a:rPr>
              <a:t>在实验室</a:t>
            </a:r>
            <a:r>
              <a:rPr lang="zh-CN" altLang="en-US" sz="1200" kern="0" dirty="0">
                <a:latin typeface="微软雅黑" panose="020B0503020204020204" pitchFamily="34" charset="-122"/>
                <a:ea typeface="微软雅黑" panose="020B0503020204020204" pitchFamily="34" charset="-122"/>
                <a:sym typeface="+mn-ea"/>
              </a:rPr>
              <a:t>反复对攻击进行</a:t>
            </a:r>
            <a:r>
              <a:rPr lang="en-US" altLang="zh-CN" sz="1200" kern="0" dirty="0">
                <a:latin typeface="微软雅黑" panose="020B0503020204020204" pitchFamily="34" charset="-122"/>
                <a:ea typeface="微软雅黑" panose="020B0503020204020204" pitchFamily="34" charset="-122"/>
                <a:sym typeface="+mn-ea"/>
              </a:rPr>
              <a:t>重现</a:t>
            </a:r>
            <a:r>
              <a:rPr lang="zh-CN" altLang="en-US" sz="1200" kern="0" dirty="0">
                <a:latin typeface="微软雅黑" panose="020B0503020204020204" pitchFamily="34" charset="-122"/>
                <a:ea typeface="微软雅黑" panose="020B0503020204020204" pitchFamily="34" charset="-122"/>
                <a:sym typeface="+mn-ea"/>
              </a:rPr>
              <a:t>，优化</a:t>
            </a:r>
            <a:r>
              <a:rPr lang="zh-CN" altLang="en-US" sz="1200" kern="0" dirty="0">
                <a:latin typeface="Century Gothic" panose="020B0502020202020204" charset="0"/>
                <a:ea typeface="微软雅黑" panose="020B0503020204020204" pitchFamily="34" charset="-122"/>
                <a:sym typeface="+mn-ea"/>
              </a:rPr>
              <a:t>定制检测规则的准确性，从而加强告警准确性，减少误报率，加强产品检测发现能力；</a:t>
            </a:r>
            <a:endParaRPr lang="zh-CN" altLang="en-US" sz="1200" kern="0" dirty="0">
              <a:latin typeface="微软雅黑" panose="020B0503020204020204" pitchFamily="34" charset="-122"/>
              <a:ea typeface="微软雅黑" panose="020B0503020204020204" pitchFamily="34" charset="-122"/>
            </a:endParaRPr>
          </a:p>
        </p:txBody>
      </p:sp>
      <p:sp>
        <p:nvSpPr>
          <p:cNvPr id="38" name="TextBox 15"/>
          <p:cNvSpPr txBox="1">
            <a:spLocks noChangeArrowheads="1"/>
          </p:cNvSpPr>
          <p:nvPr/>
        </p:nvSpPr>
        <p:spPr bwMode="auto">
          <a:xfrm>
            <a:off x="4030663" y="4892501"/>
            <a:ext cx="1409700" cy="335280"/>
          </a:xfrm>
          <a:prstGeom prst="rect">
            <a:avLst/>
          </a:prstGeom>
          <a:noFill/>
          <a:ln>
            <a:noFill/>
          </a:ln>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solidFill>
                  <a:srgbClr val="4FA331"/>
                </a:solidFill>
                <a:latin typeface="Century Gothic" panose="020B0502020202020204" charset="0"/>
              </a:rPr>
              <a:t>威胁建模能力</a:t>
            </a:r>
          </a:p>
        </p:txBody>
      </p:sp>
      <p:sp>
        <p:nvSpPr>
          <p:cNvPr id="40" name="矩形 39"/>
          <p:cNvSpPr/>
          <p:nvPr/>
        </p:nvSpPr>
        <p:spPr>
          <a:xfrm>
            <a:off x="3729355" y="5159836"/>
            <a:ext cx="1844040" cy="1014730"/>
          </a:xfrm>
          <a:prstGeom prst="rect">
            <a:avLst/>
          </a:prstGeom>
        </p:spPr>
        <p:txBody>
          <a:bodyPr wrap="square">
            <a:spAutoFit/>
          </a:bodyPr>
          <a:lstStyle/>
          <a:p>
            <a:pPr marL="171450" indent="-171450" algn="l" fontAlgn="auto">
              <a:lnSpc>
                <a:spcPts val="1200"/>
              </a:lnSpc>
              <a:spcBef>
                <a:spcPts val="0"/>
              </a:spcBef>
              <a:spcAft>
                <a:spcPts val="0"/>
              </a:spcAft>
              <a:buFont typeface="Arial" panose="020B0604020202020204" pitchFamily="34" charset="0"/>
              <a:buChar char="•"/>
              <a:defRPr/>
            </a:pPr>
            <a:r>
              <a:rPr lang="zh-CN" altLang="en-US" sz="1200" kern="0" dirty="0">
                <a:latin typeface="微软雅黑" panose="020B0503020204020204" pitchFamily="34" charset="-122"/>
                <a:ea typeface="微软雅黑" panose="020B0503020204020204" pitchFamily="34" charset="-122"/>
                <a:sym typeface="+mn-ea"/>
              </a:rPr>
              <a:t>目前厂商技术主要集中在对于异常的分析能力，应加强对正常业务的学习和建模，标识出正常业务流量；</a:t>
            </a:r>
            <a:endParaRPr lang="en-US" altLang="zh-CN" sz="1200" kern="0" dirty="0">
              <a:latin typeface="微软雅黑" panose="020B0503020204020204" pitchFamily="34" charset="-122"/>
              <a:ea typeface="微软雅黑" panose="020B0503020204020204" pitchFamily="34" charset="-122"/>
            </a:endParaRPr>
          </a:p>
          <a:p>
            <a:pPr marL="171450" indent="-171450" algn="l" fontAlgn="auto">
              <a:lnSpc>
                <a:spcPts val="1200"/>
              </a:lnSpc>
              <a:spcBef>
                <a:spcPts val="0"/>
              </a:spcBef>
              <a:spcAft>
                <a:spcPts val="0"/>
              </a:spcAft>
              <a:buFont typeface="Arial" panose="020B0604020202020204" pitchFamily="34" charset="0"/>
              <a:buChar char="•"/>
              <a:defRPr/>
            </a:pPr>
            <a:endParaRPr lang="en-US" altLang="zh-CN" sz="1200" kern="0" dirty="0">
              <a:latin typeface="微软雅黑" panose="020B0503020204020204" pitchFamily="34" charset="-122"/>
              <a:ea typeface="微软雅黑" panose="020B0503020204020204" pitchFamily="34" charset="-122"/>
            </a:endParaRPr>
          </a:p>
        </p:txBody>
      </p:sp>
      <p:sp>
        <p:nvSpPr>
          <p:cNvPr id="41" name="TextBox 15"/>
          <p:cNvSpPr txBox="1">
            <a:spLocks noChangeArrowheads="1"/>
          </p:cNvSpPr>
          <p:nvPr/>
        </p:nvSpPr>
        <p:spPr bwMode="auto">
          <a:xfrm>
            <a:off x="5403533" y="1852439"/>
            <a:ext cx="1402080" cy="352425"/>
          </a:xfrm>
          <a:prstGeom prst="rect">
            <a:avLst/>
          </a:prstGeom>
          <a:noFill/>
          <a:ln>
            <a:noFill/>
          </a:ln>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zh-CN" sz="1600" b="1">
                <a:solidFill>
                  <a:srgbClr val="309EBA"/>
                </a:solidFill>
                <a:latin typeface="微软雅黑" panose="020B0503020204020204" pitchFamily="34" charset="-122"/>
                <a:ea typeface="微软雅黑" panose="020B0503020204020204" pitchFamily="34" charset="-122"/>
              </a:rPr>
              <a:t>异常流量捕获</a:t>
            </a:r>
          </a:p>
        </p:txBody>
      </p:sp>
      <p:sp>
        <p:nvSpPr>
          <p:cNvPr id="42" name="矩形 41"/>
          <p:cNvSpPr/>
          <p:nvPr/>
        </p:nvSpPr>
        <p:spPr>
          <a:xfrm>
            <a:off x="5095875" y="2219151"/>
            <a:ext cx="2023745" cy="1043940"/>
          </a:xfrm>
          <a:prstGeom prst="rect">
            <a:avLst/>
          </a:prstGeom>
        </p:spPr>
        <p:txBody>
          <a:bodyPr wrap="square">
            <a:spAutoFit/>
          </a:bodyPr>
          <a:lstStyle/>
          <a:p>
            <a:pPr marL="171450" indent="-171450" algn="l" fontAlgn="auto">
              <a:lnSpc>
                <a:spcPts val="1200"/>
              </a:lnSpc>
              <a:spcBef>
                <a:spcPts val="0"/>
              </a:spcBef>
              <a:spcAft>
                <a:spcPts val="0"/>
              </a:spcAft>
              <a:buFont typeface="Arial" panose="020B0604020202020204" pitchFamily="34" charset="0"/>
              <a:buChar char="•"/>
              <a:defRPr/>
            </a:pPr>
            <a:r>
              <a:rPr lang="zh-CN" altLang="en-US" sz="1200" kern="0" dirty="0">
                <a:latin typeface="微软雅黑" panose="020B0503020204020204" pitchFamily="34" charset="-122"/>
                <a:ea typeface="微软雅黑" panose="020B0503020204020204" pitchFamily="34" charset="-122"/>
                <a:sym typeface="+mn-ea"/>
              </a:rPr>
              <a:t>部分产品自身缺乏对网络异常报文的</a:t>
            </a:r>
            <a:r>
              <a:rPr lang="en-US" altLang="zh-CN" sz="1200" kern="0" dirty="0">
                <a:latin typeface="微软雅黑" panose="020B0503020204020204" pitchFamily="34" charset="-122"/>
                <a:ea typeface="微软雅黑" panose="020B0503020204020204" pitchFamily="34" charset="-122"/>
                <a:sym typeface="+mn-ea"/>
              </a:rPr>
              <a:t>智能流量捕获和存储</a:t>
            </a:r>
            <a:r>
              <a:rPr lang="zh-CN" altLang="en-US" sz="1200" kern="0" dirty="0">
                <a:latin typeface="微软雅黑" panose="020B0503020204020204" pitchFamily="34" charset="-122"/>
                <a:ea typeface="微软雅黑" panose="020B0503020204020204" pitchFamily="34" charset="-122"/>
                <a:sym typeface="+mn-ea"/>
              </a:rPr>
              <a:t>能力，需借助其他工具或者平台，需提升对威胁的判断识别能力；</a:t>
            </a:r>
          </a:p>
        </p:txBody>
      </p:sp>
      <p:sp>
        <p:nvSpPr>
          <p:cNvPr id="44" name="TextBox 15"/>
          <p:cNvSpPr txBox="1">
            <a:spLocks noChangeArrowheads="1"/>
          </p:cNvSpPr>
          <p:nvPr/>
        </p:nvSpPr>
        <p:spPr bwMode="auto">
          <a:xfrm>
            <a:off x="6834188" y="4909964"/>
            <a:ext cx="1402080" cy="352425"/>
          </a:xfrm>
          <a:prstGeom prst="rect">
            <a:avLst/>
          </a:prstGeom>
          <a:noFill/>
          <a:ln>
            <a:noFill/>
          </a:ln>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solidFill>
                  <a:srgbClr val="8F4695"/>
                </a:solidFill>
                <a:latin typeface="微软雅黑" panose="020B0503020204020204" pitchFamily="34" charset="-122"/>
                <a:ea typeface="微软雅黑" panose="020B0503020204020204" pitchFamily="34" charset="-122"/>
              </a:rPr>
              <a:t>多厂商兼容性</a:t>
            </a:r>
          </a:p>
        </p:txBody>
      </p:sp>
      <p:sp>
        <p:nvSpPr>
          <p:cNvPr id="45" name="矩形 44"/>
          <p:cNvSpPr/>
          <p:nvPr/>
        </p:nvSpPr>
        <p:spPr>
          <a:xfrm>
            <a:off x="6551295" y="5231591"/>
            <a:ext cx="2094865" cy="1348740"/>
          </a:xfrm>
          <a:prstGeom prst="rect">
            <a:avLst/>
          </a:prstGeom>
        </p:spPr>
        <p:txBody>
          <a:bodyPr wrap="square">
            <a:spAutoFit/>
          </a:bodyPr>
          <a:lstStyle/>
          <a:p>
            <a:pPr marL="171450" indent="-171450" algn="l" fontAlgn="auto">
              <a:lnSpc>
                <a:spcPts val="1200"/>
              </a:lnSpc>
              <a:spcBef>
                <a:spcPts val="0"/>
              </a:spcBef>
              <a:spcAft>
                <a:spcPts val="0"/>
              </a:spcAft>
              <a:buFont typeface="Arial" panose="020B0604020202020204" pitchFamily="34" charset="0"/>
              <a:buChar char="•"/>
              <a:defRPr/>
            </a:pPr>
            <a:r>
              <a:rPr lang="zh-CN" altLang="en-US" sz="1200" kern="0" dirty="0">
                <a:latin typeface="微软雅黑" panose="020B0503020204020204" pitchFamily="34" charset="-122"/>
                <a:ea typeface="微软雅黑" panose="020B0503020204020204" pitchFamily="34" charset="-122"/>
                <a:sym typeface="+mn-ea"/>
              </a:rPr>
              <a:t>目前</a:t>
            </a:r>
            <a:r>
              <a:rPr lang="en-US" altLang="zh-CN" sz="1200" kern="0" dirty="0">
                <a:latin typeface="微软雅黑" panose="020B0503020204020204" pitchFamily="34" charset="-122"/>
                <a:ea typeface="微软雅黑" panose="020B0503020204020204" pitchFamily="34" charset="-122"/>
                <a:sym typeface="+mn-ea"/>
              </a:rPr>
              <a:t>各厂商没有统一的标准规范，</a:t>
            </a:r>
            <a:r>
              <a:rPr lang="zh-CN" altLang="en-US" sz="1200" kern="0" dirty="0">
                <a:latin typeface="微软雅黑" panose="020B0503020204020204" pitchFamily="34" charset="-122"/>
                <a:ea typeface="微软雅黑" panose="020B0503020204020204" pitchFamily="34" charset="-122"/>
                <a:sym typeface="+mn-ea"/>
              </a:rPr>
              <a:t>现阶段是</a:t>
            </a:r>
            <a:r>
              <a:rPr lang="en-US" altLang="zh-CN" sz="1200" kern="0" dirty="0">
                <a:latin typeface="微软雅黑" panose="020B0503020204020204" pitchFamily="34" charset="-122"/>
                <a:ea typeface="微软雅黑" panose="020B0503020204020204" pitchFamily="34" charset="-122"/>
                <a:sym typeface="+mn-ea"/>
              </a:rPr>
              <a:t>各做各的，</a:t>
            </a:r>
            <a:r>
              <a:rPr lang="zh-CN" altLang="en-US" sz="1200" kern="0" dirty="0">
                <a:latin typeface="微软雅黑" panose="020B0503020204020204" pitchFamily="34" charset="-122"/>
                <a:ea typeface="微软雅黑" panose="020B0503020204020204" pitchFamily="34" charset="-122"/>
                <a:sym typeface="+mn-ea"/>
              </a:rPr>
              <a:t>缺乏统一标准，没有形成合力，从而导致多</a:t>
            </a:r>
            <a:r>
              <a:rPr lang="en-US" altLang="zh-CN" sz="1200" kern="0" dirty="0">
                <a:latin typeface="微软雅黑" panose="020B0503020204020204" pitchFamily="34" charset="-122"/>
                <a:ea typeface="微软雅黑" panose="020B0503020204020204" pitchFamily="34" charset="-122"/>
              </a:rPr>
              <a:t>厂商兼容性</a:t>
            </a:r>
            <a:r>
              <a:rPr lang="zh-CN" altLang="en-US" sz="1200" kern="0" dirty="0">
                <a:latin typeface="微软雅黑" panose="020B0503020204020204" pitchFamily="34" charset="-122"/>
                <a:ea typeface="微软雅黑" panose="020B0503020204020204" pitchFamily="34" charset="-122"/>
              </a:rPr>
              <a:t>问题</a:t>
            </a:r>
            <a:r>
              <a:rPr lang="en-US" altLang="zh-CN" sz="1200" kern="0" dirty="0">
                <a:latin typeface="微软雅黑" panose="020B0503020204020204" pitchFamily="34" charset="-122"/>
                <a:ea typeface="微软雅黑" panose="020B0503020204020204" pitchFamily="34" charset="-122"/>
              </a:rPr>
              <a:t>，</a:t>
            </a:r>
            <a:r>
              <a:rPr lang="zh-CN" altLang="en-US" sz="1200" kern="0" dirty="0">
                <a:latin typeface="微软雅黑" panose="020B0503020204020204" pitchFamily="34" charset="-122"/>
                <a:ea typeface="微软雅黑" panose="020B0503020204020204" pitchFamily="34" charset="-122"/>
              </a:rPr>
              <a:t>导致</a:t>
            </a:r>
            <a:r>
              <a:rPr lang="en-US" altLang="zh-CN" sz="1200" kern="0" dirty="0">
                <a:latin typeface="微软雅黑" panose="020B0503020204020204" pitchFamily="34" charset="-122"/>
                <a:ea typeface="微软雅黑" panose="020B0503020204020204" pitchFamily="34" charset="-122"/>
                <a:sym typeface="+mn-ea"/>
              </a:rPr>
              <a:t>各厂商日志格式、检测性能不统一，没有一个平台能统一加工处理</a:t>
            </a:r>
            <a:r>
              <a:rPr lang="en-US" altLang="zh-CN" sz="1200" kern="0" dirty="0">
                <a:latin typeface="微软雅黑" panose="020B0503020204020204" pitchFamily="34" charset="-122"/>
                <a:ea typeface="微软雅黑" panose="020B0503020204020204" pitchFamily="34" charset="-122"/>
              </a:rPr>
              <a:t>；</a:t>
            </a:r>
          </a:p>
        </p:txBody>
      </p:sp>
      <p:sp>
        <p:nvSpPr>
          <p:cNvPr id="47" name="TextBox 67"/>
          <p:cNvSpPr txBox="1">
            <a:spLocks noChangeArrowheads="1"/>
          </p:cNvSpPr>
          <p:nvPr/>
        </p:nvSpPr>
        <p:spPr bwMode="auto">
          <a:xfrm>
            <a:off x="1331913" y="3751724"/>
            <a:ext cx="642620" cy="640080"/>
          </a:xfrm>
          <a:prstGeom prst="rect">
            <a:avLst/>
          </a:prstGeom>
          <a:noFill/>
          <a:ln>
            <a:noFill/>
          </a:ln>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800" b="1">
                <a:solidFill>
                  <a:srgbClr val="EAE7D4"/>
                </a:solidFill>
                <a:latin typeface="Century Gothic" panose="020B0502020202020204" charset="0"/>
              </a:rPr>
              <a:t>海量</a:t>
            </a:r>
          </a:p>
          <a:p>
            <a:pPr eaLnBrk="1" hangingPunct="1"/>
            <a:r>
              <a:rPr lang="zh-CN" altLang="en-US" sz="1800" b="1">
                <a:solidFill>
                  <a:srgbClr val="EAE7D4"/>
                </a:solidFill>
                <a:latin typeface="Century Gothic" panose="020B0502020202020204" charset="0"/>
              </a:rPr>
              <a:t>告警</a:t>
            </a:r>
          </a:p>
        </p:txBody>
      </p:sp>
      <p:sp>
        <p:nvSpPr>
          <p:cNvPr id="48" name="TextBox 78"/>
          <p:cNvSpPr txBox="1">
            <a:spLocks noChangeArrowheads="1"/>
          </p:cNvSpPr>
          <p:nvPr/>
        </p:nvSpPr>
        <p:spPr bwMode="auto">
          <a:xfrm>
            <a:off x="2686050" y="3719974"/>
            <a:ext cx="872490" cy="641350"/>
          </a:xfrm>
          <a:prstGeom prst="rect">
            <a:avLst/>
          </a:prstGeom>
          <a:noFill/>
          <a:ln>
            <a:noFill/>
          </a:ln>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800" b="1">
                <a:solidFill>
                  <a:srgbClr val="EAE7D4"/>
                </a:solidFill>
                <a:latin typeface="Century Gothic" panose="020B0502020202020204" charset="0"/>
              </a:rPr>
              <a:t>  </a:t>
            </a:r>
            <a:r>
              <a:rPr lang="zh-CN" altLang="en-US" sz="1800" b="1">
                <a:solidFill>
                  <a:srgbClr val="EAE7D4"/>
                </a:solidFill>
                <a:latin typeface="Century Gothic" panose="020B0502020202020204" charset="0"/>
              </a:rPr>
              <a:t>告警</a:t>
            </a:r>
          </a:p>
          <a:p>
            <a:pPr eaLnBrk="1" hangingPunct="1"/>
            <a:r>
              <a:rPr lang="zh-CN" altLang="en-US" sz="1800" b="1">
                <a:solidFill>
                  <a:srgbClr val="EAE7D4"/>
                </a:solidFill>
                <a:latin typeface="Century Gothic" panose="020B0502020202020204" charset="0"/>
              </a:rPr>
              <a:t>准确性</a:t>
            </a:r>
          </a:p>
        </p:txBody>
      </p:sp>
      <p:sp>
        <p:nvSpPr>
          <p:cNvPr id="50" name="TextBox 79"/>
          <p:cNvSpPr txBox="1">
            <a:spLocks noChangeArrowheads="1"/>
          </p:cNvSpPr>
          <p:nvPr/>
        </p:nvSpPr>
        <p:spPr bwMode="auto">
          <a:xfrm>
            <a:off x="4089083" y="3739659"/>
            <a:ext cx="872490" cy="914400"/>
          </a:xfrm>
          <a:prstGeom prst="rect">
            <a:avLst/>
          </a:prstGeom>
          <a:noFill/>
          <a:ln>
            <a:noFill/>
          </a:ln>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zh-CN" altLang="en-US" sz="1800" b="1">
                <a:solidFill>
                  <a:srgbClr val="EAE7D4"/>
                </a:solidFill>
                <a:latin typeface="Century Gothic" panose="020B0502020202020204" charset="0"/>
                <a:sym typeface="+mn-ea"/>
              </a:rPr>
              <a:t>威胁建</a:t>
            </a:r>
            <a:endParaRPr lang="zh-CN" altLang="en-US" sz="1800" b="1">
              <a:solidFill>
                <a:srgbClr val="EAE7D4"/>
              </a:solidFill>
              <a:latin typeface="Century Gothic" panose="020B0502020202020204" charset="0"/>
            </a:endParaRPr>
          </a:p>
          <a:p>
            <a:pPr algn="l" eaLnBrk="1" hangingPunct="1"/>
            <a:r>
              <a:rPr lang="zh-CN" altLang="en-US" sz="1800" b="1">
                <a:solidFill>
                  <a:srgbClr val="EAE7D4"/>
                </a:solidFill>
                <a:latin typeface="Century Gothic" panose="020B0502020202020204" charset="0"/>
                <a:sym typeface="+mn-ea"/>
              </a:rPr>
              <a:t>模能力</a:t>
            </a:r>
            <a:endParaRPr lang="zh-CN" altLang="en-US" sz="1800" b="1">
              <a:solidFill>
                <a:srgbClr val="EAE7D4"/>
              </a:solidFill>
              <a:latin typeface="Century Gothic" panose="020B0502020202020204" charset="0"/>
            </a:endParaRPr>
          </a:p>
          <a:p>
            <a:pPr algn="l" eaLnBrk="1" hangingPunct="1"/>
            <a:endParaRPr lang="zh-CN" altLang="en-US" sz="1800" b="1">
              <a:solidFill>
                <a:srgbClr val="EAE7D4"/>
              </a:solidFill>
              <a:latin typeface="Century Gothic" panose="020B0502020202020204" charset="0"/>
            </a:endParaRPr>
          </a:p>
        </p:txBody>
      </p:sp>
      <p:sp>
        <p:nvSpPr>
          <p:cNvPr id="52" name="TextBox 80"/>
          <p:cNvSpPr txBox="1">
            <a:spLocks noChangeArrowheads="1"/>
          </p:cNvSpPr>
          <p:nvPr/>
        </p:nvSpPr>
        <p:spPr bwMode="auto">
          <a:xfrm>
            <a:off x="5613083" y="3739024"/>
            <a:ext cx="872490" cy="640080"/>
          </a:xfrm>
          <a:prstGeom prst="rect">
            <a:avLst/>
          </a:prstGeom>
          <a:noFill/>
          <a:ln>
            <a:noFill/>
          </a:ln>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zh-CN" altLang="en-US" sz="1800" b="1">
                <a:solidFill>
                  <a:srgbClr val="EAE7D4"/>
                </a:solidFill>
                <a:latin typeface="Century Gothic" panose="020B0502020202020204" charset="0"/>
              </a:rPr>
              <a:t>异常流</a:t>
            </a:r>
          </a:p>
          <a:p>
            <a:pPr algn="l" eaLnBrk="1" hangingPunct="1"/>
            <a:r>
              <a:rPr lang="zh-CN" altLang="en-US" sz="1800" b="1">
                <a:solidFill>
                  <a:srgbClr val="EAE7D4"/>
                </a:solidFill>
                <a:latin typeface="Century Gothic" panose="020B0502020202020204" charset="0"/>
              </a:rPr>
              <a:t>量捕获</a:t>
            </a:r>
          </a:p>
        </p:txBody>
      </p:sp>
      <p:sp>
        <p:nvSpPr>
          <p:cNvPr id="53" name="TextBox 81"/>
          <p:cNvSpPr txBox="1">
            <a:spLocks noChangeArrowheads="1"/>
          </p:cNvSpPr>
          <p:nvPr/>
        </p:nvSpPr>
        <p:spPr bwMode="auto">
          <a:xfrm>
            <a:off x="6987858" y="3761249"/>
            <a:ext cx="872490" cy="640080"/>
          </a:xfrm>
          <a:prstGeom prst="rect">
            <a:avLst/>
          </a:prstGeom>
          <a:noFill/>
          <a:ln>
            <a:noFill/>
          </a:ln>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800" b="1">
                <a:solidFill>
                  <a:srgbClr val="EAE7D4"/>
                </a:solidFill>
                <a:latin typeface="Century Gothic" panose="020B0502020202020204" charset="0"/>
              </a:rPr>
              <a:t>多厂商</a:t>
            </a:r>
          </a:p>
          <a:p>
            <a:pPr eaLnBrk="1" hangingPunct="1"/>
            <a:r>
              <a:rPr lang="zh-CN" altLang="en-US" sz="1800" b="1">
                <a:solidFill>
                  <a:srgbClr val="EAE7D4"/>
                </a:solidFill>
                <a:latin typeface="Century Gothic" panose="020B0502020202020204" charset="0"/>
              </a:rPr>
              <a:t>兼容性</a:t>
            </a:r>
          </a:p>
        </p:txBody>
      </p:sp>
      <p:sp>
        <p:nvSpPr>
          <p:cNvPr id="219" name="TextBox 24"/>
          <p:cNvSpPr txBox="1"/>
          <p:nvPr/>
        </p:nvSpPr>
        <p:spPr>
          <a:xfrm>
            <a:off x="146368" y="959718"/>
            <a:ext cx="2214562" cy="417513"/>
          </a:xfrm>
          <a:prstGeom prst="rect">
            <a:avLst/>
          </a:prstGeom>
          <a:noFill/>
        </p:spPr>
        <p:txBody>
          <a:bodyPr wrap="none">
            <a:spAutoFit/>
          </a:bodyPr>
          <a:lstStyle/>
          <a:p>
            <a:pPr algn="r"/>
            <a:r>
              <a:rPr lang="zh-CN" altLang="zh-CN" sz="1990" noProof="1">
                <a:solidFill>
                  <a:schemeClr val="bg1"/>
                </a:solidFill>
                <a:latin typeface="微软雅黑" panose="020B0503020204020204" pitchFamily="34" charset="-122"/>
                <a:cs typeface="+mn-ea"/>
              </a:rPr>
              <a:t>生产系统访问路径</a:t>
            </a:r>
            <a:endParaRPr lang="zh-CN" altLang="zh-CN" sz="1990" noProof="1">
              <a:solidFill>
                <a:schemeClr val="bg1"/>
              </a:solidFill>
            </a:endParaRPr>
          </a:p>
        </p:txBody>
      </p:sp>
      <p:sp>
        <p:nvSpPr>
          <p:cNvPr id="7208" name="TextBox 47"/>
          <p:cNvSpPr txBox="1"/>
          <p:nvPr/>
        </p:nvSpPr>
        <p:spPr>
          <a:xfrm>
            <a:off x="233771" y="1168638"/>
            <a:ext cx="8763861" cy="658257"/>
          </a:xfrm>
          <a:prstGeom prst="rect">
            <a:avLst/>
          </a:prstGeom>
          <a:noFill/>
          <a:ln w="9525">
            <a:solidFill>
              <a:schemeClr val="accent1"/>
            </a:solidFill>
            <a:miter/>
          </a:ln>
        </p:spPr>
        <p:txBody>
          <a:bodyPr wrap="square" anchor="t">
            <a:spAutoFit/>
          </a:bodyPr>
          <a:lstStyle/>
          <a:p>
            <a:pPr marL="0" lvl="2" rtl="0" eaLnBrk="1" hangingPunct="1">
              <a:lnSpc>
                <a:spcPct val="120000"/>
              </a:lnSpc>
              <a:spcAft>
                <a:spcPts val="400"/>
              </a:spcAft>
              <a:buClr>
                <a:srgbClr val="6699CC"/>
              </a:buClr>
              <a:buFontTx/>
              <a:buNone/>
            </a:pPr>
            <a:r>
              <a:rPr sz="1600" b="1" dirty="0" err="1">
                <a:solidFill>
                  <a:schemeClr val="tx1">
                    <a:lumMod val="65000"/>
                    <a:lumOff val="35000"/>
                  </a:schemeClr>
                </a:solidFill>
                <a:latin typeface="微软雅黑" panose="020B0503020204020204" pitchFamily="34" charset="-122"/>
                <a:ea typeface="微软雅黑" panose="020B0503020204020204" pitchFamily="34" charset="-122"/>
                <a:cs typeface="+mn-cs"/>
              </a:rPr>
              <a:t>根据</a:t>
            </a:r>
            <a:r>
              <a:rPr lang="zh-CN" sz="1600" b="1" dirty="0">
                <a:solidFill>
                  <a:schemeClr val="tx1">
                    <a:lumMod val="65000"/>
                    <a:lumOff val="35000"/>
                  </a:schemeClr>
                </a:solidFill>
                <a:latin typeface="微软雅黑" panose="020B0503020204020204" pitchFamily="34" charset="-122"/>
                <a:ea typeface="微软雅黑" panose="020B0503020204020204" pitchFamily="34" charset="-122"/>
                <a:cs typeface="+mn-cs"/>
              </a:rPr>
              <a:t>日常安全</a:t>
            </a:r>
            <a:r>
              <a:rPr sz="1600" b="1" dirty="0">
                <a:solidFill>
                  <a:schemeClr val="tx1">
                    <a:lumMod val="65000"/>
                    <a:lumOff val="35000"/>
                  </a:schemeClr>
                </a:solidFill>
                <a:latin typeface="微软雅黑" panose="020B0503020204020204" pitchFamily="34" charset="-122"/>
                <a:ea typeface="微软雅黑" panose="020B0503020204020204" pitchFamily="34" charset="-122"/>
                <a:cs typeface="+mn-cs"/>
              </a:rPr>
              <a:t>运维</a:t>
            </a:r>
            <a:r>
              <a:rPr sz="16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经验</a:t>
            </a:r>
            <a:r>
              <a:rPr lang="zh-CN" sz="16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，目前市面上各类高级威胁检测产品均存在一定的技术局限性</a:t>
            </a:r>
            <a:r>
              <a:rPr sz="1600" b="1" dirty="0">
                <a:solidFill>
                  <a:schemeClr val="tx1">
                    <a:lumMod val="65000"/>
                    <a:lumOff val="35000"/>
                  </a:schemeClr>
                </a:solidFill>
                <a:latin typeface="微软雅黑" panose="020B0503020204020204" pitchFamily="34" charset="-122"/>
                <a:ea typeface="微软雅黑" panose="020B0503020204020204" pitchFamily="34" charset="-122"/>
                <a:cs typeface="+mn-cs"/>
                <a:sym typeface="Arial" panose="020B0604020202020204" pitchFamily="34" charset="0"/>
              </a:rPr>
              <a:t>，</a:t>
            </a:r>
            <a:r>
              <a:rPr lang="zh-CN" sz="1600" b="1" dirty="0">
                <a:solidFill>
                  <a:schemeClr val="tx1">
                    <a:lumMod val="65000"/>
                    <a:lumOff val="35000"/>
                  </a:schemeClr>
                </a:solidFill>
                <a:latin typeface="微软雅黑" panose="020B0503020204020204" pitchFamily="34" charset="-122"/>
                <a:ea typeface="微软雅黑" panose="020B0503020204020204" pitchFamily="34" charset="-122"/>
                <a:cs typeface="+mn-cs"/>
                <a:sym typeface="Arial" panose="020B0604020202020204" pitchFamily="34" charset="0"/>
              </a:rPr>
              <a:t>本次站在用户</a:t>
            </a:r>
            <a:r>
              <a:rPr lang="zh-CN" sz="1600" b="1" dirty="0">
                <a:solidFill>
                  <a:schemeClr val="tx1">
                    <a:lumMod val="65000"/>
                    <a:lumOff val="35000"/>
                  </a:schemeClr>
                </a:solidFill>
                <a:latin typeface="微软雅黑" panose="020B0503020204020204" pitchFamily="34" charset="-122"/>
                <a:ea typeface="微软雅黑" panose="020B0503020204020204" pitchFamily="34" charset="-122"/>
                <a:sym typeface="Arial" panose="020B0604020202020204" pitchFamily="34" charset="0"/>
              </a:rPr>
              <a:t>的角度，对行业及安全厂商提一些技术、产业相关的建议</a:t>
            </a:r>
            <a:r>
              <a:rPr lang="zh-CN" sz="1600" b="1" dirty="0">
                <a:solidFill>
                  <a:schemeClr val="tx1">
                    <a:lumMod val="65000"/>
                    <a:lumOff val="35000"/>
                  </a:schemeClr>
                </a:solidFill>
                <a:latin typeface="微软雅黑" panose="020B0503020204020204" pitchFamily="34" charset="-122"/>
                <a:ea typeface="微软雅黑" panose="020B0503020204020204" pitchFamily="34" charset="-122"/>
                <a:cs typeface="+mn-cs"/>
                <a:sym typeface="Arial" panose="020B0604020202020204" pitchFamily="34" charset="0"/>
              </a:rPr>
              <a:t>。</a:t>
            </a:r>
          </a:p>
        </p:txBody>
      </p:sp>
      <p:grpSp>
        <p:nvGrpSpPr>
          <p:cNvPr id="62" name="组合 61"/>
          <p:cNvGrpSpPr/>
          <p:nvPr/>
        </p:nvGrpSpPr>
        <p:grpSpPr>
          <a:xfrm>
            <a:off x="-527594" y="836712"/>
            <a:ext cx="5759450" cy="404813"/>
            <a:chOff x="-593888" y="3114767"/>
            <a:chExt cx="5759450" cy="404813"/>
          </a:xfrm>
          <a:solidFill>
            <a:schemeClr val="accent1"/>
          </a:solidFill>
        </p:grpSpPr>
        <p:sp>
          <p:nvSpPr>
            <p:cNvPr id="63" name="同侧圆角矩形 244"/>
            <p:cNvSpPr/>
            <p:nvPr/>
          </p:nvSpPr>
          <p:spPr>
            <a:xfrm>
              <a:off x="167477" y="3114767"/>
              <a:ext cx="2120265" cy="287655"/>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solidFill>
                  <a:latin typeface="微软雅黑" panose="020B0503020204020204" pitchFamily="34" charset="-122"/>
                  <a:ea typeface="微软雅黑" panose="020B0503020204020204" pitchFamily="34" charset="-122"/>
                </a:rPr>
                <a:t>技术局限性</a:t>
              </a:r>
            </a:p>
          </p:txBody>
        </p:sp>
        <p:sp>
          <p:nvSpPr>
            <p:cNvPr id="65" name="减号 64"/>
            <p:cNvSpPr/>
            <p:nvPr/>
          </p:nvSpPr>
          <p:spPr>
            <a:xfrm>
              <a:off x="-593888" y="3284630"/>
              <a:ext cx="5759450" cy="234950"/>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7984530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5459730" y="5715"/>
            <a:ext cx="3513455" cy="581025"/>
          </a:xfrm>
          <a:prstGeom prst="rect">
            <a:avLst/>
          </a:prstGeom>
        </p:spPr>
        <p:txBody>
          <a:bodyPr/>
          <a:lstStyle>
            <a:lvl1pPr algn="l" rtl="0" eaLnBrk="0" fontAlgn="base" hangingPunct="0">
              <a:spcBef>
                <a:spcPct val="0"/>
              </a:spcBef>
              <a:spcAft>
                <a:spcPct val="0"/>
              </a:spcAft>
              <a:defRPr lang="zh-CN" sz="2800" b="1" dirty="0">
                <a:solidFill>
                  <a:srgbClr val="6B1685"/>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2800" b="1">
                <a:solidFill>
                  <a:srgbClr val="6B1685"/>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rgbClr val="6B1685"/>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rgbClr val="6B1685"/>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rgbClr val="6B1685"/>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algn="r"/>
            <a:r>
              <a:rPr altLang="zh-CN" dirty="0"/>
              <a:t>提纲</a:t>
            </a:r>
          </a:p>
        </p:txBody>
      </p:sp>
      <p:grpSp>
        <p:nvGrpSpPr>
          <p:cNvPr id="26" name="组合 25"/>
          <p:cNvGrpSpPr/>
          <p:nvPr/>
        </p:nvGrpSpPr>
        <p:grpSpPr>
          <a:xfrm>
            <a:off x="1970405" y="2434347"/>
            <a:ext cx="5186680" cy="650240"/>
            <a:chOff x="3216" y="4562"/>
            <a:chExt cx="8168" cy="1024"/>
          </a:xfrm>
        </p:grpSpPr>
        <p:sp>
          <p:nvSpPr>
            <p:cNvPr id="18" name="圆角矩形 12"/>
            <p:cNvSpPr/>
            <p:nvPr/>
          </p:nvSpPr>
          <p:spPr>
            <a:xfrm>
              <a:off x="4222" y="4751"/>
              <a:ext cx="7163" cy="745"/>
            </a:xfrm>
            <a:prstGeom prst="roundRect">
              <a:avLst>
                <a:gd name="adj" fmla="val 16667"/>
              </a:avLst>
            </a:prstGeom>
            <a:gradFill rotWithShape="1">
              <a:gsLst>
                <a:gs pos="0">
                  <a:srgbClr val="DED2CF">
                    <a:alpha val="100000"/>
                  </a:srgbClr>
                </a:gs>
                <a:gs pos="34998">
                  <a:srgbClr val="E6DFDC">
                    <a:alpha val="100000"/>
                  </a:srgbClr>
                </a:gs>
                <a:gs pos="100000">
                  <a:srgbClr val="F5F1F1">
                    <a:alpha val="100000"/>
                  </a:srgbClr>
                </a:gs>
              </a:gsLst>
              <a:lin ang="5400000" scaled="1"/>
              <a:tileRect/>
            </a:gradFill>
            <a:ln w="9525" cap="flat" cmpd="sng">
              <a:solidFill>
                <a:srgbClr val="A39994"/>
              </a:solidFill>
              <a:prstDash val="solid"/>
              <a:miter/>
              <a:headEnd type="none" w="med" len="med"/>
              <a:tailEnd type="none" w="med" len="med"/>
            </a:ln>
          </p:spPr>
          <p:txBody>
            <a:bodyPr wrap="none" lIns="324000" tIns="46800" rIns="90000" bIns="46800" anchor="ctr"/>
            <a:lstStyle/>
            <a:p>
              <a:pPr lvl="0" algn="l" eaLnBrk="0" hangingPunct="0">
                <a:spcBef>
                  <a:spcPct val="70000"/>
                </a:spcBef>
                <a:spcAft>
                  <a:spcPct val="10000"/>
                </a:spcAft>
                <a:buClr>
                  <a:srgbClr val="D0A660"/>
                </a:buClr>
              </a:pPr>
              <a:r>
                <a:rPr lang="zh-CN" altLang="en-US" sz="2000" b="1" dirty="0">
                  <a:solidFill>
                    <a:srgbClr val="000000"/>
                  </a:solidFill>
                  <a:latin typeface="Arial" panose="020B0604020202020204" charset="-122"/>
                  <a:ea typeface="微软雅黑" panose="020B0503020204020204" pitchFamily="34" charset="-122"/>
                  <a:cs typeface="+mn-ea"/>
                  <a:sym typeface="微软雅黑" panose="020B0503020204020204" pitchFamily="34" charset="-122"/>
                </a:rPr>
                <a:t>安全生态，合作共赢</a:t>
              </a:r>
            </a:p>
          </p:txBody>
        </p:sp>
        <p:sp>
          <p:nvSpPr>
            <p:cNvPr id="19" name="菱形 18"/>
            <p:cNvSpPr/>
            <p:nvPr/>
          </p:nvSpPr>
          <p:spPr>
            <a:xfrm>
              <a:off x="3216" y="4562"/>
              <a:ext cx="1322" cy="1025"/>
            </a:xfrm>
            <a:prstGeom prst="diamond">
              <a:avLst/>
            </a:prstGeom>
            <a:solidFill>
              <a:srgbClr val="AC66BB"/>
            </a:solidFill>
            <a:ln w="9525" cap="flat" cmpd="sng">
              <a:noFill/>
              <a:prstDash val="solid"/>
              <a:miter/>
              <a:headEnd type="none" w="med" len="med"/>
              <a:tailEnd type="none" w="med" len="med"/>
            </a:ln>
          </p:spPr>
          <p:txBody>
            <a:bodyPr wrap="none" lIns="90000" tIns="46800" rIns="90000" bIns="46800" anchor="ctr"/>
            <a:lstStyle/>
            <a:p>
              <a:pPr lvl="0" algn="ctr" eaLnBrk="0" hangingPunct="0">
                <a:spcBef>
                  <a:spcPct val="70000"/>
                </a:spcBef>
                <a:spcAft>
                  <a:spcPct val="10000"/>
                </a:spcAft>
                <a:buClr>
                  <a:srgbClr val="D0A660"/>
                </a:buClr>
                <a:buFont typeface="Wingdings" panose="05000000000000000000" pitchFamily="2" charset="2"/>
                <a:buNone/>
              </a:pPr>
              <a:r>
                <a:rPr lang="en-US" altLang="zh-CN" sz="2800" b="1" dirty="0">
                  <a:solidFill>
                    <a:srgbClr val="FFFFFF"/>
                  </a:solidFill>
                  <a:latin typeface="Arial" panose="020B0604020202020204" charset="-122"/>
                  <a:ea typeface="微软雅黑" panose="020B0503020204020204" pitchFamily="34" charset="-122"/>
                  <a:sym typeface="微软雅黑" panose="020B0503020204020204" pitchFamily="34" charset="-122"/>
                </a:rPr>
                <a:t>3</a:t>
              </a:r>
            </a:p>
          </p:txBody>
        </p:sp>
      </p:grpSp>
      <p:sp>
        <p:nvSpPr>
          <p:cNvPr id="2" name="AutoShape 75"/>
          <p:cNvSpPr/>
          <p:nvPr/>
        </p:nvSpPr>
        <p:spPr>
          <a:xfrm>
            <a:off x="6557010" y="2593097"/>
            <a:ext cx="382905" cy="334010"/>
          </a:xfrm>
          <a:custGeom>
            <a:avLst/>
            <a:gdLst/>
            <a:ahLst/>
            <a:cxnLst>
              <a:cxn ang="0">
                <a:pos x="0" y="155231"/>
              </a:cxn>
              <a:cxn ang="0">
                <a:pos x="150381" y="155232"/>
              </a:cxn>
              <a:cxn ang="0">
                <a:pos x="196850" y="0"/>
              </a:cxn>
              <a:cxn ang="0">
                <a:pos x="243319" y="155232"/>
              </a:cxn>
              <a:cxn ang="0">
                <a:pos x="393700" y="155231"/>
              </a:cxn>
              <a:cxn ang="0">
                <a:pos x="272039" y="251168"/>
              </a:cxn>
              <a:cxn ang="0">
                <a:pos x="318510" y="406399"/>
              </a:cxn>
              <a:cxn ang="0">
                <a:pos x="196850" y="310460"/>
              </a:cxn>
              <a:cxn ang="0">
                <a:pos x="75190" y="406399"/>
              </a:cxn>
              <a:cxn ang="0">
                <a:pos x="121661" y="251168"/>
              </a:cxn>
              <a:cxn ang="0">
                <a:pos x="0" y="155231"/>
              </a:cxn>
            </a:cxnLst>
            <a:rect l="0" t="0" r="0" b="0"/>
            <a:pathLst>
              <a:path w="393700" h="406400">
                <a:moveTo>
                  <a:pt x="0" y="155231"/>
                </a:moveTo>
                <a:lnTo>
                  <a:pt x="150381" y="155232"/>
                </a:lnTo>
                <a:lnTo>
                  <a:pt x="196850" y="0"/>
                </a:lnTo>
                <a:lnTo>
                  <a:pt x="243319" y="155232"/>
                </a:lnTo>
                <a:lnTo>
                  <a:pt x="393700" y="155231"/>
                </a:lnTo>
                <a:lnTo>
                  <a:pt x="272039" y="251168"/>
                </a:lnTo>
                <a:lnTo>
                  <a:pt x="318510" y="406399"/>
                </a:lnTo>
                <a:lnTo>
                  <a:pt x="196850" y="310460"/>
                </a:lnTo>
                <a:lnTo>
                  <a:pt x="75190" y="406399"/>
                </a:lnTo>
                <a:lnTo>
                  <a:pt x="121661" y="251168"/>
                </a:lnTo>
                <a:lnTo>
                  <a:pt x="0" y="155231"/>
                </a:lnTo>
                <a:close/>
              </a:path>
            </a:pathLst>
          </a:custGeom>
          <a:solidFill>
            <a:srgbClr val="AC66BB"/>
          </a:solidFill>
          <a:ln w="9525" cap="flat" cmpd="sng">
            <a:noFill/>
            <a:prstDash val="solid"/>
            <a:miter/>
            <a:headEnd type="none" w="med" len="med"/>
            <a:tailEnd type="none" w="med" len="med"/>
          </a:ln>
        </p:spPr>
        <p:txBody>
          <a:bodyPr/>
          <a:lstStyle/>
          <a:p>
            <a:endParaRPr lang="zh-CN" altLang="en-US"/>
          </a:p>
        </p:txBody>
      </p:sp>
      <p:grpSp>
        <p:nvGrpSpPr>
          <p:cNvPr id="3" name="组合 2"/>
          <p:cNvGrpSpPr/>
          <p:nvPr/>
        </p:nvGrpSpPr>
        <p:grpSpPr>
          <a:xfrm>
            <a:off x="3090763" y="3085598"/>
            <a:ext cx="4073525" cy="507831"/>
            <a:chOff x="2802443" y="1880770"/>
            <a:chExt cx="4073525" cy="507831"/>
          </a:xfrm>
        </p:grpSpPr>
        <p:sp>
          <p:nvSpPr>
            <p:cNvPr id="5" name="矩形 17"/>
            <p:cNvSpPr>
              <a:spLocks noChangeArrowheads="1"/>
            </p:cNvSpPr>
            <p:nvPr/>
          </p:nvSpPr>
          <p:spPr bwMode="auto">
            <a:xfrm>
              <a:off x="2802443" y="1951939"/>
              <a:ext cx="4073525" cy="363539"/>
            </a:xfrm>
            <a:prstGeom prst="rect">
              <a:avLst/>
            </a:prstGeom>
            <a:solidFill>
              <a:srgbClr val="BFBFBF"/>
            </a:solidFill>
            <a:ln>
              <a:noFill/>
            </a:ln>
            <a:effectLst>
              <a:outerShdw dist="38100" dir="2700000" algn="ctr" rotWithShape="0">
                <a:srgbClr val="000000">
                  <a:alpha val="39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ctr"/>
              <a:endParaRPr lang="zh-CN" altLang="en-US" sz="1600">
                <a:latin typeface="+mj-ea"/>
                <a:ea typeface="+mj-ea"/>
              </a:endParaRPr>
            </a:p>
          </p:txBody>
        </p:sp>
        <p:sp>
          <p:nvSpPr>
            <p:cNvPr id="6" name="TextBox 22"/>
            <p:cNvSpPr txBox="1"/>
            <p:nvPr/>
          </p:nvSpPr>
          <p:spPr>
            <a:xfrm>
              <a:off x="3377759" y="2000017"/>
              <a:ext cx="1680210" cy="291465"/>
            </a:xfrm>
            <a:prstGeom prst="rect">
              <a:avLst/>
            </a:prstGeom>
            <a:noFill/>
            <a:ln w="9525">
              <a:noFill/>
            </a:ln>
          </p:spPr>
          <p:txBody>
            <a:bodyPr wrap="none">
              <a:spAutoFit/>
            </a:bodyPr>
            <a:lstStyle>
              <a:defPPr>
                <a:defRPr lang="zh-CN"/>
              </a:defPPr>
              <a:lvl1pPr>
                <a:defRPr sz="1300" b="1">
                  <a:solidFill>
                    <a:schemeClr val="bg1"/>
                  </a:solidFill>
                  <a:effectLst>
                    <a:outerShdw blurRad="38100" dist="38100" dir="2700000" algn="tl">
                      <a:srgbClr val="000000">
                        <a:alpha val="43137"/>
                      </a:srgbClr>
                    </a:outerShdw>
                  </a:effectLst>
                  <a:latin typeface="+mj-ea"/>
                  <a:ea typeface="+mj-ea"/>
                </a:defRPr>
              </a:lvl1pPr>
            </a:lstStyle>
            <a:p>
              <a:pPr algn="l"/>
              <a:r>
                <a:rPr lang="zh-CN" altLang="en-US">
                  <a:sym typeface="+mn-ea"/>
                </a:rPr>
                <a:t>行业技术局限性分析</a:t>
              </a:r>
              <a:endParaRPr lang="zh-CN" altLang="en-US" noProof="1">
                <a:sym typeface="+mn-ea"/>
              </a:endParaRPr>
            </a:p>
          </p:txBody>
        </p:sp>
        <p:grpSp>
          <p:nvGrpSpPr>
            <p:cNvPr id="7" name="椭圆 18"/>
            <p:cNvGrpSpPr/>
            <p:nvPr/>
          </p:nvGrpSpPr>
          <p:grpSpPr bwMode="auto">
            <a:xfrm>
              <a:off x="2967765" y="1970767"/>
              <a:ext cx="384929" cy="332543"/>
              <a:chOff x="0" y="0"/>
              <a:chExt cx="238" cy="238"/>
            </a:xfrm>
          </p:grpSpPr>
          <p:pic>
            <p:nvPicPr>
              <p:cNvPr id="8" name="椭圆 1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3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19"/>
              <p:cNvSpPr txBox="1">
                <a:spLocks noChangeArrowheads="1"/>
              </p:cNvSpPr>
              <p:nvPr/>
            </p:nvSpPr>
            <p:spPr bwMode="auto">
              <a:xfrm>
                <a:off x="34" y="33"/>
                <a:ext cx="169"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ctr"/>
                <a:endParaRPr lang="zh-CN" altLang="en-US" sz="1600">
                  <a:latin typeface="+mj-ea"/>
                  <a:ea typeface="+mj-ea"/>
                </a:endParaRPr>
              </a:p>
            </p:txBody>
          </p:sp>
        </p:grpSp>
        <p:sp>
          <p:nvSpPr>
            <p:cNvPr id="10" name="矩形 19"/>
            <p:cNvSpPr>
              <a:spLocks noChangeArrowheads="1"/>
            </p:cNvSpPr>
            <p:nvPr/>
          </p:nvSpPr>
          <p:spPr bwMode="auto">
            <a:xfrm>
              <a:off x="2871713" y="1880770"/>
              <a:ext cx="601663"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50000"/>
                </a:lnSpc>
              </a:pPr>
              <a:r>
                <a:rPr lang="en-US" altLang="zh-CN" b="1" dirty="0">
                  <a:solidFill>
                    <a:srgbClr val="262626"/>
                  </a:solidFill>
                  <a:latin typeface="+mj-ea"/>
                  <a:ea typeface="+mj-ea"/>
                </a:rPr>
                <a:t>1</a:t>
              </a:r>
            </a:p>
          </p:txBody>
        </p:sp>
      </p:grpSp>
      <p:grpSp>
        <p:nvGrpSpPr>
          <p:cNvPr id="11" name="组合 10"/>
          <p:cNvGrpSpPr/>
          <p:nvPr/>
        </p:nvGrpSpPr>
        <p:grpSpPr>
          <a:xfrm>
            <a:off x="3090762" y="3497233"/>
            <a:ext cx="4073525" cy="507831"/>
            <a:chOff x="2802443" y="1880770"/>
            <a:chExt cx="4073525" cy="507831"/>
          </a:xfrm>
        </p:grpSpPr>
        <p:sp>
          <p:nvSpPr>
            <p:cNvPr id="12" name="矩形 17"/>
            <p:cNvSpPr>
              <a:spLocks noChangeArrowheads="1"/>
            </p:cNvSpPr>
            <p:nvPr/>
          </p:nvSpPr>
          <p:spPr bwMode="auto">
            <a:xfrm>
              <a:off x="2802443" y="1951939"/>
              <a:ext cx="4073525" cy="363539"/>
            </a:xfrm>
            <a:prstGeom prst="rect">
              <a:avLst/>
            </a:prstGeom>
            <a:solidFill>
              <a:srgbClr val="BD74CD"/>
            </a:solidFill>
            <a:ln>
              <a:noFill/>
            </a:ln>
            <a:effectLst>
              <a:outerShdw dist="38100" dir="2700000" algn="ctr" rotWithShape="0">
                <a:srgbClr val="000000">
                  <a:alpha val="39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ctr"/>
              <a:endParaRPr lang="zh-CN" altLang="en-US" sz="1600">
                <a:latin typeface="+mj-ea"/>
                <a:ea typeface="+mj-ea"/>
              </a:endParaRPr>
            </a:p>
          </p:txBody>
        </p:sp>
        <p:grpSp>
          <p:nvGrpSpPr>
            <p:cNvPr id="15" name="椭圆 18"/>
            <p:cNvGrpSpPr/>
            <p:nvPr/>
          </p:nvGrpSpPr>
          <p:grpSpPr bwMode="auto">
            <a:xfrm>
              <a:off x="2967765" y="1970767"/>
              <a:ext cx="384929" cy="332543"/>
              <a:chOff x="0" y="0"/>
              <a:chExt cx="238" cy="238"/>
            </a:xfrm>
          </p:grpSpPr>
          <p:pic>
            <p:nvPicPr>
              <p:cNvPr id="16" name="椭圆 1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3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文本框 19"/>
              <p:cNvSpPr txBox="1">
                <a:spLocks noChangeArrowheads="1"/>
              </p:cNvSpPr>
              <p:nvPr/>
            </p:nvSpPr>
            <p:spPr bwMode="auto">
              <a:xfrm>
                <a:off x="34" y="33"/>
                <a:ext cx="169"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ctr"/>
                <a:endParaRPr lang="zh-CN" altLang="en-US" sz="1600">
                  <a:latin typeface="+mj-ea"/>
                  <a:ea typeface="+mj-ea"/>
                </a:endParaRPr>
              </a:p>
            </p:txBody>
          </p:sp>
        </p:grpSp>
        <p:sp>
          <p:nvSpPr>
            <p:cNvPr id="21" name="矩形 19"/>
            <p:cNvSpPr>
              <a:spLocks noChangeArrowheads="1"/>
            </p:cNvSpPr>
            <p:nvPr/>
          </p:nvSpPr>
          <p:spPr bwMode="auto">
            <a:xfrm>
              <a:off x="2871713" y="1880770"/>
              <a:ext cx="601663"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50000"/>
                </a:lnSpc>
              </a:pPr>
              <a:r>
                <a:rPr lang="en-US" altLang="zh-CN" b="1" dirty="0">
                  <a:solidFill>
                    <a:srgbClr val="262626"/>
                  </a:solidFill>
                  <a:latin typeface="+mj-ea"/>
                  <a:ea typeface="+mj-ea"/>
                </a:rPr>
                <a:t>2</a:t>
              </a:r>
            </a:p>
          </p:txBody>
        </p:sp>
      </p:grpSp>
      <p:sp>
        <p:nvSpPr>
          <p:cNvPr id="31" name="TextBox 22"/>
          <p:cNvSpPr txBox="1"/>
          <p:nvPr/>
        </p:nvSpPr>
        <p:spPr>
          <a:xfrm>
            <a:off x="3686234" y="3599612"/>
            <a:ext cx="1680210" cy="291465"/>
          </a:xfrm>
          <a:prstGeom prst="rect">
            <a:avLst/>
          </a:prstGeom>
          <a:noFill/>
          <a:ln w="9525">
            <a:noFill/>
          </a:ln>
        </p:spPr>
        <p:txBody>
          <a:bodyPr wrap="none">
            <a:spAutoFit/>
          </a:bodyPr>
          <a:lstStyle>
            <a:defPPr>
              <a:defRPr lang="zh-CN"/>
            </a:defPPr>
            <a:lvl1pPr>
              <a:defRPr sz="1300" b="1">
                <a:solidFill>
                  <a:schemeClr val="bg1"/>
                </a:solidFill>
                <a:effectLst>
                  <a:outerShdw blurRad="38100" dist="38100" dir="2700000" algn="tl">
                    <a:srgbClr val="000000">
                      <a:alpha val="43137"/>
                    </a:srgbClr>
                  </a:outerShdw>
                </a:effectLst>
                <a:latin typeface="+mj-ea"/>
                <a:ea typeface="+mj-ea"/>
              </a:defRPr>
            </a:lvl1pPr>
          </a:lstStyle>
          <a:p>
            <a:pPr algn="l"/>
            <a:r>
              <a:rPr lang="zh-CN" altLang="en-US">
                <a:sym typeface="微软雅黑" panose="020B0503020204020204" pitchFamily="34" charset="-122"/>
              </a:rPr>
              <a:t>安全生态，合作共赢</a:t>
            </a:r>
            <a:endParaRPr lang="en-US" altLang="zh-CN" noProof="1">
              <a:sym typeface="+mn-ea"/>
            </a:endParaRPr>
          </a:p>
        </p:txBody>
      </p:sp>
    </p:spTree>
    <p:extLst>
      <p:ext uri="{BB962C8B-B14F-4D97-AF65-F5344CB8AC3E}">
        <p14:creationId xmlns:p14="http://schemas.microsoft.com/office/powerpoint/2010/main" val="1374893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标题 1"/>
          <p:cNvSpPr/>
          <p:nvPr/>
        </p:nvSpPr>
        <p:spPr>
          <a:xfrm>
            <a:off x="1331913" y="0"/>
            <a:ext cx="7693025" cy="581025"/>
          </a:xfrm>
          <a:prstGeom prst="rect">
            <a:avLst/>
          </a:prstGeom>
          <a:noFill/>
          <a:ln w="9525">
            <a:noFill/>
          </a:ln>
        </p:spPr>
        <p:txBody>
          <a:bodyPr lIns="0" anchor="ctr"/>
          <a:lstStyle/>
          <a:p>
            <a:pPr lvl="1" indent="0" algn="r" eaLnBrk="0" hangingPunct="0"/>
            <a:r>
              <a:rPr lang="zh-CN" altLang="en-US" sz="2800" b="1" dirty="0">
                <a:solidFill>
                  <a:srgbClr val="6B1685"/>
                </a:solidFill>
                <a:latin typeface="微软雅黑" panose="020B0503020204020204" pitchFamily="34" charset="-122"/>
                <a:ea typeface="微软雅黑" panose="020B0503020204020204" pitchFamily="34" charset="-122"/>
                <a:sym typeface="宋体" panose="02010600030101010101" pitchFamily="2" charset="-122"/>
              </a:rPr>
              <a:t>网络安全现状</a:t>
            </a:r>
            <a:endParaRPr lang="zh-CN" altLang="en-US" sz="2800" b="1" dirty="0">
              <a:solidFill>
                <a:srgbClr val="FF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7" name="矩形 6"/>
          <p:cNvSpPr/>
          <p:nvPr/>
        </p:nvSpPr>
        <p:spPr bwMode="auto">
          <a:xfrm>
            <a:off x="287020" y="1456055"/>
            <a:ext cx="2701925" cy="3516630"/>
          </a:xfrm>
          <a:prstGeom prst="rect">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txBody>
          <a:bodyPr vert="horz" wrap="square" lIns="121931" tIns="60966" rIns="121931" bIns="60966" numCol="1" rtlCol="0" anchor="t" anchorCtr="0" compatLnSpc="1"/>
          <a:lstStyle/>
          <a:p>
            <a:pPr defTabSz="1218565" fontAlgn="auto">
              <a:buClr>
                <a:srgbClr val="CC9900"/>
              </a:buClr>
              <a:buFont typeface="Wingdings" panose="05000000000000000000" pitchFamily="2" charset="2"/>
              <a:buChar char="n"/>
            </a:pPr>
            <a:endParaRPr lang="zh-CN" altLang="en-US" strike="noStrike" noProof="1">
              <a:latin typeface="Arial" panose="020B0604020202020204" pitchFamily="34" charset="0"/>
              <a:cs typeface="Arial" panose="020B0604020202020204" pitchFamily="34" charset="0"/>
            </a:endParaRPr>
          </a:p>
        </p:txBody>
      </p:sp>
      <p:sp>
        <p:nvSpPr>
          <p:cNvPr id="8" name="矩形 11"/>
          <p:cNvSpPr/>
          <p:nvPr/>
        </p:nvSpPr>
        <p:spPr>
          <a:xfrm>
            <a:off x="251460" y="1410970"/>
            <a:ext cx="2749550" cy="451485"/>
          </a:xfrm>
          <a:prstGeom prst="rect">
            <a:avLst/>
          </a:prstGeom>
          <a:solidFill>
            <a:srgbClr val="C00000"/>
          </a:solidFill>
          <a:ln w="9525">
            <a:noFill/>
            <a:miter/>
          </a:ln>
        </p:spPr>
        <p:txBody>
          <a:bodyPr wrap="square" lIns="121931" tIns="60966" rIns="121931" bIns="60966" anchor="ctr"/>
          <a:lstStyle/>
          <a:p>
            <a:pPr lvl="0" algn="ctr" defTabSz="1219200">
              <a:buClr>
                <a:srgbClr val="CC9900"/>
              </a:buClr>
            </a:pPr>
            <a:r>
              <a:rPr lang="zh-CN" b="1" dirty="0">
                <a:solidFill>
                  <a:schemeClr val="bg1"/>
                </a:solidFill>
                <a:latin typeface="Arial" panose="020B0604020202020204" pitchFamily="34" charset="0"/>
                <a:ea typeface="微软雅黑" panose="020B0503020204020204" pitchFamily="34" charset="-122"/>
              </a:rPr>
              <a:t>勒索病毒持续爆发</a:t>
            </a:r>
            <a:endParaRPr lang="zh-CN">
              <a:latin typeface="Arial" panose="020B0604020202020204" pitchFamily="34" charset="0"/>
              <a:ea typeface="微软雅黑" panose="020B0503020204020204" pitchFamily="34" charset="-122"/>
            </a:endParaRPr>
          </a:p>
        </p:txBody>
      </p:sp>
      <p:sp>
        <p:nvSpPr>
          <p:cNvPr id="9" name="TextBox 35"/>
          <p:cNvSpPr txBox="1"/>
          <p:nvPr/>
        </p:nvSpPr>
        <p:spPr>
          <a:xfrm>
            <a:off x="325755" y="3719195"/>
            <a:ext cx="2610485" cy="1309370"/>
          </a:xfrm>
          <a:prstGeom prst="rect">
            <a:avLst/>
          </a:prstGeom>
          <a:noFill/>
          <a:ln w="9525">
            <a:noFill/>
            <a:miter/>
          </a:ln>
        </p:spPr>
        <p:txBody>
          <a:bodyPr wrap="square" lIns="121931" tIns="60966" rIns="121931" bIns="60966" anchor="t">
            <a:spAutoFit/>
          </a:bodyPr>
          <a:lstStyle/>
          <a:p>
            <a:pPr lvl="0">
              <a:lnSpc>
                <a:spcPct val="130000"/>
              </a:lnSpc>
              <a:buFont typeface="Arial" panose="020B0604020202020204" pitchFamily="34" charset="0"/>
              <a:buChar char="•"/>
            </a:pPr>
            <a:r>
              <a:rPr lang="en-US" altLang="zh-CN" sz="1200" dirty="0">
                <a:latin typeface="微软雅黑" panose="020B0503020204020204" pitchFamily="34" charset="-122"/>
                <a:ea typeface="微软雅黑" panose="020B0503020204020204" pitchFamily="34" charset="-122"/>
              </a:rPr>
              <a:t>2017</a:t>
            </a:r>
            <a:r>
              <a:rPr lang="zh-CN" altLang="en-US" sz="1200" dirty="0">
                <a:latin typeface="微软雅黑" panose="020B0503020204020204" pitchFamily="34" charset="-122"/>
                <a:ea typeface="微软雅黑" panose="020B0503020204020204" pitchFamily="34" charset="-122"/>
              </a:rPr>
              <a:t>年</a:t>
            </a:r>
            <a:r>
              <a:rPr lang="en-US" altLang="zh-CN" sz="1200" dirty="0">
                <a:latin typeface="微软雅黑" panose="020B0503020204020204" pitchFamily="34" charset="-122"/>
                <a:ea typeface="微软雅黑" panose="020B0503020204020204" pitchFamily="34" charset="-122"/>
              </a:rPr>
              <a:t>5</a:t>
            </a:r>
            <a:r>
              <a:rPr lang="zh-CN" altLang="en-US" sz="1200" dirty="0">
                <a:latin typeface="微软雅黑" panose="020B0503020204020204" pitchFamily="34" charset="-122"/>
                <a:ea typeface="微软雅黑" panose="020B0503020204020204" pitchFamily="34" charset="-122"/>
              </a:rPr>
              <a:t>月，永恒之蓝</a:t>
            </a:r>
            <a:r>
              <a:rPr lang="en-US" altLang="zh-CN" sz="1200" dirty="0" err="1">
                <a:latin typeface="微软雅黑" panose="020B0503020204020204" pitchFamily="34" charset="-122"/>
                <a:ea typeface="微软雅黑" panose="020B0503020204020204" pitchFamily="34" charset="-122"/>
              </a:rPr>
              <a:t>WannaCry</a:t>
            </a:r>
            <a:r>
              <a:rPr lang="zh-CN" altLang="en-US" sz="1200" dirty="0">
                <a:latin typeface="微软雅黑" panose="020B0503020204020204" pitchFamily="34" charset="-122"/>
                <a:ea typeface="微软雅黑" panose="020B0503020204020204" pitchFamily="34" charset="-122"/>
              </a:rPr>
              <a:t>病毒在全球大规模爆发。</a:t>
            </a:r>
            <a:r>
              <a:rPr lang="en-US" altLang="zh-CN" sz="1200" dirty="0">
                <a:latin typeface="微软雅黑" panose="020B0503020204020204" pitchFamily="34" charset="-122"/>
                <a:ea typeface="微软雅黑" panose="020B0503020204020204" pitchFamily="34" charset="-122"/>
              </a:rPr>
              <a:t>10</a:t>
            </a:r>
            <a:r>
              <a:rPr lang="zh-CN" altLang="en-US" sz="1200" dirty="0">
                <a:latin typeface="微软雅黑" panose="020B0503020204020204" pitchFamily="34" charset="-122"/>
                <a:ea typeface="微软雅黑" panose="020B0503020204020204" pitchFamily="34" charset="-122"/>
              </a:rPr>
              <a:t>个小时感染</a:t>
            </a:r>
            <a:r>
              <a:rPr lang="en-US" altLang="zh-CN" sz="1200" dirty="0">
                <a:latin typeface="微软雅黑" panose="020B0503020204020204" pitchFamily="34" charset="-122"/>
                <a:ea typeface="微软雅黑" panose="020B0503020204020204" pitchFamily="34" charset="-122"/>
              </a:rPr>
              <a:t>74</a:t>
            </a:r>
            <a:r>
              <a:rPr lang="zh-CN" altLang="en-US" sz="1200" dirty="0">
                <a:latin typeface="微软雅黑" panose="020B0503020204020204" pitchFamily="34" charset="-122"/>
                <a:ea typeface="微软雅黑" panose="020B0503020204020204" pitchFamily="34" charset="-122"/>
              </a:rPr>
              <a:t>个国家的</a:t>
            </a:r>
            <a:r>
              <a:rPr lang="en-US" altLang="zh-CN" sz="1200" dirty="0">
                <a:latin typeface="微软雅黑" panose="020B0503020204020204" pitchFamily="34" charset="-122"/>
                <a:ea typeface="微软雅黑" panose="020B0503020204020204" pitchFamily="34" charset="-122"/>
              </a:rPr>
              <a:t>45000</a:t>
            </a:r>
            <a:r>
              <a:rPr lang="zh-CN" altLang="en-US" sz="1200" dirty="0">
                <a:latin typeface="微软雅黑" panose="020B0503020204020204" pitchFamily="34" charset="-122"/>
                <a:ea typeface="微软雅黑" panose="020B0503020204020204" pitchFamily="34" charset="-122"/>
              </a:rPr>
              <a:t>台主机，勒索金额</a:t>
            </a:r>
            <a:r>
              <a:rPr lang="en-US" altLang="zh-CN" sz="1200" dirty="0">
                <a:latin typeface="微软雅黑" panose="020B0503020204020204" pitchFamily="34" charset="-122"/>
                <a:ea typeface="微软雅黑" panose="020B0503020204020204" pitchFamily="34" charset="-122"/>
              </a:rPr>
              <a:t>13,500,000</a:t>
            </a:r>
            <a:r>
              <a:rPr lang="zh-CN" altLang="en-US" sz="1200" dirty="0">
                <a:latin typeface="微软雅黑" panose="020B0503020204020204" pitchFamily="34" charset="-122"/>
                <a:ea typeface="微软雅黑" panose="020B0503020204020204" pitchFamily="34" charset="-122"/>
              </a:rPr>
              <a:t>美元，直接</a:t>
            </a:r>
            <a:r>
              <a:rPr lang="zh-CN" altLang="en-US" sz="1200" b="1" dirty="0">
                <a:solidFill>
                  <a:srgbClr val="C00000"/>
                </a:solidFill>
                <a:latin typeface="微软雅黑" panose="020B0503020204020204" pitchFamily="34" charset="-122"/>
                <a:ea typeface="微软雅黑" panose="020B0503020204020204" pitchFamily="34" charset="-122"/>
              </a:rPr>
              <a:t>经济损失数十亿美元。</a:t>
            </a:r>
            <a:endParaRPr lang="en-US" altLang="zh-CN" sz="1200" b="1" dirty="0">
              <a:solidFill>
                <a:srgbClr val="C00000"/>
              </a:solidFill>
              <a:latin typeface="微软雅黑" panose="020B0503020204020204" pitchFamily="34" charset="-122"/>
              <a:ea typeface="微软雅黑" panose="020B0503020204020204" pitchFamily="34" charset="-122"/>
            </a:endParaRPr>
          </a:p>
        </p:txBody>
      </p:sp>
      <p:pic>
        <p:nvPicPr>
          <p:cNvPr id="10" name="Picture 2"/>
          <p:cNvPicPr>
            <a:picLocks noChangeAspect="1" noChangeArrowheads="1"/>
          </p:cNvPicPr>
          <p:nvPr/>
        </p:nvPicPr>
        <p:blipFill>
          <a:blip r:embed="rId4" cstate="print"/>
          <a:srcRect/>
          <a:stretch>
            <a:fillRect/>
          </a:stretch>
        </p:blipFill>
        <p:spPr bwMode="auto">
          <a:xfrm>
            <a:off x="222250" y="1919605"/>
            <a:ext cx="2796540" cy="1872615"/>
          </a:xfrm>
          <a:prstGeom prst="rect">
            <a:avLst/>
          </a:prstGeom>
          <a:ln>
            <a:noFill/>
          </a:ln>
          <a:effectLst>
            <a:softEdge rad="112500"/>
          </a:effectLst>
        </p:spPr>
      </p:pic>
      <p:sp>
        <p:nvSpPr>
          <p:cNvPr id="24" name="矩形 23"/>
          <p:cNvSpPr/>
          <p:nvPr/>
        </p:nvSpPr>
        <p:spPr bwMode="auto">
          <a:xfrm>
            <a:off x="3140710" y="1439545"/>
            <a:ext cx="2701925" cy="3516630"/>
          </a:xfrm>
          <a:prstGeom prst="rect">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txBody>
          <a:bodyPr vert="horz" wrap="square" lIns="121931" tIns="60966" rIns="121931" bIns="60966" numCol="1" rtlCol="0" anchor="t" anchorCtr="0" compatLnSpc="1"/>
          <a:lstStyle/>
          <a:p>
            <a:pPr defTabSz="1218565" fontAlgn="auto">
              <a:buClr>
                <a:srgbClr val="CC9900"/>
              </a:buClr>
              <a:buFont typeface="Wingdings" panose="05000000000000000000" pitchFamily="2" charset="2"/>
              <a:buChar char="n"/>
            </a:pPr>
            <a:endParaRPr lang="zh-CN" altLang="en-US" strike="noStrike" noProof="1">
              <a:latin typeface="Arial" panose="020B0604020202020204" pitchFamily="34" charset="0"/>
              <a:cs typeface="Arial" panose="020B0604020202020204" pitchFamily="34" charset="0"/>
            </a:endParaRPr>
          </a:p>
        </p:txBody>
      </p:sp>
      <p:sp>
        <p:nvSpPr>
          <p:cNvPr id="25" name="矩形 11"/>
          <p:cNvSpPr/>
          <p:nvPr/>
        </p:nvSpPr>
        <p:spPr>
          <a:xfrm>
            <a:off x="3105150" y="1394460"/>
            <a:ext cx="2749550" cy="451485"/>
          </a:xfrm>
          <a:prstGeom prst="rect">
            <a:avLst/>
          </a:prstGeom>
          <a:solidFill>
            <a:srgbClr val="C00000"/>
          </a:solidFill>
          <a:ln w="9525">
            <a:noFill/>
            <a:miter/>
          </a:ln>
        </p:spPr>
        <p:txBody>
          <a:bodyPr wrap="square" lIns="121931" tIns="60966" rIns="121931" bIns="60966" anchor="ctr"/>
          <a:lstStyle/>
          <a:p>
            <a:pPr lvl="0" algn="ctr" defTabSz="1219200">
              <a:buClr>
                <a:srgbClr val="CC9900"/>
              </a:buClr>
            </a:pPr>
            <a:r>
              <a:rPr lang="en-US" b="1" dirty="0">
                <a:solidFill>
                  <a:schemeClr val="bg1"/>
                </a:solidFill>
                <a:latin typeface="Arial" panose="020B0604020202020204" pitchFamily="34" charset="0"/>
                <a:ea typeface="微软雅黑" panose="020B0503020204020204" pitchFamily="34" charset="-122"/>
                <a:sym typeface="+mn-ea"/>
              </a:rPr>
              <a:t>APT</a:t>
            </a:r>
            <a:r>
              <a:rPr lang="zh-CN" altLang="en-US" b="1" dirty="0">
                <a:solidFill>
                  <a:schemeClr val="bg1"/>
                </a:solidFill>
                <a:latin typeface="Arial" panose="020B0604020202020204" pitchFamily="34" charset="0"/>
                <a:ea typeface="微软雅黑" panose="020B0503020204020204" pitchFamily="34" charset="-122"/>
                <a:sym typeface="+mn-ea"/>
              </a:rPr>
              <a:t>攻击愈演愈烈</a:t>
            </a:r>
            <a:endParaRPr lang="zh-CN">
              <a:latin typeface="Arial" panose="020B0604020202020204" pitchFamily="34" charset="0"/>
              <a:ea typeface="微软雅黑" panose="020B0503020204020204" pitchFamily="34" charset="-122"/>
            </a:endParaRPr>
          </a:p>
        </p:txBody>
      </p:sp>
      <p:sp>
        <p:nvSpPr>
          <p:cNvPr id="26" name="TextBox 35"/>
          <p:cNvSpPr txBox="1"/>
          <p:nvPr/>
        </p:nvSpPr>
        <p:spPr>
          <a:xfrm>
            <a:off x="3179445" y="3702685"/>
            <a:ext cx="2610485" cy="1309370"/>
          </a:xfrm>
          <a:prstGeom prst="rect">
            <a:avLst/>
          </a:prstGeom>
          <a:noFill/>
          <a:ln w="9525">
            <a:noFill/>
            <a:miter/>
          </a:ln>
        </p:spPr>
        <p:txBody>
          <a:bodyPr wrap="square" lIns="121931" tIns="60966" rIns="121931" bIns="60966" anchor="t">
            <a:spAutoFit/>
          </a:bodyPr>
          <a:lstStyle/>
          <a:p>
            <a:pPr lvl="0">
              <a:lnSpc>
                <a:spcPct val="130000"/>
              </a:lnSpc>
              <a:buFont typeface="Arial" panose="020B0604020202020204" pitchFamily="34" charset="0"/>
              <a:buChar char="•"/>
            </a:pPr>
            <a:r>
              <a:rPr lang="en-US" altLang="zh-CN" sz="1200" dirty="0">
                <a:latin typeface="微软雅黑" panose="020B0503020204020204" pitchFamily="34" charset="-122"/>
                <a:ea typeface="微软雅黑" panose="020B0503020204020204" pitchFamily="34" charset="-122"/>
                <a:cs typeface="+mn-ea"/>
                <a:sym typeface="+mn-ea"/>
              </a:rPr>
              <a:t>世界范围内使用</a:t>
            </a:r>
            <a:r>
              <a:rPr lang="zh-CN" altLang="en-US" sz="1200" b="1" dirty="0">
                <a:solidFill>
                  <a:srgbClr val="C00000"/>
                </a:solidFill>
                <a:latin typeface="微软雅黑" panose="020B0503020204020204" pitchFamily="34" charset="-122"/>
                <a:ea typeface="微软雅黑" panose="020B0503020204020204" pitchFamily="34" charset="-122"/>
                <a:cs typeface="+mn-ea"/>
                <a:sym typeface="+mn-ea"/>
              </a:rPr>
              <a:t>SWIFT系统</a:t>
            </a:r>
            <a:r>
              <a:rPr lang="en-US" altLang="zh-CN" sz="1200" dirty="0">
                <a:latin typeface="微软雅黑" panose="020B0503020204020204" pitchFamily="34" charset="-122"/>
                <a:ea typeface="微软雅黑" panose="020B0503020204020204" pitchFamily="34" charset="-122"/>
                <a:cs typeface="+mn-ea"/>
                <a:sym typeface="+mn-ea"/>
              </a:rPr>
              <a:t>的银行相继被曝出盗窃案件，从2015年厄瓜多尔银行损失1200万美元，10月的菲律宾银行，到16年2月孟加拉国央行曝出被盗窃8100万美元。</a:t>
            </a:r>
            <a:endParaRPr lang="en-US" altLang="zh-CN" sz="1200" dirty="0">
              <a:latin typeface="微软雅黑" panose="020B0503020204020204" pitchFamily="34" charset="-122"/>
              <a:ea typeface="微软雅黑" panose="020B0503020204020204" pitchFamily="34" charset="-122"/>
              <a:cs typeface="+mn-ea"/>
            </a:endParaRPr>
          </a:p>
        </p:txBody>
      </p:sp>
      <p:pic>
        <p:nvPicPr>
          <p:cNvPr id="2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31185" y="1915160"/>
            <a:ext cx="2689860" cy="182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矩形 29"/>
          <p:cNvSpPr/>
          <p:nvPr/>
        </p:nvSpPr>
        <p:spPr bwMode="auto">
          <a:xfrm>
            <a:off x="6012180" y="1456055"/>
            <a:ext cx="2701925" cy="3516630"/>
          </a:xfrm>
          <a:prstGeom prst="rect">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txBody>
          <a:bodyPr vert="horz" wrap="square" lIns="121931" tIns="60966" rIns="121931" bIns="60966" numCol="1" rtlCol="0" anchor="t" anchorCtr="0" compatLnSpc="1"/>
          <a:lstStyle/>
          <a:p>
            <a:pPr defTabSz="1218565" fontAlgn="auto">
              <a:buClr>
                <a:srgbClr val="CC9900"/>
              </a:buClr>
              <a:buFont typeface="Wingdings" panose="05000000000000000000" pitchFamily="2" charset="2"/>
              <a:buChar char="n"/>
            </a:pPr>
            <a:endParaRPr lang="zh-CN" altLang="en-US" strike="noStrike" noProof="1">
              <a:latin typeface="Arial" panose="020B0604020202020204" pitchFamily="34" charset="0"/>
              <a:cs typeface="Arial" panose="020B0604020202020204" pitchFamily="34" charset="0"/>
            </a:endParaRPr>
          </a:p>
        </p:txBody>
      </p:sp>
      <p:sp>
        <p:nvSpPr>
          <p:cNvPr id="31" name="矩形 11"/>
          <p:cNvSpPr/>
          <p:nvPr/>
        </p:nvSpPr>
        <p:spPr>
          <a:xfrm>
            <a:off x="5988685" y="1410970"/>
            <a:ext cx="2749550" cy="451485"/>
          </a:xfrm>
          <a:prstGeom prst="rect">
            <a:avLst/>
          </a:prstGeom>
          <a:solidFill>
            <a:srgbClr val="C00000"/>
          </a:solidFill>
          <a:ln w="9525">
            <a:noFill/>
            <a:miter/>
          </a:ln>
        </p:spPr>
        <p:txBody>
          <a:bodyPr wrap="square" lIns="121931" tIns="60966" rIns="121931" bIns="60966" anchor="ctr"/>
          <a:lstStyle/>
          <a:p>
            <a:pPr lvl="0" algn="ctr" defTabSz="1219200">
              <a:buClr>
                <a:srgbClr val="CC9900"/>
              </a:buClr>
            </a:pPr>
            <a:r>
              <a:rPr lang="zh-CN" altLang="en-US" b="1" dirty="0" smtClean="0">
                <a:solidFill>
                  <a:schemeClr val="bg1"/>
                </a:solidFill>
                <a:latin typeface="Arial" panose="020B0604020202020204" pitchFamily="34" charset="0"/>
                <a:ea typeface="微软雅黑" panose="020B0503020204020204" pitchFamily="34" charset="-122"/>
                <a:sym typeface="+mn-ea"/>
              </a:rPr>
              <a:t>有组织有目的攻击</a:t>
            </a:r>
            <a:endParaRPr lang="zh-CN" altLang="en-US" b="1" dirty="0">
              <a:solidFill>
                <a:schemeClr val="bg1"/>
              </a:solidFill>
              <a:latin typeface="Arial" panose="020B0604020202020204" pitchFamily="34" charset="0"/>
              <a:ea typeface="微软雅黑" panose="020B0503020204020204" pitchFamily="34" charset="-122"/>
              <a:sym typeface="+mn-ea"/>
            </a:endParaRPr>
          </a:p>
        </p:txBody>
      </p:sp>
      <p:sp>
        <p:nvSpPr>
          <p:cNvPr id="32" name="TextBox 35"/>
          <p:cNvSpPr txBox="1"/>
          <p:nvPr/>
        </p:nvSpPr>
        <p:spPr>
          <a:xfrm>
            <a:off x="6038571" y="3590977"/>
            <a:ext cx="2610485" cy="1443484"/>
          </a:xfrm>
          <a:prstGeom prst="rect">
            <a:avLst/>
          </a:prstGeom>
          <a:noFill/>
          <a:ln w="9525">
            <a:noFill/>
            <a:miter/>
          </a:ln>
        </p:spPr>
        <p:txBody>
          <a:bodyPr wrap="square" lIns="121931" tIns="60966" rIns="121931" bIns="60966" anchor="t">
            <a:spAutoFit/>
          </a:bodyPr>
          <a:lstStyle/>
          <a:p>
            <a:pPr lvl="0">
              <a:lnSpc>
                <a:spcPct val="13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r>
              <a:rPr lang="en-US" altLang="zh-CN" sz="1200" b="1" dirty="0">
                <a:solidFill>
                  <a:srgbClr val="FF0000"/>
                </a:solidFill>
                <a:latin typeface="微软雅黑" panose="020B0503020204020204" pitchFamily="34" charset="-122"/>
                <a:ea typeface="微软雅黑" panose="020B0503020204020204" pitchFamily="34" charset="-122"/>
              </a:rPr>
              <a:t>Anonymous</a:t>
            </a:r>
            <a:r>
              <a:rPr lang="zh-CN" altLang="en-US" sz="1200" b="1" dirty="0">
                <a:solidFill>
                  <a:srgbClr val="FF0000"/>
                </a:solidFill>
                <a:latin typeface="微软雅黑" panose="020B0503020204020204" pitchFamily="34" charset="-122"/>
                <a:ea typeface="微软雅黑" panose="020B0503020204020204" pitchFamily="34" charset="-122"/>
              </a:rPr>
              <a:t>（匿名者）</a:t>
            </a:r>
            <a:r>
              <a:rPr lang="zh-CN" altLang="en-US" sz="1200" dirty="0">
                <a:latin typeface="微软雅黑" panose="020B0503020204020204" pitchFamily="34" charset="-122"/>
                <a:ea typeface="微软雅黑" panose="020B0503020204020204" pitchFamily="34" charset="-122"/>
              </a:rPr>
              <a:t>组织</a:t>
            </a:r>
            <a:r>
              <a:rPr lang="en-US" altLang="zh-CN" sz="1200" dirty="0">
                <a:latin typeface="微软雅黑" panose="020B0503020204020204" pitchFamily="34" charset="-122"/>
                <a:ea typeface="微软雅黑" panose="020B0503020204020204" pitchFamily="34" charset="-122"/>
              </a:rPr>
              <a:t>12</a:t>
            </a:r>
            <a:r>
              <a:rPr lang="zh-CN" altLang="en-US" sz="1200" dirty="0">
                <a:latin typeface="微软雅黑" panose="020B0503020204020204" pitchFamily="34" charset="-122"/>
                <a:ea typeface="微软雅黑" panose="020B0503020204020204" pitchFamily="34" charset="-122"/>
              </a:rPr>
              <a:t>月</a:t>
            </a:r>
            <a:r>
              <a:rPr lang="en-US" altLang="zh-CN" sz="1200" dirty="0">
                <a:latin typeface="微软雅黑" panose="020B0503020204020204" pitchFamily="34" charset="-122"/>
                <a:ea typeface="微软雅黑" panose="020B0503020204020204" pitchFamily="34" charset="-122"/>
              </a:rPr>
              <a:t>12</a:t>
            </a:r>
            <a:r>
              <a:rPr lang="zh-CN" altLang="en-US" sz="1200" dirty="0">
                <a:latin typeface="微软雅黑" panose="020B0503020204020204" pitchFamily="34" charset="-122"/>
                <a:ea typeface="微软雅黑" panose="020B0503020204020204" pitchFamily="34" charset="-122"/>
              </a:rPr>
              <a:t>日发布了攻击宣言，将针对国内银行机构进行</a:t>
            </a:r>
            <a:r>
              <a:rPr lang="en-US" altLang="zh-CN" sz="1200" dirty="0">
                <a:latin typeface="微软雅黑" panose="020B0503020204020204" pitchFamily="34" charset="-122"/>
                <a:ea typeface="微软雅黑" panose="020B0503020204020204" pitchFamily="34" charset="-122"/>
              </a:rPr>
              <a:t>DDOS</a:t>
            </a:r>
            <a:r>
              <a:rPr lang="zh-CN" altLang="en-US" sz="1200" dirty="0">
                <a:latin typeface="微软雅黑" panose="020B0503020204020204" pitchFamily="34" charset="-122"/>
                <a:ea typeface="微软雅黑" panose="020B0503020204020204" pitchFamily="34" charset="-122"/>
              </a:rPr>
              <a:t>和</a:t>
            </a:r>
            <a:r>
              <a:rPr lang="en-US" altLang="zh-CN" sz="1200" dirty="0" smtClean="0">
                <a:latin typeface="微软雅黑" panose="020B0503020204020204" pitchFamily="34" charset="-122"/>
                <a:ea typeface="微软雅黑" panose="020B0503020204020204" pitchFamily="34" charset="-122"/>
              </a:rPr>
              <a:t>SQL</a:t>
            </a:r>
            <a:r>
              <a:rPr lang="zh-CN" altLang="en-US" sz="1200" dirty="0" smtClean="0">
                <a:latin typeface="微软雅黑" panose="020B0503020204020204" pitchFamily="34" charset="-122"/>
                <a:ea typeface="微软雅黑" panose="020B0503020204020204" pitchFamily="34" charset="-122"/>
              </a:rPr>
              <a:t>注入攻击，</a:t>
            </a:r>
            <a:r>
              <a:rPr lang="zh-CN" altLang="zh-CN" sz="1200" dirty="0" smtClean="0">
                <a:latin typeface="微软雅黑" panose="020B0503020204020204" pitchFamily="34" charset="-122"/>
                <a:ea typeface="微软雅黑" panose="020B0503020204020204" pitchFamily="34" charset="-122"/>
                <a:cs typeface="+mn-ea"/>
              </a:rPr>
              <a:t>目标</a:t>
            </a:r>
            <a:r>
              <a:rPr lang="zh-CN" altLang="zh-CN" sz="1200" dirty="0">
                <a:latin typeface="微软雅黑" panose="020B0503020204020204" pitchFamily="34" charset="-122"/>
                <a:ea typeface="微软雅黑" panose="020B0503020204020204" pitchFamily="34" charset="-122"/>
                <a:cs typeface="+mn-ea"/>
              </a:rPr>
              <a:t>是攻陷全球的银行业巨头，使其无法正常提供</a:t>
            </a:r>
            <a:r>
              <a:rPr lang="zh-CN" altLang="zh-CN" sz="1200" dirty="0" smtClean="0">
                <a:latin typeface="微软雅黑" panose="020B0503020204020204" pitchFamily="34" charset="-122"/>
                <a:ea typeface="微软雅黑" panose="020B0503020204020204" pitchFamily="34" charset="-122"/>
                <a:cs typeface="+mn-ea"/>
              </a:rPr>
              <a:t>服务</a:t>
            </a:r>
            <a:r>
              <a:rPr lang="zh-CN" altLang="en-US" sz="1200" dirty="0" smtClean="0">
                <a:latin typeface="微软雅黑" panose="020B0503020204020204" pitchFamily="34" charset="-122"/>
                <a:ea typeface="微软雅黑" panose="020B0503020204020204" pitchFamily="34" charset="-122"/>
                <a:cs typeface="+mn-ea"/>
              </a:rPr>
              <a:t>。</a:t>
            </a:r>
            <a:endParaRPr lang="zh-CN" altLang="en-US" sz="1200" dirty="0">
              <a:latin typeface="微软雅黑" panose="020B0503020204020204" pitchFamily="34" charset="-122"/>
              <a:ea typeface="微软雅黑" panose="020B0503020204020204" pitchFamily="34" charset="-122"/>
              <a:cs typeface="+mn-ea"/>
            </a:endParaRPr>
          </a:p>
        </p:txBody>
      </p:sp>
      <p:sp>
        <p:nvSpPr>
          <p:cNvPr id="167962" name="TextBox 12"/>
          <p:cNvSpPr/>
          <p:nvPr/>
        </p:nvSpPr>
        <p:spPr>
          <a:xfrm>
            <a:off x="251460" y="836613"/>
            <a:ext cx="8616950" cy="532765"/>
          </a:xfrm>
          <a:prstGeom prst="rect">
            <a:avLst/>
          </a:prstGeom>
          <a:noFill/>
          <a:ln w="9525" cap="flat" cmpd="sng">
            <a:noFill/>
            <a:prstDash val="solid"/>
            <a:miter/>
            <a:headEnd type="none" w="med" len="med"/>
            <a:tailEnd type="none" w="med" len="med"/>
          </a:ln>
        </p:spPr>
        <p:txBody>
          <a:bodyPr wrap="square" anchor="t">
            <a:spAutoFit/>
          </a:bodyPr>
          <a:lstStyle/>
          <a:p>
            <a:pPr marL="285750" lvl="0" indent="-285750">
              <a:buClr>
                <a:schemeClr val="bg1">
                  <a:lumMod val="50000"/>
                </a:schemeClr>
              </a:buClr>
              <a:buFont typeface="Wingdings" panose="05000000000000000000" charset="0"/>
              <a:buChar char="Ø"/>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Calibri" panose="020F0502020204030204" pitchFamily="34" charset="0"/>
              </a:rPr>
              <a:t>近年来，针对金融行业关键信息基础设施的网络攻击更加常态化、专业化，针对性极强，造成了大量的经济损失。</a:t>
            </a:r>
            <a:endParaRPr lang="en-US"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34" name="TextBox 12"/>
          <p:cNvSpPr/>
          <p:nvPr/>
        </p:nvSpPr>
        <p:spPr>
          <a:xfrm>
            <a:off x="255905" y="5142230"/>
            <a:ext cx="8601075" cy="1599565"/>
          </a:xfrm>
          <a:prstGeom prst="rect">
            <a:avLst/>
          </a:prstGeom>
          <a:noFill/>
          <a:ln w="9525" cap="flat" cmpd="sng">
            <a:solidFill>
              <a:schemeClr val="accent1"/>
            </a:solidFill>
            <a:prstDash val="sysDash"/>
            <a:miter/>
            <a:headEnd type="none" w="med" len="med"/>
            <a:tailEnd type="none" w="med" len="med"/>
          </a:ln>
        </p:spPr>
        <p:txBody>
          <a:bodyPr wrap="square" anchor="t">
            <a:spAutoFit/>
          </a:bodyPr>
          <a:lstStyle/>
          <a:p>
            <a:pPr marL="285750" lvl="0" indent="-285750">
              <a:buClr>
                <a:schemeClr val="bg1">
                  <a:lumMod val="50000"/>
                </a:schemeClr>
              </a:buClr>
              <a:buFont typeface="Wingdings" panose="05000000000000000000" charset="0"/>
              <a:buChar char="Ø"/>
            </a:pPr>
            <a:r>
              <a:rPr lang="zh-CN" altLang="en-US" sz="1400" b="1" dirty="0">
                <a:latin typeface="微软雅黑" panose="020B0503020204020204" pitchFamily="34" charset="-122"/>
                <a:ea typeface="微软雅黑" panose="020B0503020204020204" pitchFamily="34" charset="-122"/>
                <a:sym typeface="+mn-ea"/>
              </a:rPr>
              <a:t>攻防形势，带来安全</a:t>
            </a:r>
            <a:r>
              <a:rPr lang="zh-CN" altLang="en-US" sz="1400" b="1" dirty="0">
                <a:solidFill>
                  <a:srgbClr val="C00000"/>
                </a:solidFill>
                <a:latin typeface="微软雅黑" panose="020B0503020204020204" pitchFamily="34" charset="-122"/>
                <a:ea typeface="微软雅黑" panose="020B0503020204020204" pitchFamily="34" charset="-122"/>
                <a:sym typeface="+mn-ea"/>
              </a:rPr>
              <a:t>新挑战</a:t>
            </a:r>
            <a:r>
              <a:rPr lang="zh-CN" altLang="en-US" sz="1400" dirty="0">
                <a:latin typeface="微软雅黑" panose="020B0503020204020204" pitchFamily="34" charset="-122"/>
                <a:ea typeface="微软雅黑" panose="020B0503020204020204" pitchFamily="34" charset="-122"/>
                <a:sym typeface="+mn-ea"/>
              </a:rPr>
              <a:t>：网络安全攻防形势的变化对网络安全提出了新的</a:t>
            </a:r>
            <a:r>
              <a:rPr lang="zh-CN" altLang="en-US" sz="1400" dirty="0">
                <a:solidFill>
                  <a:schemeClr val="tx1"/>
                </a:solidFill>
                <a:latin typeface="微软雅黑" panose="020B0503020204020204" pitchFamily="34" charset="-122"/>
                <a:ea typeface="微软雅黑" panose="020B0503020204020204" pitchFamily="34" charset="-122"/>
                <a:sym typeface="+mn-ea"/>
              </a:rPr>
              <a:t>挑战；</a:t>
            </a:r>
            <a:endParaRPr lang="zh-CN" altLang="en-US" sz="1400" b="1" dirty="0">
              <a:solidFill>
                <a:schemeClr val="tx1"/>
              </a:solidFill>
              <a:latin typeface="微软雅黑" panose="020B0503020204020204" pitchFamily="34" charset="-122"/>
              <a:ea typeface="微软雅黑" panose="020B0503020204020204" pitchFamily="34" charset="-122"/>
              <a:sym typeface="+mn-ea"/>
            </a:endParaRPr>
          </a:p>
          <a:p>
            <a:pPr marL="285750" lvl="0" indent="-285750">
              <a:buClr>
                <a:schemeClr val="bg1">
                  <a:lumMod val="50000"/>
                </a:schemeClr>
              </a:buClr>
              <a:buFont typeface="Wingdings" panose="05000000000000000000" charset="0"/>
              <a:buChar char="Ø"/>
            </a:pPr>
            <a:r>
              <a:rPr lang="zh-CN" altLang="en-US" sz="1400" b="1" dirty="0">
                <a:solidFill>
                  <a:srgbClr val="000000"/>
                </a:solidFill>
                <a:latin typeface="微软雅黑" panose="020B0503020204020204" pitchFamily="34" charset="-122"/>
                <a:ea typeface="微软雅黑" panose="020B0503020204020204" pitchFamily="34" charset="-122"/>
                <a:sym typeface="Calibri" panose="020F0502020204030204" pitchFamily="34" charset="0"/>
              </a:rPr>
              <a:t>技术创新，带来安全</a:t>
            </a:r>
            <a:r>
              <a:rPr lang="zh-CN" altLang="en-US" sz="1400" b="1" dirty="0">
                <a:solidFill>
                  <a:srgbClr val="C00000"/>
                </a:solidFill>
                <a:latin typeface="微软雅黑" panose="020B0503020204020204" pitchFamily="34" charset="-122"/>
                <a:ea typeface="微软雅黑" panose="020B0503020204020204" pitchFamily="34" charset="-122"/>
                <a:sym typeface="Calibri" panose="020F0502020204030204" pitchFamily="34" charset="0"/>
              </a:rPr>
              <a:t>新需求</a:t>
            </a:r>
            <a:r>
              <a:rPr lang="zh-CN" altLang="en-US" sz="1400" dirty="0">
                <a:solidFill>
                  <a:srgbClr val="000000"/>
                </a:solidFill>
                <a:latin typeface="微软雅黑" panose="020B0503020204020204" pitchFamily="34" charset="-122"/>
                <a:ea typeface="微软雅黑" panose="020B0503020204020204" pitchFamily="34" charset="-122"/>
                <a:sym typeface="Calibri" panose="020F0502020204030204" pitchFamily="34" charset="0"/>
              </a:rPr>
              <a:t>：</a:t>
            </a:r>
            <a:r>
              <a:rPr lang="en-US" altLang="zh-CN" sz="1400" dirty="0">
                <a:solidFill>
                  <a:srgbClr val="000000"/>
                </a:solidFill>
                <a:latin typeface="微软雅黑" panose="020B0503020204020204" pitchFamily="34" charset="-122"/>
                <a:ea typeface="微软雅黑" panose="020B0503020204020204" pitchFamily="34" charset="-122"/>
                <a:sym typeface="Calibri" panose="020F0502020204030204" pitchFamily="34" charset="0"/>
              </a:rPr>
              <a:t>“</a:t>
            </a:r>
            <a:r>
              <a:rPr lang="zh-CN" altLang="en-US" sz="1400" dirty="0">
                <a:solidFill>
                  <a:srgbClr val="000000"/>
                </a:solidFill>
                <a:latin typeface="微软雅黑" panose="020B0503020204020204" pitchFamily="34" charset="-122"/>
                <a:ea typeface="微软雅黑" panose="020B0503020204020204" pitchFamily="34" charset="-122"/>
                <a:sym typeface="Calibri" panose="020F0502020204030204" pitchFamily="34" charset="0"/>
              </a:rPr>
              <a:t>云大物移智</a:t>
            </a:r>
            <a:r>
              <a:rPr lang="en-US" altLang="zh-CN" sz="1400" dirty="0">
                <a:solidFill>
                  <a:srgbClr val="000000"/>
                </a:solidFill>
                <a:latin typeface="微软雅黑" panose="020B0503020204020204" pitchFamily="34" charset="-122"/>
                <a:ea typeface="微软雅黑" panose="020B0503020204020204" pitchFamily="34" charset="-122"/>
                <a:sym typeface="Calibri" panose="020F0502020204030204" pitchFamily="34" charset="0"/>
              </a:rPr>
              <a:t>”</a:t>
            </a:r>
            <a:r>
              <a:rPr lang="zh-CN" altLang="en-US" sz="1400" dirty="0">
                <a:solidFill>
                  <a:srgbClr val="000000"/>
                </a:solidFill>
                <a:latin typeface="微软雅黑" panose="020B0503020204020204" pitchFamily="34" charset="-122"/>
                <a:ea typeface="微软雅黑" panose="020B0503020204020204" pitchFamily="34" charset="-122"/>
                <a:sym typeface="Calibri" panose="020F0502020204030204" pitchFamily="34" charset="0"/>
              </a:rPr>
              <a:t>等新技术的应用，</a:t>
            </a:r>
            <a:r>
              <a:rPr lang="en-US" altLang="zh-CN" sz="1400" dirty="0">
                <a:solidFill>
                  <a:srgbClr val="000000"/>
                </a:solidFill>
                <a:latin typeface="微软雅黑" panose="020B0503020204020204" pitchFamily="34" charset="-122"/>
                <a:ea typeface="微软雅黑" panose="020B0503020204020204" pitchFamily="34" charset="-122"/>
                <a:sym typeface="Calibri" panose="020F0502020204030204" pitchFamily="34" charset="0"/>
              </a:rPr>
              <a:t>WIFI</a:t>
            </a:r>
            <a:r>
              <a:rPr lang="zh-CN" altLang="en-US" sz="1400" dirty="0">
                <a:solidFill>
                  <a:srgbClr val="000000"/>
                </a:solidFill>
                <a:latin typeface="微软雅黑" panose="020B0503020204020204" pitchFamily="34" charset="-122"/>
                <a:ea typeface="微软雅黑" panose="020B0503020204020204" pitchFamily="34" charset="-122"/>
                <a:sym typeface="Calibri" panose="020F0502020204030204" pitchFamily="34" charset="0"/>
              </a:rPr>
              <a:t>、</a:t>
            </a:r>
            <a:r>
              <a:rPr lang="zh-CN" altLang="en-US" sz="1400" dirty="0">
                <a:solidFill>
                  <a:srgbClr val="000000"/>
                </a:solidFill>
                <a:latin typeface="微软雅黑" panose="020B0503020204020204" pitchFamily="34" charset="-122"/>
                <a:ea typeface="微软雅黑" panose="020B0503020204020204" pitchFamily="34" charset="-122"/>
                <a:cs typeface="+mn-ea"/>
                <a:sym typeface="仿宋_GB2312" panose="02010609030101010101" pitchFamily="49" charset="-122"/>
              </a:rPr>
              <a:t>移动互联网、远程办公等带来便利的同时也带来数据泄露风险，新技术的应用</a:t>
            </a:r>
            <a:r>
              <a:rPr lang="zh-CN" altLang="en-US" sz="1400" dirty="0">
                <a:solidFill>
                  <a:srgbClr val="000000"/>
                </a:solidFill>
                <a:latin typeface="微软雅黑" panose="020B0503020204020204" pitchFamily="34" charset="-122"/>
                <a:ea typeface="微软雅黑" panose="020B0503020204020204" pitchFamily="34" charset="-122"/>
                <a:sym typeface="Calibri" panose="020F0502020204030204" pitchFamily="34" charset="0"/>
              </a:rPr>
              <a:t>带来更多业务场景，同时也对网络安全提出了新需求；</a:t>
            </a:r>
          </a:p>
          <a:p>
            <a:pPr marL="285750" lvl="0" indent="-285750">
              <a:buClr>
                <a:schemeClr val="bg1">
                  <a:lumMod val="50000"/>
                </a:schemeClr>
              </a:buClr>
              <a:buFont typeface="Wingdings" panose="05000000000000000000" charset="0"/>
              <a:buChar char="Ø"/>
            </a:pPr>
            <a:r>
              <a:rPr lang="zh-CN" altLang="en-US" sz="1400" b="1" dirty="0">
                <a:solidFill>
                  <a:srgbClr val="000000"/>
                </a:solidFill>
                <a:latin typeface="微软雅黑" panose="020B0503020204020204" pitchFamily="34" charset="-122"/>
                <a:ea typeface="微软雅黑" panose="020B0503020204020204" pitchFamily="34" charset="-122"/>
                <a:cs typeface="+mn-ea"/>
                <a:sym typeface="仿宋_GB2312" panose="02010609030101010101" pitchFamily="49" charset="-122"/>
              </a:rPr>
              <a:t>监管要求，带来安全</a:t>
            </a:r>
            <a:r>
              <a:rPr lang="zh-CN" altLang="en-US" sz="1400" b="1" dirty="0">
                <a:solidFill>
                  <a:srgbClr val="C00000"/>
                </a:solidFill>
                <a:latin typeface="微软雅黑" panose="020B0503020204020204" pitchFamily="34" charset="-122"/>
                <a:ea typeface="微软雅黑" panose="020B0503020204020204" pitchFamily="34" charset="-122"/>
                <a:cs typeface="+mn-ea"/>
                <a:sym typeface="仿宋_GB2312" panose="02010609030101010101" pitchFamily="49" charset="-122"/>
              </a:rPr>
              <a:t>新要求</a:t>
            </a:r>
            <a:r>
              <a:rPr lang="zh-CN" altLang="en-US" sz="1400" dirty="0">
                <a:solidFill>
                  <a:srgbClr val="000000"/>
                </a:solidFill>
                <a:latin typeface="微软雅黑" panose="020B0503020204020204" pitchFamily="34" charset="-122"/>
                <a:ea typeface="微软雅黑" panose="020B0503020204020204" pitchFamily="34" charset="-122"/>
                <a:cs typeface="+mn-ea"/>
                <a:sym typeface="仿宋_GB2312" panose="02010609030101010101" pitchFamily="49" charset="-122"/>
              </a:rPr>
              <a:t>：</a:t>
            </a:r>
            <a:r>
              <a:rPr lang="zh-CN" altLang="en-US" sz="1400" dirty="0">
                <a:latin typeface="微软雅黑" panose="020B0503020204020204" pitchFamily="34" charset="-122"/>
                <a:ea typeface="微软雅黑" panose="020B0503020204020204" pitchFamily="34" charset="-122"/>
                <a:sym typeface="+mn-ea"/>
              </a:rPr>
              <a:t>国家和监管机构发布了“网络安全法”、</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solidFill>
                  <a:srgbClr val="000000"/>
                </a:solidFill>
                <a:latin typeface="微软雅黑" panose="020B0503020204020204" pitchFamily="34" charset="-122"/>
                <a:ea typeface="微软雅黑" panose="020B0503020204020204" pitchFamily="34" charset="-122"/>
                <a:cs typeface="+mn-ea"/>
                <a:sym typeface="仿宋_GB2312" panose="02010609030101010101" pitchFamily="49" charset="-122"/>
              </a:rPr>
              <a:t>信息安全等级保护</a:t>
            </a:r>
            <a:r>
              <a:rPr lang="en-US" altLang="zh-CN" sz="1400" dirty="0">
                <a:solidFill>
                  <a:srgbClr val="000000"/>
                </a:solidFill>
                <a:latin typeface="微软雅黑" panose="020B0503020204020204" pitchFamily="34" charset="-122"/>
                <a:ea typeface="微软雅黑" panose="020B0503020204020204" pitchFamily="34" charset="-122"/>
                <a:cs typeface="+mn-ea"/>
                <a:sym typeface="仿宋_GB2312" panose="02010609030101010101" pitchFamily="49" charset="-122"/>
              </a:rPr>
              <a:t>2.0</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、普惠金融发展规划，对信息科技发展和网络安全建设提出了新</a:t>
            </a:r>
            <a:r>
              <a:rPr lang="zh-CN" altLang="en-US" sz="1400" dirty="0">
                <a:solidFill>
                  <a:schemeClr val="tx1"/>
                </a:solidFill>
                <a:latin typeface="微软雅黑" panose="020B0503020204020204" pitchFamily="34" charset="-122"/>
                <a:ea typeface="微软雅黑" panose="020B0503020204020204" pitchFamily="34" charset="-122"/>
                <a:sym typeface="+mn-ea"/>
              </a:rPr>
              <a:t>要求，指明了发展方向</a:t>
            </a:r>
            <a:r>
              <a:rPr lang="zh-CN" altLang="en-US" sz="1400" dirty="0">
                <a:solidFill>
                  <a:srgbClr val="000000"/>
                </a:solidFill>
                <a:latin typeface="微软雅黑" panose="020B0503020204020204" pitchFamily="34" charset="-122"/>
                <a:ea typeface="微软雅黑" panose="020B0503020204020204" pitchFamily="34" charset="-122"/>
                <a:cs typeface="+mn-ea"/>
                <a:sym typeface="仿宋_GB2312" panose="02010609030101010101" pitchFamily="49" charset="-122"/>
              </a:rPr>
              <a:t>；</a:t>
            </a:r>
          </a:p>
          <a:p>
            <a:pPr marL="285750" lvl="0" indent="-285750">
              <a:buClr>
                <a:schemeClr val="bg1">
                  <a:lumMod val="50000"/>
                </a:schemeClr>
              </a:buClr>
              <a:buFont typeface="Wingdings" panose="05000000000000000000" charset="0"/>
              <a:buChar char="Ø"/>
            </a:pPr>
            <a:r>
              <a:rPr lang="zh-CN" altLang="en-US" sz="1400" b="1" dirty="0">
                <a:solidFill>
                  <a:srgbClr val="000000"/>
                </a:solidFill>
                <a:latin typeface="微软雅黑" panose="020B0503020204020204" pitchFamily="34" charset="-122"/>
                <a:ea typeface="微软雅黑" panose="020B0503020204020204" pitchFamily="34" charset="-122"/>
                <a:cs typeface="+mn-ea"/>
                <a:sym typeface="仿宋_GB2312" panose="02010609030101010101" pitchFamily="49" charset="-122"/>
              </a:rPr>
              <a:t>能力建设</a:t>
            </a:r>
            <a:r>
              <a:rPr lang="zh-CN" altLang="en-US" sz="1400" dirty="0">
                <a:solidFill>
                  <a:srgbClr val="000000"/>
                </a:solidFill>
                <a:latin typeface="微软雅黑" panose="020B0503020204020204" pitchFamily="34" charset="-122"/>
                <a:ea typeface="微软雅黑" panose="020B0503020204020204" pitchFamily="34" charset="-122"/>
                <a:cs typeface="+mn-ea"/>
                <a:sym typeface="仿宋_GB2312" panose="02010609030101010101" pitchFamily="49" charset="-122"/>
              </a:rPr>
              <a:t>：网络安全人才建设对比同业还存在很大不足，面临招人难的问题；</a:t>
            </a:r>
          </a:p>
          <a:p>
            <a:pPr marL="285750" lvl="0" indent="-285750">
              <a:buClr>
                <a:schemeClr val="bg1">
                  <a:lumMod val="50000"/>
                </a:schemeClr>
              </a:buClr>
              <a:buFont typeface="Wingdings" panose="05000000000000000000" charset="0"/>
              <a:buChar char="Ø"/>
            </a:pPr>
            <a:endParaRPr lang="zh-CN" altLang="en-US" sz="1400" dirty="0">
              <a:solidFill>
                <a:srgbClr val="000000"/>
              </a:solidFill>
              <a:latin typeface="微软雅黑" panose="020B0503020204020204" pitchFamily="34" charset="-122"/>
              <a:ea typeface="微软雅黑" panose="020B0503020204020204" pitchFamily="34" charset="-122"/>
              <a:cs typeface="+mn-ea"/>
              <a:sym typeface="Calibri" panose="020F0502020204030204" pitchFamily="34" charset="0"/>
            </a:endParaRPr>
          </a:p>
        </p:txBody>
      </p:sp>
      <p:pic>
        <p:nvPicPr>
          <p:cNvPr id="35" name="Picture 2" descr="http://i.ce.cn/ce/culture/gd/201402/14/W0201402145412257019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88685" y="1892935"/>
            <a:ext cx="2772410" cy="18446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13122695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a:xfrm>
            <a:off x="2770823" y="71755"/>
            <a:ext cx="6384925" cy="581025"/>
          </a:xfrm>
        </p:spPr>
        <p:txBody>
          <a:bodyPr/>
          <a:lstStyle/>
          <a:p>
            <a:pPr marL="457200" lvl="1" algn="r"/>
            <a:r>
              <a:rPr lang="zh-CN" altLang="en-US" sz="2800" kern="1200" dirty="0">
                <a:cs typeface="+mn-cs"/>
              </a:rPr>
              <a:t>共建安全生态，合作共赢</a:t>
            </a:r>
          </a:p>
        </p:txBody>
      </p:sp>
      <p:sp>
        <p:nvSpPr>
          <p:cNvPr id="625" name="Freeform 9"/>
          <p:cNvSpPr/>
          <p:nvPr/>
        </p:nvSpPr>
        <p:spPr bwMode="auto">
          <a:xfrm>
            <a:off x="3617595" y="2578100"/>
            <a:ext cx="1747520" cy="732790"/>
          </a:xfrm>
          <a:custGeom>
            <a:avLst/>
            <a:gdLst>
              <a:gd name="T0" fmla="*/ 11 w 1254"/>
              <a:gd name="T1" fmla="*/ 644 h 644"/>
              <a:gd name="T2" fmla="*/ 3 w 1254"/>
              <a:gd name="T3" fmla="*/ 644 h 644"/>
              <a:gd name="T4" fmla="*/ 3 w 1254"/>
              <a:gd name="T5" fmla="*/ 644 h 644"/>
              <a:gd name="T6" fmla="*/ 2 w 1254"/>
              <a:gd name="T7" fmla="*/ 642 h 644"/>
              <a:gd name="T8" fmla="*/ 0 w 1254"/>
              <a:gd name="T9" fmla="*/ 638 h 644"/>
              <a:gd name="T10" fmla="*/ 2 w 1254"/>
              <a:gd name="T11" fmla="*/ 632 h 644"/>
              <a:gd name="T12" fmla="*/ 3 w 1254"/>
              <a:gd name="T13" fmla="*/ 626 h 644"/>
              <a:gd name="T14" fmla="*/ 636 w 1254"/>
              <a:gd name="T15" fmla="*/ 0 h 644"/>
              <a:gd name="T16" fmla="*/ 1241 w 1254"/>
              <a:gd name="T17" fmla="*/ 0 h 644"/>
              <a:gd name="T18" fmla="*/ 1241 w 1254"/>
              <a:gd name="T19" fmla="*/ 0 h 644"/>
              <a:gd name="T20" fmla="*/ 1247 w 1254"/>
              <a:gd name="T21" fmla="*/ 2 h 644"/>
              <a:gd name="T22" fmla="*/ 1250 w 1254"/>
              <a:gd name="T23" fmla="*/ 6 h 644"/>
              <a:gd name="T24" fmla="*/ 1254 w 1254"/>
              <a:gd name="T25" fmla="*/ 12 h 644"/>
              <a:gd name="T26" fmla="*/ 1254 w 1254"/>
              <a:gd name="T27" fmla="*/ 19 h 644"/>
              <a:gd name="T28" fmla="*/ 1254 w 1254"/>
              <a:gd name="T29" fmla="*/ 19 h 644"/>
              <a:gd name="T30" fmla="*/ 1254 w 1254"/>
              <a:gd name="T31" fmla="*/ 25 h 644"/>
              <a:gd name="T32" fmla="*/ 1250 w 1254"/>
              <a:gd name="T33" fmla="*/ 31 h 644"/>
              <a:gd name="T34" fmla="*/ 1247 w 1254"/>
              <a:gd name="T35" fmla="*/ 33 h 644"/>
              <a:gd name="T36" fmla="*/ 1241 w 1254"/>
              <a:gd name="T37" fmla="*/ 35 h 644"/>
              <a:gd name="T38" fmla="*/ 642 w 1254"/>
              <a:gd name="T39" fmla="*/ 35 h 644"/>
              <a:gd name="T40" fmla="*/ 27 w 1254"/>
              <a:gd name="T41" fmla="*/ 644 h 644"/>
              <a:gd name="T42" fmla="*/ 27 w 1254"/>
              <a:gd name="T43" fmla="*/ 644 h 644"/>
              <a:gd name="T44" fmla="*/ 11 w 1254"/>
              <a:gd name="T45" fmla="*/ 644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4" h="644">
                <a:moveTo>
                  <a:pt x="11" y="644"/>
                </a:moveTo>
                <a:lnTo>
                  <a:pt x="3" y="644"/>
                </a:lnTo>
                <a:lnTo>
                  <a:pt x="3" y="644"/>
                </a:lnTo>
                <a:lnTo>
                  <a:pt x="2" y="642"/>
                </a:lnTo>
                <a:lnTo>
                  <a:pt x="0" y="638"/>
                </a:lnTo>
                <a:lnTo>
                  <a:pt x="2" y="632"/>
                </a:lnTo>
                <a:lnTo>
                  <a:pt x="3" y="626"/>
                </a:lnTo>
                <a:lnTo>
                  <a:pt x="636" y="0"/>
                </a:lnTo>
                <a:lnTo>
                  <a:pt x="1241" y="0"/>
                </a:lnTo>
                <a:lnTo>
                  <a:pt x="1241" y="0"/>
                </a:lnTo>
                <a:lnTo>
                  <a:pt x="1247" y="2"/>
                </a:lnTo>
                <a:lnTo>
                  <a:pt x="1250" y="6"/>
                </a:lnTo>
                <a:lnTo>
                  <a:pt x="1254" y="12"/>
                </a:lnTo>
                <a:lnTo>
                  <a:pt x="1254" y="19"/>
                </a:lnTo>
                <a:lnTo>
                  <a:pt x="1254" y="19"/>
                </a:lnTo>
                <a:lnTo>
                  <a:pt x="1254" y="25"/>
                </a:lnTo>
                <a:lnTo>
                  <a:pt x="1250" y="31"/>
                </a:lnTo>
                <a:lnTo>
                  <a:pt x="1247" y="33"/>
                </a:lnTo>
                <a:lnTo>
                  <a:pt x="1241" y="35"/>
                </a:lnTo>
                <a:lnTo>
                  <a:pt x="642" y="35"/>
                </a:lnTo>
                <a:lnTo>
                  <a:pt x="27" y="644"/>
                </a:lnTo>
                <a:lnTo>
                  <a:pt x="27" y="644"/>
                </a:lnTo>
                <a:lnTo>
                  <a:pt x="11" y="644"/>
                </a:lnTo>
                <a:close/>
              </a:path>
            </a:pathLst>
          </a:custGeom>
          <a:solidFill>
            <a:srgbClr val="343434"/>
          </a:solidFill>
          <a:ln>
            <a:noFill/>
          </a:ln>
        </p:spPr>
        <p:txBody>
          <a:bodyPr vert="horz" wrap="square" lIns="91440" tIns="45720" rIns="91440" bIns="45720" numCol="1" anchor="t" anchorCtr="0" compatLnSpc="1"/>
          <a:lstStyle/>
          <a:p>
            <a:endParaRPr lang="zh-CN" altLang="en-US"/>
          </a:p>
        </p:txBody>
      </p:sp>
      <p:sp>
        <p:nvSpPr>
          <p:cNvPr id="626" name="Freeform 10"/>
          <p:cNvSpPr/>
          <p:nvPr/>
        </p:nvSpPr>
        <p:spPr bwMode="auto">
          <a:xfrm>
            <a:off x="3726181" y="2288540"/>
            <a:ext cx="1990725" cy="1022350"/>
          </a:xfrm>
          <a:custGeom>
            <a:avLst/>
            <a:gdLst>
              <a:gd name="T0" fmla="*/ 11 w 1254"/>
              <a:gd name="T1" fmla="*/ 644 h 644"/>
              <a:gd name="T2" fmla="*/ 3 w 1254"/>
              <a:gd name="T3" fmla="*/ 644 h 644"/>
              <a:gd name="T4" fmla="*/ 3 w 1254"/>
              <a:gd name="T5" fmla="*/ 644 h 644"/>
              <a:gd name="T6" fmla="*/ 2 w 1254"/>
              <a:gd name="T7" fmla="*/ 642 h 644"/>
              <a:gd name="T8" fmla="*/ 0 w 1254"/>
              <a:gd name="T9" fmla="*/ 638 h 644"/>
              <a:gd name="T10" fmla="*/ 2 w 1254"/>
              <a:gd name="T11" fmla="*/ 632 h 644"/>
              <a:gd name="T12" fmla="*/ 3 w 1254"/>
              <a:gd name="T13" fmla="*/ 626 h 644"/>
              <a:gd name="T14" fmla="*/ 636 w 1254"/>
              <a:gd name="T15" fmla="*/ 0 h 644"/>
              <a:gd name="T16" fmla="*/ 1241 w 1254"/>
              <a:gd name="T17" fmla="*/ 0 h 644"/>
              <a:gd name="T18" fmla="*/ 1241 w 1254"/>
              <a:gd name="T19" fmla="*/ 0 h 644"/>
              <a:gd name="T20" fmla="*/ 1247 w 1254"/>
              <a:gd name="T21" fmla="*/ 2 h 644"/>
              <a:gd name="T22" fmla="*/ 1250 w 1254"/>
              <a:gd name="T23" fmla="*/ 6 h 644"/>
              <a:gd name="T24" fmla="*/ 1254 w 1254"/>
              <a:gd name="T25" fmla="*/ 12 h 644"/>
              <a:gd name="T26" fmla="*/ 1254 w 1254"/>
              <a:gd name="T27" fmla="*/ 19 h 644"/>
              <a:gd name="T28" fmla="*/ 1254 w 1254"/>
              <a:gd name="T29" fmla="*/ 19 h 644"/>
              <a:gd name="T30" fmla="*/ 1254 w 1254"/>
              <a:gd name="T31" fmla="*/ 25 h 644"/>
              <a:gd name="T32" fmla="*/ 1250 w 1254"/>
              <a:gd name="T33" fmla="*/ 31 h 644"/>
              <a:gd name="T34" fmla="*/ 1247 w 1254"/>
              <a:gd name="T35" fmla="*/ 33 h 644"/>
              <a:gd name="T36" fmla="*/ 1241 w 1254"/>
              <a:gd name="T37" fmla="*/ 35 h 644"/>
              <a:gd name="T38" fmla="*/ 642 w 1254"/>
              <a:gd name="T39" fmla="*/ 35 h 644"/>
              <a:gd name="T40" fmla="*/ 27 w 1254"/>
              <a:gd name="T41" fmla="*/ 644 h 644"/>
              <a:gd name="T42" fmla="*/ 27 w 1254"/>
              <a:gd name="T43" fmla="*/ 644 h 644"/>
              <a:gd name="T44" fmla="*/ 11 w 1254"/>
              <a:gd name="T45" fmla="*/ 644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4" h="644">
                <a:moveTo>
                  <a:pt x="11" y="644"/>
                </a:moveTo>
                <a:lnTo>
                  <a:pt x="3" y="644"/>
                </a:lnTo>
                <a:lnTo>
                  <a:pt x="3" y="644"/>
                </a:lnTo>
                <a:lnTo>
                  <a:pt x="2" y="642"/>
                </a:lnTo>
                <a:lnTo>
                  <a:pt x="0" y="638"/>
                </a:lnTo>
                <a:lnTo>
                  <a:pt x="2" y="632"/>
                </a:lnTo>
                <a:lnTo>
                  <a:pt x="3" y="626"/>
                </a:lnTo>
                <a:lnTo>
                  <a:pt x="636" y="0"/>
                </a:lnTo>
                <a:lnTo>
                  <a:pt x="1241" y="0"/>
                </a:lnTo>
                <a:lnTo>
                  <a:pt x="1241" y="0"/>
                </a:lnTo>
                <a:lnTo>
                  <a:pt x="1247" y="2"/>
                </a:lnTo>
                <a:lnTo>
                  <a:pt x="1250" y="6"/>
                </a:lnTo>
                <a:lnTo>
                  <a:pt x="1254" y="12"/>
                </a:lnTo>
                <a:lnTo>
                  <a:pt x="1254" y="19"/>
                </a:lnTo>
                <a:lnTo>
                  <a:pt x="1254" y="19"/>
                </a:lnTo>
                <a:lnTo>
                  <a:pt x="1254" y="25"/>
                </a:lnTo>
                <a:lnTo>
                  <a:pt x="1250" y="31"/>
                </a:lnTo>
                <a:lnTo>
                  <a:pt x="1247" y="33"/>
                </a:lnTo>
                <a:lnTo>
                  <a:pt x="1241" y="35"/>
                </a:lnTo>
                <a:lnTo>
                  <a:pt x="642" y="35"/>
                </a:lnTo>
                <a:lnTo>
                  <a:pt x="27" y="644"/>
                </a:lnTo>
                <a:lnTo>
                  <a:pt x="27" y="644"/>
                </a:lnTo>
                <a:lnTo>
                  <a:pt x="11" y="644"/>
                </a:lnTo>
              </a:path>
            </a:pathLst>
          </a:custGeom>
          <a:noFill/>
          <a:ln>
            <a:noFill/>
          </a:ln>
        </p:spPr>
        <p:txBody>
          <a:bodyPr vert="horz" wrap="square" lIns="91440" tIns="45720" rIns="91440" bIns="45720" numCol="1" anchor="t" anchorCtr="0" compatLnSpc="1"/>
          <a:lstStyle/>
          <a:p>
            <a:endParaRPr lang="zh-CN" altLang="en-US"/>
          </a:p>
        </p:txBody>
      </p:sp>
      <p:sp>
        <p:nvSpPr>
          <p:cNvPr id="628" name="Freeform 12"/>
          <p:cNvSpPr/>
          <p:nvPr/>
        </p:nvSpPr>
        <p:spPr bwMode="auto">
          <a:xfrm>
            <a:off x="7209473" y="2288540"/>
            <a:ext cx="1997075" cy="1022350"/>
          </a:xfrm>
          <a:custGeom>
            <a:avLst/>
            <a:gdLst>
              <a:gd name="T0" fmla="*/ 21 w 1258"/>
              <a:gd name="T1" fmla="*/ 644 h 644"/>
              <a:gd name="T2" fmla="*/ 21 w 1258"/>
              <a:gd name="T3" fmla="*/ 644 h 644"/>
              <a:gd name="T4" fmla="*/ 3 w 1258"/>
              <a:gd name="T5" fmla="*/ 644 h 644"/>
              <a:gd name="T6" fmla="*/ 3 w 1258"/>
              <a:gd name="T7" fmla="*/ 644 h 644"/>
              <a:gd name="T8" fmla="*/ 1 w 1258"/>
              <a:gd name="T9" fmla="*/ 642 h 644"/>
              <a:gd name="T10" fmla="*/ 0 w 1258"/>
              <a:gd name="T11" fmla="*/ 638 h 644"/>
              <a:gd name="T12" fmla="*/ 1 w 1258"/>
              <a:gd name="T13" fmla="*/ 632 h 644"/>
              <a:gd name="T14" fmla="*/ 3 w 1258"/>
              <a:gd name="T15" fmla="*/ 626 h 644"/>
              <a:gd name="T16" fmla="*/ 641 w 1258"/>
              <a:gd name="T17" fmla="*/ 0 h 644"/>
              <a:gd name="T18" fmla="*/ 1243 w 1258"/>
              <a:gd name="T19" fmla="*/ 0 h 644"/>
              <a:gd name="T20" fmla="*/ 1243 w 1258"/>
              <a:gd name="T21" fmla="*/ 0 h 644"/>
              <a:gd name="T22" fmla="*/ 1248 w 1258"/>
              <a:gd name="T23" fmla="*/ 2 h 644"/>
              <a:gd name="T24" fmla="*/ 1254 w 1258"/>
              <a:gd name="T25" fmla="*/ 6 h 644"/>
              <a:gd name="T26" fmla="*/ 1256 w 1258"/>
              <a:gd name="T27" fmla="*/ 12 h 644"/>
              <a:gd name="T28" fmla="*/ 1258 w 1258"/>
              <a:gd name="T29" fmla="*/ 19 h 644"/>
              <a:gd name="T30" fmla="*/ 1258 w 1258"/>
              <a:gd name="T31" fmla="*/ 19 h 644"/>
              <a:gd name="T32" fmla="*/ 1256 w 1258"/>
              <a:gd name="T33" fmla="*/ 25 h 644"/>
              <a:gd name="T34" fmla="*/ 1254 w 1258"/>
              <a:gd name="T35" fmla="*/ 31 h 644"/>
              <a:gd name="T36" fmla="*/ 1248 w 1258"/>
              <a:gd name="T37" fmla="*/ 33 h 644"/>
              <a:gd name="T38" fmla="*/ 1243 w 1258"/>
              <a:gd name="T39" fmla="*/ 35 h 644"/>
              <a:gd name="T40" fmla="*/ 645 w 1258"/>
              <a:gd name="T41" fmla="*/ 35 h 644"/>
              <a:gd name="T42" fmla="*/ 33 w 1258"/>
              <a:gd name="T43" fmla="*/ 644 h 644"/>
              <a:gd name="T44" fmla="*/ 21 w 1258"/>
              <a:gd name="T45" fmla="*/ 644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8" h="644">
                <a:moveTo>
                  <a:pt x="21" y="644"/>
                </a:moveTo>
                <a:lnTo>
                  <a:pt x="21" y="644"/>
                </a:lnTo>
                <a:lnTo>
                  <a:pt x="3" y="644"/>
                </a:lnTo>
                <a:lnTo>
                  <a:pt x="3" y="644"/>
                </a:lnTo>
                <a:lnTo>
                  <a:pt x="1" y="642"/>
                </a:lnTo>
                <a:lnTo>
                  <a:pt x="0" y="638"/>
                </a:lnTo>
                <a:lnTo>
                  <a:pt x="1" y="632"/>
                </a:lnTo>
                <a:lnTo>
                  <a:pt x="3" y="626"/>
                </a:lnTo>
                <a:lnTo>
                  <a:pt x="641" y="0"/>
                </a:lnTo>
                <a:lnTo>
                  <a:pt x="1243" y="0"/>
                </a:lnTo>
                <a:lnTo>
                  <a:pt x="1243" y="0"/>
                </a:lnTo>
                <a:lnTo>
                  <a:pt x="1248" y="2"/>
                </a:lnTo>
                <a:lnTo>
                  <a:pt x="1254" y="6"/>
                </a:lnTo>
                <a:lnTo>
                  <a:pt x="1256" y="12"/>
                </a:lnTo>
                <a:lnTo>
                  <a:pt x="1258" y="19"/>
                </a:lnTo>
                <a:lnTo>
                  <a:pt x="1258" y="19"/>
                </a:lnTo>
                <a:lnTo>
                  <a:pt x="1256" y="25"/>
                </a:lnTo>
                <a:lnTo>
                  <a:pt x="1254" y="31"/>
                </a:lnTo>
                <a:lnTo>
                  <a:pt x="1248" y="33"/>
                </a:lnTo>
                <a:lnTo>
                  <a:pt x="1243" y="35"/>
                </a:lnTo>
                <a:lnTo>
                  <a:pt x="645" y="35"/>
                </a:lnTo>
                <a:lnTo>
                  <a:pt x="33" y="644"/>
                </a:lnTo>
                <a:lnTo>
                  <a:pt x="21" y="644"/>
                </a:lnTo>
              </a:path>
            </a:pathLst>
          </a:custGeom>
          <a:noFill/>
          <a:ln>
            <a:noFill/>
          </a:ln>
        </p:spPr>
        <p:txBody>
          <a:bodyPr vert="horz" wrap="square" lIns="91440" tIns="45720" rIns="91440" bIns="45720" numCol="1" anchor="t" anchorCtr="0" compatLnSpc="1"/>
          <a:lstStyle/>
          <a:p>
            <a:endParaRPr lang="zh-CN" altLang="en-US"/>
          </a:p>
        </p:txBody>
      </p:sp>
      <p:sp>
        <p:nvSpPr>
          <p:cNvPr id="629" name="Freeform 13"/>
          <p:cNvSpPr/>
          <p:nvPr/>
        </p:nvSpPr>
        <p:spPr bwMode="auto">
          <a:xfrm>
            <a:off x="5560060" y="3811270"/>
            <a:ext cx="2006600" cy="661035"/>
          </a:xfrm>
          <a:custGeom>
            <a:avLst/>
            <a:gdLst>
              <a:gd name="T0" fmla="*/ 18 w 1264"/>
              <a:gd name="T1" fmla="*/ 0 h 657"/>
              <a:gd name="T2" fmla="*/ 18 w 1264"/>
              <a:gd name="T3" fmla="*/ 0 h 657"/>
              <a:gd name="T4" fmla="*/ 12 w 1264"/>
              <a:gd name="T5" fmla="*/ 2 h 657"/>
              <a:gd name="T6" fmla="*/ 6 w 1264"/>
              <a:gd name="T7" fmla="*/ 4 h 657"/>
              <a:gd name="T8" fmla="*/ 4 w 1264"/>
              <a:gd name="T9" fmla="*/ 6 h 657"/>
              <a:gd name="T10" fmla="*/ 4 w 1264"/>
              <a:gd name="T11" fmla="*/ 6 h 657"/>
              <a:gd name="T12" fmla="*/ 2 w 1264"/>
              <a:gd name="T13" fmla="*/ 13 h 657"/>
              <a:gd name="T14" fmla="*/ 0 w 1264"/>
              <a:gd name="T15" fmla="*/ 21 h 657"/>
              <a:gd name="T16" fmla="*/ 2 w 1264"/>
              <a:gd name="T17" fmla="*/ 27 h 657"/>
              <a:gd name="T18" fmla="*/ 4 w 1264"/>
              <a:gd name="T19" fmla="*/ 33 h 657"/>
              <a:gd name="T20" fmla="*/ 638 w 1264"/>
              <a:gd name="T21" fmla="*/ 657 h 657"/>
              <a:gd name="T22" fmla="*/ 1249 w 1264"/>
              <a:gd name="T23" fmla="*/ 657 h 657"/>
              <a:gd name="T24" fmla="*/ 1249 w 1264"/>
              <a:gd name="T25" fmla="*/ 657 h 657"/>
              <a:gd name="T26" fmla="*/ 1253 w 1264"/>
              <a:gd name="T27" fmla="*/ 655 h 657"/>
              <a:gd name="T28" fmla="*/ 1259 w 1264"/>
              <a:gd name="T29" fmla="*/ 651 h 657"/>
              <a:gd name="T30" fmla="*/ 1263 w 1264"/>
              <a:gd name="T31" fmla="*/ 645 h 657"/>
              <a:gd name="T32" fmla="*/ 1264 w 1264"/>
              <a:gd name="T33" fmla="*/ 640 h 657"/>
              <a:gd name="T34" fmla="*/ 1264 w 1264"/>
              <a:gd name="T35" fmla="*/ 640 h 657"/>
              <a:gd name="T36" fmla="*/ 1263 w 1264"/>
              <a:gd name="T37" fmla="*/ 630 h 657"/>
              <a:gd name="T38" fmla="*/ 1259 w 1264"/>
              <a:gd name="T39" fmla="*/ 624 h 657"/>
              <a:gd name="T40" fmla="*/ 1253 w 1264"/>
              <a:gd name="T41" fmla="*/ 622 h 657"/>
              <a:gd name="T42" fmla="*/ 1249 w 1264"/>
              <a:gd name="T43" fmla="*/ 622 h 657"/>
              <a:gd name="T44" fmla="*/ 646 w 1264"/>
              <a:gd name="T45" fmla="*/ 622 h 657"/>
              <a:gd name="T46" fmla="*/ 27 w 1264"/>
              <a:gd name="T47" fmla="*/ 6 h 657"/>
              <a:gd name="T48" fmla="*/ 27 w 1264"/>
              <a:gd name="T49" fmla="*/ 6 h 657"/>
              <a:gd name="T50" fmla="*/ 27 w 1264"/>
              <a:gd name="T51" fmla="*/ 4 h 657"/>
              <a:gd name="T52" fmla="*/ 25 w 1264"/>
              <a:gd name="T53" fmla="*/ 2 h 657"/>
              <a:gd name="T54" fmla="*/ 18 w 1264"/>
              <a:gd name="T55"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64" h="657">
                <a:moveTo>
                  <a:pt x="18" y="0"/>
                </a:moveTo>
                <a:lnTo>
                  <a:pt x="18" y="0"/>
                </a:lnTo>
                <a:lnTo>
                  <a:pt x="12" y="2"/>
                </a:lnTo>
                <a:lnTo>
                  <a:pt x="6" y="4"/>
                </a:lnTo>
                <a:lnTo>
                  <a:pt x="4" y="6"/>
                </a:lnTo>
                <a:lnTo>
                  <a:pt x="4" y="6"/>
                </a:lnTo>
                <a:lnTo>
                  <a:pt x="2" y="13"/>
                </a:lnTo>
                <a:lnTo>
                  <a:pt x="0" y="21"/>
                </a:lnTo>
                <a:lnTo>
                  <a:pt x="2" y="27"/>
                </a:lnTo>
                <a:lnTo>
                  <a:pt x="4" y="33"/>
                </a:lnTo>
                <a:lnTo>
                  <a:pt x="638" y="657"/>
                </a:lnTo>
                <a:lnTo>
                  <a:pt x="1249" y="657"/>
                </a:lnTo>
                <a:lnTo>
                  <a:pt x="1249" y="657"/>
                </a:lnTo>
                <a:lnTo>
                  <a:pt x="1253" y="655"/>
                </a:lnTo>
                <a:lnTo>
                  <a:pt x="1259" y="651"/>
                </a:lnTo>
                <a:lnTo>
                  <a:pt x="1263" y="645"/>
                </a:lnTo>
                <a:lnTo>
                  <a:pt x="1264" y="640"/>
                </a:lnTo>
                <a:lnTo>
                  <a:pt x="1264" y="640"/>
                </a:lnTo>
                <a:lnTo>
                  <a:pt x="1263" y="630"/>
                </a:lnTo>
                <a:lnTo>
                  <a:pt x="1259" y="624"/>
                </a:lnTo>
                <a:lnTo>
                  <a:pt x="1253" y="622"/>
                </a:lnTo>
                <a:lnTo>
                  <a:pt x="1249" y="622"/>
                </a:lnTo>
                <a:lnTo>
                  <a:pt x="646" y="622"/>
                </a:lnTo>
                <a:lnTo>
                  <a:pt x="27" y="6"/>
                </a:lnTo>
                <a:lnTo>
                  <a:pt x="27" y="6"/>
                </a:lnTo>
                <a:lnTo>
                  <a:pt x="27" y="4"/>
                </a:lnTo>
                <a:lnTo>
                  <a:pt x="25" y="2"/>
                </a:lnTo>
                <a:lnTo>
                  <a:pt x="18" y="0"/>
                </a:lnTo>
                <a:close/>
              </a:path>
            </a:pathLst>
          </a:custGeom>
          <a:solidFill>
            <a:srgbClr val="343434"/>
          </a:solidFill>
          <a:ln>
            <a:noFill/>
          </a:ln>
        </p:spPr>
        <p:txBody>
          <a:bodyPr vert="horz" wrap="square" lIns="91440" tIns="45720" rIns="91440" bIns="45720" numCol="1" anchor="t" anchorCtr="0" compatLnSpc="1"/>
          <a:lstStyle/>
          <a:p>
            <a:endParaRPr lang="zh-CN" altLang="en-US"/>
          </a:p>
        </p:txBody>
      </p:sp>
      <p:sp>
        <p:nvSpPr>
          <p:cNvPr id="631" name="Freeform 15"/>
          <p:cNvSpPr/>
          <p:nvPr/>
        </p:nvSpPr>
        <p:spPr bwMode="auto">
          <a:xfrm>
            <a:off x="1883410" y="3710940"/>
            <a:ext cx="1995805" cy="721995"/>
          </a:xfrm>
          <a:custGeom>
            <a:avLst/>
            <a:gdLst>
              <a:gd name="T0" fmla="*/ 10 w 1257"/>
              <a:gd name="T1" fmla="*/ 0 h 657"/>
              <a:gd name="T2" fmla="*/ 10 w 1257"/>
              <a:gd name="T3" fmla="*/ 0 h 657"/>
              <a:gd name="T4" fmla="*/ 8 w 1257"/>
              <a:gd name="T5" fmla="*/ 2 h 657"/>
              <a:gd name="T6" fmla="*/ 6 w 1257"/>
              <a:gd name="T7" fmla="*/ 4 h 657"/>
              <a:gd name="T8" fmla="*/ 6 w 1257"/>
              <a:gd name="T9" fmla="*/ 6 h 657"/>
              <a:gd name="T10" fmla="*/ 6 w 1257"/>
              <a:gd name="T11" fmla="*/ 6 h 657"/>
              <a:gd name="T12" fmla="*/ 0 w 1257"/>
              <a:gd name="T13" fmla="*/ 13 h 657"/>
              <a:gd name="T14" fmla="*/ 0 w 1257"/>
              <a:gd name="T15" fmla="*/ 21 h 657"/>
              <a:gd name="T16" fmla="*/ 0 w 1257"/>
              <a:gd name="T17" fmla="*/ 27 h 657"/>
              <a:gd name="T18" fmla="*/ 6 w 1257"/>
              <a:gd name="T19" fmla="*/ 33 h 657"/>
              <a:gd name="T20" fmla="*/ 634 w 1257"/>
              <a:gd name="T21" fmla="*/ 657 h 657"/>
              <a:gd name="T22" fmla="*/ 1243 w 1257"/>
              <a:gd name="T23" fmla="*/ 657 h 657"/>
              <a:gd name="T24" fmla="*/ 1243 w 1257"/>
              <a:gd name="T25" fmla="*/ 657 h 657"/>
              <a:gd name="T26" fmla="*/ 1247 w 1257"/>
              <a:gd name="T27" fmla="*/ 655 h 657"/>
              <a:gd name="T28" fmla="*/ 1251 w 1257"/>
              <a:gd name="T29" fmla="*/ 651 h 657"/>
              <a:gd name="T30" fmla="*/ 1255 w 1257"/>
              <a:gd name="T31" fmla="*/ 645 h 657"/>
              <a:gd name="T32" fmla="*/ 1257 w 1257"/>
              <a:gd name="T33" fmla="*/ 640 h 657"/>
              <a:gd name="T34" fmla="*/ 1257 w 1257"/>
              <a:gd name="T35" fmla="*/ 640 h 657"/>
              <a:gd name="T36" fmla="*/ 1255 w 1257"/>
              <a:gd name="T37" fmla="*/ 630 h 657"/>
              <a:gd name="T38" fmla="*/ 1251 w 1257"/>
              <a:gd name="T39" fmla="*/ 624 h 657"/>
              <a:gd name="T40" fmla="*/ 1247 w 1257"/>
              <a:gd name="T41" fmla="*/ 622 h 657"/>
              <a:gd name="T42" fmla="*/ 1243 w 1257"/>
              <a:gd name="T43" fmla="*/ 622 h 657"/>
              <a:gd name="T44" fmla="*/ 644 w 1257"/>
              <a:gd name="T45" fmla="*/ 622 h 657"/>
              <a:gd name="T46" fmla="*/ 29 w 1257"/>
              <a:gd name="T47" fmla="*/ 6 h 657"/>
              <a:gd name="T48" fmla="*/ 29 w 1257"/>
              <a:gd name="T49" fmla="*/ 6 h 657"/>
              <a:gd name="T50" fmla="*/ 27 w 1257"/>
              <a:gd name="T51" fmla="*/ 4 h 657"/>
              <a:gd name="T52" fmla="*/ 22 w 1257"/>
              <a:gd name="T53" fmla="*/ 2 h 657"/>
              <a:gd name="T54" fmla="*/ 10 w 1257"/>
              <a:gd name="T55"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7" h="657">
                <a:moveTo>
                  <a:pt x="10" y="0"/>
                </a:moveTo>
                <a:lnTo>
                  <a:pt x="10" y="0"/>
                </a:lnTo>
                <a:lnTo>
                  <a:pt x="8" y="2"/>
                </a:lnTo>
                <a:lnTo>
                  <a:pt x="6" y="4"/>
                </a:lnTo>
                <a:lnTo>
                  <a:pt x="6" y="6"/>
                </a:lnTo>
                <a:lnTo>
                  <a:pt x="6" y="6"/>
                </a:lnTo>
                <a:lnTo>
                  <a:pt x="0" y="13"/>
                </a:lnTo>
                <a:lnTo>
                  <a:pt x="0" y="21"/>
                </a:lnTo>
                <a:lnTo>
                  <a:pt x="0" y="27"/>
                </a:lnTo>
                <a:lnTo>
                  <a:pt x="6" y="33"/>
                </a:lnTo>
                <a:lnTo>
                  <a:pt x="634" y="657"/>
                </a:lnTo>
                <a:lnTo>
                  <a:pt x="1243" y="657"/>
                </a:lnTo>
                <a:lnTo>
                  <a:pt x="1243" y="657"/>
                </a:lnTo>
                <a:lnTo>
                  <a:pt x="1247" y="655"/>
                </a:lnTo>
                <a:lnTo>
                  <a:pt x="1251" y="651"/>
                </a:lnTo>
                <a:lnTo>
                  <a:pt x="1255" y="645"/>
                </a:lnTo>
                <a:lnTo>
                  <a:pt x="1257" y="640"/>
                </a:lnTo>
                <a:lnTo>
                  <a:pt x="1257" y="640"/>
                </a:lnTo>
                <a:lnTo>
                  <a:pt x="1255" y="630"/>
                </a:lnTo>
                <a:lnTo>
                  <a:pt x="1251" y="624"/>
                </a:lnTo>
                <a:lnTo>
                  <a:pt x="1247" y="622"/>
                </a:lnTo>
                <a:lnTo>
                  <a:pt x="1243" y="622"/>
                </a:lnTo>
                <a:lnTo>
                  <a:pt x="644" y="622"/>
                </a:lnTo>
                <a:lnTo>
                  <a:pt x="29" y="6"/>
                </a:lnTo>
                <a:lnTo>
                  <a:pt x="29" y="6"/>
                </a:lnTo>
                <a:lnTo>
                  <a:pt x="27" y="4"/>
                </a:lnTo>
                <a:lnTo>
                  <a:pt x="22" y="2"/>
                </a:lnTo>
                <a:lnTo>
                  <a:pt x="10" y="0"/>
                </a:lnTo>
                <a:close/>
              </a:path>
            </a:pathLst>
          </a:custGeom>
          <a:solidFill>
            <a:srgbClr val="343434"/>
          </a:solidFill>
          <a:ln>
            <a:noFill/>
          </a:ln>
        </p:spPr>
        <p:txBody>
          <a:bodyPr vert="horz" wrap="square" lIns="91440" tIns="45720" rIns="91440" bIns="45720" numCol="1" anchor="t" anchorCtr="0" compatLnSpc="1"/>
          <a:lstStyle/>
          <a:p>
            <a:endParaRPr lang="zh-CN" altLang="en-US"/>
          </a:p>
        </p:txBody>
      </p:sp>
      <p:grpSp>
        <p:nvGrpSpPr>
          <p:cNvPr id="1106" name="组合 1105"/>
          <p:cNvGrpSpPr/>
          <p:nvPr/>
        </p:nvGrpSpPr>
        <p:grpSpPr>
          <a:xfrm>
            <a:off x="19685" y="2853690"/>
            <a:ext cx="1616710" cy="3167380"/>
            <a:chOff x="-689" y="4494"/>
            <a:chExt cx="2814" cy="4988"/>
          </a:xfrm>
        </p:grpSpPr>
        <p:sp>
          <p:nvSpPr>
            <p:cNvPr id="636" name="Freeform 24"/>
            <p:cNvSpPr/>
            <p:nvPr/>
          </p:nvSpPr>
          <p:spPr bwMode="auto">
            <a:xfrm>
              <a:off x="1023" y="5747"/>
              <a:ext cx="103" cy="255"/>
            </a:xfrm>
            <a:custGeom>
              <a:avLst/>
              <a:gdLst>
                <a:gd name="T0" fmla="*/ 41 w 41"/>
                <a:gd name="T1" fmla="*/ 10 h 102"/>
                <a:gd name="T2" fmla="*/ 0 w 41"/>
                <a:gd name="T3" fmla="*/ 0 h 102"/>
                <a:gd name="T4" fmla="*/ 0 w 41"/>
                <a:gd name="T5" fmla="*/ 0 h 102"/>
                <a:gd name="T6" fmla="*/ 11 w 41"/>
                <a:gd name="T7" fmla="*/ 26 h 102"/>
                <a:gd name="T8" fmla="*/ 15 w 41"/>
                <a:gd name="T9" fmla="*/ 37 h 102"/>
                <a:gd name="T10" fmla="*/ 17 w 41"/>
                <a:gd name="T11" fmla="*/ 51 h 102"/>
                <a:gd name="T12" fmla="*/ 17 w 41"/>
                <a:gd name="T13" fmla="*/ 102 h 102"/>
                <a:gd name="T14" fmla="*/ 41 w 41"/>
                <a:gd name="T15" fmla="*/ 10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02">
                  <a:moveTo>
                    <a:pt x="41" y="10"/>
                  </a:moveTo>
                  <a:lnTo>
                    <a:pt x="0" y="0"/>
                  </a:lnTo>
                  <a:lnTo>
                    <a:pt x="0" y="0"/>
                  </a:lnTo>
                  <a:lnTo>
                    <a:pt x="11" y="26"/>
                  </a:lnTo>
                  <a:lnTo>
                    <a:pt x="15" y="37"/>
                  </a:lnTo>
                  <a:lnTo>
                    <a:pt x="17" y="51"/>
                  </a:lnTo>
                  <a:lnTo>
                    <a:pt x="17" y="102"/>
                  </a:lnTo>
                  <a:lnTo>
                    <a:pt x="41" y="10"/>
                  </a:lnTo>
                  <a:close/>
                </a:path>
              </a:pathLst>
            </a:custGeom>
            <a:solidFill>
              <a:srgbClr val="343434"/>
            </a:solidFill>
            <a:ln>
              <a:noFill/>
            </a:ln>
          </p:spPr>
          <p:txBody>
            <a:bodyPr vert="horz" wrap="square" lIns="91440" tIns="45720" rIns="91440" bIns="45720" numCol="1" anchor="t" anchorCtr="0" compatLnSpc="1"/>
            <a:lstStyle/>
            <a:p>
              <a:endParaRPr lang="zh-CN" altLang="en-US"/>
            </a:p>
          </p:txBody>
        </p:sp>
        <p:sp>
          <p:nvSpPr>
            <p:cNvPr id="637" name="Freeform 27"/>
            <p:cNvSpPr/>
            <p:nvPr/>
          </p:nvSpPr>
          <p:spPr bwMode="auto">
            <a:xfrm>
              <a:off x="-62" y="5612"/>
              <a:ext cx="1380" cy="3870"/>
            </a:xfrm>
            <a:custGeom>
              <a:avLst/>
              <a:gdLst>
                <a:gd name="T0" fmla="*/ 45 w 552"/>
                <a:gd name="T1" fmla="*/ 0 h 1548"/>
                <a:gd name="T2" fmla="*/ 25 w 552"/>
                <a:gd name="T3" fmla="*/ 25 h 1548"/>
                <a:gd name="T4" fmla="*/ 12 w 552"/>
                <a:gd name="T5" fmla="*/ 52 h 1548"/>
                <a:gd name="T6" fmla="*/ 2 w 552"/>
                <a:gd name="T7" fmla="*/ 82 h 1548"/>
                <a:gd name="T8" fmla="*/ 0 w 552"/>
                <a:gd name="T9" fmla="*/ 111 h 1548"/>
                <a:gd name="T10" fmla="*/ 14 w 552"/>
                <a:gd name="T11" fmla="*/ 725 h 1548"/>
                <a:gd name="T12" fmla="*/ 17 w 552"/>
                <a:gd name="T13" fmla="*/ 760 h 1548"/>
                <a:gd name="T14" fmla="*/ 29 w 552"/>
                <a:gd name="T15" fmla="*/ 793 h 1548"/>
                <a:gd name="T16" fmla="*/ 45 w 552"/>
                <a:gd name="T17" fmla="*/ 821 h 1548"/>
                <a:gd name="T18" fmla="*/ 66 w 552"/>
                <a:gd name="T19" fmla="*/ 844 h 1548"/>
                <a:gd name="T20" fmla="*/ 91 w 552"/>
                <a:gd name="T21" fmla="*/ 863 h 1548"/>
                <a:gd name="T22" fmla="*/ 121 w 552"/>
                <a:gd name="T23" fmla="*/ 877 h 1548"/>
                <a:gd name="T24" fmla="*/ 152 w 552"/>
                <a:gd name="T25" fmla="*/ 885 h 1548"/>
                <a:gd name="T26" fmla="*/ 183 w 552"/>
                <a:gd name="T27" fmla="*/ 885 h 1548"/>
                <a:gd name="T28" fmla="*/ 356 w 552"/>
                <a:gd name="T29" fmla="*/ 1459 h 1548"/>
                <a:gd name="T30" fmla="*/ 358 w 552"/>
                <a:gd name="T31" fmla="*/ 1476 h 1548"/>
                <a:gd name="T32" fmla="*/ 368 w 552"/>
                <a:gd name="T33" fmla="*/ 1509 h 1548"/>
                <a:gd name="T34" fmla="*/ 387 w 552"/>
                <a:gd name="T35" fmla="*/ 1532 h 1548"/>
                <a:gd name="T36" fmla="*/ 416 w 552"/>
                <a:gd name="T37" fmla="*/ 1546 h 1548"/>
                <a:gd name="T38" fmla="*/ 465 w 552"/>
                <a:gd name="T39" fmla="*/ 1548 h 1548"/>
                <a:gd name="T40" fmla="*/ 482 w 552"/>
                <a:gd name="T41" fmla="*/ 1546 h 1548"/>
                <a:gd name="T42" fmla="*/ 514 w 552"/>
                <a:gd name="T43" fmla="*/ 1532 h 1548"/>
                <a:gd name="T44" fmla="*/ 539 w 552"/>
                <a:gd name="T45" fmla="*/ 1509 h 1548"/>
                <a:gd name="T46" fmla="*/ 550 w 552"/>
                <a:gd name="T47" fmla="*/ 1476 h 1548"/>
                <a:gd name="T48" fmla="*/ 552 w 552"/>
                <a:gd name="T49" fmla="*/ 1128 h 1548"/>
                <a:gd name="T50" fmla="*/ 550 w 552"/>
                <a:gd name="T51" fmla="*/ 1112 h 1548"/>
                <a:gd name="T52" fmla="*/ 539 w 552"/>
                <a:gd name="T53" fmla="*/ 1085 h 1548"/>
                <a:gd name="T54" fmla="*/ 527 w 552"/>
                <a:gd name="T55" fmla="*/ 1073 h 1548"/>
                <a:gd name="T56" fmla="*/ 525 w 552"/>
                <a:gd name="T57" fmla="*/ 1058 h 1548"/>
                <a:gd name="T58" fmla="*/ 381 w 552"/>
                <a:gd name="T59" fmla="*/ 830 h 1548"/>
                <a:gd name="T60" fmla="*/ 399 w 552"/>
                <a:gd name="T61" fmla="*/ 809 h 1548"/>
                <a:gd name="T62" fmla="*/ 412 w 552"/>
                <a:gd name="T63" fmla="*/ 782 h 1548"/>
                <a:gd name="T64" fmla="*/ 420 w 552"/>
                <a:gd name="T65" fmla="*/ 753 h 1548"/>
                <a:gd name="T66" fmla="*/ 424 w 552"/>
                <a:gd name="T67" fmla="*/ 720 h 1548"/>
                <a:gd name="T68" fmla="*/ 124 w 552"/>
                <a:gd name="T69" fmla="*/ 196 h 1548"/>
                <a:gd name="T70" fmla="*/ 109 w 552"/>
                <a:gd name="T71" fmla="*/ 179 h 1548"/>
                <a:gd name="T72" fmla="*/ 91 w 552"/>
                <a:gd name="T73" fmla="*/ 142 h 1548"/>
                <a:gd name="T74" fmla="*/ 86 w 552"/>
                <a:gd name="T75" fmla="*/ 99 h 1548"/>
                <a:gd name="T76" fmla="*/ 99 w 552"/>
                <a:gd name="T77" fmla="*/ 54 h 1548"/>
                <a:gd name="T78" fmla="*/ 111 w 552"/>
                <a:gd name="T79" fmla="*/ 35 h 1548"/>
                <a:gd name="T80" fmla="*/ 128 w 552"/>
                <a:gd name="T81" fmla="*/ 21 h 1548"/>
                <a:gd name="T82" fmla="*/ 62 w 552"/>
                <a:gd name="T83" fmla="*/ 8 h 1548"/>
                <a:gd name="T84" fmla="*/ 56 w 552"/>
                <a:gd name="T85" fmla="*/ 4 h 1548"/>
                <a:gd name="T86" fmla="*/ 45 w 552"/>
                <a:gd name="T87" fmla="*/ 0 h 1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2" h="1548">
                  <a:moveTo>
                    <a:pt x="45" y="0"/>
                  </a:moveTo>
                  <a:lnTo>
                    <a:pt x="45" y="0"/>
                  </a:lnTo>
                  <a:lnTo>
                    <a:pt x="35" y="12"/>
                  </a:lnTo>
                  <a:lnTo>
                    <a:pt x="25" y="25"/>
                  </a:lnTo>
                  <a:lnTo>
                    <a:pt x="17" y="39"/>
                  </a:lnTo>
                  <a:lnTo>
                    <a:pt x="12" y="52"/>
                  </a:lnTo>
                  <a:lnTo>
                    <a:pt x="6" y="66"/>
                  </a:lnTo>
                  <a:lnTo>
                    <a:pt x="2" y="82"/>
                  </a:lnTo>
                  <a:lnTo>
                    <a:pt x="0" y="95"/>
                  </a:lnTo>
                  <a:lnTo>
                    <a:pt x="0" y="111"/>
                  </a:lnTo>
                  <a:lnTo>
                    <a:pt x="14" y="725"/>
                  </a:lnTo>
                  <a:lnTo>
                    <a:pt x="14" y="725"/>
                  </a:lnTo>
                  <a:lnTo>
                    <a:pt x="16" y="743"/>
                  </a:lnTo>
                  <a:lnTo>
                    <a:pt x="17" y="760"/>
                  </a:lnTo>
                  <a:lnTo>
                    <a:pt x="23" y="778"/>
                  </a:lnTo>
                  <a:lnTo>
                    <a:pt x="29" y="793"/>
                  </a:lnTo>
                  <a:lnTo>
                    <a:pt x="37" y="807"/>
                  </a:lnTo>
                  <a:lnTo>
                    <a:pt x="45" y="821"/>
                  </a:lnTo>
                  <a:lnTo>
                    <a:pt x="54" y="834"/>
                  </a:lnTo>
                  <a:lnTo>
                    <a:pt x="66" y="844"/>
                  </a:lnTo>
                  <a:lnTo>
                    <a:pt x="78" y="856"/>
                  </a:lnTo>
                  <a:lnTo>
                    <a:pt x="91" y="863"/>
                  </a:lnTo>
                  <a:lnTo>
                    <a:pt x="105" y="871"/>
                  </a:lnTo>
                  <a:lnTo>
                    <a:pt x="121" y="877"/>
                  </a:lnTo>
                  <a:lnTo>
                    <a:pt x="136" y="881"/>
                  </a:lnTo>
                  <a:lnTo>
                    <a:pt x="152" y="885"/>
                  </a:lnTo>
                  <a:lnTo>
                    <a:pt x="167" y="885"/>
                  </a:lnTo>
                  <a:lnTo>
                    <a:pt x="183" y="885"/>
                  </a:lnTo>
                  <a:lnTo>
                    <a:pt x="356" y="1153"/>
                  </a:lnTo>
                  <a:lnTo>
                    <a:pt x="356" y="1459"/>
                  </a:lnTo>
                  <a:lnTo>
                    <a:pt x="356" y="1459"/>
                  </a:lnTo>
                  <a:lnTo>
                    <a:pt x="358" y="1476"/>
                  </a:lnTo>
                  <a:lnTo>
                    <a:pt x="362" y="1494"/>
                  </a:lnTo>
                  <a:lnTo>
                    <a:pt x="368" y="1509"/>
                  </a:lnTo>
                  <a:lnTo>
                    <a:pt x="375" y="1521"/>
                  </a:lnTo>
                  <a:lnTo>
                    <a:pt x="387" y="1532"/>
                  </a:lnTo>
                  <a:lnTo>
                    <a:pt x="401" y="1540"/>
                  </a:lnTo>
                  <a:lnTo>
                    <a:pt x="416" y="1546"/>
                  </a:lnTo>
                  <a:lnTo>
                    <a:pt x="434" y="1548"/>
                  </a:lnTo>
                  <a:lnTo>
                    <a:pt x="465" y="1548"/>
                  </a:lnTo>
                  <a:lnTo>
                    <a:pt x="465" y="1548"/>
                  </a:lnTo>
                  <a:lnTo>
                    <a:pt x="482" y="1546"/>
                  </a:lnTo>
                  <a:lnTo>
                    <a:pt x="498" y="1540"/>
                  </a:lnTo>
                  <a:lnTo>
                    <a:pt x="514" y="1532"/>
                  </a:lnTo>
                  <a:lnTo>
                    <a:pt x="527" y="1521"/>
                  </a:lnTo>
                  <a:lnTo>
                    <a:pt x="539" y="1509"/>
                  </a:lnTo>
                  <a:lnTo>
                    <a:pt x="547" y="1494"/>
                  </a:lnTo>
                  <a:lnTo>
                    <a:pt x="550" y="1476"/>
                  </a:lnTo>
                  <a:lnTo>
                    <a:pt x="552" y="1459"/>
                  </a:lnTo>
                  <a:lnTo>
                    <a:pt x="552" y="1128"/>
                  </a:lnTo>
                  <a:lnTo>
                    <a:pt x="552" y="1128"/>
                  </a:lnTo>
                  <a:lnTo>
                    <a:pt x="550" y="1112"/>
                  </a:lnTo>
                  <a:lnTo>
                    <a:pt x="547" y="1099"/>
                  </a:lnTo>
                  <a:lnTo>
                    <a:pt x="539" y="1085"/>
                  </a:lnTo>
                  <a:lnTo>
                    <a:pt x="527" y="1073"/>
                  </a:lnTo>
                  <a:lnTo>
                    <a:pt x="527" y="1073"/>
                  </a:lnTo>
                  <a:lnTo>
                    <a:pt x="527" y="1068"/>
                  </a:lnTo>
                  <a:lnTo>
                    <a:pt x="525" y="1058"/>
                  </a:lnTo>
                  <a:lnTo>
                    <a:pt x="381" y="830"/>
                  </a:lnTo>
                  <a:lnTo>
                    <a:pt x="381" y="830"/>
                  </a:lnTo>
                  <a:lnTo>
                    <a:pt x="391" y="821"/>
                  </a:lnTo>
                  <a:lnTo>
                    <a:pt x="399" y="809"/>
                  </a:lnTo>
                  <a:lnTo>
                    <a:pt x="407" y="795"/>
                  </a:lnTo>
                  <a:lnTo>
                    <a:pt x="412" y="782"/>
                  </a:lnTo>
                  <a:lnTo>
                    <a:pt x="418" y="768"/>
                  </a:lnTo>
                  <a:lnTo>
                    <a:pt x="420" y="753"/>
                  </a:lnTo>
                  <a:lnTo>
                    <a:pt x="424" y="735"/>
                  </a:lnTo>
                  <a:lnTo>
                    <a:pt x="424" y="720"/>
                  </a:lnTo>
                  <a:lnTo>
                    <a:pt x="420" y="434"/>
                  </a:lnTo>
                  <a:lnTo>
                    <a:pt x="124" y="196"/>
                  </a:lnTo>
                  <a:lnTo>
                    <a:pt x="124" y="196"/>
                  </a:lnTo>
                  <a:lnTo>
                    <a:pt x="109" y="179"/>
                  </a:lnTo>
                  <a:lnTo>
                    <a:pt x="97" y="161"/>
                  </a:lnTo>
                  <a:lnTo>
                    <a:pt x="91" y="142"/>
                  </a:lnTo>
                  <a:lnTo>
                    <a:pt x="87" y="121"/>
                  </a:lnTo>
                  <a:lnTo>
                    <a:pt x="86" y="99"/>
                  </a:lnTo>
                  <a:lnTo>
                    <a:pt x="89" y="76"/>
                  </a:lnTo>
                  <a:lnTo>
                    <a:pt x="99" y="54"/>
                  </a:lnTo>
                  <a:lnTo>
                    <a:pt x="111" y="35"/>
                  </a:lnTo>
                  <a:lnTo>
                    <a:pt x="111" y="35"/>
                  </a:lnTo>
                  <a:lnTo>
                    <a:pt x="119" y="27"/>
                  </a:lnTo>
                  <a:lnTo>
                    <a:pt x="128" y="21"/>
                  </a:lnTo>
                  <a:lnTo>
                    <a:pt x="150" y="8"/>
                  </a:lnTo>
                  <a:lnTo>
                    <a:pt x="62" y="8"/>
                  </a:lnTo>
                  <a:lnTo>
                    <a:pt x="62" y="8"/>
                  </a:lnTo>
                  <a:lnTo>
                    <a:pt x="56" y="4"/>
                  </a:lnTo>
                  <a:lnTo>
                    <a:pt x="51" y="0"/>
                  </a:lnTo>
                  <a:lnTo>
                    <a:pt x="45" y="0"/>
                  </a:lnTo>
                  <a:lnTo>
                    <a:pt x="45" y="0"/>
                  </a:lnTo>
                  <a:close/>
                </a:path>
              </a:pathLst>
            </a:custGeom>
            <a:solidFill>
              <a:srgbClr val="343434"/>
            </a:solidFill>
            <a:ln>
              <a:noFill/>
            </a:ln>
          </p:spPr>
          <p:txBody>
            <a:bodyPr vert="horz" wrap="square" lIns="91440" tIns="45720" rIns="91440" bIns="45720" numCol="1" anchor="t" anchorCtr="0" compatLnSpc="1"/>
            <a:lstStyle/>
            <a:p>
              <a:endParaRPr lang="zh-CN" altLang="en-US"/>
            </a:p>
          </p:txBody>
        </p:sp>
        <p:sp>
          <p:nvSpPr>
            <p:cNvPr id="638" name="Freeform 28"/>
            <p:cNvSpPr/>
            <p:nvPr/>
          </p:nvSpPr>
          <p:spPr bwMode="auto">
            <a:xfrm>
              <a:off x="566" y="5632"/>
              <a:ext cx="390" cy="325"/>
            </a:xfrm>
            <a:custGeom>
              <a:avLst/>
              <a:gdLst>
                <a:gd name="T0" fmla="*/ 15 w 156"/>
                <a:gd name="T1" fmla="*/ 9 h 130"/>
                <a:gd name="T2" fmla="*/ 156 w 156"/>
                <a:gd name="T3" fmla="*/ 130 h 130"/>
                <a:gd name="T4" fmla="*/ 156 w 156"/>
                <a:gd name="T5" fmla="*/ 97 h 130"/>
                <a:gd name="T6" fmla="*/ 156 w 156"/>
                <a:gd name="T7" fmla="*/ 97 h 130"/>
                <a:gd name="T8" fmla="*/ 156 w 156"/>
                <a:gd name="T9" fmla="*/ 81 h 130"/>
                <a:gd name="T10" fmla="*/ 154 w 156"/>
                <a:gd name="T11" fmla="*/ 68 h 130"/>
                <a:gd name="T12" fmla="*/ 152 w 156"/>
                <a:gd name="T13" fmla="*/ 56 h 130"/>
                <a:gd name="T14" fmla="*/ 148 w 156"/>
                <a:gd name="T15" fmla="*/ 43 h 130"/>
                <a:gd name="T16" fmla="*/ 142 w 156"/>
                <a:gd name="T17" fmla="*/ 31 h 130"/>
                <a:gd name="T18" fmla="*/ 136 w 156"/>
                <a:gd name="T19" fmla="*/ 21 h 130"/>
                <a:gd name="T20" fmla="*/ 128 w 156"/>
                <a:gd name="T21" fmla="*/ 9 h 130"/>
                <a:gd name="T22" fmla="*/ 121 w 156"/>
                <a:gd name="T23" fmla="*/ 0 h 130"/>
                <a:gd name="T24" fmla="*/ 0 w 156"/>
                <a:gd name="T25" fmla="*/ 0 h 130"/>
                <a:gd name="T26" fmla="*/ 0 w 156"/>
                <a:gd name="T27" fmla="*/ 0 h 130"/>
                <a:gd name="T28" fmla="*/ 6 w 156"/>
                <a:gd name="T29" fmla="*/ 6 h 130"/>
                <a:gd name="T30" fmla="*/ 10 w 156"/>
                <a:gd name="T31" fmla="*/ 7 h 130"/>
                <a:gd name="T32" fmla="*/ 15 w 156"/>
                <a:gd name="T33" fmla="*/ 9 h 130"/>
                <a:gd name="T34" fmla="*/ 15 w 156"/>
                <a:gd name="T35" fmla="*/ 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 h="130">
                  <a:moveTo>
                    <a:pt x="15" y="9"/>
                  </a:moveTo>
                  <a:lnTo>
                    <a:pt x="156" y="130"/>
                  </a:lnTo>
                  <a:lnTo>
                    <a:pt x="156" y="97"/>
                  </a:lnTo>
                  <a:lnTo>
                    <a:pt x="156" y="97"/>
                  </a:lnTo>
                  <a:lnTo>
                    <a:pt x="156" y="81"/>
                  </a:lnTo>
                  <a:lnTo>
                    <a:pt x="154" y="68"/>
                  </a:lnTo>
                  <a:lnTo>
                    <a:pt x="152" y="56"/>
                  </a:lnTo>
                  <a:lnTo>
                    <a:pt x="148" y="43"/>
                  </a:lnTo>
                  <a:lnTo>
                    <a:pt x="142" y="31"/>
                  </a:lnTo>
                  <a:lnTo>
                    <a:pt x="136" y="21"/>
                  </a:lnTo>
                  <a:lnTo>
                    <a:pt x="128" y="9"/>
                  </a:lnTo>
                  <a:lnTo>
                    <a:pt x="121" y="0"/>
                  </a:lnTo>
                  <a:lnTo>
                    <a:pt x="0" y="0"/>
                  </a:lnTo>
                  <a:lnTo>
                    <a:pt x="0" y="0"/>
                  </a:lnTo>
                  <a:lnTo>
                    <a:pt x="6" y="6"/>
                  </a:lnTo>
                  <a:lnTo>
                    <a:pt x="10" y="7"/>
                  </a:lnTo>
                  <a:lnTo>
                    <a:pt x="15" y="9"/>
                  </a:lnTo>
                  <a:lnTo>
                    <a:pt x="15" y="9"/>
                  </a:lnTo>
                  <a:close/>
                </a:path>
              </a:pathLst>
            </a:custGeom>
            <a:solidFill>
              <a:srgbClr val="343434"/>
            </a:solidFill>
            <a:ln>
              <a:noFill/>
            </a:ln>
          </p:spPr>
          <p:txBody>
            <a:bodyPr vert="horz" wrap="square" lIns="91440" tIns="45720" rIns="91440" bIns="45720" numCol="1" anchor="t" anchorCtr="0" compatLnSpc="1"/>
            <a:lstStyle/>
            <a:p>
              <a:endParaRPr lang="zh-CN" altLang="en-US"/>
            </a:p>
          </p:txBody>
        </p:sp>
        <p:grpSp>
          <p:nvGrpSpPr>
            <p:cNvPr id="639" name="组合 638"/>
            <p:cNvGrpSpPr/>
            <p:nvPr/>
          </p:nvGrpSpPr>
          <p:grpSpPr>
            <a:xfrm>
              <a:off x="-689" y="4494"/>
              <a:ext cx="2815" cy="4988"/>
              <a:chOff x="925513" y="2997200"/>
              <a:chExt cx="1787526" cy="3167063"/>
            </a:xfrm>
          </p:grpSpPr>
          <p:sp>
            <p:nvSpPr>
              <p:cNvPr id="640" name="Freeform 22"/>
              <p:cNvSpPr/>
              <p:nvPr/>
            </p:nvSpPr>
            <p:spPr bwMode="auto">
              <a:xfrm>
                <a:off x="1379538" y="2997200"/>
                <a:ext cx="611188" cy="585788"/>
              </a:xfrm>
              <a:custGeom>
                <a:avLst/>
                <a:gdLst>
                  <a:gd name="T0" fmla="*/ 385 w 385"/>
                  <a:gd name="T1" fmla="*/ 171 h 369"/>
                  <a:gd name="T2" fmla="*/ 377 w 385"/>
                  <a:gd name="T3" fmla="*/ 134 h 369"/>
                  <a:gd name="T4" fmla="*/ 362 w 385"/>
                  <a:gd name="T5" fmla="*/ 101 h 369"/>
                  <a:gd name="T6" fmla="*/ 344 w 385"/>
                  <a:gd name="T7" fmla="*/ 70 h 369"/>
                  <a:gd name="T8" fmla="*/ 319 w 385"/>
                  <a:gd name="T9" fmla="*/ 44 h 369"/>
                  <a:gd name="T10" fmla="*/ 292 w 385"/>
                  <a:gd name="T11" fmla="*/ 23 h 369"/>
                  <a:gd name="T12" fmla="*/ 259 w 385"/>
                  <a:gd name="T13" fmla="*/ 9 h 369"/>
                  <a:gd name="T14" fmla="*/ 224 w 385"/>
                  <a:gd name="T15" fmla="*/ 0 h 369"/>
                  <a:gd name="T16" fmla="*/ 187 w 385"/>
                  <a:gd name="T17" fmla="*/ 0 h 369"/>
                  <a:gd name="T18" fmla="*/ 167 w 385"/>
                  <a:gd name="T19" fmla="*/ 2 h 369"/>
                  <a:gd name="T20" fmla="*/ 128 w 385"/>
                  <a:gd name="T21" fmla="*/ 11 h 369"/>
                  <a:gd name="T22" fmla="*/ 93 w 385"/>
                  <a:gd name="T23" fmla="*/ 29 h 369"/>
                  <a:gd name="T24" fmla="*/ 64 w 385"/>
                  <a:gd name="T25" fmla="*/ 50 h 369"/>
                  <a:gd name="T26" fmla="*/ 39 w 385"/>
                  <a:gd name="T27" fmla="*/ 77 h 369"/>
                  <a:gd name="T28" fmla="*/ 21 w 385"/>
                  <a:gd name="T29" fmla="*/ 109 h 369"/>
                  <a:gd name="T30" fmla="*/ 8 w 385"/>
                  <a:gd name="T31" fmla="*/ 142 h 369"/>
                  <a:gd name="T32" fmla="*/ 0 w 385"/>
                  <a:gd name="T33" fmla="*/ 181 h 369"/>
                  <a:gd name="T34" fmla="*/ 0 w 385"/>
                  <a:gd name="T35" fmla="*/ 200 h 369"/>
                  <a:gd name="T36" fmla="*/ 6 w 385"/>
                  <a:gd name="T37" fmla="*/ 229 h 369"/>
                  <a:gd name="T38" fmla="*/ 17 w 385"/>
                  <a:gd name="T39" fmla="*/ 258 h 369"/>
                  <a:gd name="T40" fmla="*/ 52 w 385"/>
                  <a:gd name="T41" fmla="*/ 311 h 369"/>
                  <a:gd name="T42" fmla="*/ 74 w 385"/>
                  <a:gd name="T43" fmla="*/ 330 h 369"/>
                  <a:gd name="T44" fmla="*/ 99 w 385"/>
                  <a:gd name="T45" fmla="*/ 348 h 369"/>
                  <a:gd name="T46" fmla="*/ 128 w 385"/>
                  <a:gd name="T47" fmla="*/ 361 h 369"/>
                  <a:gd name="T48" fmla="*/ 158 w 385"/>
                  <a:gd name="T49" fmla="*/ 369 h 369"/>
                  <a:gd name="T50" fmla="*/ 231 w 385"/>
                  <a:gd name="T51" fmla="*/ 369 h 369"/>
                  <a:gd name="T52" fmla="*/ 263 w 385"/>
                  <a:gd name="T53" fmla="*/ 357 h 369"/>
                  <a:gd name="T54" fmla="*/ 294 w 385"/>
                  <a:gd name="T55" fmla="*/ 342 h 369"/>
                  <a:gd name="T56" fmla="*/ 319 w 385"/>
                  <a:gd name="T57" fmla="*/ 321 h 369"/>
                  <a:gd name="T58" fmla="*/ 340 w 385"/>
                  <a:gd name="T59" fmla="*/ 297 h 369"/>
                  <a:gd name="T60" fmla="*/ 360 w 385"/>
                  <a:gd name="T61" fmla="*/ 270 h 369"/>
                  <a:gd name="T62" fmla="*/ 373 w 385"/>
                  <a:gd name="T63" fmla="*/ 239 h 369"/>
                  <a:gd name="T64" fmla="*/ 381 w 385"/>
                  <a:gd name="T65" fmla="*/ 206 h 369"/>
                  <a:gd name="T66" fmla="*/ 385 w 385"/>
                  <a:gd name="T67" fmla="*/ 17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5" h="369">
                    <a:moveTo>
                      <a:pt x="385" y="171"/>
                    </a:moveTo>
                    <a:lnTo>
                      <a:pt x="385" y="171"/>
                    </a:lnTo>
                    <a:lnTo>
                      <a:pt x="381" y="151"/>
                    </a:lnTo>
                    <a:lnTo>
                      <a:pt x="377" y="134"/>
                    </a:lnTo>
                    <a:lnTo>
                      <a:pt x="370" y="116"/>
                    </a:lnTo>
                    <a:lnTo>
                      <a:pt x="362" y="101"/>
                    </a:lnTo>
                    <a:lnTo>
                      <a:pt x="354" y="85"/>
                    </a:lnTo>
                    <a:lnTo>
                      <a:pt x="344" y="70"/>
                    </a:lnTo>
                    <a:lnTo>
                      <a:pt x="333" y="56"/>
                    </a:lnTo>
                    <a:lnTo>
                      <a:pt x="319" y="44"/>
                    </a:lnTo>
                    <a:lnTo>
                      <a:pt x="305" y="33"/>
                    </a:lnTo>
                    <a:lnTo>
                      <a:pt x="292" y="23"/>
                    </a:lnTo>
                    <a:lnTo>
                      <a:pt x="276" y="15"/>
                    </a:lnTo>
                    <a:lnTo>
                      <a:pt x="259" y="9"/>
                    </a:lnTo>
                    <a:lnTo>
                      <a:pt x="243" y="4"/>
                    </a:lnTo>
                    <a:lnTo>
                      <a:pt x="224" y="0"/>
                    </a:lnTo>
                    <a:lnTo>
                      <a:pt x="206" y="0"/>
                    </a:lnTo>
                    <a:lnTo>
                      <a:pt x="187" y="0"/>
                    </a:lnTo>
                    <a:lnTo>
                      <a:pt x="187" y="0"/>
                    </a:lnTo>
                    <a:lnTo>
                      <a:pt x="167" y="2"/>
                    </a:lnTo>
                    <a:lnTo>
                      <a:pt x="146" y="5"/>
                    </a:lnTo>
                    <a:lnTo>
                      <a:pt x="128" y="11"/>
                    </a:lnTo>
                    <a:lnTo>
                      <a:pt x="111" y="19"/>
                    </a:lnTo>
                    <a:lnTo>
                      <a:pt x="93" y="29"/>
                    </a:lnTo>
                    <a:lnTo>
                      <a:pt x="78" y="39"/>
                    </a:lnTo>
                    <a:lnTo>
                      <a:pt x="64" y="50"/>
                    </a:lnTo>
                    <a:lnTo>
                      <a:pt x="51" y="64"/>
                    </a:lnTo>
                    <a:lnTo>
                      <a:pt x="39" y="77"/>
                    </a:lnTo>
                    <a:lnTo>
                      <a:pt x="29" y="91"/>
                    </a:lnTo>
                    <a:lnTo>
                      <a:pt x="21" y="109"/>
                    </a:lnTo>
                    <a:lnTo>
                      <a:pt x="14" y="124"/>
                    </a:lnTo>
                    <a:lnTo>
                      <a:pt x="8" y="142"/>
                    </a:lnTo>
                    <a:lnTo>
                      <a:pt x="4" y="161"/>
                    </a:lnTo>
                    <a:lnTo>
                      <a:pt x="0" y="181"/>
                    </a:lnTo>
                    <a:lnTo>
                      <a:pt x="0" y="200"/>
                    </a:lnTo>
                    <a:lnTo>
                      <a:pt x="0" y="200"/>
                    </a:lnTo>
                    <a:lnTo>
                      <a:pt x="2" y="214"/>
                    </a:lnTo>
                    <a:lnTo>
                      <a:pt x="6" y="229"/>
                    </a:lnTo>
                    <a:lnTo>
                      <a:pt x="12" y="245"/>
                    </a:lnTo>
                    <a:lnTo>
                      <a:pt x="17" y="258"/>
                    </a:lnTo>
                    <a:lnTo>
                      <a:pt x="33" y="286"/>
                    </a:lnTo>
                    <a:lnTo>
                      <a:pt x="52" y="311"/>
                    </a:lnTo>
                    <a:lnTo>
                      <a:pt x="62" y="321"/>
                    </a:lnTo>
                    <a:lnTo>
                      <a:pt x="74" y="330"/>
                    </a:lnTo>
                    <a:lnTo>
                      <a:pt x="88" y="340"/>
                    </a:lnTo>
                    <a:lnTo>
                      <a:pt x="99" y="348"/>
                    </a:lnTo>
                    <a:lnTo>
                      <a:pt x="113" y="356"/>
                    </a:lnTo>
                    <a:lnTo>
                      <a:pt x="128" y="361"/>
                    </a:lnTo>
                    <a:lnTo>
                      <a:pt x="142" y="365"/>
                    </a:lnTo>
                    <a:lnTo>
                      <a:pt x="158" y="369"/>
                    </a:lnTo>
                    <a:lnTo>
                      <a:pt x="231" y="369"/>
                    </a:lnTo>
                    <a:lnTo>
                      <a:pt x="231" y="369"/>
                    </a:lnTo>
                    <a:lnTo>
                      <a:pt x="247" y="363"/>
                    </a:lnTo>
                    <a:lnTo>
                      <a:pt x="263" y="357"/>
                    </a:lnTo>
                    <a:lnTo>
                      <a:pt x="278" y="350"/>
                    </a:lnTo>
                    <a:lnTo>
                      <a:pt x="294" y="342"/>
                    </a:lnTo>
                    <a:lnTo>
                      <a:pt x="305" y="332"/>
                    </a:lnTo>
                    <a:lnTo>
                      <a:pt x="319" y="321"/>
                    </a:lnTo>
                    <a:lnTo>
                      <a:pt x="331" y="311"/>
                    </a:lnTo>
                    <a:lnTo>
                      <a:pt x="340" y="297"/>
                    </a:lnTo>
                    <a:lnTo>
                      <a:pt x="350" y="284"/>
                    </a:lnTo>
                    <a:lnTo>
                      <a:pt x="360" y="270"/>
                    </a:lnTo>
                    <a:lnTo>
                      <a:pt x="368" y="254"/>
                    </a:lnTo>
                    <a:lnTo>
                      <a:pt x="373" y="239"/>
                    </a:lnTo>
                    <a:lnTo>
                      <a:pt x="377" y="223"/>
                    </a:lnTo>
                    <a:lnTo>
                      <a:pt x="381" y="206"/>
                    </a:lnTo>
                    <a:lnTo>
                      <a:pt x="383" y="188"/>
                    </a:lnTo>
                    <a:lnTo>
                      <a:pt x="385" y="171"/>
                    </a:lnTo>
                    <a:lnTo>
                      <a:pt x="385" y="171"/>
                    </a:lnTo>
                    <a:close/>
                  </a:path>
                </a:pathLst>
              </a:custGeom>
              <a:solidFill>
                <a:srgbClr val="343434"/>
              </a:solidFill>
              <a:ln>
                <a:noFill/>
              </a:ln>
            </p:spPr>
            <p:txBody>
              <a:bodyPr vert="horz" wrap="square" lIns="91440" tIns="45720" rIns="91440" bIns="45720" numCol="1" anchor="t" anchorCtr="0" compatLnSpc="1"/>
              <a:lstStyle/>
              <a:p>
                <a:endParaRPr lang="zh-CN" altLang="en-US"/>
              </a:p>
            </p:txBody>
          </p:sp>
          <p:sp>
            <p:nvSpPr>
              <p:cNvPr id="641" name="Freeform 23"/>
              <p:cNvSpPr/>
              <p:nvPr/>
            </p:nvSpPr>
            <p:spPr bwMode="auto">
              <a:xfrm>
                <a:off x="925513" y="5138738"/>
                <a:ext cx="796925" cy="1025525"/>
              </a:xfrm>
              <a:custGeom>
                <a:avLst/>
                <a:gdLst>
                  <a:gd name="T0" fmla="*/ 414 w 502"/>
                  <a:gd name="T1" fmla="*/ 22 h 646"/>
                  <a:gd name="T2" fmla="*/ 414 w 502"/>
                  <a:gd name="T3" fmla="*/ 22 h 646"/>
                  <a:gd name="T4" fmla="*/ 397 w 502"/>
                  <a:gd name="T5" fmla="*/ 22 h 646"/>
                  <a:gd name="T6" fmla="*/ 377 w 502"/>
                  <a:gd name="T7" fmla="*/ 16 h 646"/>
                  <a:gd name="T8" fmla="*/ 360 w 502"/>
                  <a:gd name="T9" fmla="*/ 8 h 646"/>
                  <a:gd name="T10" fmla="*/ 348 w 502"/>
                  <a:gd name="T11" fmla="*/ 0 h 646"/>
                  <a:gd name="T12" fmla="*/ 261 w 502"/>
                  <a:gd name="T13" fmla="*/ 275 h 646"/>
                  <a:gd name="T14" fmla="*/ 31 w 502"/>
                  <a:gd name="T15" fmla="*/ 475 h 646"/>
                  <a:gd name="T16" fmla="*/ 31 w 502"/>
                  <a:gd name="T17" fmla="*/ 475 h 646"/>
                  <a:gd name="T18" fmla="*/ 18 w 502"/>
                  <a:gd name="T19" fmla="*/ 488 h 646"/>
                  <a:gd name="T20" fmla="*/ 10 w 502"/>
                  <a:gd name="T21" fmla="*/ 504 h 646"/>
                  <a:gd name="T22" fmla="*/ 4 w 502"/>
                  <a:gd name="T23" fmla="*/ 520 h 646"/>
                  <a:gd name="T24" fmla="*/ 0 w 502"/>
                  <a:gd name="T25" fmla="*/ 537 h 646"/>
                  <a:gd name="T26" fmla="*/ 2 w 502"/>
                  <a:gd name="T27" fmla="*/ 553 h 646"/>
                  <a:gd name="T28" fmla="*/ 6 w 502"/>
                  <a:gd name="T29" fmla="*/ 568 h 646"/>
                  <a:gd name="T30" fmla="*/ 12 w 502"/>
                  <a:gd name="T31" fmla="*/ 582 h 646"/>
                  <a:gd name="T32" fmla="*/ 21 w 502"/>
                  <a:gd name="T33" fmla="*/ 595 h 646"/>
                  <a:gd name="T34" fmla="*/ 39 w 502"/>
                  <a:gd name="T35" fmla="*/ 613 h 646"/>
                  <a:gd name="T36" fmla="*/ 39 w 502"/>
                  <a:gd name="T37" fmla="*/ 613 h 646"/>
                  <a:gd name="T38" fmla="*/ 51 w 502"/>
                  <a:gd name="T39" fmla="*/ 627 h 646"/>
                  <a:gd name="T40" fmla="*/ 66 w 502"/>
                  <a:gd name="T41" fmla="*/ 638 h 646"/>
                  <a:gd name="T42" fmla="*/ 82 w 502"/>
                  <a:gd name="T43" fmla="*/ 644 h 646"/>
                  <a:gd name="T44" fmla="*/ 99 w 502"/>
                  <a:gd name="T45" fmla="*/ 646 h 646"/>
                  <a:gd name="T46" fmla="*/ 115 w 502"/>
                  <a:gd name="T47" fmla="*/ 644 h 646"/>
                  <a:gd name="T48" fmla="*/ 132 w 502"/>
                  <a:gd name="T49" fmla="*/ 640 h 646"/>
                  <a:gd name="T50" fmla="*/ 148 w 502"/>
                  <a:gd name="T51" fmla="*/ 630 h 646"/>
                  <a:gd name="T52" fmla="*/ 161 w 502"/>
                  <a:gd name="T53" fmla="*/ 619 h 646"/>
                  <a:gd name="T54" fmla="*/ 414 w 502"/>
                  <a:gd name="T55" fmla="*/ 399 h 646"/>
                  <a:gd name="T56" fmla="*/ 414 w 502"/>
                  <a:gd name="T57" fmla="*/ 399 h 646"/>
                  <a:gd name="T58" fmla="*/ 428 w 502"/>
                  <a:gd name="T59" fmla="*/ 387 h 646"/>
                  <a:gd name="T60" fmla="*/ 436 w 502"/>
                  <a:gd name="T61" fmla="*/ 374 h 646"/>
                  <a:gd name="T62" fmla="*/ 442 w 502"/>
                  <a:gd name="T63" fmla="*/ 360 h 646"/>
                  <a:gd name="T64" fmla="*/ 444 w 502"/>
                  <a:gd name="T65" fmla="*/ 345 h 646"/>
                  <a:gd name="T66" fmla="*/ 453 w 502"/>
                  <a:gd name="T67" fmla="*/ 341 h 646"/>
                  <a:gd name="T68" fmla="*/ 502 w 502"/>
                  <a:gd name="T69" fmla="*/ 156 h 646"/>
                  <a:gd name="T70" fmla="*/ 414 w 502"/>
                  <a:gd name="T71" fmla="*/ 29 h 646"/>
                  <a:gd name="T72" fmla="*/ 414 w 502"/>
                  <a:gd name="T73" fmla="*/ 22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2" h="646">
                    <a:moveTo>
                      <a:pt x="414" y="22"/>
                    </a:moveTo>
                    <a:lnTo>
                      <a:pt x="414" y="22"/>
                    </a:lnTo>
                    <a:lnTo>
                      <a:pt x="397" y="22"/>
                    </a:lnTo>
                    <a:lnTo>
                      <a:pt x="377" y="16"/>
                    </a:lnTo>
                    <a:lnTo>
                      <a:pt x="360" y="8"/>
                    </a:lnTo>
                    <a:lnTo>
                      <a:pt x="348" y="0"/>
                    </a:lnTo>
                    <a:lnTo>
                      <a:pt x="261" y="275"/>
                    </a:lnTo>
                    <a:lnTo>
                      <a:pt x="31" y="475"/>
                    </a:lnTo>
                    <a:lnTo>
                      <a:pt x="31" y="475"/>
                    </a:lnTo>
                    <a:lnTo>
                      <a:pt x="18" y="488"/>
                    </a:lnTo>
                    <a:lnTo>
                      <a:pt x="10" y="504"/>
                    </a:lnTo>
                    <a:lnTo>
                      <a:pt x="4" y="520"/>
                    </a:lnTo>
                    <a:lnTo>
                      <a:pt x="0" y="537"/>
                    </a:lnTo>
                    <a:lnTo>
                      <a:pt x="2" y="553"/>
                    </a:lnTo>
                    <a:lnTo>
                      <a:pt x="6" y="568"/>
                    </a:lnTo>
                    <a:lnTo>
                      <a:pt x="12" y="582"/>
                    </a:lnTo>
                    <a:lnTo>
                      <a:pt x="21" y="595"/>
                    </a:lnTo>
                    <a:lnTo>
                      <a:pt x="39" y="613"/>
                    </a:lnTo>
                    <a:lnTo>
                      <a:pt x="39" y="613"/>
                    </a:lnTo>
                    <a:lnTo>
                      <a:pt x="51" y="627"/>
                    </a:lnTo>
                    <a:lnTo>
                      <a:pt x="66" y="638"/>
                    </a:lnTo>
                    <a:lnTo>
                      <a:pt x="82" y="644"/>
                    </a:lnTo>
                    <a:lnTo>
                      <a:pt x="99" y="646"/>
                    </a:lnTo>
                    <a:lnTo>
                      <a:pt x="115" y="644"/>
                    </a:lnTo>
                    <a:lnTo>
                      <a:pt x="132" y="640"/>
                    </a:lnTo>
                    <a:lnTo>
                      <a:pt x="148" y="630"/>
                    </a:lnTo>
                    <a:lnTo>
                      <a:pt x="161" y="619"/>
                    </a:lnTo>
                    <a:lnTo>
                      <a:pt x="414" y="399"/>
                    </a:lnTo>
                    <a:lnTo>
                      <a:pt x="414" y="399"/>
                    </a:lnTo>
                    <a:lnTo>
                      <a:pt x="428" y="387"/>
                    </a:lnTo>
                    <a:lnTo>
                      <a:pt x="436" y="374"/>
                    </a:lnTo>
                    <a:lnTo>
                      <a:pt x="442" y="360"/>
                    </a:lnTo>
                    <a:lnTo>
                      <a:pt x="444" y="345"/>
                    </a:lnTo>
                    <a:lnTo>
                      <a:pt x="453" y="341"/>
                    </a:lnTo>
                    <a:lnTo>
                      <a:pt x="502" y="156"/>
                    </a:lnTo>
                    <a:lnTo>
                      <a:pt x="414" y="29"/>
                    </a:lnTo>
                    <a:lnTo>
                      <a:pt x="414" y="22"/>
                    </a:lnTo>
                    <a:close/>
                  </a:path>
                </a:pathLst>
              </a:custGeom>
              <a:solidFill>
                <a:srgbClr val="343434"/>
              </a:solidFill>
              <a:ln>
                <a:noFill/>
              </a:ln>
            </p:spPr>
            <p:txBody>
              <a:bodyPr vert="horz" wrap="square" lIns="91440" tIns="45720" rIns="91440" bIns="45720" numCol="1" anchor="t" anchorCtr="0" compatLnSpc="1"/>
              <a:lstStyle/>
              <a:p>
                <a:endParaRPr lang="zh-CN" altLang="en-US"/>
              </a:p>
            </p:txBody>
          </p:sp>
          <p:sp>
            <p:nvSpPr>
              <p:cNvPr id="642" name="Freeform 25"/>
              <p:cNvSpPr/>
              <p:nvPr/>
            </p:nvSpPr>
            <p:spPr bwMode="auto">
              <a:xfrm>
                <a:off x="2398713" y="3719513"/>
                <a:ext cx="268288" cy="268288"/>
              </a:xfrm>
              <a:custGeom>
                <a:avLst/>
                <a:gdLst>
                  <a:gd name="T0" fmla="*/ 0 w 169"/>
                  <a:gd name="T1" fmla="*/ 169 h 169"/>
                  <a:gd name="T2" fmla="*/ 169 w 169"/>
                  <a:gd name="T3" fmla="*/ 0 h 169"/>
                  <a:gd name="T4" fmla="*/ 21 w 169"/>
                  <a:gd name="T5" fmla="*/ 0 h 169"/>
                  <a:gd name="T6" fmla="*/ 21 w 169"/>
                  <a:gd name="T7" fmla="*/ 9 h 169"/>
                  <a:gd name="T8" fmla="*/ 21 w 169"/>
                  <a:gd name="T9" fmla="*/ 9 h 169"/>
                  <a:gd name="T10" fmla="*/ 29 w 169"/>
                  <a:gd name="T11" fmla="*/ 33 h 169"/>
                  <a:gd name="T12" fmla="*/ 31 w 169"/>
                  <a:gd name="T13" fmla="*/ 56 h 169"/>
                  <a:gd name="T14" fmla="*/ 31 w 169"/>
                  <a:gd name="T15" fmla="*/ 78 h 169"/>
                  <a:gd name="T16" fmla="*/ 25 w 169"/>
                  <a:gd name="T17" fmla="*/ 97 h 169"/>
                  <a:gd name="T18" fmla="*/ 0 w 169"/>
                  <a:gd name="T19"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 h="169">
                    <a:moveTo>
                      <a:pt x="0" y="169"/>
                    </a:moveTo>
                    <a:lnTo>
                      <a:pt x="169" y="0"/>
                    </a:lnTo>
                    <a:lnTo>
                      <a:pt x="21" y="0"/>
                    </a:lnTo>
                    <a:lnTo>
                      <a:pt x="21" y="9"/>
                    </a:lnTo>
                    <a:lnTo>
                      <a:pt x="21" y="9"/>
                    </a:lnTo>
                    <a:lnTo>
                      <a:pt x="29" y="33"/>
                    </a:lnTo>
                    <a:lnTo>
                      <a:pt x="31" y="56"/>
                    </a:lnTo>
                    <a:lnTo>
                      <a:pt x="31" y="78"/>
                    </a:lnTo>
                    <a:lnTo>
                      <a:pt x="25" y="97"/>
                    </a:lnTo>
                    <a:lnTo>
                      <a:pt x="0" y="169"/>
                    </a:lnTo>
                    <a:close/>
                  </a:path>
                </a:pathLst>
              </a:custGeom>
              <a:solidFill>
                <a:srgbClr val="343434"/>
              </a:solidFill>
              <a:ln>
                <a:noFill/>
              </a:ln>
            </p:spPr>
            <p:txBody>
              <a:bodyPr vert="horz" wrap="square" lIns="91440" tIns="45720" rIns="91440" bIns="45720" numCol="1" anchor="t" anchorCtr="0" compatLnSpc="1"/>
              <a:lstStyle/>
              <a:p>
                <a:endParaRPr lang="zh-CN" altLang="en-US"/>
              </a:p>
            </p:txBody>
          </p:sp>
          <p:sp>
            <p:nvSpPr>
              <p:cNvPr id="643" name="Freeform 26"/>
              <p:cNvSpPr/>
              <p:nvPr/>
            </p:nvSpPr>
            <p:spPr bwMode="auto">
              <a:xfrm>
                <a:off x="2451101" y="3484563"/>
                <a:ext cx="261938" cy="98425"/>
              </a:xfrm>
              <a:custGeom>
                <a:avLst/>
                <a:gdLst>
                  <a:gd name="T0" fmla="*/ 144 w 165"/>
                  <a:gd name="T1" fmla="*/ 15 h 62"/>
                  <a:gd name="T2" fmla="*/ 144 w 165"/>
                  <a:gd name="T3" fmla="*/ 15 h 62"/>
                  <a:gd name="T4" fmla="*/ 130 w 165"/>
                  <a:gd name="T5" fmla="*/ 8 h 62"/>
                  <a:gd name="T6" fmla="*/ 117 w 165"/>
                  <a:gd name="T7" fmla="*/ 2 h 62"/>
                  <a:gd name="T8" fmla="*/ 101 w 165"/>
                  <a:gd name="T9" fmla="*/ 0 h 62"/>
                  <a:gd name="T10" fmla="*/ 86 w 165"/>
                  <a:gd name="T11" fmla="*/ 0 h 62"/>
                  <a:gd name="T12" fmla="*/ 70 w 165"/>
                  <a:gd name="T13" fmla="*/ 2 h 62"/>
                  <a:gd name="T14" fmla="*/ 56 w 165"/>
                  <a:gd name="T15" fmla="*/ 6 h 62"/>
                  <a:gd name="T16" fmla="*/ 43 w 165"/>
                  <a:gd name="T17" fmla="*/ 12 h 62"/>
                  <a:gd name="T18" fmla="*/ 31 w 165"/>
                  <a:gd name="T19" fmla="*/ 21 h 62"/>
                  <a:gd name="T20" fmla="*/ 0 w 165"/>
                  <a:gd name="T21" fmla="*/ 62 h 62"/>
                  <a:gd name="T22" fmla="*/ 165 w 165"/>
                  <a:gd name="T23" fmla="*/ 62 h 62"/>
                  <a:gd name="T24" fmla="*/ 165 w 165"/>
                  <a:gd name="T25" fmla="*/ 62 h 62"/>
                  <a:gd name="T26" fmla="*/ 165 w 165"/>
                  <a:gd name="T27" fmla="*/ 50 h 62"/>
                  <a:gd name="T28" fmla="*/ 161 w 165"/>
                  <a:gd name="T29" fmla="*/ 41 h 62"/>
                  <a:gd name="T30" fmla="*/ 154 w 165"/>
                  <a:gd name="T31" fmla="*/ 27 h 62"/>
                  <a:gd name="T32" fmla="*/ 144 w 165"/>
                  <a:gd name="T33" fmla="*/ 15 h 62"/>
                  <a:gd name="T34" fmla="*/ 144 w 165"/>
                  <a:gd name="T35" fmla="*/ 1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5" h="62">
                    <a:moveTo>
                      <a:pt x="144" y="15"/>
                    </a:moveTo>
                    <a:lnTo>
                      <a:pt x="144" y="15"/>
                    </a:lnTo>
                    <a:lnTo>
                      <a:pt x="130" y="8"/>
                    </a:lnTo>
                    <a:lnTo>
                      <a:pt x="117" y="2"/>
                    </a:lnTo>
                    <a:lnTo>
                      <a:pt x="101" y="0"/>
                    </a:lnTo>
                    <a:lnTo>
                      <a:pt x="86" y="0"/>
                    </a:lnTo>
                    <a:lnTo>
                      <a:pt x="70" y="2"/>
                    </a:lnTo>
                    <a:lnTo>
                      <a:pt x="56" y="6"/>
                    </a:lnTo>
                    <a:lnTo>
                      <a:pt x="43" y="12"/>
                    </a:lnTo>
                    <a:lnTo>
                      <a:pt x="31" y="21"/>
                    </a:lnTo>
                    <a:lnTo>
                      <a:pt x="0" y="62"/>
                    </a:lnTo>
                    <a:lnTo>
                      <a:pt x="165" y="62"/>
                    </a:lnTo>
                    <a:lnTo>
                      <a:pt x="165" y="62"/>
                    </a:lnTo>
                    <a:lnTo>
                      <a:pt x="165" y="50"/>
                    </a:lnTo>
                    <a:lnTo>
                      <a:pt x="161" y="41"/>
                    </a:lnTo>
                    <a:lnTo>
                      <a:pt x="154" y="27"/>
                    </a:lnTo>
                    <a:lnTo>
                      <a:pt x="144" y="15"/>
                    </a:lnTo>
                    <a:lnTo>
                      <a:pt x="144" y="15"/>
                    </a:lnTo>
                    <a:close/>
                  </a:path>
                </a:pathLst>
              </a:custGeom>
              <a:solidFill>
                <a:srgbClr val="343434"/>
              </a:solidFill>
              <a:ln>
                <a:noFill/>
              </a:ln>
            </p:spPr>
            <p:txBody>
              <a:bodyPr vert="horz" wrap="square" lIns="91440" tIns="45720" rIns="91440" bIns="45720" numCol="1" anchor="t" anchorCtr="0" compatLnSpc="1"/>
              <a:lstStyle/>
              <a:p>
                <a:endParaRPr lang="zh-CN" altLang="en-US"/>
              </a:p>
            </p:txBody>
          </p:sp>
          <p:sp>
            <p:nvSpPr>
              <p:cNvPr id="644" name="Freeform 29"/>
              <p:cNvSpPr/>
              <p:nvPr/>
            </p:nvSpPr>
            <p:spPr bwMode="auto">
              <a:xfrm>
                <a:off x="1524001" y="3687763"/>
                <a:ext cx="868363" cy="708025"/>
              </a:xfrm>
              <a:custGeom>
                <a:avLst/>
                <a:gdLst>
                  <a:gd name="T0" fmla="*/ 510 w 547"/>
                  <a:gd name="T1" fmla="*/ 20 h 446"/>
                  <a:gd name="T2" fmla="*/ 500 w 547"/>
                  <a:gd name="T3" fmla="*/ 12 h 446"/>
                  <a:gd name="T4" fmla="*/ 485 w 547"/>
                  <a:gd name="T5" fmla="*/ 2 h 446"/>
                  <a:gd name="T6" fmla="*/ 469 w 547"/>
                  <a:gd name="T7" fmla="*/ 0 h 446"/>
                  <a:gd name="T8" fmla="*/ 446 w 547"/>
                  <a:gd name="T9" fmla="*/ 6 h 446"/>
                  <a:gd name="T10" fmla="*/ 432 w 547"/>
                  <a:gd name="T11" fmla="*/ 14 h 446"/>
                  <a:gd name="T12" fmla="*/ 426 w 547"/>
                  <a:gd name="T13" fmla="*/ 20 h 446"/>
                  <a:gd name="T14" fmla="*/ 407 w 547"/>
                  <a:gd name="T15" fmla="*/ 39 h 446"/>
                  <a:gd name="T16" fmla="*/ 399 w 547"/>
                  <a:gd name="T17" fmla="*/ 63 h 446"/>
                  <a:gd name="T18" fmla="*/ 125 w 547"/>
                  <a:gd name="T19" fmla="*/ 63 h 446"/>
                  <a:gd name="T20" fmla="*/ 113 w 547"/>
                  <a:gd name="T21" fmla="*/ 51 h 446"/>
                  <a:gd name="T22" fmla="*/ 86 w 547"/>
                  <a:gd name="T23" fmla="*/ 41 h 446"/>
                  <a:gd name="T24" fmla="*/ 57 w 547"/>
                  <a:gd name="T25" fmla="*/ 43 h 446"/>
                  <a:gd name="T26" fmla="*/ 28 w 547"/>
                  <a:gd name="T27" fmla="*/ 57 h 446"/>
                  <a:gd name="T28" fmla="*/ 14 w 547"/>
                  <a:gd name="T29" fmla="*/ 66 h 446"/>
                  <a:gd name="T30" fmla="*/ 2 w 547"/>
                  <a:gd name="T31" fmla="*/ 98 h 446"/>
                  <a:gd name="T32" fmla="*/ 0 w 547"/>
                  <a:gd name="T33" fmla="*/ 129 h 446"/>
                  <a:gd name="T34" fmla="*/ 6 w 547"/>
                  <a:gd name="T35" fmla="*/ 158 h 446"/>
                  <a:gd name="T36" fmla="*/ 24 w 547"/>
                  <a:gd name="T37" fmla="*/ 177 h 446"/>
                  <a:gd name="T38" fmla="*/ 325 w 547"/>
                  <a:gd name="T39" fmla="*/ 422 h 446"/>
                  <a:gd name="T40" fmla="*/ 349 w 547"/>
                  <a:gd name="T41" fmla="*/ 440 h 446"/>
                  <a:gd name="T42" fmla="*/ 380 w 547"/>
                  <a:gd name="T43" fmla="*/ 446 h 446"/>
                  <a:gd name="T44" fmla="*/ 391 w 547"/>
                  <a:gd name="T45" fmla="*/ 446 h 446"/>
                  <a:gd name="T46" fmla="*/ 413 w 547"/>
                  <a:gd name="T47" fmla="*/ 438 h 446"/>
                  <a:gd name="T48" fmla="*/ 430 w 547"/>
                  <a:gd name="T49" fmla="*/ 422 h 446"/>
                  <a:gd name="T50" fmla="*/ 446 w 547"/>
                  <a:gd name="T51" fmla="*/ 405 h 446"/>
                  <a:gd name="T52" fmla="*/ 543 w 547"/>
                  <a:gd name="T53" fmla="*/ 105 h 446"/>
                  <a:gd name="T54" fmla="*/ 545 w 547"/>
                  <a:gd name="T55" fmla="*/ 94 h 446"/>
                  <a:gd name="T56" fmla="*/ 545 w 547"/>
                  <a:gd name="T57" fmla="*/ 70 h 446"/>
                  <a:gd name="T58" fmla="*/ 537 w 547"/>
                  <a:gd name="T59" fmla="*/ 47 h 446"/>
                  <a:gd name="T60" fmla="*/ 520 w 547"/>
                  <a:gd name="T61" fmla="*/ 27 h 446"/>
                  <a:gd name="T62" fmla="*/ 510 w 547"/>
                  <a:gd name="T63" fmla="*/ 2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7" h="446">
                    <a:moveTo>
                      <a:pt x="510" y="20"/>
                    </a:moveTo>
                    <a:lnTo>
                      <a:pt x="510" y="20"/>
                    </a:lnTo>
                    <a:lnTo>
                      <a:pt x="504" y="16"/>
                    </a:lnTo>
                    <a:lnTo>
                      <a:pt x="500" y="12"/>
                    </a:lnTo>
                    <a:lnTo>
                      <a:pt x="493" y="8"/>
                    </a:lnTo>
                    <a:lnTo>
                      <a:pt x="485" y="2"/>
                    </a:lnTo>
                    <a:lnTo>
                      <a:pt x="485" y="2"/>
                    </a:lnTo>
                    <a:lnTo>
                      <a:pt x="469" y="0"/>
                    </a:lnTo>
                    <a:lnTo>
                      <a:pt x="454" y="4"/>
                    </a:lnTo>
                    <a:lnTo>
                      <a:pt x="446" y="6"/>
                    </a:lnTo>
                    <a:lnTo>
                      <a:pt x="438" y="10"/>
                    </a:lnTo>
                    <a:lnTo>
                      <a:pt x="432" y="14"/>
                    </a:lnTo>
                    <a:lnTo>
                      <a:pt x="426" y="20"/>
                    </a:lnTo>
                    <a:lnTo>
                      <a:pt x="426" y="20"/>
                    </a:lnTo>
                    <a:lnTo>
                      <a:pt x="417" y="29"/>
                    </a:lnTo>
                    <a:lnTo>
                      <a:pt x="407" y="39"/>
                    </a:lnTo>
                    <a:lnTo>
                      <a:pt x="401" y="51"/>
                    </a:lnTo>
                    <a:lnTo>
                      <a:pt x="399" y="63"/>
                    </a:lnTo>
                    <a:lnTo>
                      <a:pt x="339" y="238"/>
                    </a:lnTo>
                    <a:lnTo>
                      <a:pt x="125" y="63"/>
                    </a:lnTo>
                    <a:lnTo>
                      <a:pt x="125" y="63"/>
                    </a:lnTo>
                    <a:lnTo>
                      <a:pt x="113" y="51"/>
                    </a:lnTo>
                    <a:lnTo>
                      <a:pt x="100" y="45"/>
                    </a:lnTo>
                    <a:lnTo>
                      <a:pt x="86" y="41"/>
                    </a:lnTo>
                    <a:lnTo>
                      <a:pt x="70" y="41"/>
                    </a:lnTo>
                    <a:lnTo>
                      <a:pt x="57" y="43"/>
                    </a:lnTo>
                    <a:lnTo>
                      <a:pt x="41" y="49"/>
                    </a:lnTo>
                    <a:lnTo>
                      <a:pt x="28" y="57"/>
                    </a:lnTo>
                    <a:lnTo>
                      <a:pt x="14" y="66"/>
                    </a:lnTo>
                    <a:lnTo>
                      <a:pt x="14" y="66"/>
                    </a:lnTo>
                    <a:lnTo>
                      <a:pt x="6" y="82"/>
                    </a:lnTo>
                    <a:lnTo>
                      <a:pt x="2" y="98"/>
                    </a:lnTo>
                    <a:lnTo>
                      <a:pt x="0" y="113"/>
                    </a:lnTo>
                    <a:lnTo>
                      <a:pt x="0" y="129"/>
                    </a:lnTo>
                    <a:lnTo>
                      <a:pt x="2" y="144"/>
                    </a:lnTo>
                    <a:lnTo>
                      <a:pt x="6" y="158"/>
                    </a:lnTo>
                    <a:lnTo>
                      <a:pt x="14" y="169"/>
                    </a:lnTo>
                    <a:lnTo>
                      <a:pt x="24" y="177"/>
                    </a:lnTo>
                    <a:lnTo>
                      <a:pt x="325" y="422"/>
                    </a:lnTo>
                    <a:lnTo>
                      <a:pt x="325" y="422"/>
                    </a:lnTo>
                    <a:lnTo>
                      <a:pt x="337" y="432"/>
                    </a:lnTo>
                    <a:lnTo>
                      <a:pt x="349" y="440"/>
                    </a:lnTo>
                    <a:lnTo>
                      <a:pt x="364" y="444"/>
                    </a:lnTo>
                    <a:lnTo>
                      <a:pt x="380" y="446"/>
                    </a:lnTo>
                    <a:lnTo>
                      <a:pt x="380" y="446"/>
                    </a:lnTo>
                    <a:lnTo>
                      <a:pt x="391" y="446"/>
                    </a:lnTo>
                    <a:lnTo>
                      <a:pt x="403" y="442"/>
                    </a:lnTo>
                    <a:lnTo>
                      <a:pt x="413" y="438"/>
                    </a:lnTo>
                    <a:lnTo>
                      <a:pt x="423" y="430"/>
                    </a:lnTo>
                    <a:lnTo>
                      <a:pt x="430" y="422"/>
                    </a:lnTo>
                    <a:lnTo>
                      <a:pt x="438" y="415"/>
                    </a:lnTo>
                    <a:lnTo>
                      <a:pt x="446" y="405"/>
                    </a:lnTo>
                    <a:lnTo>
                      <a:pt x="450" y="393"/>
                    </a:lnTo>
                    <a:lnTo>
                      <a:pt x="543" y="105"/>
                    </a:lnTo>
                    <a:lnTo>
                      <a:pt x="543" y="105"/>
                    </a:lnTo>
                    <a:lnTo>
                      <a:pt x="545" y="94"/>
                    </a:lnTo>
                    <a:lnTo>
                      <a:pt x="547" y="82"/>
                    </a:lnTo>
                    <a:lnTo>
                      <a:pt x="545" y="70"/>
                    </a:lnTo>
                    <a:lnTo>
                      <a:pt x="541" y="59"/>
                    </a:lnTo>
                    <a:lnTo>
                      <a:pt x="537" y="47"/>
                    </a:lnTo>
                    <a:lnTo>
                      <a:pt x="530" y="37"/>
                    </a:lnTo>
                    <a:lnTo>
                      <a:pt x="520" y="27"/>
                    </a:lnTo>
                    <a:lnTo>
                      <a:pt x="510" y="20"/>
                    </a:lnTo>
                    <a:lnTo>
                      <a:pt x="510" y="20"/>
                    </a:lnTo>
                    <a:close/>
                  </a:path>
                </a:pathLst>
              </a:custGeom>
              <a:solidFill>
                <a:srgbClr val="343434"/>
              </a:solidFill>
              <a:ln>
                <a:noFill/>
              </a:ln>
            </p:spPr>
            <p:txBody>
              <a:bodyPr vert="horz" wrap="square" lIns="91440" tIns="45720" rIns="91440" bIns="45720" numCol="1" anchor="t" anchorCtr="0" compatLnSpc="1"/>
              <a:lstStyle/>
              <a:p>
                <a:endParaRPr lang="zh-CN" altLang="en-US"/>
              </a:p>
            </p:txBody>
          </p:sp>
        </p:grpSp>
      </p:grpSp>
      <p:grpSp>
        <p:nvGrpSpPr>
          <p:cNvPr id="1107" name="组合 1106"/>
          <p:cNvGrpSpPr/>
          <p:nvPr/>
        </p:nvGrpSpPr>
        <p:grpSpPr>
          <a:xfrm>
            <a:off x="7621270" y="2853690"/>
            <a:ext cx="1585595" cy="3167380"/>
            <a:chOff x="12341" y="4494"/>
            <a:chExt cx="2810" cy="4988"/>
          </a:xfrm>
        </p:grpSpPr>
        <p:sp>
          <p:nvSpPr>
            <p:cNvPr id="645" name="Freeform 33"/>
            <p:cNvSpPr/>
            <p:nvPr/>
          </p:nvSpPr>
          <p:spPr bwMode="auto">
            <a:xfrm>
              <a:off x="13331" y="5747"/>
              <a:ext cx="113" cy="255"/>
            </a:xfrm>
            <a:custGeom>
              <a:avLst/>
              <a:gdLst>
                <a:gd name="T0" fmla="*/ 0 w 45"/>
                <a:gd name="T1" fmla="*/ 10 h 102"/>
                <a:gd name="T2" fmla="*/ 45 w 45"/>
                <a:gd name="T3" fmla="*/ 0 h 102"/>
                <a:gd name="T4" fmla="*/ 45 w 45"/>
                <a:gd name="T5" fmla="*/ 0 h 102"/>
                <a:gd name="T6" fmla="*/ 41 w 45"/>
                <a:gd name="T7" fmla="*/ 12 h 102"/>
                <a:gd name="T8" fmla="*/ 37 w 45"/>
                <a:gd name="T9" fmla="*/ 26 h 102"/>
                <a:gd name="T10" fmla="*/ 37 w 45"/>
                <a:gd name="T11" fmla="*/ 51 h 102"/>
                <a:gd name="T12" fmla="*/ 37 w 45"/>
                <a:gd name="T13" fmla="*/ 102 h 102"/>
                <a:gd name="T14" fmla="*/ 0 w 45"/>
                <a:gd name="T15" fmla="*/ 10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102">
                  <a:moveTo>
                    <a:pt x="0" y="10"/>
                  </a:moveTo>
                  <a:lnTo>
                    <a:pt x="45" y="0"/>
                  </a:lnTo>
                  <a:lnTo>
                    <a:pt x="45" y="0"/>
                  </a:lnTo>
                  <a:lnTo>
                    <a:pt x="41" y="12"/>
                  </a:lnTo>
                  <a:lnTo>
                    <a:pt x="37" y="26"/>
                  </a:lnTo>
                  <a:lnTo>
                    <a:pt x="37" y="51"/>
                  </a:lnTo>
                  <a:lnTo>
                    <a:pt x="37" y="102"/>
                  </a:lnTo>
                  <a:lnTo>
                    <a:pt x="0" y="10"/>
                  </a:lnTo>
                  <a:close/>
                </a:path>
              </a:pathLst>
            </a:custGeom>
            <a:solidFill>
              <a:srgbClr val="343434"/>
            </a:solidFill>
            <a:ln>
              <a:noFill/>
            </a:ln>
          </p:spPr>
          <p:txBody>
            <a:bodyPr vert="horz" wrap="square" lIns="91440" tIns="45720" rIns="91440" bIns="45720" numCol="1" anchor="t" anchorCtr="0" compatLnSpc="1"/>
            <a:lstStyle/>
            <a:p>
              <a:endParaRPr lang="zh-CN" altLang="en-US"/>
            </a:p>
          </p:txBody>
        </p:sp>
        <p:sp>
          <p:nvSpPr>
            <p:cNvPr id="646" name="Freeform 37"/>
            <p:cNvSpPr/>
            <p:nvPr/>
          </p:nvSpPr>
          <p:spPr bwMode="auto">
            <a:xfrm>
              <a:off x="13506" y="5632"/>
              <a:ext cx="410" cy="325"/>
            </a:xfrm>
            <a:custGeom>
              <a:avLst/>
              <a:gdLst>
                <a:gd name="T0" fmla="*/ 139 w 164"/>
                <a:gd name="T1" fmla="*/ 9 h 130"/>
                <a:gd name="T2" fmla="*/ 0 w 164"/>
                <a:gd name="T3" fmla="*/ 130 h 130"/>
                <a:gd name="T4" fmla="*/ 10 w 164"/>
                <a:gd name="T5" fmla="*/ 97 h 130"/>
                <a:gd name="T6" fmla="*/ 10 w 164"/>
                <a:gd name="T7" fmla="*/ 97 h 130"/>
                <a:gd name="T8" fmla="*/ 12 w 164"/>
                <a:gd name="T9" fmla="*/ 68 h 130"/>
                <a:gd name="T10" fmla="*/ 12 w 164"/>
                <a:gd name="T11" fmla="*/ 56 h 130"/>
                <a:gd name="T12" fmla="*/ 16 w 164"/>
                <a:gd name="T13" fmla="*/ 43 h 130"/>
                <a:gd name="T14" fmla="*/ 18 w 164"/>
                <a:gd name="T15" fmla="*/ 31 h 130"/>
                <a:gd name="T16" fmla="*/ 24 w 164"/>
                <a:gd name="T17" fmla="*/ 21 h 130"/>
                <a:gd name="T18" fmla="*/ 32 w 164"/>
                <a:gd name="T19" fmla="*/ 9 h 130"/>
                <a:gd name="T20" fmla="*/ 39 w 164"/>
                <a:gd name="T21" fmla="*/ 0 h 130"/>
                <a:gd name="T22" fmla="*/ 164 w 164"/>
                <a:gd name="T23" fmla="*/ 0 h 130"/>
                <a:gd name="T24" fmla="*/ 164 w 164"/>
                <a:gd name="T25" fmla="*/ 0 h 130"/>
                <a:gd name="T26" fmla="*/ 158 w 164"/>
                <a:gd name="T27" fmla="*/ 2 h 130"/>
                <a:gd name="T28" fmla="*/ 152 w 164"/>
                <a:gd name="T29" fmla="*/ 6 h 130"/>
                <a:gd name="T30" fmla="*/ 146 w 164"/>
                <a:gd name="T31" fmla="*/ 7 h 130"/>
                <a:gd name="T32" fmla="*/ 139 w 164"/>
                <a:gd name="T33" fmla="*/ 9 h 130"/>
                <a:gd name="T34" fmla="*/ 139 w 164"/>
                <a:gd name="T35" fmla="*/ 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4" h="130">
                  <a:moveTo>
                    <a:pt x="139" y="9"/>
                  </a:moveTo>
                  <a:lnTo>
                    <a:pt x="0" y="130"/>
                  </a:lnTo>
                  <a:lnTo>
                    <a:pt x="10" y="97"/>
                  </a:lnTo>
                  <a:lnTo>
                    <a:pt x="10" y="97"/>
                  </a:lnTo>
                  <a:lnTo>
                    <a:pt x="12" y="68"/>
                  </a:lnTo>
                  <a:lnTo>
                    <a:pt x="12" y="56"/>
                  </a:lnTo>
                  <a:lnTo>
                    <a:pt x="16" y="43"/>
                  </a:lnTo>
                  <a:lnTo>
                    <a:pt x="18" y="31"/>
                  </a:lnTo>
                  <a:lnTo>
                    <a:pt x="24" y="21"/>
                  </a:lnTo>
                  <a:lnTo>
                    <a:pt x="32" y="9"/>
                  </a:lnTo>
                  <a:lnTo>
                    <a:pt x="39" y="0"/>
                  </a:lnTo>
                  <a:lnTo>
                    <a:pt x="164" y="0"/>
                  </a:lnTo>
                  <a:lnTo>
                    <a:pt x="164" y="0"/>
                  </a:lnTo>
                  <a:lnTo>
                    <a:pt x="158" y="2"/>
                  </a:lnTo>
                  <a:lnTo>
                    <a:pt x="152" y="6"/>
                  </a:lnTo>
                  <a:lnTo>
                    <a:pt x="146" y="7"/>
                  </a:lnTo>
                  <a:lnTo>
                    <a:pt x="139" y="9"/>
                  </a:lnTo>
                  <a:lnTo>
                    <a:pt x="139" y="9"/>
                  </a:lnTo>
                  <a:close/>
                </a:path>
              </a:pathLst>
            </a:custGeom>
            <a:solidFill>
              <a:srgbClr val="343434"/>
            </a:solidFill>
            <a:ln>
              <a:noFill/>
            </a:ln>
          </p:spPr>
          <p:txBody>
            <a:bodyPr vert="horz" wrap="square" lIns="91440" tIns="45720" rIns="91440" bIns="45720" numCol="1" anchor="t" anchorCtr="0" compatLnSpc="1"/>
            <a:lstStyle/>
            <a:p>
              <a:endParaRPr lang="zh-CN" altLang="en-US"/>
            </a:p>
          </p:txBody>
        </p:sp>
        <p:grpSp>
          <p:nvGrpSpPr>
            <p:cNvPr id="647" name="组合 646"/>
            <p:cNvGrpSpPr/>
            <p:nvPr/>
          </p:nvGrpSpPr>
          <p:grpSpPr>
            <a:xfrm>
              <a:off x="12341" y="4494"/>
              <a:ext cx="2810" cy="4988"/>
              <a:chOff x="9199563" y="2997200"/>
              <a:chExt cx="1784350" cy="3167063"/>
            </a:xfrm>
          </p:grpSpPr>
          <p:sp>
            <p:nvSpPr>
              <p:cNvPr id="648" name="Freeform 31"/>
              <p:cNvSpPr/>
              <p:nvPr/>
            </p:nvSpPr>
            <p:spPr bwMode="auto">
              <a:xfrm>
                <a:off x="9939338" y="2997200"/>
                <a:ext cx="590550" cy="585788"/>
              </a:xfrm>
              <a:custGeom>
                <a:avLst/>
                <a:gdLst>
                  <a:gd name="T0" fmla="*/ 0 w 372"/>
                  <a:gd name="T1" fmla="*/ 171 h 369"/>
                  <a:gd name="T2" fmla="*/ 8 w 372"/>
                  <a:gd name="T3" fmla="*/ 134 h 369"/>
                  <a:gd name="T4" fmla="*/ 22 w 372"/>
                  <a:gd name="T5" fmla="*/ 101 h 369"/>
                  <a:gd name="T6" fmla="*/ 41 w 372"/>
                  <a:gd name="T7" fmla="*/ 70 h 369"/>
                  <a:gd name="T8" fmla="*/ 65 w 372"/>
                  <a:gd name="T9" fmla="*/ 44 h 369"/>
                  <a:gd name="T10" fmla="*/ 92 w 372"/>
                  <a:gd name="T11" fmla="*/ 23 h 369"/>
                  <a:gd name="T12" fmla="*/ 125 w 372"/>
                  <a:gd name="T13" fmla="*/ 9 h 369"/>
                  <a:gd name="T14" fmla="*/ 160 w 372"/>
                  <a:gd name="T15" fmla="*/ 0 h 369"/>
                  <a:gd name="T16" fmla="*/ 195 w 372"/>
                  <a:gd name="T17" fmla="*/ 0 h 369"/>
                  <a:gd name="T18" fmla="*/ 214 w 372"/>
                  <a:gd name="T19" fmla="*/ 2 h 369"/>
                  <a:gd name="T20" fmla="*/ 251 w 372"/>
                  <a:gd name="T21" fmla="*/ 11 h 369"/>
                  <a:gd name="T22" fmla="*/ 284 w 372"/>
                  <a:gd name="T23" fmla="*/ 29 h 369"/>
                  <a:gd name="T24" fmla="*/ 314 w 372"/>
                  <a:gd name="T25" fmla="*/ 50 h 369"/>
                  <a:gd name="T26" fmla="*/ 337 w 372"/>
                  <a:gd name="T27" fmla="*/ 77 h 369"/>
                  <a:gd name="T28" fmla="*/ 356 w 372"/>
                  <a:gd name="T29" fmla="*/ 109 h 369"/>
                  <a:gd name="T30" fmla="*/ 368 w 372"/>
                  <a:gd name="T31" fmla="*/ 142 h 369"/>
                  <a:gd name="T32" fmla="*/ 372 w 372"/>
                  <a:gd name="T33" fmla="*/ 181 h 369"/>
                  <a:gd name="T34" fmla="*/ 372 w 372"/>
                  <a:gd name="T35" fmla="*/ 200 h 369"/>
                  <a:gd name="T36" fmla="*/ 366 w 372"/>
                  <a:gd name="T37" fmla="*/ 229 h 369"/>
                  <a:gd name="T38" fmla="*/ 355 w 372"/>
                  <a:gd name="T39" fmla="*/ 258 h 369"/>
                  <a:gd name="T40" fmla="*/ 323 w 372"/>
                  <a:gd name="T41" fmla="*/ 311 h 369"/>
                  <a:gd name="T42" fmla="*/ 300 w 372"/>
                  <a:gd name="T43" fmla="*/ 330 h 369"/>
                  <a:gd name="T44" fmla="*/ 277 w 372"/>
                  <a:gd name="T45" fmla="*/ 348 h 369"/>
                  <a:gd name="T46" fmla="*/ 249 w 372"/>
                  <a:gd name="T47" fmla="*/ 361 h 369"/>
                  <a:gd name="T48" fmla="*/ 222 w 372"/>
                  <a:gd name="T49" fmla="*/ 369 h 369"/>
                  <a:gd name="T50" fmla="*/ 150 w 372"/>
                  <a:gd name="T51" fmla="*/ 369 h 369"/>
                  <a:gd name="T52" fmla="*/ 115 w 372"/>
                  <a:gd name="T53" fmla="*/ 357 h 369"/>
                  <a:gd name="T54" fmla="*/ 86 w 372"/>
                  <a:gd name="T55" fmla="*/ 342 h 369"/>
                  <a:gd name="T56" fmla="*/ 59 w 372"/>
                  <a:gd name="T57" fmla="*/ 321 h 369"/>
                  <a:gd name="T58" fmla="*/ 37 w 372"/>
                  <a:gd name="T59" fmla="*/ 297 h 369"/>
                  <a:gd name="T60" fmla="*/ 20 w 372"/>
                  <a:gd name="T61" fmla="*/ 270 h 369"/>
                  <a:gd name="T62" fmla="*/ 8 w 372"/>
                  <a:gd name="T63" fmla="*/ 239 h 369"/>
                  <a:gd name="T64" fmla="*/ 2 w 372"/>
                  <a:gd name="T65" fmla="*/ 206 h 369"/>
                  <a:gd name="T66" fmla="*/ 0 w 372"/>
                  <a:gd name="T67" fmla="*/ 17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2" h="369">
                    <a:moveTo>
                      <a:pt x="0" y="171"/>
                    </a:moveTo>
                    <a:lnTo>
                      <a:pt x="0" y="171"/>
                    </a:lnTo>
                    <a:lnTo>
                      <a:pt x="4" y="151"/>
                    </a:lnTo>
                    <a:lnTo>
                      <a:pt x="8" y="134"/>
                    </a:lnTo>
                    <a:lnTo>
                      <a:pt x="14" y="116"/>
                    </a:lnTo>
                    <a:lnTo>
                      <a:pt x="22" y="101"/>
                    </a:lnTo>
                    <a:lnTo>
                      <a:pt x="30" y="85"/>
                    </a:lnTo>
                    <a:lnTo>
                      <a:pt x="41" y="70"/>
                    </a:lnTo>
                    <a:lnTo>
                      <a:pt x="51" y="56"/>
                    </a:lnTo>
                    <a:lnTo>
                      <a:pt x="65" y="44"/>
                    </a:lnTo>
                    <a:lnTo>
                      <a:pt x="78" y="33"/>
                    </a:lnTo>
                    <a:lnTo>
                      <a:pt x="92" y="23"/>
                    </a:lnTo>
                    <a:lnTo>
                      <a:pt x="107" y="15"/>
                    </a:lnTo>
                    <a:lnTo>
                      <a:pt x="125" y="9"/>
                    </a:lnTo>
                    <a:lnTo>
                      <a:pt x="142" y="4"/>
                    </a:lnTo>
                    <a:lnTo>
                      <a:pt x="160" y="0"/>
                    </a:lnTo>
                    <a:lnTo>
                      <a:pt x="177" y="0"/>
                    </a:lnTo>
                    <a:lnTo>
                      <a:pt x="195" y="0"/>
                    </a:lnTo>
                    <a:lnTo>
                      <a:pt x="195" y="0"/>
                    </a:lnTo>
                    <a:lnTo>
                      <a:pt x="214" y="2"/>
                    </a:lnTo>
                    <a:lnTo>
                      <a:pt x="234" y="5"/>
                    </a:lnTo>
                    <a:lnTo>
                      <a:pt x="251" y="11"/>
                    </a:lnTo>
                    <a:lnTo>
                      <a:pt x="269" y="19"/>
                    </a:lnTo>
                    <a:lnTo>
                      <a:pt x="284" y="29"/>
                    </a:lnTo>
                    <a:lnTo>
                      <a:pt x="300" y="39"/>
                    </a:lnTo>
                    <a:lnTo>
                      <a:pt x="314" y="50"/>
                    </a:lnTo>
                    <a:lnTo>
                      <a:pt x="325" y="64"/>
                    </a:lnTo>
                    <a:lnTo>
                      <a:pt x="337" y="77"/>
                    </a:lnTo>
                    <a:lnTo>
                      <a:pt x="347" y="91"/>
                    </a:lnTo>
                    <a:lnTo>
                      <a:pt x="356" y="109"/>
                    </a:lnTo>
                    <a:lnTo>
                      <a:pt x="362" y="124"/>
                    </a:lnTo>
                    <a:lnTo>
                      <a:pt x="368" y="142"/>
                    </a:lnTo>
                    <a:lnTo>
                      <a:pt x="370" y="161"/>
                    </a:lnTo>
                    <a:lnTo>
                      <a:pt x="372" y="181"/>
                    </a:lnTo>
                    <a:lnTo>
                      <a:pt x="372" y="200"/>
                    </a:lnTo>
                    <a:lnTo>
                      <a:pt x="372" y="200"/>
                    </a:lnTo>
                    <a:lnTo>
                      <a:pt x="370" y="214"/>
                    </a:lnTo>
                    <a:lnTo>
                      <a:pt x="366" y="229"/>
                    </a:lnTo>
                    <a:lnTo>
                      <a:pt x="360" y="245"/>
                    </a:lnTo>
                    <a:lnTo>
                      <a:pt x="355" y="258"/>
                    </a:lnTo>
                    <a:lnTo>
                      <a:pt x="341" y="286"/>
                    </a:lnTo>
                    <a:lnTo>
                      <a:pt x="323" y="311"/>
                    </a:lnTo>
                    <a:lnTo>
                      <a:pt x="312" y="321"/>
                    </a:lnTo>
                    <a:lnTo>
                      <a:pt x="300" y="330"/>
                    </a:lnTo>
                    <a:lnTo>
                      <a:pt x="288" y="340"/>
                    </a:lnTo>
                    <a:lnTo>
                      <a:pt x="277" y="348"/>
                    </a:lnTo>
                    <a:lnTo>
                      <a:pt x="263" y="356"/>
                    </a:lnTo>
                    <a:lnTo>
                      <a:pt x="249" y="361"/>
                    </a:lnTo>
                    <a:lnTo>
                      <a:pt x="236" y="365"/>
                    </a:lnTo>
                    <a:lnTo>
                      <a:pt x="222" y="369"/>
                    </a:lnTo>
                    <a:lnTo>
                      <a:pt x="150" y="369"/>
                    </a:lnTo>
                    <a:lnTo>
                      <a:pt x="150" y="369"/>
                    </a:lnTo>
                    <a:lnTo>
                      <a:pt x="133" y="363"/>
                    </a:lnTo>
                    <a:lnTo>
                      <a:pt x="115" y="357"/>
                    </a:lnTo>
                    <a:lnTo>
                      <a:pt x="100" y="350"/>
                    </a:lnTo>
                    <a:lnTo>
                      <a:pt x="86" y="342"/>
                    </a:lnTo>
                    <a:lnTo>
                      <a:pt x="72" y="332"/>
                    </a:lnTo>
                    <a:lnTo>
                      <a:pt x="59" y="321"/>
                    </a:lnTo>
                    <a:lnTo>
                      <a:pt x="47" y="311"/>
                    </a:lnTo>
                    <a:lnTo>
                      <a:pt x="37" y="297"/>
                    </a:lnTo>
                    <a:lnTo>
                      <a:pt x="28" y="284"/>
                    </a:lnTo>
                    <a:lnTo>
                      <a:pt x="20" y="270"/>
                    </a:lnTo>
                    <a:lnTo>
                      <a:pt x="14" y="254"/>
                    </a:lnTo>
                    <a:lnTo>
                      <a:pt x="8" y="239"/>
                    </a:lnTo>
                    <a:lnTo>
                      <a:pt x="4" y="223"/>
                    </a:lnTo>
                    <a:lnTo>
                      <a:pt x="2" y="206"/>
                    </a:lnTo>
                    <a:lnTo>
                      <a:pt x="0" y="188"/>
                    </a:lnTo>
                    <a:lnTo>
                      <a:pt x="0" y="171"/>
                    </a:lnTo>
                    <a:lnTo>
                      <a:pt x="0" y="171"/>
                    </a:lnTo>
                    <a:close/>
                  </a:path>
                </a:pathLst>
              </a:custGeom>
              <a:solidFill>
                <a:srgbClr val="343434"/>
              </a:solidFill>
              <a:ln>
                <a:noFill/>
              </a:ln>
            </p:spPr>
            <p:txBody>
              <a:bodyPr vert="horz" wrap="square" lIns="91440" tIns="45720" rIns="91440" bIns="45720" numCol="1" anchor="t" anchorCtr="0" compatLnSpc="1"/>
              <a:lstStyle/>
              <a:p>
                <a:endParaRPr lang="zh-CN" altLang="en-US"/>
              </a:p>
            </p:txBody>
          </p:sp>
          <p:sp>
            <p:nvSpPr>
              <p:cNvPr id="649" name="Freeform 32"/>
              <p:cNvSpPr/>
              <p:nvPr/>
            </p:nvSpPr>
            <p:spPr bwMode="auto">
              <a:xfrm>
                <a:off x="10199688" y="5138738"/>
                <a:ext cx="784225" cy="1025525"/>
              </a:xfrm>
              <a:custGeom>
                <a:avLst/>
                <a:gdLst>
                  <a:gd name="T0" fmla="*/ 91 w 494"/>
                  <a:gd name="T1" fmla="*/ 22 h 646"/>
                  <a:gd name="T2" fmla="*/ 91 w 494"/>
                  <a:gd name="T3" fmla="*/ 22 h 646"/>
                  <a:gd name="T4" fmla="*/ 107 w 494"/>
                  <a:gd name="T5" fmla="*/ 22 h 646"/>
                  <a:gd name="T6" fmla="*/ 124 w 494"/>
                  <a:gd name="T7" fmla="*/ 16 h 646"/>
                  <a:gd name="T8" fmla="*/ 142 w 494"/>
                  <a:gd name="T9" fmla="*/ 8 h 646"/>
                  <a:gd name="T10" fmla="*/ 161 w 494"/>
                  <a:gd name="T11" fmla="*/ 0 h 646"/>
                  <a:gd name="T12" fmla="*/ 245 w 494"/>
                  <a:gd name="T13" fmla="*/ 275 h 646"/>
                  <a:gd name="T14" fmla="*/ 465 w 494"/>
                  <a:gd name="T15" fmla="*/ 475 h 646"/>
                  <a:gd name="T16" fmla="*/ 465 w 494"/>
                  <a:gd name="T17" fmla="*/ 475 h 646"/>
                  <a:gd name="T18" fmla="*/ 476 w 494"/>
                  <a:gd name="T19" fmla="*/ 488 h 646"/>
                  <a:gd name="T20" fmla="*/ 486 w 494"/>
                  <a:gd name="T21" fmla="*/ 504 h 646"/>
                  <a:gd name="T22" fmla="*/ 492 w 494"/>
                  <a:gd name="T23" fmla="*/ 520 h 646"/>
                  <a:gd name="T24" fmla="*/ 494 w 494"/>
                  <a:gd name="T25" fmla="*/ 537 h 646"/>
                  <a:gd name="T26" fmla="*/ 494 w 494"/>
                  <a:gd name="T27" fmla="*/ 553 h 646"/>
                  <a:gd name="T28" fmla="*/ 490 w 494"/>
                  <a:gd name="T29" fmla="*/ 568 h 646"/>
                  <a:gd name="T30" fmla="*/ 484 w 494"/>
                  <a:gd name="T31" fmla="*/ 582 h 646"/>
                  <a:gd name="T32" fmla="*/ 475 w 494"/>
                  <a:gd name="T33" fmla="*/ 595 h 646"/>
                  <a:gd name="T34" fmla="*/ 457 w 494"/>
                  <a:gd name="T35" fmla="*/ 613 h 646"/>
                  <a:gd name="T36" fmla="*/ 457 w 494"/>
                  <a:gd name="T37" fmla="*/ 613 h 646"/>
                  <a:gd name="T38" fmla="*/ 445 w 494"/>
                  <a:gd name="T39" fmla="*/ 627 h 646"/>
                  <a:gd name="T40" fmla="*/ 432 w 494"/>
                  <a:gd name="T41" fmla="*/ 638 h 646"/>
                  <a:gd name="T42" fmla="*/ 416 w 494"/>
                  <a:gd name="T43" fmla="*/ 644 h 646"/>
                  <a:gd name="T44" fmla="*/ 401 w 494"/>
                  <a:gd name="T45" fmla="*/ 646 h 646"/>
                  <a:gd name="T46" fmla="*/ 385 w 494"/>
                  <a:gd name="T47" fmla="*/ 644 h 646"/>
                  <a:gd name="T48" fmla="*/ 369 w 494"/>
                  <a:gd name="T49" fmla="*/ 640 h 646"/>
                  <a:gd name="T50" fmla="*/ 354 w 494"/>
                  <a:gd name="T51" fmla="*/ 630 h 646"/>
                  <a:gd name="T52" fmla="*/ 338 w 494"/>
                  <a:gd name="T53" fmla="*/ 619 h 646"/>
                  <a:gd name="T54" fmla="*/ 91 w 494"/>
                  <a:gd name="T55" fmla="*/ 399 h 646"/>
                  <a:gd name="T56" fmla="*/ 91 w 494"/>
                  <a:gd name="T57" fmla="*/ 399 h 646"/>
                  <a:gd name="T58" fmla="*/ 78 w 494"/>
                  <a:gd name="T59" fmla="*/ 387 h 646"/>
                  <a:gd name="T60" fmla="*/ 66 w 494"/>
                  <a:gd name="T61" fmla="*/ 374 h 646"/>
                  <a:gd name="T62" fmla="*/ 60 w 494"/>
                  <a:gd name="T63" fmla="*/ 360 h 646"/>
                  <a:gd name="T64" fmla="*/ 58 w 494"/>
                  <a:gd name="T65" fmla="*/ 352 h 646"/>
                  <a:gd name="T66" fmla="*/ 58 w 494"/>
                  <a:gd name="T67" fmla="*/ 345 h 646"/>
                  <a:gd name="T68" fmla="*/ 58 w 494"/>
                  <a:gd name="T69" fmla="*/ 341 h 646"/>
                  <a:gd name="T70" fmla="*/ 0 w 494"/>
                  <a:gd name="T71" fmla="*/ 156 h 646"/>
                  <a:gd name="T72" fmla="*/ 82 w 494"/>
                  <a:gd name="T73" fmla="*/ 29 h 646"/>
                  <a:gd name="T74" fmla="*/ 82 w 494"/>
                  <a:gd name="T75" fmla="*/ 29 h 646"/>
                  <a:gd name="T76" fmla="*/ 82 w 494"/>
                  <a:gd name="T77" fmla="*/ 26 h 646"/>
                  <a:gd name="T78" fmla="*/ 82 w 494"/>
                  <a:gd name="T79" fmla="*/ 24 h 646"/>
                  <a:gd name="T80" fmla="*/ 91 w 494"/>
                  <a:gd name="T81" fmla="*/ 22 h 646"/>
                  <a:gd name="T82" fmla="*/ 91 w 494"/>
                  <a:gd name="T83" fmla="*/ 22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4" h="646">
                    <a:moveTo>
                      <a:pt x="91" y="22"/>
                    </a:moveTo>
                    <a:lnTo>
                      <a:pt x="91" y="22"/>
                    </a:lnTo>
                    <a:lnTo>
                      <a:pt x="107" y="22"/>
                    </a:lnTo>
                    <a:lnTo>
                      <a:pt x="124" y="16"/>
                    </a:lnTo>
                    <a:lnTo>
                      <a:pt x="142" y="8"/>
                    </a:lnTo>
                    <a:lnTo>
                      <a:pt x="161" y="0"/>
                    </a:lnTo>
                    <a:lnTo>
                      <a:pt x="245" y="275"/>
                    </a:lnTo>
                    <a:lnTo>
                      <a:pt x="465" y="475"/>
                    </a:lnTo>
                    <a:lnTo>
                      <a:pt x="465" y="475"/>
                    </a:lnTo>
                    <a:lnTo>
                      <a:pt x="476" y="488"/>
                    </a:lnTo>
                    <a:lnTo>
                      <a:pt x="486" y="504"/>
                    </a:lnTo>
                    <a:lnTo>
                      <a:pt x="492" y="520"/>
                    </a:lnTo>
                    <a:lnTo>
                      <a:pt x="494" y="537"/>
                    </a:lnTo>
                    <a:lnTo>
                      <a:pt x="494" y="553"/>
                    </a:lnTo>
                    <a:lnTo>
                      <a:pt x="490" y="568"/>
                    </a:lnTo>
                    <a:lnTo>
                      <a:pt x="484" y="582"/>
                    </a:lnTo>
                    <a:lnTo>
                      <a:pt x="475" y="595"/>
                    </a:lnTo>
                    <a:lnTo>
                      <a:pt x="457" y="613"/>
                    </a:lnTo>
                    <a:lnTo>
                      <a:pt x="457" y="613"/>
                    </a:lnTo>
                    <a:lnTo>
                      <a:pt x="445" y="627"/>
                    </a:lnTo>
                    <a:lnTo>
                      <a:pt x="432" y="638"/>
                    </a:lnTo>
                    <a:lnTo>
                      <a:pt x="416" y="644"/>
                    </a:lnTo>
                    <a:lnTo>
                      <a:pt x="401" y="646"/>
                    </a:lnTo>
                    <a:lnTo>
                      <a:pt x="385" y="644"/>
                    </a:lnTo>
                    <a:lnTo>
                      <a:pt x="369" y="640"/>
                    </a:lnTo>
                    <a:lnTo>
                      <a:pt x="354" y="630"/>
                    </a:lnTo>
                    <a:lnTo>
                      <a:pt x="338" y="619"/>
                    </a:lnTo>
                    <a:lnTo>
                      <a:pt x="91" y="399"/>
                    </a:lnTo>
                    <a:lnTo>
                      <a:pt x="91" y="399"/>
                    </a:lnTo>
                    <a:lnTo>
                      <a:pt x="78" y="387"/>
                    </a:lnTo>
                    <a:lnTo>
                      <a:pt x="66" y="374"/>
                    </a:lnTo>
                    <a:lnTo>
                      <a:pt x="60" y="360"/>
                    </a:lnTo>
                    <a:lnTo>
                      <a:pt x="58" y="352"/>
                    </a:lnTo>
                    <a:lnTo>
                      <a:pt x="58" y="345"/>
                    </a:lnTo>
                    <a:lnTo>
                      <a:pt x="58" y="341"/>
                    </a:lnTo>
                    <a:lnTo>
                      <a:pt x="0" y="156"/>
                    </a:lnTo>
                    <a:lnTo>
                      <a:pt x="82" y="29"/>
                    </a:lnTo>
                    <a:lnTo>
                      <a:pt x="82" y="29"/>
                    </a:lnTo>
                    <a:lnTo>
                      <a:pt x="82" y="26"/>
                    </a:lnTo>
                    <a:lnTo>
                      <a:pt x="82" y="24"/>
                    </a:lnTo>
                    <a:lnTo>
                      <a:pt x="91" y="22"/>
                    </a:lnTo>
                    <a:lnTo>
                      <a:pt x="91" y="22"/>
                    </a:lnTo>
                    <a:close/>
                  </a:path>
                </a:pathLst>
              </a:custGeom>
              <a:solidFill>
                <a:srgbClr val="343434"/>
              </a:solidFill>
              <a:ln>
                <a:noFill/>
              </a:ln>
            </p:spPr>
            <p:txBody>
              <a:bodyPr vert="horz" wrap="square" lIns="91440" tIns="45720" rIns="91440" bIns="45720" numCol="1" anchor="t" anchorCtr="0" compatLnSpc="1"/>
              <a:lstStyle/>
              <a:p>
                <a:endParaRPr lang="zh-CN" altLang="en-US"/>
              </a:p>
            </p:txBody>
          </p:sp>
          <p:sp>
            <p:nvSpPr>
              <p:cNvPr id="650" name="Freeform 34"/>
              <p:cNvSpPr/>
              <p:nvPr/>
            </p:nvSpPr>
            <p:spPr bwMode="auto">
              <a:xfrm>
                <a:off x="9269413" y="3719513"/>
                <a:ext cx="241300" cy="268288"/>
              </a:xfrm>
              <a:custGeom>
                <a:avLst/>
                <a:gdLst>
                  <a:gd name="T0" fmla="*/ 152 w 152"/>
                  <a:gd name="T1" fmla="*/ 169 h 169"/>
                  <a:gd name="T2" fmla="*/ 0 w 152"/>
                  <a:gd name="T3" fmla="*/ 0 h 169"/>
                  <a:gd name="T4" fmla="*/ 140 w 152"/>
                  <a:gd name="T5" fmla="*/ 0 h 169"/>
                  <a:gd name="T6" fmla="*/ 135 w 152"/>
                  <a:gd name="T7" fmla="*/ 9 h 169"/>
                  <a:gd name="T8" fmla="*/ 135 w 152"/>
                  <a:gd name="T9" fmla="*/ 9 h 169"/>
                  <a:gd name="T10" fmla="*/ 127 w 152"/>
                  <a:gd name="T11" fmla="*/ 33 h 169"/>
                  <a:gd name="T12" fmla="*/ 123 w 152"/>
                  <a:gd name="T13" fmla="*/ 56 h 169"/>
                  <a:gd name="T14" fmla="*/ 123 w 152"/>
                  <a:gd name="T15" fmla="*/ 78 h 169"/>
                  <a:gd name="T16" fmla="*/ 127 w 152"/>
                  <a:gd name="T17" fmla="*/ 97 h 169"/>
                  <a:gd name="T18" fmla="*/ 152 w 152"/>
                  <a:gd name="T19"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69">
                    <a:moveTo>
                      <a:pt x="152" y="169"/>
                    </a:moveTo>
                    <a:lnTo>
                      <a:pt x="0" y="0"/>
                    </a:lnTo>
                    <a:lnTo>
                      <a:pt x="140" y="0"/>
                    </a:lnTo>
                    <a:lnTo>
                      <a:pt x="135" y="9"/>
                    </a:lnTo>
                    <a:lnTo>
                      <a:pt x="135" y="9"/>
                    </a:lnTo>
                    <a:lnTo>
                      <a:pt x="127" y="33"/>
                    </a:lnTo>
                    <a:lnTo>
                      <a:pt x="123" y="56"/>
                    </a:lnTo>
                    <a:lnTo>
                      <a:pt x="123" y="78"/>
                    </a:lnTo>
                    <a:lnTo>
                      <a:pt x="127" y="97"/>
                    </a:lnTo>
                    <a:lnTo>
                      <a:pt x="152" y="169"/>
                    </a:lnTo>
                    <a:close/>
                  </a:path>
                </a:pathLst>
              </a:custGeom>
              <a:solidFill>
                <a:srgbClr val="343434"/>
              </a:solidFill>
              <a:ln>
                <a:noFill/>
              </a:ln>
            </p:spPr>
            <p:txBody>
              <a:bodyPr vert="horz" wrap="square" lIns="91440" tIns="45720" rIns="91440" bIns="45720" numCol="1" anchor="t" anchorCtr="0" compatLnSpc="1"/>
              <a:lstStyle/>
              <a:p>
                <a:endParaRPr lang="zh-CN" altLang="en-US"/>
              </a:p>
            </p:txBody>
          </p:sp>
          <p:sp>
            <p:nvSpPr>
              <p:cNvPr id="651" name="Freeform 35"/>
              <p:cNvSpPr/>
              <p:nvPr/>
            </p:nvSpPr>
            <p:spPr bwMode="auto">
              <a:xfrm>
                <a:off x="9199563" y="3484563"/>
                <a:ext cx="271463" cy="98425"/>
              </a:xfrm>
              <a:custGeom>
                <a:avLst/>
                <a:gdLst>
                  <a:gd name="T0" fmla="*/ 25 w 171"/>
                  <a:gd name="T1" fmla="*/ 15 h 62"/>
                  <a:gd name="T2" fmla="*/ 25 w 171"/>
                  <a:gd name="T3" fmla="*/ 15 h 62"/>
                  <a:gd name="T4" fmla="*/ 37 w 171"/>
                  <a:gd name="T5" fmla="*/ 8 h 62"/>
                  <a:gd name="T6" fmla="*/ 50 w 171"/>
                  <a:gd name="T7" fmla="*/ 2 h 62"/>
                  <a:gd name="T8" fmla="*/ 66 w 171"/>
                  <a:gd name="T9" fmla="*/ 0 h 62"/>
                  <a:gd name="T10" fmla="*/ 81 w 171"/>
                  <a:gd name="T11" fmla="*/ 0 h 62"/>
                  <a:gd name="T12" fmla="*/ 95 w 171"/>
                  <a:gd name="T13" fmla="*/ 2 h 62"/>
                  <a:gd name="T14" fmla="*/ 110 w 171"/>
                  <a:gd name="T15" fmla="*/ 6 h 62"/>
                  <a:gd name="T16" fmla="*/ 124 w 171"/>
                  <a:gd name="T17" fmla="*/ 12 h 62"/>
                  <a:gd name="T18" fmla="*/ 136 w 171"/>
                  <a:gd name="T19" fmla="*/ 21 h 62"/>
                  <a:gd name="T20" fmla="*/ 171 w 171"/>
                  <a:gd name="T21" fmla="*/ 62 h 62"/>
                  <a:gd name="T22" fmla="*/ 0 w 171"/>
                  <a:gd name="T23" fmla="*/ 62 h 62"/>
                  <a:gd name="T24" fmla="*/ 0 w 171"/>
                  <a:gd name="T25" fmla="*/ 62 h 62"/>
                  <a:gd name="T26" fmla="*/ 13 w 171"/>
                  <a:gd name="T27" fmla="*/ 41 h 62"/>
                  <a:gd name="T28" fmla="*/ 19 w 171"/>
                  <a:gd name="T29" fmla="*/ 27 h 62"/>
                  <a:gd name="T30" fmla="*/ 25 w 171"/>
                  <a:gd name="T31" fmla="*/ 15 h 62"/>
                  <a:gd name="T32" fmla="*/ 25 w 171"/>
                  <a:gd name="T33" fmla="*/ 1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 h="62">
                    <a:moveTo>
                      <a:pt x="25" y="15"/>
                    </a:moveTo>
                    <a:lnTo>
                      <a:pt x="25" y="15"/>
                    </a:lnTo>
                    <a:lnTo>
                      <a:pt x="37" y="8"/>
                    </a:lnTo>
                    <a:lnTo>
                      <a:pt x="50" y="2"/>
                    </a:lnTo>
                    <a:lnTo>
                      <a:pt x="66" y="0"/>
                    </a:lnTo>
                    <a:lnTo>
                      <a:pt x="81" y="0"/>
                    </a:lnTo>
                    <a:lnTo>
                      <a:pt x="95" y="2"/>
                    </a:lnTo>
                    <a:lnTo>
                      <a:pt x="110" y="6"/>
                    </a:lnTo>
                    <a:lnTo>
                      <a:pt x="124" y="12"/>
                    </a:lnTo>
                    <a:lnTo>
                      <a:pt x="136" y="21"/>
                    </a:lnTo>
                    <a:lnTo>
                      <a:pt x="171" y="62"/>
                    </a:lnTo>
                    <a:lnTo>
                      <a:pt x="0" y="62"/>
                    </a:lnTo>
                    <a:lnTo>
                      <a:pt x="0" y="62"/>
                    </a:lnTo>
                    <a:lnTo>
                      <a:pt x="13" y="41"/>
                    </a:lnTo>
                    <a:lnTo>
                      <a:pt x="19" y="27"/>
                    </a:lnTo>
                    <a:lnTo>
                      <a:pt x="25" y="15"/>
                    </a:lnTo>
                    <a:lnTo>
                      <a:pt x="25" y="15"/>
                    </a:lnTo>
                    <a:close/>
                  </a:path>
                </a:pathLst>
              </a:custGeom>
              <a:solidFill>
                <a:srgbClr val="343434"/>
              </a:solidFill>
              <a:ln>
                <a:noFill/>
              </a:ln>
            </p:spPr>
            <p:txBody>
              <a:bodyPr vert="horz" wrap="square" lIns="91440" tIns="45720" rIns="91440" bIns="45720" numCol="1" anchor="t" anchorCtr="0" compatLnSpc="1"/>
              <a:lstStyle/>
              <a:p>
                <a:endParaRPr lang="zh-CN" altLang="en-US"/>
              </a:p>
            </p:txBody>
          </p:sp>
          <p:sp>
            <p:nvSpPr>
              <p:cNvPr id="652" name="Freeform 36"/>
              <p:cNvSpPr/>
              <p:nvPr/>
            </p:nvSpPr>
            <p:spPr bwMode="auto">
              <a:xfrm>
                <a:off x="9729788" y="3706813"/>
                <a:ext cx="858838" cy="2457450"/>
              </a:xfrm>
              <a:custGeom>
                <a:avLst/>
                <a:gdLst>
                  <a:gd name="T0" fmla="*/ 504 w 541"/>
                  <a:gd name="T1" fmla="*/ 0 h 1548"/>
                  <a:gd name="T2" fmla="*/ 531 w 541"/>
                  <a:gd name="T3" fmla="*/ 52 h 1548"/>
                  <a:gd name="T4" fmla="*/ 539 w 541"/>
                  <a:gd name="T5" fmla="*/ 82 h 1548"/>
                  <a:gd name="T6" fmla="*/ 541 w 541"/>
                  <a:gd name="T7" fmla="*/ 111 h 1548"/>
                  <a:gd name="T8" fmla="*/ 525 w 541"/>
                  <a:gd name="T9" fmla="*/ 725 h 1548"/>
                  <a:gd name="T10" fmla="*/ 523 w 541"/>
                  <a:gd name="T11" fmla="*/ 760 h 1548"/>
                  <a:gd name="T12" fmla="*/ 514 w 541"/>
                  <a:gd name="T13" fmla="*/ 793 h 1548"/>
                  <a:gd name="T14" fmla="*/ 500 w 541"/>
                  <a:gd name="T15" fmla="*/ 821 h 1548"/>
                  <a:gd name="T16" fmla="*/ 481 w 541"/>
                  <a:gd name="T17" fmla="*/ 844 h 1548"/>
                  <a:gd name="T18" fmla="*/ 457 w 541"/>
                  <a:gd name="T19" fmla="*/ 863 h 1548"/>
                  <a:gd name="T20" fmla="*/ 430 w 541"/>
                  <a:gd name="T21" fmla="*/ 877 h 1548"/>
                  <a:gd name="T22" fmla="*/ 399 w 541"/>
                  <a:gd name="T23" fmla="*/ 885 h 1548"/>
                  <a:gd name="T24" fmla="*/ 366 w 541"/>
                  <a:gd name="T25" fmla="*/ 885 h 1548"/>
                  <a:gd name="T26" fmla="*/ 197 w 541"/>
                  <a:gd name="T27" fmla="*/ 1153 h 1548"/>
                  <a:gd name="T28" fmla="*/ 197 w 541"/>
                  <a:gd name="T29" fmla="*/ 1459 h 1548"/>
                  <a:gd name="T30" fmla="*/ 191 w 541"/>
                  <a:gd name="T31" fmla="*/ 1494 h 1548"/>
                  <a:gd name="T32" fmla="*/ 171 w 541"/>
                  <a:gd name="T33" fmla="*/ 1521 h 1548"/>
                  <a:gd name="T34" fmla="*/ 142 w 541"/>
                  <a:gd name="T35" fmla="*/ 1540 h 1548"/>
                  <a:gd name="T36" fmla="*/ 107 w 541"/>
                  <a:gd name="T37" fmla="*/ 1548 h 1548"/>
                  <a:gd name="T38" fmla="*/ 86 w 541"/>
                  <a:gd name="T39" fmla="*/ 1548 h 1548"/>
                  <a:gd name="T40" fmla="*/ 51 w 541"/>
                  <a:gd name="T41" fmla="*/ 1540 h 1548"/>
                  <a:gd name="T42" fmla="*/ 24 w 541"/>
                  <a:gd name="T43" fmla="*/ 1521 h 1548"/>
                  <a:gd name="T44" fmla="*/ 6 w 541"/>
                  <a:gd name="T45" fmla="*/ 1494 h 1548"/>
                  <a:gd name="T46" fmla="*/ 0 w 541"/>
                  <a:gd name="T47" fmla="*/ 1459 h 1548"/>
                  <a:gd name="T48" fmla="*/ 0 w 541"/>
                  <a:gd name="T49" fmla="*/ 1128 h 1548"/>
                  <a:gd name="T50" fmla="*/ 4 w 541"/>
                  <a:gd name="T51" fmla="*/ 1099 h 1548"/>
                  <a:gd name="T52" fmla="*/ 14 w 541"/>
                  <a:gd name="T53" fmla="*/ 1073 h 1548"/>
                  <a:gd name="T54" fmla="*/ 16 w 541"/>
                  <a:gd name="T55" fmla="*/ 1070 h 1548"/>
                  <a:gd name="T56" fmla="*/ 24 w 541"/>
                  <a:gd name="T57" fmla="*/ 1064 h 1548"/>
                  <a:gd name="T58" fmla="*/ 164 w 541"/>
                  <a:gd name="T59" fmla="*/ 830 h 1548"/>
                  <a:gd name="T60" fmla="*/ 156 w 541"/>
                  <a:gd name="T61" fmla="*/ 821 h 1548"/>
                  <a:gd name="T62" fmla="*/ 142 w 541"/>
                  <a:gd name="T63" fmla="*/ 795 h 1548"/>
                  <a:gd name="T64" fmla="*/ 132 w 541"/>
                  <a:gd name="T65" fmla="*/ 768 h 1548"/>
                  <a:gd name="T66" fmla="*/ 129 w 541"/>
                  <a:gd name="T67" fmla="*/ 735 h 1548"/>
                  <a:gd name="T68" fmla="*/ 132 w 541"/>
                  <a:gd name="T69" fmla="*/ 434 h 1548"/>
                  <a:gd name="T70" fmla="*/ 424 w 541"/>
                  <a:gd name="T71" fmla="*/ 196 h 1548"/>
                  <a:gd name="T72" fmla="*/ 450 w 541"/>
                  <a:gd name="T73" fmla="*/ 161 h 1548"/>
                  <a:gd name="T74" fmla="*/ 461 w 541"/>
                  <a:gd name="T75" fmla="*/ 121 h 1548"/>
                  <a:gd name="T76" fmla="*/ 457 w 541"/>
                  <a:gd name="T77" fmla="*/ 76 h 1548"/>
                  <a:gd name="T78" fmla="*/ 436 w 541"/>
                  <a:gd name="T79" fmla="*/ 35 h 1548"/>
                  <a:gd name="T80" fmla="*/ 416 w 541"/>
                  <a:gd name="T81" fmla="*/ 21 h 1548"/>
                  <a:gd name="T82" fmla="*/ 401 w 541"/>
                  <a:gd name="T83" fmla="*/ 8 h 1548"/>
                  <a:gd name="T84" fmla="*/ 477 w 541"/>
                  <a:gd name="T85" fmla="*/ 8 h 1548"/>
                  <a:gd name="T86" fmla="*/ 490 w 541"/>
                  <a:gd name="T87" fmla="*/ 4 h 1548"/>
                  <a:gd name="T88" fmla="*/ 504 w 541"/>
                  <a:gd name="T89" fmla="*/ 0 h 1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1" h="1548">
                    <a:moveTo>
                      <a:pt x="504" y="0"/>
                    </a:moveTo>
                    <a:lnTo>
                      <a:pt x="504" y="0"/>
                    </a:lnTo>
                    <a:lnTo>
                      <a:pt x="520" y="25"/>
                    </a:lnTo>
                    <a:lnTo>
                      <a:pt x="531" y="52"/>
                    </a:lnTo>
                    <a:lnTo>
                      <a:pt x="535" y="66"/>
                    </a:lnTo>
                    <a:lnTo>
                      <a:pt x="539" y="82"/>
                    </a:lnTo>
                    <a:lnTo>
                      <a:pt x="541" y="95"/>
                    </a:lnTo>
                    <a:lnTo>
                      <a:pt x="541" y="111"/>
                    </a:lnTo>
                    <a:lnTo>
                      <a:pt x="525" y="725"/>
                    </a:lnTo>
                    <a:lnTo>
                      <a:pt x="525" y="725"/>
                    </a:lnTo>
                    <a:lnTo>
                      <a:pt x="525" y="743"/>
                    </a:lnTo>
                    <a:lnTo>
                      <a:pt x="523" y="760"/>
                    </a:lnTo>
                    <a:lnTo>
                      <a:pt x="520" y="778"/>
                    </a:lnTo>
                    <a:lnTo>
                      <a:pt x="514" y="793"/>
                    </a:lnTo>
                    <a:lnTo>
                      <a:pt x="508" y="807"/>
                    </a:lnTo>
                    <a:lnTo>
                      <a:pt x="500" y="821"/>
                    </a:lnTo>
                    <a:lnTo>
                      <a:pt x="490" y="834"/>
                    </a:lnTo>
                    <a:lnTo>
                      <a:pt x="481" y="844"/>
                    </a:lnTo>
                    <a:lnTo>
                      <a:pt x="469" y="856"/>
                    </a:lnTo>
                    <a:lnTo>
                      <a:pt x="457" y="863"/>
                    </a:lnTo>
                    <a:lnTo>
                      <a:pt x="444" y="871"/>
                    </a:lnTo>
                    <a:lnTo>
                      <a:pt x="430" y="877"/>
                    </a:lnTo>
                    <a:lnTo>
                      <a:pt x="415" y="881"/>
                    </a:lnTo>
                    <a:lnTo>
                      <a:pt x="399" y="885"/>
                    </a:lnTo>
                    <a:lnTo>
                      <a:pt x="383" y="885"/>
                    </a:lnTo>
                    <a:lnTo>
                      <a:pt x="366" y="885"/>
                    </a:lnTo>
                    <a:lnTo>
                      <a:pt x="356" y="885"/>
                    </a:lnTo>
                    <a:lnTo>
                      <a:pt x="197" y="1153"/>
                    </a:lnTo>
                    <a:lnTo>
                      <a:pt x="197" y="1459"/>
                    </a:lnTo>
                    <a:lnTo>
                      <a:pt x="197" y="1459"/>
                    </a:lnTo>
                    <a:lnTo>
                      <a:pt x="195" y="1476"/>
                    </a:lnTo>
                    <a:lnTo>
                      <a:pt x="191" y="1494"/>
                    </a:lnTo>
                    <a:lnTo>
                      <a:pt x="181" y="1509"/>
                    </a:lnTo>
                    <a:lnTo>
                      <a:pt x="171" y="1521"/>
                    </a:lnTo>
                    <a:lnTo>
                      <a:pt x="158" y="1532"/>
                    </a:lnTo>
                    <a:lnTo>
                      <a:pt x="142" y="1540"/>
                    </a:lnTo>
                    <a:lnTo>
                      <a:pt x="127" y="1546"/>
                    </a:lnTo>
                    <a:lnTo>
                      <a:pt x="107" y="1548"/>
                    </a:lnTo>
                    <a:lnTo>
                      <a:pt x="86" y="1548"/>
                    </a:lnTo>
                    <a:lnTo>
                      <a:pt x="86" y="1548"/>
                    </a:lnTo>
                    <a:lnTo>
                      <a:pt x="66" y="1546"/>
                    </a:lnTo>
                    <a:lnTo>
                      <a:pt x="51" y="1540"/>
                    </a:lnTo>
                    <a:lnTo>
                      <a:pt x="37" y="1532"/>
                    </a:lnTo>
                    <a:lnTo>
                      <a:pt x="24" y="1521"/>
                    </a:lnTo>
                    <a:lnTo>
                      <a:pt x="14" y="1509"/>
                    </a:lnTo>
                    <a:lnTo>
                      <a:pt x="6" y="1494"/>
                    </a:lnTo>
                    <a:lnTo>
                      <a:pt x="2" y="1476"/>
                    </a:lnTo>
                    <a:lnTo>
                      <a:pt x="0" y="1459"/>
                    </a:lnTo>
                    <a:lnTo>
                      <a:pt x="0" y="1128"/>
                    </a:lnTo>
                    <a:lnTo>
                      <a:pt x="0" y="1128"/>
                    </a:lnTo>
                    <a:lnTo>
                      <a:pt x="2" y="1112"/>
                    </a:lnTo>
                    <a:lnTo>
                      <a:pt x="4" y="1099"/>
                    </a:lnTo>
                    <a:lnTo>
                      <a:pt x="8" y="1085"/>
                    </a:lnTo>
                    <a:lnTo>
                      <a:pt x="14" y="1073"/>
                    </a:lnTo>
                    <a:lnTo>
                      <a:pt x="14" y="1073"/>
                    </a:lnTo>
                    <a:lnTo>
                      <a:pt x="16" y="1070"/>
                    </a:lnTo>
                    <a:lnTo>
                      <a:pt x="20" y="1068"/>
                    </a:lnTo>
                    <a:lnTo>
                      <a:pt x="24" y="1064"/>
                    </a:lnTo>
                    <a:lnTo>
                      <a:pt x="25" y="1058"/>
                    </a:lnTo>
                    <a:lnTo>
                      <a:pt x="164" y="830"/>
                    </a:lnTo>
                    <a:lnTo>
                      <a:pt x="164" y="830"/>
                    </a:lnTo>
                    <a:lnTo>
                      <a:pt x="156" y="821"/>
                    </a:lnTo>
                    <a:lnTo>
                      <a:pt x="150" y="809"/>
                    </a:lnTo>
                    <a:lnTo>
                      <a:pt x="142" y="795"/>
                    </a:lnTo>
                    <a:lnTo>
                      <a:pt x="138" y="782"/>
                    </a:lnTo>
                    <a:lnTo>
                      <a:pt x="132" y="768"/>
                    </a:lnTo>
                    <a:lnTo>
                      <a:pt x="131" y="753"/>
                    </a:lnTo>
                    <a:lnTo>
                      <a:pt x="129" y="735"/>
                    </a:lnTo>
                    <a:lnTo>
                      <a:pt x="127" y="720"/>
                    </a:lnTo>
                    <a:lnTo>
                      <a:pt x="132" y="434"/>
                    </a:lnTo>
                    <a:lnTo>
                      <a:pt x="424" y="196"/>
                    </a:lnTo>
                    <a:lnTo>
                      <a:pt x="424" y="196"/>
                    </a:lnTo>
                    <a:lnTo>
                      <a:pt x="438" y="179"/>
                    </a:lnTo>
                    <a:lnTo>
                      <a:pt x="450" y="161"/>
                    </a:lnTo>
                    <a:lnTo>
                      <a:pt x="457" y="142"/>
                    </a:lnTo>
                    <a:lnTo>
                      <a:pt x="461" y="121"/>
                    </a:lnTo>
                    <a:lnTo>
                      <a:pt x="461" y="99"/>
                    </a:lnTo>
                    <a:lnTo>
                      <a:pt x="457" y="76"/>
                    </a:lnTo>
                    <a:lnTo>
                      <a:pt x="450" y="54"/>
                    </a:lnTo>
                    <a:lnTo>
                      <a:pt x="436" y="35"/>
                    </a:lnTo>
                    <a:lnTo>
                      <a:pt x="436" y="35"/>
                    </a:lnTo>
                    <a:lnTo>
                      <a:pt x="416" y="21"/>
                    </a:lnTo>
                    <a:lnTo>
                      <a:pt x="407" y="15"/>
                    </a:lnTo>
                    <a:lnTo>
                      <a:pt x="401" y="8"/>
                    </a:lnTo>
                    <a:lnTo>
                      <a:pt x="477" y="8"/>
                    </a:lnTo>
                    <a:lnTo>
                      <a:pt x="477" y="8"/>
                    </a:lnTo>
                    <a:lnTo>
                      <a:pt x="483" y="8"/>
                    </a:lnTo>
                    <a:lnTo>
                      <a:pt x="490" y="4"/>
                    </a:lnTo>
                    <a:lnTo>
                      <a:pt x="496" y="0"/>
                    </a:lnTo>
                    <a:lnTo>
                      <a:pt x="504" y="0"/>
                    </a:lnTo>
                    <a:lnTo>
                      <a:pt x="504" y="0"/>
                    </a:lnTo>
                    <a:close/>
                  </a:path>
                </a:pathLst>
              </a:custGeom>
              <a:solidFill>
                <a:srgbClr val="343434"/>
              </a:solidFill>
              <a:ln>
                <a:noFill/>
              </a:ln>
            </p:spPr>
            <p:txBody>
              <a:bodyPr vert="horz" wrap="square" lIns="91440" tIns="45720" rIns="91440" bIns="45720" numCol="1" anchor="t" anchorCtr="0" compatLnSpc="1"/>
              <a:lstStyle/>
              <a:p>
                <a:endParaRPr lang="zh-CN" altLang="en-US"/>
              </a:p>
            </p:txBody>
          </p:sp>
          <p:sp>
            <p:nvSpPr>
              <p:cNvPr id="653" name="Freeform 38"/>
              <p:cNvSpPr/>
              <p:nvPr/>
            </p:nvSpPr>
            <p:spPr bwMode="auto">
              <a:xfrm>
                <a:off x="9526588" y="3687763"/>
                <a:ext cx="869950" cy="708025"/>
              </a:xfrm>
              <a:custGeom>
                <a:avLst/>
                <a:gdLst>
                  <a:gd name="T0" fmla="*/ 31 w 548"/>
                  <a:gd name="T1" fmla="*/ 20 h 446"/>
                  <a:gd name="T2" fmla="*/ 31 w 548"/>
                  <a:gd name="T3" fmla="*/ 20 h 446"/>
                  <a:gd name="T4" fmla="*/ 43 w 548"/>
                  <a:gd name="T5" fmla="*/ 12 h 446"/>
                  <a:gd name="T6" fmla="*/ 48 w 548"/>
                  <a:gd name="T7" fmla="*/ 8 h 446"/>
                  <a:gd name="T8" fmla="*/ 52 w 548"/>
                  <a:gd name="T9" fmla="*/ 2 h 446"/>
                  <a:gd name="T10" fmla="*/ 52 w 548"/>
                  <a:gd name="T11" fmla="*/ 2 h 446"/>
                  <a:gd name="T12" fmla="*/ 70 w 548"/>
                  <a:gd name="T13" fmla="*/ 0 h 446"/>
                  <a:gd name="T14" fmla="*/ 89 w 548"/>
                  <a:gd name="T15" fmla="*/ 4 h 446"/>
                  <a:gd name="T16" fmla="*/ 109 w 548"/>
                  <a:gd name="T17" fmla="*/ 10 h 446"/>
                  <a:gd name="T18" fmla="*/ 128 w 548"/>
                  <a:gd name="T19" fmla="*/ 20 h 446"/>
                  <a:gd name="T20" fmla="*/ 128 w 548"/>
                  <a:gd name="T21" fmla="*/ 20 h 446"/>
                  <a:gd name="T22" fmla="*/ 134 w 548"/>
                  <a:gd name="T23" fmla="*/ 29 h 446"/>
                  <a:gd name="T24" fmla="*/ 144 w 548"/>
                  <a:gd name="T25" fmla="*/ 39 h 446"/>
                  <a:gd name="T26" fmla="*/ 150 w 548"/>
                  <a:gd name="T27" fmla="*/ 51 h 446"/>
                  <a:gd name="T28" fmla="*/ 152 w 548"/>
                  <a:gd name="T29" fmla="*/ 57 h 446"/>
                  <a:gd name="T30" fmla="*/ 153 w 548"/>
                  <a:gd name="T31" fmla="*/ 63 h 446"/>
                  <a:gd name="T32" fmla="*/ 214 w 548"/>
                  <a:gd name="T33" fmla="*/ 238 h 446"/>
                  <a:gd name="T34" fmla="*/ 416 w 548"/>
                  <a:gd name="T35" fmla="*/ 63 h 446"/>
                  <a:gd name="T36" fmla="*/ 416 w 548"/>
                  <a:gd name="T37" fmla="*/ 63 h 446"/>
                  <a:gd name="T38" fmla="*/ 432 w 548"/>
                  <a:gd name="T39" fmla="*/ 51 h 446"/>
                  <a:gd name="T40" fmla="*/ 447 w 548"/>
                  <a:gd name="T41" fmla="*/ 45 h 446"/>
                  <a:gd name="T42" fmla="*/ 463 w 548"/>
                  <a:gd name="T43" fmla="*/ 41 h 446"/>
                  <a:gd name="T44" fmla="*/ 478 w 548"/>
                  <a:gd name="T45" fmla="*/ 41 h 446"/>
                  <a:gd name="T46" fmla="*/ 494 w 548"/>
                  <a:gd name="T47" fmla="*/ 43 h 446"/>
                  <a:gd name="T48" fmla="*/ 508 w 548"/>
                  <a:gd name="T49" fmla="*/ 49 h 446"/>
                  <a:gd name="T50" fmla="*/ 519 w 548"/>
                  <a:gd name="T51" fmla="*/ 57 h 446"/>
                  <a:gd name="T52" fmla="*/ 529 w 548"/>
                  <a:gd name="T53" fmla="*/ 66 h 446"/>
                  <a:gd name="T54" fmla="*/ 529 w 548"/>
                  <a:gd name="T55" fmla="*/ 66 h 446"/>
                  <a:gd name="T56" fmla="*/ 539 w 548"/>
                  <a:gd name="T57" fmla="*/ 82 h 446"/>
                  <a:gd name="T58" fmla="*/ 544 w 548"/>
                  <a:gd name="T59" fmla="*/ 98 h 446"/>
                  <a:gd name="T60" fmla="*/ 548 w 548"/>
                  <a:gd name="T61" fmla="*/ 113 h 446"/>
                  <a:gd name="T62" fmla="*/ 548 w 548"/>
                  <a:gd name="T63" fmla="*/ 129 h 446"/>
                  <a:gd name="T64" fmla="*/ 544 w 548"/>
                  <a:gd name="T65" fmla="*/ 144 h 446"/>
                  <a:gd name="T66" fmla="*/ 539 w 548"/>
                  <a:gd name="T67" fmla="*/ 158 h 446"/>
                  <a:gd name="T68" fmla="*/ 529 w 548"/>
                  <a:gd name="T69" fmla="*/ 169 h 446"/>
                  <a:gd name="T70" fmla="*/ 519 w 548"/>
                  <a:gd name="T71" fmla="*/ 177 h 446"/>
                  <a:gd name="T72" fmla="*/ 222 w 548"/>
                  <a:gd name="T73" fmla="*/ 422 h 446"/>
                  <a:gd name="T74" fmla="*/ 222 w 548"/>
                  <a:gd name="T75" fmla="*/ 422 h 446"/>
                  <a:gd name="T76" fmla="*/ 208 w 548"/>
                  <a:gd name="T77" fmla="*/ 432 h 446"/>
                  <a:gd name="T78" fmla="*/ 194 w 548"/>
                  <a:gd name="T79" fmla="*/ 440 h 446"/>
                  <a:gd name="T80" fmla="*/ 183 w 548"/>
                  <a:gd name="T81" fmla="*/ 444 h 446"/>
                  <a:gd name="T82" fmla="*/ 167 w 548"/>
                  <a:gd name="T83" fmla="*/ 446 h 446"/>
                  <a:gd name="T84" fmla="*/ 167 w 548"/>
                  <a:gd name="T85" fmla="*/ 446 h 446"/>
                  <a:gd name="T86" fmla="*/ 157 w 548"/>
                  <a:gd name="T87" fmla="*/ 446 h 446"/>
                  <a:gd name="T88" fmla="*/ 148 w 548"/>
                  <a:gd name="T89" fmla="*/ 442 h 446"/>
                  <a:gd name="T90" fmla="*/ 138 w 548"/>
                  <a:gd name="T91" fmla="*/ 438 h 446"/>
                  <a:gd name="T92" fmla="*/ 128 w 548"/>
                  <a:gd name="T93" fmla="*/ 430 h 446"/>
                  <a:gd name="T94" fmla="*/ 118 w 548"/>
                  <a:gd name="T95" fmla="*/ 422 h 446"/>
                  <a:gd name="T96" fmla="*/ 109 w 548"/>
                  <a:gd name="T97" fmla="*/ 415 h 446"/>
                  <a:gd name="T98" fmla="*/ 101 w 548"/>
                  <a:gd name="T99" fmla="*/ 405 h 446"/>
                  <a:gd name="T100" fmla="*/ 93 w 548"/>
                  <a:gd name="T101" fmla="*/ 393 h 446"/>
                  <a:gd name="T102" fmla="*/ 8 w 548"/>
                  <a:gd name="T103" fmla="*/ 105 h 446"/>
                  <a:gd name="T104" fmla="*/ 8 w 548"/>
                  <a:gd name="T105" fmla="*/ 105 h 446"/>
                  <a:gd name="T106" fmla="*/ 2 w 548"/>
                  <a:gd name="T107" fmla="*/ 94 h 446"/>
                  <a:gd name="T108" fmla="*/ 0 w 548"/>
                  <a:gd name="T109" fmla="*/ 82 h 446"/>
                  <a:gd name="T110" fmla="*/ 2 w 548"/>
                  <a:gd name="T111" fmla="*/ 70 h 446"/>
                  <a:gd name="T112" fmla="*/ 4 w 548"/>
                  <a:gd name="T113" fmla="*/ 59 h 446"/>
                  <a:gd name="T114" fmla="*/ 10 w 548"/>
                  <a:gd name="T115" fmla="*/ 47 h 446"/>
                  <a:gd name="T116" fmla="*/ 15 w 548"/>
                  <a:gd name="T117" fmla="*/ 37 h 446"/>
                  <a:gd name="T118" fmla="*/ 23 w 548"/>
                  <a:gd name="T119" fmla="*/ 27 h 446"/>
                  <a:gd name="T120" fmla="*/ 31 w 548"/>
                  <a:gd name="T121" fmla="*/ 20 h 446"/>
                  <a:gd name="T122" fmla="*/ 31 w 548"/>
                  <a:gd name="T123" fmla="*/ 2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8" h="446">
                    <a:moveTo>
                      <a:pt x="31" y="20"/>
                    </a:moveTo>
                    <a:lnTo>
                      <a:pt x="31" y="20"/>
                    </a:lnTo>
                    <a:lnTo>
                      <a:pt x="43" y="12"/>
                    </a:lnTo>
                    <a:lnTo>
                      <a:pt x="48" y="8"/>
                    </a:lnTo>
                    <a:lnTo>
                      <a:pt x="52" y="2"/>
                    </a:lnTo>
                    <a:lnTo>
                      <a:pt x="52" y="2"/>
                    </a:lnTo>
                    <a:lnTo>
                      <a:pt x="70" y="0"/>
                    </a:lnTo>
                    <a:lnTo>
                      <a:pt x="89" y="4"/>
                    </a:lnTo>
                    <a:lnTo>
                      <a:pt x="109" y="10"/>
                    </a:lnTo>
                    <a:lnTo>
                      <a:pt x="128" y="20"/>
                    </a:lnTo>
                    <a:lnTo>
                      <a:pt x="128" y="20"/>
                    </a:lnTo>
                    <a:lnTo>
                      <a:pt x="134" y="29"/>
                    </a:lnTo>
                    <a:lnTo>
                      <a:pt x="144" y="39"/>
                    </a:lnTo>
                    <a:lnTo>
                      <a:pt x="150" y="51"/>
                    </a:lnTo>
                    <a:lnTo>
                      <a:pt x="152" y="57"/>
                    </a:lnTo>
                    <a:lnTo>
                      <a:pt x="153" y="63"/>
                    </a:lnTo>
                    <a:lnTo>
                      <a:pt x="214" y="238"/>
                    </a:lnTo>
                    <a:lnTo>
                      <a:pt x="416" y="63"/>
                    </a:lnTo>
                    <a:lnTo>
                      <a:pt x="416" y="63"/>
                    </a:lnTo>
                    <a:lnTo>
                      <a:pt x="432" y="51"/>
                    </a:lnTo>
                    <a:lnTo>
                      <a:pt x="447" y="45"/>
                    </a:lnTo>
                    <a:lnTo>
                      <a:pt x="463" y="41"/>
                    </a:lnTo>
                    <a:lnTo>
                      <a:pt x="478" y="41"/>
                    </a:lnTo>
                    <a:lnTo>
                      <a:pt x="494" y="43"/>
                    </a:lnTo>
                    <a:lnTo>
                      <a:pt x="508" y="49"/>
                    </a:lnTo>
                    <a:lnTo>
                      <a:pt x="519" y="57"/>
                    </a:lnTo>
                    <a:lnTo>
                      <a:pt x="529" y="66"/>
                    </a:lnTo>
                    <a:lnTo>
                      <a:pt x="529" y="66"/>
                    </a:lnTo>
                    <a:lnTo>
                      <a:pt x="539" y="82"/>
                    </a:lnTo>
                    <a:lnTo>
                      <a:pt x="544" y="98"/>
                    </a:lnTo>
                    <a:lnTo>
                      <a:pt x="548" y="113"/>
                    </a:lnTo>
                    <a:lnTo>
                      <a:pt x="548" y="129"/>
                    </a:lnTo>
                    <a:lnTo>
                      <a:pt x="544" y="144"/>
                    </a:lnTo>
                    <a:lnTo>
                      <a:pt x="539" y="158"/>
                    </a:lnTo>
                    <a:lnTo>
                      <a:pt x="529" y="169"/>
                    </a:lnTo>
                    <a:lnTo>
                      <a:pt x="519" y="177"/>
                    </a:lnTo>
                    <a:lnTo>
                      <a:pt x="222" y="422"/>
                    </a:lnTo>
                    <a:lnTo>
                      <a:pt x="222" y="422"/>
                    </a:lnTo>
                    <a:lnTo>
                      <a:pt x="208" y="432"/>
                    </a:lnTo>
                    <a:lnTo>
                      <a:pt x="194" y="440"/>
                    </a:lnTo>
                    <a:lnTo>
                      <a:pt x="183" y="444"/>
                    </a:lnTo>
                    <a:lnTo>
                      <a:pt x="167" y="446"/>
                    </a:lnTo>
                    <a:lnTo>
                      <a:pt x="167" y="446"/>
                    </a:lnTo>
                    <a:lnTo>
                      <a:pt x="157" y="446"/>
                    </a:lnTo>
                    <a:lnTo>
                      <a:pt x="148" y="442"/>
                    </a:lnTo>
                    <a:lnTo>
                      <a:pt x="138" y="438"/>
                    </a:lnTo>
                    <a:lnTo>
                      <a:pt x="128" y="430"/>
                    </a:lnTo>
                    <a:lnTo>
                      <a:pt x="118" y="422"/>
                    </a:lnTo>
                    <a:lnTo>
                      <a:pt x="109" y="415"/>
                    </a:lnTo>
                    <a:lnTo>
                      <a:pt x="101" y="405"/>
                    </a:lnTo>
                    <a:lnTo>
                      <a:pt x="93" y="393"/>
                    </a:lnTo>
                    <a:lnTo>
                      <a:pt x="8" y="105"/>
                    </a:lnTo>
                    <a:lnTo>
                      <a:pt x="8" y="105"/>
                    </a:lnTo>
                    <a:lnTo>
                      <a:pt x="2" y="94"/>
                    </a:lnTo>
                    <a:lnTo>
                      <a:pt x="0" y="82"/>
                    </a:lnTo>
                    <a:lnTo>
                      <a:pt x="2" y="70"/>
                    </a:lnTo>
                    <a:lnTo>
                      <a:pt x="4" y="59"/>
                    </a:lnTo>
                    <a:lnTo>
                      <a:pt x="10" y="47"/>
                    </a:lnTo>
                    <a:lnTo>
                      <a:pt x="15" y="37"/>
                    </a:lnTo>
                    <a:lnTo>
                      <a:pt x="23" y="27"/>
                    </a:lnTo>
                    <a:lnTo>
                      <a:pt x="31" y="20"/>
                    </a:lnTo>
                    <a:lnTo>
                      <a:pt x="31" y="20"/>
                    </a:lnTo>
                    <a:close/>
                  </a:path>
                </a:pathLst>
              </a:custGeom>
              <a:solidFill>
                <a:srgbClr val="343434"/>
              </a:solidFill>
              <a:ln>
                <a:noFill/>
              </a:ln>
            </p:spPr>
            <p:txBody>
              <a:bodyPr vert="horz" wrap="square" lIns="91440" tIns="45720" rIns="91440" bIns="45720" numCol="1" anchor="t" anchorCtr="0" compatLnSpc="1"/>
              <a:lstStyle/>
              <a:p>
                <a:endParaRPr lang="zh-CN" altLang="en-US"/>
              </a:p>
            </p:txBody>
          </p:sp>
        </p:grpSp>
      </p:grpSp>
      <p:grpSp>
        <p:nvGrpSpPr>
          <p:cNvPr id="654" name="组合 653"/>
          <p:cNvGrpSpPr/>
          <p:nvPr/>
        </p:nvGrpSpPr>
        <p:grpSpPr>
          <a:xfrm>
            <a:off x="376555" y="3347720"/>
            <a:ext cx="8562340" cy="317500"/>
            <a:chOff x="1379538" y="3490913"/>
            <a:chExt cx="9150351" cy="317500"/>
          </a:xfrm>
        </p:grpSpPr>
        <p:sp>
          <p:nvSpPr>
            <p:cNvPr id="655" name="Freeform 5"/>
            <p:cNvSpPr>
              <a:spLocks noEditPoints="1"/>
            </p:cNvSpPr>
            <p:nvPr/>
          </p:nvSpPr>
          <p:spPr bwMode="auto">
            <a:xfrm>
              <a:off x="2895601" y="3490913"/>
              <a:ext cx="320675" cy="317500"/>
            </a:xfrm>
            <a:custGeom>
              <a:avLst/>
              <a:gdLst>
                <a:gd name="T0" fmla="*/ 101 w 202"/>
                <a:gd name="T1" fmla="*/ 0 h 200"/>
                <a:gd name="T2" fmla="*/ 58 w 202"/>
                <a:gd name="T3" fmla="*/ 8 h 200"/>
                <a:gd name="T4" fmla="*/ 27 w 202"/>
                <a:gd name="T5" fmla="*/ 29 h 200"/>
                <a:gd name="T6" fmla="*/ 8 w 202"/>
                <a:gd name="T7" fmla="*/ 60 h 200"/>
                <a:gd name="T8" fmla="*/ 0 w 202"/>
                <a:gd name="T9" fmla="*/ 97 h 200"/>
                <a:gd name="T10" fmla="*/ 2 w 202"/>
                <a:gd name="T11" fmla="*/ 118 h 200"/>
                <a:gd name="T12" fmla="*/ 16 w 202"/>
                <a:gd name="T13" fmla="*/ 155 h 200"/>
                <a:gd name="T14" fmla="*/ 43 w 202"/>
                <a:gd name="T15" fmla="*/ 183 h 200"/>
                <a:gd name="T16" fmla="*/ 78 w 202"/>
                <a:gd name="T17" fmla="*/ 198 h 200"/>
                <a:gd name="T18" fmla="*/ 101 w 202"/>
                <a:gd name="T19" fmla="*/ 200 h 200"/>
                <a:gd name="T20" fmla="*/ 138 w 202"/>
                <a:gd name="T21" fmla="*/ 192 h 200"/>
                <a:gd name="T22" fmla="*/ 171 w 202"/>
                <a:gd name="T23" fmla="*/ 171 h 200"/>
                <a:gd name="T24" fmla="*/ 195 w 202"/>
                <a:gd name="T25" fmla="*/ 138 h 200"/>
                <a:gd name="T26" fmla="*/ 202 w 202"/>
                <a:gd name="T27" fmla="*/ 107 h 200"/>
                <a:gd name="T28" fmla="*/ 202 w 202"/>
                <a:gd name="T29" fmla="*/ 97 h 200"/>
                <a:gd name="T30" fmla="*/ 201 w 202"/>
                <a:gd name="T31" fmla="*/ 78 h 200"/>
                <a:gd name="T32" fmla="*/ 185 w 202"/>
                <a:gd name="T33" fmla="*/ 43 h 200"/>
                <a:gd name="T34" fmla="*/ 156 w 202"/>
                <a:gd name="T35" fmla="*/ 17 h 200"/>
                <a:gd name="T36" fmla="*/ 119 w 202"/>
                <a:gd name="T37" fmla="*/ 2 h 200"/>
                <a:gd name="T38" fmla="*/ 101 w 202"/>
                <a:gd name="T39" fmla="*/ 0 h 200"/>
                <a:gd name="T40" fmla="*/ 113 w 202"/>
                <a:gd name="T41" fmla="*/ 122 h 200"/>
                <a:gd name="T42" fmla="*/ 113 w 202"/>
                <a:gd name="T43" fmla="*/ 161 h 200"/>
                <a:gd name="T44" fmla="*/ 111 w 202"/>
                <a:gd name="T45" fmla="*/ 179 h 200"/>
                <a:gd name="T46" fmla="*/ 101 w 202"/>
                <a:gd name="T47" fmla="*/ 187 h 200"/>
                <a:gd name="T48" fmla="*/ 94 w 202"/>
                <a:gd name="T49" fmla="*/ 185 h 200"/>
                <a:gd name="T50" fmla="*/ 80 w 202"/>
                <a:gd name="T51" fmla="*/ 171 h 200"/>
                <a:gd name="T52" fmla="*/ 76 w 202"/>
                <a:gd name="T53" fmla="*/ 161 h 200"/>
                <a:gd name="T54" fmla="*/ 31 w 202"/>
                <a:gd name="T55" fmla="*/ 122 h 200"/>
                <a:gd name="T56" fmla="*/ 27 w 202"/>
                <a:gd name="T57" fmla="*/ 120 h 200"/>
                <a:gd name="T58" fmla="*/ 20 w 202"/>
                <a:gd name="T59" fmla="*/ 109 h 200"/>
                <a:gd name="T60" fmla="*/ 18 w 202"/>
                <a:gd name="T61" fmla="*/ 97 h 200"/>
                <a:gd name="T62" fmla="*/ 23 w 202"/>
                <a:gd name="T63" fmla="*/ 87 h 200"/>
                <a:gd name="T64" fmla="*/ 31 w 202"/>
                <a:gd name="T65" fmla="*/ 85 h 200"/>
                <a:gd name="T66" fmla="*/ 76 w 202"/>
                <a:gd name="T67" fmla="*/ 45 h 200"/>
                <a:gd name="T68" fmla="*/ 78 w 202"/>
                <a:gd name="T69" fmla="*/ 39 h 200"/>
                <a:gd name="T70" fmla="*/ 86 w 202"/>
                <a:gd name="T71" fmla="*/ 25 h 200"/>
                <a:gd name="T72" fmla="*/ 101 w 202"/>
                <a:gd name="T73" fmla="*/ 17 h 200"/>
                <a:gd name="T74" fmla="*/ 105 w 202"/>
                <a:gd name="T75" fmla="*/ 19 h 200"/>
                <a:gd name="T76" fmla="*/ 113 w 202"/>
                <a:gd name="T77" fmla="*/ 33 h 200"/>
                <a:gd name="T78" fmla="*/ 113 w 202"/>
                <a:gd name="T79" fmla="*/ 85 h 200"/>
                <a:gd name="T80" fmla="*/ 160 w 202"/>
                <a:gd name="T81" fmla="*/ 85 h 200"/>
                <a:gd name="T82" fmla="*/ 173 w 202"/>
                <a:gd name="T83" fmla="*/ 87 h 200"/>
                <a:gd name="T84" fmla="*/ 181 w 202"/>
                <a:gd name="T85" fmla="*/ 97 h 200"/>
                <a:gd name="T86" fmla="*/ 179 w 202"/>
                <a:gd name="T87" fmla="*/ 109 h 200"/>
                <a:gd name="T88" fmla="*/ 167 w 202"/>
                <a:gd name="T89" fmla="*/ 120 h 200"/>
                <a:gd name="T90" fmla="*/ 160 w 202"/>
                <a:gd name="T91" fmla="*/ 12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2" h="200">
                  <a:moveTo>
                    <a:pt x="101" y="0"/>
                  </a:moveTo>
                  <a:lnTo>
                    <a:pt x="101" y="0"/>
                  </a:lnTo>
                  <a:lnTo>
                    <a:pt x="78" y="2"/>
                  </a:lnTo>
                  <a:lnTo>
                    <a:pt x="58" y="8"/>
                  </a:lnTo>
                  <a:lnTo>
                    <a:pt x="43" y="17"/>
                  </a:lnTo>
                  <a:lnTo>
                    <a:pt x="27" y="29"/>
                  </a:lnTo>
                  <a:lnTo>
                    <a:pt x="16" y="43"/>
                  </a:lnTo>
                  <a:lnTo>
                    <a:pt x="8" y="60"/>
                  </a:lnTo>
                  <a:lnTo>
                    <a:pt x="2" y="78"/>
                  </a:lnTo>
                  <a:lnTo>
                    <a:pt x="0" y="97"/>
                  </a:lnTo>
                  <a:lnTo>
                    <a:pt x="0" y="97"/>
                  </a:lnTo>
                  <a:lnTo>
                    <a:pt x="2" y="118"/>
                  </a:lnTo>
                  <a:lnTo>
                    <a:pt x="8" y="138"/>
                  </a:lnTo>
                  <a:lnTo>
                    <a:pt x="16" y="155"/>
                  </a:lnTo>
                  <a:lnTo>
                    <a:pt x="27" y="171"/>
                  </a:lnTo>
                  <a:lnTo>
                    <a:pt x="43" y="183"/>
                  </a:lnTo>
                  <a:lnTo>
                    <a:pt x="58" y="192"/>
                  </a:lnTo>
                  <a:lnTo>
                    <a:pt x="78" y="198"/>
                  </a:lnTo>
                  <a:lnTo>
                    <a:pt x="101" y="200"/>
                  </a:lnTo>
                  <a:lnTo>
                    <a:pt x="101" y="200"/>
                  </a:lnTo>
                  <a:lnTo>
                    <a:pt x="119" y="198"/>
                  </a:lnTo>
                  <a:lnTo>
                    <a:pt x="138" y="192"/>
                  </a:lnTo>
                  <a:lnTo>
                    <a:pt x="156" y="183"/>
                  </a:lnTo>
                  <a:lnTo>
                    <a:pt x="171" y="171"/>
                  </a:lnTo>
                  <a:lnTo>
                    <a:pt x="185" y="155"/>
                  </a:lnTo>
                  <a:lnTo>
                    <a:pt x="195" y="138"/>
                  </a:lnTo>
                  <a:lnTo>
                    <a:pt x="201" y="118"/>
                  </a:lnTo>
                  <a:lnTo>
                    <a:pt x="202" y="107"/>
                  </a:lnTo>
                  <a:lnTo>
                    <a:pt x="202" y="97"/>
                  </a:lnTo>
                  <a:lnTo>
                    <a:pt x="202" y="97"/>
                  </a:lnTo>
                  <a:lnTo>
                    <a:pt x="202" y="87"/>
                  </a:lnTo>
                  <a:lnTo>
                    <a:pt x="201" y="78"/>
                  </a:lnTo>
                  <a:lnTo>
                    <a:pt x="195" y="60"/>
                  </a:lnTo>
                  <a:lnTo>
                    <a:pt x="185" y="43"/>
                  </a:lnTo>
                  <a:lnTo>
                    <a:pt x="171" y="29"/>
                  </a:lnTo>
                  <a:lnTo>
                    <a:pt x="156" y="17"/>
                  </a:lnTo>
                  <a:lnTo>
                    <a:pt x="138" y="8"/>
                  </a:lnTo>
                  <a:lnTo>
                    <a:pt x="119" y="2"/>
                  </a:lnTo>
                  <a:lnTo>
                    <a:pt x="101" y="0"/>
                  </a:lnTo>
                  <a:lnTo>
                    <a:pt x="101" y="0"/>
                  </a:lnTo>
                  <a:close/>
                  <a:moveTo>
                    <a:pt x="160" y="122"/>
                  </a:moveTo>
                  <a:lnTo>
                    <a:pt x="113" y="122"/>
                  </a:lnTo>
                  <a:lnTo>
                    <a:pt x="113" y="161"/>
                  </a:lnTo>
                  <a:lnTo>
                    <a:pt x="113" y="161"/>
                  </a:lnTo>
                  <a:lnTo>
                    <a:pt x="113" y="171"/>
                  </a:lnTo>
                  <a:lnTo>
                    <a:pt x="111" y="179"/>
                  </a:lnTo>
                  <a:lnTo>
                    <a:pt x="105" y="185"/>
                  </a:lnTo>
                  <a:lnTo>
                    <a:pt x="101" y="187"/>
                  </a:lnTo>
                  <a:lnTo>
                    <a:pt x="101" y="187"/>
                  </a:lnTo>
                  <a:lnTo>
                    <a:pt x="94" y="185"/>
                  </a:lnTo>
                  <a:lnTo>
                    <a:pt x="86" y="179"/>
                  </a:lnTo>
                  <a:lnTo>
                    <a:pt x="80" y="171"/>
                  </a:lnTo>
                  <a:lnTo>
                    <a:pt x="78" y="167"/>
                  </a:lnTo>
                  <a:lnTo>
                    <a:pt x="76" y="161"/>
                  </a:lnTo>
                  <a:lnTo>
                    <a:pt x="76" y="122"/>
                  </a:lnTo>
                  <a:lnTo>
                    <a:pt x="31" y="122"/>
                  </a:lnTo>
                  <a:lnTo>
                    <a:pt x="31" y="122"/>
                  </a:lnTo>
                  <a:lnTo>
                    <a:pt x="27" y="120"/>
                  </a:lnTo>
                  <a:lnTo>
                    <a:pt x="23" y="116"/>
                  </a:lnTo>
                  <a:lnTo>
                    <a:pt x="20" y="109"/>
                  </a:lnTo>
                  <a:lnTo>
                    <a:pt x="18" y="97"/>
                  </a:lnTo>
                  <a:lnTo>
                    <a:pt x="18" y="97"/>
                  </a:lnTo>
                  <a:lnTo>
                    <a:pt x="20" y="91"/>
                  </a:lnTo>
                  <a:lnTo>
                    <a:pt x="23" y="87"/>
                  </a:lnTo>
                  <a:lnTo>
                    <a:pt x="27" y="85"/>
                  </a:lnTo>
                  <a:lnTo>
                    <a:pt x="31" y="85"/>
                  </a:lnTo>
                  <a:lnTo>
                    <a:pt x="76" y="85"/>
                  </a:lnTo>
                  <a:lnTo>
                    <a:pt x="76" y="45"/>
                  </a:lnTo>
                  <a:lnTo>
                    <a:pt x="76" y="45"/>
                  </a:lnTo>
                  <a:lnTo>
                    <a:pt x="78" y="39"/>
                  </a:lnTo>
                  <a:lnTo>
                    <a:pt x="80" y="33"/>
                  </a:lnTo>
                  <a:lnTo>
                    <a:pt x="86" y="25"/>
                  </a:lnTo>
                  <a:lnTo>
                    <a:pt x="94" y="19"/>
                  </a:lnTo>
                  <a:lnTo>
                    <a:pt x="101" y="17"/>
                  </a:lnTo>
                  <a:lnTo>
                    <a:pt x="101" y="17"/>
                  </a:lnTo>
                  <a:lnTo>
                    <a:pt x="105" y="19"/>
                  </a:lnTo>
                  <a:lnTo>
                    <a:pt x="111" y="25"/>
                  </a:lnTo>
                  <a:lnTo>
                    <a:pt x="113" y="33"/>
                  </a:lnTo>
                  <a:lnTo>
                    <a:pt x="113" y="45"/>
                  </a:lnTo>
                  <a:lnTo>
                    <a:pt x="113" y="85"/>
                  </a:lnTo>
                  <a:lnTo>
                    <a:pt x="160" y="85"/>
                  </a:lnTo>
                  <a:lnTo>
                    <a:pt x="160" y="85"/>
                  </a:lnTo>
                  <a:lnTo>
                    <a:pt x="167" y="85"/>
                  </a:lnTo>
                  <a:lnTo>
                    <a:pt x="173" y="87"/>
                  </a:lnTo>
                  <a:lnTo>
                    <a:pt x="179" y="91"/>
                  </a:lnTo>
                  <a:lnTo>
                    <a:pt x="181" y="97"/>
                  </a:lnTo>
                  <a:lnTo>
                    <a:pt x="181" y="97"/>
                  </a:lnTo>
                  <a:lnTo>
                    <a:pt x="179" y="109"/>
                  </a:lnTo>
                  <a:lnTo>
                    <a:pt x="173" y="116"/>
                  </a:lnTo>
                  <a:lnTo>
                    <a:pt x="167" y="120"/>
                  </a:lnTo>
                  <a:lnTo>
                    <a:pt x="160" y="122"/>
                  </a:lnTo>
                  <a:lnTo>
                    <a:pt x="160" y="122"/>
                  </a:lnTo>
                  <a:close/>
                </a:path>
              </a:pathLst>
            </a:custGeom>
            <a:solidFill>
              <a:srgbClr val="4BB0D0"/>
            </a:solidFill>
            <a:ln>
              <a:noFill/>
            </a:ln>
          </p:spPr>
          <p:txBody>
            <a:bodyPr vert="horz" wrap="square" lIns="91440" tIns="45720" rIns="91440" bIns="45720" numCol="1" anchor="t" anchorCtr="0" compatLnSpc="1"/>
            <a:lstStyle/>
            <a:p>
              <a:endParaRPr lang="zh-CN" altLang="en-US"/>
            </a:p>
          </p:txBody>
        </p:sp>
        <p:sp>
          <p:nvSpPr>
            <p:cNvPr id="656" name="Freeform 6"/>
            <p:cNvSpPr>
              <a:spLocks noEditPoints="1"/>
            </p:cNvSpPr>
            <p:nvPr/>
          </p:nvSpPr>
          <p:spPr bwMode="auto">
            <a:xfrm>
              <a:off x="4795838" y="3490913"/>
              <a:ext cx="311150" cy="317500"/>
            </a:xfrm>
            <a:custGeom>
              <a:avLst/>
              <a:gdLst>
                <a:gd name="T0" fmla="*/ 93 w 196"/>
                <a:gd name="T1" fmla="*/ 0 h 200"/>
                <a:gd name="T2" fmla="*/ 54 w 196"/>
                <a:gd name="T3" fmla="*/ 8 h 200"/>
                <a:gd name="T4" fmla="*/ 25 w 196"/>
                <a:gd name="T5" fmla="*/ 29 h 200"/>
                <a:gd name="T6" fmla="*/ 7 w 196"/>
                <a:gd name="T7" fmla="*/ 60 h 200"/>
                <a:gd name="T8" fmla="*/ 0 w 196"/>
                <a:gd name="T9" fmla="*/ 97 h 200"/>
                <a:gd name="T10" fmla="*/ 1 w 196"/>
                <a:gd name="T11" fmla="*/ 118 h 200"/>
                <a:gd name="T12" fmla="*/ 15 w 196"/>
                <a:gd name="T13" fmla="*/ 155 h 200"/>
                <a:gd name="T14" fmla="*/ 38 w 196"/>
                <a:gd name="T15" fmla="*/ 183 h 200"/>
                <a:gd name="T16" fmla="*/ 73 w 196"/>
                <a:gd name="T17" fmla="*/ 198 h 200"/>
                <a:gd name="T18" fmla="*/ 93 w 196"/>
                <a:gd name="T19" fmla="*/ 200 h 200"/>
                <a:gd name="T20" fmla="*/ 136 w 196"/>
                <a:gd name="T21" fmla="*/ 192 h 200"/>
                <a:gd name="T22" fmla="*/ 167 w 196"/>
                <a:gd name="T23" fmla="*/ 171 h 200"/>
                <a:gd name="T24" fmla="*/ 188 w 196"/>
                <a:gd name="T25" fmla="*/ 138 h 200"/>
                <a:gd name="T26" fmla="*/ 196 w 196"/>
                <a:gd name="T27" fmla="*/ 97 h 200"/>
                <a:gd name="T28" fmla="*/ 194 w 196"/>
                <a:gd name="T29" fmla="*/ 78 h 200"/>
                <a:gd name="T30" fmla="*/ 180 w 196"/>
                <a:gd name="T31" fmla="*/ 43 h 200"/>
                <a:gd name="T32" fmla="*/ 153 w 196"/>
                <a:gd name="T33" fmla="*/ 17 h 200"/>
                <a:gd name="T34" fmla="*/ 114 w 196"/>
                <a:gd name="T35" fmla="*/ 2 h 200"/>
                <a:gd name="T36" fmla="*/ 93 w 196"/>
                <a:gd name="T37" fmla="*/ 0 h 200"/>
                <a:gd name="T38" fmla="*/ 116 w 196"/>
                <a:gd name="T39" fmla="*/ 122 h 200"/>
                <a:gd name="T40" fmla="*/ 116 w 196"/>
                <a:gd name="T41" fmla="*/ 161 h 200"/>
                <a:gd name="T42" fmla="*/ 110 w 196"/>
                <a:gd name="T43" fmla="*/ 179 h 200"/>
                <a:gd name="T44" fmla="*/ 93 w 196"/>
                <a:gd name="T45" fmla="*/ 187 h 200"/>
                <a:gd name="T46" fmla="*/ 87 w 196"/>
                <a:gd name="T47" fmla="*/ 185 h 200"/>
                <a:gd name="T48" fmla="*/ 77 w 196"/>
                <a:gd name="T49" fmla="*/ 171 h 200"/>
                <a:gd name="T50" fmla="*/ 75 w 196"/>
                <a:gd name="T51" fmla="*/ 122 h 200"/>
                <a:gd name="T52" fmla="*/ 36 w 196"/>
                <a:gd name="T53" fmla="*/ 122 h 200"/>
                <a:gd name="T54" fmla="*/ 21 w 196"/>
                <a:gd name="T55" fmla="*/ 116 h 200"/>
                <a:gd name="T56" fmla="*/ 15 w 196"/>
                <a:gd name="T57" fmla="*/ 97 h 200"/>
                <a:gd name="T58" fmla="*/ 17 w 196"/>
                <a:gd name="T59" fmla="*/ 91 h 200"/>
                <a:gd name="T60" fmla="*/ 27 w 196"/>
                <a:gd name="T61" fmla="*/ 85 h 200"/>
                <a:gd name="T62" fmla="*/ 75 w 196"/>
                <a:gd name="T63" fmla="*/ 85 h 200"/>
                <a:gd name="T64" fmla="*/ 75 w 196"/>
                <a:gd name="T65" fmla="*/ 45 h 200"/>
                <a:gd name="T66" fmla="*/ 81 w 196"/>
                <a:gd name="T67" fmla="*/ 25 h 200"/>
                <a:gd name="T68" fmla="*/ 93 w 196"/>
                <a:gd name="T69" fmla="*/ 17 h 200"/>
                <a:gd name="T70" fmla="*/ 103 w 196"/>
                <a:gd name="T71" fmla="*/ 19 h 200"/>
                <a:gd name="T72" fmla="*/ 114 w 196"/>
                <a:gd name="T73" fmla="*/ 33 h 200"/>
                <a:gd name="T74" fmla="*/ 116 w 196"/>
                <a:gd name="T75" fmla="*/ 85 h 200"/>
                <a:gd name="T76" fmla="*/ 155 w 196"/>
                <a:gd name="T77" fmla="*/ 85 h 200"/>
                <a:gd name="T78" fmla="*/ 173 w 196"/>
                <a:gd name="T79" fmla="*/ 87 h 200"/>
                <a:gd name="T80" fmla="*/ 180 w 196"/>
                <a:gd name="T81" fmla="*/ 97 h 200"/>
                <a:gd name="T82" fmla="*/ 180 w 196"/>
                <a:gd name="T83" fmla="*/ 103 h 200"/>
                <a:gd name="T84" fmla="*/ 173 w 196"/>
                <a:gd name="T85" fmla="*/ 116 h 200"/>
                <a:gd name="T86" fmla="*/ 155 w 196"/>
                <a:gd name="T87" fmla="*/ 12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6" h="200">
                  <a:moveTo>
                    <a:pt x="93" y="0"/>
                  </a:moveTo>
                  <a:lnTo>
                    <a:pt x="93" y="0"/>
                  </a:lnTo>
                  <a:lnTo>
                    <a:pt x="73" y="2"/>
                  </a:lnTo>
                  <a:lnTo>
                    <a:pt x="54" y="8"/>
                  </a:lnTo>
                  <a:lnTo>
                    <a:pt x="38" y="17"/>
                  </a:lnTo>
                  <a:lnTo>
                    <a:pt x="25" y="29"/>
                  </a:lnTo>
                  <a:lnTo>
                    <a:pt x="15" y="43"/>
                  </a:lnTo>
                  <a:lnTo>
                    <a:pt x="7" y="60"/>
                  </a:lnTo>
                  <a:lnTo>
                    <a:pt x="1" y="78"/>
                  </a:lnTo>
                  <a:lnTo>
                    <a:pt x="0" y="97"/>
                  </a:lnTo>
                  <a:lnTo>
                    <a:pt x="0" y="97"/>
                  </a:lnTo>
                  <a:lnTo>
                    <a:pt x="1" y="118"/>
                  </a:lnTo>
                  <a:lnTo>
                    <a:pt x="7" y="138"/>
                  </a:lnTo>
                  <a:lnTo>
                    <a:pt x="15" y="155"/>
                  </a:lnTo>
                  <a:lnTo>
                    <a:pt x="25" y="171"/>
                  </a:lnTo>
                  <a:lnTo>
                    <a:pt x="38" y="183"/>
                  </a:lnTo>
                  <a:lnTo>
                    <a:pt x="54" y="192"/>
                  </a:lnTo>
                  <a:lnTo>
                    <a:pt x="73" y="198"/>
                  </a:lnTo>
                  <a:lnTo>
                    <a:pt x="93" y="200"/>
                  </a:lnTo>
                  <a:lnTo>
                    <a:pt x="93" y="200"/>
                  </a:lnTo>
                  <a:lnTo>
                    <a:pt x="114" y="198"/>
                  </a:lnTo>
                  <a:lnTo>
                    <a:pt x="136" y="192"/>
                  </a:lnTo>
                  <a:lnTo>
                    <a:pt x="153" y="183"/>
                  </a:lnTo>
                  <a:lnTo>
                    <a:pt x="167" y="171"/>
                  </a:lnTo>
                  <a:lnTo>
                    <a:pt x="180" y="155"/>
                  </a:lnTo>
                  <a:lnTo>
                    <a:pt x="188" y="138"/>
                  </a:lnTo>
                  <a:lnTo>
                    <a:pt x="194" y="118"/>
                  </a:lnTo>
                  <a:lnTo>
                    <a:pt x="196" y="97"/>
                  </a:lnTo>
                  <a:lnTo>
                    <a:pt x="196" y="97"/>
                  </a:lnTo>
                  <a:lnTo>
                    <a:pt x="194" y="78"/>
                  </a:lnTo>
                  <a:lnTo>
                    <a:pt x="188" y="60"/>
                  </a:lnTo>
                  <a:lnTo>
                    <a:pt x="180" y="43"/>
                  </a:lnTo>
                  <a:lnTo>
                    <a:pt x="167" y="29"/>
                  </a:lnTo>
                  <a:lnTo>
                    <a:pt x="153" y="17"/>
                  </a:lnTo>
                  <a:lnTo>
                    <a:pt x="136" y="8"/>
                  </a:lnTo>
                  <a:lnTo>
                    <a:pt x="114" y="2"/>
                  </a:lnTo>
                  <a:lnTo>
                    <a:pt x="93" y="0"/>
                  </a:lnTo>
                  <a:lnTo>
                    <a:pt x="93" y="0"/>
                  </a:lnTo>
                  <a:close/>
                  <a:moveTo>
                    <a:pt x="155" y="122"/>
                  </a:moveTo>
                  <a:lnTo>
                    <a:pt x="116" y="122"/>
                  </a:lnTo>
                  <a:lnTo>
                    <a:pt x="116" y="161"/>
                  </a:lnTo>
                  <a:lnTo>
                    <a:pt x="116" y="161"/>
                  </a:lnTo>
                  <a:lnTo>
                    <a:pt x="114" y="171"/>
                  </a:lnTo>
                  <a:lnTo>
                    <a:pt x="110" y="179"/>
                  </a:lnTo>
                  <a:lnTo>
                    <a:pt x="103" y="185"/>
                  </a:lnTo>
                  <a:lnTo>
                    <a:pt x="93" y="187"/>
                  </a:lnTo>
                  <a:lnTo>
                    <a:pt x="93" y="187"/>
                  </a:lnTo>
                  <a:lnTo>
                    <a:pt x="87" y="185"/>
                  </a:lnTo>
                  <a:lnTo>
                    <a:pt x="81" y="179"/>
                  </a:lnTo>
                  <a:lnTo>
                    <a:pt x="77" y="171"/>
                  </a:lnTo>
                  <a:lnTo>
                    <a:pt x="75" y="161"/>
                  </a:lnTo>
                  <a:lnTo>
                    <a:pt x="75" y="122"/>
                  </a:lnTo>
                  <a:lnTo>
                    <a:pt x="36" y="122"/>
                  </a:lnTo>
                  <a:lnTo>
                    <a:pt x="36" y="122"/>
                  </a:lnTo>
                  <a:lnTo>
                    <a:pt x="27" y="120"/>
                  </a:lnTo>
                  <a:lnTo>
                    <a:pt x="21" y="116"/>
                  </a:lnTo>
                  <a:lnTo>
                    <a:pt x="17" y="109"/>
                  </a:lnTo>
                  <a:lnTo>
                    <a:pt x="15" y="97"/>
                  </a:lnTo>
                  <a:lnTo>
                    <a:pt x="15" y="97"/>
                  </a:lnTo>
                  <a:lnTo>
                    <a:pt x="17" y="91"/>
                  </a:lnTo>
                  <a:lnTo>
                    <a:pt x="21" y="87"/>
                  </a:lnTo>
                  <a:lnTo>
                    <a:pt x="27" y="85"/>
                  </a:lnTo>
                  <a:lnTo>
                    <a:pt x="36" y="85"/>
                  </a:lnTo>
                  <a:lnTo>
                    <a:pt x="75" y="85"/>
                  </a:lnTo>
                  <a:lnTo>
                    <a:pt x="75" y="45"/>
                  </a:lnTo>
                  <a:lnTo>
                    <a:pt x="75" y="45"/>
                  </a:lnTo>
                  <a:lnTo>
                    <a:pt x="77" y="33"/>
                  </a:lnTo>
                  <a:lnTo>
                    <a:pt x="81" y="25"/>
                  </a:lnTo>
                  <a:lnTo>
                    <a:pt x="87" y="19"/>
                  </a:lnTo>
                  <a:lnTo>
                    <a:pt x="93" y="17"/>
                  </a:lnTo>
                  <a:lnTo>
                    <a:pt x="93" y="17"/>
                  </a:lnTo>
                  <a:lnTo>
                    <a:pt x="103" y="19"/>
                  </a:lnTo>
                  <a:lnTo>
                    <a:pt x="110" y="25"/>
                  </a:lnTo>
                  <a:lnTo>
                    <a:pt x="114" y="33"/>
                  </a:lnTo>
                  <a:lnTo>
                    <a:pt x="116" y="45"/>
                  </a:lnTo>
                  <a:lnTo>
                    <a:pt x="116" y="85"/>
                  </a:lnTo>
                  <a:lnTo>
                    <a:pt x="155" y="85"/>
                  </a:lnTo>
                  <a:lnTo>
                    <a:pt x="155" y="85"/>
                  </a:lnTo>
                  <a:lnTo>
                    <a:pt x="165" y="85"/>
                  </a:lnTo>
                  <a:lnTo>
                    <a:pt x="173" y="87"/>
                  </a:lnTo>
                  <a:lnTo>
                    <a:pt x="178" y="91"/>
                  </a:lnTo>
                  <a:lnTo>
                    <a:pt x="180" y="97"/>
                  </a:lnTo>
                  <a:lnTo>
                    <a:pt x="180" y="97"/>
                  </a:lnTo>
                  <a:lnTo>
                    <a:pt x="180" y="103"/>
                  </a:lnTo>
                  <a:lnTo>
                    <a:pt x="178" y="109"/>
                  </a:lnTo>
                  <a:lnTo>
                    <a:pt x="173" y="116"/>
                  </a:lnTo>
                  <a:lnTo>
                    <a:pt x="165" y="120"/>
                  </a:lnTo>
                  <a:lnTo>
                    <a:pt x="155" y="122"/>
                  </a:lnTo>
                  <a:lnTo>
                    <a:pt x="155" y="122"/>
                  </a:lnTo>
                  <a:close/>
                </a:path>
              </a:pathLst>
            </a:custGeom>
            <a:solidFill>
              <a:srgbClr val="EE9065"/>
            </a:solidFill>
            <a:ln>
              <a:noFill/>
            </a:ln>
          </p:spPr>
          <p:txBody>
            <a:bodyPr vert="horz" wrap="square" lIns="91440" tIns="45720" rIns="91440" bIns="45720" numCol="1" anchor="t" anchorCtr="0" compatLnSpc="1"/>
            <a:lstStyle/>
            <a:p>
              <a:endParaRPr lang="zh-CN" altLang="en-US"/>
            </a:p>
          </p:txBody>
        </p:sp>
        <p:sp>
          <p:nvSpPr>
            <p:cNvPr id="657" name="Freeform 7"/>
            <p:cNvSpPr>
              <a:spLocks noEditPoints="1"/>
            </p:cNvSpPr>
            <p:nvPr/>
          </p:nvSpPr>
          <p:spPr bwMode="auto">
            <a:xfrm>
              <a:off x="8628063" y="3490913"/>
              <a:ext cx="323850" cy="317500"/>
            </a:xfrm>
            <a:custGeom>
              <a:avLst/>
              <a:gdLst>
                <a:gd name="T0" fmla="*/ 99 w 204"/>
                <a:gd name="T1" fmla="*/ 0 h 200"/>
                <a:gd name="T2" fmla="*/ 60 w 204"/>
                <a:gd name="T3" fmla="*/ 8 h 200"/>
                <a:gd name="T4" fmla="*/ 29 w 204"/>
                <a:gd name="T5" fmla="*/ 29 h 200"/>
                <a:gd name="T6" fmla="*/ 7 w 204"/>
                <a:gd name="T7" fmla="*/ 60 h 200"/>
                <a:gd name="T8" fmla="*/ 0 w 204"/>
                <a:gd name="T9" fmla="*/ 97 h 200"/>
                <a:gd name="T10" fmla="*/ 2 w 204"/>
                <a:gd name="T11" fmla="*/ 118 h 200"/>
                <a:gd name="T12" fmla="*/ 17 w 204"/>
                <a:gd name="T13" fmla="*/ 155 h 200"/>
                <a:gd name="T14" fmla="*/ 42 w 204"/>
                <a:gd name="T15" fmla="*/ 183 h 200"/>
                <a:gd name="T16" fmla="*/ 79 w 204"/>
                <a:gd name="T17" fmla="*/ 198 h 200"/>
                <a:gd name="T18" fmla="*/ 99 w 204"/>
                <a:gd name="T19" fmla="*/ 200 h 200"/>
                <a:gd name="T20" fmla="*/ 140 w 204"/>
                <a:gd name="T21" fmla="*/ 192 h 200"/>
                <a:gd name="T22" fmla="*/ 173 w 204"/>
                <a:gd name="T23" fmla="*/ 171 h 200"/>
                <a:gd name="T24" fmla="*/ 194 w 204"/>
                <a:gd name="T25" fmla="*/ 138 h 200"/>
                <a:gd name="T26" fmla="*/ 204 w 204"/>
                <a:gd name="T27" fmla="*/ 97 h 200"/>
                <a:gd name="T28" fmla="*/ 200 w 204"/>
                <a:gd name="T29" fmla="*/ 78 h 200"/>
                <a:gd name="T30" fmla="*/ 185 w 204"/>
                <a:gd name="T31" fmla="*/ 43 h 200"/>
                <a:gd name="T32" fmla="*/ 157 w 204"/>
                <a:gd name="T33" fmla="*/ 17 h 200"/>
                <a:gd name="T34" fmla="*/ 120 w 204"/>
                <a:gd name="T35" fmla="*/ 2 h 200"/>
                <a:gd name="T36" fmla="*/ 99 w 204"/>
                <a:gd name="T37" fmla="*/ 0 h 200"/>
                <a:gd name="T38" fmla="*/ 122 w 204"/>
                <a:gd name="T39" fmla="*/ 122 h 200"/>
                <a:gd name="T40" fmla="*/ 122 w 204"/>
                <a:gd name="T41" fmla="*/ 161 h 200"/>
                <a:gd name="T42" fmla="*/ 118 w 204"/>
                <a:gd name="T43" fmla="*/ 179 h 200"/>
                <a:gd name="T44" fmla="*/ 111 w 204"/>
                <a:gd name="T45" fmla="*/ 185 h 200"/>
                <a:gd name="T46" fmla="*/ 99 w 204"/>
                <a:gd name="T47" fmla="*/ 187 h 200"/>
                <a:gd name="T48" fmla="*/ 87 w 204"/>
                <a:gd name="T49" fmla="*/ 179 h 200"/>
                <a:gd name="T50" fmla="*/ 81 w 204"/>
                <a:gd name="T51" fmla="*/ 161 h 200"/>
                <a:gd name="T52" fmla="*/ 42 w 204"/>
                <a:gd name="T53" fmla="*/ 122 h 200"/>
                <a:gd name="T54" fmla="*/ 33 w 204"/>
                <a:gd name="T55" fmla="*/ 120 h 200"/>
                <a:gd name="T56" fmla="*/ 19 w 204"/>
                <a:gd name="T57" fmla="*/ 109 h 200"/>
                <a:gd name="T58" fmla="*/ 17 w 204"/>
                <a:gd name="T59" fmla="*/ 97 h 200"/>
                <a:gd name="T60" fmla="*/ 25 w 204"/>
                <a:gd name="T61" fmla="*/ 87 h 200"/>
                <a:gd name="T62" fmla="*/ 42 w 204"/>
                <a:gd name="T63" fmla="*/ 85 h 200"/>
                <a:gd name="T64" fmla="*/ 81 w 204"/>
                <a:gd name="T65" fmla="*/ 45 h 200"/>
                <a:gd name="T66" fmla="*/ 83 w 204"/>
                <a:gd name="T67" fmla="*/ 33 h 200"/>
                <a:gd name="T68" fmla="*/ 93 w 204"/>
                <a:gd name="T69" fmla="*/ 19 h 200"/>
                <a:gd name="T70" fmla="*/ 99 w 204"/>
                <a:gd name="T71" fmla="*/ 17 h 200"/>
                <a:gd name="T72" fmla="*/ 114 w 204"/>
                <a:gd name="T73" fmla="*/ 21 h 200"/>
                <a:gd name="T74" fmla="*/ 122 w 204"/>
                <a:gd name="T75" fmla="*/ 33 h 200"/>
                <a:gd name="T76" fmla="*/ 122 w 204"/>
                <a:gd name="T77" fmla="*/ 85 h 200"/>
                <a:gd name="T78" fmla="*/ 161 w 204"/>
                <a:gd name="T79" fmla="*/ 85 h 200"/>
                <a:gd name="T80" fmla="*/ 179 w 204"/>
                <a:gd name="T81" fmla="*/ 87 h 200"/>
                <a:gd name="T82" fmla="*/ 185 w 204"/>
                <a:gd name="T83" fmla="*/ 97 h 200"/>
                <a:gd name="T84" fmla="*/ 183 w 204"/>
                <a:gd name="T85" fmla="*/ 109 h 200"/>
                <a:gd name="T86" fmla="*/ 171 w 204"/>
                <a:gd name="T87" fmla="*/ 120 h 200"/>
                <a:gd name="T88" fmla="*/ 161 w 204"/>
                <a:gd name="T89" fmla="*/ 12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4" h="200">
                  <a:moveTo>
                    <a:pt x="99" y="0"/>
                  </a:moveTo>
                  <a:lnTo>
                    <a:pt x="99" y="0"/>
                  </a:lnTo>
                  <a:lnTo>
                    <a:pt x="79" y="2"/>
                  </a:lnTo>
                  <a:lnTo>
                    <a:pt x="60" y="8"/>
                  </a:lnTo>
                  <a:lnTo>
                    <a:pt x="42" y="17"/>
                  </a:lnTo>
                  <a:lnTo>
                    <a:pt x="29" y="29"/>
                  </a:lnTo>
                  <a:lnTo>
                    <a:pt x="17" y="43"/>
                  </a:lnTo>
                  <a:lnTo>
                    <a:pt x="7" y="60"/>
                  </a:lnTo>
                  <a:lnTo>
                    <a:pt x="2" y="78"/>
                  </a:lnTo>
                  <a:lnTo>
                    <a:pt x="0" y="97"/>
                  </a:lnTo>
                  <a:lnTo>
                    <a:pt x="0" y="97"/>
                  </a:lnTo>
                  <a:lnTo>
                    <a:pt x="2" y="118"/>
                  </a:lnTo>
                  <a:lnTo>
                    <a:pt x="7" y="138"/>
                  </a:lnTo>
                  <a:lnTo>
                    <a:pt x="17" y="155"/>
                  </a:lnTo>
                  <a:lnTo>
                    <a:pt x="29" y="171"/>
                  </a:lnTo>
                  <a:lnTo>
                    <a:pt x="42" y="183"/>
                  </a:lnTo>
                  <a:lnTo>
                    <a:pt x="60" y="192"/>
                  </a:lnTo>
                  <a:lnTo>
                    <a:pt x="79" y="198"/>
                  </a:lnTo>
                  <a:lnTo>
                    <a:pt x="99" y="200"/>
                  </a:lnTo>
                  <a:lnTo>
                    <a:pt x="99" y="200"/>
                  </a:lnTo>
                  <a:lnTo>
                    <a:pt x="120" y="198"/>
                  </a:lnTo>
                  <a:lnTo>
                    <a:pt x="140" y="192"/>
                  </a:lnTo>
                  <a:lnTo>
                    <a:pt x="157" y="183"/>
                  </a:lnTo>
                  <a:lnTo>
                    <a:pt x="173" y="171"/>
                  </a:lnTo>
                  <a:lnTo>
                    <a:pt x="185" y="155"/>
                  </a:lnTo>
                  <a:lnTo>
                    <a:pt x="194" y="138"/>
                  </a:lnTo>
                  <a:lnTo>
                    <a:pt x="200" y="118"/>
                  </a:lnTo>
                  <a:lnTo>
                    <a:pt x="204" y="97"/>
                  </a:lnTo>
                  <a:lnTo>
                    <a:pt x="204" y="97"/>
                  </a:lnTo>
                  <a:lnTo>
                    <a:pt x="200" y="78"/>
                  </a:lnTo>
                  <a:lnTo>
                    <a:pt x="194" y="60"/>
                  </a:lnTo>
                  <a:lnTo>
                    <a:pt x="185" y="43"/>
                  </a:lnTo>
                  <a:lnTo>
                    <a:pt x="173" y="29"/>
                  </a:lnTo>
                  <a:lnTo>
                    <a:pt x="157" y="17"/>
                  </a:lnTo>
                  <a:lnTo>
                    <a:pt x="140" y="8"/>
                  </a:lnTo>
                  <a:lnTo>
                    <a:pt x="120" y="2"/>
                  </a:lnTo>
                  <a:lnTo>
                    <a:pt x="99" y="0"/>
                  </a:lnTo>
                  <a:lnTo>
                    <a:pt x="99" y="0"/>
                  </a:lnTo>
                  <a:close/>
                  <a:moveTo>
                    <a:pt x="161" y="122"/>
                  </a:moveTo>
                  <a:lnTo>
                    <a:pt x="122" y="122"/>
                  </a:lnTo>
                  <a:lnTo>
                    <a:pt x="122" y="161"/>
                  </a:lnTo>
                  <a:lnTo>
                    <a:pt x="122" y="161"/>
                  </a:lnTo>
                  <a:lnTo>
                    <a:pt x="122" y="171"/>
                  </a:lnTo>
                  <a:lnTo>
                    <a:pt x="118" y="179"/>
                  </a:lnTo>
                  <a:lnTo>
                    <a:pt x="114" y="183"/>
                  </a:lnTo>
                  <a:lnTo>
                    <a:pt x="111" y="185"/>
                  </a:lnTo>
                  <a:lnTo>
                    <a:pt x="99" y="187"/>
                  </a:lnTo>
                  <a:lnTo>
                    <a:pt x="99" y="187"/>
                  </a:lnTo>
                  <a:lnTo>
                    <a:pt x="93" y="185"/>
                  </a:lnTo>
                  <a:lnTo>
                    <a:pt x="87" y="179"/>
                  </a:lnTo>
                  <a:lnTo>
                    <a:pt x="83" y="171"/>
                  </a:lnTo>
                  <a:lnTo>
                    <a:pt x="81" y="161"/>
                  </a:lnTo>
                  <a:lnTo>
                    <a:pt x="81" y="122"/>
                  </a:lnTo>
                  <a:lnTo>
                    <a:pt x="42" y="122"/>
                  </a:lnTo>
                  <a:lnTo>
                    <a:pt x="42" y="122"/>
                  </a:lnTo>
                  <a:lnTo>
                    <a:pt x="33" y="120"/>
                  </a:lnTo>
                  <a:lnTo>
                    <a:pt x="25" y="116"/>
                  </a:lnTo>
                  <a:lnTo>
                    <a:pt x="19" y="109"/>
                  </a:lnTo>
                  <a:lnTo>
                    <a:pt x="17" y="97"/>
                  </a:lnTo>
                  <a:lnTo>
                    <a:pt x="17" y="97"/>
                  </a:lnTo>
                  <a:lnTo>
                    <a:pt x="19" y="91"/>
                  </a:lnTo>
                  <a:lnTo>
                    <a:pt x="25" y="87"/>
                  </a:lnTo>
                  <a:lnTo>
                    <a:pt x="33" y="85"/>
                  </a:lnTo>
                  <a:lnTo>
                    <a:pt x="42" y="85"/>
                  </a:lnTo>
                  <a:lnTo>
                    <a:pt x="81" y="85"/>
                  </a:lnTo>
                  <a:lnTo>
                    <a:pt x="81" y="45"/>
                  </a:lnTo>
                  <a:lnTo>
                    <a:pt x="81" y="45"/>
                  </a:lnTo>
                  <a:lnTo>
                    <a:pt x="83" y="33"/>
                  </a:lnTo>
                  <a:lnTo>
                    <a:pt x="87" y="25"/>
                  </a:lnTo>
                  <a:lnTo>
                    <a:pt x="93" y="19"/>
                  </a:lnTo>
                  <a:lnTo>
                    <a:pt x="99" y="17"/>
                  </a:lnTo>
                  <a:lnTo>
                    <a:pt x="99" y="17"/>
                  </a:lnTo>
                  <a:lnTo>
                    <a:pt x="111" y="19"/>
                  </a:lnTo>
                  <a:lnTo>
                    <a:pt x="114" y="21"/>
                  </a:lnTo>
                  <a:lnTo>
                    <a:pt x="118" y="25"/>
                  </a:lnTo>
                  <a:lnTo>
                    <a:pt x="122" y="33"/>
                  </a:lnTo>
                  <a:lnTo>
                    <a:pt x="122" y="45"/>
                  </a:lnTo>
                  <a:lnTo>
                    <a:pt x="122" y="85"/>
                  </a:lnTo>
                  <a:lnTo>
                    <a:pt x="161" y="85"/>
                  </a:lnTo>
                  <a:lnTo>
                    <a:pt x="161" y="85"/>
                  </a:lnTo>
                  <a:lnTo>
                    <a:pt x="171" y="85"/>
                  </a:lnTo>
                  <a:lnTo>
                    <a:pt x="179" y="87"/>
                  </a:lnTo>
                  <a:lnTo>
                    <a:pt x="183" y="91"/>
                  </a:lnTo>
                  <a:lnTo>
                    <a:pt x="185" y="97"/>
                  </a:lnTo>
                  <a:lnTo>
                    <a:pt x="185" y="97"/>
                  </a:lnTo>
                  <a:lnTo>
                    <a:pt x="183" y="109"/>
                  </a:lnTo>
                  <a:lnTo>
                    <a:pt x="179" y="116"/>
                  </a:lnTo>
                  <a:lnTo>
                    <a:pt x="171" y="120"/>
                  </a:lnTo>
                  <a:lnTo>
                    <a:pt x="161" y="122"/>
                  </a:lnTo>
                  <a:lnTo>
                    <a:pt x="161" y="122"/>
                  </a:lnTo>
                  <a:close/>
                </a:path>
              </a:pathLst>
            </a:custGeom>
            <a:solidFill>
              <a:srgbClr val="EE9065"/>
            </a:solidFill>
            <a:ln>
              <a:noFill/>
            </a:ln>
          </p:spPr>
          <p:txBody>
            <a:bodyPr vert="horz" wrap="square" lIns="91440" tIns="45720" rIns="91440" bIns="45720" numCol="1" anchor="t" anchorCtr="0" compatLnSpc="1"/>
            <a:lstStyle/>
            <a:p>
              <a:endParaRPr lang="zh-CN" altLang="en-US"/>
            </a:p>
          </p:txBody>
        </p:sp>
        <p:sp>
          <p:nvSpPr>
            <p:cNvPr id="658" name="Freeform 8"/>
            <p:cNvSpPr>
              <a:spLocks noEditPoints="1"/>
            </p:cNvSpPr>
            <p:nvPr/>
          </p:nvSpPr>
          <p:spPr bwMode="auto">
            <a:xfrm>
              <a:off x="6710363" y="3490913"/>
              <a:ext cx="317500" cy="317500"/>
            </a:xfrm>
            <a:custGeom>
              <a:avLst/>
              <a:gdLst>
                <a:gd name="T0" fmla="*/ 97 w 200"/>
                <a:gd name="T1" fmla="*/ 0 h 200"/>
                <a:gd name="T2" fmla="*/ 60 w 200"/>
                <a:gd name="T3" fmla="*/ 8 h 200"/>
                <a:gd name="T4" fmla="*/ 29 w 200"/>
                <a:gd name="T5" fmla="*/ 29 h 200"/>
                <a:gd name="T6" fmla="*/ 7 w 200"/>
                <a:gd name="T7" fmla="*/ 60 h 200"/>
                <a:gd name="T8" fmla="*/ 0 w 200"/>
                <a:gd name="T9" fmla="*/ 97 h 200"/>
                <a:gd name="T10" fmla="*/ 2 w 200"/>
                <a:gd name="T11" fmla="*/ 118 h 200"/>
                <a:gd name="T12" fmla="*/ 17 w 200"/>
                <a:gd name="T13" fmla="*/ 155 h 200"/>
                <a:gd name="T14" fmla="*/ 44 w 200"/>
                <a:gd name="T15" fmla="*/ 183 h 200"/>
                <a:gd name="T16" fmla="*/ 79 w 200"/>
                <a:gd name="T17" fmla="*/ 198 h 200"/>
                <a:gd name="T18" fmla="*/ 97 w 200"/>
                <a:gd name="T19" fmla="*/ 200 h 200"/>
                <a:gd name="T20" fmla="*/ 138 w 200"/>
                <a:gd name="T21" fmla="*/ 192 h 200"/>
                <a:gd name="T22" fmla="*/ 171 w 200"/>
                <a:gd name="T23" fmla="*/ 171 h 200"/>
                <a:gd name="T24" fmla="*/ 192 w 200"/>
                <a:gd name="T25" fmla="*/ 138 h 200"/>
                <a:gd name="T26" fmla="*/ 200 w 200"/>
                <a:gd name="T27" fmla="*/ 97 h 200"/>
                <a:gd name="T28" fmla="*/ 198 w 200"/>
                <a:gd name="T29" fmla="*/ 78 h 200"/>
                <a:gd name="T30" fmla="*/ 183 w 200"/>
                <a:gd name="T31" fmla="*/ 43 h 200"/>
                <a:gd name="T32" fmla="*/ 155 w 200"/>
                <a:gd name="T33" fmla="*/ 17 h 200"/>
                <a:gd name="T34" fmla="*/ 118 w 200"/>
                <a:gd name="T35" fmla="*/ 2 h 200"/>
                <a:gd name="T36" fmla="*/ 97 w 200"/>
                <a:gd name="T37" fmla="*/ 0 h 200"/>
                <a:gd name="T38" fmla="*/ 120 w 200"/>
                <a:gd name="T39" fmla="*/ 122 h 200"/>
                <a:gd name="T40" fmla="*/ 120 w 200"/>
                <a:gd name="T41" fmla="*/ 161 h 200"/>
                <a:gd name="T42" fmla="*/ 114 w 200"/>
                <a:gd name="T43" fmla="*/ 179 h 200"/>
                <a:gd name="T44" fmla="*/ 97 w 200"/>
                <a:gd name="T45" fmla="*/ 187 h 200"/>
                <a:gd name="T46" fmla="*/ 89 w 200"/>
                <a:gd name="T47" fmla="*/ 185 h 200"/>
                <a:gd name="T48" fmla="*/ 85 w 200"/>
                <a:gd name="T49" fmla="*/ 179 h 200"/>
                <a:gd name="T50" fmla="*/ 83 w 200"/>
                <a:gd name="T51" fmla="*/ 161 h 200"/>
                <a:gd name="T52" fmla="*/ 40 w 200"/>
                <a:gd name="T53" fmla="*/ 122 h 200"/>
                <a:gd name="T54" fmla="*/ 33 w 200"/>
                <a:gd name="T55" fmla="*/ 120 h 200"/>
                <a:gd name="T56" fmla="*/ 23 w 200"/>
                <a:gd name="T57" fmla="*/ 109 h 200"/>
                <a:gd name="T58" fmla="*/ 21 w 200"/>
                <a:gd name="T59" fmla="*/ 97 h 200"/>
                <a:gd name="T60" fmla="*/ 27 w 200"/>
                <a:gd name="T61" fmla="*/ 87 h 200"/>
                <a:gd name="T62" fmla="*/ 40 w 200"/>
                <a:gd name="T63" fmla="*/ 85 h 200"/>
                <a:gd name="T64" fmla="*/ 83 w 200"/>
                <a:gd name="T65" fmla="*/ 45 h 200"/>
                <a:gd name="T66" fmla="*/ 83 w 200"/>
                <a:gd name="T67" fmla="*/ 33 h 200"/>
                <a:gd name="T68" fmla="*/ 85 w 200"/>
                <a:gd name="T69" fmla="*/ 21 h 200"/>
                <a:gd name="T70" fmla="*/ 93 w 200"/>
                <a:gd name="T71" fmla="*/ 19 h 200"/>
                <a:gd name="T72" fmla="*/ 97 w 200"/>
                <a:gd name="T73" fmla="*/ 17 h 200"/>
                <a:gd name="T74" fmla="*/ 114 w 200"/>
                <a:gd name="T75" fmla="*/ 25 h 200"/>
                <a:gd name="T76" fmla="*/ 120 w 200"/>
                <a:gd name="T77" fmla="*/ 45 h 200"/>
                <a:gd name="T78" fmla="*/ 165 w 200"/>
                <a:gd name="T79" fmla="*/ 85 h 200"/>
                <a:gd name="T80" fmla="*/ 169 w 200"/>
                <a:gd name="T81" fmla="*/ 85 h 200"/>
                <a:gd name="T82" fmla="*/ 179 w 200"/>
                <a:gd name="T83" fmla="*/ 91 h 200"/>
                <a:gd name="T84" fmla="*/ 181 w 200"/>
                <a:gd name="T85" fmla="*/ 97 h 200"/>
                <a:gd name="T86" fmla="*/ 175 w 200"/>
                <a:gd name="T87" fmla="*/ 116 h 200"/>
                <a:gd name="T88" fmla="*/ 165 w 200"/>
                <a:gd name="T89" fmla="*/ 12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200">
                  <a:moveTo>
                    <a:pt x="97" y="0"/>
                  </a:moveTo>
                  <a:lnTo>
                    <a:pt x="97" y="0"/>
                  </a:lnTo>
                  <a:lnTo>
                    <a:pt x="79" y="2"/>
                  </a:lnTo>
                  <a:lnTo>
                    <a:pt x="60" y="8"/>
                  </a:lnTo>
                  <a:lnTo>
                    <a:pt x="44" y="17"/>
                  </a:lnTo>
                  <a:lnTo>
                    <a:pt x="29" y="29"/>
                  </a:lnTo>
                  <a:lnTo>
                    <a:pt x="17" y="43"/>
                  </a:lnTo>
                  <a:lnTo>
                    <a:pt x="7" y="60"/>
                  </a:lnTo>
                  <a:lnTo>
                    <a:pt x="2" y="78"/>
                  </a:lnTo>
                  <a:lnTo>
                    <a:pt x="0" y="97"/>
                  </a:lnTo>
                  <a:lnTo>
                    <a:pt x="0" y="97"/>
                  </a:lnTo>
                  <a:lnTo>
                    <a:pt x="2" y="118"/>
                  </a:lnTo>
                  <a:lnTo>
                    <a:pt x="7" y="138"/>
                  </a:lnTo>
                  <a:lnTo>
                    <a:pt x="17" y="155"/>
                  </a:lnTo>
                  <a:lnTo>
                    <a:pt x="29" y="171"/>
                  </a:lnTo>
                  <a:lnTo>
                    <a:pt x="44" y="183"/>
                  </a:lnTo>
                  <a:lnTo>
                    <a:pt x="60" y="192"/>
                  </a:lnTo>
                  <a:lnTo>
                    <a:pt x="79" y="198"/>
                  </a:lnTo>
                  <a:lnTo>
                    <a:pt x="97" y="200"/>
                  </a:lnTo>
                  <a:lnTo>
                    <a:pt x="97" y="200"/>
                  </a:lnTo>
                  <a:lnTo>
                    <a:pt x="118" y="198"/>
                  </a:lnTo>
                  <a:lnTo>
                    <a:pt x="138" y="192"/>
                  </a:lnTo>
                  <a:lnTo>
                    <a:pt x="155" y="183"/>
                  </a:lnTo>
                  <a:lnTo>
                    <a:pt x="171" y="171"/>
                  </a:lnTo>
                  <a:lnTo>
                    <a:pt x="183" y="155"/>
                  </a:lnTo>
                  <a:lnTo>
                    <a:pt x="192" y="138"/>
                  </a:lnTo>
                  <a:lnTo>
                    <a:pt x="198" y="118"/>
                  </a:lnTo>
                  <a:lnTo>
                    <a:pt x="200" y="97"/>
                  </a:lnTo>
                  <a:lnTo>
                    <a:pt x="200" y="97"/>
                  </a:lnTo>
                  <a:lnTo>
                    <a:pt x="198" y="78"/>
                  </a:lnTo>
                  <a:lnTo>
                    <a:pt x="192" y="60"/>
                  </a:lnTo>
                  <a:lnTo>
                    <a:pt x="183" y="43"/>
                  </a:lnTo>
                  <a:lnTo>
                    <a:pt x="171" y="29"/>
                  </a:lnTo>
                  <a:lnTo>
                    <a:pt x="155" y="17"/>
                  </a:lnTo>
                  <a:lnTo>
                    <a:pt x="138" y="8"/>
                  </a:lnTo>
                  <a:lnTo>
                    <a:pt x="118" y="2"/>
                  </a:lnTo>
                  <a:lnTo>
                    <a:pt x="97" y="0"/>
                  </a:lnTo>
                  <a:lnTo>
                    <a:pt x="97" y="0"/>
                  </a:lnTo>
                  <a:close/>
                  <a:moveTo>
                    <a:pt x="165" y="122"/>
                  </a:moveTo>
                  <a:lnTo>
                    <a:pt x="120" y="122"/>
                  </a:lnTo>
                  <a:lnTo>
                    <a:pt x="120" y="161"/>
                  </a:lnTo>
                  <a:lnTo>
                    <a:pt x="120" y="161"/>
                  </a:lnTo>
                  <a:lnTo>
                    <a:pt x="118" y="171"/>
                  </a:lnTo>
                  <a:lnTo>
                    <a:pt x="114" y="179"/>
                  </a:lnTo>
                  <a:lnTo>
                    <a:pt x="107" y="185"/>
                  </a:lnTo>
                  <a:lnTo>
                    <a:pt x="97" y="187"/>
                  </a:lnTo>
                  <a:lnTo>
                    <a:pt x="97" y="187"/>
                  </a:lnTo>
                  <a:lnTo>
                    <a:pt x="89" y="185"/>
                  </a:lnTo>
                  <a:lnTo>
                    <a:pt x="85" y="183"/>
                  </a:lnTo>
                  <a:lnTo>
                    <a:pt x="85" y="179"/>
                  </a:lnTo>
                  <a:lnTo>
                    <a:pt x="83" y="171"/>
                  </a:lnTo>
                  <a:lnTo>
                    <a:pt x="83" y="161"/>
                  </a:lnTo>
                  <a:lnTo>
                    <a:pt x="83" y="122"/>
                  </a:lnTo>
                  <a:lnTo>
                    <a:pt x="40" y="122"/>
                  </a:lnTo>
                  <a:lnTo>
                    <a:pt x="40" y="122"/>
                  </a:lnTo>
                  <a:lnTo>
                    <a:pt x="33" y="120"/>
                  </a:lnTo>
                  <a:lnTo>
                    <a:pt x="27" y="116"/>
                  </a:lnTo>
                  <a:lnTo>
                    <a:pt x="23" y="109"/>
                  </a:lnTo>
                  <a:lnTo>
                    <a:pt x="21" y="97"/>
                  </a:lnTo>
                  <a:lnTo>
                    <a:pt x="21" y="97"/>
                  </a:lnTo>
                  <a:lnTo>
                    <a:pt x="23" y="91"/>
                  </a:lnTo>
                  <a:lnTo>
                    <a:pt x="27" y="87"/>
                  </a:lnTo>
                  <a:lnTo>
                    <a:pt x="33" y="85"/>
                  </a:lnTo>
                  <a:lnTo>
                    <a:pt x="40" y="85"/>
                  </a:lnTo>
                  <a:lnTo>
                    <a:pt x="83" y="85"/>
                  </a:lnTo>
                  <a:lnTo>
                    <a:pt x="83" y="45"/>
                  </a:lnTo>
                  <a:lnTo>
                    <a:pt x="83" y="45"/>
                  </a:lnTo>
                  <a:lnTo>
                    <a:pt x="83" y="33"/>
                  </a:lnTo>
                  <a:lnTo>
                    <a:pt x="85" y="25"/>
                  </a:lnTo>
                  <a:lnTo>
                    <a:pt x="85" y="21"/>
                  </a:lnTo>
                  <a:lnTo>
                    <a:pt x="89" y="19"/>
                  </a:lnTo>
                  <a:lnTo>
                    <a:pt x="93" y="19"/>
                  </a:lnTo>
                  <a:lnTo>
                    <a:pt x="97" y="17"/>
                  </a:lnTo>
                  <a:lnTo>
                    <a:pt x="97" y="17"/>
                  </a:lnTo>
                  <a:lnTo>
                    <a:pt x="107" y="19"/>
                  </a:lnTo>
                  <a:lnTo>
                    <a:pt x="114" y="25"/>
                  </a:lnTo>
                  <a:lnTo>
                    <a:pt x="118" y="33"/>
                  </a:lnTo>
                  <a:lnTo>
                    <a:pt x="120" y="45"/>
                  </a:lnTo>
                  <a:lnTo>
                    <a:pt x="120" y="85"/>
                  </a:lnTo>
                  <a:lnTo>
                    <a:pt x="165" y="85"/>
                  </a:lnTo>
                  <a:lnTo>
                    <a:pt x="165" y="85"/>
                  </a:lnTo>
                  <a:lnTo>
                    <a:pt x="169" y="85"/>
                  </a:lnTo>
                  <a:lnTo>
                    <a:pt x="175" y="87"/>
                  </a:lnTo>
                  <a:lnTo>
                    <a:pt x="179" y="91"/>
                  </a:lnTo>
                  <a:lnTo>
                    <a:pt x="181" y="97"/>
                  </a:lnTo>
                  <a:lnTo>
                    <a:pt x="181" y="97"/>
                  </a:lnTo>
                  <a:lnTo>
                    <a:pt x="179" y="109"/>
                  </a:lnTo>
                  <a:lnTo>
                    <a:pt x="175" y="116"/>
                  </a:lnTo>
                  <a:lnTo>
                    <a:pt x="169" y="120"/>
                  </a:lnTo>
                  <a:lnTo>
                    <a:pt x="165" y="122"/>
                  </a:lnTo>
                  <a:lnTo>
                    <a:pt x="165" y="122"/>
                  </a:lnTo>
                  <a:close/>
                </a:path>
              </a:pathLst>
            </a:custGeom>
            <a:solidFill>
              <a:srgbClr val="4BB0D0"/>
            </a:solidFill>
            <a:ln>
              <a:noFill/>
            </a:ln>
          </p:spPr>
          <p:txBody>
            <a:bodyPr vert="horz" wrap="square" lIns="91440" tIns="45720" rIns="91440" bIns="45720" numCol="1" anchor="t" anchorCtr="0" compatLnSpc="1"/>
            <a:lstStyle/>
            <a:p>
              <a:endParaRPr lang="zh-CN" altLang="en-US"/>
            </a:p>
          </p:txBody>
        </p:sp>
        <p:sp>
          <p:nvSpPr>
            <p:cNvPr id="659" name="Freeform 17"/>
            <p:cNvSpPr/>
            <p:nvPr/>
          </p:nvSpPr>
          <p:spPr bwMode="auto">
            <a:xfrm>
              <a:off x="3251201" y="3625850"/>
              <a:ext cx="1489075" cy="58738"/>
            </a:xfrm>
            <a:custGeom>
              <a:avLst/>
              <a:gdLst>
                <a:gd name="T0" fmla="*/ 938 w 938"/>
                <a:gd name="T1" fmla="*/ 0 h 37"/>
                <a:gd name="T2" fmla="*/ 0 w 938"/>
                <a:gd name="T3" fmla="*/ 0 h 37"/>
                <a:gd name="T4" fmla="*/ 0 w 938"/>
                <a:gd name="T5" fmla="*/ 0 h 37"/>
                <a:gd name="T6" fmla="*/ 0 w 938"/>
                <a:gd name="T7" fmla="*/ 12 h 37"/>
                <a:gd name="T8" fmla="*/ 0 w 938"/>
                <a:gd name="T9" fmla="*/ 12 h 37"/>
                <a:gd name="T10" fmla="*/ 0 w 938"/>
                <a:gd name="T11" fmla="*/ 37 h 37"/>
                <a:gd name="T12" fmla="*/ 938 w 938"/>
                <a:gd name="T13" fmla="*/ 37 h 37"/>
                <a:gd name="T14" fmla="*/ 938 w 938"/>
                <a:gd name="T15" fmla="*/ 37 h 37"/>
                <a:gd name="T16" fmla="*/ 938 w 938"/>
                <a:gd name="T17" fmla="*/ 12 h 37"/>
                <a:gd name="T18" fmla="*/ 938 w 938"/>
                <a:gd name="T19" fmla="*/ 12 h 37"/>
                <a:gd name="T20" fmla="*/ 938 w 938"/>
                <a:gd name="T21" fmla="*/ 0 h 37"/>
                <a:gd name="T22" fmla="*/ 938 w 938"/>
                <a:gd name="T2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8" h="37">
                  <a:moveTo>
                    <a:pt x="938" y="0"/>
                  </a:moveTo>
                  <a:lnTo>
                    <a:pt x="0" y="0"/>
                  </a:lnTo>
                  <a:lnTo>
                    <a:pt x="0" y="0"/>
                  </a:lnTo>
                  <a:lnTo>
                    <a:pt x="0" y="12"/>
                  </a:lnTo>
                  <a:lnTo>
                    <a:pt x="0" y="12"/>
                  </a:lnTo>
                  <a:lnTo>
                    <a:pt x="0" y="37"/>
                  </a:lnTo>
                  <a:lnTo>
                    <a:pt x="938" y="37"/>
                  </a:lnTo>
                  <a:lnTo>
                    <a:pt x="938" y="37"/>
                  </a:lnTo>
                  <a:lnTo>
                    <a:pt x="938" y="12"/>
                  </a:lnTo>
                  <a:lnTo>
                    <a:pt x="938" y="12"/>
                  </a:lnTo>
                  <a:lnTo>
                    <a:pt x="938" y="0"/>
                  </a:lnTo>
                  <a:lnTo>
                    <a:pt x="938" y="0"/>
                  </a:lnTo>
                  <a:close/>
                </a:path>
              </a:pathLst>
            </a:custGeom>
            <a:solidFill>
              <a:srgbClr val="343434"/>
            </a:solidFill>
            <a:ln>
              <a:noFill/>
            </a:ln>
          </p:spPr>
          <p:txBody>
            <a:bodyPr vert="horz" wrap="square" lIns="91440" tIns="45720" rIns="91440" bIns="45720" numCol="1" anchor="t" anchorCtr="0" compatLnSpc="1"/>
            <a:lstStyle/>
            <a:p>
              <a:endParaRPr lang="zh-CN" altLang="en-US"/>
            </a:p>
          </p:txBody>
        </p:sp>
        <p:sp>
          <p:nvSpPr>
            <p:cNvPr id="660" name="Freeform 18"/>
            <p:cNvSpPr/>
            <p:nvPr/>
          </p:nvSpPr>
          <p:spPr bwMode="auto">
            <a:xfrm>
              <a:off x="7064376" y="3625850"/>
              <a:ext cx="1514475" cy="58738"/>
            </a:xfrm>
            <a:custGeom>
              <a:avLst/>
              <a:gdLst>
                <a:gd name="T0" fmla="*/ 954 w 954"/>
                <a:gd name="T1" fmla="*/ 0 h 37"/>
                <a:gd name="T2" fmla="*/ 0 w 954"/>
                <a:gd name="T3" fmla="*/ 0 h 37"/>
                <a:gd name="T4" fmla="*/ 0 w 954"/>
                <a:gd name="T5" fmla="*/ 0 h 37"/>
                <a:gd name="T6" fmla="*/ 0 w 954"/>
                <a:gd name="T7" fmla="*/ 12 h 37"/>
                <a:gd name="T8" fmla="*/ 0 w 954"/>
                <a:gd name="T9" fmla="*/ 12 h 37"/>
                <a:gd name="T10" fmla="*/ 0 w 954"/>
                <a:gd name="T11" fmla="*/ 37 h 37"/>
                <a:gd name="T12" fmla="*/ 954 w 954"/>
                <a:gd name="T13" fmla="*/ 37 h 37"/>
                <a:gd name="T14" fmla="*/ 954 w 954"/>
                <a:gd name="T15" fmla="*/ 37 h 37"/>
                <a:gd name="T16" fmla="*/ 948 w 954"/>
                <a:gd name="T17" fmla="*/ 31 h 37"/>
                <a:gd name="T18" fmla="*/ 944 w 954"/>
                <a:gd name="T19" fmla="*/ 24 h 37"/>
                <a:gd name="T20" fmla="*/ 944 w 954"/>
                <a:gd name="T21" fmla="*/ 18 h 37"/>
                <a:gd name="T22" fmla="*/ 944 w 954"/>
                <a:gd name="T23" fmla="*/ 12 h 37"/>
                <a:gd name="T24" fmla="*/ 944 w 954"/>
                <a:gd name="T25" fmla="*/ 12 h 37"/>
                <a:gd name="T26" fmla="*/ 944 w 954"/>
                <a:gd name="T27" fmla="*/ 8 h 37"/>
                <a:gd name="T28" fmla="*/ 944 w 954"/>
                <a:gd name="T29" fmla="*/ 4 h 37"/>
                <a:gd name="T30" fmla="*/ 954 w 954"/>
                <a:gd name="T31" fmla="*/ 0 h 37"/>
                <a:gd name="T32" fmla="*/ 954 w 954"/>
                <a:gd name="T3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4" h="37">
                  <a:moveTo>
                    <a:pt x="954" y="0"/>
                  </a:moveTo>
                  <a:lnTo>
                    <a:pt x="0" y="0"/>
                  </a:lnTo>
                  <a:lnTo>
                    <a:pt x="0" y="0"/>
                  </a:lnTo>
                  <a:lnTo>
                    <a:pt x="0" y="12"/>
                  </a:lnTo>
                  <a:lnTo>
                    <a:pt x="0" y="12"/>
                  </a:lnTo>
                  <a:lnTo>
                    <a:pt x="0" y="37"/>
                  </a:lnTo>
                  <a:lnTo>
                    <a:pt x="954" y="37"/>
                  </a:lnTo>
                  <a:lnTo>
                    <a:pt x="954" y="37"/>
                  </a:lnTo>
                  <a:lnTo>
                    <a:pt x="948" y="31"/>
                  </a:lnTo>
                  <a:lnTo>
                    <a:pt x="944" y="24"/>
                  </a:lnTo>
                  <a:lnTo>
                    <a:pt x="944" y="18"/>
                  </a:lnTo>
                  <a:lnTo>
                    <a:pt x="944" y="12"/>
                  </a:lnTo>
                  <a:lnTo>
                    <a:pt x="944" y="12"/>
                  </a:lnTo>
                  <a:lnTo>
                    <a:pt x="944" y="8"/>
                  </a:lnTo>
                  <a:lnTo>
                    <a:pt x="944" y="4"/>
                  </a:lnTo>
                  <a:lnTo>
                    <a:pt x="954" y="0"/>
                  </a:lnTo>
                  <a:lnTo>
                    <a:pt x="954" y="0"/>
                  </a:lnTo>
                  <a:close/>
                </a:path>
              </a:pathLst>
            </a:custGeom>
            <a:solidFill>
              <a:srgbClr val="343434"/>
            </a:solidFill>
            <a:ln>
              <a:noFill/>
            </a:ln>
          </p:spPr>
          <p:txBody>
            <a:bodyPr vert="horz" wrap="square" lIns="91440" tIns="45720" rIns="91440" bIns="45720" numCol="1" anchor="t" anchorCtr="0" compatLnSpc="1"/>
            <a:lstStyle/>
            <a:p>
              <a:endParaRPr lang="zh-CN" altLang="en-US"/>
            </a:p>
          </p:txBody>
        </p:sp>
        <p:sp>
          <p:nvSpPr>
            <p:cNvPr id="661" name="Freeform 19"/>
            <p:cNvSpPr/>
            <p:nvPr/>
          </p:nvSpPr>
          <p:spPr bwMode="auto">
            <a:xfrm>
              <a:off x="5143501" y="3625850"/>
              <a:ext cx="1528763" cy="58738"/>
            </a:xfrm>
            <a:custGeom>
              <a:avLst/>
              <a:gdLst>
                <a:gd name="T0" fmla="*/ 963 w 963"/>
                <a:gd name="T1" fmla="*/ 0 h 37"/>
                <a:gd name="T2" fmla="*/ 0 w 963"/>
                <a:gd name="T3" fmla="*/ 0 h 37"/>
                <a:gd name="T4" fmla="*/ 0 w 963"/>
                <a:gd name="T5" fmla="*/ 0 h 37"/>
                <a:gd name="T6" fmla="*/ 10 w 963"/>
                <a:gd name="T7" fmla="*/ 4 h 37"/>
                <a:gd name="T8" fmla="*/ 10 w 963"/>
                <a:gd name="T9" fmla="*/ 8 h 37"/>
                <a:gd name="T10" fmla="*/ 10 w 963"/>
                <a:gd name="T11" fmla="*/ 12 h 37"/>
                <a:gd name="T12" fmla="*/ 10 w 963"/>
                <a:gd name="T13" fmla="*/ 12 h 37"/>
                <a:gd name="T14" fmla="*/ 10 w 963"/>
                <a:gd name="T15" fmla="*/ 24 h 37"/>
                <a:gd name="T16" fmla="*/ 6 w 963"/>
                <a:gd name="T17" fmla="*/ 31 h 37"/>
                <a:gd name="T18" fmla="*/ 0 w 963"/>
                <a:gd name="T19" fmla="*/ 37 h 37"/>
                <a:gd name="T20" fmla="*/ 963 w 963"/>
                <a:gd name="T21" fmla="*/ 37 h 37"/>
                <a:gd name="T22" fmla="*/ 963 w 963"/>
                <a:gd name="T23" fmla="*/ 37 h 37"/>
                <a:gd name="T24" fmla="*/ 963 w 963"/>
                <a:gd name="T25" fmla="*/ 12 h 37"/>
                <a:gd name="T26" fmla="*/ 963 w 963"/>
                <a:gd name="T27" fmla="*/ 12 h 37"/>
                <a:gd name="T28" fmla="*/ 963 w 963"/>
                <a:gd name="T29" fmla="*/ 0 h 37"/>
                <a:gd name="T30" fmla="*/ 963 w 963"/>
                <a:gd name="T3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3" h="37">
                  <a:moveTo>
                    <a:pt x="963" y="0"/>
                  </a:moveTo>
                  <a:lnTo>
                    <a:pt x="0" y="0"/>
                  </a:lnTo>
                  <a:lnTo>
                    <a:pt x="0" y="0"/>
                  </a:lnTo>
                  <a:lnTo>
                    <a:pt x="10" y="4"/>
                  </a:lnTo>
                  <a:lnTo>
                    <a:pt x="10" y="8"/>
                  </a:lnTo>
                  <a:lnTo>
                    <a:pt x="10" y="12"/>
                  </a:lnTo>
                  <a:lnTo>
                    <a:pt x="10" y="12"/>
                  </a:lnTo>
                  <a:lnTo>
                    <a:pt x="10" y="24"/>
                  </a:lnTo>
                  <a:lnTo>
                    <a:pt x="6" y="31"/>
                  </a:lnTo>
                  <a:lnTo>
                    <a:pt x="0" y="37"/>
                  </a:lnTo>
                  <a:lnTo>
                    <a:pt x="963" y="37"/>
                  </a:lnTo>
                  <a:lnTo>
                    <a:pt x="963" y="37"/>
                  </a:lnTo>
                  <a:lnTo>
                    <a:pt x="963" y="12"/>
                  </a:lnTo>
                  <a:lnTo>
                    <a:pt x="963" y="12"/>
                  </a:lnTo>
                  <a:lnTo>
                    <a:pt x="963" y="0"/>
                  </a:lnTo>
                  <a:lnTo>
                    <a:pt x="963" y="0"/>
                  </a:lnTo>
                  <a:close/>
                </a:path>
              </a:pathLst>
            </a:custGeom>
            <a:solidFill>
              <a:srgbClr val="343434"/>
            </a:solidFill>
            <a:ln>
              <a:noFill/>
            </a:ln>
          </p:spPr>
          <p:txBody>
            <a:bodyPr vert="horz" wrap="square" lIns="91440" tIns="45720" rIns="91440" bIns="45720" numCol="1" anchor="t" anchorCtr="0" compatLnSpc="1"/>
            <a:lstStyle/>
            <a:p>
              <a:endParaRPr lang="zh-CN" altLang="en-US"/>
            </a:p>
          </p:txBody>
        </p:sp>
        <p:sp>
          <p:nvSpPr>
            <p:cNvPr id="662" name="Freeform 30"/>
            <p:cNvSpPr/>
            <p:nvPr/>
          </p:nvSpPr>
          <p:spPr bwMode="auto">
            <a:xfrm>
              <a:off x="1379538" y="3625850"/>
              <a:ext cx="1466850" cy="58738"/>
            </a:xfrm>
            <a:custGeom>
              <a:avLst/>
              <a:gdLst>
                <a:gd name="T0" fmla="*/ 924 w 924"/>
                <a:gd name="T1" fmla="*/ 12 h 37"/>
                <a:gd name="T2" fmla="*/ 924 w 924"/>
                <a:gd name="T3" fmla="*/ 12 h 37"/>
                <a:gd name="T4" fmla="*/ 924 w 924"/>
                <a:gd name="T5" fmla="*/ 0 h 37"/>
                <a:gd name="T6" fmla="*/ 17 w 924"/>
                <a:gd name="T7" fmla="*/ 0 h 37"/>
                <a:gd name="T8" fmla="*/ 17 w 924"/>
                <a:gd name="T9" fmla="*/ 0 h 37"/>
                <a:gd name="T10" fmla="*/ 12 w 924"/>
                <a:gd name="T11" fmla="*/ 0 h 37"/>
                <a:gd name="T12" fmla="*/ 6 w 924"/>
                <a:gd name="T13" fmla="*/ 2 h 37"/>
                <a:gd name="T14" fmla="*/ 2 w 924"/>
                <a:gd name="T15" fmla="*/ 6 h 37"/>
                <a:gd name="T16" fmla="*/ 0 w 924"/>
                <a:gd name="T17" fmla="*/ 12 h 37"/>
                <a:gd name="T18" fmla="*/ 0 w 924"/>
                <a:gd name="T19" fmla="*/ 12 h 37"/>
                <a:gd name="T20" fmla="*/ 2 w 924"/>
                <a:gd name="T21" fmla="*/ 24 h 37"/>
                <a:gd name="T22" fmla="*/ 6 w 924"/>
                <a:gd name="T23" fmla="*/ 31 h 37"/>
                <a:gd name="T24" fmla="*/ 12 w 924"/>
                <a:gd name="T25" fmla="*/ 35 h 37"/>
                <a:gd name="T26" fmla="*/ 17 w 924"/>
                <a:gd name="T27" fmla="*/ 37 h 37"/>
                <a:gd name="T28" fmla="*/ 492 w 924"/>
                <a:gd name="T29" fmla="*/ 37 h 37"/>
                <a:gd name="T30" fmla="*/ 492 w 924"/>
                <a:gd name="T31" fmla="*/ 37 h 37"/>
                <a:gd name="T32" fmla="*/ 506 w 924"/>
                <a:gd name="T33" fmla="*/ 30 h 37"/>
                <a:gd name="T34" fmla="*/ 517 w 924"/>
                <a:gd name="T35" fmla="*/ 22 h 37"/>
                <a:gd name="T36" fmla="*/ 531 w 924"/>
                <a:gd name="T37" fmla="*/ 16 h 37"/>
                <a:gd name="T38" fmla="*/ 543 w 924"/>
                <a:gd name="T39" fmla="*/ 14 h 37"/>
                <a:gd name="T40" fmla="*/ 554 w 924"/>
                <a:gd name="T41" fmla="*/ 12 h 37"/>
                <a:gd name="T42" fmla="*/ 568 w 924"/>
                <a:gd name="T43" fmla="*/ 12 h 37"/>
                <a:gd name="T44" fmla="*/ 582 w 924"/>
                <a:gd name="T45" fmla="*/ 16 h 37"/>
                <a:gd name="T46" fmla="*/ 595 w 924"/>
                <a:gd name="T47" fmla="*/ 20 h 37"/>
                <a:gd name="T48" fmla="*/ 595 w 924"/>
                <a:gd name="T49" fmla="*/ 20 h 37"/>
                <a:gd name="T50" fmla="*/ 601 w 924"/>
                <a:gd name="T51" fmla="*/ 22 h 37"/>
                <a:gd name="T52" fmla="*/ 611 w 924"/>
                <a:gd name="T53" fmla="*/ 26 h 37"/>
                <a:gd name="T54" fmla="*/ 622 w 924"/>
                <a:gd name="T55" fmla="*/ 31 h 37"/>
                <a:gd name="T56" fmla="*/ 628 w 924"/>
                <a:gd name="T57" fmla="*/ 37 h 37"/>
                <a:gd name="T58" fmla="*/ 924 w 924"/>
                <a:gd name="T59" fmla="*/ 37 h 37"/>
                <a:gd name="T60" fmla="*/ 924 w 924"/>
                <a:gd name="T61" fmla="*/ 37 h 37"/>
                <a:gd name="T62" fmla="*/ 924 w 924"/>
                <a:gd name="T63" fmla="*/ 12 h 37"/>
                <a:gd name="T64" fmla="*/ 924 w 924"/>
                <a:gd name="T65" fmla="*/ 1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24" h="37">
                  <a:moveTo>
                    <a:pt x="924" y="12"/>
                  </a:moveTo>
                  <a:lnTo>
                    <a:pt x="924" y="12"/>
                  </a:lnTo>
                  <a:lnTo>
                    <a:pt x="924" y="0"/>
                  </a:lnTo>
                  <a:lnTo>
                    <a:pt x="17" y="0"/>
                  </a:lnTo>
                  <a:lnTo>
                    <a:pt x="17" y="0"/>
                  </a:lnTo>
                  <a:lnTo>
                    <a:pt x="12" y="0"/>
                  </a:lnTo>
                  <a:lnTo>
                    <a:pt x="6" y="2"/>
                  </a:lnTo>
                  <a:lnTo>
                    <a:pt x="2" y="6"/>
                  </a:lnTo>
                  <a:lnTo>
                    <a:pt x="0" y="12"/>
                  </a:lnTo>
                  <a:lnTo>
                    <a:pt x="0" y="12"/>
                  </a:lnTo>
                  <a:lnTo>
                    <a:pt x="2" y="24"/>
                  </a:lnTo>
                  <a:lnTo>
                    <a:pt x="6" y="31"/>
                  </a:lnTo>
                  <a:lnTo>
                    <a:pt x="12" y="35"/>
                  </a:lnTo>
                  <a:lnTo>
                    <a:pt x="17" y="37"/>
                  </a:lnTo>
                  <a:lnTo>
                    <a:pt x="492" y="37"/>
                  </a:lnTo>
                  <a:lnTo>
                    <a:pt x="492" y="37"/>
                  </a:lnTo>
                  <a:lnTo>
                    <a:pt x="506" y="30"/>
                  </a:lnTo>
                  <a:lnTo>
                    <a:pt x="517" y="22"/>
                  </a:lnTo>
                  <a:lnTo>
                    <a:pt x="531" y="16"/>
                  </a:lnTo>
                  <a:lnTo>
                    <a:pt x="543" y="14"/>
                  </a:lnTo>
                  <a:lnTo>
                    <a:pt x="554" y="12"/>
                  </a:lnTo>
                  <a:lnTo>
                    <a:pt x="568" y="12"/>
                  </a:lnTo>
                  <a:lnTo>
                    <a:pt x="582" y="16"/>
                  </a:lnTo>
                  <a:lnTo>
                    <a:pt x="595" y="20"/>
                  </a:lnTo>
                  <a:lnTo>
                    <a:pt x="595" y="20"/>
                  </a:lnTo>
                  <a:lnTo>
                    <a:pt x="601" y="22"/>
                  </a:lnTo>
                  <a:lnTo>
                    <a:pt x="611" y="26"/>
                  </a:lnTo>
                  <a:lnTo>
                    <a:pt x="622" y="31"/>
                  </a:lnTo>
                  <a:lnTo>
                    <a:pt x="628" y="37"/>
                  </a:lnTo>
                  <a:lnTo>
                    <a:pt x="924" y="37"/>
                  </a:lnTo>
                  <a:lnTo>
                    <a:pt x="924" y="37"/>
                  </a:lnTo>
                  <a:lnTo>
                    <a:pt x="924" y="12"/>
                  </a:lnTo>
                  <a:lnTo>
                    <a:pt x="924" y="12"/>
                  </a:lnTo>
                  <a:close/>
                </a:path>
              </a:pathLst>
            </a:custGeom>
            <a:solidFill>
              <a:srgbClr val="343434"/>
            </a:solidFill>
            <a:ln>
              <a:noFill/>
            </a:ln>
          </p:spPr>
          <p:txBody>
            <a:bodyPr vert="horz" wrap="square" lIns="91440" tIns="45720" rIns="91440" bIns="45720" numCol="1" anchor="t" anchorCtr="0" compatLnSpc="1"/>
            <a:lstStyle/>
            <a:p>
              <a:endParaRPr lang="zh-CN" altLang="en-US"/>
            </a:p>
          </p:txBody>
        </p:sp>
        <p:sp>
          <p:nvSpPr>
            <p:cNvPr id="663" name="Freeform 39"/>
            <p:cNvSpPr/>
            <p:nvPr/>
          </p:nvSpPr>
          <p:spPr bwMode="auto">
            <a:xfrm>
              <a:off x="8994776" y="3625850"/>
              <a:ext cx="1535113" cy="58738"/>
            </a:xfrm>
            <a:custGeom>
              <a:avLst/>
              <a:gdLst>
                <a:gd name="T0" fmla="*/ 940 w 967"/>
                <a:gd name="T1" fmla="*/ 0 h 37"/>
                <a:gd name="T2" fmla="*/ 957 w 967"/>
                <a:gd name="T3" fmla="*/ 0 h 37"/>
                <a:gd name="T4" fmla="*/ 940 w 967"/>
                <a:gd name="T5" fmla="*/ 0 h 37"/>
                <a:gd name="T6" fmla="*/ 43 w 967"/>
                <a:gd name="T7" fmla="*/ 0 h 37"/>
                <a:gd name="T8" fmla="*/ 0 w 967"/>
                <a:gd name="T9" fmla="*/ 0 h 37"/>
                <a:gd name="T10" fmla="*/ 0 w 967"/>
                <a:gd name="T11" fmla="*/ 0 h 37"/>
                <a:gd name="T12" fmla="*/ 0 w 967"/>
                <a:gd name="T13" fmla="*/ 12 h 37"/>
                <a:gd name="T14" fmla="*/ 0 w 967"/>
                <a:gd name="T15" fmla="*/ 12 h 37"/>
                <a:gd name="T16" fmla="*/ 0 w 967"/>
                <a:gd name="T17" fmla="*/ 37 h 37"/>
                <a:gd name="T18" fmla="*/ 43 w 967"/>
                <a:gd name="T19" fmla="*/ 37 h 37"/>
                <a:gd name="T20" fmla="*/ 49 w 967"/>
                <a:gd name="T21" fmla="*/ 37 h 37"/>
                <a:gd name="T22" fmla="*/ 343 w 967"/>
                <a:gd name="T23" fmla="*/ 37 h 37"/>
                <a:gd name="T24" fmla="*/ 343 w 967"/>
                <a:gd name="T25" fmla="*/ 37 h 37"/>
                <a:gd name="T26" fmla="*/ 348 w 967"/>
                <a:gd name="T27" fmla="*/ 31 h 37"/>
                <a:gd name="T28" fmla="*/ 358 w 967"/>
                <a:gd name="T29" fmla="*/ 26 h 37"/>
                <a:gd name="T30" fmla="*/ 368 w 967"/>
                <a:gd name="T31" fmla="*/ 22 h 37"/>
                <a:gd name="T32" fmla="*/ 376 w 967"/>
                <a:gd name="T33" fmla="*/ 20 h 37"/>
                <a:gd name="T34" fmla="*/ 376 w 967"/>
                <a:gd name="T35" fmla="*/ 20 h 37"/>
                <a:gd name="T36" fmla="*/ 387 w 967"/>
                <a:gd name="T37" fmla="*/ 16 h 37"/>
                <a:gd name="T38" fmla="*/ 399 w 967"/>
                <a:gd name="T39" fmla="*/ 12 h 37"/>
                <a:gd name="T40" fmla="*/ 411 w 967"/>
                <a:gd name="T41" fmla="*/ 12 h 37"/>
                <a:gd name="T42" fmla="*/ 424 w 967"/>
                <a:gd name="T43" fmla="*/ 14 h 37"/>
                <a:gd name="T44" fmla="*/ 438 w 967"/>
                <a:gd name="T45" fmla="*/ 16 h 37"/>
                <a:gd name="T46" fmla="*/ 452 w 967"/>
                <a:gd name="T47" fmla="*/ 22 h 37"/>
                <a:gd name="T48" fmla="*/ 465 w 967"/>
                <a:gd name="T49" fmla="*/ 30 h 37"/>
                <a:gd name="T50" fmla="*/ 477 w 967"/>
                <a:gd name="T51" fmla="*/ 37 h 37"/>
                <a:gd name="T52" fmla="*/ 940 w 967"/>
                <a:gd name="T53" fmla="*/ 37 h 37"/>
                <a:gd name="T54" fmla="*/ 940 w 967"/>
                <a:gd name="T55" fmla="*/ 37 h 37"/>
                <a:gd name="T56" fmla="*/ 951 w 967"/>
                <a:gd name="T57" fmla="*/ 35 h 37"/>
                <a:gd name="T58" fmla="*/ 959 w 967"/>
                <a:gd name="T59" fmla="*/ 31 h 37"/>
                <a:gd name="T60" fmla="*/ 965 w 967"/>
                <a:gd name="T61" fmla="*/ 24 h 37"/>
                <a:gd name="T62" fmla="*/ 967 w 967"/>
                <a:gd name="T63" fmla="*/ 12 h 37"/>
                <a:gd name="T64" fmla="*/ 967 w 967"/>
                <a:gd name="T65" fmla="*/ 12 h 37"/>
                <a:gd name="T66" fmla="*/ 965 w 967"/>
                <a:gd name="T67" fmla="*/ 6 h 37"/>
                <a:gd name="T68" fmla="*/ 959 w 967"/>
                <a:gd name="T69" fmla="*/ 2 h 37"/>
                <a:gd name="T70" fmla="*/ 951 w 967"/>
                <a:gd name="T71" fmla="*/ 0 h 37"/>
                <a:gd name="T72" fmla="*/ 940 w 967"/>
                <a:gd name="T73" fmla="*/ 0 h 37"/>
                <a:gd name="T74" fmla="*/ 940 w 967"/>
                <a:gd name="T75"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7" h="37">
                  <a:moveTo>
                    <a:pt x="940" y="0"/>
                  </a:moveTo>
                  <a:lnTo>
                    <a:pt x="957" y="0"/>
                  </a:lnTo>
                  <a:lnTo>
                    <a:pt x="940" y="0"/>
                  </a:lnTo>
                  <a:lnTo>
                    <a:pt x="43" y="0"/>
                  </a:lnTo>
                  <a:lnTo>
                    <a:pt x="0" y="0"/>
                  </a:lnTo>
                  <a:lnTo>
                    <a:pt x="0" y="0"/>
                  </a:lnTo>
                  <a:lnTo>
                    <a:pt x="0" y="12"/>
                  </a:lnTo>
                  <a:lnTo>
                    <a:pt x="0" y="12"/>
                  </a:lnTo>
                  <a:lnTo>
                    <a:pt x="0" y="37"/>
                  </a:lnTo>
                  <a:lnTo>
                    <a:pt x="43" y="37"/>
                  </a:lnTo>
                  <a:lnTo>
                    <a:pt x="49" y="37"/>
                  </a:lnTo>
                  <a:lnTo>
                    <a:pt x="343" y="37"/>
                  </a:lnTo>
                  <a:lnTo>
                    <a:pt x="343" y="37"/>
                  </a:lnTo>
                  <a:lnTo>
                    <a:pt x="348" y="31"/>
                  </a:lnTo>
                  <a:lnTo>
                    <a:pt x="358" y="26"/>
                  </a:lnTo>
                  <a:lnTo>
                    <a:pt x="368" y="22"/>
                  </a:lnTo>
                  <a:lnTo>
                    <a:pt x="376" y="20"/>
                  </a:lnTo>
                  <a:lnTo>
                    <a:pt x="376" y="20"/>
                  </a:lnTo>
                  <a:lnTo>
                    <a:pt x="387" y="16"/>
                  </a:lnTo>
                  <a:lnTo>
                    <a:pt x="399" y="12"/>
                  </a:lnTo>
                  <a:lnTo>
                    <a:pt x="411" y="12"/>
                  </a:lnTo>
                  <a:lnTo>
                    <a:pt x="424" y="14"/>
                  </a:lnTo>
                  <a:lnTo>
                    <a:pt x="438" y="16"/>
                  </a:lnTo>
                  <a:lnTo>
                    <a:pt x="452" y="22"/>
                  </a:lnTo>
                  <a:lnTo>
                    <a:pt x="465" y="30"/>
                  </a:lnTo>
                  <a:lnTo>
                    <a:pt x="477" y="37"/>
                  </a:lnTo>
                  <a:lnTo>
                    <a:pt x="940" y="37"/>
                  </a:lnTo>
                  <a:lnTo>
                    <a:pt x="940" y="37"/>
                  </a:lnTo>
                  <a:lnTo>
                    <a:pt x="951" y="35"/>
                  </a:lnTo>
                  <a:lnTo>
                    <a:pt x="959" y="31"/>
                  </a:lnTo>
                  <a:lnTo>
                    <a:pt x="965" y="24"/>
                  </a:lnTo>
                  <a:lnTo>
                    <a:pt x="967" y="12"/>
                  </a:lnTo>
                  <a:lnTo>
                    <a:pt x="967" y="12"/>
                  </a:lnTo>
                  <a:lnTo>
                    <a:pt x="965" y="6"/>
                  </a:lnTo>
                  <a:lnTo>
                    <a:pt x="959" y="2"/>
                  </a:lnTo>
                  <a:lnTo>
                    <a:pt x="951" y="0"/>
                  </a:lnTo>
                  <a:lnTo>
                    <a:pt x="940" y="0"/>
                  </a:lnTo>
                  <a:lnTo>
                    <a:pt x="940" y="0"/>
                  </a:lnTo>
                  <a:close/>
                </a:path>
              </a:pathLst>
            </a:custGeom>
            <a:solidFill>
              <a:srgbClr val="343434"/>
            </a:solidFill>
            <a:ln>
              <a:noFill/>
            </a:ln>
          </p:spPr>
          <p:txBody>
            <a:bodyPr vert="horz" wrap="square" lIns="91440" tIns="45720" rIns="91440" bIns="45720" numCol="1" anchor="t" anchorCtr="0" compatLnSpc="1"/>
            <a:lstStyle/>
            <a:p>
              <a:endParaRPr lang="zh-CN" altLang="en-US"/>
            </a:p>
          </p:txBody>
        </p:sp>
      </p:grpSp>
      <p:grpSp>
        <p:nvGrpSpPr>
          <p:cNvPr id="664" name="组合 663"/>
          <p:cNvGrpSpPr/>
          <p:nvPr/>
        </p:nvGrpSpPr>
        <p:grpSpPr>
          <a:xfrm>
            <a:off x="4164013" y="1544558"/>
            <a:ext cx="972097" cy="920481"/>
            <a:chOff x="5764830" y="850569"/>
            <a:chExt cx="1435100" cy="1358900"/>
          </a:xfrm>
        </p:grpSpPr>
        <p:sp>
          <p:nvSpPr>
            <p:cNvPr id="665" name="Freeform 43"/>
            <p:cNvSpPr/>
            <p:nvPr/>
          </p:nvSpPr>
          <p:spPr bwMode="auto">
            <a:xfrm>
              <a:off x="5866430" y="1145844"/>
              <a:ext cx="123825" cy="1063625"/>
            </a:xfrm>
            <a:custGeom>
              <a:avLst/>
              <a:gdLst>
                <a:gd name="T0" fmla="*/ 78 w 78"/>
                <a:gd name="T1" fmla="*/ 670 h 670"/>
                <a:gd name="T2" fmla="*/ 78 w 78"/>
                <a:gd name="T3" fmla="*/ 480 h 670"/>
                <a:gd name="T4" fmla="*/ 78 w 78"/>
                <a:gd name="T5" fmla="*/ 198 h 670"/>
                <a:gd name="T6" fmla="*/ 78 w 78"/>
                <a:gd name="T7" fmla="*/ 8 h 670"/>
                <a:gd name="T8" fmla="*/ 78 w 78"/>
                <a:gd name="T9" fmla="*/ 8 h 670"/>
                <a:gd name="T10" fmla="*/ 78 w 78"/>
                <a:gd name="T11" fmla="*/ 2 h 670"/>
                <a:gd name="T12" fmla="*/ 78 w 78"/>
                <a:gd name="T13" fmla="*/ 0 h 670"/>
                <a:gd name="T14" fmla="*/ 74 w 78"/>
                <a:gd name="T15" fmla="*/ 0 h 670"/>
                <a:gd name="T16" fmla="*/ 66 w 78"/>
                <a:gd name="T17" fmla="*/ 0 h 670"/>
                <a:gd name="T18" fmla="*/ 18 w 78"/>
                <a:gd name="T19" fmla="*/ 0 h 670"/>
                <a:gd name="T20" fmla="*/ 18 w 78"/>
                <a:gd name="T21" fmla="*/ 0 h 670"/>
                <a:gd name="T22" fmla="*/ 10 w 78"/>
                <a:gd name="T23" fmla="*/ 0 h 670"/>
                <a:gd name="T24" fmla="*/ 4 w 78"/>
                <a:gd name="T25" fmla="*/ 2 h 670"/>
                <a:gd name="T26" fmla="*/ 2 w 78"/>
                <a:gd name="T27" fmla="*/ 4 h 670"/>
                <a:gd name="T28" fmla="*/ 0 w 78"/>
                <a:gd name="T29" fmla="*/ 8 h 670"/>
                <a:gd name="T30" fmla="*/ 0 w 78"/>
                <a:gd name="T31" fmla="*/ 198 h 670"/>
                <a:gd name="T32" fmla="*/ 0 w 78"/>
                <a:gd name="T33" fmla="*/ 480 h 670"/>
                <a:gd name="T34" fmla="*/ 0 w 78"/>
                <a:gd name="T35" fmla="*/ 670 h 670"/>
                <a:gd name="T36" fmla="*/ 78 w 78"/>
                <a:gd name="T37" fmla="*/ 67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 h="670">
                  <a:moveTo>
                    <a:pt x="78" y="670"/>
                  </a:moveTo>
                  <a:lnTo>
                    <a:pt x="78" y="480"/>
                  </a:lnTo>
                  <a:lnTo>
                    <a:pt x="78" y="198"/>
                  </a:lnTo>
                  <a:lnTo>
                    <a:pt x="78" y="8"/>
                  </a:lnTo>
                  <a:lnTo>
                    <a:pt x="78" y="8"/>
                  </a:lnTo>
                  <a:lnTo>
                    <a:pt x="78" y="2"/>
                  </a:lnTo>
                  <a:lnTo>
                    <a:pt x="78" y="0"/>
                  </a:lnTo>
                  <a:lnTo>
                    <a:pt x="74" y="0"/>
                  </a:lnTo>
                  <a:lnTo>
                    <a:pt x="66" y="0"/>
                  </a:lnTo>
                  <a:lnTo>
                    <a:pt x="18" y="0"/>
                  </a:lnTo>
                  <a:lnTo>
                    <a:pt x="18" y="0"/>
                  </a:lnTo>
                  <a:lnTo>
                    <a:pt x="10" y="0"/>
                  </a:lnTo>
                  <a:lnTo>
                    <a:pt x="4" y="2"/>
                  </a:lnTo>
                  <a:lnTo>
                    <a:pt x="2" y="4"/>
                  </a:lnTo>
                  <a:lnTo>
                    <a:pt x="0" y="8"/>
                  </a:lnTo>
                  <a:lnTo>
                    <a:pt x="0" y="198"/>
                  </a:lnTo>
                  <a:lnTo>
                    <a:pt x="0" y="480"/>
                  </a:lnTo>
                  <a:lnTo>
                    <a:pt x="0" y="670"/>
                  </a:lnTo>
                  <a:lnTo>
                    <a:pt x="78" y="670"/>
                  </a:lnTo>
                  <a:close/>
                </a:path>
              </a:pathLst>
            </a:custGeom>
            <a:solidFill>
              <a:srgbClr val="4BB0D0"/>
            </a:solidFill>
            <a:ln>
              <a:noFill/>
            </a:ln>
          </p:spPr>
          <p:txBody>
            <a:bodyPr vert="horz" wrap="square" lIns="91440" tIns="45720" rIns="91440" bIns="45720" numCol="1" anchor="t" anchorCtr="0" compatLnSpc="1"/>
            <a:lstStyle/>
            <a:p>
              <a:endParaRPr lang="zh-CN" altLang="en-US"/>
            </a:p>
          </p:txBody>
        </p:sp>
        <p:sp>
          <p:nvSpPr>
            <p:cNvPr id="666" name="Freeform 44"/>
            <p:cNvSpPr/>
            <p:nvPr/>
          </p:nvSpPr>
          <p:spPr bwMode="auto">
            <a:xfrm>
              <a:off x="5866430" y="1145844"/>
              <a:ext cx="123825" cy="1063625"/>
            </a:xfrm>
            <a:custGeom>
              <a:avLst/>
              <a:gdLst>
                <a:gd name="T0" fmla="*/ 78 w 78"/>
                <a:gd name="T1" fmla="*/ 670 h 670"/>
                <a:gd name="T2" fmla="*/ 78 w 78"/>
                <a:gd name="T3" fmla="*/ 480 h 670"/>
                <a:gd name="T4" fmla="*/ 78 w 78"/>
                <a:gd name="T5" fmla="*/ 198 h 670"/>
                <a:gd name="T6" fmla="*/ 78 w 78"/>
                <a:gd name="T7" fmla="*/ 8 h 670"/>
                <a:gd name="T8" fmla="*/ 78 w 78"/>
                <a:gd name="T9" fmla="*/ 8 h 670"/>
                <a:gd name="T10" fmla="*/ 78 w 78"/>
                <a:gd name="T11" fmla="*/ 2 h 670"/>
                <a:gd name="T12" fmla="*/ 78 w 78"/>
                <a:gd name="T13" fmla="*/ 0 h 670"/>
                <a:gd name="T14" fmla="*/ 74 w 78"/>
                <a:gd name="T15" fmla="*/ 0 h 670"/>
                <a:gd name="T16" fmla="*/ 66 w 78"/>
                <a:gd name="T17" fmla="*/ 0 h 670"/>
                <a:gd name="T18" fmla="*/ 18 w 78"/>
                <a:gd name="T19" fmla="*/ 0 h 670"/>
                <a:gd name="T20" fmla="*/ 18 w 78"/>
                <a:gd name="T21" fmla="*/ 0 h 670"/>
                <a:gd name="T22" fmla="*/ 10 w 78"/>
                <a:gd name="T23" fmla="*/ 0 h 670"/>
                <a:gd name="T24" fmla="*/ 4 w 78"/>
                <a:gd name="T25" fmla="*/ 2 h 670"/>
                <a:gd name="T26" fmla="*/ 2 w 78"/>
                <a:gd name="T27" fmla="*/ 4 h 670"/>
                <a:gd name="T28" fmla="*/ 0 w 78"/>
                <a:gd name="T29" fmla="*/ 8 h 670"/>
                <a:gd name="T30" fmla="*/ 0 w 78"/>
                <a:gd name="T31" fmla="*/ 198 h 670"/>
                <a:gd name="T32" fmla="*/ 0 w 78"/>
                <a:gd name="T33" fmla="*/ 480 h 670"/>
                <a:gd name="T34" fmla="*/ 0 w 78"/>
                <a:gd name="T35" fmla="*/ 670 h 670"/>
                <a:gd name="T36" fmla="*/ 78 w 78"/>
                <a:gd name="T37" fmla="*/ 67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 h="670">
                  <a:moveTo>
                    <a:pt x="78" y="670"/>
                  </a:moveTo>
                  <a:lnTo>
                    <a:pt x="78" y="480"/>
                  </a:lnTo>
                  <a:lnTo>
                    <a:pt x="78" y="198"/>
                  </a:lnTo>
                  <a:lnTo>
                    <a:pt x="78" y="8"/>
                  </a:lnTo>
                  <a:lnTo>
                    <a:pt x="78" y="8"/>
                  </a:lnTo>
                  <a:lnTo>
                    <a:pt x="78" y="2"/>
                  </a:lnTo>
                  <a:lnTo>
                    <a:pt x="78" y="0"/>
                  </a:lnTo>
                  <a:lnTo>
                    <a:pt x="74" y="0"/>
                  </a:lnTo>
                  <a:lnTo>
                    <a:pt x="66" y="0"/>
                  </a:lnTo>
                  <a:lnTo>
                    <a:pt x="18" y="0"/>
                  </a:lnTo>
                  <a:lnTo>
                    <a:pt x="18" y="0"/>
                  </a:lnTo>
                  <a:lnTo>
                    <a:pt x="10" y="0"/>
                  </a:lnTo>
                  <a:lnTo>
                    <a:pt x="4" y="2"/>
                  </a:lnTo>
                  <a:lnTo>
                    <a:pt x="2" y="4"/>
                  </a:lnTo>
                  <a:lnTo>
                    <a:pt x="0" y="8"/>
                  </a:lnTo>
                  <a:lnTo>
                    <a:pt x="0" y="198"/>
                  </a:lnTo>
                  <a:lnTo>
                    <a:pt x="0" y="480"/>
                  </a:lnTo>
                  <a:lnTo>
                    <a:pt x="0" y="670"/>
                  </a:lnTo>
                  <a:lnTo>
                    <a:pt x="78" y="670"/>
                  </a:lnTo>
                </a:path>
              </a:pathLst>
            </a:custGeom>
            <a:noFill/>
            <a:ln>
              <a:noFill/>
            </a:ln>
          </p:spPr>
          <p:txBody>
            <a:bodyPr vert="horz" wrap="square" lIns="91440" tIns="45720" rIns="91440" bIns="45720" numCol="1" anchor="t" anchorCtr="0" compatLnSpc="1"/>
            <a:lstStyle/>
            <a:p>
              <a:endParaRPr lang="zh-CN" altLang="en-US"/>
            </a:p>
          </p:txBody>
        </p:sp>
        <p:sp>
          <p:nvSpPr>
            <p:cNvPr id="667" name="Freeform 45"/>
            <p:cNvSpPr/>
            <p:nvPr/>
          </p:nvSpPr>
          <p:spPr bwMode="auto">
            <a:xfrm>
              <a:off x="7057055" y="850569"/>
              <a:ext cx="142875" cy="1358900"/>
            </a:xfrm>
            <a:custGeom>
              <a:avLst/>
              <a:gdLst>
                <a:gd name="T0" fmla="*/ 90 w 90"/>
                <a:gd name="T1" fmla="*/ 856 h 856"/>
                <a:gd name="T2" fmla="*/ 90 w 90"/>
                <a:gd name="T3" fmla="*/ 384 h 856"/>
                <a:gd name="T4" fmla="*/ 90 w 90"/>
                <a:gd name="T5" fmla="*/ 8 h 856"/>
                <a:gd name="T6" fmla="*/ 90 w 90"/>
                <a:gd name="T7" fmla="*/ 8 h 856"/>
                <a:gd name="T8" fmla="*/ 88 w 90"/>
                <a:gd name="T9" fmla="*/ 4 h 856"/>
                <a:gd name="T10" fmla="*/ 82 w 90"/>
                <a:gd name="T11" fmla="*/ 0 h 856"/>
                <a:gd name="T12" fmla="*/ 66 w 90"/>
                <a:gd name="T13" fmla="*/ 0 h 856"/>
                <a:gd name="T14" fmla="*/ 32 w 90"/>
                <a:gd name="T15" fmla="*/ 0 h 856"/>
                <a:gd name="T16" fmla="*/ 32 w 90"/>
                <a:gd name="T17" fmla="*/ 0 h 856"/>
                <a:gd name="T18" fmla="*/ 10 w 90"/>
                <a:gd name="T19" fmla="*/ 0 h 856"/>
                <a:gd name="T20" fmla="*/ 2 w 90"/>
                <a:gd name="T21" fmla="*/ 4 h 856"/>
                <a:gd name="T22" fmla="*/ 0 w 90"/>
                <a:gd name="T23" fmla="*/ 6 h 856"/>
                <a:gd name="T24" fmla="*/ 0 w 90"/>
                <a:gd name="T25" fmla="*/ 8 h 856"/>
                <a:gd name="T26" fmla="*/ 0 w 90"/>
                <a:gd name="T27" fmla="*/ 384 h 856"/>
                <a:gd name="T28" fmla="*/ 0 w 90"/>
                <a:gd name="T29" fmla="*/ 856 h 856"/>
                <a:gd name="T30" fmla="*/ 90 w 90"/>
                <a:gd name="T31" fmla="*/ 856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856">
                  <a:moveTo>
                    <a:pt x="90" y="856"/>
                  </a:moveTo>
                  <a:lnTo>
                    <a:pt x="90" y="384"/>
                  </a:lnTo>
                  <a:lnTo>
                    <a:pt x="90" y="8"/>
                  </a:lnTo>
                  <a:lnTo>
                    <a:pt x="90" y="8"/>
                  </a:lnTo>
                  <a:lnTo>
                    <a:pt x="88" y="4"/>
                  </a:lnTo>
                  <a:lnTo>
                    <a:pt x="82" y="0"/>
                  </a:lnTo>
                  <a:lnTo>
                    <a:pt x="66" y="0"/>
                  </a:lnTo>
                  <a:lnTo>
                    <a:pt x="32" y="0"/>
                  </a:lnTo>
                  <a:lnTo>
                    <a:pt x="32" y="0"/>
                  </a:lnTo>
                  <a:lnTo>
                    <a:pt x="10" y="0"/>
                  </a:lnTo>
                  <a:lnTo>
                    <a:pt x="2" y="4"/>
                  </a:lnTo>
                  <a:lnTo>
                    <a:pt x="0" y="6"/>
                  </a:lnTo>
                  <a:lnTo>
                    <a:pt x="0" y="8"/>
                  </a:lnTo>
                  <a:lnTo>
                    <a:pt x="0" y="384"/>
                  </a:lnTo>
                  <a:lnTo>
                    <a:pt x="0" y="856"/>
                  </a:lnTo>
                  <a:lnTo>
                    <a:pt x="90" y="856"/>
                  </a:lnTo>
                  <a:close/>
                </a:path>
              </a:pathLst>
            </a:custGeom>
            <a:solidFill>
              <a:srgbClr val="4BB0D0"/>
            </a:solidFill>
            <a:ln>
              <a:noFill/>
            </a:ln>
          </p:spPr>
          <p:txBody>
            <a:bodyPr vert="horz" wrap="square" lIns="91440" tIns="45720" rIns="91440" bIns="45720" numCol="1" anchor="t" anchorCtr="0" compatLnSpc="1"/>
            <a:lstStyle/>
            <a:p>
              <a:endParaRPr lang="zh-CN" altLang="en-US"/>
            </a:p>
          </p:txBody>
        </p:sp>
        <p:sp>
          <p:nvSpPr>
            <p:cNvPr id="668" name="Freeform 46"/>
            <p:cNvSpPr/>
            <p:nvPr/>
          </p:nvSpPr>
          <p:spPr bwMode="auto">
            <a:xfrm>
              <a:off x="7057055" y="850569"/>
              <a:ext cx="142875" cy="1358900"/>
            </a:xfrm>
            <a:custGeom>
              <a:avLst/>
              <a:gdLst>
                <a:gd name="T0" fmla="*/ 90 w 90"/>
                <a:gd name="T1" fmla="*/ 856 h 856"/>
                <a:gd name="T2" fmla="*/ 90 w 90"/>
                <a:gd name="T3" fmla="*/ 384 h 856"/>
                <a:gd name="T4" fmla="*/ 90 w 90"/>
                <a:gd name="T5" fmla="*/ 8 h 856"/>
                <a:gd name="T6" fmla="*/ 90 w 90"/>
                <a:gd name="T7" fmla="*/ 8 h 856"/>
                <a:gd name="T8" fmla="*/ 88 w 90"/>
                <a:gd name="T9" fmla="*/ 4 h 856"/>
                <a:gd name="T10" fmla="*/ 82 w 90"/>
                <a:gd name="T11" fmla="*/ 0 h 856"/>
                <a:gd name="T12" fmla="*/ 66 w 90"/>
                <a:gd name="T13" fmla="*/ 0 h 856"/>
                <a:gd name="T14" fmla="*/ 32 w 90"/>
                <a:gd name="T15" fmla="*/ 0 h 856"/>
                <a:gd name="T16" fmla="*/ 32 w 90"/>
                <a:gd name="T17" fmla="*/ 0 h 856"/>
                <a:gd name="T18" fmla="*/ 10 w 90"/>
                <a:gd name="T19" fmla="*/ 0 h 856"/>
                <a:gd name="T20" fmla="*/ 2 w 90"/>
                <a:gd name="T21" fmla="*/ 4 h 856"/>
                <a:gd name="T22" fmla="*/ 0 w 90"/>
                <a:gd name="T23" fmla="*/ 6 h 856"/>
                <a:gd name="T24" fmla="*/ 0 w 90"/>
                <a:gd name="T25" fmla="*/ 8 h 856"/>
                <a:gd name="T26" fmla="*/ 0 w 90"/>
                <a:gd name="T27" fmla="*/ 384 h 856"/>
                <a:gd name="T28" fmla="*/ 0 w 90"/>
                <a:gd name="T29" fmla="*/ 856 h 856"/>
                <a:gd name="T30" fmla="*/ 90 w 90"/>
                <a:gd name="T31" fmla="*/ 856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856">
                  <a:moveTo>
                    <a:pt x="90" y="856"/>
                  </a:moveTo>
                  <a:lnTo>
                    <a:pt x="90" y="384"/>
                  </a:lnTo>
                  <a:lnTo>
                    <a:pt x="90" y="8"/>
                  </a:lnTo>
                  <a:lnTo>
                    <a:pt x="90" y="8"/>
                  </a:lnTo>
                  <a:lnTo>
                    <a:pt x="88" y="4"/>
                  </a:lnTo>
                  <a:lnTo>
                    <a:pt x="82" y="0"/>
                  </a:lnTo>
                  <a:lnTo>
                    <a:pt x="66" y="0"/>
                  </a:lnTo>
                  <a:lnTo>
                    <a:pt x="32" y="0"/>
                  </a:lnTo>
                  <a:lnTo>
                    <a:pt x="32" y="0"/>
                  </a:lnTo>
                  <a:lnTo>
                    <a:pt x="10" y="0"/>
                  </a:lnTo>
                  <a:lnTo>
                    <a:pt x="2" y="4"/>
                  </a:lnTo>
                  <a:lnTo>
                    <a:pt x="0" y="6"/>
                  </a:lnTo>
                  <a:lnTo>
                    <a:pt x="0" y="8"/>
                  </a:lnTo>
                  <a:lnTo>
                    <a:pt x="0" y="384"/>
                  </a:lnTo>
                  <a:lnTo>
                    <a:pt x="0" y="856"/>
                  </a:lnTo>
                  <a:lnTo>
                    <a:pt x="90" y="856"/>
                  </a:lnTo>
                </a:path>
              </a:pathLst>
            </a:custGeom>
            <a:noFill/>
            <a:ln>
              <a:noFill/>
            </a:ln>
          </p:spPr>
          <p:txBody>
            <a:bodyPr vert="horz" wrap="square" lIns="91440" tIns="45720" rIns="91440" bIns="45720" numCol="1" anchor="t" anchorCtr="0" compatLnSpc="1"/>
            <a:lstStyle/>
            <a:p>
              <a:endParaRPr lang="zh-CN" altLang="en-US"/>
            </a:p>
          </p:txBody>
        </p:sp>
        <p:sp>
          <p:nvSpPr>
            <p:cNvPr id="669" name="Freeform 47"/>
            <p:cNvSpPr/>
            <p:nvPr/>
          </p:nvSpPr>
          <p:spPr bwMode="auto">
            <a:xfrm>
              <a:off x="6663355" y="1444294"/>
              <a:ext cx="146050" cy="765175"/>
            </a:xfrm>
            <a:custGeom>
              <a:avLst/>
              <a:gdLst>
                <a:gd name="T0" fmla="*/ 92 w 92"/>
                <a:gd name="T1" fmla="*/ 482 h 482"/>
                <a:gd name="T2" fmla="*/ 92 w 92"/>
                <a:gd name="T3" fmla="*/ 10 h 482"/>
                <a:gd name="T4" fmla="*/ 92 w 92"/>
                <a:gd name="T5" fmla="*/ 10 h 482"/>
                <a:gd name="T6" fmla="*/ 92 w 92"/>
                <a:gd name="T7" fmla="*/ 6 h 482"/>
                <a:gd name="T8" fmla="*/ 90 w 92"/>
                <a:gd name="T9" fmla="*/ 4 h 482"/>
                <a:gd name="T10" fmla="*/ 82 w 92"/>
                <a:gd name="T11" fmla="*/ 2 h 482"/>
                <a:gd name="T12" fmla="*/ 72 w 92"/>
                <a:gd name="T13" fmla="*/ 2 h 482"/>
                <a:gd name="T14" fmla="*/ 60 w 92"/>
                <a:gd name="T15" fmla="*/ 0 h 482"/>
                <a:gd name="T16" fmla="*/ 22 w 92"/>
                <a:gd name="T17" fmla="*/ 0 h 482"/>
                <a:gd name="T18" fmla="*/ 22 w 92"/>
                <a:gd name="T19" fmla="*/ 0 h 482"/>
                <a:gd name="T20" fmla="*/ 10 w 92"/>
                <a:gd name="T21" fmla="*/ 2 h 482"/>
                <a:gd name="T22" fmla="*/ 4 w 92"/>
                <a:gd name="T23" fmla="*/ 4 h 482"/>
                <a:gd name="T24" fmla="*/ 2 w 92"/>
                <a:gd name="T25" fmla="*/ 6 h 482"/>
                <a:gd name="T26" fmla="*/ 0 w 92"/>
                <a:gd name="T27" fmla="*/ 10 h 482"/>
                <a:gd name="T28" fmla="*/ 0 w 92"/>
                <a:gd name="T29" fmla="*/ 482 h 482"/>
                <a:gd name="T30" fmla="*/ 92 w 92"/>
                <a:gd name="T31" fmla="*/ 482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 h="482">
                  <a:moveTo>
                    <a:pt x="92" y="482"/>
                  </a:moveTo>
                  <a:lnTo>
                    <a:pt x="92" y="10"/>
                  </a:lnTo>
                  <a:lnTo>
                    <a:pt x="92" y="10"/>
                  </a:lnTo>
                  <a:lnTo>
                    <a:pt x="92" y="6"/>
                  </a:lnTo>
                  <a:lnTo>
                    <a:pt x="90" y="4"/>
                  </a:lnTo>
                  <a:lnTo>
                    <a:pt x="82" y="2"/>
                  </a:lnTo>
                  <a:lnTo>
                    <a:pt x="72" y="2"/>
                  </a:lnTo>
                  <a:lnTo>
                    <a:pt x="60" y="0"/>
                  </a:lnTo>
                  <a:lnTo>
                    <a:pt x="22" y="0"/>
                  </a:lnTo>
                  <a:lnTo>
                    <a:pt x="22" y="0"/>
                  </a:lnTo>
                  <a:lnTo>
                    <a:pt x="10" y="2"/>
                  </a:lnTo>
                  <a:lnTo>
                    <a:pt x="4" y="4"/>
                  </a:lnTo>
                  <a:lnTo>
                    <a:pt x="2" y="6"/>
                  </a:lnTo>
                  <a:lnTo>
                    <a:pt x="0" y="10"/>
                  </a:lnTo>
                  <a:lnTo>
                    <a:pt x="0" y="482"/>
                  </a:lnTo>
                  <a:lnTo>
                    <a:pt x="92" y="482"/>
                  </a:lnTo>
                  <a:close/>
                </a:path>
              </a:pathLst>
            </a:custGeom>
            <a:solidFill>
              <a:srgbClr val="4BB0D0"/>
            </a:solidFill>
            <a:ln>
              <a:noFill/>
            </a:ln>
          </p:spPr>
          <p:txBody>
            <a:bodyPr vert="horz" wrap="square" lIns="91440" tIns="45720" rIns="91440" bIns="45720" numCol="1" anchor="t" anchorCtr="0" compatLnSpc="1"/>
            <a:lstStyle/>
            <a:p>
              <a:endParaRPr lang="zh-CN" altLang="en-US"/>
            </a:p>
          </p:txBody>
        </p:sp>
        <p:sp>
          <p:nvSpPr>
            <p:cNvPr id="670" name="Freeform 48"/>
            <p:cNvSpPr/>
            <p:nvPr/>
          </p:nvSpPr>
          <p:spPr bwMode="auto">
            <a:xfrm>
              <a:off x="6663355" y="1444294"/>
              <a:ext cx="146050" cy="765175"/>
            </a:xfrm>
            <a:custGeom>
              <a:avLst/>
              <a:gdLst>
                <a:gd name="T0" fmla="*/ 92 w 92"/>
                <a:gd name="T1" fmla="*/ 482 h 482"/>
                <a:gd name="T2" fmla="*/ 92 w 92"/>
                <a:gd name="T3" fmla="*/ 10 h 482"/>
                <a:gd name="T4" fmla="*/ 92 w 92"/>
                <a:gd name="T5" fmla="*/ 10 h 482"/>
                <a:gd name="T6" fmla="*/ 92 w 92"/>
                <a:gd name="T7" fmla="*/ 6 h 482"/>
                <a:gd name="T8" fmla="*/ 90 w 92"/>
                <a:gd name="T9" fmla="*/ 4 h 482"/>
                <a:gd name="T10" fmla="*/ 82 w 92"/>
                <a:gd name="T11" fmla="*/ 2 h 482"/>
                <a:gd name="T12" fmla="*/ 72 w 92"/>
                <a:gd name="T13" fmla="*/ 2 h 482"/>
                <a:gd name="T14" fmla="*/ 60 w 92"/>
                <a:gd name="T15" fmla="*/ 0 h 482"/>
                <a:gd name="T16" fmla="*/ 22 w 92"/>
                <a:gd name="T17" fmla="*/ 0 h 482"/>
                <a:gd name="T18" fmla="*/ 22 w 92"/>
                <a:gd name="T19" fmla="*/ 0 h 482"/>
                <a:gd name="T20" fmla="*/ 10 w 92"/>
                <a:gd name="T21" fmla="*/ 2 h 482"/>
                <a:gd name="T22" fmla="*/ 4 w 92"/>
                <a:gd name="T23" fmla="*/ 4 h 482"/>
                <a:gd name="T24" fmla="*/ 2 w 92"/>
                <a:gd name="T25" fmla="*/ 6 h 482"/>
                <a:gd name="T26" fmla="*/ 0 w 92"/>
                <a:gd name="T27" fmla="*/ 10 h 482"/>
                <a:gd name="T28" fmla="*/ 0 w 92"/>
                <a:gd name="T29" fmla="*/ 482 h 482"/>
                <a:gd name="T30" fmla="*/ 92 w 92"/>
                <a:gd name="T31" fmla="*/ 482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 h="482">
                  <a:moveTo>
                    <a:pt x="92" y="482"/>
                  </a:moveTo>
                  <a:lnTo>
                    <a:pt x="92" y="10"/>
                  </a:lnTo>
                  <a:lnTo>
                    <a:pt x="92" y="10"/>
                  </a:lnTo>
                  <a:lnTo>
                    <a:pt x="92" y="6"/>
                  </a:lnTo>
                  <a:lnTo>
                    <a:pt x="90" y="4"/>
                  </a:lnTo>
                  <a:lnTo>
                    <a:pt x="82" y="2"/>
                  </a:lnTo>
                  <a:lnTo>
                    <a:pt x="72" y="2"/>
                  </a:lnTo>
                  <a:lnTo>
                    <a:pt x="60" y="0"/>
                  </a:lnTo>
                  <a:lnTo>
                    <a:pt x="22" y="0"/>
                  </a:lnTo>
                  <a:lnTo>
                    <a:pt x="22" y="0"/>
                  </a:lnTo>
                  <a:lnTo>
                    <a:pt x="10" y="2"/>
                  </a:lnTo>
                  <a:lnTo>
                    <a:pt x="4" y="4"/>
                  </a:lnTo>
                  <a:lnTo>
                    <a:pt x="2" y="6"/>
                  </a:lnTo>
                  <a:lnTo>
                    <a:pt x="0" y="10"/>
                  </a:lnTo>
                  <a:lnTo>
                    <a:pt x="0" y="482"/>
                  </a:lnTo>
                  <a:lnTo>
                    <a:pt x="92" y="482"/>
                  </a:lnTo>
                </a:path>
              </a:pathLst>
            </a:custGeom>
            <a:noFill/>
            <a:ln>
              <a:noFill/>
            </a:ln>
          </p:spPr>
          <p:txBody>
            <a:bodyPr vert="horz" wrap="square" lIns="91440" tIns="45720" rIns="91440" bIns="45720" numCol="1" anchor="t" anchorCtr="0" compatLnSpc="1"/>
            <a:lstStyle/>
            <a:p>
              <a:endParaRPr lang="zh-CN" altLang="en-US"/>
            </a:p>
          </p:txBody>
        </p:sp>
        <p:sp>
          <p:nvSpPr>
            <p:cNvPr id="671" name="Freeform 49"/>
            <p:cNvSpPr/>
            <p:nvPr/>
          </p:nvSpPr>
          <p:spPr bwMode="auto">
            <a:xfrm>
              <a:off x="6256955" y="1714169"/>
              <a:ext cx="161925" cy="495300"/>
            </a:xfrm>
            <a:custGeom>
              <a:avLst/>
              <a:gdLst>
                <a:gd name="T0" fmla="*/ 102 w 102"/>
                <a:gd name="T1" fmla="*/ 312 h 312"/>
                <a:gd name="T2" fmla="*/ 102 w 102"/>
                <a:gd name="T3" fmla="*/ 122 h 312"/>
                <a:gd name="T4" fmla="*/ 102 w 102"/>
                <a:gd name="T5" fmla="*/ 60 h 312"/>
                <a:gd name="T6" fmla="*/ 102 w 102"/>
                <a:gd name="T7" fmla="*/ 24 h 312"/>
                <a:gd name="T8" fmla="*/ 102 w 102"/>
                <a:gd name="T9" fmla="*/ 24 h 312"/>
                <a:gd name="T10" fmla="*/ 102 w 102"/>
                <a:gd name="T11" fmla="*/ 20 h 312"/>
                <a:gd name="T12" fmla="*/ 100 w 102"/>
                <a:gd name="T13" fmla="*/ 14 h 312"/>
                <a:gd name="T14" fmla="*/ 92 w 102"/>
                <a:gd name="T15" fmla="*/ 6 h 312"/>
                <a:gd name="T16" fmla="*/ 80 w 102"/>
                <a:gd name="T17" fmla="*/ 0 h 312"/>
                <a:gd name="T18" fmla="*/ 68 w 102"/>
                <a:gd name="T19" fmla="*/ 0 h 312"/>
                <a:gd name="T20" fmla="*/ 28 w 102"/>
                <a:gd name="T21" fmla="*/ 0 h 312"/>
                <a:gd name="T22" fmla="*/ 28 w 102"/>
                <a:gd name="T23" fmla="*/ 0 h 312"/>
                <a:gd name="T24" fmla="*/ 18 w 102"/>
                <a:gd name="T25" fmla="*/ 0 h 312"/>
                <a:gd name="T26" fmla="*/ 8 w 102"/>
                <a:gd name="T27" fmla="*/ 6 h 312"/>
                <a:gd name="T28" fmla="*/ 2 w 102"/>
                <a:gd name="T29" fmla="*/ 14 h 312"/>
                <a:gd name="T30" fmla="*/ 0 w 102"/>
                <a:gd name="T31" fmla="*/ 20 h 312"/>
                <a:gd name="T32" fmla="*/ 0 w 102"/>
                <a:gd name="T33" fmla="*/ 24 h 312"/>
                <a:gd name="T34" fmla="*/ 0 w 102"/>
                <a:gd name="T35" fmla="*/ 60 h 312"/>
                <a:gd name="T36" fmla="*/ 0 w 102"/>
                <a:gd name="T37" fmla="*/ 122 h 312"/>
                <a:gd name="T38" fmla="*/ 0 w 102"/>
                <a:gd name="T39" fmla="*/ 312 h 312"/>
                <a:gd name="T40" fmla="*/ 102 w 102"/>
                <a:gd name="T41" fmla="*/ 31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312">
                  <a:moveTo>
                    <a:pt x="102" y="312"/>
                  </a:moveTo>
                  <a:lnTo>
                    <a:pt x="102" y="122"/>
                  </a:lnTo>
                  <a:lnTo>
                    <a:pt x="102" y="60"/>
                  </a:lnTo>
                  <a:lnTo>
                    <a:pt x="102" y="24"/>
                  </a:lnTo>
                  <a:lnTo>
                    <a:pt x="102" y="24"/>
                  </a:lnTo>
                  <a:lnTo>
                    <a:pt x="102" y="20"/>
                  </a:lnTo>
                  <a:lnTo>
                    <a:pt x="100" y="14"/>
                  </a:lnTo>
                  <a:lnTo>
                    <a:pt x="92" y="6"/>
                  </a:lnTo>
                  <a:lnTo>
                    <a:pt x="80" y="0"/>
                  </a:lnTo>
                  <a:lnTo>
                    <a:pt x="68" y="0"/>
                  </a:lnTo>
                  <a:lnTo>
                    <a:pt x="28" y="0"/>
                  </a:lnTo>
                  <a:lnTo>
                    <a:pt x="28" y="0"/>
                  </a:lnTo>
                  <a:lnTo>
                    <a:pt x="18" y="0"/>
                  </a:lnTo>
                  <a:lnTo>
                    <a:pt x="8" y="6"/>
                  </a:lnTo>
                  <a:lnTo>
                    <a:pt x="2" y="14"/>
                  </a:lnTo>
                  <a:lnTo>
                    <a:pt x="0" y="20"/>
                  </a:lnTo>
                  <a:lnTo>
                    <a:pt x="0" y="24"/>
                  </a:lnTo>
                  <a:lnTo>
                    <a:pt x="0" y="60"/>
                  </a:lnTo>
                  <a:lnTo>
                    <a:pt x="0" y="122"/>
                  </a:lnTo>
                  <a:lnTo>
                    <a:pt x="0" y="312"/>
                  </a:lnTo>
                  <a:lnTo>
                    <a:pt x="102" y="312"/>
                  </a:lnTo>
                  <a:close/>
                </a:path>
              </a:pathLst>
            </a:custGeom>
            <a:solidFill>
              <a:srgbClr val="4BB0D0"/>
            </a:solidFill>
            <a:ln>
              <a:noFill/>
            </a:ln>
          </p:spPr>
          <p:txBody>
            <a:bodyPr vert="horz" wrap="square" lIns="91440" tIns="45720" rIns="91440" bIns="45720" numCol="1" anchor="t" anchorCtr="0" compatLnSpc="1"/>
            <a:lstStyle/>
            <a:p>
              <a:endParaRPr lang="zh-CN" altLang="en-US"/>
            </a:p>
          </p:txBody>
        </p:sp>
        <p:sp>
          <p:nvSpPr>
            <p:cNvPr id="672" name="Freeform 50"/>
            <p:cNvSpPr/>
            <p:nvPr/>
          </p:nvSpPr>
          <p:spPr bwMode="auto">
            <a:xfrm>
              <a:off x="6256955" y="1714169"/>
              <a:ext cx="161925" cy="495300"/>
            </a:xfrm>
            <a:custGeom>
              <a:avLst/>
              <a:gdLst>
                <a:gd name="T0" fmla="*/ 102 w 102"/>
                <a:gd name="T1" fmla="*/ 312 h 312"/>
                <a:gd name="T2" fmla="*/ 102 w 102"/>
                <a:gd name="T3" fmla="*/ 122 h 312"/>
                <a:gd name="T4" fmla="*/ 102 w 102"/>
                <a:gd name="T5" fmla="*/ 60 h 312"/>
                <a:gd name="T6" fmla="*/ 102 w 102"/>
                <a:gd name="T7" fmla="*/ 24 h 312"/>
                <a:gd name="T8" fmla="*/ 102 w 102"/>
                <a:gd name="T9" fmla="*/ 24 h 312"/>
                <a:gd name="T10" fmla="*/ 102 w 102"/>
                <a:gd name="T11" fmla="*/ 20 h 312"/>
                <a:gd name="T12" fmla="*/ 100 w 102"/>
                <a:gd name="T13" fmla="*/ 14 h 312"/>
                <a:gd name="T14" fmla="*/ 92 w 102"/>
                <a:gd name="T15" fmla="*/ 6 h 312"/>
                <a:gd name="T16" fmla="*/ 80 w 102"/>
                <a:gd name="T17" fmla="*/ 0 h 312"/>
                <a:gd name="T18" fmla="*/ 68 w 102"/>
                <a:gd name="T19" fmla="*/ 0 h 312"/>
                <a:gd name="T20" fmla="*/ 28 w 102"/>
                <a:gd name="T21" fmla="*/ 0 h 312"/>
                <a:gd name="T22" fmla="*/ 28 w 102"/>
                <a:gd name="T23" fmla="*/ 0 h 312"/>
                <a:gd name="T24" fmla="*/ 18 w 102"/>
                <a:gd name="T25" fmla="*/ 0 h 312"/>
                <a:gd name="T26" fmla="*/ 8 w 102"/>
                <a:gd name="T27" fmla="*/ 6 h 312"/>
                <a:gd name="T28" fmla="*/ 2 w 102"/>
                <a:gd name="T29" fmla="*/ 14 h 312"/>
                <a:gd name="T30" fmla="*/ 0 w 102"/>
                <a:gd name="T31" fmla="*/ 20 h 312"/>
                <a:gd name="T32" fmla="*/ 0 w 102"/>
                <a:gd name="T33" fmla="*/ 24 h 312"/>
                <a:gd name="T34" fmla="*/ 0 w 102"/>
                <a:gd name="T35" fmla="*/ 60 h 312"/>
                <a:gd name="T36" fmla="*/ 0 w 102"/>
                <a:gd name="T37" fmla="*/ 122 h 312"/>
                <a:gd name="T38" fmla="*/ 0 w 102"/>
                <a:gd name="T39" fmla="*/ 312 h 312"/>
                <a:gd name="T40" fmla="*/ 102 w 102"/>
                <a:gd name="T41" fmla="*/ 31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312">
                  <a:moveTo>
                    <a:pt x="102" y="312"/>
                  </a:moveTo>
                  <a:lnTo>
                    <a:pt x="102" y="122"/>
                  </a:lnTo>
                  <a:lnTo>
                    <a:pt x="102" y="60"/>
                  </a:lnTo>
                  <a:lnTo>
                    <a:pt x="102" y="24"/>
                  </a:lnTo>
                  <a:lnTo>
                    <a:pt x="102" y="24"/>
                  </a:lnTo>
                  <a:lnTo>
                    <a:pt x="102" y="20"/>
                  </a:lnTo>
                  <a:lnTo>
                    <a:pt x="100" y="14"/>
                  </a:lnTo>
                  <a:lnTo>
                    <a:pt x="92" y="6"/>
                  </a:lnTo>
                  <a:lnTo>
                    <a:pt x="80" y="0"/>
                  </a:lnTo>
                  <a:lnTo>
                    <a:pt x="68" y="0"/>
                  </a:lnTo>
                  <a:lnTo>
                    <a:pt x="28" y="0"/>
                  </a:lnTo>
                  <a:lnTo>
                    <a:pt x="28" y="0"/>
                  </a:lnTo>
                  <a:lnTo>
                    <a:pt x="18" y="0"/>
                  </a:lnTo>
                  <a:lnTo>
                    <a:pt x="8" y="6"/>
                  </a:lnTo>
                  <a:lnTo>
                    <a:pt x="2" y="14"/>
                  </a:lnTo>
                  <a:lnTo>
                    <a:pt x="0" y="20"/>
                  </a:lnTo>
                  <a:lnTo>
                    <a:pt x="0" y="24"/>
                  </a:lnTo>
                  <a:lnTo>
                    <a:pt x="0" y="60"/>
                  </a:lnTo>
                  <a:lnTo>
                    <a:pt x="0" y="122"/>
                  </a:lnTo>
                  <a:lnTo>
                    <a:pt x="0" y="312"/>
                  </a:lnTo>
                  <a:lnTo>
                    <a:pt x="102" y="312"/>
                  </a:lnTo>
                </a:path>
              </a:pathLst>
            </a:custGeom>
            <a:noFill/>
            <a:ln>
              <a:noFill/>
            </a:ln>
          </p:spPr>
          <p:txBody>
            <a:bodyPr vert="horz" wrap="square" lIns="91440" tIns="45720" rIns="91440" bIns="45720" numCol="1" anchor="t" anchorCtr="0" compatLnSpc="1"/>
            <a:lstStyle/>
            <a:p>
              <a:endParaRPr lang="zh-CN" altLang="en-US"/>
            </a:p>
          </p:txBody>
        </p:sp>
        <p:sp>
          <p:nvSpPr>
            <p:cNvPr id="673" name="Freeform 51"/>
            <p:cNvSpPr/>
            <p:nvPr/>
          </p:nvSpPr>
          <p:spPr bwMode="auto">
            <a:xfrm>
              <a:off x="6555405" y="1714169"/>
              <a:ext cx="136525" cy="495300"/>
            </a:xfrm>
            <a:custGeom>
              <a:avLst/>
              <a:gdLst>
                <a:gd name="T0" fmla="*/ 86 w 86"/>
                <a:gd name="T1" fmla="*/ 312 h 312"/>
                <a:gd name="T2" fmla="*/ 86 w 86"/>
                <a:gd name="T3" fmla="*/ 122 h 312"/>
                <a:gd name="T4" fmla="*/ 86 w 86"/>
                <a:gd name="T5" fmla="*/ 60 h 312"/>
                <a:gd name="T6" fmla="*/ 86 w 86"/>
                <a:gd name="T7" fmla="*/ 24 h 312"/>
                <a:gd name="T8" fmla="*/ 86 w 86"/>
                <a:gd name="T9" fmla="*/ 24 h 312"/>
                <a:gd name="T10" fmla="*/ 84 w 86"/>
                <a:gd name="T11" fmla="*/ 14 h 312"/>
                <a:gd name="T12" fmla="*/ 82 w 86"/>
                <a:gd name="T13" fmla="*/ 6 h 312"/>
                <a:gd name="T14" fmla="*/ 80 w 86"/>
                <a:gd name="T15" fmla="*/ 4 h 312"/>
                <a:gd name="T16" fmla="*/ 78 w 86"/>
                <a:gd name="T17" fmla="*/ 0 h 312"/>
                <a:gd name="T18" fmla="*/ 68 w 86"/>
                <a:gd name="T19" fmla="*/ 0 h 312"/>
                <a:gd name="T20" fmla="*/ 22 w 86"/>
                <a:gd name="T21" fmla="*/ 0 h 312"/>
                <a:gd name="T22" fmla="*/ 22 w 86"/>
                <a:gd name="T23" fmla="*/ 0 h 312"/>
                <a:gd name="T24" fmla="*/ 16 w 86"/>
                <a:gd name="T25" fmla="*/ 0 h 312"/>
                <a:gd name="T26" fmla="*/ 8 w 86"/>
                <a:gd name="T27" fmla="*/ 6 h 312"/>
                <a:gd name="T28" fmla="*/ 2 w 86"/>
                <a:gd name="T29" fmla="*/ 14 h 312"/>
                <a:gd name="T30" fmla="*/ 0 w 86"/>
                <a:gd name="T31" fmla="*/ 20 h 312"/>
                <a:gd name="T32" fmla="*/ 0 w 86"/>
                <a:gd name="T33" fmla="*/ 24 h 312"/>
                <a:gd name="T34" fmla="*/ 0 w 86"/>
                <a:gd name="T35" fmla="*/ 60 h 312"/>
                <a:gd name="T36" fmla="*/ 0 w 86"/>
                <a:gd name="T37" fmla="*/ 122 h 312"/>
                <a:gd name="T38" fmla="*/ 0 w 86"/>
                <a:gd name="T39" fmla="*/ 312 h 312"/>
                <a:gd name="T40" fmla="*/ 86 w 86"/>
                <a:gd name="T41" fmla="*/ 31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6" h="312">
                  <a:moveTo>
                    <a:pt x="86" y="312"/>
                  </a:moveTo>
                  <a:lnTo>
                    <a:pt x="86" y="122"/>
                  </a:lnTo>
                  <a:lnTo>
                    <a:pt x="86" y="60"/>
                  </a:lnTo>
                  <a:lnTo>
                    <a:pt x="86" y="24"/>
                  </a:lnTo>
                  <a:lnTo>
                    <a:pt x="86" y="24"/>
                  </a:lnTo>
                  <a:lnTo>
                    <a:pt x="84" y="14"/>
                  </a:lnTo>
                  <a:lnTo>
                    <a:pt x="82" y="6"/>
                  </a:lnTo>
                  <a:lnTo>
                    <a:pt x="80" y="4"/>
                  </a:lnTo>
                  <a:lnTo>
                    <a:pt x="78" y="0"/>
                  </a:lnTo>
                  <a:lnTo>
                    <a:pt x="68" y="0"/>
                  </a:lnTo>
                  <a:lnTo>
                    <a:pt x="22" y="0"/>
                  </a:lnTo>
                  <a:lnTo>
                    <a:pt x="22" y="0"/>
                  </a:lnTo>
                  <a:lnTo>
                    <a:pt x="16" y="0"/>
                  </a:lnTo>
                  <a:lnTo>
                    <a:pt x="8" y="6"/>
                  </a:lnTo>
                  <a:lnTo>
                    <a:pt x="2" y="14"/>
                  </a:lnTo>
                  <a:lnTo>
                    <a:pt x="0" y="20"/>
                  </a:lnTo>
                  <a:lnTo>
                    <a:pt x="0" y="24"/>
                  </a:lnTo>
                  <a:lnTo>
                    <a:pt x="0" y="60"/>
                  </a:lnTo>
                  <a:lnTo>
                    <a:pt x="0" y="122"/>
                  </a:lnTo>
                  <a:lnTo>
                    <a:pt x="0" y="312"/>
                  </a:lnTo>
                  <a:lnTo>
                    <a:pt x="86" y="312"/>
                  </a:lnTo>
                  <a:close/>
                </a:path>
              </a:pathLst>
            </a:custGeom>
            <a:solidFill>
              <a:srgbClr val="EE9065"/>
            </a:solidFill>
            <a:ln>
              <a:noFill/>
            </a:ln>
          </p:spPr>
          <p:txBody>
            <a:bodyPr vert="horz" wrap="square" lIns="91440" tIns="45720" rIns="91440" bIns="45720" numCol="1" anchor="t" anchorCtr="0" compatLnSpc="1"/>
            <a:lstStyle/>
            <a:p>
              <a:endParaRPr lang="zh-CN" altLang="en-US"/>
            </a:p>
          </p:txBody>
        </p:sp>
        <p:sp>
          <p:nvSpPr>
            <p:cNvPr id="674" name="Freeform 52"/>
            <p:cNvSpPr/>
            <p:nvPr/>
          </p:nvSpPr>
          <p:spPr bwMode="auto">
            <a:xfrm>
              <a:off x="6555405" y="1714169"/>
              <a:ext cx="136525" cy="495300"/>
            </a:xfrm>
            <a:custGeom>
              <a:avLst/>
              <a:gdLst>
                <a:gd name="T0" fmla="*/ 86 w 86"/>
                <a:gd name="T1" fmla="*/ 312 h 312"/>
                <a:gd name="T2" fmla="*/ 86 w 86"/>
                <a:gd name="T3" fmla="*/ 122 h 312"/>
                <a:gd name="T4" fmla="*/ 86 w 86"/>
                <a:gd name="T5" fmla="*/ 60 h 312"/>
                <a:gd name="T6" fmla="*/ 86 w 86"/>
                <a:gd name="T7" fmla="*/ 24 h 312"/>
                <a:gd name="T8" fmla="*/ 86 w 86"/>
                <a:gd name="T9" fmla="*/ 24 h 312"/>
                <a:gd name="T10" fmla="*/ 84 w 86"/>
                <a:gd name="T11" fmla="*/ 14 h 312"/>
                <a:gd name="T12" fmla="*/ 82 w 86"/>
                <a:gd name="T13" fmla="*/ 6 h 312"/>
                <a:gd name="T14" fmla="*/ 80 w 86"/>
                <a:gd name="T15" fmla="*/ 4 h 312"/>
                <a:gd name="T16" fmla="*/ 78 w 86"/>
                <a:gd name="T17" fmla="*/ 0 h 312"/>
                <a:gd name="T18" fmla="*/ 68 w 86"/>
                <a:gd name="T19" fmla="*/ 0 h 312"/>
                <a:gd name="T20" fmla="*/ 22 w 86"/>
                <a:gd name="T21" fmla="*/ 0 h 312"/>
                <a:gd name="T22" fmla="*/ 22 w 86"/>
                <a:gd name="T23" fmla="*/ 0 h 312"/>
                <a:gd name="T24" fmla="*/ 16 w 86"/>
                <a:gd name="T25" fmla="*/ 0 h 312"/>
                <a:gd name="T26" fmla="*/ 8 w 86"/>
                <a:gd name="T27" fmla="*/ 6 h 312"/>
                <a:gd name="T28" fmla="*/ 2 w 86"/>
                <a:gd name="T29" fmla="*/ 14 h 312"/>
                <a:gd name="T30" fmla="*/ 0 w 86"/>
                <a:gd name="T31" fmla="*/ 20 h 312"/>
                <a:gd name="T32" fmla="*/ 0 w 86"/>
                <a:gd name="T33" fmla="*/ 24 h 312"/>
                <a:gd name="T34" fmla="*/ 0 w 86"/>
                <a:gd name="T35" fmla="*/ 60 h 312"/>
                <a:gd name="T36" fmla="*/ 0 w 86"/>
                <a:gd name="T37" fmla="*/ 122 h 312"/>
                <a:gd name="T38" fmla="*/ 0 w 86"/>
                <a:gd name="T39" fmla="*/ 312 h 312"/>
                <a:gd name="T40" fmla="*/ 86 w 86"/>
                <a:gd name="T41" fmla="*/ 31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6" h="312">
                  <a:moveTo>
                    <a:pt x="86" y="312"/>
                  </a:moveTo>
                  <a:lnTo>
                    <a:pt x="86" y="122"/>
                  </a:lnTo>
                  <a:lnTo>
                    <a:pt x="86" y="60"/>
                  </a:lnTo>
                  <a:lnTo>
                    <a:pt x="86" y="24"/>
                  </a:lnTo>
                  <a:lnTo>
                    <a:pt x="86" y="24"/>
                  </a:lnTo>
                  <a:lnTo>
                    <a:pt x="84" y="14"/>
                  </a:lnTo>
                  <a:lnTo>
                    <a:pt x="82" y="6"/>
                  </a:lnTo>
                  <a:lnTo>
                    <a:pt x="80" y="4"/>
                  </a:lnTo>
                  <a:lnTo>
                    <a:pt x="78" y="0"/>
                  </a:lnTo>
                  <a:lnTo>
                    <a:pt x="68" y="0"/>
                  </a:lnTo>
                  <a:lnTo>
                    <a:pt x="22" y="0"/>
                  </a:lnTo>
                  <a:lnTo>
                    <a:pt x="22" y="0"/>
                  </a:lnTo>
                  <a:lnTo>
                    <a:pt x="16" y="0"/>
                  </a:lnTo>
                  <a:lnTo>
                    <a:pt x="8" y="6"/>
                  </a:lnTo>
                  <a:lnTo>
                    <a:pt x="2" y="14"/>
                  </a:lnTo>
                  <a:lnTo>
                    <a:pt x="0" y="20"/>
                  </a:lnTo>
                  <a:lnTo>
                    <a:pt x="0" y="24"/>
                  </a:lnTo>
                  <a:lnTo>
                    <a:pt x="0" y="60"/>
                  </a:lnTo>
                  <a:lnTo>
                    <a:pt x="0" y="122"/>
                  </a:lnTo>
                  <a:lnTo>
                    <a:pt x="0" y="312"/>
                  </a:lnTo>
                  <a:lnTo>
                    <a:pt x="86" y="312"/>
                  </a:lnTo>
                </a:path>
              </a:pathLst>
            </a:custGeom>
            <a:noFill/>
            <a:ln>
              <a:noFill/>
            </a:ln>
          </p:spPr>
          <p:txBody>
            <a:bodyPr vert="horz" wrap="square" lIns="91440" tIns="45720" rIns="91440" bIns="45720" numCol="1" anchor="t" anchorCtr="0" compatLnSpc="1"/>
            <a:lstStyle/>
            <a:p>
              <a:endParaRPr lang="zh-CN" altLang="en-US"/>
            </a:p>
          </p:txBody>
        </p:sp>
        <p:sp>
          <p:nvSpPr>
            <p:cNvPr id="675" name="Freeform 53"/>
            <p:cNvSpPr/>
            <p:nvPr/>
          </p:nvSpPr>
          <p:spPr bwMode="auto">
            <a:xfrm>
              <a:off x="5764830" y="850569"/>
              <a:ext cx="142875" cy="1358900"/>
            </a:xfrm>
            <a:custGeom>
              <a:avLst/>
              <a:gdLst>
                <a:gd name="T0" fmla="*/ 90 w 90"/>
                <a:gd name="T1" fmla="*/ 856 h 856"/>
                <a:gd name="T2" fmla="*/ 90 w 90"/>
                <a:gd name="T3" fmla="*/ 384 h 856"/>
                <a:gd name="T4" fmla="*/ 90 w 90"/>
                <a:gd name="T5" fmla="*/ 8 h 856"/>
                <a:gd name="T6" fmla="*/ 90 w 90"/>
                <a:gd name="T7" fmla="*/ 8 h 856"/>
                <a:gd name="T8" fmla="*/ 88 w 90"/>
                <a:gd name="T9" fmla="*/ 4 h 856"/>
                <a:gd name="T10" fmla="*/ 84 w 90"/>
                <a:gd name="T11" fmla="*/ 0 h 856"/>
                <a:gd name="T12" fmla="*/ 76 w 90"/>
                <a:gd name="T13" fmla="*/ 0 h 856"/>
                <a:gd name="T14" fmla="*/ 64 w 90"/>
                <a:gd name="T15" fmla="*/ 0 h 856"/>
                <a:gd name="T16" fmla="*/ 26 w 90"/>
                <a:gd name="T17" fmla="*/ 0 h 856"/>
                <a:gd name="T18" fmla="*/ 26 w 90"/>
                <a:gd name="T19" fmla="*/ 0 h 856"/>
                <a:gd name="T20" fmla="*/ 8 w 90"/>
                <a:gd name="T21" fmla="*/ 0 h 856"/>
                <a:gd name="T22" fmla="*/ 2 w 90"/>
                <a:gd name="T23" fmla="*/ 4 h 856"/>
                <a:gd name="T24" fmla="*/ 2 w 90"/>
                <a:gd name="T25" fmla="*/ 6 h 856"/>
                <a:gd name="T26" fmla="*/ 0 w 90"/>
                <a:gd name="T27" fmla="*/ 8 h 856"/>
                <a:gd name="T28" fmla="*/ 0 w 90"/>
                <a:gd name="T29" fmla="*/ 384 h 856"/>
                <a:gd name="T30" fmla="*/ 0 w 90"/>
                <a:gd name="T31" fmla="*/ 856 h 856"/>
                <a:gd name="T32" fmla="*/ 90 w 90"/>
                <a:gd name="T33" fmla="*/ 856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856">
                  <a:moveTo>
                    <a:pt x="90" y="856"/>
                  </a:moveTo>
                  <a:lnTo>
                    <a:pt x="90" y="384"/>
                  </a:lnTo>
                  <a:lnTo>
                    <a:pt x="90" y="8"/>
                  </a:lnTo>
                  <a:lnTo>
                    <a:pt x="90" y="8"/>
                  </a:lnTo>
                  <a:lnTo>
                    <a:pt x="88" y="4"/>
                  </a:lnTo>
                  <a:lnTo>
                    <a:pt x="84" y="0"/>
                  </a:lnTo>
                  <a:lnTo>
                    <a:pt x="76" y="0"/>
                  </a:lnTo>
                  <a:lnTo>
                    <a:pt x="64" y="0"/>
                  </a:lnTo>
                  <a:lnTo>
                    <a:pt x="26" y="0"/>
                  </a:lnTo>
                  <a:lnTo>
                    <a:pt x="26" y="0"/>
                  </a:lnTo>
                  <a:lnTo>
                    <a:pt x="8" y="0"/>
                  </a:lnTo>
                  <a:lnTo>
                    <a:pt x="2" y="4"/>
                  </a:lnTo>
                  <a:lnTo>
                    <a:pt x="2" y="6"/>
                  </a:lnTo>
                  <a:lnTo>
                    <a:pt x="0" y="8"/>
                  </a:lnTo>
                  <a:lnTo>
                    <a:pt x="0" y="384"/>
                  </a:lnTo>
                  <a:lnTo>
                    <a:pt x="0" y="856"/>
                  </a:lnTo>
                  <a:lnTo>
                    <a:pt x="90" y="856"/>
                  </a:lnTo>
                  <a:close/>
                </a:path>
              </a:pathLst>
            </a:custGeom>
            <a:solidFill>
              <a:srgbClr val="EE9065"/>
            </a:solidFill>
            <a:ln>
              <a:noFill/>
            </a:ln>
          </p:spPr>
          <p:txBody>
            <a:bodyPr vert="horz" wrap="square" lIns="91440" tIns="45720" rIns="91440" bIns="45720" numCol="1" anchor="t" anchorCtr="0" compatLnSpc="1"/>
            <a:lstStyle/>
            <a:p>
              <a:endParaRPr lang="zh-CN" altLang="en-US"/>
            </a:p>
          </p:txBody>
        </p:sp>
        <p:sp>
          <p:nvSpPr>
            <p:cNvPr id="676" name="Freeform 54"/>
            <p:cNvSpPr/>
            <p:nvPr/>
          </p:nvSpPr>
          <p:spPr bwMode="auto">
            <a:xfrm>
              <a:off x="5764830" y="850569"/>
              <a:ext cx="142875" cy="1358900"/>
            </a:xfrm>
            <a:custGeom>
              <a:avLst/>
              <a:gdLst>
                <a:gd name="T0" fmla="*/ 90 w 90"/>
                <a:gd name="T1" fmla="*/ 856 h 856"/>
                <a:gd name="T2" fmla="*/ 90 w 90"/>
                <a:gd name="T3" fmla="*/ 384 h 856"/>
                <a:gd name="T4" fmla="*/ 90 w 90"/>
                <a:gd name="T5" fmla="*/ 8 h 856"/>
                <a:gd name="T6" fmla="*/ 90 w 90"/>
                <a:gd name="T7" fmla="*/ 8 h 856"/>
                <a:gd name="T8" fmla="*/ 88 w 90"/>
                <a:gd name="T9" fmla="*/ 4 h 856"/>
                <a:gd name="T10" fmla="*/ 84 w 90"/>
                <a:gd name="T11" fmla="*/ 0 h 856"/>
                <a:gd name="T12" fmla="*/ 76 w 90"/>
                <a:gd name="T13" fmla="*/ 0 h 856"/>
                <a:gd name="T14" fmla="*/ 64 w 90"/>
                <a:gd name="T15" fmla="*/ 0 h 856"/>
                <a:gd name="T16" fmla="*/ 26 w 90"/>
                <a:gd name="T17" fmla="*/ 0 h 856"/>
                <a:gd name="T18" fmla="*/ 26 w 90"/>
                <a:gd name="T19" fmla="*/ 0 h 856"/>
                <a:gd name="T20" fmla="*/ 8 w 90"/>
                <a:gd name="T21" fmla="*/ 0 h 856"/>
                <a:gd name="T22" fmla="*/ 2 w 90"/>
                <a:gd name="T23" fmla="*/ 4 h 856"/>
                <a:gd name="T24" fmla="*/ 2 w 90"/>
                <a:gd name="T25" fmla="*/ 6 h 856"/>
                <a:gd name="T26" fmla="*/ 0 w 90"/>
                <a:gd name="T27" fmla="*/ 8 h 856"/>
                <a:gd name="T28" fmla="*/ 0 w 90"/>
                <a:gd name="T29" fmla="*/ 384 h 856"/>
                <a:gd name="T30" fmla="*/ 0 w 90"/>
                <a:gd name="T31" fmla="*/ 856 h 856"/>
                <a:gd name="T32" fmla="*/ 90 w 90"/>
                <a:gd name="T33" fmla="*/ 856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856">
                  <a:moveTo>
                    <a:pt x="90" y="856"/>
                  </a:moveTo>
                  <a:lnTo>
                    <a:pt x="90" y="384"/>
                  </a:lnTo>
                  <a:lnTo>
                    <a:pt x="90" y="8"/>
                  </a:lnTo>
                  <a:lnTo>
                    <a:pt x="90" y="8"/>
                  </a:lnTo>
                  <a:lnTo>
                    <a:pt x="88" y="4"/>
                  </a:lnTo>
                  <a:lnTo>
                    <a:pt x="84" y="0"/>
                  </a:lnTo>
                  <a:lnTo>
                    <a:pt x="76" y="0"/>
                  </a:lnTo>
                  <a:lnTo>
                    <a:pt x="64" y="0"/>
                  </a:lnTo>
                  <a:lnTo>
                    <a:pt x="26" y="0"/>
                  </a:lnTo>
                  <a:lnTo>
                    <a:pt x="26" y="0"/>
                  </a:lnTo>
                  <a:lnTo>
                    <a:pt x="8" y="0"/>
                  </a:lnTo>
                  <a:lnTo>
                    <a:pt x="2" y="4"/>
                  </a:lnTo>
                  <a:lnTo>
                    <a:pt x="2" y="6"/>
                  </a:lnTo>
                  <a:lnTo>
                    <a:pt x="0" y="8"/>
                  </a:lnTo>
                  <a:lnTo>
                    <a:pt x="0" y="384"/>
                  </a:lnTo>
                  <a:lnTo>
                    <a:pt x="0" y="856"/>
                  </a:lnTo>
                  <a:lnTo>
                    <a:pt x="90" y="856"/>
                  </a:lnTo>
                </a:path>
              </a:pathLst>
            </a:custGeom>
            <a:noFill/>
            <a:ln>
              <a:noFill/>
            </a:ln>
          </p:spPr>
          <p:txBody>
            <a:bodyPr vert="horz" wrap="square" lIns="91440" tIns="45720" rIns="91440" bIns="45720" numCol="1" anchor="t" anchorCtr="0" compatLnSpc="1"/>
            <a:lstStyle/>
            <a:p>
              <a:endParaRPr lang="zh-CN" altLang="en-US"/>
            </a:p>
          </p:txBody>
        </p:sp>
        <p:sp>
          <p:nvSpPr>
            <p:cNvPr id="677" name="Freeform 55"/>
            <p:cNvSpPr/>
            <p:nvPr/>
          </p:nvSpPr>
          <p:spPr bwMode="auto">
            <a:xfrm>
              <a:off x="6168055" y="1444294"/>
              <a:ext cx="133350" cy="765175"/>
            </a:xfrm>
            <a:custGeom>
              <a:avLst/>
              <a:gdLst>
                <a:gd name="T0" fmla="*/ 84 w 84"/>
                <a:gd name="T1" fmla="*/ 482 h 482"/>
                <a:gd name="T2" fmla="*/ 84 w 84"/>
                <a:gd name="T3" fmla="*/ 10 h 482"/>
                <a:gd name="T4" fmla="*/ 84 w 84"/>
                <a:gd name="T5" fmla="*/ 10 h 482"/>
                <a:gd name="T6" fmla="*/ 84 w 84"/>
                <a:gd name="T7" fmla="*/ 6 h 482"/>
                <a:gd name="T8" fmla="*/ 82 w 84"/>
                <a:gd name="T9" fmla="*/ 4 h 482"/>
                <a:gd name="T10" fmla="*/ 76 w 84"/>
                <a:gd name="T11" fmla="*/ 2 h 482"/>
                <a:gd name="T12" fmla="*/ 66 w 84"/>
                <a:gd name="T13" fmla="*/ 2 h 482"/>
                <a:gd name="T14" fmla="*/ 56 w 84"/>
                <a:gd name="T15" fmla="*/ 0 h 482"/>
                <a:gd name="T16" fmla="*/ 30 w 84"/>
                <a:gd name="T17" fmla="*/ 0 h 482"/>
                <a:gd name="T18" fmla="*/ 30 w 84"/>
                <a:gd name="T19" fmla="*/ 0 h 482"/>
                <a:gd name="T20" fmla="*/ 16 w 84"/>
                <a:gd name="T21" fmla="*/ 2 h 482"/>
                <a:gd name="T22" fmla="*/ 6 w 84"/>
                <a:gd name="T23" fmla="*/ 2 h 482"/>
                <a:gd name="T24" fmla="*/ 2 w 84"/>
                <a:gd name="T25" fmla="*/ 4 h 482"/>
                <a:gd name="T26" fmla="*/ 0 w 84"/>
                <a:gd name="T27" fmla="*/ 10 h 482"/>
                <a:gd name="T28" fmla="*/ 0 w 84"/>
                <a:gd name="T29" fmla="*/ 482 h 482"/>
                <a:gd name="T30" fmla="*/ 84 w 84"/>
                <a:gd name="T31" fmla="*/ 482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482">
                  <a:moveTo>
                    <a:pt x="84" y="482"/>
                  </a:moveTo>
                  <a:lnTo>
                    <a:pt x="84" y="10"/>
                  </a:lnTo>
                  <a:lnTo>
                    <a:pt x="84" y="10"/>
                  </a:lnTo>
                  <a:lnTo>
                    <a:pt x="84" y="6"/>
                  </a:lnTo>
                  <a:lnTo>
                    <a:pt x="82" y="4"/>
                  </a:lnTo>
                  <a:lnTo>
                    <a:pt x="76" y="2"/>
                  </a:lnTo>
                  <a:lnTo>
                    <a:pt x="66" y="2"/>
                  </a:lnTo>
                  <a:lnTo>
                    <a:pt x="56" y="0"/>
                  </a:lnTo>
                  <a:lnTo>
                    <a:pt x="30" y="0"/>
                  </a:lnTo>
                  <a:lnTo>
                    <a:pt x="30" y="0"/>
                  </a:lnTo>
                  <a:lnTo>
                    <a:pt x="16" y="2"/>
                  </a:lnTo>
                  <a:lnTo>
                    <a:pt x="6" y="2"/>
                  </a:lnTo>
                  <a:lnTo>
                    <a:pt x="2" y="4"/>
                  </a:lnTo>
                  <a:lnTo>
                    <a:pt x="0" y="10"/>
                  </a:lnTo>
                  <a:lnTo>
                    <a:pt x="0" y="482"/>
                  </a:lnTo>
                  <a:lnTo>
                    <a:pt x="84" y="482"/>
                  </a:lnTo>
                  <a:close/>
                </a:path>
              </a:pathLst>
            </a:custGeom>
            <a:solidFill>
              <a:srgbClr val="EE9065"/>
            </a:solidFill>
            <a:ln>
              <a:noFill/>
            </a:ln>
          </p:spPr>
          <p:txBody>
            <a:bodyPr vert="horz" wrap="square" lIns="91440" tIns="45720" rIns="91440" bIns="45720" numCol="1" anchor="t" anchorCtr="0" compatLnSpc="1"/>
            <a:lstStyle/>
            <a:p>
              <a:endParaRPr lang="zh-CN" altLang="en-US"/>
            </a:p>
          </p:txBody>
        </p:sp>
        <p:sp>
          <p:nvSpPr>
            <p:cNvPr id="678" name="Freeform 56"/>
            <p:cNvSpPr/>
            <p:nvPr/>
          </p:nvSpPr>
          <p:spPr bwMode="auto">
            <a:xfrm>
              <a:off x="6168055" y="1444294"/>
              <a:ext cx="133350" cy="765175"/>
            </a:xfrm>
            <a:custGeom>
              <a:avLst/>
              <a:gdLst>
                <a:gd name="T0" fmla="*/ 84 w 84"/>
                <a:gd name="T1" fmla="*/ 482 h 482"/>
                <a:gd name="T2" fmla="*/ 84 w 84"/>
                <a:gd name="T3" fmla="*/ 10 h 482"/>
                <a:gd name="T4" fmla="*/ 84 w 84"/>
                <a:gd name="T5" fmla="*/ 10 h 482"/>
                <a:gd name="T6" fmla="*/ 84 w 84"/>
                <a:gd name="T7" fmla="*/ 6 h 482"/>
                <a:gd name="T8" fmla="*/ 82 w 84"/>
                <a:gd name="T9" fmla="*/ 4 h 482"/>
                <a:gd name="T10" fmla="*/ 76 w 84"/>
                <a:gd name="T11" fmla="*/ 2 h 482"/>
                <a:gd name="T12" fmla="*/ 66 w 84"/>
                <a:gd name="T13" fmla="*/ 2 h 482"/>
                <a:gd name="T14" fmla="*/ 56 w 84"/>
                <a:gd name="T15" fmla="*/ 0 h 482"/>
                <a:gd name="T16" fmla="*/ 30 w 84"/>
                <a:gd name="T17" fmla="*/ 0 h 482"/>
                <a:gd name="T18" fmla="*/ 30 w 84"/>
                <a:gd name="T19" fmla="*/ 0 h 482"/>
                <a:gd name="T20" fmla="*/ 16 w 84"/>
                <a:gd name="T21" fmla="*/ 2 h 482"/>
                <a:gd name="T22" fmla="*/ 6 w 84"/>
                <a:gd name="T23" fmla="*/ 2 h 482"/>
                <a:gd name="T24" fmla="*/ 2 w 84"/>
                <a:gd name="T25" fmla="*/ 4 h 482"/>
                <a:gd name="T26" fmla="*/ 0 w 84"/>
                <a:gd name="T27" fmla="*/ 10 h 482"/>
                <a:gd name="T28" fmla="*/ 0 w 84"/>
                <a:gd name="T29" fmla="*/ 482 h 482"/>
                <a:gd name="T30" fmla="*/ 84 w 84"/>
                <a:gd name="T31" fmla="*/ 482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482">
                  <a:moveTo>
                    <a:pt x="84" y="482"/>
                  </a:moveTo>
                  <a:lnTo>
                    <a:pt x="84" y="10"/>
                  </a:lnTo>
                  <a:lnTo>
                    <a:pt x="84" y="10"/>
                  </a:lnTo>
                  <a:lnTo>
                    <a:pt x="84" y="6"/>
                  </a:lnTo>
                  <a:lnTo>
                    <a:pt x="82" y="4"/>
                  </a:lnTo>
                  <a:lnTo>
                    <a:pt x="76" y="2"/>
                  </a:lnTo>
                  <a:lnTo>
                    <a:pt x="66" y="2"/>
                  </a:lnTo>
                  <a:lnTo>
                    <a:pt x="56" y="0"/>
                  </a:lnTo>
                  <a:lnTo>
                    <a:pt x="30" y="0"/>
                  </a:lnTo>
                  <a:lnTo>
                    <a:pt x="30" y="0"/>
                  </a:lnTo>
                  <a:lnTo>
                    <a:pt x="16" y="2"/>
                  </a:lnTo>
                  <a:lnTo>
                    <a:pt x="6" y="2"/>
                  </a:lnTo>
                  <a:lnTo>
                    <a:pt x="2" y="4"/>
                  </a:lnTo>
                  <a:lnTo>
                    <a:pt x="0" y="10"/>
                  </a:lnTo>
                  <a:lnTo>
                    <a:pt x="0" y="482"/>
                  </a:lnTo>
                  <a:lnTo>
                    <a:pt x="84" y="482"/>
                  </a:lnTo>
                </a:path>
              </a:pathLst>
            </a:custGeom>
            <a:noFill/>
            <a:ln>
              <a:noFill/>
            </a:ln>
          </p:spPr>
          <p:txBody>
            <a:bodyPr vert="horz" wrap="square" lIns="91440" tIns="45720" rIns="91440" bIns="45720" numCol="1" anchor="t" anchorCtr="0" compatLnSpc="1"/>
            <a:lstStyle/>
            <a:p>
              <a:endParaRPr lang="zh-CN" altLang="en-US"/>
            </a:p>
          </p:txBody>
        </p:sp>
        <p:sp>
          <p:nvSpPr>
            <p:cNvPr id="679" name="Freeform 57"/>
            <p:cNvSpPr/>
            <p:nvPr/>
          </p:nvSpPr>
          <p:spPr bwMode="auto">
            <a:xfrm>
              <a:off x="6980855" y="1145844"/>
              <a:ext cx="127000" cy="1063625"/>
            </a:xfrm>
            <a:custGeom>
              <a:avLst/>
              <a:gdLst>
                <a:gd name="T0" fmla="*/ 80 w 80"/>
                <a:gd name="T1" fmla="*/ 670 h 670"/>
                <a:gd name="T2" fmla="*/ 80 w 80"/>
                <a:gd name="T3" fmla="*/ 480 h 670"/>
                <a:gd name="T4" fmla="*/ 80 w 80"/>
                <a:gd name="T5" fmla="*/ 198 h 670"/>
                <a:gd name="T6" fmla="*/ 80 w 80"/>
                <a:gd name="T7" fmla="*/ 8 h 670"/>
                <a:gd name="T8" fmla="*/ 80 w 80"/>
                <a:gd name="T9" fmla="*/ 8 h 670"/>
                <a:gd name="T10" fmla="*/ 80 w 80"/>
                <a:gd name="T11" fmla="*/ 4 h 670"/>
                <a:gd name="T12" fmla="*/ 78 w 80"/>
                <a:gd name="T13" fmla="*/ 2 h 670"/>
                <a:gd name="T14" fmla="*/ 72 w 80"/>
                <a:gd name="T15" fmla="*/ 0 h 670"/>
                <a:gd name="T16" fmla="*/ 62 w 80"/>
                <a:gd name="T17" fmla="*/ 0 h 670"/>
                <a:gd name="T18" fmla="*/ 10 w 80"/>
                <a:gd name="T19" fmla="*/ 0 h 670"/>
                <a:gd name="T20" fmla="*/ 10 w 80"/>
                <a:gd name="T21" fmla="*/ 0 h 670"/>
                <a:gd name="T22" fmla="*/ 4 w 80"/>
                <a:gd name="T23" fmla="*/ 0 h 670"/>
                <a:gd name="T24" fmla="*/ 2 w 80"/>
                <a:gd name="T25" fmla="*/ 0 h 670"/>
                <a:gd name="T26" fmla="*/ 0 w 80"/>
                <a:gd name="T27" fmla="*/ 2 h 670"/>
                <a:gd name="T28" fmla="*/ 0 w 80"/>
                <a:gd name="T29" fmla="*/ 8 h 670"/>
                <a:gd name="T30" fmla="*/ 0 w 80"/>
                <a:gd name="T31" fmla="*/ 198 h 670"/>
                <a:gd name="T32" fmla="*/ 0 w 80"/>
                <a:gd name="T33" fmla="*/ 480 h 670"/>
                <a:gd name="T34" fmla="*/ 0 w 80"/>
                <a:gd name="T35" fmla="*/ 670 h 670"/>
                <a:gd name="T36" fmla="*/ 80 w 80"/>
                <a:gd name="T37" fmla="*/ 67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670">
                  <a:moveTo>
                    <a:pt x="80" y="670"/>
                  </a:moveTo>
                  <a:lnTo>
                    <a:pt x="80" y="480"/>
                  </a:lnTo>
                  <a:lnTo>
                    <a:pt x="80" y="198"/>
                  </a:lnTo>
                  <a:lnTo>
                    <a:pt x="80" y="8"/>
                  </a:lnTo>
                  <a:lnTo>
                    <a:pt x="80" y="8"/>
                  </a:lnTo>
                  <a:lnTo>
                    <a:pt x="80" y="4"/>
                  </a:lnTo>
                  <a:lnTo>
                    <a:pt x="78" y="2"/>
                  </a:lnTo>
                  <a:lnTo>
                    <a:pt x="72" y="0"/>
                  </a:lnTo>
                  <a:lnTo>
                    <a:pt x="62" y="0"/>
                  </a:lnTo>
                  <a:lnTo>
                    <a:pt x="10" y="0"/>
                  </a:lnTo>
                  <a:lnTo>
                    <a:pt x="10" y="0"/>
                  </a:lnTo>
                  <a:lnTo>
                    <a:pt x="4" y="0"/>
                  </a:lnTo>
                  <a:lnTo>
                    <a:pt x="2" y="0"/>
                  </a:lnTo>
                  <a:lnTo>
                    <a:pt x="0" y="2"/>
                  </a:lnTo>
                  <a:lnTo>
                    <a:pt x="0" y="8"/>
                  </a:lnTo>
                  <a:lnTo>
                    <a:pt x="0" y="198"/>
                  </a:lnTo>
                  <a:lnTo>
                    <a:pt x="0" y="480"/>
                  </a:lnTo>
                  <a:lnTo>
                    <a:pt x="0" y="670"/>
                  </a:lnTo>
                  <a:lnTo>
                    <a:pt x="80" y="670"/>
                  </a:lnTo>
                  <a:close/>
                </a:path>
              </a:pathLst>
            </a:custGeom>
            <a:solidFill>
              <a:srgbClr val="EE9065"/>
            </a:solidFill>
            <a:ln>
              <a:noFill/>
            </a:ln>
          </p:spPr>
          <p:txBody>
            <a:bodyPr vert="horz" wrap="square" lIns="91440" tIns="45720" rIns="91440" bIns="45720" numCol="1" anchor="t" anchorCtr="0" compatLnSpc="1"/>
            <a:lstStyle/>
            <a:p>
              <a:endParaRPr lang="zh-CN" altLang="en-US"/>
            </a:p>
          </p:txBody>
        </p:sp>
        <p:sp>
          <p:nvSpPr>
            <p:cNvPr id="680" name="Freeform 58"/>
            <p:cNvSpPr/>
            <p:nvPr/>
          </p:nvSpPr>
          <p:spPr bwMode="auto">
            <a:xfrm>
              <a:off x="6980855" y="1145844"/>
              <a:ext cx="127000" cy="1063625"/>
            </a:xfrm>
            <a:custGeom>
              <a:avLst/>
              <a:gdLst>
                <a:gd name="T0" fmla="*/ 80 w 80"/>
                <a:gd name="T1" fmla="*/ 670 h 670"/>
                <a:gd name="T2" fmla="*/ 80 w 80"/>
                <a:gd name="T3" fmla="*/ 480 h 670"/>
                <a:gd name="T4" fmla="*/ 80 w 80"/>
                <a:gd name="T5" fmla="*/ 198 h 670"/>
                <a:gd name="T6" fmla="*/ 80 w 80"/>
                <a:gd name="T7" fmla="*/ 8 h 670"/>
                <a:gd name="T8" fmla="*/ 80 w 80"/>
                <a:gd name="T9" fmla="*/ 8 h 670"/>
                <a:gd name="T10" fmla="*/ 80 w 80"/>
                <a:gd name="T11" fmla="*/ 4 h 670"/>
                <a:gd name="T12" fmla="*/ 78 w 80"/>
                <a:gd name="T13" fmla="*/ 2 h 670"/>
                <a:gd name="T14" fmla="*/ 72 w 80"/>
                <a:gd name="T15" fmla="*/ 0 h 670"/>
                <a:gd name="T16" fmla="*/ 62 w 80"/>
                <a:gd name="T17" fmla="*/ 0 h 670"/>
                <a:gd name="T18" fmla="*/ 10 w 80"/>
                <a:gd name="T19" fmla="*/ 0 h 670"/>
                <a:gd name="T20" fmla="*/ 10 w 80"/>
                <a:gd name="T21" fmla="*/ 0 h 670"/>
                <a:gd name="T22" fmla="*/ 4 w 80"/>
                <a:gd name="T23" fmla="*/ 0 h 670"/>
                <a:gd name="T24" fmla="*/ 2 w 80"/>
                <a:gd name="T25" fmla="*/ 0 h 670"/>
                <a:gd name="T26" fmla="*/ 0 w 80"/>
                <a:gd name="T27" fmla="*/ 2 h 670"/>
                <a:gd name="T28" fmla="*/ 0 w 80"/>
                <a:gd name="T29" fmla="*/ 8 h 670"/>
                <a:gd name="T30" fmla="*/ 0 w 80"/>
                <a:gd name="T31" fmla="*/ 198 h 670"/>
                <a:gd name="T32" fmla="*/ 0 w 80"/>
                <a:gd name="T33" fmla="*/ 480 h 670"/>
                <a:gd name="T34" fmla="*/ 0 w 80"/>
                <a:gd name="T35" fmla="*/ 670 h 670"/>
                <a:gd name="T36" fmla="*/ 80 w 80"/>
                <a:gd name="T37" fmla="*/ 67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670">
                  <a:moveTo>
                    <a:pt x="80" y="670"/>
                  </a:moveTo>
                  <a:lnTo>
                    <a:pt x="80" y="480"/>
                  </a:lnTo>
                  <a:lnTo>
                    <a:pt x="80" y="198"/>
                  </a:lnTo>
                  <a:lnTo>
                    <a:pt x="80" y="8"/>
                  </a:lnTo>
                  <a:lnTo>
                    <a:pt x="80" y="8"/>
                  </a:lnTo>
                  <a:lnTo>
                    <a:pt x="80" y="4"/>
                  </a:lnTo>
                  <a:lnTo>
                    <a:pt x="78" y="2"/>
                  </a:lnTo>
                  <a:lnTo>
                    <a:pt x="72" y="0"/>
                  </a:lnTo>
                  <a:lnTo>
                    <a:pt x="62" y="0"/>
                  </a:lnTo>
                  <a:lnTo>
                    <a:pt x="10" y="0"/>
                  </a:lnTo>
                  <a:lnTo>
                    <a:pt x="10" y="0"/>
                  </a:lnTo>
                  <a:lnTo>
                    <a:pt x="4" y="0"/>
                  </a:lnTo>
                  <a:lnTo>
                    <a:pt x="2" y="0"/>
                  </a:lnTo>
                  <a:lnTo>
                    <a:pt x="0" y="2"/>
                  </a:lnTo>
                  <a:lnTo>
                    <a:pt x="0" y="8"/>
                  </a:lnTo>
                  <a:lnTo>
                    <a:pt x="0" y="198"/>
                  </a:lnTo>
                  <a:lnTo>
                    <a:pt x="0" y="480"/>
                  </a:lnTo>
                  <a:lnTo>
                    <a:pt x="0" y="670"/>
                  </a:lnTo>
                  <a:lnTo>
                    <a:pt x="80" y="670"/>
                  </a:lnTo>
                </a:path>
              </a:pathLst>
            </a:custGeom>
            <a:noFill/>
            <a:ln>
              <a:noFill/>
            </a:ln>
          </p:spPr>
          <p:txBody>
            <a:bodyPr vert="horz" wrap="square" lIns="91440" tIns="45720" rIns="91440" bIns="45720" numCol="1" anchor="t" anchorCtr="0" compatLnSpc="1"/>
            <a:lstStyle/>
            <a:p>
              <a:endParaRPr lang="zh-CN" altLang="en-US"/>
            </a:p>
          </p:txBody>
        </p:sp>
      </p:grpSp>
      <p:grpSp>
        <p:nvGrpSpPr>
          <p:cNvPr id="681" name="组合 680"/>
          <p:cNvGrpSpPr/>
          <p:nvPr/>
        </p:nvGrpSpPr>
        <p:grpSpPr>
          <a:xfrm>
            <a:off x="8080026" y="1245212"/>
            <a:ext cx="522153" cy="1152525"/>
            <a:chOff x="9921875" y="833438"/>
            <a:chExt cx="612775" cy="1352550"/>
          </a:xfrm>
        </p:grpSpPr>
        <p:sp>
          <p:nvSpPr>
            <p:cNvPr id="682" name="Freeform 63"/>
            <p:cNvSpPr/>
            <p:nvPr/>
          </p:nvSpPr>
          <p:spPr bwMode="auto">
            <a:xfrm>
              <a:off x="10325100" y="1379538"/>
              <a:ext cx="190500" cy="79375"/>
            </a:xfrm>
            <a:custGeom>
              <a:avLst/>
              <a:gdLst>
                <a:gd name="T0" fmla="*/ 110 w 120"/>
                <a:gd name="T1" fmla="*/ 0 h 50"/>
                <a:gd name="T2" fmla="*/ 90 w 120"/>
                <a:gd name="T3" fmla="*/ 0 h 50"/>
                <a:gd name="T4" fmla="*/ 26 w 120"/>
                <a:gd name="T5" fmla="*/ 0 h 50"/>
                <a:gd name="T6" fmla="*/ 6 w 120"/>
                <a:gd name="T7" fmla="*/ 0 h 50"/>
                <a:gd name="T8" fmla="*/ 6 w 120"/>
                <a:gd name="T9" fmla="*/ 0 h 50"/>
                <a:gd name="T10" fmla="*/ 4 w 120"/>
                <a:gd name="T11" fmla="*/ 0 h 50"/>
                <a:gd name="T12" fmla="*/ 0 w 120"/>
                <a:gd name="T13" fmla="*/ 4 h 50"/>
                <a:gd name="T14" fmla="*/ 0 w 120"/>
                <a:gd name="T15" fmla="*/ 8 h 50"/>
                <a:gd name="T16" fmla="*/ 0 w 120"/>
                <a:gd name="T17" fmla="*/ 48 h 50"/>
                <a:gd name="T18" fmla="*/ 0 w 120"/>
                <a:gd name="T19" fmla="*/ 48 h 50"/>
                <a:gd name="T20" fmla="*/ 0 w 120"/>
                <a:gd name="T21" fmla="*/ 48 h 50"/>
                <a:gd name="T22" fmla="*/ 4 w 120"/>
                <a:gd name="T23" fmla="*/ 50 h 50"/>
                <a:gd name="T24" fmla="*/ 6 w 120"/>
                <a:gd name="T25" fmla="*/ 50 h 50"/>
                <a:gd name="T26" fmla="*/ 26 w 120"/>
                <a:gd name="T27" fmla="*/ 50 h 50"/>
                <a:gd name="T28" fmla="*/ 90 w 120"/>
                <a:gd name="T29" fmla="*/ 50 h 50"/>
                <a:gd name="T30" fmla="*/ 110 w 120"/>
                <a:gd name="T31" fmla="*/ 50 h 50"/>
                <a:gd name="T32" fmla="*/ 110 w 120"/>
                <a:gd name="T33" fmla="*/ 50 h 50"/>
                <a:gd name="T34" fmla="*/ 118 w 120"/>
                <a:gd name="T35" fmla="*/ 50 h 50"/>
                <a:gd name="T36" fmla="*/ 120 w 120"/>
                <a:gd name="T37" fmla="*/ 48 h 50"/>
                <a:gd name="T38" fmla="*/ 120 w 120"/>
                <a:gd name="T39" fmla="*/ 48 h 50"/>
                <a:gd name="T40" fmla="*/ 120 w 120"/>
                <a:gd name="T41" fmla="*/ 8 h 50"/>
                <a:gd name="T42" fmla="*/ 120 w 120"/>
                <a:gd name="T43" fmla="*/ 8 h 50"/>
                <a:gd name="T44" fmla="*/ 120 w 120"/>
                <a:gd name="T45" fmla="*/ 4 h 50"/>
                <a:gd name="T46" fmla="*/ 118 w 120"/>
                <a:gd name="T47" fmla="*/ 0 h 50"/>
                <a:gd name="T48" fmla="*/ 116 w 120"/>
                <a:gd name="T49" fmla="*/ 0 h 50"/>
                <a:gd name="T50" fmla="*/ 110 w 120"/>
                <a:gd name="T51" fmla="*/ 0 h 50"/>
                <a:gd name="T52" fmla="*/ 110 w 120"/>
                <a:gd name="T5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50">
                  <a:moveTo>
                    <a:pt x="110" y="0"/>
                  </a:moveTo>
                  <a:lnTo>
                    <a:pt x="90" y="0"/>
                  </a:lnTo>
                  <a:lnTo>
                    <a:pt x="26" y="0"/>
                  </a:lnTo>
                  <a:lnTo>
                    <a:pt x="6" y="0"/>
                  </a:lnTo>
                  <a:lnTo>
                    <a:pt x="6" y="0"/>
                  </a:lnTo>
                  <a:lnTo>
                    <a:pt x="4" y="0"/>
                  </a:lnTo>
                  <a:lnTo>
                    <a:pt x="0" y="4"/>
                  </a:lnTo>
                  <a:lnTo>
                    <a:pt x="0" y="8"/>
                  </a:lnTo>
                  <a:lnTo>
                    <a:pt x="0" y="48"/>
                  </a:lnTo>
                  <a:lnTo>
                    <a:pt x="0" y="48"/>
                  </a:lnTo>
                  <a:lnTo>
                    <a:pt x="0" y="48"/>
                  </a:lnTo>
                  <a:lnTo>
                    <a:pt x="4" y="50"/>
                  </a:lnTo>
                  <a:lnTo>
                    <a:pt x="6" y="50"/>
                  </a:lnTo>
                  <a:lnTo>
                    <a:pt x="26" y="50"/>
                  </a:lnTo>
                  <a:lnTo>
                    <a:pt x="90" y="50"/>
                  </a:lnTo>
                  <a:lnTo>
                    <a:pt x="110" y="50"/>
                  </a:lnTo>
                  <a:lnTo>
                    <a:pt x="110" y="50"/>
                  </a:lnTo>
                  <a:lnTo>
                    <a:pt x="118" y="50"/>
                  </a:lnTo>
                  <a:lnTo>
                    <a:pt x="120" y="48"/>
                  </a:lnTo>
                  <a:lnTo>
                    <a:pt x="120" y="48"/>
                  </a:lnTo>
                  <a:lnTo>
                    <a:pt x="120" y="8"/>
                  </a:lnTo>
                  <a:lnTo>
                    <a:pt x="120" y="8"/>
                  </a:lnTo>
                  <a:lnTo>
                    <a:pt x="120" y="4"/>
                  </a:lnTo>
                  <a:lnTo>
                    <a:pt x="118" y="0"/>
                  </a:lnTo>
                  <a:lnTo>
                    <a:pt x="116" y="0"/>
                  </a:lnTo>
                  <a:lnTo>
                    <a:pt x="110" y="0"/>
                  </a:lnTo>
                  <a:lnTo>
                    <a:pt x="110" y="0"/>
                  </a:lnTo>
                  <a:close/>
                </a:path>
              </a:pathLst>
            </a:custGeom>
            <a:solidFill>
              <a:srgbClr val="040000"/>
            </a:solidFill>
            <a:ln>
              <a:noFill/>
            </a:ln>
          </p:spPr>
          <p:txBody>
            <a:bodyPr vert="horz" wrap="square" lIns="91440" tIns="45720" rIns="91440" bIns="45720" numCol="1" anchor="t" anchorCtr="0" compatLnSpc="1"/>
            <a:lstStyle/>
            <a:p>
              <a:endParaRPr lang="zh-CN" altLang="en-US"/>
            </a:p>
          </p:txBody>
        </p:sp>
        <p:sp>
          <p:nvSpPr>
            <p:cNvPr id="683" name="Rectangle 64"/>
            <p:cNvSpPr>
              <a:spLocks noChangeArrowheads="1"/>
            </p:cNvSpPr>
            <p:nvPr/>
          </p:nvSpPr>
          <p:spPr bwMode="auto">
            <a:xfrm>
              <a:off x="10299700" y="1360488"/>
              <a:ext cx="234950" cy="114300"/>
            </a:xfrm>
            <a:prstGeom prst="rect">
              <a:avLst/>
            </a:prstGeom>
            <a:solidFill>
              <a:srgbClr val="EE9065"/>
            </a:solidFill>
            <a:ln>
              <a:noFill/>
            </a:ln>
          </p:spPr>
          <p:txBody>
            <a:bodyPr vert="horz" wrap="square" lIns="91440" tIns="45720" rIns="91440" bIns="45720" numCol="1" anchor="t" anchorCtr="0" compatLnSpc="1"/>
            <a:lstStyle/>
            <a:p>
              <a:endParaRPr lang="zh-CN" altLang="en-US"/>
            </a:p>
          </p:txBody>
        </p:sp>
        <p:sp>
          <p:nvSpPr>
            <p:cNvPr id="684" name="Freeform 65"/>
            <p:cNvSpPr/>
            <p:nvPr/>
          </p:nvSpPr>
          <p:spPr bwMode="auto">
            <a:xfrm>
              <a:off x="10325100" y="1557338"/>
              <a:ext cx="190500" cy="98425"/>
            </a:xfrm>
            <a:custGeom>
              <a:avLst/>
              <a:gdLst>
                <a:gd name="T0" fmla="*/ 110 w 120"/>
                <a:gd name="T1" fmla="*/ 0 h 62"/>
                <a:gd name="T2" fmla="*/ 90 w 120"/>
                <a:gd name="T3" fmla="*/ 0 h 62"/>
                <a:gd name="T4" fmla="*/ 26 w 120"/>
                <a:gd name="T5" fmla="*/ 0 h 62"/>
                <a:gd name="T6" fmla="*/ 6 w 120"/>
                <a:gd name="T7" fmla="*/ 0 h 62"/>
                <a:gd name="T8" fmla="*/ 0 w 120"/>
                <a:gd name="T9" fmla="*/ 6 h 62"/>
                <a:gd name="T10" fmla="*/ 0 w 120"/>
                <a:gd name="T11" fmla="*/ 56 h 62"/>
                <a:gd name="T12" fmla="*/ 6 w 120"/>
                <a:gd name="T13" fmla="*/ 62 h 62"/>
                <a:gd name="T14" fmla="*/ 26 w 120"/>
                <a:gd name="T15" fmla="*/ 62 h 62"/>
                <a:gd name="T16" fmla="*/ 90 w 120"/>
                <a:gd name="T17" fmla="*/ 62 h 62"/>
                <a:gd name="T18" fmla="*/ 110 w 120"/>
                <a:gd name="T19" fmla="*/ 62 h 62"/>
                <a:gd name="T20" fmla="*/ 110 w 120"/>
                <a:gd name="T21" fmla="*/ 62 h 62"/>
                <a:gd name="T22" fmla="*/ 116 w 120"/>
                <a:gd name="T23" fmla="*/ 62 h 62"/>
                <a:gd name="T24" fmla="*/ 118 w 120"/>
                <a:gd name="T25" fmla="*/ 60 h 62"/>
                <a:gd name="T26" fmla="*/ 120 w 120"/>
                <a:gd name="T27" fmla="*/ 56 h 62"/>
                <a:gd name="T28" fmla="*/ 120 w 120"/>
                <a:gd name="T29" fmla="*/ 6 h 62"/>
                <a:gd name="T30" fmla="*/ 120 w 120"/>
                <a:gd name="T31" fmla="*/ 6 h 62"/>
                <a:gd name="T32" fmla="*/ 118 w 120"/>
                <a:gd name="T33" fmla="*/ 2 h 62"/>
                <a:gd name="T34" fmla="*/ 116 w 120"/>
                <a:gd name="T35" fmla="*/ 0 h 62"/>
                <a:gd name="T36" fmla="*/ 110 w 120"/>
                <a:gd name="T37" fmla="*/ 0 h 62"/>
                <a:gd name="T38" fmla="*/ 110 w 120"/>
                <a:gd name="T39"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0" h="62">
                  <a:moveTo>
                    <a:pt x="110" y="0"/>
                  </a:moveTo>
                  <a:lnTo>
                    <a:pt x="90" y="0"/>
                  </a:lnTo>
                  <a:lnTo>
                    <a:pt x="26" y="0"/>
                  </a:lnTo>
                  <a:lnTo>
                    <a:pt x="6" y="0"/>
                  </a:lnTo>
                  <a:lnTo>
                    <a:pt x="0" y="6"/>
                  </a:lnTo>
                  <a:lnTo>
                    <a:pt x="0" y="56"/>
                  </a:lnTo>
                  <a:lnTo>
                    <a:pt x="6" y="62"/>
                  </a:lnTo>
                  <a:lnTo>
                    <a:pt x="26" y="62"/>
                  </a:lnTo>
                  <a:lnTo>
                    <a:pt x="90" y="62"/>
                  </a:lnTo>
                  <a:lnTo>
                    <a:pt x="110" y="62"/>
                  </a:lnTo>
                  <a:lnTo>
                    <a:pt x="110" y="62"/>
                  </a:lnTo>
                  <a:lnTo>
                    <a:pt x="116" y="62"/>
                  </a:lnTo>
                  <a:lnTo>
                    <a:pt x="118" y="60"/>
                  </a:lnTo>
                  <a:lnTo>
                    <a:pt x="120" y="56"/>
                  </a:lnTo>
                  <a:lnTo>
                    <a:pt x="120" y="6"/>
                  </a:lnTo>
                  <a:lnTo>
                    <a:pt x="120" y="6"/>
                  </a:lnTo>
                  <a:lnTo>
                    <a:pt x="118" y="2"/>
                  </a:lnTo>
                  <a:lnTo>
                    <a:pt x="116" y="0"/>
                  </a:lnTo>
                  <a:lnTo>
                    <a:pt x="110" y="0"/>
                  </a:lnTo>
                  <a:lnTo>
                    <a:pt x="110" y="0"/>
                  </a:lnTo>
                  <a:close/>
                </a:path>
              </a:pathLst>
            </a:custGeom>
            <a:solidFill>
              <a:srgbClr val="040000"/>
            </a:solidFill>
            <a:ln>
              <a:noFill/>
            </a:ln>
          </p:spPr>
          <p:txBody>
            <a:bodyPr vert="horz" wrap="square" lIns="91440" tIns="45720" rIns="91440" bIns="45720" numCol="1" anchor="t" anchorCtr="0" compatLnSpc="1"/>
            <a:lstStyle/>
            <a:p>
              <a:endParaRPr lang="zh-CN" altLang="en-US"/>
            </a:p>
          </p:txBody>
        </p:sp>
        <p:sp>
          <p:nvSpPr>
            <p:cNvPr id="685" name="Rectangle 66"/>
            <p:cNvSpPr>
              <a:spLocks noChangeArrowheads="1"/>
            </p:cNvSpPr>
            <p:nvPr/>
          </p:nvSpPr>
          <p:spPr bwMode="auto">
            <a:xfrm>
              <a:off x="10299700" y="1538288"/>
              <a:ext cx="234950" cy="117475"/>
            </a:xfrm>
            <a:prstGeom prst="rect">
              <a:avLst/>
            </a:prstGeom>
            <a:solidFill>
              <a:srgbClr val="EE9065"/>
            </a:solidFill>
            <a:ln>
              <a:noFill/>
            </a:ln>
          </p:spPr>
          <p:txBody>
            <a:bodyPr vert="horz" wrap="square" lIns="91440" tIns="45720" rIns="91440" bIns="45720" numCol="1" anchor="t" anchorCtr="0" compatLnSpc="1"/>
            <a:lstStyle/>
            <a:p>
              <a:endParaRPr lang="zh-CN" altLang="en-US"/>
            </a:p>
          </p:txBody>
        </p:sp>
        <p:sp>
          <p:nvSpPr>
            <p:cNvPr id="686" name="Freeform 67"/>
            <p:cNvSpPr/>
            <p:nvPr/>
          </p:nvSpPr>
          <p:spPr bwMode="auto">
            <a:xfrm>
              <a:off x="10325100" y="1735138"/>
              <a:ext cx="190500" cy="88900"/>
            </a:xfrm>
            <a:custGeom>
              <a:avLst/>
              <a:gdLst>
                <a:gd name="T0" fmla="*/ 110 w 120"/>
                <a:gd name="T1" fmla="*/ 0 h 56"/>
                <a:gd name="T2" fmla="*/ 90 w 120"/>
                <a:gd name="T3" fmla="*/ 0 h 56"/>
                <a:gd name="T4" fmla="*/ 26 w 120"/>
                <a:gd name="T5" fmla="*/ 0 h 56"/>
                <a:gd name="T6" fmla="*/ 6 w 120"/>
                <a:gd name="T7" fmla="*/ 0 h 56"/>
                <a:gd name="T8" fmla="*/ 6 w 120"/>
                <a:gd name="T9" fmla="*/ 0 h 56"/>
                <a:gd name="T10" fmla="*/ 4 w 120"/>
                <a:gd name="T11" fmla="*/ 0 h 56"/>
                <a:gd name="T12" fmla="*/ 0 w 120"/>
                <a:gd name="T13" fmla="*/ 4 h 56"/>
                <a:gd name="T14" fmla="*/ 0 w 120"/>
                <a:gd name="T15" fmla="*/ 10 h 56"/>
                <a:gd name="T16" fmla="*/ 0 w 120"/>
                <a:gd name="T17" fmla="*/ 48 h 56"/>
                <a:gd name="T18" fmla="*/ 0 w 120"/>
                <a:gd name="T19" fmla="*/ 48 h 56"/>
                <a:gd name="T20" fmla="*/ 0 w 120"/>
                <a:gd name="T21" fmla="*/ 52 h 56"/>
                <a:gd name="T22" fmla="*/ 4 w 120"/>
                <a:gd name="T23" fmla="*/ 54 h 56"/>
                <a:gd name="T24" fmla="*/ 6 w 120"/>
                <a:gd name="T25" fmla="*/ 56 h 56"/>
                <a:gd name="T26" fmla="*/ 26 w 120"/>
                <a:gd name="T27" fmla="*/ 56 h 56"/>
                <a:gd name="T28" fmla="*/ 90 w 120"/>
                <a:gd name="T29" fmla="*/ 56 h 56"/>
                <a:gd name="T30" fmla="*/ 110 w 120"/>
                <a:gd name="T31" fmla="*/ 56 h 56"/>
                <a:gd name="T32" fmla="*/ 110 w 120"/>
                <a:gd name="T33" fmla="*/ 56 h 56"/>
                <a:gd name="T34" fmla="*/ 116 w 120"/>
                <a:gd name="T35" fmla="*/ 56 h 56"/>
                <a:gd name="T36" fmla="*/ 118 w 120"/>
                <a:gd name="T37" fmla="*/ 54 h 56"/>
                <a:gd name="T38" fmla="*/ 120 w 120"/>
                <a:gd name="T39" fmla="*/ 52 h 56"/>
                <a:gd name="T40" fmla="*/ 120 w 120"/>
                <a:gd name="T41" fmla="*/ 48 h 56"/>
                <a:gd name="T42" fmla="*/ 120 w 120"/>
                <a:gd name="T43" fmla="*/ 10 h 56"/>
                <a:gd name="T44" fmla="*/ 120 w 120"/>
                <a:gd name="T45" fmla="*/ 10 h 56"/>
                <a:gd name="T46" fmla="*/ 120 w 120"/>
                <a:gd name="T47" fmla="*/ 4 h 56"/>
                <a:gd name="T48" fmla="*/ 118 w 120"/>
                <a:gd name="T49" fmla="*/ 0 h 56"/>
                <a:gd name="T50" fmla="*/ 116 w 120"/>
                <a:gd name="T51" fmla="*/ 0 h 56"/>
                <a:gd name="T52" fmla="*/ 110 w 120"/>
                <a:gd name="T53" fmla="*/ 0 h 56"/>
                <a:gd name="T54" fmla="*/ 110 w 120"/>
                <a:gd name="T5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0" h="56">
                  <a:moveTo>
                    <a:pt x="110" y="0"/>
                  </a:moveTo>
                  <a:lnTo>
                    <a:pt x="90" y="0"/>
                  </a:lnTo>
                  <a:lnTo>
                    <a:pt x="26" y="0"/>
                  </a:lnTo>
                  <a:lnTo>
                    <a:pt x="6" y="0"/>
                  </a:lnTo>
                  <a:lnTo>
                    <a:pt x="6" y="0"/>
                  </a:lnTo>
                  <a:lnTo>
                    <a:pt x="4" y="0"/>
                  </a:lnTo>
                  <a:lnTo>
                    <a:pt x="0" y="4"/>
                  </a:lnTo>
                  <a:lnTo>
                    <a:pt x="0" y="10"/>
                  </a:lnTo>
                  <a:lnTo>
                    <a:pt x="0" y="48"/>
                  </a:lnTo>
                  <a:lnTo>
                    <a:pt x="0" y="48"/>
                  </a:lnTo>
                  <a:lnTo>
                    <a:pt x="0" y="52"/>
                  </a:lnTo>
                  <a:lnTo>
                    <a:pt x="4" y="54"/>
                  </a:lnTo>
                  <a:lnTo>
                    <a:pt x="6" y="56"/>
                  </a:lnTo>
                  <a:lnTo>
                    <a:pt x="26" y="56"/>
                  </a:lnTo>
                  <a:lnTo>
                    <a:pt x="90" y="56"/>
                  </a:lnTo>
                  <a:lnTo>
                    <a:pt x="110" y="56"/>
                  </a:lnTo>
                  <a:lnTo>
                    <a:pt x="110" y="56"/>
                  </a:lnTo>
                  <a:lnTo>
                    <a:pt x="116" y="56"/>
                  </a:lnTo>
                  <a:lnTo>
                    <a:pt x="118" y="54"/>
                  </a:lnTo>
                  <a:lnTo>
                    <a:pt x="120" y="52"/>
                  </a:lnTo>
                  <a:lnTo>
                    <a:pt x="120" y="48"/>
                  </a:lnTo>
                  <a:lnTo>
                    <a:pt x="120" y="10"/>
                  </a:lnTo>
                  <a:lnTo>
                    <a:pt x="120" y="10"/>
                  </a:lnTo>
                  <a:lnTo>
                    <a:pt x="120" y="4"/>
                  </a:lnTo>
                  <a:lnTo>
                    <a:pt x="118" y="0"/>
                  </a:lnTo>
                  <a:lnTo>
                    <a:pt x="116" y="0"/>
                  </a:lnTo>
                  <a:lnTo>
                    <a:pt x="110" y="0"/>
                  </a:lnTo>
                  <a:lnTo>
                    <a:pt x="110" y="0"/>
                  </a:lnTo>
                  <a:close/>
                </a:path>
              </a:pathLst>
            </a:custGeom>
            <a:solidFill>
              <a:srgbClr val="040000"/>
            </a:solidFill>
            <a:ln>
              <a:noFill/>
            </a:ln>
          </p:spPr>
          <p:txBody>
            <a:bodyPr vert="horz" wrap="square" lIns="91440" tIns="45720" rIns="91440" bIns="45720" numCol="1" anchor="t" anchorCtr="0" compatLnSpc="1"/>
            <a:lstStyle/>
            <a:p>
              <a:endParaRPr lang="zh-CN" altLang="en-US"/>
            </a:p>
          </p:txBody>
        </p:sp>
        <p:sp>
          <p:nvSpPr>
            <p:cNvPr id="687" name="Rectangle 68"/>
            <p:cNvSpPr>
              <a:spLocks noChangeArrowheads="1"/>
            </p:cNvSpPr>
            <p:nvPr/>
          </p:nvSpPr>
          <p:spPr bwMode="auto">
            <a:xfrm>
              <a:off x="10299700" y="1716088"/>
              <a:ext cx="234950" cy="117475"/>
            </a:xfrm>
            <a:prstGeom prst="rect">
              <a:avLst/>
            </a:prstGeom>
            <a:solidFill>
              <a:srgbClr val="EE9065"/>
            </a:solidFill>
            <a:ln>
              <a:noFill/>
            </a:ln>
          </p:spPr>
          <p:txBody>
            <a:bodyPr vert="horz" wrap="square" lIns="91440" tIns="45720" rIns="91440" bIns="45720" numCol="1" anchor="t" anchorCtr="0" compatLnSpc="1"/>
            <a:lstStyle/>
            <a:p>
              <a:endParaRPr lang="zh-CN" altLang="en-US"/>
            </a:p>
          </p:txBody>
        </p:sp>
        <p:sp>
          <p:nvSpPr>
            <p:cNvPr id="688" name="Freeform 69"/>
            <p:cNvSpPr/>
            <p:nvPr/>
          </p:nvSpPr>
          <p:spPr bwMode="auto">
            <a:xfrm>
              <a:off x="10325100" y="1909763"/>
              <a:ext cx="190500" cy="88900"/>
            </a:xfrm>
            <a:custGeom>
              <a:avLst/>
              <a:gdLst>
                <a:gd name="T0" fmla="*/ 110 w 120"/>
                <a:gd name="T1" fmla="*/ 0 h 56"/>
                <a:gd name="T2" fmla="*/ 90 w 120"/>
                <a:gd name="T3" fmla="*/ 0 h 56"/>
                <a:gd name="T4" fmla="*/ 26 w 120"/>
                <a:gd name="T5" fmla="*/ 0 h 56"/>
                <a:gd name="T6" fmla="*/ 6 w 120"/>
                <a:gd name="T7" fmla="*/ 0 h 56"/>
                <a:gd name="T8" fmla="*/ 0 w 120"/>
                <a:gd name="T9" fmla="*/ 0 h 56"/>
                <a:gd name="T10" fmla="*/ 0 w 120"/>
                <a:gd name="T11" fmla="*/ 48 h 56"/>
                <a:gd name="T12" fmla="*/ 6 w 120"/>
                <a:gd name="T13" fmla="*/ 56 h 56"/>
                <a:gd name="T14" fmla="*/ 26 w 120"/>
                <a:gd name="T15" fmla="*/ 56 h 56"/>
                <a:gd name="T16" fmla="*/ 90 w 120"/>
                <a:gd name="T17" fmla="*/ 56 h 56"/>
                <a:gd name="T18" fmla="*/ 110 w 120"/>
                <a:gd name="T19" fmla="*/ 56 h 56"/>
                <a:gd name="T20" fmla="*/ 110 w 120"/>
                <a:gd name="T21" fmla="*/ 56 h 56"/>
                <a:gd name="T22" fmla="*/ 116 w 120"/>
                <a:gd name="T23" fmla="*/ 56 h 56"/>
                <a:gd name="T24" fmla="*/ 118 w 120"/>
                <a:gd name="T25" fmla="*/ 52 h 56"/>
                <a:gd name="T26" fmla="*/ 120 w 120"/>
                <a:gd name="T27" fmla="*/ 48 h 56"/>
                <a:gd name="T28" fmla="*/ 120 w 120"/>
                <a:gd name="T29" fmla="*/ 0 h 56"/>
                <a:gd name="T30" fmla="*/ 120 w 120"/>
                <a:gd name="T31" fmla="*/ 0 h 56"/>
                <a:gd name="T32" fmla="*/ 110 w 120"/>
                <a:gd name="T33" fmla="*/ 0 h 56"/>
                <a:gd name="T34" fmla="*/ 110 w 120"/>
                <a:gd name="T3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56">
                  <a:moveTo>
                    <a:pt x="110" y="0"/>
                  </a:moveTo>
                  <a:lnTo>
                    <a:pt x="90" y="0"/>
                  </a:lnTo>
                  <a:lnTo>
                    <a:pt x="26" y="0"/>
                  </a:lnTo>
                  <a:lnTo>
                    <a:pt x="6" y="0"/>
                  </a:lnTo>
                  <a:lnTo>
                    <a:pt x="0" y="0"/>
                  </a:lnTo>
                  <a:lnTo>
                    <a:pt x="0" y="48"/>
                  </a:lnTo>
                  <a:lnTo>
                    <a:pt x="6" y="56"/>
                  </a:lnTo>
                  <a:lnTo>
                    <a:pt x="26" y="56"/>
                  </a:lnTo>
                  <a:lnTo>
                    <a:pt x="90" y="56"/>
                  </a:lnTo>
                  <a:lnTo>
                    <a:pt x="110" y="56"/>
                  </a:lnTo>
                  <a:lnTo>
                    <a:pt x="110" y="56"/>
                  </a:lnTo>
                  <a:lnTo>
                    <a:pt x="116" y="56"/>
                  </a:lnTo>
                  <a:lnTo>
                    <a:pt x="118" y="52"/>
                  </a:lnTo>
                  <a:lnTo>
                    <a:pt x="120" y="48"/>
                  </a:lnTo>
                  <a:lnTo>
                    <a:pt x="120" y="0"/>
                  </a:lnTo>
                  <a:lnTo>
                    <a:pt x="120" y="0"/>
                  </a:lnTo>
                  <a:lnTo>
                    <a:pt x="110" y="0"/>
                  </a:lnTo>
                  <a:lnTo>
                    <a:pt x="110" y="0"/>
                  </a:lnTo>
                  <a:close/>
                </a:path>
              </a:pathLst>
            </a:custGeom>
            <a:solidFill>
              <a:srgbClr val="040000"/>
            </a:solidFill>
            <a:ln>
              <a:noFill/>
            </a:ln>
          </p:spPr>
          <p:txBody>
            <a:bodyPr vert="horz" wrap="square" lIns="91440" tIns="45720" rIns="91440" bIns="45720" numCol="1" anchor="t" anchorCtr="0" compatLnSpc="1"/>
            <a:lstStyle/>
            <a:p>
              <a:endParaRPr lang="zh-CN" altLang="en-US"/>
            </a:p>
          </p:txBody>
        </p:sp>
        <p:sp>
          <p:nvSpPr>
            <p:cNvPr id="689" name="Rectangle 70"/>
            <p:cNvSpPr>
              <a:spLocks noChangeArrowheads="1"/>
            </p:cNvSpPr>
            <p:nvPr/>
          </p:nvSpPr>
          <p:spPr bwMode="auto">
            <a:xfrm>
              <a:off x="10299700" y="1897063"/>
              <a:ext cx="234950" cy="117475"/>
            </a:xfrm>
            <a:prstGeom prst="rect">
              <a:avLst/>
            </a:prstGeom>
            <a:solidFill>
              <a:srgbClr val="EE9065"/>
            </a:solidFill>
            <a:ln>
              <a:noFill/>
            </a:ln>
          </p:spPr>
          <p:txBody>
            <a:bodyPr vert="horz" wrap="square" lIns="91440" tIns="45720" rIns="91440" bIns="45720" numCol="1" anchor="t" anchorCtr="0" compatLnSpc="1"/>
            <a:lstStyle/>
            <a:p>
              <a:endParaRPr lang="zh-CN" altLang="en-US"/>
            </a:p>
          </p:txBody>
        </p:sp>
        <p:sp>
          <p:nvSpPr>
            <p:cNvPr id="690" name="Freeform 71"/>
            <p:cNvSpPr/>
            <p:nvPr/>
          </p:nvSpPr>
          <p:spPr bwMode="auto">
            <a:xfrm>
              <a:off x="10325100" y="2068513"/>
              <a:ext cx="190500" cy="114300"/>
            </a:xfrm>
            <a:custGeom>
              <a:avLst/>
              <a:gdLst>
                <a:gd name="T0" fmla="*/ 110 w 120"/>
                <a:gd name="T1" fmla="*/ 0 h 72"/>
                <a:gd name="T2" fmla="*/ 90 w 120"/>
                <a:gd name="T3" fmla="*/ 0 h 72"/>
                <a:gd name="T4" fmla="*/ 26 w 120"/>
                <a:gd name="T5" fmla="*/ 0 h 72"/>
                <a:gd name="T6" fmla="*/ 6 w 120"/>
                <a:gd name="T7" fmla="*/ 0 h 72"/>
                <a:gd name="T8" fmla="*/ 0 w 120"/>
                <a:gd name="T9" fmla="*/ 12 h 72"/>
                <a:gd name="T10" fmla="*/ 0 w 120"/>
                <a:gd name="T11" fmla="*/ 58 h 72"/>
                <a:gd name="T12" fmla="*/ 6 w 120"/>
                <a:gd name="T13" fmla="*/ 72 h 72"/>
                <a:gd name="T14" fmla="*/ 26 w 120"/>
                <a:gd name="T15" fmla="*/ 72 h 72"/>
                <a:gd name="T16" fmla="*/ 90 w 120"/>
                <a:gd name="T17" fmla="*/ 72 h 72"/>
                <a:gd name="T18" fmla="*/ 110 w 120"/>
                <a:gd name="T19" fmla="*/ 72 h 72"/>
                <a:gd name="T20" fmla="*/ 110 w 120"/>
                <a:gd name="T21" fmla="*/ 72 h 72"/>
                <a:gd name="T22" fmla="*/ 114 w 120"/>
                <a:gd name="T23" fmla="*/ 72 h 72"/>
                <a:gd name="T24" fmla="*/ 116 w 120"/>
                <a:gd name="T25" fmla="*/ 70 h 72"/>
                <a:gd name="T26" fmla="*/ 118 w 120"/>
                <a:gd name="T27" fmla="*/ 66 h 72"/>
                <a:gd name="T28" fmla="*/ 120 w 120"/>
                <a:gd name="T29" fmla="*/ 58 h 72"/>
                <a:gd name="T30" fmla="*/ 120 w 120"/>
                <a:gd name="T31" fmla="*/ 12 h 72"/>
                <a:gd name="T32" fmla="*/ 120 w 120"/>
                <a:gd name="T33" fmla="*/ 12 h 72"/>
                <a:gd name="T34" fmla="*/ 118 w 120"/>
                <a:gd name="T35" fmla="*/ 6 h 72"/>
                <a:gd name="T36" fmla="*/ 116 w 120"/>
                <a:gd name="T37" fmla="*/ 2 h 72"/>
                <a:gd name="T38" fmla="*/ 114 w 120"/>
                <a:gd name="T39" fmla="*/ 0 h 72"/>
                <a:gd name="T40" fmla="*/ 110 w 120"/>
                <a:gd name="T41" fmla="*/ 0 h 72"/>
                <a:gd name="T42" fmla="*/ 110 w 120"/>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0" h="72">
                  <a:moveTo>
                    <a:pt x="110" y="0"/>
                  </a:moveTo>
                  <a:lnTo>
                    <a:pt x="90" y="0"/>
                  </a:lnTo>
                  <a:lnTo>
                    <a:pt x="26" y="0"/>
                  </a:lnTo>
                  <a:lnTo>
                    <a:pt x="6" y="0"/>
                  </a:lnTo>
                  <a:lnTo>
                    <a:pt x="0" y="12"/>
                  </a:lnTo>
                  <a:lnTo>
                    <a:pt x="0" y="58"/>
                  </a:lnTo>
                  <a:lnTo>
                    <a:pt x="6" y="72"/>
                  </a:lnTo>
                  <a:lnTo>
                    <a:pt x="26" y="72"/>
                  </a:lnTo>
                  <a:lnTo>
                    <a:pt x="90" y="72"/>
                  </a:lnTo>
                  <a:lnTo>
                    <a:pt x="110" y="72"/>
                  </a:lnTo>
                  <a:lnTo>
                    <a:pt x="110" y="72"/>
                  </a:lnTo>
                  <a:lnTo>
                    <a:pt x="114" y="72"/>
                  </a:lnTo>
                  <a:lnTo>
                    <a:pt x="116" y="70"/>
                  </a:lnTo>
                  <a:lnTo>
                    <a:pt x="118" y="66"/>
                  </a:lnTo>
                  <a:lnTo>
                    <a:pt x="120" y="58"/>
                  </a:lnTo>
                  <a:lnTo>
                    <a:pt x="120" y="12"/>
                  </a:lnTo>
                  <a:lnTo>
                    <a:pt x="120" y="12"/>
                  </a:lnTo>
                  <a:lnTo>
                    <a:pt x="118" y="6"/>
                  </a:lnTo>
                  <a:lnTo>
                    <a:pt x="116" y="2"/>
                  </a:lnTo>
                  <a:lnTo>
                    <a:pt x="114" y="0"/>
                  </a:lnTo>
                  <a:lnTo>
                    <a:pt x="110" y="0"/>
                  </a:lnTo>
                  <a:lnTo>
                    <a:pt x="110" y="0"/>
                  </a:lnTo>
                  <a:close/>
                </a:path>
              </a:pathLst>
            </a:custGeom>
            <a:solidFill>
              <a:srgbClr val="040000"/>
            </a:solidFill>
            <a:ln>
              <a:noFill/>
            </a:ln>
          </p:spPr>
          <p:txBody>
            <a:bodyPr vert="horz" wrap="square" lIns="91440" tIns="45720" rIns="91440" bIns="45720" numCol="1" anchor="t" anchorCtr="0" compatLnSpc="1"/>
            <a:lstStyle/>
            <a:p>
              <a:endParaRPr lang="zh-CN" altLang="en-US"/>
            </a:p>
          </p:txBody>
        </p:sp>
        <p:sp>
          <p:nvSpPr>
            <p:cNvPr id="691" name="Rectangle 72"/>
            <p:cNvSpPr>
              <a:spLocks noChangeArrowheads="1"/>
            </p:cNvSpPr>
            <p:nvPr/>
          </p:nvSpPr>
          <p:spPr bwMode="auto">
            <a:xfrm>
              <a:off x="10299700" y="2068513"/>
              <a:ext cx="234950" cy="117475"/>
            </a:xfrm>
            <a:prstGeom prst="rect">
              <a:avLst/>
            </a:prstGeom>
            <a:solidFill>
              <a:srgbClr val="EE9065"/>
            </a:solidFill>
            <a:ln>
              <a:noFill/>
            </a:ln>
          </p:spPr>
          <p:txBody>
            <a:bodyPr vert="horz" wrap="square" lIns="91440" tIns="45720" rIns="91440" bIns="45720" numCol="1" anchor="t" anchorCtr="0" compatLnSpc="1"/>
            <a:lstStyle/>
            <a:p>
              <a:endParaRPr lang="zh-CN" altLang="en-US"/>
            </a:p>
          </p:txBody>
        </p:sp>
        <p:sp>
          <p:nvSpPr>
            <p:cNvPr id="692" name="Freeform 73"/>
            <p:cNvSpPr>
              <a:spLocks noEditPoints="1"/>
            </p:cNvSpPr>
            <p:nvPr/>
          </p:nvSpPr>
          <p:spPr bwMode="auto">
            <a:xfrm>
              <a:off x="9921875" y="833438"/>
              <a:ext cx="336550" cy="161925"/>
            </a:xfrm>
            <a:custGeom>
              <a:avLst/>
              <a:gdLst>
                <a:gd name="T0" fmla="*/ 18 w 212"/>
                <a:gd name="T1" fmla="*/ 102 h 102"/>
                <a:gd name="T2" fmla="*/ 18 w 212"/>
                <a:gd name="T3" fmla="*/ 102 h 102"/>
                <a:gd name="T4" fmla="*/ 14 w 212"/>
                <a:gd name="T5" fmla="*/ 100 h 102"/>
                <a:gd name="T6" fmla="*/ 8 w 212"/>
                <a:gd name="T7" fmla="*/ 96 h 102"/>
                <a:gd name="T8" fmla="*/ 2 w 212"/>
                <a:gd name="T9" fmla="*/ 88 h 102"/>
                <a:gd name="T10" fmla="*/ 0 w 212"/>
                <a:gd name="T11" fmla="*/ 82 h 102"/>
                <a:gd name="T12" fmla="*/ 0 w 212"/>
                <a:gd name="T13" fmla="*/ 10 h 102"/>
                <a:gd name="T14" fmla="*/ 0 w 212"/>
                <a:gd name="T15" fmla="*/ 10 h 102"/>
                <a:gd name="T16" fmla="*/ 0 w 212"/>
                <a:gd name="T17" fmla="*/ 6 h 102"/>
                <a:gd name="T18" fmla="*/ 2 w 212"/>
                <a:gd name="T19" fmla="*/ 4 h 102"/>
                <a:gd name="T20" fmla="*/ 8 w 212"/>
                <a:gd name="T21" fmla="*/ 2 h 102"/>
                <a:gd name="T22" fmla="*/ 14 w 212"/>
                <a:gd name="T23" fmla="*/ 0 h 102"/>
                <a:gd name="T24" fmla="*/ 18 w 212"/>
                <a:gd name="T25" fmla="*/ 0 h 102"/>
                <a:gd name="T26" fmla="*/ 50 w 212"/>
                <a:gd name="T27" fmla="*/ 0 h 102"/>
                <a:gd name="T28" fmla="*/ 166 w 212"/>
                <a:gd name="T29" fmla="*/ 0 h 102"/>
                <a:gd name="T30" fmla="*/ 196 w 212"/>
                <a:gd name="T31" fmla="*/ 0 h 102"/>
                <a:gd name="T32" fmla="*/ 196 w 212"/>
                <a:gd name="T33" fmla="*/ 0 h 102"/>
                <a:gd name="T34" fmla="*/ 206 w 212"/>
                <a:gd name="T35" fmla="*/ 2 h 102"/>
                <a:gd name="T36" fmla="*/ 210 w 212"/>
                <a:gd name="T37" fmla="*/ 4 h 102"/>
                <a:gd name="T38" fmla="*/ 212 w 212"/>
                <a:gd name="T39" fmla="*/ 6 h 102"/>
                <a:gd name="T40" fmla="*/ 212 w 212"/>
                <a:gd name="T41" fmla="*/ 10 h 102"/>
                <a:gd name="T42" fmla="*/ 212 w 212"/>
                <a:gd name="T43" fmla="*/ 82 h 102"/>
                <a:gd name="T44" fmla="*/ 212 w 212"/>
                <a:gd name="T45" fmla="*/ 82 h 102"/>
                <a:gd name="T46" fmla="*/ 210 w 212"/>
                <a:gd name="T47" fmla="*/ 88 h 102"/>
                <a:gd name="T48" fmla="*/ 206 w 212"/>
                <a:gd name="T49" fmla="*/ 96 h 102"/>
                <a:gd name="T50" fmla="*/ 200 w 212"/>
                <a:gd name="T51" fmla="*/ 100 h 102"/>
                <a:gd name="T52" fmla="*/ 196 w 212"/>
                <a:gd name="T53" fmla="*/ 102 h 102"/>
                <a:gd name="T54" fmla="*/ 166 w 212"/>
                <a:gd name="T55" fmla="*/ 102 h 102"/>
                <a:gd name="T56" fmla="*/ 50 w 212"/>
                <a:gd name="T57" fmla="*/ 102 h 102"/>
                <a:gd name="T58" fmla="*/ 18 w 212"/>
                <a:gd name="T59" fmla="*/ 102 h 102"/>
                <a:gd name="T60" fmla="*/ 196 w 212"/>
                <a:gd name="T61" fmla="*/ 0 h 102"/>
                <a:gd name="T62" fmla="*/ 166 w 212"/>
                <a:gd name="T63" fmla="*/ 0 h 102"/>
                <a:gd name="T64" fmla="*/ 50 w 212"/>
                <a:gd name="T65" fmla="*/ 0 h 102"/>
                <a:gd name="T66" fmla="*/ 18 w 212"/>
                <a:gd name="T67" fmla="*/ 0 h 102"/>
                <a:gd name="T68" fmla="*/ 18 w 212"/>
                <a:gd name="T69" fmla="*/ 0 h 102"/>
                <a:gd name="T70" fmla="*/ 12 w 212"/>
                <a:gd name="T71" fmla="*/ 0 h 102"/>
                <a:gd name="T72" fmla="*/ 8 w 212"/>
                <a:gd name="T73" fmla="*/ 2 h 102"/>
                <a:gd name="T74" fmla="*/ 2 w 212"/>
                <a:gd name="T75" fmla="*/ 4 h 102"/>
                <a:gd name="T76" fmla="*/ 0 w 212"/>
                <a:gd name="T77" fmla="*/ 6 h 102"/>
                <a:gd name="T78" fmla="*/ 0 w 212"/>
                <a:gd name="T79" fmla="*/ 10 h 102"/>
                <a:gd name="T80" fmla="*/ 0 w 212"/>
                <a:gd name="T81" fmla="*/ 82 h 102"/>
                <a:gd name="T82" fmla="*/ 0 w 212"/>
                <a:gd name="T83" fmla="*/ 82 h 102"/>
                <a:gd name="T84" fmla="*/ 2 w 212"/>
                <a:gd name="T85" fmla="*/ 90 h 102"/>
                <a:gd name="T86" fmla="*/ 8 w 212"/>
                <a:gd name="T87" fmla="*/ 96 h 102"/>
                <a:gd name="T88" fmla="*/ 12 w 212"/>
                <a:gd name="T89" fmla="*/ 100 h 102"/>
                <a:gd name="T90" fmla="*/ 18 w 212"/>
                <a:gd name="T91" fmla="*/ 102 h 102"/>
                <a:gd name="T92" fmla="*/ 50 w 212"/>
                <a:gd name="T93" fmla="*/ 102 h 102"/>
                <a:gd name="T94" fmla="*/ 166 w 212"/>
                <a:gd name="T95" fmla="*/ 102 h 102"/>
                <a:gd name="T96" fmla="*/ 196 w 212"/>
                <a:gd name="T97" fmla="*/ 102 h 102"/>
                <a:gd name="T98" fmla="*/ 196 w 212"/>
                <a:gd name="T99" fmla="*/ 102 h 102"/>
                <a:gd name="T100" fmla="*/ 200 w 212"/>
                <a:gd name="T101" fmla="*/ 100 h 102"/>
                <a:gd name="T102" fmla="*/ 206 w 212"/>
                <a:gd name="T103" fmla="*/ 96 h 102"/>
                <a:gd name="T104" fmla="*/ 210 w 212"/>
                <a:gd name="T105" fmla="*/ 90 h 102"/>
                <a:gd name="T106" fmla="*/ 212 w 212"/>
                <a:gd name="T107" fmla="*/ 82 h 102"/>
                <a:gd name="T108" fmla="*/ 212 w 212"/>
                <a:gd name="T109" fmla="*/ 10 h 102"/>
                <a:gd name="T110" fmla="*/ 212 w 212"/>
                <a:gd name="T111" fmla="*/ 10 h 102"/>
                <a:gd name="T112" fmla="*/ 212 w 212"/>
                <a:gd name="T113" fmla="*/ 6 h 102"/>
                <a:gd name="T114" fmla="*/ 210 w 212"/>
                <a:gd name="T115" fmla="*/ 4 h 102"/>
                <a:gd name="T116" fmla="*/ 206 w 212"/>
                <a:gd name="T117" fmla="*/ 2 h 102"/>
                <a:gd name="T118" fmla="*/ 196 w 212"/>
                <a:gd name="T11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102">
                  <a:moveTo>
                    <a:pt x="18" y="102"/>
                  </a:moveTo>
                  <a:lnTo>
                    <a:pt x="18" y="102"/>
                  </a:lnTo>
                  <a:lnTo>
                    <a:pt x="14" y="100"/>
                  </a:lnTo>
                  <a:lnTo>
                    <a:pt x="8" y="96"/>
                  </a:lnTo>
                  <a:lnTo>
                    <a:pt x="2" y="88"/>
                  </a:lnTo>
                  <a:lnTo>
                    <a:pt x="0" y="82"/>
                  </a:lnTo>
                  <a:lnTo>
                    <a:pt x="0" y="10"/>
                  </a:lnTo>
                  <a:lnTo>
                    <a:pt x="0" y="10"/>
                  </a:lnTo>
                  <a:lnTo>
                    <a:pt x="0" y="6"/>
                  </a:lnTo>
                  <a:lnTo>
                    <a:pt x="2" y="4"/>
                  </a:lnTo>
                  <a:lnTo>
                    <a:pt x="8" y="2"/>
                  </a:lnTo>
                  <a:lnTo>
                    <a:pt x="14" y="0"/>
                  </a:lnTo>
                  <a:lnTo>
                    <a:pt x="18" y="0"/>
                  </a:lnTo>
                  <a:lnTo>
                    <a:pt x="50" y="0"/>
                  </a:lnTo>
                  <a:lnTo>
                    <a:pt x="166" y="0"/>
                  </a:lnTo>
                  <a:lnTo>
                    <a:pt x="196" y="0"/>
                  </a:lnTo>
                  <a:lnTo>
                    <a:pt x="196" y="0"/>
                  </a:lnTo>
                  <a:lnTo>
                    <a:pt x="206" y="2"/>
                  </a:lnTo>
                  <a:lnTo>
                    <a:pt x="210" y="4"/>
                  </a:lnTo>
                  <a:lnTo>
                    <a:pt x="212" y="6"/>
                  </a:lnTo>
                  <a:lnTo>
                    <a:pt x="212" y="10"/>
                  </a:lnTo>
                  <a:lnTo>
                    <a:pt x="212" y="82"/>
                  </a:lnTo>
                  <a:lnTo>
                    <a:pt x="212" y="82"/>
                  </a:lnTo>
                  <a:lnTo>
                    <a:pt x="210" y="88"/>
                  </a:lnTo>
                  <a:lnTo>
                    <a:pt x="206" y="96"/>
                  </a:lnTo>
                  <a:lnTo>
                    <a:pt x="200" y="100"/>
                  </a:lnTo>
                  <a:lnTo>
                    <a:pt x="196" y="102"/>
                  </a:lnTo>
                  <a:lnTo>
                    <a:pt x="166" y="102"/>
                  </a:lnTo>
                  <a:lnTo>
                    <a:pt x="50" y="102"/>
                  </a:lnTo>
                  <a:lnTo>
                    <a:pt x="18" y="102"/>
                  </a:lnTo>
                  <a:close/>
                  <a:moveTo>
                    <a:pt x="196" y="0"/>
                  </a:moveTo>
                  <a:lnTo>
                    <a:pt x="166" y="0"/>
                  </a:lnTo>
                  <a:lnTo>
                    <a:pt x="50" y="0"/>
                  </a:lnTo>
                  <a:lnTo>
                    <a:pt x="18" y="0"/>
                  </a:lnTo>
                  <a:lnTo>
                    <a:pt x="18" y="0"/>
                  </a:lnTo>
                  <a:lnTo>
                    <a:pt x="12" y="0"/>
                  </a:lnTo>
                  <a:lnTo>
                    <a:pt x="8" y="2"/>
                  </a:lnTo>
                  <a:lnTo>
                    <a:pt x="2" y="4"/>
                  </a:lnTo>
                  <a:lnTo>
                    <a:pt x="0" y="6"/>
                  </a:lnTo>
                  <a:lnTo>
                    <a:pt x="0" y="10"/>
                  </a:lnTo>
                  <a:lnTo>
                    <a:pt x="0" y="82"/>
                  </a:lnTo>
                  <a:lnTo>
                    <a:pt x="0" y="82"/>
                  </a:lnTo>
                  <a:lnTo>
                    <a:pt x="2" y="90"/>
                  </a:lnTo>
                  <a:lnTo>
                    <a:pt x="8" y="96"/>
                  </a:lnTo>
                  <a:lnTo>
                    <a:pt x="12" y="100"/>
                  </a:lnTo>
                  <a:lnTo>
                    <a:pt x="18" y="102"/>
                  </a:lnTo>
                  <a:lnTo>
                    <a:pt x="50" y="102"/>
                  </a:lnTo>
                  <a:lnTo>
                    <a:pt x="166" y="102"/>
                  </a:lnTo>
                  <a:lnTo>
                    <a:pt x="196" y="102"/>
                  </a:lnTo>
                  <a:lnTo>
                    <a:pt x="196" y="102"/>
                  </a:lnTo>
                  <a:lnTo>
                    <a:pt x="200" y="100"/>
                  </a:lnTo>
                  <a:lnTo>
                    <a:pt x="206" y="96"/>
                  </a:lnTo>
                  <a:lnTo>
                    <a:pt x="210" y="90"/>
                  </a:lnTo>
                  <a:lnTo>
                    <a:pt x="212" y="82"/>
                  </a:lnTo>
                  <a:lnTo>
                    <a:pt x="212" y="10"/>
                  </a:lnTo>
                  <a:lnTo>
                    <a:pt x="212" y="10"/>
                  </a:lnTo>
                  <a:lnTo>
                    <a:pt x="212" y="6"/>
                  </a:lnTo>
                  <a:lnTo>
                    <a:pt x="210" y="4"/>
                  </a:lnTo>
                  <a:lnTo>
                    <a:pt x="206" y="2"/>
                  </a:lnTo>
                  <a:lnTo>
                    <a:pt x="196" y="0"/>
                  </a:lnTo>
                  <a:close/>
                </a:path>
              </a:pathLst>
            </a:custGeom>
            <a:solidFill>
              <a:srgbClr val="FFFFFF"/>
            </a:solidFill>
            <a:ln>
              <a:noFill/>
            </a:ln>
          </p:spPr>
          <p:txBody>
            <a:bodyPr vert="horz" wrap="square" lIns="91440" tIns="45720" rIns="91440" bIns="45720" numCol="1" anchor="t" anchorCtr="0" compatLnSpc="1"/>
            <a:lstStyle/>
            <a:p>
              <a:endParaRPr lang="zh-CN" altLang="en-US"/>
            </a:p>
          </p:txBody>
        </p:sp>
        <p:sp>
          <p:nvSpPr>
            <p:cNvPr id="693" name="Freeform 74"/>
            <p:cNvSpPr/>
            <p:nvPr/>
          </p:nvSpPr>
          <p:spPr bwMode="auto">
            <a:xfrm>
              <a:off x="9921875" y="833438"/>
              <a:ext cx="336550" cy="161925"/>
            </a:xfrm>
            <a:custGeom>
              <a:avLst/>
              <a:gdLst>
                <a:gd name="T0" fmla="*/ 18 w 212"/>
                <a:gd name="T1" fmla="*/ 102 h 102"/>
                <a:gd name="T2" fmla="*/ 18 w 212"/>
                <a:gd name="T3" fmla="*/ 102 h 102"/>
                <a:gd name="T4" fmla="*/ 14 w 212"/>
                <a:gd name="T5" fmla="*/ 100 h 102"/>
                <a:gd name="T6" fmla="*/ 8 w 212"/>
                <a:gd name="T7" fmla="*/ 96 h 102"/>
                <a:gd name="T8" fmla="*/ 2 w 212"/>
                <a:gd name="T9" fmla="*/ 88 h 102"/>
                <a:gd name="T10" fmla="*/ 0 w 212"/>
                <a:gd name="T11" fmla="*/ 82 h 102"/>
                <a:gd name="T12" fmla="*/ 0 w 212"/>
                <a:gd name="T13" fmla="*/ 10 h 102"/>
                <a:gd name="T14" fmla="*/ 0 w 212"/>
                <a:gd name="T15" fmla="*/ 10 h 102"/>
                <a:gd name="T16" fmla="*/ 0 w 212"/>
                <a:gd name="T17" fmla="*/ 6 h 102"/>
                <a:gd name="T18" fmla="*/ 2 w 212"/>
                <a:gd name="T19" fmla="*/ 4 h 102"/>
                <a:gd name="T20" fmla="*/ 8 w 212"/>
                <a:gd name="T21" fmla="*/ 2 h 102"/>
                <a:gd name="T22" fmla="*/ 14 w 212"/>
                <a:gd name="T23" fmla="*/ 0 h 102"/>
                <a:gd name="T24" fmla="*/ 18 w 212"/>
                <a:gd name="T25" fmla="*/ 0 h 102"/>
                <a:gd name="T26" fmla="*/ 50 w 212"/>
                <a:gd name="T27" fmla="*/ 0 h 102"/>
                <a:gd name="T28" fmla="*/ 166 w 212"/>
                <a:gd name="T29" fmla="*/ 0 h 102"/>
                <a:gd name="T30" fmla="*/ 196 w 212"/>
                <a:gd name="T31" fmla="*/ 0 h 102"/>
                <a:gd name="T32" fmla="*/ 196 w 212"/>
                <a:gd name="T33" fmla="*/ 0 h 102"/>
                <a:gd name="T34" fmla="*/ 206 w 212"/>
                <a:gd name="T35" fmla="*/ 2 h 102"/>
                <a:gd name="T36" fmla="*/ 210 w 212"/>
                <a:gd name="T37" fmla="*/ 4 h 102"/>
                <a:gd name="T38" fmla="*/ 212 w 212"/>
                <a:gd name="T39" fmla="*/ 6 h 102"/>
                <a:gd name="T40" fmla="*/ 212 w 212"/>
                <a:gd name="T41" fmla="*/ 10 h 102"/>
                <a:gd name="T42" fmla="*/ 212 w 212"/>
                <a:gd name="T43" fmla="*/ 82 h 102"/>
                <a:gd name="T44" fmla="*/ 212 w 212"/>
                <a:gd name="T45" fmla="*/ 82 h 102"/>
                <a:gd name="T46" fmla="*/ 210 w 212"/>
                <a:gd name="T47" fmla="*/ 88 h 102"/>
                <a:gd name="T48" fmla="*/ 206 w 212"/>
                <a:gd name="T49" fmla="*/ 96 h 102"/>
                <a:gd name="T50" fmla="*/ 200 w 212"/>
                <a:gd name="T51" fmla="*/ 100 h 102"/>
                <a:gd name="T52" fmla="*/ 196 w 212"/>
                <a:gd name="T53" fmla="*/ 102 h 102"/>
                <a:gd name="T54" fmla="*/ 166 w 212"/>
                <a:gd name="T55" fmla="*/ 102 h 102"/>
                <a:gd name="T56" fmla="*/ 50 w 212"/>
                <a:gd name="T57" fmla="*/ 102 h 102"/>
                <a:gd name="T58" fmla="*/ 18 w 212"/>
                <a:gd name="T59"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2" h="102">
                  <a:moveTo>
                    <a:pt x="18" y="102"/>
                  </a:moveTo>
                  <a:lnTo>
                    <a:pt x="18" y="102"/>
                  </a:lnTo>
                  <a:lnTo>
                    <a:pt x="14" y="100"/>
                  </a:lnTo>
                  <a:lnTo>
                    <a:pt x="8" y="96"/>
                  </a:lnTo>
                  <a:lnTo>
                    <a:pt x="2" y="88"/>
                  </a:lnTo>
                  <a:lnTo>
                    <a:pt x="0" y="82"/>
                  </a:lnTo>
                  <a:lnTo>
                    <a:pt x="0" y="10"/>
                  </a:lnTo>
                  <a:lnTo>
                    <a:pt x="0" y="10"/>
                  </a:lnTo>
                  <a:lnTo>
                    <a:pt x="0" y="6"/>
                  </a:lnTo>
                  <a:lnTo>
                    <a:pt x="2" y="4"/>
                  </a:lnTo>
                  <a:lnTo>
                    <a:pt x="8" y="2"/>
                  </a:lnTo>
                  <a:lnTo>
                    <a:pt x="14" y="0"/>
                  </a:lnTo>
                  <a:lnTo>
                    <a:pt x="18" y="0"/>
                  </a:lnTo>
                  <a:lnTo>
                    <a:pt x="50" y="0"/>
                  </a:lnTo>
                  <a:lnTo>
                    <a:pt x="166" y="0"/>
                  </a:lnTo>
                  <a:lnTo>
                    <a:pt x="196" y="0"/>
                  </a:lnTo>
                  <a:lnTo>
                    <a:pt x="196" y="0"/>
                  </a:lnTo>
                  <a:lnTo>
                    <a:pt x="206" y="2"/>
                  </a:lnTo>
                  <a:lnTo>
                    <a:pt x="210" y="4"/>
                  </a:lnTo>
                  <a:lnTo>
                    <a:pt x="212" y="6"/>
                  </a:lnTo>
                  <a:lnTo>
                    <a:pt x="212" y="10"/>
                  </a:lnTo>
                  <a:lnTo>
                    <a:pt x="212" y="82"/>
                  </a:lnTo>
                  <a:lnTo>
                    <a:pt x="212" y="82"/>
                  </a:lnTo>
                  <a:lnTo>
                    <a:pt x="210" y="88"/>
                  </a:lnTo>
                  <a:lnTo>
                    <a:pt x="206" y="96"/>
                  </a:lnTo>
                  <a:lnTo>
                    <a:pt x="200" y="100"/>
                  </a:lnTo>
                  <a:lnTo>
                    <a:pt x="196" y="102"/>
                  </a:lnTo>
                  <a:lnTo>
                    <a:pt x="166" y="102"/>
                  </a:lnTo>
                  <a:lnTo>
                    <a:pt x="50" y="102"/>
                  </a:lnTo>
                  <a:lnTo>
                    <a:pt x="18" y="102"/>
                  </a:lnTo>
                </a:path>
              </a:pathLst>
            </a:custGeom>
            <a:noFill/>
            <a:ln>
              <a:noFill/>
            </a:ln>
          </p:spPr>
          <p:txBody>
            <a:bodyPr vert="horz" wrap="square" lIns="91440" tIns="45720" rIns="91440" bIns="45720" numCol="1" anchor="t" anchorCtr="0" compatLnSpc="1"/>
            <a:lstStyle/>
            <a:p>
              <a:endParaRPr lang="zh-CN" altLang="en-US"/>
            </a:p>
          </p:txBody>
        </p:sp>
        <p:sp>
          <p:nvSpPr>
            <p:cNvPr id="694" name="Freeform 75"/>
            <p:cNvSpPr/>
            <p:nvPr/>
          </p:nvSpPr>
          <p:spPr bwMode="auto">
            <a:xfrm>
              <a:off x="9921875" y="833438"/>
              <a:ext cx="336550" cy="161925"/>
            </a:xfrm>
            <a:custGeom>
              <a:avLst/>
              <a:gdLst>
                <a:gd name="T0" fmla="*/ 196 w 212"/>
                <a:gd name="T1" fmla="*/ 0 h 102"/>
                <a:gd name="T2" fmla="*/ 166 w 212"/>
                <a:gd name="T3" fmla="*/ 0 h 102"/>
                <a:gd name="T4" fmla="*/ 50 w 212"/>
                <a:gd name="T5" fmla="*/ 0 h 102"/>
                <a:gd name="T6" fmla="*/ 18 w 212"/>
                <a:gd name="T7" fmla="*/ 0 h 102"/>
                <a:gd name="T8" fmla="*/ 18 w 212"/>
                <a:gd name="T9" fmla="*/ 0 h 102"/>
                <a:gd name="T10" fmla="*/ 12 w 212"/>
                <a:gd name="T11" fmla="*/ 0 h 102"/>
                <a:gd name="T12" fmla="*/ 8 w 212"/>
                <a:gd name="T13" fmla="*/ 2 h 102"/>
                <a:gd name="T14" fmla="*/ 2 w 212"/>
                <a:gd name="T15" fmla="*/ 4 h 102"/>
                <a:gd name="T16" fmla="*/ 0 w 212"/>
                <a:gd name="T17" fmla="*/ 6 h 102"/>
                <a:gd name="T18" fmla="*/ 0 w 212"/>
                <a:gd name="T19" fmla="*/ 10 h 102"/>
                <a:gd name="T20" fmla="*/ 0 w 212"/>
                <a:gd name="T21" fmla="*/ 82 h 102"/>
                <a:gd name="T22" fmla="*/ 0 w 212"/>
                <a:gd name="T23" fmla="*/ 82 h 102"/>
                <a:gd name="T24" fmla="*/ 2 w 212"/>
                <a:gd name="T25" fmla="*/ 90 h 102"/>
                <a:gd name="T26" fmla="*/ 8 w 212"/>
                <a:gd name="T27" fmla="*/ 96 h 102"/>
                <a:gd name="T28" fmla="*/ 12 w 212"/>
                <a:gd name="T29" fmla="*/ 100 h 102"/>
                <a:gd name="T30" fmla="*/ 18 w 212"/>
                <a:gd name="T31" fmla="*/ 102 h 102"/>
                <a:gd name="T32" fmla="*/ 50 w 212"/>
                <a:gd name="T33" fmla="*/ 102 h 102"/>
                <a:gd name="T34" fmla="*/ 166 w 212"/>
                <a:gd name="T35" fmla="*/ 102 h 102"/>
                <a:gd name="T36" fmla="*/ 196 w 212"/>
                <a:gd name="T37" fmla="*/ 102 h 102"/>
                <a:gd name="T38" fmla="*/ 196 w 212"/>
                <a:gd name="T39" fmla="*/ 102 h 102"/>
                <a:gd name="T40" fmla="*/ 200 w 212"/>
                <a:gd name="T41" fmla="*/ 100 h 102"/>
                <a:gd name="T42" fmla="*/ 206 w 212"/>
                <a:gd name="T43" fmla="*/ 96 h 102"/>
                <a:gd name="T44" fmla="*/ 210 w 212"/>
                <a:gd name="T45" fmla="*/ 90 h 102"/>
                <a:gd name="T46" fmla="*/ 212 w 212"/>
                <a:gd name="T47" fmla="*/ 82 h 102"/>
                <a:gd name="T48" fmla="*/ 212 w 212"/>
                <a:gd name="T49" fmla="*/ 10 h 102"/>
                <a:gd name="T50" fmla="*/ 212 w 212"/>
                <a:gd name="T51" fmla="*/ 10 h 102"/>
                <a:gd name="T52" fmla="*/ 212 w 212"/>
                <a:gd name="T53" fmla="*/ 6 h 102"/>
                <a:gd name="T54" fmla="*/ 210 w 212"/>
                <a:gd name="T55" fmla="*/ 4 h 102"/>
                <a:gd name="T56" fmla="*/ 206 w 212"/>
                <a:gd name="T57" fmla="*/ 2 h 102"/>
                <a:gd name="T58" fmla="*/ 196 w 212"/>
                <a:gd name="T5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2" h="102">
                  <a:moveTo>
                    <a:pt x="196" y="0"/>
                  </a:moveTo>
                  <a:lnTo>
                    <a:pt x="166" y="0"/>
                  </a:lnTo>
                  <a:lnTo>
                    <a:pt x="50" y="0"/>
                  </a:lnTo>
                  <a:lnTo>
                    <a:pt x="18" y="0"/>
                  </a:lnTo>
                  <a:lnTo>
                    <a:pt x="18" y="0"/>
                  </a:lnTo>
                  <a:lnTo>
                    <a:pt x="12" y="0"/>
                  </a:lnTo>
                  <a:lnTo>
                    <a:pt x="8" y="2"/>
                  </a:lnTo>
                  <a:lnTo>
                    <a:pt x="2" y="4"/>
                  </a:lnTo>
                  <a:lnTo>
                    <a:pt x="0" y="6"/>
                  </a:lnTo>
                  <a:lnTo>
                    <a:pt x="0" y="10"/>
                  </a:lnTo>
                  <a:lnTo>
                    <a:pt x="0" y="82"/>
                  </a:lnTo>
                  <a:lnTo>
                    <a:pt x="0" y="82"/>
                  </a:lnTo>
                  <a:lnTo>
                    <a:pt x="2" y="90"/>
                  </a:lnTo>
                  <a:lnTo>
                    <a:pt x="8" y="96"/>
                  </a:lnTo>
                  <a:lnTo>
                    <a:pt x="12" y="100"/>
                  </a:lnTo>
                  <a:lnTo>
                    <a:pt x="18" y="102"/>
                  </a:lnTo>
                  <a:lnTo>
                    <a:pt x="50" y="102"/>
                  </a:lnTo>
                  <a:lnTo>
                    <a:pt x="166" y="102"/>
                  </a:lnTo>
                  <a:lnTo>
                    <a:pt x="196" y="102"/>
                  </a:lnTo>
                  <a:lnTo>
                    <a:pt x="196" y="102"/>
                  </a:lnTo>
                  <a:lnTo>
                    <a:pt x="200" y="100"/>
                  </a:lnTo>
                  <a:lnTo>
                    <a:pt x="206" y="96"/>
                  </a:lnTo>
                  <a:lnTo>
                    <a:pt x="210" y="90"/>
                  </a:lnTo>
                  <a:lnTo>
                    <a:pt x="212" y="82"/>
                  </a:lnTo>
                  <a:lnTo>
                    <a:pt x="212" y="10"/>
                  </a:lnTo>
                  <a:lnTo>
                    <a:pt x="212" y="10"/>
                  </a:lnTo>
                  <a:lnTo>
                    <a:pt x="212" y="6"/>
                  </a:lnTo>
                  <a:lnTo>
                    <a:pt x="210" y="4"/>
                  </a:lnTo>
                  <a:lnTo>
                    <a:pt x="206" y="2"/>
                  </a:lnTo>
                  <a:lnTo>
                    <a:pt x="196" y="0"/>
                  </a:lnTo>
                </a:path>
              </a:pathLst>
            </a:custGeom>
            <a:noFill/>
            <a:ln>
              <a:noFill/>
            </a:ln>
          </p:spPr>
          <p:txBody>
            <a:bodyPr vert="horz" wrap="square" lIns="91440" tIns="45720" rIns="91440" bIns="45720" numCol="1" anchor="t" anchorCtr="0" compatLnSpc="1"/>
            <a:lstStyle/>
            <a:p>
              <a:endParaRPr lang="zh-CN" altLang="en-US"/>
            </a:p>
          </p:txBody>
        </p:sp>
        <p:sp>
          <p:nvSpPr>
            <p:cNvPr id="698" name="Freeform 76"/>
            <p:cNvSpPr>
              <a:spLocks noEditPoints="1"/>
            </p:cNvSpPr>
            <p:nvPr/>
          </p:nvSpPr>
          <p:spPr bwMode="auto">
            <a:xfrm>
              <a:off x="9921875" y="833438"/>
              <a:ext cx="336550" cy="161925"/>
            </a:xfrm>
            <a:custGeom>
              <a:avLst/>
              <a:gdLst>
                <a:gd name="T0" fmla="*/ 18 w 212"/>
                <a:gd name="T1" fmla="*/ 102 h 102"/>
                <a:gd name="T2" fmla="*/ 18 w 212"/>
                <a:gd name="T3" fmla="*/ 102 h 102"/>
                <a:gd name="T4" fmla="*/ 14 w 212"/>
                <a:gd name="T5" fmla="*/ 100 h 102"/>
                <a:gd name="T6" fmla="*/ 8 w 212"/>
                <a:gd name="T7" fmla="*/ 96 h 102"/>
                <a:gd name="T8" fmla="*/ 4 w 212"/>
                <a:gd name="T9" fmla="*/ 88 h 102"/>
                <a:gd name="T10" fmla="*/ 0 w 212"/>
                <a:gd name="T11" fmla="*/ 80 h 102"/>
                <a:gd name="T12" fmla="*/ 0 w 212"/>
                <a:gd name="T13" fmla="*/ 10 h 102"/>
                <a:gd name="T14" fmla="*/ 0 w 212"/>
                <a:gd name="T15" fmla="*/ 10 h 102"/>
                <a:gd name="T16" fmla="*/ 2 w 212"/>
                <a:gd name="T17" fmla="*/ 8 h 102"/>
                <a:gd name="T18" fmla="*/ 4 w 212"/>
                <a:gd name="T19" fmla="*/ 4 h 102"/>
                <a:gd name="T20" fmla="*/ 8 w 212"/>
                <a:gd name="T21" fmla="*/ 2 h 102"/>
                <a:gd name="T22" fmla="*/ 14 w 212"/>
                <a:gd name="T23" fmla="*/ 0 h 102"/>
                <a:gd name="T24" fmla="*/ 18 w 212"/>
                <a:gd name="T25" fmla="*/ 0 h 102"/>
                <a:gd name="T26" fmla="*/ 50 w 212"/>
                <a:gd name="T27" fmla="*/ 0 h 102"/>
                <a:gd name="T28" fmla="*/ 166 w 212"/>
                <a:gd name="T29" fmla="*/ 0 h 102"/>
                <a:gd name="T30" fmla="*/ 196 w 212"/>
                <a:gd name="T31" fmla="*/ 0 h 102"/>
                <a:gd name="T32" fmla="*/ 196 w 212"/>
                <a:gd name="T33" fmla="*/ 0 h 102"/>
                <a:gd name="T34" fmla="*/ 204 w 212"/>
                <a:gd name="T35" fmla="*/ 2 h 102"/>
                <a:gd name="T36" fmla="*/ 210 w 212"/>
                <a:gd name="T37" fmla="*/ 4 h 102"/>
                <a:gd name="T38" fmla="*/ 212 w 212"/>
                <a:gd name="T39" fmla="*/ 10 h 102"/>
                <a:gd name="T40" fmla="*/ 212 w 212"/>
                <a:gd name="T41" fmla="*/ 80 h 102"/>
                <a:gd name="T42" fmla="*/ 212 w 212"/>
                <a:gd name="T43" fmla="*/ 80 h 102"/>
                <a:gd name="T44" fmla="*/ 210 w 212"/>
                <a:gd name="T45" fmla="*/ 88 h 102"/>
                <a:gd name="T46" fmla="*/ 204 w 212"/>
                <a:gd name="T47" fmla="*/ 96 h 102"/>
                <a:gd name="T48" fmla="*/ 200 w 212"/>
                <a:gd name="T49" fmla="*/ 100 h 102"/>
                <a:gd name="T50" fmla="*/ 196 w 212"/>
                <a:gd name="T51" fmla="*/ 102 h 102"/>
                <a:gd name="T52" fmla="*/ 166 w 212"/>
                <a:gd name="T53" fmla="*/ 102 h 102"/>
                <a:gd name="T54" fmla="*/ 50 w 212"/>
                <a:gd name="T55" fmla="*/ 102 h 102"/>
                <a:gd name="T56" fmla="*/ 18 w 212"/>
                <a:gd name="T57" fmla="*/ 102 h 102"/>
                <a:gd name="T58" fmla="*/ 196 w 212"/>
                <a:gd name="T59" fmla="*/ 0 h 102"/>
                <a:gd name="T60" fmla="*/ 166 w 212"/>
                <a:gd name="T61" fmla="*/ 0 h 102"/>
                <a:gd name="T62" fmla="*/ 50 w 212"/>
                <a:gd name="T63" fmla="*/ 0 h 102"/>
                <a:gd name="T64" fmla="*/ 18 w 212"/>
                <a:gd name="T65" fmla="*/ 0 h 102"/>
                <a:gd name="T66" fmla="*/ 18 w 212"/>
                <a:gd name="T67" fmla="*/ 0 h 102"/>
                <a:gd name="T68" fmla="*/ 14 w 212"/>
                <a:gd name="T69" fmla="*/ 0 h 102"/>
                <a:gd name="T70" fmla="*/ 8 w 212"/>
                <a:gd name="T71" fmla="*/ 2 h 102"/>
                <a:gd name="T72" fmla="*/ 2 w 212"/>
                <a:gd name="T73" fmla="*/ 4 h 102"/>
                <a:gd name="T74" fmla="*/ 0 w 212"/>
                <a:gd name="T75" fmla="*/ 6 h 102"/>
                <a:gd name="T76" fmla="*/ 0 w 212"/>
                <a:gd name="T77" fmla="*/ 10 h 102"/>
                <a:gd name="T78" fmla="*/ 0 w 212"/>
                <a:gd name="T79" fmla="*/ 82 h 102"/>
                <a:gd name="T80" fmla="*/ 0 w 212"/>
                <a:gd name="T81" fmla="*/ 82 h 102"/>
                <a:gd name="T82" fmla="*/ 2 w 212"/>
                <a:gd name="T83" fmla="*/ 88 h 102"/>
                <a:gd name="T84" fmla="*/ 8 w 212"/>
                <a:gd name="T85" fmla="*/ 96 h 102"/>
                <a:gd name="T86" fmla="*/ 14 w 212"/>
                <a:gd name="T87" fmla="*/ 100 h 102"/>
                <a:gd name="T88" fmla="*/ 18 w 212"/>
                <a:gd name="T89" fmla="*/ 102 h 102"/>
                <a:gd name="T90" fmla="*/ 50 w 212"/>
                <a:gd name="T91" fmla="*/ 102 h 102"/>
                <a:gd name="T92" fmla="*/ 166 w 212"/>
                <a:gd name="T93" fmla="*/ 102 h 102"/>
                <a:gd name="T94" fmla="*/ 196 w 212"/>
                <a:gd name="T95" fmla="*/ 102 h 102"/>
                <a:gd name="T96" fmla="*/ 196 w 212"/>
                <a:gd name="T97" fmla="*/ 102 h 102"/>
                <a:gd name="T98" fmla="*/ 200 w 212"/>
                <a:gd name="T99" fmla="*/ 100 h 102"/>
                <a:gd name="T100" fmla="*/ 206 w 212"/>
                <a:gd name="T101" fmla="*/ 96 h 102"/>
                <a:gd name="T102" fmla="*/ 210 w 212"/>
                <a:gd name="T103" fmla="*/ 88 h 102"/>
                <a:gd name="T104" fmla="*/ 212 w 212"/>
                <a:gd name="T105" fmla="*/ 82 h 102"/>
                <a:gd name="T106" fmla="*/ 212 w 212"/>
                <a:gd name="T107" fmla="*/ 10 h 102"/>
                <a:gd name="T108" fmla="*/ 212 w 212"/>
                <a:gd name="T109" fmla="*/ 10 h 102"/>
                <a:gd name="T110" fmla="*/ 212 w 212"/>
                <a:gd name="T111" fmla="*/ 6 h 102"/>
                <a:gd name="T112" fmla="*/ 210 w 212"/>
                <a:gd name="T113" fmla="*/ 4 h 102"/>
                <a:gd name="T114" fmla="*/ 206 w 212"/>
                <a:gd name="T115" fmla="*/ 2 h 102"/>
                <a:gd name="T116" fmla="*/ 196 w 212"/>
                <a:gd name="T11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2" h="102">
                  <a:moveTo>
                    <a:pt x="18" y="102"/>
                  </a:moveTo>
                  <a:lnTo>
                    <a:pt x="18" y="102"/>
                  </a:lnTo>
                  <a:lnTo>
                    <a:pt x="14" y="100"/>
                  </a:lnTo>
                  <a:lnTo>
                    <a:pt x="8" y="96"/>
                  </a:lnTo>
                  <a:lnTo>
                    <a:pt x="4" y="88"/>
                  </a:lnTo>
                  <a:lnTo>
                    <a:pt x="0" y="80"/>
                  </a:lnTo>
                  <a:lnTo>
                    <a:pt x="0" y="10"/>
                  </a:lnTo>
                  <a:lnTo>
                    <a:pt x="0" y="10"/>
                  </a:lnTo>
                  <a:lnTo>
                    <a:pt x="2" y="8"/>
                  </a:lnTo>
                  <a:lnTo>
                    <a:pt x="4" y="4"/>
                  </a:lnTo>
                  <a:lnTo>
                    <a:pt x="8" y="2"/>
                  </a:lnTo>
                  <a:lnTo>
                    <a:pt x="14" y="0"/>
                  </a:lnTo>
                  <a:lnTo>
                    <a:pt x="18" y="0"/>
                  </a:lnTo>
                  <a:lnTo>
                    <a:pt x="50" y="0"/>
                  </a:lnTo>
                  <a:lnTo>
                    <a:pt x="166" y="0"/>
                  </a:lnTo>
                  <a:lnTo>
                    <a:pt x="196" y="0"/>
                  </a:lnTo>
                  <a:lnTo>
                    <a:pt x="196" y="0"/>
                  </a:lnTo>
                  <a:lnTo>
                    <a:pt x="204" y="2"/>
                  </a:lnTo>
                  <a:lnTo>
                    <a:pt x="210" y="4"/>
                  </a:lnTo>
                  <a:lnTo>
                    <a:pt x="212" y="10"/>
                  </a:lnTo>
                  <a:lnTo>
                    <a:pt x="212" y="80"/>
                  </a:lnTo>
                  <a:lnTo>
                    <a:pt x="212" y="80"/>
                  </a:lnTo>
                  <a:lnTo>
                    <a:pt x="210" y="88"/>
                  </a:lnTo>
                  <a:lnTo>
                    <a:pt x="204" y="96"/>
                  </a:lnTo>
                  <a:lnTo>
                    <a:pt x="200" y="100"/>
                  </a:lnTo>
                  <a:lnTo>
                    <a:pt x="196" y="102"/>
                  </a:lnTo>
                  <a:lnTo>
                    <a:pt x="166" y="102"/>
                  </a:lnTo>
                  <a:lnTo>
                    <a:pt x="50" y="102"/>
                  </a:lnTo>
                  <a:lnTo>
                    <a:pt x="18" y="102"/>
                  </a:lnTo>
                  <a:close/>
                  <a:moveTo>
                    <a:pt x="196" y="0"/>
                  </a:moveTo>
                  <a:lnTo>
                    <a:pt x="166" y="0"/>
                  </a:lnTo>
                  <a:lnTo>
                    <a:pt x="50" y="0"/>
                  </a:lnTo>
                  <a:lnTo>
                    <a:pt x="18" y="0"/>
                  </a:lnTo>
                  <a:lnTo>
                    <a:pt x="18" y="0"/>
                  </a:lnTo>
                  <a:lnTo>
                    <a:pt x="14" y="0"/>
                  </a:lnTo>
                  <a:lnTo>
                    <a:pt x="8" y="2"/>
                  </a:lnTo>
                  <a:lnTo>
                    <a:pt x="2" y="4"/>
                  </a:lnTo>
                  <a:lnTo>
                    <a:pt x="0" y="6"/>
                  </a:lnTo>
                  <a:lnTo>
                    <a:pt x="0" y="10"/>
                  </a:lnTo>
                  <a:lnTo>
                    <a:pt x="0" y="82"/>
                  </a:lnTo>
                  <a:lnTo>
                    <a:pt x="0" y="82"/>
                  </a:lnTo>
                  <a:lnTo>
                    <a:pt x="2" y="88"/>
                  </a:lnTo>
                  <a:lnTo>
                    <a:pt x="8" y="96"/>
                  </a:lnTo>
                  <a:lnTo>
                    <a:pt x="14" y="100"/>
                  </a:lnTo>
                  <a:lnTo>
                    <a:pt x="18" y="102"/>
                  </a:lnTo>
                  <a:lnTo>
                    <a:pt x="50" y="102"/>
                  </a:lnTo>
                  <a:lnTo>
                    <a:pt x="166" y="102"/>
                  </a:lnTo>
                  <a:lnTo>
                    <a:pt x="196" y="102"/>
                  </a:lnTo>
                  <a:lnTo>
                    <a:pt x="196" y="102"/>
                  </a:lnTo>
                  <a:lnTo>
                    <a:pt x="200" y="100"/>
                  </a:lnTo>
                  <a:lnTo>
                    <a:pt x="206" y="96"/>
                  </a:lnTo>
                  <a:lnTo>
                    <a:pt x="210" y="88"/>
                  </a:lnTo>
                  <a:lnTo>
                    <a:pt x="212" y="82"/>
                  </a:lnTo>
                  <a:lnTo>
                    <a:pt x="212" y="10"/>
                  </a:lnTo>
                  <a:lnTo>
                    <a:pt x="212" y="10"/>
                  </a:lnTo>
                  <a:lnTo>
                    <a:pt x="212" y="6"/>
                  </a:lnTo>
                  <a:lnTo>
                    <a:pt x="210" y="4"/>
                  </a:lnTo>
                  <a:lnTo>
                    <a:pt x="206" y="2"/>
                  </a:lnTo>
                  <a:lnTo>
                    <a:pt x="196" y="0"/>
                  </a:lnTo>
                  <a:close/>
                </a:path>
              </a:pathLst>
            </a:custGeom>
            <a:solidFill>
              <a:srgbClr val="FFFFFF"/>
            </a:solidFill>
            <a:ln>
              <a:noFill/>
            </a:ln>
          </p:spPr>
          <p:txBody>
            <a:bodyPr vert="horz" wrap="square" lIns="91440" tIns="45720" rIns="91440" bIns="45720" numCol="1" anchor="t" anchorCtr="0" compatLnSpc="1"/>
            <a:lstStyle/>
            <a:p>
              <a:endParaRPr lang="zh-CN" altLang="en-US"/>
            </a:p>
          </p:txBody>
        </p:sp>
        <p:sp>
          <p:nvSpPr>
            <p:cNvPr id="700" name="Freeform 77"/>
            <p:cNvSpPr/>
            <p:nvPr/>
          </p:nvSpPr>
          <p:spPr bwMode="auto">
            <a:xfrm>
              <a:off x="9921875" y="833438"/>
              <a:ext cx="336550" cy="161925"/>
            </a:xfrm>
            <a:custGeom>
              <a:avLst/>
              <a:gdLst>
                <a:gd name="T0" fmla="*/ 18 w 212"/>
                <a:gd name="T1" fmla="*/ 102 h 102"/>
                <a:gd name="T2" fmla="*/ 18 w 212"/>
                <a:gd name="T3" fmla="*/ 102 h 102"/>
                <a:gd name="T4" fmla="*/ 14 w 212"/>
                <a:gd name="T5" fmla="*/ 100 h 102"/>
                <a:gd name="T6" fmla="*/ 8 w 212"/>
                <a:gd name="T7" fmla="*/ 96 h 102"/>
                <a:gd name="T8" fmla="*/ 4 w 212"/>
                <a:gd name="T9" fmla="*/ 88 h 102"/>
                <a:gd name="T10" fmla="*/ 0 w 212"/>
                <a:gd name="T11" fmla="*/ 80 h 102"/>
                <a:gd name="T12" fmla="*/ 0 w 212"/>
                <a:gd name="T13" fmla="*/ 10 h 102"/>
                <a:gd name="T14" fmla="*/ 0 w 212"/>
                <a:gd name="T15" fmla="*/ 10 h 102"/>
                <a:gd name="T16" fmla="*/ 2 w 212"/>
                <a:gd name="T17" fmla="*/ 8 h 102"/>
                <a:gd name="T18" fmla="*/ 4 w 212"/>
                <a:gd name="T19" fmla="*/ 4 h 102"/>
                <a:gd name="T20" fmla="*/ 8 w 212"/>
                <a:gd name="T21" fmla="*/ 2 h 102"/>
                <a:gd name="T22" fmla="*/ 14 w 212"/>
                <a:gd name="T23" fmla="*/ 0 h 102"/>
                <a:gd name="T24" fmla="*/ 18 w 212"/>
                <a:gd name="T25" fmla="*/ 0 h 102"/>
                <a:gd name="T26" fmla="*/ 50 w 212"/>
                <a:gd name="T27" fmla="*/ 0 h 102"/>
                <a:gd name="T28" fmla="*/ 166 w 212"/>
                <a:gd name="T29" fmla="*/ 0 h 102"/>
                <a:gd name="T30" fmla="*/ 196 w 212"/>
                <a:gd name="T31" fmla="*/ 0 h 102"/>
                <a:gd name="T32" fmla="*/ 196 w 212"/>
                <a:gd name="T33" fmla="*/ 0 h 102"/>
                <a:gd name="T34" fmla="*/ 204 w 212"/>
                <a:gd name="T35" fmla="*/ 2 h 102"/>
                <a:gd name="T36" fmla="*/ 210 w 212"/>
                <a:gd name="T37" fmla="*/ 4 h 102"/>
                <a:gd name="T38" fmla="*/ 212 w 212"/>
                <a:gd name="T39" fmla="*/ 10 h 102"/>
                <a:gd name="T40" fmla="*/ 212 w 212"/>
                <a:gd name="T41" fmla="*/ 80 h 102"/>
                <a:gd name="T42" fmla="*/ 212 w 212"/>
                <a:gd name="T43" fmla="*/ 80 h 102"/>
                <a:gd name="T44" fmla="*/ 210 w 212"/>
                <a:gd name="T45" fmla="*/ 88 h 102"/>
                <a:gd name="T46" fmla="*/ 204 w 212"/>
                <a:gd name="T47" fmla="*/ 96 h 102"/>
                <a:gd name="T48" fmla="*/ 200 w 212"/>
                <a:gd name="T49" fmla="*/ 100 h 102"/>
                <a:gd name="T50" fmla="*/ 196 w 212"/>
                <a:gd name="T51" fmla="*/ 102 h 102"/>
                <a:gd name="T52" fmla="*/ 166 w 212"/>
                <a:gd name="T53" fmla="*/ 102 h 102"/>
                <a:gd name="T54" fmla="*/ 50 w 212"/>
                <a:gd name="T55" fmla="*/ 102 h 102"/>
                <a:gd name="T56" fmla="*/ 18 w 212"/>
                <a:gd name="T5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2" h="102">
                  <a:moveTo>
                    <a:pt x="18" y="102"/>
                  </a:moveTo>
                  <a:lnTo>
                    <a:pt x="18" y="102"/>
                  </a:lnTo>
                  <a:lnTo>
                    <a:pt x="14" y="100"/>
                  </a:lnTo>
                  <a:lnTo>
                    <a:pt x="8" y="96"/>
                  </a:lnTo>
                  <a:lnTo>
                    <a:pt x="4" y="88"/>
                  </a:lnTo>
                  <a:lnTo>
                    <a:pt x="0" y="80"/>
                  </a:lnTo>
                  <a:lnTo>
                    <a:pt x="0" y="10"/>
                  </a:lnTo>
                  <a:lnTo>
                    <a:pt x="0" y="10"/>
                  </a:lnTo>
                  <a:lnTo>
                    <a:pt x="2" y="8"/>
                  </a:lnTo>
                  <a:lnTo>
                    <a:pt x="4" y="4"/>
                  </a:lnTo>
                  <a:lnTo>
                    <a:pt x="8" y="2"/>
                  </a:lnTo>
                  <a:lnTo>
                    <a:pt x="14" y="0"/>
                  </a:lnTo>
                  <a:lnTo>
                    <a:pt x="18" y="0"/>
                  </a:lnTo>
                  <a:lnTo>
                    <a:pt x="50" y="0"/>
                  </a:lnTo>
                  <a:lnTo>
                    <a:pt x="166" y="0"/>
                  </a:lnTo>
                  <a:lnTo>
                    <a:pt x="196" y="0"/>
                  </a:lnTo>
                  <a:lnTo>
                    <a:pt x="196" y="0"/>
                  </a:lnTo>
                  <a:lnTo>
                    <a:pt x="204" y="2"/>
                  </a:lnTo>
                  <a:lnTo>
                    <a:pt x="210" y="4"/>
                  </a:lnTo>
                  <a:lnTo>
                    <a:pt x="212" y="10"/>
                  </a:lnTo>
                  <a:lnTo>
                    <a:pt x="212" y="80"/>
                  </a:lnTo>
                  <a:lnTo>
                    <a:pt x="212" y="80"/>
                  </a:lnTo>
                  <a:lnTo>
                    <a:pt x="210" y="88"/>
                  </a:lnTo>
                  <a:lnTo>
                    <a:pt x="204" y="96"/>
                  </a:lnTo>
                  <a:lnTo>
                    <a:pt x="200" y="100"/>
                  </a:lnTo>
                  <a:lnTo>
                    <a:pt x="196" y="102"/>
                  </a:lnTo>
                  <a:lnTo>
                    <a:pt x="166" y="102"/>
                  </a:lnTo>
                  <a:lnTo>
                    <a:pt x="50" y="102"/>
                  </a:lnTo>
                  <a:lnTo>
                    <a:pt x="18" y="102"/>
                  </a:lnTo>
                </a:path>
              </a:pathLst>
            </a:custGeom>
            <a:noFill/>
            <a:ln>
              <a:noFill/>
            </a:ln>
          </p:spPr>
          <p:txBody>
            <a:bodyPr vert="horz" wrap="square" lIns="91440" tIns="45720" rIns="91440" bIns="45720" numCol="1" anchor="t" anchorCtr="0" compatLnSpc="1"/>
            <a:lstStyle/>
            <a:p>
              <a:endParaRPr lang="zh-CN" altLang="en-US"/>
            </a:p>
          </p:txBody>
        </p:sp>
        <p:sp>
          <p:nvSpPr>
            <p:cNvPr id="701" name="Freeform 78"/>
            <p:cNvSpPr/>
            <p:nvPr/>
          </p:nvSpPr>
          <p:spPr bwMode="auto">
            <a:xfrm>
              <a:off x="9921875" y="833438"/>
              <a:ext cx="336550" cy="161925"/>
            </a:xfrm>
            <a:custGeom>
              <a:avLst/>
              <a:gdLst>
                <a:gd name="T0" fmla="*/ 196 w 212"/>
                <a:gd name="T1" fmla="*/ 0 h 102"/>
                <a:gd name="T2" fmla="*/ 166 w 212"/>
                <a:gd name="T3" fmla="*/ 0 h 102"/>
                <a:gd name="T4" fmla="*/ 50 w 212"/>
                <a:gd name="T5" fmla="*/ 0 h 102"/>
                <a:gd name="T6" fmla="*/ 18 w 212"/>
                <a:gd name="T7" fmla="*/ 0 h 102"/>
                <a:gd name="T8" fmla="*/ 18 w 212"/>
                <a:gd name="T9" fmla="*/ 0 h 102"/>
                <a:gd name="T10" fmla="*/ 14 w 212"/>
                <a:gd name="T11" fmla="*/ 0 h 102"/>
                <a:gd name="T12" fmla="*/ 8 w 212"/>
                <a:gd name="T13" fmla="*/ 2 h 102"/>
                <a:gd name="T14" fmla="*/ 2 w 212"/>
                <a:gd name="T15" fmla="*/ 4 h 102"/>
                <a:gd name="T16" fmla="*/ 0 w 212"/>
                <a:gd name="T17" fmla="*/ 6 h 102"/>
                <a:gd name="T18" fmla="*/ 0 w 212"/>
                <a:gd name="T19" fmla="*/ 10 h 102"/>
                <a:gd name="T20" fmla="*/ 0 w 212"/>
                <a:gd name="T21" fmla="*/ 82 h 102"/>
                <a:gd name="T22" fmla="*/ 0 w 212"/>
                <a:gd name="T23" fmla="*/ 82 h 102"/>
                <a:gd name="T24" fmla="*/ 2 w 212"/>
                <a:gd name="T25" fmla="*/ 88 h 102"/>
                <a:gd name="T26" fmla="*/ 8 w 212"/>
                <a:gd name="T27" fmla="*/ 96 h 102"/>
                <a:gd name="T28" fmla="*/ 14 w 212"/>
                <a:gd name="T29" fmla="*/ 100 h 102"/>
                <a:gd name="T30" fmla="*/ 18 w 212"/>
                <a:gd name="T31" fmla="*/ 102 h 102"/>
                <a:gd name="T32" fmla="*/ 50 w 212"/>
                <a:gd name="T33" fmla="*/ 102 h 102"/>
                <a:gd name="T34" fmla="*/ 166 w 212"/>
                <a:gd name="T35" fmla="*/ 102 h 102"/>
                <a:gd name="T36" fmla="*/ 196 w 212"/>
                <a:gd name="T37" fmla="*/ 102 h 102"/>
                <a:gd name="T38" fmla="*/ 196 w 212"/>
                <a:gd name="T39" fmla="*/ 102 h 102"/>
                <a:gd name="T40" fmla="*/ 200 w 212"/>
                <a:gd name="T41" fmla="*/ 100 h 102"/>
                <a:gd name="T42" fmla="*/ 206 w 212"/>
                <a:gd name="T43" fmla="*/ 96 h 102"/>
                <a:gd name="T44" fmla="*/ 210 w 212"/>
                <a:gd name="T45" fmla="*/ 88 h 102"/>
                <a:gd name="T46" fmla="*/ 212 w 212"/>
                <a:gd name="T47" fmla="*/ 82 h 102"/>
                <a:gd name="T48" fmla="*/ 212 w 212"/>
                <a:gd name="T49" fmla="*/ 10 h 102"/>
                <a:gd name="T50" fmla="*/ 212 w 212"/>
                <a:gd name="T51" fmla="*/ 10 h 102"/>
                <a:gd name="T52" fmla="*/ 212 w 212"/>
                <a:gd name="T53" fmla="*/ 6 h 102"/>
                <a:gd name="T54" fmla="*/ 210 w 212"/>
                <a:gd name="T55" fmla="*/ 4 h 102"/>
                <a:gd name="T56" fmla="*/ 206 w 212"/>
                <a:gd name="T57" fmla="*/ 2 h 102"/>
                <a:gd name="T58" fmla="*/ 196 w 212"/>
                <a:gd name="T5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2" h="102">
                  <a:moveTo>
                    <a:pt x="196" y="0"/>
                  </a:moveTo>
                  <a:lnTo>
                    <a:pt x="166" y="0"/>
                  </a:lnTo>
                  <a:lnTo>
                    <a:pt x="50" y="0"/>
                  </a:lnTo>
                  <a:lnTo>
                    <a:pt x="18" y="0"/>
                  </a:lnTo>
                  <a:lnTo>
                    <a:pt x="18" y="0"/>
                  </a:lnTo>
                  <a:lnTo>
                    <a:pt x="14" y="0"/>
                  </a:lnTo>
                  <a:lnTo>
                    <a:pt x="8" y="2"/>
                  </a:lnTo>
                  <a:lnTo>
                    <a:pt x="2" y="4"/>
                  </a:lnTo>
                  <a:lnTo>
                    <a:pt x="0" y="6"/>
                  </a:lnTo>
                  <a:lnTo>
                    <a:pt x="0" y="10"/>
                  </a:lnTo>
                  <a:lnTo>
                    <a:pt x="0" y="82"/>
                  </a:lnTo>
                  <a:lnTo>
                    <a:pt x="0" y="82"/>
                  </a:lnTo>
                  <a:lnTo>
                    <a:pt x="2" y="88"/>
                  </a:lnTo>
                  <a:lnTo>
                    <a:pt x="8" y="96"/>
                  </a:lnTo>
                  <a:lnTo>
                    <a:pt x="14" y="100"/>
                  </a:lnTo>
                  <a:lnTo>
                    <a:pt x="18" y="102"/>
                  </a:lnTo>
                  <a:lnTo>
                    <a:pt x="50" y="102"/>
                  </a:lnTo>
                  <a:lnTo>
                    <a:pt x="166" y="102"/>
                  </a:lnTo>
                  <a:lnTo>
                    <a:pt x="196" y="102"/>
                  </a:lnTo>
                  <a:lnTo>
                    <a:pt x="196" y="102"/>
                  </a:lnTo>
                  <a:lnTo>
                    <a:pt x="200" y="100"/>
                  </a:lnTo>
                  <a:lnTo>
                    <a:pt x="206" y="96"/>
                  </a:lnTo>
                  <a:lnTo>
                    <a:pt x="210" y="88"/>
                  </a:lnTo>
                  <a:lnTo>
                    <a:pt x="212" y="82"/>
                  </a:lnTo>
                  <a:lnTo>
                    <a:pt x="212" y="10"/>
                  </a:lnTo>
                  <a:lnTo>
                    <a:pt x="212" y="10"/>
                  </a:lnTo>
                  <a:lnTo>
                    <a:pt x="212" y="6"/>
                  </a:lnTo>
                  <a:lnTo>
                    <a:pt x="210" y="4"/>
                  </a:lnTo>
                  <a:lnTo>
                    <a:pt x="206" y="2"/>
                  </a:lnTo>
                  <a:lnTo>
                    <a:pt x="196" y="0"/>
                  </a:lnTo>
                </a:path>
              </a:pathLst>
            </a:custGeom>
            <a:noFill/>
            <a:ln>
              <a:noFill/>
            </a:ln>
          </p:spPr>
          <p:txBody>
            <a:bodyPr vert="horz" wrap="square" lIns="91440" tIns="45720" rIns="91440" bIns="45720" numCol="1" anchor="t" anchorCtr="0" compatLnSpc="1"/>
            <a:lstStyle/>
            <a:p>
              <a:endParaRPr lang="zh-CN" altLang="en-US"/>
            </a:p>
          </p:txBody>
        </p:sp>
        <p:sp>
          <p:nvSpPr>
            <p:cNvPr id="702" name="Freeform 79"/>
            <p:cNvSpPr>
              <a:spLocks noEditPoints="1"/>
            </p:cNvSpPr>
            <p:nvPr/>
          </p:nvSpPr>
          <p:spPr bwMode="auto">
            <a:xfrm>
              <a:off x="9921875" y="833438"/>
              <a:ext cx="336550" cy="161925"/>
            </a:xfrm>
            <a:custGeom>
              <a:avLst/>
              <a:gdLst>
                <a:gd name="T0" fmla="*/ 20 w 212"/>
                <a:gd name="T1" fmla="*/ 102 h 102"/>
                <a:gd name="T2" fmla="*/ 20 w 212"/>
                <a:gd name="T3" fmla="*/ 102 h 102"/>
                <a:gd name="T4" fmla="*/ 14 w 212"/>
                <a:gd name="T5" fmla="*/ 100 h 102"/>
                <a:gd name="T6" fmla="*/ 8 w 212"/>
                <a:gd name="T7" fmla="*/ 96 h 102"/>
                <a:gd name="T8" fmla="*/ 4 w 212"/>
                <a:gd name="T9" fmla="*/ 88 h 102"/>
                <a:gd name="T10" fmla="*/ 2 w 212"/>
                <a:gd name="T11" fmla="*/ 80 h 102"/>
                <a:gd name="T12" fmla="*/ 2 w 212"/>
                <a:gd name="T13" fmla="*/ 10 h 102"/>
                <a:gd name="T14" fmla="*/ 2 w 212"/>
                <a:gd name="T15" fmla="*/ 10 h 102"/>
                <a:gd name="T16" fmla="*/ 2 w 212"/>
                <a:gd name="T17" fmla="*/ 8 h 102"/>
                <a:gd name="T18" fmla="*/ 4 w 212"/>
                <a:gd name="T19" fmla="*/ 4 h 102"/>
                <a:gd name="T20" fmla="*/ 8 w 212"/>
                <a:gd name="T21" fmla="*/ 2 h 102"/>
                <a:gd name="T22" fmla="*/ 14 w 212"/>
                <a:gd name="T23" fmla="*/ 0 h 102"/>
                <a:gd name="T24" fmla="*/ 20 w 212"/>
                <a:gd name="T25" fmla="*/ 0 h 102"/>
                <a:gd name="T26" fmla="*/ 50 w 212"/>
                <a:gd name="T27" fmla="*/ 0 h 102"/>
                <a:gd name="T28" fmla="*/ 166 w 212"/>
                <a:gd name="T29" fmla="*/ 0 h 102"/>
                <a:gd name="T30" fmla="*/ 196 w 212"/>
                <a:gd name="T31" fmla="*/ 0 h 102"/>
                <a:gd name="T32" fmla="*/ 196 w 212"/>
                <a:gd name="T33" fmla="*/ 0 h 102"/>
                <a:gd name="T34" fmla="*/ 204 w 212"/>
                <a:gd name="T35" fmla="*/ 2 h 102"/>
                <a:gd name="T36" fmla="*/ 210 w 212"/>
                <a:gd name="T37" fmla="*/ 4 h 102"/>
                <a:gd name="T38" fmla="*/ 210 w 212"/>
                <a:gd name="T39" fmla="*/ 10 h 102"/>
                <a:gd name="T40" fmla="*/ 210 w 212"/>
                <a:gd name="T41" fmla="*/ 80 h 102"/>
                <a:gd name="T42" fmla="*/ 210 w 212"/>
                <a:gd name="T43" fmla="*/ 80 h 102"/>
                <a:gd name="T44" fmla="*/ 210 w 212"/>
                <a:gd name="T45" fmla="*/ 88 h 102"/>
                <a:gd name="T46" fmla="*/ 204 w 212"/>
                <a:gd name="T47" fmla="*/ 96 h 102"/>
                <a:gd name="T48" fmla="*/ 200 w 212"/>
                <a:gd name="T49" fmla="*/ 100 h 102"/>
                <a:gd name="T50" fmla="*/ 196 w 212"/>
                <a:gd name="T51" fmla="*/ 102 h 102"/>
                <a:gd name="T52" fmla="*/ 166 w 212"/>
                <a:gd name="T53" fmla="*/ 102 h 102"/>
                <a:gd name="T54" fmla="*/ 50 w 212"/>
                <a:gd name="T55" fmla="*/ 102 h 102"/>
                <a:gd name="T56" fmla="*/ 20 w 212"/>
                <a:gd name="T57" fmla="*/ 102 h 102"/>
                <a:gd name="T58" fmla="*/ 196 w 212"/>
                <a:gd name="T59" fmla="*/ 0 h 102"/>
                <a:gd name="T60" fmla="*/ 166 w 212"/>
                <a:gd name="T61" fmla="*/ 0 h 102"/>
                <a:gd name="T62" fmla="*/ 50 w 212"/>
                <a:gd name="T63" fmla="*/ 0 h 102"/>
                <a:gd name="T64" fmla="*/ 18 w 212"/>
                <a:gd name="T65" fmla="*/ 0 h 102"/>
                <a:gd name="T66" fmla="*/ 18 w 212"/>
                <a:gd name="T67" fmla="*/ 0 h 102"/>
                <a:gd name="T68" fmla="*/ 14 w 212"/>
                <a:gd name="T69" fmla="*/ 0 h 102"/>
                <a:gd name="T70" fmla="*/ 8 w 212"/>
                <a:gd name="T71" fmla="*/ 2 h 102"/>
                <a:gd name="T72" fmla="*/ 4 w 212"/>
                <a:gd name="T73" fmla="*/ 4 h 102"/>
                <a:gd name="T74" fmla="*/ 2 w 212"/>
                <a:gd name="T75" fmla="*/ 8 h 102"/>
                <a:gd name="T76" fmla="*/ 0 w 212"/>
                <a:gd name="T77" fmla="*/ 10 h 102"/>
                <a:gd name="T78" fmla="*/ 0 w 212"/>
                <a:gd name="T79" fmla="*/ 80 h 102"/>
                <a:gd name="T80" fmla="*/ 0 w 212"/>
                <a:gd name="T81" fmla="*/ 80 h 102"/>
                <a:gd name="T82" fmla="*/ 4 w 212"/>
                <a:gd name="T83" fmla="*/ 88 h 102"/>
                <a:gd name="T84" fmla="*/ 8 w 212"/>
                <a:gd name="T85" fmla="*/ 96 h 102"/>
                <a:gd name="T86" fmla="*/ 14 w 212"/>
                <a:gd name="T87" fmla="*/ 100 h 102"/>
                <a:gd name="T88" fmla="*/ 18 w 212"/>
                <a:gd name="T89" fmla="*/ 102 h 102"/>
                <a:gd name="T90" fmla="*/ 50 w 212"/>
                <a:gd name="T91" fmla="*/ 102 h 102"/>
                <a:gd name="T92" fmla="*/ 166 w 212"/>
                <a:gd name="T93" fmla="*/ 102 h 102"/>
                <a:gd name="T94" fmla="*/ 196 w 212"/>
                <a:gd name="T95" fmla="*/ 102 h 102"/>
                <a:gd name="T96" fmla="*/ 196 w 212"/>
                <a:gd name="T97" fmla="*/ 102 h 102"/>
                <a:gd name="T98" fmla="*/ 200 w 212"/>
                <a:gd name="T99" fmla="*/ 100 h 102"/>
                <a:gd name="T100" fmla="*/ 204 w 212"/>
                <a:gd name="T101" fmla="*/ 96 h 102"/>
                <a:gd name="T102" fmla="*/ 210 w 212"/>
                <a:gd name="T103" fmla="*/ 88 h 102"/>
                <a:gd name="T104" fmla="*/ 212 w 212"/>
                <a:gd name="T105" fmla="*/ 80 h 102"/>
                <a:gd name="T106" fmla="*/ 212 w 212"/>
                <a:gd name="T107" fmla="*/ 10 h 102"/>
                <a:gd name="T108" fmla="*/ 212 w 212"/>
                <a:gd name="T109" fmla="*/ 10 h 102"/>
                <a:gd name="T110" fmla="*/ 210 w 212"/>
                <a:gd name="T111" fmla="*/ 4 h 102"/>
                <a:gd name="T112" fmla="*/ 204 w 212"/>
                <a:gd name="T113" fmla="*/ 2 h 102"/>
                <a:gd name="T114" fmla="*/ 196 w 212"/>
                <a:gd name="T11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2" h="102">
                  <a:moveTo>
                    <a:pt x="20" y="102"/>
                  </a:moveTo>
                  <a:lnTo>
                    <a:pt x="20" y="102"/>
                  </a:lnTo>
                  <a:lnTo>
                    <a:pt x="14" y="100"/>
                  </a:lnTo>
                  <a:lnTo>
                    <a:pt x="8" y="96"/>
                  </a:lnTo>
                  <a:lnTo>
                    <a:pt x="4" y="88"/>
                  </a:lnTo>
                  <a:lnTo>
                    <a:pt x="2" y="80"/>
                  </a:lnTo>
                  <a:lnTo>
                    <a:pt x="2" y="10"/>
                  </a:lnTo>
                  <a:lnTo>
                    <a:pt x="2" y="10"/>
                  </a:lnTo>
                  <a:lnTo>
                    <a:pt x="2" y="8"/>
                  </a:lnTo>
                  <a:lnTo>
                    <a:pt x="4" y="4"/>
                  </a:lnTo>
                  <a:lnTo>
                    <a:pt x="8" y="2"/>
                  </a:lnTo>
                  <a:lnTo>
                    <a:pt x="14" y="0"/>
                  </a:lnTo>
                  <a:lnTo>
                    <a:pt x="20" y="0"/>
                  </a:lnTo>
                  <a:lnTo>
                    <a:pt x="50" y="0"/>
                  </a:lnTo>
                  <a:lnTo>
                    <a:pt x="166" y="0"/>
                  </a:lnTo>
                  <a:lnTo>
                    <a:pt x="196" y="0"/>
                  </a:lnTo>
                  <a:lnTo>
                    <a:pt x="196" y="0"/>
                  </a:lnTo>
                  <a:lnTo>
                    <a:pt x="204" y="2"/>
                  </a:lnTo>
                  <a:lnTo>
                    <a:pt x="210" y="4"/>
                  </a:lnTo>
                  <a:lnTo>
                    <a:pt x="210" y="10"/>
                  </a:lnTo>
                  <a:lnTo>
                    <a:pt x="210" y="80"/>
                  </a:lnTo>
                  <a:lnTo>
                    <a:pt x="210" y="80"/>
                  </a:lnTo>
                  <a:lnTo>
                    <a:pt x="210" y="88"/>
                  </a:lnTo>
                  <a:lnTo>
                    <a:pt x="204" y="96"/>
                  </a:lnTo>
                  <a:lnTo>
                    <a:pt x="200" y="100"/>
                  </a:lnTo>
                  <a:lnTo>
                    <a:pt x="196" y="102"/>
                  </a:lnTo>
                  <a:lnTo>
                    <a:pt x="166" y="102"/>
                  </a:lnTo>
                  <a:lnTo>
                    <a:pt x="50" y="102"/>
                  </a:lnTo>
                  <a:lnTo>
                    <a:pt x="20" y="102"/>
                  </a:lnTo>
                  <a:close/>
                  <a:moveTo>
                    <a:pt x="196" y="0"/>
                  </a:moveTo>
                  <a:lnTo>
                    <a:pt x="166" y="0"/>
                  </a:lnTo>
                  <a:lnTo>
                    <a:pt x="50" y="0"/>
                  </a:lnTo>
                  <a:lnTo>
                    <a:pt x="18" y="0"/>
                  </a:lnTo>
                  <a:lnTo>
                    <a:pt x="18" y="0"/>
                  </a:lnTo>
                  <a:lnTo>
                    <a:pt x="14" y="0"/>
                  </a:lnTo>
                  <a:lnTo>
                    <a:pt x="8" y="2"/>
                  </a:lnTo>
                  <a:lnTo>
                    <a:pt x="4" y="4"/>
                  </a:lnTo>
                  <a:lnTo>
                    <a:pt x="2" y="8"/>
                  </a:lnTo>
                  <a:lnTo>
                    <a:pt x="0" y="10"/>
                  </a:lnTo>
                  <a:lnTo>
                    <a:pt x="0" y="80"/>
                  </a:lnTo>
                  <a:lnTo>
                    <a:pt x="0" y="80"/>
                  </a:lnTo>
                  <a:lnTo>
                    <a:pt x="4" y="88"/>
                  </a:lnTo>
                  <a:lnTo>
                    <a:pt x="8" y="96"/>
                  </a:lnTo>
                  <a:lnTo>
                    <a:pt x="14" y="100"/>
                  </a:lnTo>
                  <a:lnTo>
                    <a:pt x="18" y="102"/>
                  </a:lnTo>
                  <a:lnTo>
                    <a:pt x="50" y="102"/>
                  </a:lnTo>
                  <a:lnTo>
                    <a:pt x="166" y="102"/>
                  </a:lnTo>
                  <a:lnTo>
                    <a:pt x="196" y="102"/>
                  </a:lnTo>
                  <a:lnTo>
                    <a:pt x="196" y="102"/>
                  </a:lnTo>
                  <a:lnTo>
                    <a:pt x="200" y="100"/>
                  </a:lnTo>
                  <a:lnTo>
                    <a:pt x="204" y="96"/>
                  </a:lnTo>
                  <a:lnTo>
                    <a:pt x="210" y="88"/>
                  </a:lnTo>
                  <a:lnTo>
                    <a:pt x="212" y="80"/>
                  </a:lnTo>
                  <a:lnTo>
                    <a:pt x="212" y="10"/>
                  </a:lnTo>
                  <a:lnTo>
                    <a:pt x="212" y="10"/>
                  </a:lnTo>
                  <a:lnTo>
                    <a:pt x="210" y="4"/>
                  </a:lnTo>
                  <a:lnTo>
                    <a:pt x="204" y="2"/>
                  </a:lnTo>
                  <a:lnTo>
                    <a:pt x="196" y="0"/>
                  </a:lnTo>
                  <a:close/>
                </a:path>
              </a:pathLst>
            </a:custGeom>
            <a:solidFill>
              <a:srgbClr val="FFFFFF"/>
            </a:solidFill>
            <a:ln>
              <a:noFill/>
            </a:ln>
          </p:spPr>
          <p:txBody>
            <a:bodyPr vert="horz" wrap="square" lIns="91440" tIns="45720" rIns="91440" bIns="45720" numCol="1" anchor="t" anchorCtr="0" compatLnSpc="1"/>
            <a:lstStyle/>
            <a:p>
              <a:endParaRPr lang="zh-CN" altLang="en-US"/>
            </a:p>
          </p:txBody>
        </p:sp>
        <p:sp>
          <p:nvSpPr>
            <p:cNvPr id="703" name="Freeform 80"/>
            <p:cNvSpPr/>
            <p:nvPr/>
          </p:nvSpPr>
          <p:spPr bwMode="auto">
            <a:xfrm>
              <a:off x="9925050" y="833438"/>
              <a:ext cx="330200" cy="161925"/>
            </a:xfrm>
            <a:custGeom>
              <a:avLst/>
              <a:gdLst>
                <a:gd name="T0" fmla="*/ 18 w 208"/>
                <a:gd name="T1" fmla="*/ 102 h 102"/>
                <a:gd name="T2" fmla="*/ 18 w 208"/>
                <a:gd name="T3" fmla="*/ 102 h 102"/>
                <a:gd name="T4" fmla="*/ 12 w 208"/>
                <a:gd name="T5" fmla="*/ 100 h 102"/>
                <a:gd name="T6" fmla="*/ 6 w 208"/>
                <a:gd name="T7" fmla="*/ 96 h 102"/>
                <a:gd name="T8" fmla="*/ 2 w 208"/>
                <a:gd name="T9" fmla="*/ 88 h 102"/>
                <a:gd name="T10" fmla="*/ 0 w 208"/>
                <a:gd name="T11" fmla="*/ 80 h 102"/>
                <a:gd name="T12" fmla="*/ 0 w 208"/>
                <a:gd name="T13" fmla="*/ 10 h 102"/>
                <a:gd name="T14" fmla="*/ 0 w 208"/>
                <a:gd name="T15" fmla="*/ 10 h 102"/>
                <a:gd name="T16" fmla="*/ 0 w 208"/>
                <a:gd name="T17" fmla="*/ 8 h 102"/>
                <a:gd name="T18" fmla="*/ 2 w 208"/>
                <a:gd name="T19" fmla="*/ 4 h 102"/>
                <a:gd name="T20" fmla="*/ 6 w 208"/>
                <a:gd name="T21" fmla="*/ 2 h 102"/>
                <a:gd name="T22" fmla="*/ 12 w 208"/>
                <a:gd name="T23" fmla="*/ 0 h 102"/>
                <a:gd name="T24" fmla="*/ 18 w 208"/>
                <a:gd name="T25" fmla="*/ 0 h 102"/>
                <a:gd name="T26" fmla="*/ 48 w 208"/>
                <a:gd name="T27" fmla="*/ 0 h 102"/>
                <a:gd name="T28" fmla="*/ 164 w 208"/>
                <a:gd name="T29" fmla="*/ 0 h 102"/>
                <a:gd name="T30" fmla="*/ 194 w 208"/>
                <a:gd name="T31" fmla="*/ 0 h 102"/>
                <a:gd name="T32" fmla="*/ 194 w 208"/>
                <a:gd name="T33" fmla="*/ 0 h 102"/>
                <a:gd name="T34" fmla="*/ 202 w 208"/>
                <a:gd name="T35" fmla="*/ 2 h 102"/>
                <a:gd name="T36" fmla="*/ 208 w 208"/>
                <a:gd name="T37" fmla="*/ 4 h 102"/>
                <a:gd name="T38" fmla="*/ 208 w 208"/>
                <a:gd name="T39" fmla="*/ 10 h 102"/>
                <a:gd name="T40" fmla="*/ 208 w 208"/>
                <a:gd name="T41" fmla="*/ 80 h 102"/>
                <a:gd name="T42" fmla="*/ 208 w 208"/>
                <a:gd name="T43" fmla="*/ 80 h 102"/>
                <a:gd name="T44" fmla="*/ 208 w 208"/>
                <a:gd name="T45" fmla="*/ 88 h 102"/>
                <a:gd name="T46" fmla="*/ 202 w 208"/>
                <a:gd name="T47" fmla="*/ 96 h 102"/>
                <a:gd name="T48" fmla="*/ 198 w 208"/>
                <a:gd name="T49" fmla="*/ 100 h 102"/>
                <a:gd name="T50" fmla="*/ 194 w 208"/>
                <a:gd name="T51" fmla="*/ 102 h 102"/>
                <a:gd name="T52" fmla="*/ 164 w 208"/>
                <a:gd name="T53" fmla="*/ 102 h 102"/>
                <a:gd name="T54" fmla="*/ 48 w 208"/>
                <a:gd name="T55" fmla="*/ 102 h 102"/>
                <a:gd name="T56" fmla="*/ 18 w 208"/>
                <a:gd name="T5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102">
                  <a:moveTo>
                    <a:pt x="18" y="102"/>
                  </a:moveTo>
                  <a:lnTo>
                    <a:pt x="18" y="102"/>
                  </a:lnTo>
                  <a:lnTo>
                    <a:pt x="12" y="100"/>
                  </a:lnTo>
                  <a:lnTo>
                    <a:pt x="6" y="96"/>
                  </a:lnTo>
                  <a:lnTo>
                    <a:pt x="2" y="88"/>
                  </a:lnTo>
                  <a:lnTo>
                    <a:pt x="0" y="80"/>
                  </a:lnTo>
                  <a:lnTo>
                    <a:pt x="0" y="10"/>
                  </a:lnTo>
                  <a:lnTo>
                    <a:pt x="0" y="10"/>
                  </a:lnTo>
                  <a:lnTo>
                    <a:pt x="0" y="8"/>
                  </a:lnTo>
                  <a:lnTo>
                    <a:pt x="2" y="4"/>
                  </a:lnTo>
                  <a:lnTo>
                    <a:pt x="6" y="2"/>
                  </a:lnTo>
                  <a:lnTo>
                    <a:pt x="12" y="0"/>
                  </a:lnTo>
                  <a:lnTo>
                    <a:pt x="18" y="0"/>
                  </a:lnTo>
                  <a:lnTo>
                    <a:pt x="48" y="0"/>
                  </a:lnTo>
                  <a:lnTo>
                    <a:pt x="164" y="0"/>
                  </a:lnTo>
                  <a:lnTo>
                    <a:pt x="194" y="0"/>
                  </a:lnTo>
                  <a:lnTo>
                    <a:pt x="194" y="0"/>
                  </a:lnTo>
                  <a:lnTo>
                    <a:pt x="202" y="2"/>
                  </a:lnTo>
                  <a:lnTo>
                    <a:pt x="208" y="4"/>
                  </a:lnTo>
                  <a:lnTo>
                    <a:pt x="208" y="10"/>
                  </a:lnTo>
                  <a:lnTo>
                    <a:pt x="208" y="80"/>
                  </a:lnTo>
                  <a:lnTo>
                    <a:pt x="208" y="80"/>
                  </a:lnTo>
                  <a:lnTo>
                    <a:pt x="208" y="88"/>
                  </a:lnTo>
                  <a:lnTo>
                    <a:pt x="202" y="96"/>
                  </a:lnTo>
                  <a:lnTo>
                    <a:pt x="198" y="100"/>
                  </a:lnTo>
                  <a:lnTo>
                    <a:pt x="194" y="102"/>
                  </a:lnTo>
                  <a:lnTo>
                    <a:pt x="164" y="102"/>
                  </a:lnTo>
                  <a:lnTo>
                    <a:pt x="48" y="102"/>
                  </a:lnTo>
                  <a:lnTo>
                    <a:pt x="18" y="102"/>
                  </a:lnTo>
                </a:path>
              </a:pathLst>
            </a:custGeom>
            <a:noFill/>
            <a:ln>
              <a:noFill/>
            </a:ln>
          </p:spPr>
          <p:txBody>
            <a:bodyPr vert="horz" wrap="square" lIns="91440" tIns="45720" rIns="91440" bIns="45720" numCol="1" anchor="t" anchorCtr="0" compatLnSpc="1"/>
            <a:lstStyle/>
            <a:p>
              <a:endParaRPr lang="zh-CN" altLang="en-US"/>
            </a:p>
          </p:txBody>
        </p:sp>
        <p:sp>
          <p:nvSpPr>
            <p:cNvPr id="704" name="Freeform 81"/>
            <p:cNvSpPr/>
            <p:nvPr/>
          </p:nvSpPr>
          <p:spPr bwMode="auto">
            <a:xfrm>
              <a:off x="9921875" y="833438"/>
              <a:ext cx="336550" cy="161925"/>
            </a:xfrm>
            <a:custGeom>
              <a:avLst/>
              <a:gdLst>
                <a:gd name="T0" fmla="*/ 196 w 212"/>
                <a:gd name="T1" fmla="*/ 0 h 102"/>
                <a:gd name="T2" fmla="*/ 166 w 212"/>
                <a:gd name="T3" fmla="*/ 0 h 102"/>
                <a:gd name="T4" fmla="*/ 50 w 212"/>
                <a:gd name="T5" fmla="*/ 0 h 102"/>
                <a:gd name="T6" fmla="*/ 18 w 212"/>
                <a:gd name="T7" fmla="*/ 0 h 102"/>
                <a:gd name="T8" fmla="*/ 18 w 212"/>
                <a:gd name="T9" fmla="*/ 0 h 102"/>
                <a:gd name="T10" fmla="*/ 14 w 212"/>
                <a:gd name="T11" fmla="*/ 0 h 102"/>
                <a:gd name="T12" fmla="*/ 8 w 212"/>
                <a:gd name="T13" fmla="*/ 2 h 102"/>
                <a:gd name="T14" fmla="*/ 4 w 212"/>
                <a:gd name="T15" fmla="*/ 4 h 102"/>
                <a:gd name="T16" fmla="*/ 2 w 212"/>
                <a:gd name="T17" fmla="*/ 8 h 102"/>
                <a:gd name="T18" fmla="*/ 0 w 212"/>
                <a:gd name="T19" fmla="*/ 10 h 102"/>
                <a:gd name="T20" fmla="*/ 0 w 212"/>
                <a:gd name="T21" fmla="*/ 80 h 102"/>
                <a:gd name="T22" fmla="*/ 0 w 212"/>
                <a:gd name="T23" fmla="*/ 80 h 102"/>
                <a:gd name="T24" fmla="*/ 4 w 212"/>
                <a:gd name="T25" fmla="*/ 88 h 102"/>
                <a:gd name="T26" fmla="*/ 8 w 212"/>
                <a:gd name="T27" fmla="*/ 96 h 102"/>
                <a:gd name="T28" fmla="*/ 14 w 212"/>
                <a:gd name="T29" fmla="*/ 100 h 102"/>
                <a:gd name="T30" fmla="*/ 18 w 212"/>
                <a:gd name="T31" fmla="*/ 102 h 102"/>
                <a:gd name="T32" fmla="*/ 50 w 212"/>
                <a:gd name="T33" fmla="*/ 102 h 102"/>
                <a:gd name="T34" fmla="*/ 166 w 212"/>
                <a:gd name="T35" fmla="*/ 102 h 102"/>
                <a:gd name="T36" fmla="*/ 196 w 212"/>
                <a:gd name="T37" fmla="*/ 102 h 102"/>
                <a:gd name="T38" fmla="*/ 196 w 212"/>
                <a:gd name="T39" fmla="*/ 102 h 102"/>
                <a:gd name="T40" fmla="*/ 200 w 212"/>
                <a:gd name="T41" fmla="*/ 100 h 102"/>
                <a:gd name="T42" fmla="*/ 204 w 212"/>
                <a:gd name="T43" fmla="*/ 96 h 102"/>
                <a:gd name="T44" fmla="*/ 210 w 212"/>
                <a:gd name="T45" fmla="*/ 88 h 102"/>
                <a:gd name="T46" fmla="*/ 212 w 212"/>
                <a:gd name="T47" fmla="*/ 80 h 102"/>
                <a:gd name="T48" fmla="*/ 212 w 212"/>
                <a:gd name="T49" fmla="*/ 10 h 102"/>
                <a:gd name="T50" fmla="*/ 212 w 212"/>
                <a:gd name="T51" fmla="*/ 10 h 102"/>
                <a:gd name="T52" fmla="*/ 210 w 212"/>
                <a:gd name="T53" fmla="*/ 4 h 102"/>
                <a:gd name="T54" fmla="*/ 204 w 212"/>
                <a:gd name="T55" fmla="*/ 2 h 102"/>
                <a:gd name="T56" fmla="*/ 196 w 212"/>
                <a:gd name="T5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2" h="102">
                  <a:moveTo>
                    <a:pt x="196" y="0"/>
                  </a:moveTo>
                  <a:lnTo>
                    <a:pt x="166" y="0"/>
                  </a:lnTo>
                  <a:lnTo>
                    <a:pt x="50" y="0"/>
                  </a:lnTo>
                  <a:lnTo>
                    <a:pt x="18" y="0"/>
                  </a:lnTo>
                  <a:lnTo>
                    <a:pt x="18" y="0"/>
                  </a:lnTo>
                  <a:lnTo>
                    <a:pt x="14" y="0"/>
                  </a:lnTo>
                  <a:lnTo>
                    <a:pt x="8" y="2"/>
                  </a:lnTo>
                  <a:lnTo>
                    <a:pt x="4" y="4"/>
                  </a:lnTo>
                  <a:lnTo>
                    <a:pt x="2" y="8"/>
                  </a:lnTo>
                  <a:lnTo>
                    <a:pt x="0" y="10"/>
                  </a:lnTo>
                  <a:lnTo>
                    <a:pt x="0" y="80"/>
                  </a:lnTo>
                  <a:lnTo>
                    <a:pt x="0" y="80"/>
                  </a:lnTo>
                  <a:lnTo>
                    <a:pt x="4" y="88"/>
                  </a:lnTo>
                  <a:lnTo>
                    <a:pt x="8" y="96"/>
                  </a:lnTo>
                  <a:lnTo>
                    <a:pt x="14" y="100"/>
                  </a:lnTo>
                  <a:lnTo>
                    <a:pt x="18" y="102"/>
                  </a:lnTo>
                  <a:lnTo>
                    <a:pt x="50" y="102"/>
                  </a:lnTo>
                  <a:lnTo>
                    <a:pt x="166" y="102"/>
                  </a:lnTo>
                  <a:lnTo>
                    <a:pt x="196" y="102"/>
                  </a:lnTo>
                  <a:lnTo>
                    <a:pt x="196" y="102"/>
                  </a:lnTo>
                  <a:lnTo>
                    <a:pt x="200" y="100"/>
                  </a:lnTo>
                  <a:lnTo>
                    <a:pt x="204" y="96"/>
                  </a:lnTo>
                  <a:lnTo>
                    <a:pt x="210" y="88"/>
                  </a:lnTo>
                  <a:lnTo>
                    <a:pt x="212" y="80"/>
                  </a:lnTo>
                  <a:lnTo>
                    <a:pt x="212" y="10"/>
                  </a:lnTo>
                  <a:lnTo>
                    <a:pt x="212" y="10"/>
                  </a:lnTo>
                  <a:lnTo>
                    <a:pt x="210" y="4"/>
                  </a:lnTo>
                  <a:lnTo>
                    <a:pt x="204" y="2"/>
                  </a:lnTo>
                  <a:lnTo>
                    <a:pt x="196" y="0"/>
                  </a:lnTo>
                </a:path>
              </a:pathLst>
            </a:custGeom>
            <a:noFill/>
            <a:ln>
              <a:noFill/>
            </a:ln>
          </p:spPr>
          <p:txBody>
            <a:bodyPr vert="horz" wrap="square" lIns="91440" tIns="45720" rIns="91440" bIns="45720" numCol="1" anchor="t" anchorCtr="0" compatLnSpc="1"/>
            <a:lstStyle/>
            <a:p>
              <a:endParaRPr lang="zh-CN" altLang="en-US"/>
            </a:p>
          </p:txBody>
        </p:sp>
        <p:sp>
          <p:nvSpPr>
            <p:cNvPr id="705" name="Freeform 82"/>
            <p:cNvSpPr>
              <a:spLocks noEditPoints="1"/>
            </p:cNvSpPr>
            <p:nvPr/>
          </p:nvSpPr>
          <p:spPr bwMode="auto">
            <a:xfrm>
              <a:off x="9925050" y="833438"/>
              <a:ext cx="330200" cy="161925"/>
            </a:xfrm>
            <a:custGeom>
              <a:avLst/>
              <a:gdLst>
                <a:gd name="T0" fmla="*/ 18 w 208"/>
                <a:gd name="T1" fmla="*/ 102 h 102"/>
                <a:gd name="T2" fmla="*/ 18 w 208"/>
                <a:gd name="T3" fmla="*/ 102 h 102"/>
                <a:gd name="T4" fmla="*/ 12 w 208"/>
                <a:gd name="T5" fmla="*/ 100 h 102"/>
                <a:gd name="T6" fmla="*/ 6 w 208"/>
                <a:gd name="T7" fmla="*/ 96 h 102"/>
                <a:gd name="T8" fmla="*/ 2 w 208"/>
                <a:gd name="T9" fmla="*/ 88 h 102"/>
                <a:gd name="T10" fmla="*/ 0 w 208"/>
                <a:gd name="T11" fmla="*/ 80 h 102"/>
                <a:gd name="T12" fmla="*/ 0 w 208"/>
                <a:gd name="T13" fmla="*/ 12 h 102"/>
                <a:gd name="T14" fmla="*/ 0 w 208"/>
                <a:gd name="T15" fmla="*/ 12 h 102"/>
                <a:gd name="T16" fmla="*/ 0 w 208"/>
                <a:gd name="T17" fmla="*/ 8 h 102"/>
                <a:gd name="T18" fmla="*/ 2 w 208"/>
                <a:gd name="T19" fmla="*/ 4 h 102"/>
                <a:gd name="T20" fmla="*/ 6 w 208"/>
                <a:gd name="T21" fmla="*/ 2 h 102"/>
                <a:gd name="T22" fmla="*/ 12 w 208"/>
                <a:gd name="T23" fmla="*/ 0 h 102"/>
                <a:gd name="T24" fmla="*/ 18 w 208"/>
                <a:gd name="T25" fmla="*/ 0 h 102"/>
                <a:gd name="T26" fmla="*/ 48 w 208"/>
                <a:gd name="T27" fmla="*/ 0 h 102"/>
                <a:gd name="T28" fmla="*/ 164 w 208"/>
                <a:gd name="T29" fmla="*/ 0 h 102"/>
                <a:gd name="T30" fmla="*/ 194 w 208"/>
                <a:gd name="T31" fmla="*/ 0 h 102"/>
                <a:gd name="T32" fmla="*/ 194 w 208"/>
                <a:gd name="T33" fmla="*/ 0 h 102"/>
                <a:gd name="T34" fmla="*/ 202 w 208"/>
                <a:gd name="T35" fmla="*/ 2 h 102"/>
                <a:gd name="T36" fmla="*/ 206 w 208"/>
                <a:gd name="T37" fmla="*/ 4 h 102"/>
                <a:gd name="T38" fmla="*/ 208 w 208"/>
                <a:gd name="T39" fmla="*/ 12 h 102"/>
                <a:gd name="T40" fmla="*/ 208 w 208"/>
                <a:gd name="T41" fmla="*/ 80 h 102"/>
                <a:gd name="T42" fmla="*/ 208 w 208"/>
                <a:gd name="T43" fmla="*/ 80 h 102"/>
                <a:gd name="T44" fmla="*/ 206 w 208"/>
                <a:gd name="T45" fmla="*/ 88 h 102"/>
                <a:gd name="T46" fmla="*/ 202 w 208"/>
                <a:gd name="T47" fmla="*/ 96 h 102"/>
                <a:gd name="T48" fmla="*/ 198 w 208"/>
                <a:gd name="T49" fmla="*/ 100 h 102"/>
                <a:gd name="T50" fmla="*/ 194 w 208"/>
                <a:gd name="T51" fmla="*/ 102 h 102"/>
                <a:gd name="T52" fmla="*/ 164 w 208"/>
                <a:gd name="T53" fmla="*/ 102 h 102"/>
                <a:gd name="T54" fmla="*/ 48 w 208"/>
                <a:gd name="T55" fmla="*/ 102 h 102"/>
                <a:gd name="T56" fmla="*/ 18 w 208"/>
                <a:gd name="T57" fmla="*/ 102 h 102"/>
                <a:gd name="T58" fmla="*/ 194 w 208"/>
                <a:gd name="T59" fmla="*/ 0 h 102"/>
                <a:gd name="T60" fmla="*/ 164 w 208"/>
                <a:gd name="T61" fmla="*/ 0 h 102"/>
                <a:gd name="T62" fmla="*/ 48 w 208"/>
                <a:gd name="T63" fmla="*/ 0 h 102"/>
                <a:gd name="T64" fmla="*/ 18 w 208"/>
                <a:gd name="T65" fmla="*/ 0 h 102"/>
                <a:gd name="T66" fmla="*/ 18 w 208"/>
                <a:gd name="T67" fmla="*/ 0 h 102"/>
                <a:gd name="T68" fmla="*/ 12 w 208"/>
                <a:gd name="T69" fmla="*/ 0 h 102"/>
                <a:gd name="T70" fmla="*/ 6 w 208"/>
                <a:gd name="T71" fmla="*/ 2 h 102"/>
                <a:gd name="T72" fmla="*/ 2 w 208"/>
                <a:gd name="T73" fmla="*/ 4 h 102"/>
                <a:gd name="T74" fmla="*/ 0 w 208"/>
                <a:gd name="T75" fmla="*/ 8 h 102"/>
                <a:gd name="T76" fmla="*/ 0 w 208"/>
                <a:gd name="T77" fmla="*/ 10 h 102"/>
                <a:gd name="T78" fmla="*/ 0 w 208"/>
                <a:gd name="T79" fmla="*/ 80 h 102"/>
                <a:gd name="T80" fmla="*/ 0 w 208"/>
                <a:gd name="T81" fmla="*/ 80 h 102"/>
                <a:gd name="T82" fmla="*/ 2 w 208"/>
                <a:gd name="T83" fmla="*/ 88 h 102"/>
                <a:gd name="T84" fmla="*/ 6 w 208"/>
                <a:gd name="T85" fmla="*/ 96 h 102"/>
                <a:gd name="T86" fmla="*/ 12 w 208"/>
                <a:gd name="T87" fmla="*/ 100 h 102"/>
                <a:gd name="T88" fmla="*/ 18 w 208"/>
                <a:gd name="T89" fmla="*/ 102 h 102"/>
                <a:gd name="T90" fmla="*/ 48 w 208"/>
                <a:gd name="T91" fmla="*/ 102 h 102"/>
                <a:gd name="T92" fmla="*/ 164 w 208"/>
                <a:gd name="T93" fmla="*/ 102 h 102"/>
                <a:gd name="T94" fmla="*/ 194 w 208"/>
                <a:gd name="T95" fmla="*/ 102 h 102"/>
                <a:gd name="T96" fmla="*/ 194 w 208"/>
                <a:gd name="T97" fmla="*/ 102 h 102"/>
                <a:gd name="T98" fmla="*/ 198 w 208"/>
                <a:gd name="T99" fmla="*/ 100 h 102"/>
                <a:gd name="T100" fmla="*/ 202 w 208"/>
                <a:gd name="T101" fmla="*/ 96 h 102"/>
                <a:gd name="T102" fmla="*/ 208 w 208"/>
                <a:gd name="T103" fmla="*/ 88 h 102"/>
                <a:gd name="T104" fmla="*/ 208 w 208"/>
                <a:gd name="T105" fmla="*/ 80 h 102"/>
                <a:gd name="T106" fmla="*/ 208 w 208"/>
                <a:gd name="T107" fmla="*/ 10 h 102"/>
                <a:gd name="T108" fmla="*/ 208 w 208"/>
                <a:gd name="T109" fmla="*/ 10 h 102"/>
                <a:gd name="T110" fmla="*/ 208 w 208"/>
                <a:gd name="T111" fmla="*/ 4 h 102"/>
                <a:gd name="T112" fmla="*/ 202 w 208"/>
                <a:gd name="T113" fmla="*/ 2 h 102"/>
                <a:gd name="T114" fmla="*/ 194 w 208"/>
                <a:gd name="T11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8" h="102">
                  <a:moveTo>
                    <a:pt x="18" y="102"/>
                  </a:moveTo>
                  <a:lnTo>
                    <a:pt x="18" y="102"/>
                  </a:lnTo>
                  <a:lnTo>
                    <a:pt x="12" y="100"/>
                  </a:lnTo>
                  <a:lnTo>
                    <a:pt x="6" y="96"/>
                  </a:lnTo>
                  <a:lnTo>
                    <a:pt x="2" y="88"/>
                  </a:lnTo>
                  <a:lnTo>
                    <a:pt x="0" y="80"/>
                  </a:lnTo>
                  <a:lnTo>
                    <a:pt x="0" y="12"/>
                  </a:lnTo>
                  <a:lnTo>
                    <a:pt x="0" y="12"/>
                  </a:lnTo>
                  <a:lnTo>
                    <a:pt x="0" y="8"/>
                  </a:lnTo>
                  <a:lnTo>
                    <a:pt x="2" y="4"/>
                  </a:lnTo>
                  <a:lnTo>
                    <a:pt x="6" y="2"/>
                  </a:lnTo>
                  <a:lnTo>
                    <a:pt x="12" y="0"/>
                  </a:lnTo>
                  <a:lnTo>
                    <a:pt x="18" y="0"/>
                  </a:lnTo>
                  <a:lnTo>
                    <a:pt x="48" y="0"/>
                  </a:lnTo>
                  <a:lnTo>
                    <a:pt x="164" y="0"/>
                  </a:lnTo>
                  <a:lnTo>
                    <a:pt x="194" y="0"/>
                  </a:lnTo>
                  <a:lnTo>
                    <a:pt x="194" y="0"/>
                  </a:lnTo>
                  <a:lnTo>
                    <a:pt x="202" y="2"/>
                  </a:lnTo>
                  <a:lnTo>
                    <a:pt x="206" y="4"/>
                  </a:lnTo>
                  <a:lnTo>
                    <a:pt x="208" y="12"/>
                  </a:lnTo>
                  <a:lnTo>
                    <a:pt x="208" y="80"/>
                  </a:lnTo>
                  <a:lnTo>
                    <a:pt x="208" y="80"/>
                  </a:lnTo>
                  <a:lnTo>
                    <a:pt x="206" y="88"/>
                  </a:lnTo>
                  <a:lnTo>
                    <a:pt x="202" y="96"/>
                  </a:lnTo>
                  <a:lnTo>
                    <a:pt x="198" y="100"/>
                  </a:lnTo>
                  <a:lnTo>
                    <a:pt x="194" y="102"/>
                  </a:lnTo>
                  <a:lnTo>
                    <a:pt x="164" y="102"/>
                  </a:lnTo>
                  <a:lnTo>
                    <a:pt x="48" y="102"/>
                  </a:lnTo>
                  <a:lnTo>
                    <a:pt x="18" y="102"/>
                  </a:lnTo>
                  <a:close/>
                  <a:moveTo>
                    <a:pt x="194" y="0"/>
                  </a:moveTo>
                  <a:lnTo>
                    <a:pt x="164" y="0"/>
                  </a:lnTo>
                  <a:lnTo>
                    <a:pt x="48" y="0"/>
                  </a:lnTo>
                  <a:lnTo>
                    <a:pt x="18" y="0"/>
                  </a:lnTo>
                  <a:lnTo>
                    <a:pt x="18" y="0"/>
                  </a:lnTo>
                  <a:lnTo>
                    <a:pt x="12" y="0"/>
                  </a:lnTo>
                  <a:lnTo>
                    <a:pt x="6" y="2"/>
                  </a:lnTo>
                  <a:lnTo>
                    <a:pt x="2" y="4"/>
                  </a:lnTo>
                  <a:lnTo>
                    <a:pt x="0" y="8"/>
                  </a:lnTo>
                  <a:lnTo>
                    <a:pt x="0" y="10"/>
                  </a:lnTo>
                  <a:lnTo>
                    <a:pt x="0" y="80"/>
                  </a:lnTo>
                  <a:lnTo>
                    <a:pt x="0" y="80"/>
                  </a:lnTo>
                  <a:lnTo>
                    <a:pt x="2" y="88"/>
                  </a:lnTo>
                  <a:lnTo>
                    <a:pt x="6" y="96"/>
                  </a:lnTo>
                  <a:lnTo>
                    <a:pt x="12" y="100"/>
                  </a:lnTo>
                  <a:lnTo>
                    <a:pt x="18" y="102"/>
                  </a:lnTo>
                  <a:lnTo>
                    <a:pt x="48" y="102"/>
                  </a:lnTo>
                  <a:lnTo>
                    <a:pt x="164" y="102"/>
                  </a:lnTo>
                  <a:lnTo>
                    <a:pt x="194" y="102"/>
                  </a:lnTo>
                  <a:lnTo>
                    <a:pt x="194" y="102"/>
                  </a:lnTo>
                  <a:lnTo>
                    <a:pt x="198" y="100"/>
                  </a:lnTo>
                  <a:lnTo>
                    <a:pt x="202" y="96"/>
                  </a:lnTo>
                  <a:lnTo>
                    <a:pt x="208" y="88"/>
                  </a:lnTo>
                  <a:lnTo>
                    <a:pt x="208" y="80"/>
                  </a:lnTo>
                  <a:lnTo>
                    <a:pt x="208" y="10"/>
                  </a:lnTo>
                  <a:lnTo>
                    <a:pt x="208" y="10"/>
                  </a:lnTo>
                  <a:lnTo>
                    <a:pt x="208" y="4"/>
                  </a:lnTo>
                  <a:lnTo>
                    <a:pt x="202" y="2"/>
                  </a:lnTo>
                  <a:lnTo>
                    <a:pt x="194" y="0"/>
                  </a:lnTo>
                  <a:close/>
                </a:path>
              </a:pathLst>
            </a:custGeom>
            <a:solidFill>
              <a:srgbClr val="FFFFFF"/>
            </a:solidFill>
            <a:ln>
              <a:noFill/>
            </a:ln>
          </p:spPr>
          <p:txBody>
            <a:bodyPr vert="horz" wrap="square" lIns="91440" tIns="45720" rIns="91440" bIns="45720" numCol="1" anchor="t" anchorCtr="0" compatLnSpc="1"/>
            <a:lstStyle/>
            <a:p>
              <a:endParaRPr lang="zh-CN" altLang="en-US"/>
            </a:p>
          </p:txBody>
        </p:sp>
        <p:sp>
          <p:nvSpPr>
            <p:cNvPr id="706" name="Freeform 83"/>
            <p:cNvSpPr/>
            <p:nvPr/>
          </p:nvSpPr>
          <p:spPr bwMode="auto">
            <a:xfrm>
              <a:off x="9925050" y="833438"/>
              <a:ext cx="330200" cy="161925"/>
            </a:xfrm>
            <a:custGeom>
              <a:avLst/>
              <a:gdLst>
                <a:gd name="T0" fmla="*/ 18 w 208"/>
                <a:gd name="T1" fmla="*/ 102 h 102"/>
                <a:gd name="T2" fmla="*/ 18 w 208"/>
                <a:gd name="T3" fmla="*/ 102 h 102"/>
                <a:gd name="T4" fmla="*/ 12 w 208"/>
                <a:gd name="T5" fmla="*/ 100 h 102"/>
                <a:gd name="T6" fmla="*/ 6 w 208"/>
                <a:gd name="T7" fmla="*/ 96 h 102"/>
                <a:gd name="T8" fmla="*/ 2 w 208"/>
                <a:gd name="T9" fmla="*/ 88 h 102"/>
                <a:gd name="T10" fmla="*/ 0 w 208"/>
                <a:gd name="T11" fmla="*/ 80 h 102"/>
                <a:gd name="T12" fmla="*/ 0 w 208"/>
                <a:gd name="T13" fmla="*/ 12 h 102"/>
                <a:gd name="T14" fmla="*/ 0 w 208"/>
                <a:gd name="T15" fmla="*/ 12 h 102"/>
                <a:gd name="T16" fmla="*/ 0 w 208"/>
                <a:gd name="T17" fmla="*/ 8 h 102"/>
                <a:gd name="T18" fmla="*/ 2 w 208"/>
                <a:gd name="T19" fmla="*/ 4 h 102"/>
                <a:gd name="T20" fmla="*/ 6 w 208"/>
                <a:gd name="T21" fmla="*/ 2 h 102"/>
                <a:gd name="T22" fmla="*/ 12 w 208"/>
                <a:gd name="T23" fmla="*/ 0 h 102"/>
                <a:gd name="T24" fmla="*/ 18 w 208"/>
                <a:gd name="T25" fmla="*/ 0 h 102"/>
                <a:gd name="T26" fmla="*/ 48 w 208"/>
                <a:gd name="T27" fmla="*/ 0 h 102"/>
                <a:gd name="T28" fmla="*/ 164 w 208"/>
                <a:gd name="T29" fmla="*/ 0 h 102"/>
                <a:gd name="T30" fmla="*/ 194 w 208"/>
                <a:gd name="T31" fmla="*/ 0 h 102"/>
                <a:gd name="T32" fmla="*/ 194 w 208"/>
                <a:gd name="T33" fmla="*/ 0 h 102"/>
                <a:gd name="T34" fmla="*/ 202 w 208"/>
                <a:gd name="T35" fmla="*/ 2 h 102"/>
                <a:gd name="T36" fmla="*/ 206 w 208"/>
                <a:gd name="T37" fmla="*/ 4 h 102"/>
                <a:gd name="T38" fmla="*/ 208 w 208"/>
                <a:gd name="T39" fmla="*/ 12 h 102"/>
                <a:gd name="T40" fmla="*/ 208 w 208"/>
                <a:gd name="T41" fmla="*/ 80 h 102"/>
                <a:gd name="T42" fmla="*/ 208 w 208"/>
                <a:gd name="T43" fmla="*/ 80 h 102"/>
                <a:gd name="T44" fmla="*/ 206 w 208"/>
                <a:gd name="T45" fmla="*/ 88 h 102"/>
                <a:gd name="T46" fmla="*/ 202 w 208"/>
                <a:gd name="T47" fmla="*/ 96 h 102"/>
                <a:gd name="T48" fmla="*/ 198 w 208"/>
                <a:gd name="T49" fmla="*/ 100 h 102"/>
                <a:gd name="T50" fmla="*/ 194 w 208"/>
                <a:gd name="T51" fmla="*/ 102 h 102"/>
                <a:gd name="T52" fmla="*/ 164 w 208"/>
                <a:gd name="T53" fmla="*/ 102 h 102"/>
                <a:gd name="T54" fmla="*/ 48 w 208"/>
                <a:gd name="T55" fmla="*/ 102 h 102"/>
                <a:gd name="T56" fmla="*/ 18 w 208"/>
                <a:gd name="T5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102">
                  <a:moveTo>
                    <a:pt x="18" y="102"/>
                  </a:moveTo>
                  <a:lnTo>
                    <a:pt x="18" y="102"/>
                  </a:lnTo>
                  <a:lnTo>
                    <a:pt x="12" y="100"/>
                  </a:lnTo>
                  <a:lnTo>
                    <a:pt x="6" y="96"/>
                  </a:lnTo>
                  <a:lnTo>
                    <a:pt x="2" y="88"/>
                  </a:lnTo>
                  <a:lnTo>
                    <a:pt x="0" y="80"/>
                  </a:lnTo>
                  <a:lnTo>
                    <a:pt x="0" y="12"/>
                  </a:lnTo>
                  <a:lnTo>
                    <a:pt x="0" y="12"/>
                  </a:lnTo>
                  <a:lnTo>
                    <a:pt x="0" y="8"/>
                  </a:lnTo>
                  <a:lnTo>
                    <a:pt x="2" y="4"/>
                  </a:lnTo>
                  <a:lnTo>
                    <a:pt x="6" y="2"/>
                  </a:lnTo>
                  <a:lnTo>
                    <a:pt x="12" y="0"/>
                  </a:lnTo>
                  <a:lnTo>
                    <a:pt x="18" y="0"/>
                  </a:lnTo>
                  <a:lnTo>
                    <a:pt x="48" y="0"/>
                  </a:lnTo>
                  <a:lnTo>
                    <a:pt x="164" y="0"/>
                  </a:lnTo>
                  <a:lnTo>
                    <a:pt x="194" y="0"/>
                  </a:lnTo>
                  <a:lnTo>
                    <a:pt x="194" y="0"/>
                  </a:lnTo>
                  <a:lnTo>
                    <a:pt x="202" y="2"/>
                  </a:lnTo>
                  <a:lnTo>
                    <a:pt x="206" y="4"/>
                  </a:lnTo>
                  <a:lnTo>
                    <a:pt x="208" y="12"/>
                  </a:lnTo>
                  <a:lnTo>
                    <a:pt x="208" y="80"/>
                  </a:lnTo>
                  <a:lnTo>
                    <a:pt x="208" y="80"/>
                  </a:lnTo>
                  <a:lnTo>
                    <a:pt x="206" y="88"/>
                  </a:lnTo>
                  <a:lnTo>
                    <a:pt x="202" y="96"/>
                  </a:lnTo>
                  <a:lnTo>
                    <a:pt x="198" y="100"/>
                  </a:lnTo>
                  <a:lnTo>
                    <a:pt x="194" y="102"/>
                  </a:lnTo>
                  <a:lnTo>
                    <a:pt x="164" y="102"/>
                  </a:lnTo>
                  <a:lnTo>
                    <a:pt x="48" y="102"/>
                  </a:lnTo>
                  <a:lnTo>
                    <a:pt x="18" y="102"/>
                  </a:lnTo>
                </a:path>
              </a:pathLst>
            </a:custGeom>
            <a:noFill/>
            <a:ln>
              <a:noFill/>
            </a:ln>
          </p:spPr>
          <p:txBody>
            <a:bodyPr vert="horz" wrap="square" lIns="91440" tIns="45720" rIns="91440" bIns="45720" numCol="1" anchor="t" anchorCtr="0" compatLnSpc="1"/>
            <a:lstStyle/>
            <a:p>
              <a:endParaRPr lang="zh-CN" altLang="en-US"/>
            </a:p>
          </p:txBody>
        </p:sp>
        <p:sp>
          <p:nvSpPr>
            <p:cNvPr id="707" name="Freeform 84"/>
            <p:cNvSpPr/>
            <p:nvPr/>
          </p:nvSpPr>
          <p:spPr bwMode="auto">
            <a:xfrm>
              <a:off x="9925050" y="833438"/>
              <a:ext cx="330200" cy="161925"/>
            </a:xfrm>
            <a:custGeom>
              <a:avLst/>
              <a:gdLst>
                <a:gd name="T0" fmla="*/ 194 w 208"/>
                <a:gd name="T1" fmla="*/ 0 h 102"/>
                <a:gd name="T2" fmla="*/ 164 w 208"/>
                <a:gd name="T3" fmla="*/ 0 h 102"/>
                <a:gd name="T4" fmla="*/ 48 w 208"/>
                <a:gd name="T5" fmla="*/ 0 h 102"/>
                <a:gd name="T6" fmla="*/ 18 w 208"/>
                <a:gd name="T7" fmla="*/ 0 h 102"/>
                <a:gd name="T8" fmla="*/ 18 w 208"/>
                <a:gd name="T9" fmla="*/ 0 h 102"/>
                <a:gd name="T10" fmla="*/ 12 w 208"/>
                <a:gd name="T11" fmla="*/ 0 h 102"/>
                <a:gd name="T12" fmla="*/ 6 w 208"/>
                <a:gd name="T13" fmla="*/ 2 h 102"/>
                <a:gd name="T14" fmla="*/ 2 w 208"/>
                <a:gd name="T15" fmla="*/ 4 h 102"/>
                <a:gd name="T16" fmla="*/ 0 w 208"/>
                <a:gd name="T17" fmla="*/ 8 h 102"/>
                <a:gd name="T18" fmla="*/ 0 w 208"/>
                <a:gd name="T19" fmla="*/ 10 h 102"/>
                <a:gd name="T20" fmla="*/ 0 w 208"/>
                <a:gd name="T21" fmla="*/ 80 h 102"/>
                <a:gd name="T22" fmla="*/ 0 w 208"/>
                <a:gd name="T23" fmla="*/ 80 h 102"/>
                <a:gd name="T24" fmla="*/ 2 w 208"/>
                <a:gd name="T25" fmla="*/ 88 h 102"/>
                <a:gd name="T26" fmla="*/ 6 w 208"/>
                <a:gd name="T27" fmla="*/ 96 h 102"/>
                <a:gd name="T28" fmla="*/ 12 w 208"/>
                <a:gd name="T29" fmla="*/ 100 h 102"/>
                <a:gd name="T30" fmla="*/ 18 w 208"/>
                <a:gd name="T31" fmla="*/ 102 h 102"/>
                <a:gd name="T32" fmla="*/ 48 w 208"/>
                <a:gd name="T33" fmla="*/ 102 h 102"/>
                <a:gd name="T34" fmla="*/ 164 w 208"/>
                <a:gd name="T35" fmla="*/ 102 h 102"/>
                <a:gd name="T36" fmla="*/ 194 w 208"/>
                <a:gd name="T37" fmla="*/ 102 h 102"/>
                <a:gd name="T38" fmla="*/ 194 w 208"/>
                <a:gd name="T39" fmla="*/ 102 h 102"/>
                <a:gd name="T40" fmla="*/ 198 w 208"/>
                <a:gd name="T41" fmla="*/ 100 h 102"/>
                <a:gd name="T42" fmla="*/ 202 w 208"/>
                <a:gd name="T43" fmla="*/ 96 h 102"/>
                <a:gd name="T44" fmla="*/ 208 w 208"/>
                <a:gd name="T45" fmla="*/ 88 h 102"/>
                <a:gd name="T46" fmla="*/ 208 w 208"/>
                <a:gd name="T47" fmla="*/ 80 h 102"/>
                <a:gd name="T48" fmla="*/ 208 w 208"/>
                <a:gd name="T49" fmla="*/ 10 h 102"/>
                <a:gd name="T50" fmla="*/ 208 w 208"/>
                <a:gd name="T51" fmla="*/ 10 h 102"/>
                <a:gd name="T52" fmla="*/ 208 w 208"/>
                <a:gd name="T53" fmla="*/ 4 h 102"/>
                <a:gd name="T54" fmla="*/ 202 w 208"/>
                <a:gd name="T55" fmla="*/ 2 h 102"/>
                <a:gd name="T56" fmla="*/ 194 w 208"/>
                <a:gd name="T5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102">
                  <a:moveTo>
                    <a:pt x="194" y="0"/>
                  </a:moveTo>
                  <a:lnTo>
                    <a:pt x="164" y="0"/>
                  </a:lnTo>
                  <a:lnTo>
                    <a:pt x="48" y="0"/>
                  </a:lnTo>
                  <a:lnTo>
                    <a:pt x="18" y="0"/>
                  </a:lnTo>
                  <a:lnTo>
                    <a:pt x="18" y="0"/>
                  </a:lnTo>
                  <a:lnTo>
                    <a:pt x="12" y="0"/>
                  </a:lnTo>
                  <a:lnTo>
                    <a:pt x="6" y="2"/>
                  </a:lnTo>
                  <a:lnTo>
                    <a:pt x="2" y="4"/>
                  </a:lnTo>
                  <a:lnTo>
                    <a:pt x="0" y="8"/>
                  </a:lnTo>
                  <a:lnTo>
                    <a:pt x="0" y="10"/>
                  </a:lnTo>
                  <a:lnTo>
                    <a:pt x="0" y="80"/>
                  </a:lnTo>
                  <a:lnTo>
                    <a:pt x="0" y="80"/>
                  </a:lnTo>
                  <a:lnTo>
                    <a:pt x="2" y="88"/>
                  </a:lnTo>
                  <a:lnTo>
                    <a:pt x="6" y="96"/>
                  </a:lnTo>
                  <a:lnTo>
                    <a:pt x="12" y="100"/>
                  </a:lnTo>
                  <a:lnTo>
                    <a:pt x="18" y="102"/>
                  </a:lnTo>
                  <a:lnTo>
                    <a:pt x="48" y="102"/>
                  </a:lnTo>
                  <a:lnTo>
                    <a:pt x="164" y="102"/>
                  </a:lnTo>
                  <a:lnTo>
                    <a:pt x="194" y="102"/>
                  </a:lnTo>
                  <a:lnTo>
                    <a:pt x="194" y="102"/>
                  </a:lnTo>
                  <a:lnTo>
                    <a:pt x="198" y="100"/>
                  </a:lnTo>
                  <a:lnTo>
                    <a:pt x="202" y="96"/>
                  </a:lnTo>
                  <a:lnTo>
                    <a:pt x="208" y="88"/>
                  </a:lnTo>
                  <a:lnTo>
                    <a:pt x="208" y="80"/>
                  </a:lnTo>
                  <a:lnTo>
                    <a:pt x="208" y="10"/>
                  </a:lnTo>
                  <a:lnTo>
                    <a:pt x="208" y="10"/>
                  </a:lnTo>
                  <a:lnTo>
                    <a:pt x="208" y="4"/>
                  </a:lnTo>
                  <a:lnTo>
                    <a:pt x="202" y="2"/>
                  </a:lnTo>
                  <a:lnTo>
                    <a:pt x="194" y="0"/>
                  </a:lnTo>
                </a:path>
              </a:pathLst>
            </a:custGeom>
            <a:noFill/>
            <a:ln>
              <a:noFill/>
            </a:ln>
          </p:spPr>
          <p:txBody>
            <a:bodyPr vert="horz" wrap="square" lIns="91440" tIns="45720" rIns="91440" bIns="45720" numCol="1" anchor="t" anchorCtr="0" compatLnSpc="1"/>
            <a:lstStyle/>
            <a:p>
              <a:endParaRPr lang="zh-CN" altLang="en-US"/>
            </a:p>
          </p:txBody>
        </p:sp>
        <p:sp>
          <p:nvSpPr>
            <p:cNvPr id="708" name="Freeform 85"/>
            <p:cNvSpPr>
              <a:spLocks noEditPoints="1"/>
            </p:cNvSpPr>
            <p:nvPr/>
          </p:nvSpPr>
          <p:spPr bwMode="auto">
            <a:xfrm>
              <a:off x="9925050" y="833438"/>
              <a:ext cx="330200" cy="161925"/>
            </a:xfrm>
            <a:custGeom>
              <a:avLst/>
              <a:gdLst>
                <a:gd name="T0" fmla="*/ 18 w 208"/>
                <a:gd name="T1" fmla="*/ 102 h 102"/>
                <a:gd name="T2" fmla="*/ 18 w 208"/>
                <a:gd name="T3" fmla="*/ 102 h 102"/>
                <a:gd name="T4" fmla="*/ 14 w 208"/>
                <a:gd name="T5" fmla="*/ 100 h 102"/>
                <a:gd name="T6" fmla="*/ 8 w 208"/>
                <a:gd name="T7" fmla="*/ 94 h 102"/>
                <a:gd name="T8" fmla="*/ 2 w 208"/>
                <a:gd name="T9" fmla="*/ 88 h 102"/>
                <a:gd name="T10" fmla="*/ 0 w 208"/>
                <a:gd name="T11" fmla="*/ 80 h 102"/>
                <a:gd name="T12" fmla="*/ 0 w 208"/>
                <a:gd name="T13" fmla="*/ 12 h 102"/>
                <a:gd name="T14" fmla="*/ 0 w 208"/>
                <a:gd name="T15" fmla="*/ 12 h 102"/>
                <a:gd name="T16" fmla="*/ 0 w 208"/>
                <a:gd name="T17" fmla="*/ 8 h 102"/>
                <a:gd name="T18" fmla="*/ 2 w 208"/>
                <a:gd name="T19" fmla="*/ 6 h 102"/>
                <a:gd name="T20" fmla="*/ 8 w 208"/>
                <a:gd name="T21" fmla="*/ 2 h 102"/>
                <a:gd name="T22" fmla="*/ 14 w 208"/>
                <a:gd name="T23" fmla="*/ 0 h 102"/>
                <a:gd name="T24" fmla="*/ 18 w 208"/>
                <a:gd name="T25" fmla="*/ 0 h 102"/>
                <a:gd name="T26" fmla="*/ 48 w 208"/>
                <a:gd name="T27" fmla="*/ 0 h 102"/>
                <a:gd name="T28" fmla="*/ 164 w 208"/>
                <a:gd name="T29" fmla="*/ 0 h 102"/>
                <a:gd name="T30" fmla="*/ 194 w 208"/>
                <a:gd name="T31" fmla="*/ 0 h 102"/>
                <a:gd name="T32" fmla="*/ 194 w 208"/>
                <a:gd name="T33" fmla="*/ 0 h 102"/>
                <a:gd name="T34" fmla="*/ 202 w 208"/>
                <a:gd name="T35" fmla="*/ 2 h 102"/>
                <a:gd name="T36" fmla="*/ 206 w 208"/>
                <a:gd name="T37" fmla="*/ 6 h 102"/>
                <a:gd name="T38" fmla="*/ 208 w 208"/>
                <a:gd name="T39" fmla="*/ 12 h 102"/>
                <a:gd name="T40" fmla="*/ 208 w 208"/>
                <a:gd name="T41" fmla="*/ 80 h 102"/>
                <a:gd name="T42" fmla="*/ 208 w 208"/>
                <a:gd name="T43" fmla="*/ 80 h 102"/>
                <a:gd name="T44" fmla="*/ 206 w 208"/>
                <a:gd name="T45" fmla="*/ 88 h 102"/>
                <a:gd name="T46" fmla="*/ 202 w 208"/>
                <a:gd name="T47" fmla="*/ 94 h 102"/>
                <a:gd name="T48" fmla="*/ 196 w 208"/>
                <a:gd name="T49" fmla="*/ 100 h 102"/>
                <a:gd name="T50" fmla="*/ 194 w 208"/>
                <a:gd name="T51" fmla="*/ 102 h 102"/>
                <a:gd name="T52" fmla="*/ 164 w 208"/>
                <a:gd name="T53" fmla="*/ 102 h 102"/>
                <a:gd name="T54" fmla="*/ 48 w 208"/>
                <a:gd name="T55" fmla="*/ 102 h 102"/>
                <a:gd name="T56" fmla="*/ 18 w 208"/>
                <a:gd name="T57" fmla="*/ 102 h 102"/>
                <a:gd name="T58" fmla="*/ 194 w 208"/>
                <a:gd name="T59" fmla="*/ 0 h 102"/>
                <a:gd name="T60" fmla="*/ 164 w 208"/>
                <a:gd name="T61" fmla="*/ 0 h 102"/>
                <a:gd name="T62" fmla="*/ 48 w 208"/>
                <a:gd name="T63" fmla="*/ 0 h 102"/>
                <a:gd name="T64" fmla="*/ 18 w 208"/>
                <a:gd name="T65" fmla="*/ 0 h 102"/>
                <a:gd name="T66" fmla="*/ 18 w 208"/>
                <a:gd name="T67" fmla="*/ 0 h 102"/>
                <a:gd name="T68" fmla="*/ 12 w 208"/>
                <a:gd name="T69" fmla="*/ 0 h 102"/>
                <a:gd name="T70" fmla="*/ 6 w 208"/>
                <a:gd name="T71" fmla="*/ 2 h 102"/>
                <a:gd name="T72" fmla="*/ 2 w 208"/>
                <a:gd name="T73" fmla="*/ 4 h 102"/>
                <a:gd name="T74" fmla="*/ 0 w 208"/>
                <a:gd name="T75" fmla="*/ 8 h 102"/>
                <a:gd name="T76" fmla="*/ 0 w 208"/>
                <a:gd name="T77" fmla="*/ 12 h 102"/>
                <a:gd name="T78" fmla="*/ 0 w 208"/>
                <a:gd name="T79" fmla="*/ 80 h 102"/>
                <a:gd name="T80" fmla="*/ 0 w 208"/>
                <a:gd name="T81" fmla="*/ 80 h 102"/>
                <a:gd name="T82" fmla="*/ 2 w 208"/>
                <a:gd name="T83" fmla="*/ 88 h 102"/>
                <a:gd name="T84" fmla="*/ 6 w 208"/>
                <a:gd name="T85" fmla="*/ 96 h 102"/>
                <a:gd name="T86" fmla="*/ 12 w 208"/>
                <a:gd name="T87" fmla="*/ 100 h 102"/>
                <a:gd name="T88" fmla="*/ 18 w 208"/>
                <a:gd name="T89" fmla="*/ 102 h 102"/>
                <a:gd name="T90" fmla="*/ 48 w 208"/>
                <a:gd name="T91" fmla="*/ 102 h 102"/>
                <a:gd name="T92" fmla="*/ 164 w 208"/>
                <a:gd name="T93" fmla="*/ 102 h 102"/>
                <a:gd name="T94" fmla="*/ 194 w 208"/>
                <a:gd name="T95" fmla="*/ 102 h 102"/>
                <a:gd name="T96" fmla="*/ 194 w 208"/>
                <a:gd name="T97" fmla="*/ 102 h 102"/>
                <a:gd name="T98" fmla="*/ 198 w 208"/>
                <a:gd name="T99" fmla="*/ 100 h 102"/>
                <a:gd name="T100" fmla="*/ 202 w 208"/>
                <a:gd name="T101" fmla="*/ 96 h 102"/>
                <a:gd name="T102" fmla="*/ 206 w 208"/>
                <a:gd name="T103" fmla="*/ 88 h 102"/>
                <a:gd name="T104" fmla="*/ 208 w 208"/>
                <a:gd name="T105" fmla="*/ 80 h 102"/>
                <a:gd name="T106" fmla="*/ 208 w 208"/>
                <a:gd name="T107" fmla="*/ 12 h 102"/>
                <a:gd name="T108" fmla="*/ 208 w 208"/>
                <a:gd name="T109" fmla="*/ 12 h 102"/>
                <a:gd name="T110" fmla="*/ 206 w 208"/>
                <a:gd name="T111" fmla="*/ 4 h 102"/>
                <a:gd name="T112" fmla="*/ 202 w 208"/>
                <a:gd name="T113" fmla="*/ 2 h 102"/>
                <a:gd name="T114" fmla="*/ 194 w 208"/>
                <a:gd name="T11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8" h="102">
                  <a:moveTo>
                    <a:pt x="18" y="102"/>
                  </a:moveTo>
                  <a:lnTo>
                    <a:pt x="18" y="102"/>
                  </a:lnTo>
                  <a:lnTo>
                    <a:pt x="14" y="100"/>
                  </a:lnTo>
                  <a:lnTo>
                    <a:pt x="8" y="94"/>
                  </a:lnTo>
                  <a:lnTo>
                    <a:pt x="2" y="88"/>
                  </a:lnTo>
                  <a:lnTo>
                    <a:pt x="0" y="80"/>
                  </a:lnTo>
                  <a:lnTo>
                    <a:pt x="0" y="12"/>
                  </a:lnTo>
                  <a:lnTo>
                    <a:pt x="0" y="12"/>
                  </a:lnTo>
                  <a:lnTo>
                    <a:pt x="0" y="8"/>
                  </a:lnTo>
                  <a:lnTo>
                    <a:pt x="2" y="6"/>
                  </a:lnTo>
                  <a:lnTo>
                    <a:pt x="8" y="2"/>
                  </a:lnTo>
                  <a:lnTo>
                    <a:pt x="14" y="0"/>
                  </a:lnTo>
                  <a:lnTo>
                    <a:pt x="18" y="0"/>
                  </a:lnTo>
                  <a:lnTo>
                    <a:pt x="48" y="0"/>
                  </a:lnTo>
                  <a:lnTo>
                    <a:pt x="164" y="0"/>
                  </a:lnTo>
                  <a:lnTo>
                    <a:pt x="194" y="0"/>
                  </a:lnTo>
                  <a:lnTo>
                    <a:pt x="194" y="0"/>
                  </a:lnTo>
                  <a:lnTo>
                    <a:pt x="202" y="2"/>
                  </a:lnTo>
                  <a:lnTo>
                    <a:pt x="206" y="6"/>
                  </a:lnTo>
                  <a:lnTo>
                    <a:pt x="208" y="12"/>
                  </a:lnTo>
                  <a:lnTo>
                    <a:pt x="208" y="80"/>
                  </a:lnTo>
                  <a:lnTo>
                    <a:pt x="208" y="80"/>
                  </a:lnTo>
                  <a:lnTo>
                    <a:pt x="206" y="88"/>
                  </a:lnTo>
                  <a:lnTo>
                    <a:pt x="202" y="94"/>
                  </a:lnTo>
                  <a:lnTo>
                    <a:pt x="196" y="100"/>
                  </a:lnTo>
                  <a:lnTo>
                    <a:pt x="194" y="102"/>
                  </a:lnTo>
                  <a:lnTo>
                    <a:pt x="164" y="102"/>
                  </a:lnTo>
                  <a:lnTo>
                    <a:pt x="48" y="102"/>
                  </a:lnTo>
                  <a:lnTo>
                    <a:pt x="18" y="102"/>
                  </a:lnTo>
                  <a:close/>
                  <a:moveTo>
                    <a:pt x="194" y="0"/>
                  </a:moveTo>
                  <a:lnTo>
                    <a:pt x="164" y="0"/>
                  </a:lnTo>
                  <a:lnTo>
                    <a:pt x="48" y="0"/>
                  </a:lnTo>
                  <a:lnTo>
                    <a:pt x="18" y="0"/>
                  </a:lnTo>
                  <a:lnTo>
                    <a:pt x="18" y="0"/>
                  </a:lnTo>
                  <a:lnTo>
                    <a:pt x="12" y="0"/>
                  </a:lnTo>
                  <a:lnTo>
                    <a:pt x="6" y="2"/>
                  </a:lnTo>
                  <a:lnTo>
                    <a:pt x="2" y="4"/>
                  </a:lnTo>
                  <a:lnTo>
                    <a:pt x="0" y="8"/>
                  </a:lnTo>
                  <a:lnTo>
                    <a:pt x="0" y="12"/>
                  </a:lnTo>
                  <a:lnTo>
                    <a:pt x="0" y="80"/>
                  </a:lnTo>
                  <a:lnTo>
                    <a:pt x="0" y="80"/>
                  </a:lnTo>
                  <a:lnTo>
                    <a:pt x="2" y="88"/>
                  </a:lnTo>
                  <a:lnTo>
                    <a:pt x="6" y="96"/>
                  </a:lnTo>
                  <a:lnTo>
                    <a:pt x="12" y="100"/>
                  </a:lnTo>
                  <a:lnTo>
                    <a:pt x="18" y="102"/>
                  </a:lnTo>
                  <a:lnTo>
                    <a:pt x="48" y="102"/>
                  </a:lnTo>
                  <a:lnTo>
                    <a:pt x="164" y="102"/>
                  </a:lnTo>
                  <a:lnTo>
                    <a:pt x="194" y="102"/>
                  </a:lnTo>
                  <a:lnTo>
                    <a:pt x="194" y="102"/>
                  </a:lnTo>
                  <a:lnTo>
                    <a:pt x="198" y="100"/>
                  </a:lnTo>
                  <a:lnTo>
                    <a:pt x="202" y="96"/>
                  </a:lnTo>
                  <a:lnTo>
                    <a:pt x="206" y="88"/>
                  </a:lnTo>
                  <a:lnTo>
                    <a:pt x="208" y="80"/>
                  </a:lnTo>
                  <a:lnTo>
                    <a:pt x="208" y="12"/>
                  </a:lnTo>
                  <a:lnTo>
                    <a:pt x="208" y="12"/>
                  </a:lnTo>
                  <a:lnTo>
                    <a:pt x="206" y="4"/>
                  </a:lnTo>
                  <a:lnTo>
                    <a:pt x="202" y="2"/>
                  </a:lnTo>
                  <a:lnTo>
                    <a:pt x="194" y="0"/>
                  </a:lnTo>
                  <a:close/>
                </a:path>
              </a:pathLst>
            </a:custGeom>
            <a:solidFill>
              <a:srgbClr val="FFFFFF"/>
            </a:solidFill>
            <a:ln>
              <a:noFill/>
            </a:ln>
          </p:spPr>
          <p:txBody>
            <a:bodyPr vert="horz" wrap="square" lIns="91440" tIns="45720" rIns="91440" bIns="45720" numCol="1" anchor="t" anchorCtr="0" compatLnSpc="1"/>
            <a:lstStyle/>
            <a:p>
              <a:endParaRPr lang="zh-CN" altLang="en-US"/>
            </a:p>
          </p:txBody>
        </p:sp>
        <p:sp>
          <p:nvSpPr>
            <p:cNvPr id="709" name="Freeform 86"/>
            <p:cNvSpPr/>
            <p:nvPr/>
          </p:nvSpPr>
          <p:spPr bwMode="auto">
            <a:xfrm>
              <a:off x="9925050" y="833438"/>
              <a:ext cx="330200" cy="161925"/>
            </a:xfrm>
            <a:custGeom>
              <a:avLst/>
              <a:gdLst>
                <a:gd name="T0" fmla="*/ 18 w 208"/>
                <a:gd name="T1" fmla="*/ 102 h 102"/>
                <a:gd name="T2" fmla="*/ 18 w 208"/>
                <a:gd name="T3" fmla="*/ 102 h 102"/>
                <a:gd name="T4" fmla="*/ 14 w 208"/>
                <a:gd name="T5" fmla="*/ 100 h 102"/>
                <a:gd name="T6" fmla="*/ 8 w 208"/>
                <a:gd name="T7" fmla="*/ 94 h 102"/>
                <a:gd name="T8" fmla="*/ 2 w 208"/>
                <a:gd name="T9" fmla="*/ 88 h 102"/>
                <a:gd name="T10" fmla="*/ 0 w 208"/>
                <a:gd name="T11" fmla="*/ 80 h 102"/>
                <a:gd name="T12" fmla="*/ 0 w 208"/>
                <a:gd name="T13" fmla="*/ 12 h 102"/>
                <a:gd name="T14" fmla="*/ 0 w 208"/>
                <a:gd name="T15" fmla="*/ 12 h 102"/>
                <a:gd name="T16" fmla="*/ 0 w 208"/>
                <a:gd name="T17" fmla="*/ 8 h 102"/>
                <a:gd name="T18" fmla="*/ 2 w 208"/>
                <a:gd name="T19" fmla="*/ 6 h 102"/>
                <a:gd name="T20" fmla="*/ 8 w 208"/>
                <a:gd name="T21" fmla="*/ 2 h 102"/>
                <a:gd name="T22" fmla="*/ 14 w 208"/>
                <a:gd name="T23" fmla="*/ 0 h 102"/>
                <a:gd name="T24" fmla="*/ 18 w 208"/>
                <a:gd name="T25" fmla="*/ 0 h 102"/>
                <a:gd name="T26" fmla="*/ 48 w 208"/>
                <a:gd name="T27" fmla="*/ 0 h 102"/>
                <a:gd name="T28" fmla="*/ 164 w 208"/>
                <a:gd name="T29" fmla="*/ 0 h 102"/>
                <a:gd name="T30" fmla="*/ 194 w 208"/>
                <a:gd name="T31" fmla="*/ 0 h 102"/>
                <a:gd name="T32" fmla="*/ 194 w 208"/>
                <a:gd name="T33" fmla="*/ 0 h 102"/>
                <a:gd name="T34" fmla="*/ 202 w 208"/>
                <a:gd name="T35" fmla="*/ 2 h 102"/>
                <a:gd name="T36" fmla="*/ 206 w 208"/>
                <a:gd name="T37" fmla="*/ 6 h 102"/>
                <a:gd name="T38" fmla="*/ 208 w 208"/>
                <a:gd name="T39" fmla="*/ 12 h 102"/>
                <a:gd name="T40" fmla="*/ 208 w 208"/>
                <a:gd name="T41" fmla="*/ 80 h 102"/>
                <a:gd name="T42" fmla="*/ 208 w 208"/>
                <a:gd name="T43" fmla="*/ 80 h 102"/>
                <a:gd name="T44" fmla="*/ 206 w 208"/>
                <a:gd name="T45" fmla="*/ 88 h 102"/>
                <a:gd name="T46" fmla="*/ 202 w 208"/>
                <a:gd name="T47" fmla="*/ 94 h 102"/>
                <a:gd name="T48" fmla="*/ 196 w 208"/>
                <a:gd name="T49" fmla="*/ 100 h 102"/>
                <a:gd name="T50" fmla="*/ 194 w 208"/>
                <a:gd name="T51" fmla="*/ 102 h 102"/>
                <a:gd name="T52" fmla="*/ 164 w 208"/>
                <a:gd name="T53" fmla="*/ 102 h 102"/>
                <a:gd name="T54" fmla="*/ 48 w 208"/>
                <a:gd name="T55" fmla="*/ 102 h 102"/>
                <a:gd name="T56" fmla="*/ 18 w 208"/>
                <a:gd name="T5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102">
                  <a:moveTo>
                    <a:pt x="18" y="102"/>
                  </a:moveTo>
                  <a:lnTo>
                    <a:pt x="18" y="102"/>
                  </a:lnTo>
                  <a:lnTo>
                    <a:pt x="14" y="100"/>
                  </a:lnTo>
                  <a:lnTo>
                    <a:pt x="8" y="94"/>
                  </a:lnTo>
                  <a:lnTo>
                    <a:pt x="2" y="88"/>
                  </a:lnTo>
                  <a:lnTo>
                    <a:pt x="0" y="80"/>
                  </a:lnTo>
                  <a:lnTo>
                    <a:pt x="0" y="12"/>
                  </a:lnTo>
                  <a:lnTo>
                    <a:pt x="0" y="12"/>
                  </a:lnTo>
                  <a:lnTo>
                    <a:pt x="0" y="8"/>
                  </a:lnTo>
                  <a:lnTo>
                    <a:pt x="2" y="6"/>
                  </a:lnTo>
                  <a:lnTo>
                    <a:pt x="8" y="2"/>
                  </a:lnTo>
                  <a:lnTo>
                    <a:pt x="14" y="0"/>
                  </a:lnTo>
                  <a:lnTo>
                    <a:pt x="18" y="0"/>
                  </a:lnTo>
                  <a:lnTo>
                    <a:pt x="48" y="0"/>
                  </a:lnTo>
                  <a:lnTo>
                    <a:pt x="164" y="0"/>
                  </a:lnTo>
                  <a:lnTo>
                    <a:pt x="194" y="0"/>
                  </a:lnTo>
                  <a:lnTo>
                    <a:pt x="194" y="0"/>
                  </a:lnTo>
                  <a:lnTo>
                    <a:pt x="202" y="2"/>
                  </a:lnTo>
                  <a:lnTo>
                    <a:pt x="206" y="6"/>
                  </a:lnTo>
                  <a:lnTo>
                    <a:pt x="208" y="12"/>
                  </a:lnTo>
                  <a:lnTo>
                    <a:pt x="208" y="80"/>
                  </a:lnTo>
                  <a:lnTo>
                    <a:pt x="208" y="80"/>
                  </a:lnTo>
                  <a:lnTo>
                    <a:pt x="206" y="88"/>
                  </a:lnTo>
                  <a:lnTo>
                    <a:pt x="202" y="94"/>
                  </a:lnTo>
                  <a:lnTo>
                    <a:pt x="196" y="100"/>
                  </a:lnTo>
                  <a:lnTo>
                    <a:pt x="194" y="102"/>
                  </a:lnTo>
                  <a:lnTo>
                    <a:pt x="164" y="102"/>
                  </a:lnTo>
                  <a:lnTo>
                    <a:pt x="48" y="102"/>
                  </a:lnTo>
                  <a:lnTo>
                    <a:pt x="18" y="102"/>
                  </a:lnTo>
                </a:path>
              </a:pathLst>
            </a:custGeom>
            <a:noFill/>
            <a:ln>
              <a:noFill/>
            </a:ln>
          </p:spPr>
          <p:txBody>
            <a:bodyPr vert="horz" wrap="square" lIns="91440" tIns="45720" rIns="91440" bIns="45720" numCol="1" anchor="t" anchorCtr="0" compatLnSpc="1"/>
            <a:lstStyle/>
            <a:p>
              <a:endParaRPr lang="zh-CN" altLang="en-US"/>
            </a:p>
          </p:txBody>
        </p:sp>
        <p:sp>
          <p:nvSpPr>
            <p:cNvPr id="710" name="Freeform 87"/>
            <p:cNvSpPr/>
            <p:nvPr/>
          </p:nvSpPr>
          <p:spPr bwMode="auto">
            <a:xfrm>
              <a:off x="9925050" y="833438"/>
              <a:ext cx="330200" cy="161925"/>
            </a:xfrm>
            <a:custGeom>
              <a:avLst/>
              <a:gdLst>
                <a:gd name="T0" fmla="*/ 194 w 208"/>
                <a:gd name="T1" fmla="*/ 0 h 102"/>
                <a:gd name="T2" fmla="*/ 164 w 208"/>
                <a:gd name="T3" fmla="*/ 0 h 102"/>
                <a:gd name="T4" fmla="*/ 48 w 208"/>
                <a:gd name="T5" fmla="*/ 0 h 102"/>
                <a:gd name="T6" fmla="*/ 18 w 208"/>
                <a:gd name="T7" fmla="*/ 0 h 102"/>
                <a:gd name="T8" fmla="*/ 18 w 208"/>
                <a:gd name="T9" fmla="*/ 0 h 102"/>
                <a:gd name="T10" fmla="*/ 12 w 208"/>
                <a:gd name="T11" fmla="*/ 0 h 102"/>
                <a:gd name="T12" fmla="*/ 6 w 208"/>
                <a:gd name="T13" fmla="*/ 2 h 102"/>
                <a:gd name="T14" fmla="*/ 2 w 208"/>
                <a:gd name="T15" fmla="*/ 4 h 102"/>
                <a:gd name="T16" fmla="*/ 0 w 208"/>
                <a:gd name="T17" fmla="*/ 8 h 102"/>
                <a:gd name="T18" fmla="*/ 0 w 208"/>
                <a:gd name="T19" fmla="*/ 12 h 102"/>
                <a:gd name="T20" fmla="*/ 0 w 208"/>
                <a:gd name="T21" fmla="*/ 80 h 102"/>
                <a:gd name="T22" fmla="*/ 0 w 208"/>
                <a:gd name="T23" fmla="*/ 80 h 102"/>
                <a:gd name="T24" fmla="*/ 2 w 208"/>
                <a:gd name="T25" fmla="*/ 88 h 102"/>
                <a:gd name="T26" fmla="*/ 6 w 208"/>
                <a:gd name="T27" fmla="*/ 96 h 102"/>
                <a:gd name="T28" fmla="*/ 12 w 208"/>
                <a:gd name="T29" fmla="*/ 100 h 102"/>
                <a:gd name="T30" fmla="*/ 18 w 208"/>
                <a:gd name="T31" fmla="*/ 102 h 102"/>
                <a:gd name="T32" fmla="*/ 48 w 208"/>
                <a:gd name="T33" fmla="*/ 102 h 102"/>
                <a:gd name="T34" fmla="*/ 164 w 208"/>
                <a:gd name="T35" fmla="*/ 102 h 102"/>
                <a:gd name="T36" fmla="*/ 194 w 208"/>
                <a:gd name="T37" fmla="*/ 102 h 102"/>
                <a:gd name="T38" fmla="*/ 194 w 208"/>
                <a:gd name="T39" fmla="*/ 102 h 102"/>
                <a:gd name="T40" fmla="*/ 198 w 208"/>
                <a:gd name="T41" fmla="*/ 100 h 102"/>
                <a:gd name="T42" fmla="*/ 202 w 208"/>
                <a:gd name="T43" fmla="*/ 96 h 102"/>
                <a:gd name="T44" fmla="*/ 206 w 208"/>
                <a:gd name="T45" fmla="*/ 88 h 102"/>
                <a:gd name="T46" fmla="*/ 208 w 208"/>
                <a:gd name="T47" fmla="*/ 80 h 102"/>
                <a:gd name="T48" fmla="*/ 208 w 208"/>
                <a:gd name="T49" fmla="*/ 12 h 102"/>
                <a:gd name="T50" fmla="*/ 208 w 208"/>
                <a:gd name="T51" fmla="*/ 12 h 102"/>
                <a:gd name="T52" fmla="*/ 206 w 208"/>
                <a:gd name="T53" fmla="*/ 4 h 102"/>
                <a:gd name="T54" fmla="*/ 202 w 208"/>
                <a:gd name="T55" fmla="*/ 2 h 102"/>
                <a:gd name="T56" fmla="*/ 194 w 208"/>
                <a:gd name="T5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102">
                  <a:moveTo>
                    <a:pt x="194" y="0"/>
                  </a:moveTo>
                  <a:lnTo>
                    <a:pt x="164" y="0"/>
                  </a:lnTo>
                  <a:lnTo>
                    <a:pt x="48" y="0"/>
                  </a:lnTo>
                  <a:lnTo>
                    <a:pt x="18" y="0"/>
                  </a:lnTo>
                  <a:lnTo>
                    <a:pt x="18" y="0"/>
                  </a:lnTo>
                  <a:lnTo>
                    <a:pt x="12" y="0"/>
                  </a:lnTo>
                  <a:lnTo>
                    <a:pt x="6" y="2"/>
                  </a:lnTo>
                  <a:lnTo>
                    <a:pt x="2" y="4"/>
                  </a:lnTo>
                  <a:lnTo>
                    <a:pt x="0" y="8"/>
                  </a:lnTo>
                  <a:lnTo>
                    <a:pt x="0" y="12"/>
                  </a:lnTo>
                  <a:lnTo>
                    <a:pt x="0" y="80"/>
                  </a:lnTo>
                  <a:lnTo>
                    <a:pt x="0" y="80"/>
                  </a:lnTo>
                  <a:lnTo>
                    <a:pt x="2" y="88"/>
                  </a:lnTo>
                  <a:lnTo>
                    <a:pt x="6" y="96"/>
                  </a:lnTo>
                  <a:lnTo>
                    <a:pt x="12" y="100"/>
                  </a:lnTo>
                  <a:lnTo>
                    <a:pt x="18" y="102"/>
                  </a:lnTo>
                  <a:lnTo>
                    <a:pt x="48" y="102"/>
                  </a:lnTo>
                  <a:lnTo>
                    <a:pt x="164" y="102"/>
                  </a:lnTo>
                  <a:lnTo>
                    <a:pt x="194" y="102"/>
                  </a:lnTo>
                  <a:lnTo>
                    <a:pt x="194" y="102"/>
                  </a:lnTo>
                  <a:lnTo>
                    <a:pt x="198" y="100"/>
                  </a:lnTo>
                  <a:lnTo>
                    <a:pt x="202" y="96"/>
                  </a:lnTo>
                  <a:lnTo>
                    <a:pt x="206" y="88"/>
                  </a:lnTo>
                  <a:lnTo>
                    <a:pt x="208" y="80"/>
                  </a:lnTo>
                  <a:lnTo>
                    <a:pt x="208" y="12"/>
                  </a:lnTo>
                  <a:lnTo>
                    <a:pt x="208" y="12"/>
                  </a:lnTo>
                  <a:lnTo>
                    <a:pt x="206" y="4"/>
                  </a:lnTo>
                  <a:lnTo>
                    <a:pt x="202" y="2"/>
                  </a:lnTo>
                  <a:lnTo>
                    <a:pt x="194" y="0"/>
                  </a:lnTo>
                </a:path>
              </a:pathLst>
            </a:custGeom>
            <a:noFill/>
            <a:ln>
              <a:noFill/>
            </a:ln>
          </p:spPr>
          <p:txBody>
            <a:bodyPr vert="horz" wrap="square" lIns="91440" tIns="45720" rIns="91440" bIns="45720" numCol="1" anchor="t" anchorCtr="0" compatLnSpc="1"/>
            <a:lstStyle/>
            <a:p>
              <a:endParaRPr lang="zh-CN" altLang="en-US"/>
            </a:p>
          </p:txBody>
        </p:sp>
        <p:sp>
          <p:nvSpPr>
            <p:cNvPr id="711" name="Freeform 88"/>
            <p:cNvSpPr>
              <a:spLocks noEditPoints="1"/>
            </p:cNvSpPr>
            <p:nvPr/>
          </p:nvSpPr>
          <p:spPr bwMode="auto">
            <a:xfrm>
              <a:off x="9925050" y="833438"/>
              <a:ext cx="330200" cy="161925"/>
            </a:xfrm>
            <a:custGeom>
              <a:avLst/>
              <a:gdLst>
                <a:gd name="T0" fmla="*/ 18 w 208"/>
                <a:gd name="T1" fmla="*/ 100 h 102"/>
                <a:gd name="T2" fmla="*/ 18 w 208"/>
                <a:gd name="T3" fmla="*/ 100 h 102"/>
                <a:gd name="T4" fmla="*/ 14 w 208"/>
                <a:gd name="T5" fmla="*/ 100 h 102"/>
                <a:gd name="T6" fmla="*/ 8 w 208"/>
                <a:gd name="T7" fmla="*/ 94 h 102"/>
                <a:gd name="T8" fmla="*/ 2 w 208"/>
                <a:gd name="T9" fmla="*/ 88 h 102"/>
                <a:gd name="T10" fmla="*/ 0 w 208"/>
                <a:gd name="T11" fmla="*/ 80 h 102"/>
                <a:gd name="T12" fmla="*/ 0 w 208"/>
                <a:gd name="T13" fmla="*/ 12 h 102"/>
                <a:gd name="T14" fmla="*/ 0 w 208"/>
                <a:gd name="T15" fmla="*/ 12 h 102"/>
                <a:gd name="T16" fmla="*/ 2 w 208"/>
                <a:gd name="T17" fmla="*/ 8 h 102"/>
                <a:gd name="T18" fmla="*/ 2 w 208"/>
                <a:gd name="T19" fmla="*/ 6 h 102"/>
                <a:gd name="T20" fmla="*/ 8 w 208"/>
                <a:gd name="T21" fmla="*/ 2 h 102"/>
                <a:gd name="T22" fmla="*/ 14 w 208"/>
                <a:gd name="T23" fmla="*/ 0 h 102"/>
                <a:gd name="T24" fmla="*/ 18 w 208"/>
                <a:gd name="T25" fmla="*/ 0 h 102"/>
                <a:gd name="T26" fmla="*/ 48 w 208"/>
                <a:gd name="T27" fmla="*/ 0 h 102"/>
                <a:gd name="T28" fmla="*/ 164 w 208"/>
                <a:gd name="T29" fmla="*/ 0 h 102"/>
                <a:gd name="T30" fmla="*/ 192 w 208"/>
                <a:gd name="T31" fmla="*/ 0 h 102"/>
                <a:gd name="T32" fmla="*/ 192 w 208"/>
                <a:gd name="T33" fmla="*/ 0 h 102"/>
                <a:gd name="T34" fmla="*/ 196 w 208"/>
                <a:gd name="T35" fmla="*/ 0 h 102"/>
                <a:gd name="T36" fmla="*/ 202 w 208"/>
                <a:gd name="T37" fmla="*/ 2 h 102"/>
                <a:gd name="T38" fmla="*/ 206 w 208"/>
                <a:gd name="T39" fmla="*/ 6 h 102"/>
                <a:gd name="T40" fmla="*/ 208 w 208"/>
                <a:gd name="T41" fmla="*/ 12 h 102"/>
                <a:gd name="T42" fmla="*/ 208 w 208"/>
                <a:gd name="T43" fmla="*/ 80 h 102"/>
                <a:gd name="T44" fmla="*/ 208 w 208"/>
                <a:gd name="T45" fmla="*/ 80 h 102"/>
                <a:gd name="T46" fmla="*/ 206 w 208"/>
                <a:gd name="T47" fmla="*/ 88 h 102"/>
                <a:gd name="T48" fmla="*/ 202 w 208"/>
                <a:gd name="T49" fmla="*/ 94 h 102"/>
                <a:gd name="T50" fmla="*/ 196 w 208"/>
                <a:gd name="T51" fmla="*/ 100 h 102"/>
                <a:gd name="T52" fmla="*/ 192 w 208"/>
                <a:gd name="T53" fmla="*/ 100 h 102"/>
                <a:gd name="T54" fmla="*/ 164 w 208"/>
                <a:gd name="T55" fmla="*/ 100 h 102"/>
                <a:gd name="T56" fmla="*/ 48 w 208"/>
                <a:gd name="T57" fmla="*/ 100 h 102"/>
                <a:gd name="T58" fmla="*/ 18 w 208"/>
                <a:gd name="T59" fmla="*/ 100 h 102"/>
                <a:gd name="T60" fmla="*/ 194 w 208"/>
                <a:gd name="T61" fmla="*/ 0 h 102"/>
                <a:gd name="T62" fmla="*/ 164 w 208"/>
                <a:gd name="T63" fmla="*/ 0 h 102"/>
                <a:gd name="T64" fmla="*/ 48 w 208"/>
                <a:gd name="T65" fmla="*/ 0 h 102"/>
                <a:gd name="T66" fmla="*/ 18 w 208"/>
                <a:gd name="T67" fmla="*/ 0 h 102"/>
                <a:gd name="T68" fmla="*/ 18 w 208"/>
                <a:gd name="T69" fmla="*/ 0 h 102"/>
                <a:gd name="T70" fmla="*/ 14 w 208"/>
                <a:gd name="T71" fmla="*/ 0 h 102"/>
                <a:gd name="T72" fmla="*/ 8 w 208"/>
                <a:gd name="T73" fmla="*/ 2 h 102"/>
                <a:gd name="T74" fmla="*/ 2 w 208"/>
                <a:gd name="T75" fmla="*/ 6 h 102"/>
                <a:gd name="T76" fmla="*/ 0 w 208"/>
                <a:gd name="T77" fmla="*/ 8 h 102"/>
                <a:gd name="T78" fmla="*/ 0 w 208"/>
                <a:gd name="T79" fmla="*/ 12 h 102"/>
                <a:gd name="T80" fmla="*/ 0 w 208"/>
                <a:gd name="T81" fmla="*/ 80 h 102"/>
                <a:gd name="T82" fmla="*/ 0 w 208"/>
                <a:gd name="T83" fmla="*/ 80 h 102"/>
                <a:gd name="T84" fmla="*/ 2 w 208"/>
                <a:gd name="T85" fmla="*/ 88 h 102"/>
                <a:gd name="T86" fmla="*/ 8 w 208"/>
                <a:gd name="T87" fmla="*/ 94 h 102"/>
                <a:gd name="T88" fmla="*/ 14 w 208"/>
                <a:gd name="T89" fmla="*/ 100 h 102"/>
                <a:gd name="T90" fmla="*/ 18 w 208"/>
                <a:gd name="T91" fmla="*/ 102 h 102"/>
                <a:gd name="T92" fmla="*/ 48 w 208"/>
                <a:gd name="T93" fmla="*/ 102 h 102"/>
                <a:gd name="T94" fmla="*/ 164 w 208"/>
                <a:gd name="T95" fmla="*/ 102 h 102"/>
                <a:gd name="T96" fmla="*/ 194 w 208"/>
                <a:gd name="T97" fmla="*/ 102 h 102"/>
                <a:gd name="T98" fmla="*/ 194 w 208"/>
                <a:gd name="T99" fmla="*/ 102 h 102"/>
                <a:gd name="T100" fmla="*/ 196 w 208"/>
                <a:gd name="T101" fmla="*/ 100 h 102"/>
                <a:gd name="T102" fmla="*/ 202 w 208"/>
                <a:gd name="T103" fmla="*/ 94 h 102"/>
                <a:gd name="T104" fmla="*/ 206 w 208"/>
                <a:gd name="T105" fmla="*/ 88 h 102"/>
                <a:gd name="T106" fmla="*/ 208 w 208"/>
                <a:gd name="T107" fmla="*/ 80 h 102"/>
                <a:gd name="T108" fmla="*/ 208 w 208"/>
                <a:gd name="T109" fmla="*/ 12 h 102"/>
                <a:gd name="T110" fmla="*/ 208 w 208"/>
                <a:gd name="T111" fmla="*/ 12 h 102"/>
                <a:gd name="T112" fmla="*/ 206 w 208"/>
                <a:gd name="T113" fmla="*/ 6 h 102"/>
                <a:gd name="T114" fmla="*/ 202 w 208"/>
                <a:gd name="T115" fmla="*/ 2 h 102"/>
                <a:gd name="T116" fmla="*/ 194 w 208"/>
                <a:gd name="T11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8" h="102">
                  <a:moveTo>
                    <a:pt x="18" y="100"/>
                  </a:moveTo>
                  <a:lnTo>
                    <a:pt x="18" y="100"/>
                  </a:lnTo>
                  <a:lnTo>
                    <a:pt x="14" y="100"/>
                  </a:lnTo>
                  <a:lnTo>
                    <a:pt x="8" y="94"/>
                  </a:lnTo>
                  <a:lnTo>
                    <a:pt x="2" y="88"/>
                  </a:lnTo>
                  <a:lnTo>
                    <a:pt x="0" y="80"/>
                  </a:lnTo>
                  <a:lnTo>
                    <a:pt x="0" y="12"/>
                  </a:lnTo>
                  <a:lnTo>
                    <a:pt x="0" y="12"/>
                  </a:lnTo>
                  <a:lnTo>
                    <a:pt x="2" y="8"/>
                  </a:lnTo>
                  <a:lnTo>
                    <a:pt x="2" y="6"/>
                  </a:lnTo>
                  <a:lnTo>
                    <a:pt x="8" y="2"/>
                  </a:lnTo>
                  <a:lnTo>
                    <a:pt x="14" y="0"/>
                  </a:lnTo>
                  <a:lnTo>
                    <a:pt x="18" y="0"/>
                  </a:lnTo>
                  <a:lnTo>
                    <a:pt x="48" y="0"/>
                  </a:lnTo>
                  <a:lnTo>
                    <a:pt x="164" y="0"/>
                  </a:lnTo>
                  <a:lnTo>
                    <a:pt x="192" y="0"/>
                  </a:lnTo>
                  <a:lnTo>
                    <a:pt x="192" y="0"/>
                  </a:lnTo>
                  <a:lnTo>
                    <a:pt x="196" y="0"/>
                  </a:lnTo>
                  <a:lnTo>
                    <a:pt x="202" y="2"/>
                  </a:lnTo>
                  <a:lnTo>
                    <a:pt x="206" y="6"/>
                  </a:lnTo>
                  <a:lnTo>
                    <a:pt x="208" y="12"/>
                  </a:lnTo>
                  <a:lnTo>
                    <a:pt x="208" y="80"/>
                  </a:lnTo>
                  <a:lnTo>
                    <a:pt x="208" y="80"/>
                  </a:lnTo>
                  <a:lnTo>
                    <a:pt x="206" y="88"/>
                  </a:lnTo>
                  <a:lnTo>
                    <a:pt x="202" y="94"/>
                  </a:lnTo>
                  <a:lnTo>
                    <a:pt x="196" y="100"/>
                  </a:lnTo>
                  <a:lnTo>
                    <a:pt x="192" y="100"/>
                  </a:lnTo>
                  <a:lnTo>
                    <a:pt x="164" y="100"/>
                  </a:lnTo>
                  <a:lnTo>
                    <a:pt x="48" y="100"/>
                  </a:lnTo>
                  <a:lnTo>
                    <a:pt x="18" y="100"/>
                  </a:lnTo>
                  <a:close/>
                  <a:moveTo>
                    <a:pt x="194" y="0"/>
                  </a:moveTo>
                  <a:lnTo>
                    <a:pt x="164" y="0"/>
                  </a:lnTo>
                  <a:lnTo>
                    <a:pt x="48" y="0"/>
                  </a:lnTo>
                  <a:lnTo>
                    <a:pt x="18" y="0"/>
                  </a:lnTo>
                  <a:lnTo>
                    <a:pt x="18" y="0"/>
                  </a:lnTo>
                  <a:lnTo>
                    <a:pt x="14" y="0"/>
                  </a:lnTo>
                  <a:lnTo>
                    <a:pt x="8" y="2"/>
                  </a:lnTo>
                  <a:lnTo>
                    <a:pt x="2" y="6"/>
                  </a:lnTo>
                  <a:lnTo>
                    <a:pt x="0" y="8"/>
                  </a:lnTo>
                  <a:lnTo>
                    <a:pt x="0" y="12"/>
                  </a:lnTo>
                  <a:lnTo>
                    <a:pt x="0" y="80"/>
                  </a:lnTo>
                  <a:lnTo>
                    <a:pt x="0" y="80"/>
                  </a:lnTo>
                  <a:lnTo>
                    <a:pt x="2" y="88"/>
                  </a:lnTo>
                  <a:lnTo>
                    <a:pt x="8" y="94"/>
                  </a:lnTo>
                  <a:lnTo>
                    <a:pt x="14" y="100"/>
                  </a:lnTo>
                  <a:lnTo>
                    <a:pt x="18" y="102"/>
                  </a:lnTo>
                  <a:lnTo>
                    <a:pt x="48" y="102"/>
                  </a:lnTo>
                  <a:lnTo>
                    <a:pt x="164" y="102"/>
                  </a:lnTo>
                  <a:lnTo>
                    <a:pt x="194" y="102"/>
                  </a:lnTo>
                  <a:lnTo>
                    <a:pt x="194" y="102"/>
                  </a:lnTo>
                  <a:lnTo>
                    <a:pt x="196" y="100"/>
                  </a:lnTo>
                  <a:lnTo>
                    <a:pt x="202" y="94"/>
                  </a:lnTo>
                  <a:lnTo>
                    <a:pt x="206" y="88"/>
                  </a:lnTo>
                  <a:lnTo>
                    <a:pt x="208" y="80"/>
                  </a:lnTo>
                  <a:lnTo>
                    <a:pt x="208" y="12"/>
                  </a:lnTo>
                  <a:lnTo>
                    <a:pt x="208" y="12"/>
                  </a:lnTo>
                  <a:lnTo>
                    <a:pt x="206" y="6"/>
                  </a:lnTo>
                  <a:lnTo>
                    <a:pt x="202" y="2"/>
                  </a:lnTo>
                  <a:lnTo>
                    <a:pt x="194" y="0"/>
                  </a:lnTo>
                  <a:close/>
                </a:path>
              </a:pathLst>
            </a:custGeom>
            <a:solidFill>
              <a:srgbClr val="FFFFFF"/>
            </a:solidFill>
            <a:ln>
              <a:noFill/>
            </a:ln>
          </p:spPr>
          <p:txBody>
            <a:bodyPr vert="horz" wrap="square" lIns="91440" tIns="45720" rIns="91440" bIns="45720" numCol="1" anchor="t" anchorCtr="0" compatLnSpc="1"/>
            <a:lstStyle/>
            <a:p>
              <a:endParaRPr lang="zh-CN" altLang="en-US"/>
            </a:p>
          </p:txBody>
        </p:sp>
        <p:sp>
          <p:nvSpPr>
            <p:cNvPr id="712" name="Freeform 89"/>
            <p:cNvSpPr/>
            <p:nvPr/>
          </p:nvSpPr>
          <p:spPr bwMode="auto">
            <a:xfrm>
              <a:off x="9925050" y="833438"/>
              <a:ext cx="330200" cy="158750"/>
            </a:xfrm>
            <a:custGeom>
              <a:avLst/>
              <a:gdLst>
                <a:gd name="T0" fmla="*/ 18 w 208"/>
                <a:gd name="T1" fmla="*/ 100 h 100"/>
                <a:gd name="T2" fmla="*/ 18 w 208"/>
                <a:gd name="T3" fmla="*/ 100 h 100"/>
                <a:gd name="T4" fmla="*/ 14 w 208"/>
                <a:gd name="T5" fmla="*/ 100 h 100"/>
                <a:gd name="T6" fmla="*/ 8 w 208"/>
                <a:gd name="T7" fmla="*/ 94 h 100"/>
                <a:gd name="T8" fmla="*/ 2 w 208"/>
                <a:gd name="T9" fmla="*/ 88 h 100"/>
                <a:gd name="T10" fmla="*/ 0 w 208"/>
                <a:gd name="T11" fmla="*/ 80 h 100"/>
                <a:gd name="T12" fmla="*/ 0 w 208"/>
                <a:gd name="T13" fmla="*/ 12 h 100"/>
                <a:gd name="T14" fmla="*/ 0 w 208"/>
                <a:gd name="T15" fmla="*/ 12 h 100"/>
                <a:gd name="T16" fmla="*/ 2 w 208"/>
                <a:gd name="T17" fmla="*/ 8 h 100"/>
                <a:gd name="T18" fmla="*/ 2 w 208"/>
                <a:gd name="T19" fmla="*/ 6 h 100"/>
                <a:gd name="T20" fmla="*/ 8 w 208"/>
                <a:gd name="T21" fmla="*/ 2 h 100"/>
                <a:gd name="T22" fmla="*/ 14 w 208"/>
                <a:gd name="T23" fmla="*/ 0 h 100"/>
                <a:gd name="T24" fmla="*/ 18 w 208"/>
                <a:gd name="T25" fmla="*/ 0 h 100"/>
                <a:gd name="T26" fmla="*/ 48 w 208"/>
                <a:gd name="T27" fmla="*/ 0 h 100"/>
                <a:gd name="T28" fmla="*/ 164 w 208"/>
                <a:gd name="T29" fmla="*/ 0 h 100"/>
                <a:gd name="T30" fmla="*/ 192 w 208"/>
                <a:gd name="T31" fmla="*/ 0 h 100"/>
                <a:gd name="T32" fmla="*/ 192 w 208"/>
                <a:gd name="T33" fmla="*/ 0 h 100"/>
                <a:gd name="T34" fmla="*/ 196 w 208"/>
                <a:gd name="T35" fmla="*/ 0 h 100"/>
                <a:gd name="T36" fmla="*/ 202 w 208"/>
                <a:gd name="T37" fmla="*/ 2 h 100"/>
                <a:gd name="T38" fmla="*/ 206 w 208"/>
                <a:gd name="T39" fmla="*/ 6 h 100"/>
                <a:gd name="T40" fmla="*/ 208 w 208"/>
                <a:gd name="T41" fmla="*/ 12 h 100"/>
                <a:gd name="T42" fmla="*/ 208 w 208"/>
                <a:gd name="T43" fmla="*/ 80 h 100"/>
                <a:gd name="T44" fmla="*/ 208 w 208"/>
                <a:gd name="T45" fmla="*/ 80 h 100"/>
                <a:gd name="T46" fmla="*/ 206 w 208"/>
                <a:gd name="T47" fmla="*/ 88 h 100"/>
                <a:gd name="T48" fmla="*/ 202 w 208"/>
                <a:gd name="T49" fmla="*/ 94 h 100"/>
                <a:gd name="T50" fmla="*/ 196 w 208"/>
                <a:gd name="T51" fmla="*/ 100 h 100"/>
                <a:gd name="T52" fmla="*/ 192 w 208"/>
                <a:gd name="T53" fmla="*/ 100 h 100"/>
                <a:gd name="T54" fmla="*/ 164 w 208"/>
                <a:gd name="T55" fmla="*/ 100 h 100"/>
                <a:gd name="T56" fmla="*/ 48 w 208"/>
                <a:gd name="T57" fmla="*/ 100 h 100"/>
                <a:gd name="T58" fmla="*/ 18 w 208"/>
                <a:gd name="T59"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8" h="100">
                  <a:moveTo>
                    <a:pt x="18" y="100"/>
                  </a:moveTo>
                  <a:lnTo>
                    <a:pt x="18" y="100"/>
                  </a:lnTo>
                  <a:lnTo>
                    <a:pt x="14" y="100"/>
                  </a:lnTo>
                  <a:lnTo>
                    <a:pt x="8" y="94"/>
                  </a:lnTo>
                  <a:lnTo>
                    <a:pt x="2" y="88"/>
                  </a:lnTo>
                  <a:lnTo>
                    <a:pt x="0" y="80"/>
                  </a:lnTo>
                  <a:lnTo>
                    <a:pt x="0" y="12"/>
                  </a:lnTo>
                  <a:lnTo>
                    <a:pt x="0" y="12"/>
                  </a:lnTo>
                  <a:lnTo>
                    <a:pt x="2" y="8"/>
                  </a:lnTo>
                  <a:lnTo>
                    <a:pt x="2" y="6"/>
                  </a:lnTo>
                  <a:lnTo>
                    <a:pt x="8" y="2"/>
                  </a:lnTo>
                  <a:lnTo>
                    <a:pt x="14" y="0"/>
                  </a:lnTo>
                  <a:lnTo>
                    <a:pt x="18" y="0"/>
                  </a:lnTo>
                  <a:lnTo>
                    <a:pt x="48" y="0"/>
                  </a:lnTo>
                  <a:lnTo>
                    <a:pt x="164" y="0"/>
                  </a:lnTo>
                  <a:lnTo>
                    <a:pt x="192" y="0"/>
                  </a:lnTo>
                  <a:lnTo>
                    <a:pt x="192" y="0"/>
                  </a:lnTo>
                  <a:lnTo>
                    <a:pt x="196" y="0"/>
                  </a:lnTo>
                  <a:lnTo>
                    <a:pt x="202" y="2"/>
                  </a:lnTo>
                  <a:lnTo>
                    <a:pt x="206" y="6"/>
                  </a:lnTo>
                  <a:lnTo>
                    <a:pt x="208" y="12"/>
                  </a:lnTo>
                  <a:lnTo>
                    <a:pt x="208" y="80"/>
                  </a:lnTo>
                  <a:lnTo>
                    <a:pt x="208" y="80"/>
                  </a:lnTo>
                  <a:lnTo>
                    <a:pt x="206" y="88"/>
                  </a:lnTo>
                  <a:lnTo>
                    <a:pt x="202" y="94"/>
                  </a:lnTo>
                  <a:lnTo>
                    <a:pt x="196" y="100"/>
                  </a:lnTo>
                  <a:lnTo>
                    <a:pt x="192" y="100"/>
                  </a:lnTo>
                  <a:lnTo>
                    <a:pt x="164" y="100"/>
                  </a:lnTo>
                  <a:lnTo>
                    <a:pt x="48" y="100"/>
                  </a:lnTo>
                  <a:lnTo>
                    <a:pt x="18" y="100"/>
                  </a:lnTo>
                </a:path>
              </a:pathLst>
            </a:custGeom>
            <a:noFill/>
            <a:ln>
              <a:noFill/>
            </a:ln>
          </p:spPr>
          <p:txBody>
            <a:bodyPr vert="horz" wrap="square" lIns="91440" tIns="45720" rIns="91440" bIns="45720" numCol="1" anchor="t" anchorCtr="0" compatLnSpc="1"/>
            <a:lstStyle/>
            <a:p>
              <a:endParaRPr lang="zh-CN" altLang="en-US"/>
            </a:p>
          </p:txBody>
        </p:sp>
        <p:sp>
          <p:nvSpPr>
            <p:cNvPr id="713" name="Freeform 90"/>
            <p:cNvSpPr/>
            <p:nvPr/>
          </p:nvSpPr>
          <p:spPr bwMode="auto">
            <a:xfrm>
              <a:off x="9925050" y="833438"/>
              <a:ext cx="330200" cy="161925"/>
            </a:xfrm>
            <a:custGeom>
              <a:avLst/>
              <a:gdLst>
                <a:gd name="T0" fmla="*/ 194 w 208"/>
                <a:gd name="T1" fmla="*/ 0 h 102"/>
                <a:gd name="T2" fmla="*/ 164 w 208"/>
                <a:gd name="T3" fmla="*/ 0 h 102"/>
                <a:gd name="T4" fmla="*/ 48 w 208"/>
                <a:gd name="T5" fmla="*/ 0 h 102"/>
                <a:gd name="T6" fmla="*/ 18 w 208"/>
                <a:gd name="T7" fmla="*/ 0 h 102"/>
                <a:gd name="T8" fmla="*/ 18 w 208"/>
                <a:gd name="T9" fmla="*/ 0 h 102"/>
                <a:gd name="T10" fmla="*/ 14 w 208"/>
                <a:gd name="T11" fmla="*/ 0 h 102"/>
                <a:gd name="T12" fmla="*/ 8 w 208"/>
                <a:gd name="T13" fmla="*/ 2 h 102"/>
                <a:gd name="T14" fmla="*/ 2 w 208"/>
                <a:gd name="T15" fmla="*/ 6 h 102"/>
                <a:gd name="T16" fmla="*/ 0 w 208"/>
                <a:gd name="T17" fmla="*/ 8 h 102"/>
                <a:gd name="T18" fmla="*/ 0 w 208"/>
                <a:gd name="T19" fmla="*/ 12 h 102"/>
                <a:gd name="T20" fmla="*/ 0 w 208"/>
                <a:gd name="T21" fmla="*/ 80 h 102"/>
                <a:gd name="T22" fmla="*/ 0 w 208"/>
                <a:gd name="T23" fmla="*/ 80 h 102"/>
                <a:gd name="T24" fmla="*/ 2 w 208"/>
                <a:gd name="T25" fmla="*/ 88 h 102"/>
                <a:gd name="T26" fmla="*/ 8 w 208"/>
                <a:gd name="T27" fmla="*/ 94 h 102"/>
                <a:gd name="T28" fmla="*/ 14 w 208"/>
                <a:gd name="T29" fmla="*/ 100 h 102"/>
                <a:gd name="T30" fmla="*/ 18 w 208"/>
                <a:gd name="T31" fmla="*/ 102 h 102"/>
                <a:gd name="T32" fmla="*/ 48 w 208"/>
                <a:gd name="T33" fmla="*/ 102 h 102"/>
                <a:gd name="T34" fmla="*/ 164 w 208"/>
                <a:gd name="T35" fmla="*/ 102 h 102"/>
                <a:gd name="T36" fmla="*/ 194 w 208"/>
                <a:gd name="T37" fmla="*/ 102 h 102"/>
                <a:gd name="T38" fmla="*/ 194 w 208"/>
                <a:gd name="T39" fmla="*/ 102 h 102"/>
                <a:gd name="T40" fmla="*/ 196 w 208"/>
                <a:gd name="T41" fmla="*/ 100 h 102"/>
                <a:gd name="T42" fmla="*/ 202 w 208"/>
                <a:gd name="T43" fmla="*/ 94 h 102"/>
                <a:gd name="T44" fmla="*/ 206 w 208"/>
                <a:gd name="T45" fmla="*/ 88 h 102"/>
                <a:gd name="T46" fmla="*/ 208 w 208"/>
                <a:gd name="T47" fmla="*/ 80 h 102"/>
                <a:gd name="T48" fmla="*/ 208 w 208"/>
                <a:gd name="T49" fmla="*/ 12 h 102"/>
                <a:gd name="T50" fmla="*/ 208 w 208"/>
                <a:gd name="T51" fmla="*/ 12 h 102"/>
                <a:gd name="T52" fmla="*/ 206 w 208"/>
                <a:gd name="T53" fmla="*/ 6 h 102"/>
                <a:gd name="T54" fmla="*/ 202 w 208"/>
                <a:gd name="T55" fmla="*/ 2 h 102"/>
                <a:gd name="T56" fmla="*/ 194 w 208"/>
                <a:gd name="T5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102">
                  <a:moveTo>
                    <a:pt x="194" y="0"/>
                  </a:moveTo>
                  <a:lnTo>
                    <a:pt x="164" y="0"/>
                  </a:lnTo>
                  <a:lnTo>
                    <a:pt x="48" y="0"/>
                  </a:lnTo>
                  <a:lnTo>
                    <a:pt x="18" y="0"/>
                  </a:lnTo>
                  <a:lnTo>
                    <a:pt x="18" y="0"/>
                  </a:lnTo>
                  <a:lnTo>
                    <a:pt x="14" y="0"/>
                  </a:lnTo>
                  <a:lnTo>
                    <a:pt x="8" y="2"/>
                  </a:lnTo>
                  <a:lnTo>
                    <a:pt x="2" y="6"/>
                  </a:lnTo>
                  <a:lnTo>
                    <a:pt x="0" y="8"/>
                  </a:lnTo>
                  <a:lnTo>
                    <a:pt x="0" y="12"/>
                  </a:lnTo>
                  <a:lnTo>
                    <a:pt x="0" y="80"/>
                  </a:lnTo>
                  <a:lnTo>
                    <a:pt x="0" y="80"/>
                  </a:lnTo>
                  <a:lnTo>
                    <a:pt x="2" y="88"/>
                  </a:lnTo>
                  <a:lnTo>
                    <a:pt x="8" y="94"/>
                  </a:lnTo>
                  <a:lnTo>
                    <a:pt x="14" y="100"/>
                  </a:lnTo>
                  <a:lnTo>
                    <a:pt x="18" y="102"/>
                  </a:lnTo>
                  <a:lnTo>
                    <a:pt x="48" y="102"/>
                  </a:lnTo>
                  <a:lnTo>
                    <a:pt x="164" y="102"/>
                  </a:lnTo>
                  <a:lnTo>
                    <a:pt x="194" y="102"/>
                  </a:lnTo>
                  <a:lnTo>
                    <a:pt x="194" y="102"/>
                  </a:lnTo>
                  <a:lnTo>
                    <a:pt x="196" y="100"/>
                  </a:lnTo>
                  <a:lnTo>
                    <a:pt x="202" y="94"/>
                  </a:lnTo>
                  <a:lnTo>
                    <a:pt x="206" y="88"/>
                  </a:lnTo>
                  <a:lnTo>
                    <a:pt x="208" y="80"/>
                  </a:lnTo>
                  <a:lnTo>
                    <a:pt x="208" y="12"/>
                  </a:lnTo>
                  <a:lnTo>
                    <a:pt x="208" y="12"/>
                  </a:lnTo>
                  <a:lnTo>
                    <a:pt x="206" y="6"/>
                  </a:lnTo>
                  <a:lnTo>
                    <a:pt x="202" y="2"/>
                  </a:lnTo>
                  <a:lnTo>
                    <a:pt x="194" y="0"/>
                  </a:lnTo>
                </a:path>
              </a:pathLst>
            </a:custGeom>
            <a:noFill/>
            <a:ln>
              <a:noFill/>
            </a:ln>
          </p:spPr>
          <p:txBody>
            <a:bodyPr vert="horz" wrap="square" lIns="91440" tIns="45720" rIns="91440" bIns="45720" numCol="1" anchor="t" anchorCtr="0" compatLnSpc="1"/>
            <a:lstStyle/>
            <a:p>
              <a:endParaRPr lang="zh-CN" altLang="en-US"/>
            </a:p>
          </p:txBody>
        </p:sp>
        <p:sp>
          <p:nvSpPr>
            <p:cNvPr id="714" name="Freeform 91"/>
            <p:cNvSpPr>
              <a:spLocks noEditPoints="1"/>
            </p:cNvSpPr>
            <p:nvPr/>
          </p:nvSpPr>
          <p:spPr bwMode="auto">
            <a:xfrm>
              <a:off x="9925050" y="833438"/>
              <a:ext cx="330200" cy="158750"/>
            </a:xfrm>
            <a:custGeom>
              <a:avLst/>
              <a:gdLst>
                <a:gd name="T0" fmla="*/ 18 w 208"/>
                <a:gd name="T1" fmla="*/ 100 h 100"/>
                <a:gd name="T2" fmla="*/ 18 w 208"/>
                <a:gd name="T3" fmla="*/ 100 h 100"/>
                <a:gd name="T4" fmla="*/ 14 w 208"/>
                <a:gd name="T5" fmla="*/ 98 h 100"/>
                <a:gd name="T6" fmla="*/ 8 w 208"/>
                <a:gd name="T7" fmla="*/ 94 h 100"/>
                <a:gd name="T8" fmla="*/ 4 w 208"/>
                <a:gd name="T9" fmla="*/ 88 h 100"/>
                <a:gd name="T10" fmla="*/ 2 w 208"/>
                <a:gd name="T11" fmla="*/ 80 h 100"/>
                <a:gd name="T12" fmla="*/ 2 w 208"/>
                <a:gd name="T13" fmla="*/ 12 h 100"/>
                <a:gd name="T14" fmla="*/ 2 w 208"/>
                <a:gd name="T15" fmla="*/ 12 h 100"/>
                <a:gd name="T16" fmla="*/ 2 w 208"/>
                <a:gd name="T17" fmla="*/ 8 h 100"/>
                <a:gd name="T18" fmla="*/ 4 w 208"/>
                <a:gd name="T19" fmla="*/ 6 h 100"/>
                <a:gd name="T20" fmla="*/ 8 w 208"/>
                <a:gd name="T21" fmla="*/ 2 h 100"/>
                <a:gd name="T22" fmla="*/ 14 w 208"/>
                <a:gd name="T23" fmla="*/ 2 h 100"/>
                <a:gd name="T24" fmla="*/ 18 w 208"/>
                <a:gd name="T25" fmla="*/ 0 h 100"/>
                <a:gd name="T26" fmla="*/ 48 w 208"/>
                <a:gd name="T27" fmla="*/ 0 h 100"/>
                <a:gd name="T28" fmla="*/ 162 w 208"/>
                <a:gd name="T29" fmla="*/ 0 h 100"/>
                <a:gd name="T30" fmla="*/ 192 w 208"/>
                <a:gd name="T31" fmla="*/ 0 h 100"/>
                <a:gd name="T32" fmla="*/ 192 w 208"/>
                <a:gd name="T33" fmla="*/ 0 h 100"/>
                <a:gd name="T34" fmla="*/ 196 w 208"/>
                <a:gd name="T35" fmla="*/ 2 h 100"/>
                <a:gd name="T36" fmla="*/ 200 w 208"/>
                <a:gd name="T37" fmla="*/ 2 h 100"/>
                <a:gd name="T38" fmla="*/ 206 w 208"/>
                <a:gd name="T39" fmla="*/ 6 h 100"/>
                <a:gd name="T40" fmla="*/ 208 w 208"/>
                <a:gd name="T41" fmla="*/ 12 h 100"/>
                <a:gd name="T42" fmla="*/ 208 w 208"/>
                <a:gd name="T43" fmla="*/ 80 h 100"/>
                <a:gd name="T44" fmla="*/ 208 w 208"/>
                <a:gd name="T45" fmla="*/ 80 h 100"/>
                <a:gd name="T46" fmla="*/ 206 w 208"/>
                <a:gd name="T47" fmla="*/ 88 h 100"/>
                <a:gd name="T48" fmla="*/ 200 w 208"/>
                <a:gd name="T49" fmla="*/ 94 h 100"/>
                <a:gd name="T50" fmla="*/ 196 w 208"/>
                <a:gd name="T51" fmla="*/ 98 h 100"/>
                <a:gd name="T52" fmla="*/ 192 w 208"/>
                <a:gd name="T53" fmla="*/ 100 h 100"/>
                <a:gd name="T54" fmla="*/ 162 w 208"/>
                <a:gd name="T55" fmla="*/ 100 h 100"/>
                <a:gd name="T56" fmla="*/ 48 w 208"/>
                <a:gd name="T57" fmla="*/ 100 h 100"/>
                <a:gd name="T58" fmla="*/ 18 w 208"/>
                <a:gd name="T59" fmla="*/ 100 h 100"/>
                <a:gd name="T60" fmla="*/ 192 w 208"/>
                <a:gd name="T61" fmla="*/ 0 h 100"/>
                <a:gd name="T62" fmla="*/ 164 w 208"/>
                <a:gd name="T63" fmla="*/ 0 h 100"/>
                <a:gd name="T64" fmla="*/ 48 w 208"/>
                <a:gd name="T65" fmla="*/ 0 h 100"/>
                <a:gd name="T66" fmla="*/ 18 w 208"/>
                <a:gd name="T67" fmla="*/ 0 h 100"/>
                <a:gd name="T68" fmla="*/ 18 w 208"/>
                <a:gd name="T69" fmla="*/ 0 h 100"/>
                <a:gd name="T70" fmla="*/ 14 w 208"/>
                <a:gd name="T71" fmla="*/ 0 h 100"/>
                <a:gd name="T72" fmla="*/ 8 w 208"/>
                <a:gd name="T73" fmla="*/ 2 h 100"/>
                <a:gd name="T74" fmla="*/ 2 w 208"/>
                <a:gd name="T75" fmla="*/ 6 h 100"/>
                <a:gd name="T76" fmla="*/ 2 w 208"/>
                <a:gd name="T77" fmla="*/ 8 h 100"/>
                <a:gd name="T78" fmla="*/ 0 w 208"/>
                <a:gd name="T79" fmla="*/ 12 h 100"/>
                <a:gd name="T80" fmla="*/ 0 w 208"/>
                <a:gd name="T81" fmla="*/ 80 h 100"/>
                <a:gd name="T82" fmla="*/ 0 w 208"/>
                <a:gd name="T83" fmla="*/ 80 h 100"/>
                <a:gd name="T84" fmla="*/ 2 w 208"/>
                <a:gd name="T85" fmla="*/ 88 h 100"/>
                <a:gd name="T86" fmla="*/ 8 w 208"/>
                <a:gd name="T87" fmla="*/ 94 h 100"/>
                <a:gd name="T88" fmla="*/ 14 w 208"/>
                <a:gd name="T89" fmla="*/ 100 h 100"/>
                <a:gd name="T90" fmla="*/ 18 w 208"/>
                <a:gd name="T91" fmla="*/ 100 h 100"/>
                <a:gd name="T92" fmla="*/ 48 w 208"/>
                <a:gd name="T93" fmla="*/ 100 h 100"/>
                <a:gd name="T94" fmla="*/ 164 w 208"/>
                <a:gd name="T95" fmla="*/ 100 h 100"/>
                <a:gd name="T96" fmla="*/ 192 w 208"/>
                <a:gd name="T97" fmla="*/ 100 h 100"/>
                <a:gd name="T98" fmla="*/ 192 w 208"/>
                <a:gd name="T99" fmla="*/ 100 h 100"/>
                <a:gd name="T100" fmla="*/ 196 w 208"/>
                <a:gd name="T101" fmla="*/ 100 h 100"/>
                <a:gd name="T102" fmla="*/ 202 w 208"/>
                <a:gd name="T103" fmla="*/ 94 h 100"/>
                <a:gd name="T104" fmla="*/ 206 w 208"/>
                <a:gd name="T105" fmla="*/ 88 h 100"/>
                <a:gd name="T106" fmla="*/ 208 w 208"/>
                <a:gd name="T107" fmla="*/ 80 h 100"/>
                <a:gd name="T108" fmla="*/ 208 w 208"/>
                <a:gd name="T109" fmla="*/ 12 h 100"/>
                <a:gd name="T110" fmla="*/ 208 w 208"/>
                <a:gd name="T111" fmla="*/ 12 h 100"/>
                <a:gd name="T112" fmla="*/ 206 w 208"/>
                <a:gd name="T113" fmla="*/ 6 h 100"/>
                <a:gd name="T114" fmla="*/ 202 w 208"/>
                <a:gd name="T115" fmla="*/ 2 h 100"/>
                <a:gd name="T116" fmla="*/ 196 w 208"/>
                <a:gd name="T117" fmla="*/ 0 h 100"/>
                <a:gd name="T118" fmla="*/ 192 w 208"/>
                <a:gd name="T1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8" h="100">
                  <a:moveTo>
                    <a:pt x="18" y="100"/>
                  </a:moveTo>
                  <a:lnTo>
                    <a:pt x="18" y="100"/>
                  </a:lnTo>
                  <a:lnTo>
                    <a:pt x="14" y="98"/>
                  </a:lnTo>
                  <a:lnTo>
                    <a:pt x="8" y="94"/>
                  </a:lnTo>
                  <a:lnTo>
                    <a:pt x="4" y="88"/>
                  </a:lnTo>
                  <a:lnTo>
                    <a:pt x="2" y="80"/>
                  </a:lnTo>
                  <a:lnTo>
                    <a:pt x="2" y="12"/>
                  </a:lnTo>
                  <a:lnTo>
                    <a:pt x="2" y="12"/>
                  </a:lnTo>
                  <a:lnTo>
                    <a:pt x="2" y="8"/>
                  </a:lnTo>
                  <a:lnTo>
                    <a:pt x="4" y="6"/>
                  </a:lnTo>
                  <a:lnTo>
                    <a:pt x="8" y="2"/>
                  </a:lnTo>
                  <a:lnTo>
                    <a:pt x="14" y="2"/>
                  </a:lnTo>
                  <a:lnTo>
                    <a:pt x="18" y="0"/>
                  </a:lnTo>
                  <a:lnTo>
                    <a:pt x="48" y="0"/>
                  </a:lnTo>
                  <a:lnTo>
                    <a:pt x="162" y="0"/>
                  </a:lnTo>
                  <a:lnTo>
                    <a:pt x="192" y="0"/>
                  </a:lnTo>
                  <a:lnTo>
                    <a:pt x="192" y="0"/>
                  </a:lnTo>
                  <a:lnTo>
                    <a:pt x="196" y="2"/>
                  </a:lnTo>
                  <a:lnTo>
                    <a:pt x="200" y="2"/>
                  </a:lnTo>
                  <a:lnTo>
                    <a:pt x="206" y="6"/>
                  </a:lnTo>
                  <a:lnTo>
                    <a:pt x="208" y="12"/>
                  </a:lnTo>
                  <a:lnTo>
                    <a:pt x="208" y="80"/>
                  </a:lnTo>
                  <a:lnTo>
                    <a:pt x="208" y="80"/>
                  </a:lnTo>
                  <a:lnTo>
                    <a:pt x="206" y="88"/>
                  </a:lnTo>
                  <a:lnTo>
                    <a:pt x="200" y="94"/>
                  </a:lnTo>
                  <a:lnTo>
                    <a:pt x="196" y="98"/>
                  </a:lnTo>
                  <a:lnTo>
                    <a:pt x="192" y="100"/>
                  </a:lnTo>
                  <a:lnTo>
                    <a:pt x="162" y="100"/>
                  </a:lnTo>
                  <a:lnTo>
                    <a:pt x="48" y="100"/>
                  </a:lnTo>
                  <a:lnTo>
                    <a:pt x="18" y="100"/>
                  </a:lnTo>
                  <a:close/>
                  <a:moveTo>
                    <a:pt x="192" y="0"/>
                  </a:moveTo>
                  <a:lnTo>
                    <a:pt x="164" y="0"/>
                  </a:lnTo>
                  <a:lnTo>
                    <a:pt x="48" y="0"/>
                  </a:lnTo>
                  <a:lnTo>
                    <a:pt x="18" y="0"/>
                  </a:lnTo>
                  <a:lnTo>
                    <a:pt x="18" y="0"/>
                  </a:lnTo>
                  <a:lnTo>
                    <a:pt x="14" y="0"/>
                  </a:lnTo>
                  <a:lnTo>
                    <a:pt x="8" y="2"/>
                  </a:lnTo>
                  <a:lnTo>
                    <a:pt x="2" y="6"/>
                  </a:lnTo>
                  <a:lnTo>
                    <a:pt x="2" y="8"/>
                  </a:lnTo>
                  <a:lnTo>
                    <a:pt x="0" y="12"/>
                  </a:lnTo>
                  <a:lnTo>
                    <a:pt x="0" y="80"/>
                  </a:lnTo>
                  <a:lnTo>
                    <a:pt x="0" y="80"/>
                  </a:lnTo>
                  <a:lnTo>
                    <a:pt x="2" y="88"/>
                  </a:lnTo>
                  <a:lnTo>
                    <a:pt x="8" y="94"/>
                  </a:lnTo>
                  <a:lnTo>
                    <a:pt x="14" y="100"/>
                  </a:lnTo>
                  <a:lnTo>
                    <a:pt x="18" y="100"/>
                  </a:lnTo>
                  <a:lnTo>
                    <a:pt x="48" y="100"/>
                  </a:lnTo>
                  <a:lnTo>
                    <a:pt x="164" y="100"/>
                  </a:lnTo>
                  <a:lnTo>
                    <a:pt x="192" y="100"/>
                  </a:lnTo>
                  <a:lnTo>
                    <a:pt x="192" y="100"/>
                  </a:lnTo>
                  <a:lnTo>
                    <a:pt x="196" y="100"/>
                  </a:lnTo>
                  <a:lnTo>
                    <a:pt x="202" y="94"/>
                  </a:lnTo>
                  <a:lnTo>
                    <a:pt x="206" y="88"/>
                  </a:lnTo>
                  <a:lnTo>
                    <a:pt x="208" y="80"/>
                  </a:lnTo>
                  <a:lnTo>
                    <a:pt x="208" y="12"/>
                  </a:lnTo>
                  <a:lnTo>
                    <a:pt x="208" y="12"/>
                  </a:lnTo>
                  <a:lnTo>
                    <a:pt x="206" y="6"/>
                  </a:lnTo>
                  <a:lnTo>
                    <a:pt x="202" y="2"/>
                  </a:lnTo>
                  <a:lnTo>
                    <a:pt x="196" y="0"/>
                  </a:lnTo>
                  <a:lnTo>
                    <a:pt x="192" y="0"/>
                  </a:lnTo>
                  <a:close/>
                </a:path>
              </a:pathLst>
            </a:custGeom>
            <a:solidFill>
              <a:srgbClr val="FEFEFE"/>
            </a:solidFill>
            <a:ln>
              <a:noFill/>
            </a:ln>
          </p:spPr>
          <p:txBody>
            <a:bodyPr vert="horz" wrap="square" lIns="91440" tIns="45720" rIns="91440" bIns="45720" numCol="1" anchor="t" anchorCtr="0" compatLnSpc="1"/>
            <a:lstStyle/>
            <a:p>
              <a:endParaRPr lang="zh-CN" altLang="en-US"/>
            </a:p>
          </p:txBody>
        </p:sp>
        <p:sp>
          <p:nvSpPr>
            <p:cNvPr id="715" name="Freeform 92"/>
            <p:cNvSpPr/>
            <p:nvPr/>
          </p:nvSpPr>
          <p:spPr bwMode="auto">
            <a:xfrm>
              <a:off x="9928225" y="833438"/>
              <a:ext cx="327025" cy="158750"/>
            </a:xfrm>
            <a:custGeom>
              <a:avLst/>
              <a:gdLst>
                <a:gd name="T0" fmla="*/ 16 w 206"/>
                <a:gd name="T1" fmla="*/ 100 h 100"/>
                <a:gd name="T2" fmla="*/ 16 w 206"/>
                <a:gd name="T3" fmla="*/ 100 h 100"/>
                <a:gd name="T4" fmla="*/ 12 w 206"/>
                <a:gd name="T5" fmla="*/ 98 h 100"/>
                <a:gd name="T6" fmla="*/ 6 w 206"/>
                <a:gd name="T7" fmla="*/ 94 h 100"/>
                <a:gd name="T8" fmla="*/ 2 w 206"/>
                <a:gd name="T9" fmla="*/ 88 h 100"/>
                <a:gd name="T10" fmla="*/ 0 w 206"/>
                <a:gd name="T11" fmla="*/ 80 h 100"/>
                <a:gd name="T12" fmla="*/ 0 w 206"/>
                <a:gd name="T13" fmla="*/ 12 h 100"/>
                <a:gd name="T14" fmla="*/ 0 w 206"/>
                <a:gd name="T15" fmla="*/ 12 h 100"/>
                <a:gd name="T16" fmla="*/ 0 w 206"/>
                <a:gd name="T17" fmla="*/ 8 h 100"/>
                <a:gd name="T18" fmla="*/ 2 w 206"/>
                <a:gd name="T19" fmla="*/ 6 h 100"/>
                <a:gd name="T20" fmla="*/ 6 w 206"/>
                <a:gd name="T21" fmla="*/ 2 h 100"/>
                <a:gd name="T22" fmla="*/ 12 w 206"/>
                <a:gd name="T23" fmla="*/ 2 h 100"/>
                <a:gd name="T24" fmla="*/ 16 w 206"/>
                <a:gd name="T25" fmla="*/ 0 h 100"/>
                <a:gd name="T26" fmla="*/ 46 w 206"/>
                <a:gd name="T27" fmla="*/ 0 h 100"/>
                <a:gd name="T28" fmla="*/ 160 w 206"/>
                <a:gd name="T29" fmla="*/ 0 h 100"/>
                <a:gd name="T30" fmla="*/ 190 w 206"/>
                <a:gd name="T31" fmla="*/ 0 h 100"/>
                <a:gd name="T32" fmla="*/ 190 w 206"/>
                <a:gd name="T33" fmla="*/ 0 h 100"/>
                <a:gd name="T34" fmla="*/ 194 w 206"/>
                <a:gd name="T35" fmla="*/ 2 h 100"/>
                <a:gd name="T36" fmla="*/ 198 w 206"/>
                <a:gd name="T37" fmla="*/ 2 h 100"/>
                <a:gd name="T38" fmla="*/ 204 w 206"/>
                <a:gd name="T39" fmla="*/ 6 h 100"/>
                <a:gd name="T40" fmla="*/ 206 w 206"/>
                <a:gd name="T41" fmla="*/ 12 h 100"/>
                <a:gd name="T42" fmla="*/ 206 w 206"/>
                <a:gd name="T43" fmla="*/ 80 h 100"/>
                <a:gd name="T44" fmla="*/ 206 w 206"/>
                <a:gd name="T45" fmla="*/ 80 h 100"/>
                <a:gd name="T46" fmla="*/ 204 w 206"/>
                <a:gd name="T47" fmla="*/ 88 h 100"/>
                <a:gd name="T48" fmla="*/ 198 w 206"/>
                <a:gd name="T49" fmla="*/ 94 h 100"/>
                <a:gd name="T50" fmla="*/ 194 w 206"/>
                <a:gd name="T51" fmla="*/ 98 h 100"/>
                <a:gd name="T52" fmla="*/ 190 w 206"/>
                <a:gd name="T53" fmla="*/ 100 h 100"/>
                <a:gd name="T54" fmla="*/ 160 w 206"/>
                <a:gd name="T55" fmla="*/ 100 h 100"/>
                <a:gd name="T56" fmla="*/ 46 w 206"/>
                <a:gd name="T57" fmla="*/ 100 h 100"/>
                <a:gd name="T58" fmla="*/ 16 w 206"/>
                <a:gd name="T59"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6" h="100">
                  <a:moveTo>
                    <a:pt x="16" y="100"/>
                  </a:moveTo>
                  <a:lnTo>
                    <a:pt x="16" y="100"/>
                  </a:lnTo>
                  <a:lnTo>
                    <a:pt x="12" y="98"/>
                  </a:lnTo>
                  <a:lnTo>
                    <a:pt x="6" y="94"/>
                  </a:lnTo>
                  <a:lnTo>
                    <a:pt x="2" y="88"/>
                  </a:lnTo>
                  <a:lnTo>
                    <a:pt x="0" y="80"/>
                  </a:lnTo>
                  <a:lnTo>
                    <a:pt x="0" y="12"/>
                  </a:lnTo>
                  <a:lnTo>
                    <a:pt x="0" y="12"/>
                  </a:lnTo>
                  <a:lnTo>
                    <a:pt x="0" y="8"/>
                  </a:lnTo>
                  <a:lnTo>
                    <a:pt x="2" y="6"/>
                  </a:lnTo>
                  <a:lnTo>
                    <a:pt x="6" y="2"/>
                  </a:lnTo>
                  <a:lnTo>
                    <a:pt x="12" y="2"/>
                  </a:lnTo>
                  <a:lnTo>
                    <a:pt x="16" y="0"/>
                  </a:lnTo>
                  <a:lnTo>
                    <a:pt x="46" y="0"/>
                  </a:lnTo>
                  <a:lnTo>
                    <a:pt x="160" y="0"/>
                  </a:lnTo>
                  <a:lnTo>
                    <a:pt x="190" y="0"/>
                  </a:lnTo>
                  <a:lnTo>
                    <a:pt x="190" y="0"/>
                  </a:lnTo>
                  <a:lnTo>
                    <a:pt x="194" y="2"/>
                  </a:lnTo>
                  <a:lnTo>
                    <a:pt x="198" y="2"/>
                  </a:lnTo>
                  <a:lnTo>
                    <a:pt x="204" y="6"/>
                  </a:lnTo>
                  <a:lnTo>
                    <a:pt x="206" y="12"/>
                  </a:lnTo>
                  <a:lnTo>
                    <a:pt x="206" y="80"/>
                  </a:lnTo>
                  <a:lnTo>
                    <a:pt x="206" y="80"/>
                  </a:lnTo>
                  <a:lnTo>
                    <a:pt x="204" y="88"/>
                  </a:lnTo>
                  <a:lnTo>
                    <a:pt x="198" y="94"/>
                  </a:lnTo>
                  <a:lnTo>
                    <a:pt x="194" y="98"/>
                  </a:lnTo>
                  <a:lnTo>
                    <a:pt x="190" y="100"/>
                  </a:lnTo>
                  <a:lnTo>
                    <a:pt x="160" y="100"/>
                  </a:lnTo>
                  <a:lnTo>
                    <a:pt x="46" y="100"/>
                  </a:lnTo>
                  <a:lnTo>
                    <a:pt x="16" y="100"/>
                  </a:lnTo>
                </a:path>
              </a:pathLst>
            </a:custGeom>
            <a:noFill/>
            <a:ln>
              <a:noFill/>
            </a:ln>
          </p:spPr>
          <p:txBody>
            <a:bodyPr vert="horz" wrap="square" lIns="91440" tIns="45720" rIns="91440" bIns="45720" numCol="1" anchor="t" anchorCtr="0" compatLnSpc="1"/>
            <a:lstStyle/>
            <a:p>
              <a:endParaRPr lang="zh-CN" altLang="en-US"/>
            </a:p>
          </p:txBody>
        </p:sp>
        <p:sp>
          <p:nvSpPr>
            <p:cNvPr id="716" name="Freeform 93"/>
            <p:cNvSpPr/>
            <p:nvPr/>
          </p:nvSpPr>
          <p:spPr bwMode="auto">
            <a:xfrm>
              <a:off x="9925050" y="833438"/>
              <a:ext cx="330200" cy="158750"/>
            </a:xfrm>
            <a:custGeom>
              <a:avLst/>
              <a:gdLst>
                <a:gd name="T0" fmla="*/ 192 w 208"/>
                <a:gd name="T1" fmla="*/ 0 h 100"/>
                <a:gd name="T2" fmla="*/ 164 w 208"/>
                <a:gd name="T3" fmla="*/ 0 h 100"/>
                <a:gd name="T4" fmla="*/ 48 w 208"/>
                <a:gd name="T5" fmla="*/ 0 h 100"/>
                <a:gd name="T6" fmla="*/ 18 w 208"/>
                <a:gd name="T7" fmla="*/ 0 h 100"/>
                <a:gd name="T8" fmla="*/ 18 w 208"/>
                <a:gd name="T9" fmla="*/ 0 h 100"/>
                <a:gd name="T10" fmla="*/ 14 w 208"/>
                <a:gd name="T11" fmla="*/ 0 h 100"/>
                <a:gd name="T12" fmla="*/ 8 w 208"/>
                <a:gd name="T13" fmla="*/ 2 h 100"/>
                <a:gd name="T14" fmla="*/ 2 w 208"/>
                <a:gd name="T15" fmla="*/ 6 h 100"/>
                <a:gd name="T16" fmla="*/ 2 w 208"/>
                <a:gd name="T17" fmla="*/ 8 h 100"/>
                <a:gd name="T18" fmla="*/ 0 w 208"/>
                <a:gd name="T19" fmla="*/ 12 h 100"/>
                <a:gd name="T20" fmla="*/ 0 w 208"/>
                <a:gd name="T21" fmla="*/ 80 h 100"/>
                <a:gd name="T22" fmla="*/ 0 w 208"/>
                <a:gd name="T23" fmla="*/ 80 h 100"/>
                <a:gd name="T24" fmla="*/ 2 w 208"/>
                <a:gd name="T25" fmla="*/ 88 h 100"/>
                <a:gd name="T26" fmla="*/ 8 w 208"/>
                <a:gd name="T27" fmla="*/ 94 h 100"/>
                <a:gd name="T28" fmla="*/ 14 w 208"/>
                <a:gd name="T29" fmla="*/ 100 h 100"/>
                <a:gd name="T30" fmla="*/ 18 w 208"/>
                <a:gd name="T31" fmla="*/ 100 h 100"/>
                <a:gd name="T32" fmla="*/ 48 w 208"/>
                <a:gd name="T33" fmla="*/ 100 h 100"/>
                <a:gd name="T34" fmla="*/ 164 w 208"/>
                <a:gd name="T35" fmla="*/ 100 h 100"/>
                <a:gd name="T36" fmla="*/ 192 w 208"/>
                <a:gd name="T37" fmla="*/ 100 h 100"/>
                <a:gd name="T38" fmla="*/ 192 w 208"/>
                <a:gd name="T39" fmla="*/ 100 h 100"/>
                <a:gd name="T40" fmla="*/ 196 w 208"/>
                <a:gd name="T41" fmla="*/ 100 h 100"/>
                <a:gd name="T42" fmla="*/ 202 w 208"/>
                <a:gd name="T43" fmla="*/ 94 h 100"/>
                <a:gd name="T44" fmla="*/ 206 w 208"/>
                <a:gd name="T45" fmla="*/ 88 h 100"/>
                <a:gd name="T46" fmla="*/ 208 w 208"/>
                <a:gd name="T47" fmla="*/ 80 h 100"/>
                <a:gd name="T48" fmla="*/ 208 w 208"/>
                <a:gd name="T49" fmla="*/ 12 h 100"/>
                <a:gd name="T50" fmla="*/ 208 w 208"/>
                <a:gd name="T51" fmla="*/ 12 h 100"/>
                <a:gd name="T52" fmla="*/ 206 w 208"/>
                <a:gd name="T53" fmla="*/ 6 h 100"/>
                <a:gd name="T54" fmla="*/ 202 w 208"/>
                <a:gd name="T55" fmla="*/ 2 h 100"/>
                <a:gd name="T56" fmla="*/ 196 w 208"/>
                <a:gd name="T57" fmla="*/ 0 h 100"/>
                <a:gd name="T58" fmla="*/ 192 w 208"/>
                <a:gd name="T5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8" h="100">
                  <a:moveTo>
                    <a:pt x="192" y="0"/>
                  </a:moveTo>
                  <a:lnTo>
                    <a:pt x="164" y="0"/>
                  </a:lnTo>
                  <a:lnTo>
                    <a:pt x="48" y="0"/>
                  </a:lnTo>
                  <a:lnTo>
                    <a:pt x="18" y="0"/>
                  </a:lnTo>
                  <a:lnTo>
                    <a:pt x="18" y="0"/>
                  </a:lnTo>
                  <a:lnTo>
                    <a:pt x="14" y="0"/>
                  </a:lnTo>
                  <a:lnTo>
                    <a:pt x="8" y="2"/>
                  </a:lnTo>
                  <a:lnTo>
                    <a:pt x="2" y="6"/>
                  </a:lnTo>
                  <a:lnTo>
                    <a:pt x="2" y="8"/>
                  </a:lnTo>
                  <a:lnTo>
                    <a:pt x="0" y="12"/>
                  </a:lnTo>
                  <a:lnTo>
                    <a:pt x="0" y="80"/>
                  </a:lnTo>
                  <a:lnTo>
                    <a:pt x="0" y="80"/>
                  </a:lnTo>
                  <a:lnTo>
                    <a:pt x="2" y="88"/>
                  </a:lnTo>
                  <a:lnTo>
                    <a:pt x="8" y="94"/>
                  </a:lnTo>
                  <a:lnTo>
                    <a:pt x="14" y="100"/>
                  </a:lnTo>
                  <a:lnTo>
                    <a:pt x="18" y="100"/>
                  </a:lnTo>
                  <a:lnTo>
                    <a:pt x="48" y="100"/>
                  </a:lnTo>
                  <a:lnTo>
                    <a:pt x="164" y="100"/>
                  </a:lnTo>
                  <a:lnTo>
                    <a:pt x="192" y="100"/>
                  </a:lnTo>
                  <a:lnTo>
                    <a:pt x="192" y="100"/>
                  </a:lnTo>
                  <a:lnTo>
                    <a:pt x="196" y="100"/>
                  </a:lnTo>
                  <a:lnTo>
                    <a:pt x="202" y="94"/>
                  </a:lnTo>
                  <a:lnTo>
                    <a:pt x="206" y="88"/>
                  </a:lnTo>
                  <a:lnTo>
                    <a:pt x="208" y="80"/>
                  </a:lnTo>
                  <a:lnTo>
                    <a:pt x="208" y="12"/>
                  </a:lnTo>
                  <a:lnTo>
                    <a:pt x="208" y="12"/>
                  </a:lnTo>
                  <a:lnTo>
                    <a:pt x="206" y="6"/>
                  </a:lnTo>
                  <a:lnTo>
                    <a:pt x="202" y="2"/>
                  </a:lnTo>
                  <a:lnTo>
                    <a:pt x="196" y="0"/>
                  </a:lnTo>
                  <a:lnTo>
                    <a:pt x="192" y="0"/>
                  </a:lnTo>
                </a:path>
              </a:pathLst>
            </a:custGeom>
            <a:noFill/>
            <a:ln>
              <a:noFill/>
            </a:ln>
          </p:spPr>
          <p:txBody>
            <a:bodyPr vert="horz" wrap="square" lIns="91440" tIns="45720" rIns="91440" bIns="45720" numCol="1" anchor="t" anchorCtr="0" compatLnSpc="1"/>
            <a:lstStyle/>
            <a:p>
              <a:endParaRPr lang="zh-CN" altLang="en-US"/>
            </a:p>
          </p:txBody>
        </p:sp>
        <p:sp>
          <p:nvSpPr>
            <p:cNvPr id="717" name="Freeform 94"/>
            <p:cNvSpPr/>
            <p:nvPr/>
          </p:nvSpPr>
          <p:spPr bwMode="auto">
            <a:xfrm>
              <a:off x="10001250" y="862013"/>
              <a:ext cx="184150" cy="82550"/>
            </a:xfrm>
            <a:custGeom>
              <a:avLst/>
              <a:gdLst>
                <a:gd name="T0" fmla="*/ 112 w 116"/>
                <a:gd name="T1" fmla="*/ 0 h 52"/>
                <a:gd name="T2" fmla="*/ 90 w 116"/>
                <a:gd name="T3" fmla="*/ 0 h 52"/>
                <a:gd name="T4" fmla="*/ 24 w 116"/>
                <a:gd name="T5" fmla="*/ 0 h 52"/>
                <a:gd name="T6" fmla="*/ 8 w 116"/>
                <a:gd name="T7" fmla="*/ 0 h 52"/>
                <a:gd name="T8" fmla="*/ 8 w 116"/>
                <a:gd name="T9" fmla="*/ 0 h 52"/>
                <a:gd name="T10" fmla="*/ 4 w 116"/>
                <a:gd name="T11" fmla="*/ 0 h 52"/>
                <a:gd name="T12" fmla="*/ 0 w 116"/>
                <a:gd name="T13" fmla="*/ 4 h 52"/>
                <a:gd name="T14" fmla="*/ 0 w 116"/>
                <a:gd name="T15" fmla="*/ 12 h 52"/>
                <a:gd name="T16" fmla="*/ 0 w 116"/>
                <a:gd name="T17" fmla="*/ 42 h 52"/>
                <a:gd name="T18" fmla="*/ 0 w 116"/>
                <a:gd name="T19" fmla="*/ 42 h 52"/>
                <a:gd name="T20" fmla="*/ 0 w 116"/>
                <a:gd name="T21" fmla="*/ 48 h 52"/>
                <a:gd name="T22" fmla="*/ 4 w 116"/>
                <a:gd name="T23" fmla="*/ 52 h 52"/>
                <a:gd name="T24" fmla="*/ 8 w 116"/>
                <a:gd name="T25" fmla="*/ 52 h 52"/>
                <a:gd name="T26" fmla="*/ 24 w 116"/>
                <a:gd name="T27" fmla="*/ 52 h 52"/>
                <a:gd name="T28" fmla="*/ 90 w 116"/>
                <a:gd name="T29" fmla="*/ 52 h 52"/>
                <a:gd name="T30" fmla="*/ 112 w 116"/>
                <a:gd name="T31" fmla="*/ 52 h 52"/>
                <a:gd name="T32" fmla="*/ 112 w 116"/>
                <a:gd name="T33" fmla="*/ 52 h 52"/>
                <a:gd name="T34" fmla="*/ 114 w 116"/>
                <a:gd name="T35" fmla="*/ 52 h 52"/>
                <a:gd name="T36" fmla="*/ 116 w 116"/>
                <a:gd name="T37" fmla="*/ 48 h 52"/>
                <a:gd name="T38" fmla="*/ 116 w 116"/>
                <a:gd name="T39" fmla="*/ 42 h 52"/>
                <a:gd name="T40" fmla="*/ 116 w 116"/>
                <a:gd name="T41" fmla="*/ 12 h 52"/>
                <a:gd name="T42" fmla="*/ 116 w 116"/>
                <a:gd name="T43" fmla="*/ 12 h 52"/>
                <a:gd name="T44" fmla="*/ 116 w 116"/>
                <a:gd name="T45" fmla="*/ 4 h 52"/>
                <a:gd name="T46" fmla="*/ 114 w 116"/>
                <a:gd name="T47" fmla="*/ 0 h 52"/>
                <a:gd name="T48" fmla="*/ 112 w 116"/>
                <a:gd name="T49" fmla="*/ 0 h 52"/>
                <a:gd name="T50" fmla="*/ 112 w 116"/>
                <a:gd name="T5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6" h="52">
                  <a:moveTo>
                    <a:pt x="112" y="0"/>
                  </a:moveTo>
                  <a:lnTo>
                    <a:pt x="90" y="0"/>
                  </a:lnTo>
                  <a:lnTo>
                    <a:pt x="24" y="0"/>
                  </a:lnTo>
                  <a:lnTo>
                    <a:pt x="8" y="0"/>
                  </a:lnTo>
                  <a:lnTo>
                    <a:pt x="8" y="0"/>
                  </a:lnTo>
                  <a:lnTo>
                    <a:pt x="4" y="0"/>
                  </a:lnTo>
                  <a:lnTo>
                    <a:pt x="0" y="4"/>
                  </a:lnTo>
                  <a:lnTo>
                    <a:pt x="0" y="12"/>
                  </a:lnTo>
                  <a:lnTo>
                    <a:pt x="0" y="42"/>
                  </a:lnTo>
                  <a:lnTo>
                    <a:pt x="0" y="42"/>
                  </a:lnTo>
                  <a:lnTo>
                    <a:pt x="0" y="48"/>
                  </a:lnTo>
                  <a:lnTo>
                    <a:pt x="4" y="52"/>
                  </a:lnTo>
                  <a:lnTo>
                    <a:pt x="8" y="52"/>
                  </a:lnTo>
                  <a:lnTo>
                    <a:pt x="24" y="52"/>
                  </a:lnTo>
                  <a:lnTo>
                    <a:pt x="90" y="52"/>
                  </a:lnTo>
                  <a:lnTo>
                    <a:pt x="112" y="52"/>
                  </a:lnTo>
                  <a:lnTo>
                    <a:pt x="112" y="52"/>
                  </a:lnTo>
                  <a:lnTo>
                    <a:pt x="114" y="52"/>
                  </a:lnTo>
                  <a:lnTo>
                    <a:pt x="116" y="48"/>
                  </a:lnTo>
                  <a:lnTo>
                    <a:pt x="116" y="42"/>
                  </a:lnTo>
                  <a:lnTo>
                    <a:pt x="116" y="12"/>
                  </a:lnTo>
                  <a:lnTo>
                    <a:pt x="116" y="12"/>
                  </a:lnTo>
                  <a:lnTo>
                    <a:pt x="116" y="4"/>
                  </a:lnTo>
                  <a:lnTo>
                    <a:pt x="114" y="0"/>
                  </a:lnTo>
                  <a:lnTo>
                    <a:pt x="112" y="0"/>
                  </a:lnTo>
                  <a:lnTo>
                    <a:pt x="112" y="0"/>
                  </a:lnTo>
                  <a:close/>
                </a:path>
              </a:pathLst>
            </a:custGeom>
            <a:solidFill>
              <a:srgbClr val="040000"/>
            </a:solidFill>
            <a:ln>
              <a:noFill/>
            </a:ln>
          </p:spPr>
          <p:txBody>
            <a:bodyPr vert="horz" wrap="square" lIns="91440" tIns="45720" rIns="91440" bIns="45720" numCol="1" anchor="t" anchorCtr="0" compatLnSpc="1"/>
            <a:lstStyle/>
            <a:p>
              <a:endParaRPr lang="zh-CN" altLang="en-US"/>
            </a:p>
          </p:txBody>
        </p:sp>
        <p:sp>
          <p:nvSpPr>
            <p:cNvPr id="718" name="Rectangle 95"/>
            <p:cNvSpPr>
              <a:spLocks noChangeArrowheads="1"/>
            </p:cNvSpPr>
            <p:nvPr/>
          </p:nvSpPr>
          <p:spPr bwMode="auto">
            <a:xfrm>
              <a:off x="9969500" y="849313"/>
              <a:ext cx="228600" cy="114300"/>
            </a:xfrm>
            <a:prstGeom prst="rect">
              <a:avLst/>
            </a:prstGeom>
            <a:solidFill>
              <a:srgbClr val="4BB0D0"/>
            </a:solidFill>
            <a:ln>
              <a:noFill/>
            </a:ln>
          </p:spPr>
          <p:txBody>
            <a:bodyPr vert="horz" wrap="square" lIns="91440" tIns="45720" rIns="91440" bIns="45720" numCol="1" anchor="t" anchorCtr="0" compatLnSpc="1"/>
            <a:lstStyle/>
            <a:p>
              <a:endParaRPr lang="zh-CN" altLang="en-US"/>
            </a:p>
          </p:txBody>
        </p:sp>
        <p:sp>
          <p:nvSpPr>
            <p:cNvPr id="719" name="Freeform 96"/>
            <p:cNvSpPr>
              <a:spLocks noEditPoints="1"/>
            </p:cNvSpPr>
            <p:nvPr/>
          </p:nvSpPr>
          <p:spPr bwMode="auto">
            <a:xfrm>
              <a:off x="9921875" y="1011238"/>
              <a:ext cx="336550" cy="158750"/>
            </a:xfrm>
            <a:custGeom>
              <a:avLst/>
              <a:gdLst>
                <a:gd name="T0" fmla="*/ 18 w 212"/>
                <a:gd name="T1" fmla="*/ 100 h 100"/>
                <a:gd name="T2" fmla="*/ 8 w 212"/>
                <a:gd name="T3" fmla="*/ 94 h 100"/>
                <a:gd name="T4" fmla="*/ 0 w 212"/>
                <a:gd name="T5" fmla="*/ 78 h 100"/>
                <a:gd name="T6" fmla="*/ 0 w 212"/>
                <a:gd name="T7" fmla="*/ 12 h 100"/>
                <a:gd name="T8" fmla="*/ 2 w 212"/>
                <a:gd name="T9" fmla="*/ 6 h 100"/>
                <a:gd name="T10" fmla="*/ 14 w 212"/>
                <a:gd name="T11" fmla="*/ 2 h 100"/>
                <a:gd name="T12" fmla="*/ 50 w 212"/>
                <a:gd name="T13" fmla="*/ 0 h 100"/>
                <a:gd name="T14" fmla="*/ 196 w 212"/>
                <a:gd name="T15" fmla="*/ 0 h 100"/>
                <a:gd name="T16" fmla="*/ 200 w 212"/>
                <a:gd name="T17" fmla="*/ 2 h 100"/>
                <a:gd name="T18" fmla="*/ 210 w 212"/>
                <a:gd name="T19" fmla="*/ 6 h 100"/>
                <a:gd name="T20" fmla="*/ 212 w 212"/>
                <a:gd name="T21" fmla="*/ 12 h 100"/>
                <a:gd name="T22" fmla="*/ 212 w 212"/>
                <a:gd name="T23" fmla="*/ 78 h 100"/>
                <a:gd name="T24" fmla="*/ 206 w 212"/>
                <a:gd name="T25" fmla="*/ 94 h 100"/>
                <a:gd name="T26" fmla="*/ 196 w 212"/>
                <a:gd name="T27" fmla="*/ 100 h 100"/>
                <a:gd name="T28" fmla="*/ 50 w 212"/>
                <a:gd name="T29" fmla="*/ 100 h 100"/>
                <a:gd name="T30" fmla="*/ 196 w 212"/>
                <a:gd name="T31" fmla="*/ 0 h 100"/>
                <a:gd name="T32" fmla="*/ 50 w 212"/>
                <a:gd name="T33" fmla="*/ 0 h 100"/>
                <a:gd name="T34" fmla="*/ 18 w 212"/>
                <a:gd name="T35" fmla="*/ 0 h 100"/>
                <a:gd name="T36" fmla="*/ 8 w 212"/>
                <a:gd name="T37" fmla="*/ 2 h 100"/>
                <a:gd name="T38" fmla="*/ 0 w 212"/>
                <a:gd name="T39" fmla="*/ 8 h 100"/>
                <a:gd name="T40" fmla="*/ 0 w 212"/>
                <a:gd name="T41" fmla="*/ 78 h 100"/>
                <a:gd name="T42" fmla="*/ 2 w 212"/>
                <a:gd name="T43" fmla="*/ 86 h 100"/>
                <a:gd name="T44" fmla="*/ 12 w 212"/>
                <a:gd name="T45" fmla="*/ 98 h 100"/>
                <a:gd name="T46" fmla="*/ 18 w 212"/>
                <a:gd name="T47" fmla="*/ 100 h 100"/>
                <a:gd name="T48" fmla="*/ 50 w 212"/>
                <a:gd name="T49" fmla="*/ 100 h 100"/>
                <a:gd name="T50" fmla="*/ 196 w 212"/>
                <a:gd name="T51" fmla="*/ 100 h 100"/>
                <a:gd name="T52" fmla="*/ 198 w 212"/>
                <a:gd name="T53" fmla="*/ 100 h 100"/>
                <a:gd name="T54" fmla="*/ 200 w 212"/>
                <a:gd name="T55" fmla="*/ 98 h 100"/>
                <a:gd name="T56" fmla="*/ 210 w 212"/>
                <a:gd name="T57" fmla="*/ 86 h 100"/>
                <a:gd name="T58" fmla="*/ 212 w 212"/>
                <a:gd name="T59" fmla="*/ 12 h 100"/>
                <a:gd name="T60" fmla="*/ 212 w 212"/>
                <a:gd name="T61" fmla="*/ 8 h 100"/>
                <a:gd name="T62" fmla="*/ 206 w 212"/>
                <a:gd name="T63" fmla="*/ 2 h 100"/>
                <a:gd name="T64" fmla="*/ 196 w 212"/>
                <a:gd name="T65"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2" h="100">
                  <a:moveTo>
                    <a:pt x="18" y="100"/>
                  </a:moveTo>
                  <a:lnTo>
                    <a:pt x="18" y="100"/>
                  </a:lnTo>
                  <a:lnTo>
                    <a:pt x="14" y="98"/>
                  </a:lnTo>
                  <a:lnTo>
                    <a:pt x="8" y="94"/>
                  </a:lnTo>
                  <a:lnTo>
                    <a:pt x="2" y="86"/>
                  </a:lnTo>
                  <a:lnTo>
                    <a:pt x="0" y="78"/>
                  </a:lnTo>
                  <a:lnTo>
                    <a:pt x="0" y="12"/>
                  </a:lnTo>
                  <a:lnTo>
                    <a:pt x="0" y="12"/>
                  </a:lnTo>
                  <a:lnTo>
                    <a:pt x="0" y="8"/>
                  </a:lnTo>
                  <a:lnTo>
                    <a:pt x="2" y="6"/>
                  </a:lnTo>
                  <a:lnTo>
                    <a:pt x="8" y="2"/>
                  </a:lnTo>
                  <a:lnTo>
                    <a:pt x="14" y="2"/>
                  </a:lnTo>
                  <a:lnTo>
                    <a:pt x="18" y="0"/>
                  </a:lnTo>
                  <a:lnTo>
                    <a:pt x="50" y="0"/>
                  </a:lnTo>
                  <a:lnTo>
                    <a:pt x="166" y="0"/>
                  </a:lnTo>
                  <a:lnTo>
                    <a:pt x="196" y="0"/>
                  </a:lnTo>
                  <a:lnTo>
                    <a:pt x="196" y="0"/>
                  </a:lnTo>
                  <a:lnTo>
                    <a:pt x="200" y="2"/>
                  </a:lnTo>
                  <a:lnTo>
                    <a:pt x="206" y="2"/>
                  </a:lnTo>
                  <a:lnTo>
                    <a:pt x="210" y="6"/>
                  </a:lnTo>
                  <a:lnTo>
                    <a:pt x="212" y="8"/>
                  </a:lnTo>
                  <a:lnTo>
                    <a:pt x="212" y="12"/>
                  </a:lnTo>
                  <a:lnTo>
                    <a:pt x="212" y="78"/>
                  </a:lnTo>
                  <a:lnTo>
                    <a:pt x="212" y="78"/>
                  </a:lnTo>
                  <a:lnTo>
                    <a:pt x="210" y="86"/>
                  </a:lnTo>
                  <a:lnTo>
                    <a:pt x="206" y="94"/>
                  </a:lnTo>
                  <a:lnTo>
                    <a:pt x="200" y="98"/>
                  </a:lnTo>
                  <a:lnTo>
                    <a:pt x="196" y="100"/>
                  </a:lnTo>
                  <a:lnTo>
                    <a:pt x="166" y="100"/>
                  </a:lnTo>
                  <a:lnTo>
                    <a:pt x="50" y="100"/>
                  </a:lnTo>
                  <a:lnTo>
                    <a:pt x="18" y="100"/>
                  </a:lnTo>
                  <a:close/>
                  <a:moveTo>
                    <a:pt x="196" y="0"/>
                  </a:moveTo>
                  <a:lnTo>
                    <a:pt x="166" y="0"/>
                  </a:lnTo>
                  <a:lnTo>
                    <a:pt x="50" y="0"/>
                  </a:lnTo>
                  <a:lnTo>
                    <a:pt x="18" y="0"/>
                  </a:lnTo>
                  <a:lnTo>
                    <a:pt x="18" y="0"/>
                  </a:lnTo>
                  <a:lnTo>
                    <a:pt x="12" y="0"/>
                  </a:lnTo>
                  <a:lnTo>
                    <a:pt x="8" y="2"/>
                  </a:lnTo>
                  <a:lnTo>
                    <a:pt x="2" y="6"/>
                  </a:lnTo>
                  <a:lnTo>
                    <a:pt x="0" y="8"/>
                  </a:lnTo>
                  <a:lnTo>
                    <a:pt x="0" y="12"/>
                  </a:lnTo>
                  <a:lnTo>
                    <a:pt x="0" y="78"/>
                  </a:lnTo>
                  <a:lnTo>
                    <a:pt x="0" y="78"/>
                  </a:lnTo>
                  <a:lnTo>
                    <a:pt x="2" y="86"/>
                  </a:lnTo>
                  <a:lnTo>
                    <a:pt x="6" y="94"/>
                  </a:lnTo>
                  <a:lnTo>
                    <a:pt x="12" y="98"/>
                  </a:lnTo>
                  <a:lnTo>
                    <a:pt x="18" y="100"/>
                  </a:lnTo>
                  <a:lnTo>
                    <a:pt x="18" y="100"/>
                  </a:lnTo>
                  <a:lnTo>
                    <a:pt x="18" y="100"/>
                  </a:lnTo>
                  <a:lnTo>
                    <a:pt x="50" y="100"/>
                  </a:lnTo>
                  <a:lnTo>
                    <a:pt x="166" y="100"/>
                  </a:lnTo>
                  <a:lnTo>
                    <a:pt x="196" y="100"/>
                  </a:lnTo>
                  <a:lnTo>
                    <a:pt x="196" y="100"/>
                  </a:lnTo>
                  <a:lnTo>
                    <a:pt x="198" y="100"/>
                  </a:lnTo>
                  <a:lnTo>
                    <a:pt x="198" y="100"/>
                  </a:lnTo>
                  <a:lnTo>
                    <a:pt x="200" y="98"/>
                  </a:lnTo>
                  <a:lnTo>
                    <a:pt x="206" y="94"/>
                  </a:lnTo>
                  <a:lnTo>
                    <a:pt x="210" y="86"/>
                  </a:lnTo>
                  <a:lnTo>
                    <a:pt x="212" y="78"/>
                  </a:lnTo>
                  <a:lnTo>
                    <a:pt x="212" y="12"/>
                  </a:lnTo>
                  <a:lnTo>
                    <a:pt x="212" y="12"/>
                  </a:lnTo>
                  <a:lnTo>
                    <a:pt x="212" y="8"/>
                  </a:lnTo>
                  <a:lnTo>
                    <a:pt x="210" y="6"/>
                  </a:lnTo>
                  <a:lnTo>
                    <a:pt x="206" y="2"/>
                  </a:lnTo>
                  <a:lnTo>
                    <a:pt x="200" y="0"/>
                  </a:lnTo>
                  <a:lnTo>
                    <a:pt x="196" y="0"/>
                  </a:lnTo>
                  <a:close/>
                </a:path>
              </a:pathLst>
            </a:custGeom>
            <a:solidFill>
              <a:srgbClr val="FFFFFF"/>
            </a:solidFill>
            <a:ln>
              <a:noFill/>
            </a:ln>
          </p:spPr>
          <p:txBody>
            <a:bodyPr vert="horz" wrap="square" lIns="91440" tIns="45720" rIns="91440" bIns="45720" numCol="1" anchor="t" anchorCtr="0" compatLnSpc="1"/>
            <a:lstStyle/>
            <a:p>
              <a:endParaRPr lang="zh-CN" altLang="en-US"/>
            </a:p>
          </p:txBody>
        </p:sp>
        <p:sp>
          <p:nvSpPr>
            <p:cNvPr id="720" name="Freeform 97"/>
            <p:cNvSpPr/>
            <p:nvPr/>
          </p:nvSpPr>
          <p:spPr bwMode="auto">
            <a:xfrm>
              <a:off x="9921875" y="1011238"/>
              <a:ext cx="336550" cy="158750"/>
            </a:xfrm>
            <a:custGeom>
              <a:avLst/>
              <a:gdLst>
                <a:gd name="T0" fmla="*/ 18 w 212"/>
                <a:gd name="T1" fmla="*/ 100 h 100"/>
                <a:gd name="T2" fmla="*/ 18 w 212"/>
                <a:gd name="T3" fmla="*/ 100 h 100"/>
                <a:gd name="T4" fmla="*/ 14 w 212"/>
                <a:gd name="T5" fmla="*/ 98 h 100"/>
                <a:gd name="T6" fmla="*/ 8 w 212"/>
                <a:gd name="T7" fmla="*/ 94 h 100"/>
                <a:gd name="T8" fmla="*/ 2 w 212"/>
                <a:gd name="T9" fmla="*/ 86 h 100"/>
                <a:gd name="T10" fmla="*/ 0 w 212"/>
                <a:gd name="T11" fmla="*/ 78 h 100"/>
                <a:gd name="T12" fmla="*/ 0 w 212"/>
                <a:gd name="T13" fmla="*/ 12 h 100"/>
                <a:gd name="T14" fmla="*/ 0 w 212"/>
                <a:gd name="T15" fmla="*/ 12 h 100"/>
                <a:gd name="T16" fmla="*/ 0 w 212"/>
                <a:gd name="T17" fmla="*/ 8 h 100"/>
                <a:gd name="T18" fmla="*/ 2 w 212"/>
                <a:gd name="T19" fmla="*/ 6 h 100"/>
                <a:gd name="T20" fmla="*/ 8 w 212"/>
                <a:gd name="T21" fmla="*/ 2 h 100"/>
                <a:gd name="T22" fmla="*/ 14 w 212"/>
                <a:gd name="T23" fmla="*/ 2 h 100"/>
                <a:gd name="T24" fmla="*/ 18 w 212"/>
                <a:gd name="T25" fmla="*/ 0 h 100"/>
                <a:gd name="T26" fmla="*/ 50 w 212"/>
                <a:gd name="T27" fmla="*/ 0 h 100"/>
                <a:gd name="T28" fmla="*/ 166 w 212"/>
                <a:gd name="T29" fmla="*/ 0 h 100"/>
                <a:gd name="T30" fmla="*/ 196 w 212"/>
                <a:gd name="T31" fmla="*/ 0 h 100"/>
                <a:gd name="T32" fmla="*/ 196 w 212"/>
                <a:gd name="T33" fmla="*/ 0 h 100"/>
                <a:gd name="T34" fmla="*/ 200 w 212"/>
                <a:gd name="T35" fmla="*/ 2 h 100"/>
                <a:gd name="T36" fmla="*/ 206 w 212"/>
                <a:gd name="T37" fmla="*/ 2 h 100"/>
                <a:gd name="T38" fmla="*/ 210 w 212"/>
                <a:gd name="T39" fmla="*/ 6 h 100"/>
                <a:gd name="T40" fmla="*/ 212 w 212"/>
                <a:gd name="T41" fmla="*/ 8 h 100"/>
                <a:gd name="T42" fmla="*/ 212 w 212"/>
                <a:gd name="T43" fmla="*/ 12 h 100"/>
                <a:gd name="T44" fmla="*/ 212 w 212"/>
                <a:gd name="T45" fmla="*/ 78 h 100"/>
                <a:gd name="T46" fmla="*/ 212 w 212"/>
                <a:gd name="T47" fmla="*/ 78 h 100"/>
                <a:gd name="T48" fmla="*/ 210 w 212"/>
                <a:gd name="T49" fmla="*/ 86 h 100"/>
                <a:gd name="T50" fmla="*/ 206 w 212"/>
                <a:gd name="T51" fmla="*/ 94 h 100"/>
                <a:gd name="T52" fmla="*/ 200 w 212"/>
                <a:gd name="T53" fmla="*/ 98 h 100"/>
                <a:gd name="T54" fmla="*/ 196 w 212"/>
                <a:gd name="T55" fmla="*/ 100 h 100"/>
                <a:gd name="T56" fmla="*/ 166 w 212"/>
                <a:gd name="T57" fmla="*/ 100 h 100"/>
                <a:gd name="T58" fmla="*/ 50 w 212"/>
                <a:gd name="T59" fmla="*/ 100 h 100"/>
                <a:gd name="T60" fmla="*/ 18 w 212"/>
                <a:gd name="T61"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2" h="100">
                  <a:moveTo>
                    <a:pt x="18" y="100"/>
                  </a:moveTo>
                  <a:lnTo>
                    <a:pt x="18" y="100"/>
                  </a:lnTo>
                  <a:lnTo>
                    <a:pt x="14" y="98"/>
                  </a:lnTo>
                  <a:lnTo>
                    <a:pt x="8" y="94"/>
                  </a:lnTo>
                  <a:lnTo>
                    <a:pt x="2" y="86"/>
                  </a:lnTo>
                  <a:lnTo>
                    <a:pt x="0" y="78"/>
                  </a:lnTo>
                  <a:lnTo>
                    <a:pt x="0" y="12"/>
                  </a:lnTo>
                  <a:lnTo>
                    <a:pt x="0" y="12"/>
                  </a:lnTo>
                  <a:lnTo>
                    <a:pt x="0" y="8"/>
                  </a:lnTo>
                  <a:lnTo>
                    <a:pt x="2" y="6"/>
                  </a:lnTo>
                  <a:lnTo>
                    <a:pt x="8" y="2"/>
                  </a:lnTo>
                  <a:lnTo>
                    <a:pt x="14" y="2"/>
                  </a:lnTo>
                  <a:lnTo>
                    <a:pt x="18" y="0"/>
                  </a:lnTo>
                  <a:lnTo>
                    <a:pt x="50" y="0"/>
                  </a:lnTo>
                  <a:lnTo>
                    <a:pt x="166" y="0"/>
                  </a:lnTo>
                  <a:lnTo>
                    <a:pt x="196" y="0"/>
                  </a:lnTo>
                  <a:lnTo>
                    <a:pt x="196" y="0"/>
                  </a:lnTo>
                  <a:lnTo>
                    <a:pt x="200" y="2"/>
                  </a:lnTo>
                  <a:lnTo>
                    <a:pt x="206" y="2"/>
                  </a:lnTo>
                  <a:lnTo>
                    <a:pt x="210" y="6"/>
                  </a:lnTo>
                  <a:lnTo>
                    <a:pt x="212" y="8"/>
                  </a:lnTo>
                  <a:lnTo>
                    <a:pt x="212" y="12"/>
                  </a:lnTo>
                  <a:lnTo>
                    <a:pt x="212" y="78"/>
                  </a:lnTo>
                  <a:lnTo>
                    <a:pt x="212" y="78"/>
                  </a:lnTo>
                  <a:lnTo>
                    <a:pt x="210" y="86"/>
                  </a:lnTo>
                  <a:lnTo>
                    <a:pt x="206" y="94"/>
                  </a:lnTo>
                  <a:lnTo>
                    <a:pt x="200" y="98"/>
                  </a:lnTo>
                  <a:lnTo>
                    <a:pt x="196" y="100"/>
                  </a:lnTo>
                  <a:lnTo>
                    <a:pt x="166" y="100"/>
                  </a:lnTo>
                  <a:lnTo>
                    <a:pt x="50" y="100"/>
                  </a:lnTo>
                  <a:lnTo>
                    <a:pt x="18" y="100"/>
                  </a:lnTo>
                </a:path>
              </a:pathLst>
            </a:custGeom>
            <a:noFill/>
            <a:ln>
              <a:noFill/>
            </a:ln>
          </p:spPr>
          <p:txBody>
            <a:bodyPr vert="horz" wrap="square" lIns="91440" tIns="45720" rIns="91440" bIns="45720" numCol="1" anchor="t" anchorCtr="0" compatLnSpc="1"/>
            <a:lstStyle/>
            <a:p>
              <a:endParaRPr lang="zh-CN" altLang="en-US"/>
            </a:p>
          </p:txBody>
        </p:sp>
        <p:sp>
          <p:nvSpPr>
            <p:cNvPr id="721" name="Freeform 98"/>
            <p:cNvSpPr/>
            <p:nvPr/>
          </p:nvSpPr>
          <p:spPr bwMode="auto">
            <a:xfrm>
              <a:off x="9921875" y="1011238"/>
              <a:ext cx="336550" cy="158750"/>
            </a:xfrm>
            <a:custGeom>
              <a:avLst/>
              <a:gdLst>
                <a:gd name="T0" fmla="*/ 196 w 212"/>
                <a:gd name="T1" fmla="*/ 0 h 100"/>
                <a:gd name="T2" fmla="*/ 166 w 212"/>
                <a:gd name="T3" fmla="*/ 0 h 100"/>
                <a:gd name="T4" fmla="*/ 50 w 212"/>
                <a:gd name="T5" fmla="*/ 0 h 100"/>
                <a:gd name="T6" fmla="*/ 18 w 212"/>
                <a:gd name="T7" fmla="*/ 0 h 100"/>
                <a:gd name="T8" fmla="*/ 18 w 212"/>
                <a:gd name="T9" fmla="*/ 0 h 100"/>
                <a:gd name="T10" fmla="*/ 12 w 212"/>
                <a:gd name="T11" fmla="*/ 0 h 100"/>
                <a:gd name="T12" fmla="*/ 8 w 212"/>
                <a:gd name="T13" fmla="*/ 2 h 100"/>
                <a:gd name="T14" fmla="*/ 2 w 212"/>
                <a:gd name="T15" fmla="*/ 6 h 100"/>
                <a:gd name="T16" fmla="*/ 0 w 212"/>
                <a:gd name="T17" fmla="*/ 8 h 100"/>
                <a:gd name="T18" fmla="*/ 0 w 212"/>
                <a:gd name="T19" fmla="*/ 12 h 100"/>
                <a:gd name="T20" fmla="*/ 0 w 212"/>
                <a:gd name="T21" fmla="*/ 78 h 100"/>
                <a:gd name="T22" fmla="*/ 0 w 212"/>
                <a:gd name="T23" fmla="*/ 78 h 100"/>
                <a:gd name="T24" fmla="*/ 2 w 212"/>
                <a:gd name="T25" fmla="*/ 86 h 100"/>
                <a:gd name="T26" fmla="*/ 6 w 212"/>
                <a:gd name="T27" fmla="*/ 94 h 100"/>
                <a:gd name="T28" fmla="*/ 12 w 212"/>
                <a:gd name="T29" fmla="*/ 98 h 100"/>
                <a:gd name="T30" fmla="*/ 18 w 212"/>
                <a:gd name="T31" fmla="*/ 100 h 100"/>
                <a:gd name="T32" fmla="*/ 18 w 212"/>
                <a:gd name="T33" fmla="*/ 100 h 100"/>
                <a:gd name="T34" fmla="*/ 18 w 212"/>
                <a:gd name="T35" fmla="*/ 100 h 100"/>
                <a:gd name="T36" fmla="*/ 50 w 212"/>
                <a:gd name="T37" fmla="*/ 100 h 100"/>
                <a:gd name="T38" fmla="*/ 166 w 212"/>
                <a:gd name="T39" fmla="*/ 100 h 100"/>
                <a:gd name="T40" fmla="*/ 196 w 212"/>
                <a:gd name="T41" fmla="*/ 100 h 100"/>
                <a:gd name="T42" fmla="*/ 196 w 212"/>
                <a:gd name="T43" fmla="*/ 100 h 100"/>
                <a:gd name="T44" fmla="*/ 198 w 212"/>
                <a:gd name="T45" fmla="*/ 100 h 100"/>
                <a:gd name="T46" fmla="*/ 198 w 212"/>
                <a:gd name="T47" fmla="*/ 100 h 100"/>
                <a:gd name="T48" fmla="*/ 200 w 212"/>
                <a:gd name="T49" fmla="*/ 98 h 100"/>
                <a:gd name="T50" fmla="*/ 206 w 212"/>
                <a:gd name="T51" fmla="*/ 94 h 100"/>
                <a:gd name="T52" fmla="*/ 210 w 212"/>
                <a:gd name="T53" fmla="*/ 86 h 100"/>
                <a:gd name="T54" fmla="*/ 212 w 212"/>
                <a:gd name="T55" fmla="*/ 78 h 100"/>
                <a:gd name="T56" fmla="*/ 212 w 212"/>
                <a:gd name="T57" fmla="*/ 12 h 100"/>
                <a:gd name="T58" fmla="*/ 212 w 212"/>
                <a:gd name="T59" fmla="*/ 12 h 100"/>
                <a:gd name="T60" fmla="*/ 212 w 212"/>
                <a:gd name="T61" fmla="*/ 8 h 100"/>
                <a:gd name="T62" fmla="*/ 210 w 212"/>
                <a:gd name="T63" fmla="*/ 6 h 100"/>
                <a:gd name="T64" fmla="*/ 206 w 212"/>
                <a:gd name="T65" fmla="*/ 2 h 100"/>
                <a:gd name="T66" fmla="*/ 200 w 212"/>
                <a:gd name="T67" fmla="*/ 0 h 100"/>
                <a:gd name="T68" fmla="*/ 196 w 212"/>
                <a:gd name="T6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2" h="100">
                  <a:moveTo>
                    <a:pt x="196" y="0"/>
                  </a:moveTo>
                  <a:lnTo>
                    <a:pt x="166" y="0"/>
                  </a:lnTo>
                  <a:lnTo>
                    <a:pt x="50" y="0"/>
                  </a:lnTo>
                  <a:lnTo>
                    <a:pt x="18" y="0"/>
                  </a:lnTo>
                  <a:lnTo>
                    <a:pt x="18" y="0"/>
                  </a:lnTo>
                  <a:lnTo>
                    <a:pt x="12" y="0"/>
                  </a:lnTo>
                  <a:lnTo>
                    <a:pt x="8" y="2"/>
                  </a:lnTo>
                  <a:lnTo>
                    <a:pt x="2" y="6"/>
                  </a:lnTo>
                  <a:lnTo>
                    <a:pt x="0" y="8"/>
                  </a:lnTo>
                  <a:lnTo>
                    <a:pt x="0" y="12"/>
                  </a:lnTo>
                  <a:lnTo>
                    <a:pt x="0" y="78"/>
                  </a:lnTo>
                  <a:lnTo>
                    <a:pt x="0" y="78"/>
                  </a:lnTo>
                  <a:lnTo>
                    <a:pt x="2" y="86"/>
                  </a:lnTo>
                  <a:lnTo>
                    <a:pt x="6" y="94"/>
                  </a:lnTo>
                  <a:lnTo>
                    <a:pt x="12" y="98"/>
                  </a:lnTo>
                  <a:lnTo>
                    <a:pt x="18" y="100"/>
                  </a:lnTo>
                  <a:lnTo>
                    <a:pt x="18" y="100"/>
                  </a:lnTo>
                  <a:lnTo>
                    <a:pt x="18" y="100"/>
                  </a:lnTo>
                  <a:lnTo>
                    <a:pt x="50" y="100"/>
                  </a:lnTo>
                  <a:lnTo>
                    <a:pt x="166" y="100"/>
                  </a:lnTo>
                  <a:lnTo>
                    <a:pt x="196" y="100"/>
                  </a:lnTo>
                  <a:lnTo>
                    <a:pt x="196" y="100"/>
                  </a:lnTo>
                  <a:lnTo>
                    <a:pt x="198" y="100"/>
                  </a:lnTo>
                  <a:lnTo>
                    <a:pt x="198" y="100"/>
                  </a:lnTo>
                  <a:lnTo>
                    <a:pt x="200" y="98"/>
                  </a:lnTo>
                  <a:lnTo>
                    <a:pt x="206" y="94"/>
                  </a:lnTo>
                  <a:lnTo>
                    <a:pt x="210" y="86"/>
                  </a:lnTo>
                  <a:lnTo>
                    <a:pt x="212" y="78"/>
                  </a:lnTo>
                  <a:lnTo>
                    <a:pt x="212" y="12"/>
                  </a:lnTo>
                  <a:lnTo>
                    <a:pt x="212" y="12"/>
                  </a:lnTo>
                  <a:lnTo>
                    <a:pt x="212" y="8"/>
                  </a:lnTo>
                  <a:lnTo>
                    <a:pt x="210" y="6"/>
                  </a:lnTo>
                  <a:lnTo>
                    <a:pt x="206" y="2"/>
                  </a:lnTo>
                  <a:lnTo>
                    <a:pt x="200" y="0"/>
                  </a:lnTo>
                  <a:lnTo>
                    <a:pt x="196" y="0"/>
                  </a:lnTo>
                </a:path>
              </a:pathLst>
            </a:custGeom>
            <a:noFill/>
            <a:ln>
              <a:noFill/>
            </a:ln>
          </p:spPr>
          <p:txBody>
            <a:bodyPr vert="horz" wrap="square" lIns="91440" tIns="45720" rIns="91440" bIns="45720" numCol="1" anchor="t" anchorCtr="0" compatLnSpc="1"/>
            <a:lstStyle/>
            <a:p>
              <a:endParaRPr lang="zh-CN" altLang="en-US"/>
            </a:p>
          </p:txBody>
        </p:sp>
        <p:sp>
          <p:nvSpPr>
            <p:cNvPr id="722" name="Freeform 99"/>
            <p:cNvSpPr>
              <a:spLocks noEditPoints="1"/>
            </p:cNvSpPr>
            <p:nvPr/>
          </p:nvSpPr>
          <p:spPr bwMode="auto">
            <a:xfrm>
              <a:off x="9921875" y="1011238"/>
              <a:ext cx="336550" cy="158750"/>
            </a:xfrm>
            <a:custGeom>
              <a:avLst/>
              <a:gdLst>
                <a:gd name="T0" fmla="*/ 18 w 212"/>
                <a:gd name="T1" fmla="*/ 100 h 100"/>
                <a:gd name="T2" fmla="*/ 18 w 212"/>
                <a:gd name="T3" fmla="*/ 100 h 100"/>
                <a:gd name="T4" fmla="*/ 14 w 212"/>
                <a:gd name="T5" fmla="*/ 98 h 100"/>
                <a:gd name="T6" fmla="*/ 8 w 212"/>
                <a:gd name="T7" fmla="*/ 94 h 100"/>
                <a:gd name="T8" fmla="*/ 4 w 212"/>
                <a:gd name="T9" fmla="*/ 86 h 100"/>
                <a:gd name="T10" fmla="*/ 0 w 212"/>
                <a:gd name="T11" fmla="*/ 78 h 100"/>
                <a:gd name="T12" fmla="*/ 0 w 212"/>
                <a:gd name="T13" fmla="*/ 12 h 100"/>
                <a:gd name="T14" fmla="*/ 0 w 212"/>
                <a:gd name="T15" fmla="*/ 12 h 100"/>
                <a:gd name="T16" fmla="*/ 2 w 212"/>
                <a:gd name="T17" fmla="*/ 8 h 100"/>
                <a:gd name="T18" fmla="*/ 4 w 212"/>
                <a:gd name="T19" fmla="*/ 6 h 100"/>
                <a:gd name="T20" fmla="*/ 8 w 212"/>
                <a:gd name="T21" fmla="*/ 2 h 100"/>
                <a:gd name="T22" fmla="*/ 14 w 212"/>
                <a:gd name="T23" fmla="*/ 2 h 100"/>
                <a:gd name="T24" fmla="*/ 18 w 212"/>
                <a:gd name="T25" fmla="*/ 2 h 100"/>
                <a:gd name="T26" fmla="*/ 50 w 212"/>
                <a:gd name="T27" fmla="*/ 2 h 100"/>
                <a:gd name="T28" fmla="*/ 166 w 212"/>
                <a:gd name="T29" fmla="*/ 2 h 100"/>
                <a:gd name="T30" fmla="*/ 196 w 212"/>
                <a:gd name="T31" fmla="*/ 2 h 100"/>
                <a:gd name="T32" fmla="*/ 196 w 212"/>
                <a:gd name="T33" fmla="*/ 2 h 100"/>
                <a:gd name="T34" fmla="*/ 200 w 212"/>
                <a:gd name="T35" fmla="*/ 2 h 100"/>
                <a:gd name="T36" fmla="*/ 204 w 212"/>
                <a:gd name="T37" fmla="*/ 2 h 100"/>
                <a:gd name="T38" fmla="*/ 210 w 212"/>
                <a:gd name="T39" fmla="*/ 6 h 100"/>
                <a:gd name="T40" fmla="*/ 212 w 212"/>
                <a:gd name="T41" fmla="*/ 12 h 100"/>
                <a:gd name="T42" fmla="*/ 212 w 212"/>
                <a:gd name="T43" fmla="*/ 78 h 100"/>
                <a:gd name="T44" fmla="*/ 212 w 212"/>
                <a:gd name="T45" fmla="*/ 78 h 100"/>
                <a:gd name="T46" fmla="*/ 210 w 212"/>
                <a:gd name="T47" fmla="*/ 86 h 100"/>
                <a:gd name="T48" fmla="*/ 204 w 212"/>
                <a:gd name="T49" fmla="*/ 94 h 100"/>
                <a:gd name="T50" fmla="*/ 200 w 212"/>
                <a:gd name="T51" fmla="*/ 98 h 100"/>
                <a:gd name="T52" fmla="*/ 196 w 212"/>
                <a:gd name="T53" fmla="*/ 100 h 100"/>
                <a:gd name="T54" fmla="*/ 166 w 212"/>
                <a:gd name="T55" fmla="*/ 100 h 100"/>
                <a:gd name="T56" fmla="*/ 50 w 212"/>
                <a:gd name="T57" fmla="*/ 100 h 100"/>
                <a:gd name="T58" fmla="*/ 18 w 212"/>
                <a:gd name="T59" fmla="*/ 100 h 100"/>
                <a:gd name="T60" fmla="*/ 196 w 212"/>
                <a:gd name="T61" fmla="*/ 0 h 100"/>
                <a:gd name="T62" fmla="*/ 166 w 212"/>
                <a:gd name="T63" fmla="*/ 0 h 100"/>
                <a:gd name="T64" fmla="*/ 50 w 212"/>
                <a:gd name="T65" fmla="*/ 0 h 100"/>
                <a:gd name="T66" fmla="*/ 18 w 212"/>
                <a:gd name="T67" fmla="*/ 0 h 100"/>
                <a:gd name="T68" fmla="*/ 18 w 212"/>
                <a:gd name="T69" fmla="*/ 0 h 100"/>
                <a:gd name="T70" fmla="*/ 14 w 212"/>
                <a:gd name="T71" fmla="*/ 2 h 100"/>
                <a:gd name="T72" fmla="*/ 8 w 212"/>
                <a:gd name="T73" fmla="*/ 2 h 100"/>
                <a:gd name="T74" fmla="*/ 2 w 212"/>
                <a:gd name="T75" fmla="*/ 6 h 100"/>
                <a:gd name="T76" fmla="*/ 0 w 212"/>
                <a:gd name="T77" fmla="*/ 8 h 100"/>
                <a:gd name="T78" fmla="*/ 0 w 212"/>
                <a:gd name="T79" fmla="*/ 12 h 100"/>
                <a:gd name="T80" fmla="*/ 0 w 212"/>
                <a:gd name="T81" fmla="*/ 78 h 100"/>
                <a:gd name="T82" fmla="*/ 0 w 212"/>
                <a:gd name="T83" fmla="*/ 78 h 100"/>
                <a:gd name="T84" fmla="*/ 2 w 212"/>
                <a:gd name="T85" fmla="*/ 86 h 100"/>
                <a:gd name="T86" fmla="*/ 8 w 212"/>
                <a:gd name="T87" fmla="*/ 94 h 100"/>
                <a:gd name="T88" fmla="*/ 14 w 212"/>
                <a:gd name="T89" fmla="*/ 98 h 100"/>
                <a:gd name="T90" fmla="*/ 18 w 212"/>
                <a:gd name="T91" fmla="*/ 100 h 100"/>
                <a:gd name="T92" fmla="*/ 50 w 212"/>
                <a:gd name="T93" fmla="*/ 100 h 100"/>
                <a:gd name="T94" fmla="*/ 166 w 212"/>
                <a:gd name="T95" fmla="*/ 100 h 100"/>
                <a:gd name="T96" fmla="*/ 196 w 212"/>
                <a:gd name="T97" fmla="*/ 100 h 100"/>
                <a:gd name="T98" fmla="*/ 196 w 212"/>
                <a:gd name="T99" fmla="*/ 100 h 100"/>
                <a:gd name="T100" fmla="*/ 200 w 212"/>
                <a:gd name="T101" fmla="*/ 98 h 100"/>
                <a:gd name="T102" fmla="*/ 206 w 212"/>
                <a:gd name="T103" fmla="*/ 94 h 100"/>
                <a:gd name="T104" fmla="*/ 210 w 212"/>
                <a:gd name="T105" fmla="*/ 86 h 100"/>
                <a:gd name="T106" fmla="*/ 212 w 212"/>
                <a:gd name="T107" fmla="*/ 78 h 100"/>
                <a:gd name="T108" fmla="*/ 212 w 212"/>
                <a:gd name="T109" fmla="*/ 12 h 100"/>
                <a:gd name="T110" fmla="*/ 212 w 212"/>
                <a:gd name="T111" fmla="*/ 12 h 100"/>
                <a:gd name="T112" fmla="*/ 212 w 212"/>
                <a:gd name="T113" fmla="*/ 8 h 100"/>
                <a:gd name="T114" fmla="*/ 210 w 212"/>
                <a:gd name="T115" fmla="*/ 6 h 100"/>
                <a:gd name="T116" fmla="*/ 206 w 212"/>
                <a:gd name="T117" fmla="*/ 2 h 100"/>
                <a:gd name="T118" fmla="*/ 200 w 212"/>
                <a:gd name="T119" fmla="*/ 2 h 100"/>
                <a:gd name="T120" fmla="*/ 196 w 212"/>
                <a:gd name="T121"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2" h="100">
                  <a:moveTo>
                    <a:pt x="18" y="100"/>
                  </a:moveTo>
                  <a:lnTo>
                    <a:pt x="18" y="100"/>
                  </a:lnTo>
                  <a:lnTo>
                    <a:pt x="14" y="98"/>
                  </a:lnTo>
                  <a:lnTo>
                    <a:pt x="8" y="94"/>
                  </a:lnTo>
                  <a:lnTo>
                    <a:pt x="4" y="86"/>
                  </a:lnTo>
                  <a:lnTo>
                    <a:pt x="0" y="78"/>
                  </a:lnTo>
                  <a:lnTo>
                    <a:pt x="0" y="12"/>
                  </a:lnTo>
                  <a:lnTo>
                    <a:pt x="0" y="12"/>
                  </a:lnTo>
                  <a:lnTo>
                    <a:pt x="2" y="8"/>
                  </a:lnTo>
                  <a:lnTo>
                    <a:pt x="4" y="6"/>
                  </a:lnTo>
                  <a:lnTo>
                    <a:pt x="8" y="2"/>
                  </a:lnTo>
                  <a:lnTo>
                    <a:pt x="14" y="2"/>
                  </a:lnTo>
                  <a:lnTo>
                    <a:pt x="18" y="2"/>
                  </a:lnTo>
                  <a:lnTo>
                    <a:pt x="50" y="2"/>
                  </a:lnTo>
                  <a:lnTo>
                    <a:pt x="166" y="2"/>
                  </a:lnTo>
                  <a:lnTo>
                    <a:pt x="196" y="2"/>
                  </a:lnTo>
                  <a:lnTo>
                    <a:pt x="196" y="2"/>
                  </a:lnTo>
                  <a:lnTo>
                    <a:pt x="200" y="2"/>
                  </a:lnTo>
                  <a:lnTo>
                    <a:pt x="204" y="2"/>
                  </a:lnTo>
                  <a:lnTo>
                    <a:pt x="210" y="6"/>
                  </a:lnTo>
                  <a:lnTo>
                    <a:pt x="212" y="12"/>
                  </a:lnTo>
                  <a:lnTo>
                    <a:pt x="212" y="78"/>
                  </a:lnTo>
                  <a:lnTo>
                    <a:pt x="212" y="78"/>
                  </a:lnTo>
                  <a:lnTo>
                    <a:pt x="210" y="86"/>
                  </a:lnTo>
                  <a:lnTo>
                    <a:pt x="204" y="94"/>
                  </a:lnTo>
                  <a:lnTo>
                    <a:pt x="200" y="98"/>
                  </a:lnTo>
                  <a:lnTo>
                    <a:pt x="196" y="100"/>
                  </a:lnTo>
                  <a:lnTo>
                    <a:pt x="166" y="100"/>
                  </a:lnTo>
                  <a:lnTo>
                    <a:pt x="50" y="100"/>
                  </a:lnTo>
                  <a:lnTo>
                    <a:pt x="18" y="100"/>
                  </a:lnTo>
                  <a:close/>
                  <a:moveTo>
                    <a:pt x="196" y="0"/>
                  </a:moveTo>
                  <a:lnTo>
                    <a:pt x="166" y="0"/>
                  </a:lnTo>
                  <a:lnTo>
                    <a:pt x="50" y="0"/>
                  </a:lnTo>
                  <a:lnTo>
                    <a:pt x="18" y="0"/>
                  </a:lnTo>
                  <a:lnTo>
                    <a:pt x="18" y="0"/>
                  </a:lnTo>
                  <a:lnTo>
                    <a:pt x="14" y="2"/>
                  </a:lnTo>
                  <a:lnTo>
                    <a:pt x="8" y="2"/>
                  </a:lnTo>
                  <a:lnTo>
                    <a:pt x="2" y="6"/>
                  </a:lnTo>
                  <a:lnTo>
                    <a:pt x="0" y="8"/>
                  </a:lnTo>
                  <a:lnTo>
                    <a:pt x="0" y="12"/>
                  </a:lnTo>
                  <a:lnTo>
                    <a:pt x="0" y="78"/>
                  </a:lnTo>
                  <a:lnTo>
                    <a:pt x="0" y="78"/>
                  </a:lnTo>
                  <a:lnTo>
                    <a:pt x="2" y="86"/>
                  </a:lnTo>
                  <a:lnTo>
                    <a:pt x="8" y="94"/>
                  </a:lnTo>
                  <a:lnTo>
                    <a:pt x="14" y="98"/>
                  </a:lnTo>
                  <a:lnTo>
                    <a:pt x="18" y="100"/>
                  </a:lnTo>
                  <a:lnTo>
                    <a:pt x="50" y="100"/>
                  </a:lnTo>
                  <a:lnTo>
                    <a:pt x="166" y="100"/>
                  </a:lnTo>
                  <a:lnTo>
                    <a:pt x="196" y="100"/>
                  </a:lnTo>
                  <a:lnTo>
                    <a:pt x="196" y="100"/>
                  </a:lnTo>
                  <a:lnTo>
                    <a:pt x="200" y="98"/>
                  </a:lnTo>
                  <a:lnTo>
                    <a:pt x="206" y="94"/>
                  </a:lnTo>
                  <a:lnTo>
                    <a:pt x="210" y="86"/>
                  </a:lnTo>
                  <a:lnTo>
                    <a:pt x="212" y="78"/>
                  </a:lnTo>
                  <a:lnTo>
                    <a:pt x="212" y="12"/>
                  </a:lnTo>
                  <a:lnTo>
                    <a:pt x="212" y="12"/>
                  </a:lnTo>
                  <a:lnTo>
                    <a:pt x="212" y="8"/>
                  </a:lnTo>
                  <a:lnTo>
                    <a:pt x="210" y="6"/>
                  </a:lnTo>
                  <a:lnTo>
                    <a:pt x="206" y="2"/>
                  </a:lnTo>
                  <a:lnTo>
                    <a:pt x="200" y="2"/>
                  </a:lnTo>
                  <a:lnTo>
                    <a:pt x="196" y="0"/>
                  </a:lnTo>
                  <a:close/>
                </a:path>
              </a:pathLst>
            </a:custGeom>
            <a:solidFill>
              <a:srgbClr val="FFFFFF"/>
            </a:solidFill>
            <a:ln>
              <a:noFill/>
            </a:ln>
          </p:spPr>
          <p:txBody>
            <a:bodyPr vert="horz" wrap="square" lIns="91440" tIns="45720" rIns="91440" bIns="45720" numCol="1" anchor="t" anchorCtr="0" compatLnSpc="1"/>
            <a:lstStyle/>
            <a:p>
              <a:endParaRPr lang="zh-CN" altLang="en-US"/>
            </a:p>
          </p:txBody>
        </p:sp>
        <p:sp>
          <p:nvSpPr>
            <p:cNvPr id="723" name="Freeform 100"/>
            <p:cNvSpPr/>
            <p:nvPr/>
          </p:nvSpPr>
          <p:spPr bwMode="auto">
            <a:xfrm>
              <a:off x="9921875" y="1014413"/>
              <a:ext cx="336550" cy="155575"/>
            </a:xfrm>
            <a:custGeom>
              <a:avLst/>
              <a:gdLst>
                <a:gd name="T0" fmla="*/ 18 w 212"/>
                <a:gd name="T1" fmla="*/ 98 h 98"/>
                <a:gd name="T2" fmla="*/ 18 w 212"/>
                <a:gd name="T3" fmla="*/ 98 h 98"/>
                <a:gd name="T4" fmla="*/ 14 w 212"/>
                <a:gd name="T5" fmla="*/ 96 h 98"/>
                <a:gd name="T6" fmla="*/ 8 w 212"/>
                <a:gd name="T7" fmla="*/ 92 h 98"/>
                <a:gd name="T8" fmla="*/ 4 w 212"/>
                <a:gd name="T9" fmla="*/ 84 h 98"/>
                <a:gd name="T10" fmla="*/ 0 w 212"/>
                <a:gd name="T11" fmla="*/ 76 h 98"/>
                <a:gd name="T12" fmla="*/ 0 w 212"/>
                <a:gd name="T13" fmla="*/ 10 h 98"/>
                <a:gd name="T14" fmla="*/ 0 w 212"/>
                <a:gd name="T15" fmla="*/ 10 h 98"/>
                <a:gd name="T16" fmla="*/ 2 w 212"/>
                <a:gd name="T17" fmla="*/ 6 h 98"/>
                <a:gd name="T18" fmla="*/ 4 w 212"/>
                <a:gd name="T19" fmla="*/ 4 h 98"/>
                <a:gd name="T20" fmla="*/ 8 w 212"/>
                <a:gd name="T21" fmla="*/ 0 h 98"/>
                <a:gd name="T22" fmla="*/ 14 w 212"/>
                <a:gd name="T23" fmla="*/ 0 h 98"/>
                <a:gd name="T24" fmla="*/ 18 w 212"/>
                <a:gd name="T25" fmla="*/ 0 h 98"/>
                <a:gd name="T26" fmla="*/ 50 w 212"/>
                <a:gd name="T27" fmla="*/ 0 h 98"/>
                <a:gd name="T28" fmla="*/ 166 w 212"/>
                <a:gd name="T29" fmla="*/ 0 h 98"/>
                <a:gd name="T30" fmla="*/ 196 w 212"/>
                <a:gd name="T31" fmla="*/ 0 h 98"/>
                <a:gd name="T32" fmla="*/ 196 w 212"/>
                <a:gd name="T33" fmla="*/ 0 h 98"/>
                <a:gd name="T34" fmla="*/ 200 w 212"/>
                <a:gd name="T35" fmla="*/ 0 h 98"/>
                <a:gd name="T36" fmla="*/ 204 w 212"/>
                <a:gd name="T37" fmla="*/ 0 h 98"/>
                <a:gd name="T38" fmla="*/ 210 w 212"/>
                <a:gd name="T39" fmla="*/ 4 h 98"/>
                <a:gd name="T40" fmla="*/ 212 w 212"/>
                <a:gd name="T41" fmla="*/ 10 h 98"/>
                <a:gd name="T42" fmla="*/ 212 w 212"/>
                <a:gd name="T43" fmla="*/ 76 h 98"/>
                <a:gd name="T44" fmla="*/ 212 w 212"/>
                <a:gd name="T45" fmla="*/ 76 h 98"/>
                <a:gd name="T46" fmla="*/ 210 w 212"/>
                <a:gd name="T47" fmla="*/ 84 h 98"/>
                <a:gd name="T48" fmla="*/ 204 w 212"/>
                <a:gd name="T49" fmla="*/ 92 h 98"/>
                <a:gd name="T50" fmla="*/ 200 w 212"/>
                <a:gd name="T51" fmla="*/ 96 h 98"/>
                <a:gd name="T52" fmla="*/ 196 w 212"/>
                <a:gd name="T53" fmla="*/ 98 h 98"/>
                <a:gd name="T54" fmla="*/ 166 w 212"/>
                <a:gd name="T55" fmla="*/ 98 h 98"/>
                <a:gd name="T56" fmla="*/ 50 w 212"/>
                <a:gd name="T57" fmla="*/ 98 h 98"/>
                <a:gd name="T58" fmla="*/ 18 w 212"/>
                <a:gd name="T5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2" h="98">
                  <a:moveTo>
                    <a:pt x="18" y="98"/>
                  </a:moveTo>
                  <a:lnTo>
                    <a:pt x="18" y="98"/>
                  </a:lnTo>
                  <a:lnTo>
                    <a:pt x="14" y="96"/>
                  </a:lnTo>
                  <a:lnTo>
                    <a:pt x="8" y="92"/>
                  </a:lnTo>
                  <a:lnTo>
                    <a:pt x="4" y="84"/>
                  </a:lnTo>
                  <a:lnTo>
                    <a:pt x="0" y="76"/>
                  </a:lnTo>
                  <a:lnTo>
                    <a:pt x="0" y="10"/>
                  </a:lnTo>
                  <a:lnTo>
                    <a:pt x="0" y="10"/>
                  </a:lnTo>
                  <a:lnTo>
                    <a:pt x="2" y="6"/>
                  </a:lnTo>
                  <a:lnTo>
                    <a:pt x="4" y="4"/>
                  </a:lnTo>
                  <a:lnTo>
                    <a:pt x="8" y="0"/>
                  </a:lnTo>
                  <a:lnTo>
                    <a:pt x="14" y="0"/>
                  </a:lnTo>
                  <a:lnTo>
                    <a:pt x="18" y="0"/>
                  </a:lnTo>
                  <a:lnTo>
                    <a:pt x="50" y="0"/>
                  </a:lnTo>
                  <a:lnTo>
                    <a:pt x="166" y="0"/>
                  </a:lnTo>
                  <a:lnTo>
                    <a:pt x="196" y="0"/>
                  </a:lnTo>
                  <a:lnTo>
                    <a:pt x="196" y="0"/>
                  </a:lnTo>
                  <a:lnTo>
                    <a:pt x="200" y="0"/>
                  </a:lnTo>
                  <a:lnTo>
                    <a:pt x="204" y="0"/>
                  </a:lnTo>
                  <a:lnTo>
                    <a:pt x="210" y="4"/>
                  </a:lnTo>
                  <a:lnTo>
                    <a:pt x="212" y="10"/>
                  </a:lnTo>
                  <a:lnTo>
                    <a:pt x="212" y="76"/>
                  </a:lnTo>
                  <a:lnTo>
                    <a:pt x="212" y="76"/>
                  </a:lnTo>
                  <a:lnTo>
                    <a:pt x="210" y="84"/>
                  </a:lnTo>
                  <a:lnTo>
                    <a:pt x="204" y="92"/>
                  </a:lnTo>
                  <a:lnTo>
                    <a:pt x="200" y="96"/>
                  </a:lnTo>
                  <a:lnTo>
                    <a:pt x="196" y="98"/>
                  </a:lnTo>
                  <a:lnTo>
                    <a:pt x="166" y="98"/>
                  </a:lnTo>
                  <a:lnTo>
                    <a:pt x="50" y="98"/>
                  </a:lnTo>
                  <a:lnTo>
                    <a:pt x="18" y="98"/>
                  </a:lnTo>
                </a:path>
              </a:pathLst>
            </a:custGeom>
            <a:noFill/>
            <a:ln>
              <a:noFill/>
            </a:ln>
          </p:spPr>
          <p:txBody>
            <a:bodyPr vert="horz" wrap="square" lIns="91440" tIns="45720" rIns="91440" bIns="45720" numCol="1" anchor="t" anchorCtr="0" compatLnSpc="1"/>
            <a:lstStyle/>
            <a:p>
              <a:endParaRPr lang="zh-CN" altLang="en-US"/>
            </a:p>
          </p:txBody>
        </p:sp>
        <p:sp>
          <p:nvSpPr>
            <p:cNvPr id="724" name="Freeform 101"/>
            <p:cNvSpPr/>
            <p:nvPr/>
          </p:nvSpPr>
          <p:spPr bwMode="auto">
            <a:xfrm>
              <a:off x="9921875" y="1011238"/>
              <a:ext cx="336550" cy="158750"/>
            </a:xfrm>
            <a:custGeom>
              <a:avLst/>
              <a:gdLst>
                <a:gd name="T0" fmla="*/ 196 w 212"/>
                <a:gd name="T1" fmla="*/ 0 h 100"/>
                <a:gd name="T2" fmla="*/ 166 w 212"/>
                <a:gd name="T3" fmla="*/ 0 h 100"/>
                <a:gd name="T4" fmla="*/ 50 w 212"/>
                <a:gd name="T5" fmla="*/ 0 h 100"/>
                <a:gd name="T6" fmla="*/ 18 w 212"/>
                <a:gd name="T7" fmla="*/ 0 h 100"/>
                <a:gd name="T8" fmla="*/ 18 w 212"/>
                <a:gd name="T9" fmla="*/ 0 h 100"/>
                <a:gd name="T10" fmla="*/ 14 w 212"/>
                <a:gd name="T11" fmla="*/ 2 h 100"/>
                <a:gd name="T12" fmla="*/ 8 w 212"/>
                <a:gd name="T13" fmla="*/ 2 h 100"/>
                <a:gd name="T14" fmla="*/ 2 w 212"/>
                <a:gd name="T15" fmla="*/ 6 h 100"/>
                <a:gd name="T16" fmla="*/ 0 w 212"/>
                <a:gd name="T17" fmla="*/ 8 h 100"/>
                <a:gd name="T18" fmla="*/ 0 w 212"/>
                <a:gd name="T19" fmla="*/ 12 h 100"/>
                <a:gd name="T20" fmla="*/ 0 w 212"/>
                <a:gd name="T21" fmla="*/ 78 h 100"/>
                <a:gd name="T22" fmla="*/ 0 w 212"/>
                <a:gd name="T23" fmla="*/ 78 h 100"/>
                <a:gd name="T24" fmla="*/ 2 w 212"/>
                <a:gd name="T25" fmla="*/ 86 h 100"/>
                <a:gd name="T26" fmla="*/ 8 w 212"/>
                <a:gd name="T27" fmla="*/ 94 h 100"/>
                <a:gd name="T28" fmla="*/ 14 w 212"/>
                <a:gd name="T29" fmla="*/ 98 h 100"/>
                <a:gd name="T30" fmla="*/ 18 w 212"/>
                <a:gd name="T31" fmla="*/ 100 h 100"/>
                <a:gd name="T32" fmla="*/ 50 w 212"/>
                <a:gd name="T33" fmla="*/ 100 h 100"/>
                <a:gd name="T34" fmla="*/ 166 w 212"/>
                <a:gd name="T35" fmla="*/ 100 h 100"/>
                <a:gd name="T36" fmla="*/ 196 w 212"/>
                <a:gd name="T37" fmla="*/ 100 h 100"/>
                <a:gd name="T38" fmla="*/ 196 w 212"/>
                <a:gd name="T39" fmla="*/ 100 h 100"/>
                <a:gd name="T40" fmla="*/ 200 w 212"/>
                <a:gd name="T41" fmla="*/ 98 h 100"/>
                <a:gd name="T42" fmla="*/ 206 w 212"/>
                <a:gd name="T43" fmla="*/ 94 h 100"/>
                <a:gd name="T44" fmla="*/ 210 w 212"/>
                <a:gd name="T45" fmla="*/ 86 h 100"/>
                <a:gd name="T46" fmla="*/ 212 w 212"/>
                <a:gd name="T47" fmla="*/ 78 h 100"/>
                <a:gd name="T48" fmla="*/ 212 w 212"/>
                <a:gd name="T49" fmla="*/ 12 h 100"/>
                <a:gd name="T50" fmla="*/ 212 w 212"/>
                <a:gd name="T51" fmla="*/ 12 h 100"/>
                <a:gd name="T52" fmla="*/ 212 w 212"/>
                <a:gd name="T53" fmla="*/ 8 h 100"/>
                <a:gd name="T54" fmla="*/ 210 w 212"/>
                <a:gd name="T55" fmla="*/ 6 h 100"/>
                <a:gd name="T56" fmla="*/ 206 w 212"/>
                <a:gd name="T57" fmla="*/ 2 h 100"/>
                <a:gd name="T58" fmla="*/ 200 w 212"/>
                <a:gd name="T59" fmla="*/ 2 h 100"/>
                <a:gd name="T60" fmla="*/ 196 w 212"/>
                <a:gd name="T61"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2" h="100">
                  <a:moveTo>
                    <a:pt x="196" y="0"/>
                  </a:moveTo>
                  <a:lnTo>
                    <a:pt x="166" y="0"/>
                  </a:lnTo>
                  <a:lnTo>
                    <a:pt x="50" y="0"/>
                  </a:lnTo>
                  <a:lnTo>
                    <a:pt x="18" y="0"/>
                  </a:lnTo>
                  <a:lnTo>
                    <a:pt x="18" y="0"/>
                  </a:lnTo>
                  <a:lnTo>
                    <a:pt x="14" y="2"/>
                  </a:lnTo>
                  <a:lnTo>
                    <a:pt x="8" y="2"/>
                  </a:lnTo>
                  <a:lnTo>
                    <a:pt x="2" y="6"/>
                  </a:lnTo>
                  <a:lnTo>
                    <a:pt x="0" y="8"/>
                  </a:lnTo>
                  <a:lnTo>
                    <a:pt x="0" y="12"/>
                  </a:lnTo>
                  <a:lnTo>
                    <a:pt x="0" y="78"/>
                  </a:lnTo>
                  <a:lnTo>
                    <a:pt x="0" y="78"/>
                  </a:lnTo>
                  <a:lnTo>
                    <a:pt x="2" y="86"/>
                  </a:lnTo>
                  <a:lnTo>
                    <a:pt x="8" y="94"/>
                  </a:lnTo>
                  <a:lnTo>
                    <a:pt x="14" y="98"/>
                  </a:lnTo>
                  <a:lnTo>
                    <a:pt x="18" y="100"/>
                  </a:lnTo>
                  <a:lnTo>
                    <a:pt x="50" y="100"/>
                  </a:lnTo>
                  <a:lnTo>
                    <a:pt x="166" y="100"/>
                  </a:lnTo>
                  <a:lnTo>
                    <a:pt x="196" y="100"/>
                  </a:lnTo>
                  <a:lnTo>
                    <a:pt x="196" y="100"/>
                  </a:lnTo>
                  <a:lnTo>
                    <a:pt x="200" y="98"/>
                  </a:lnTo>
                  <a:lnTo>
                    <a:pt x="206" y="94"/>
                  </a:lnTo>
                  <a:lnTo>
                    <a:pt x="210" y="86"/>
                  </a:lnTo>
                  <a:lnTo>
                    <a:pt x="212" y="78"/>
                  </a:lnTo>
                  <a:lnTo>
                    <a:pt x="212" y="12"/>
                  </a:lnTo>
                  <a:lnTo>
                    <a:pt x="212" y="12"/>
                  </a:lnTo>
                  <a:lnTo>
                    <a:pt x="212" y="8"/>
                  </a:lnTo>
                  <a:lnTo>
                    <a:pt x="210" y="6"/>
                  </a:lnTo>
                  <a:lnTo>
                    <a:pt x="206" y="2"/>
                  </a:lnTo>
                  <a:lnTo>
                    <a:pt x="200" y="2"/>
                  </a:lnTo>
                  <a:lnTo>
                    <a:pt x="196" y="0"/>
                  </a:lnTo>
                </a:path>
              </a:pathLst>
            </a:custGeom>
            <a:noFill/>
            <a:ln>
              <a:noFill/>
            </a:ln>
          </p:spPr>
          <p:txBody>
            <a:bodyPr vert="horz" wrap="square" lIns="91440" tIns="45720" rIns="91440" bIns="45720" numCol="1" anchor="t" anchorCtr="0" compatLnSpc="1"/>
            <a:lstStyle/>
            <a:p>
              <a:endParaRPr lang="zh-CN" altLang="en-US"/>
            </a:p>
          </p:txBody>
        </p:sp>
        <p:sp>
          <p:nvSpPr>
            <p:cNvPr id="725" name="Freeform 102"/>
            <p:cNvSpPr>
              <a:spLocks noEditPoints="1"/>
            </p:cNvSpPr>
            <p:nvPr/>
          </p:nvSpPr>
          <p:spPr bwMode="auto">
            <a:xfrm>
              <a:off x="9921875" y="1014413"/>
              <a:ext cx="336550" cy="155575"/>
            </a:xfrm>
            <a:custGeom>
              <a:avLst/>
              <a:gdLst>
                <a:gd name="T0" fmla="*/ 20 w 212"/>
                <a:gd name="T1" fmla="*/ 96 h 98"/>
                <a:gd name="T2" fmla="*/ 20 w 212"/>
                <a:gd name="T3" fmla="*/ 96 h 98"/>
                <a:gd name="T4" fmla="*/ 14 w 212"/>
                <a:gd name="T5" fmla="*/ 96 h 98"/>
                <a:gd name="T6" fmla="*/ 8 w 212"/>
                <a:gd name="T7" fmla="*/ 92 h 98"/>
                <a:gd name="T8" fmla="*/ 4 w 212"/>
                <a:gd name="T9" fmla="*/ 84 h 98"/>
                <a:gd name="T10" fmla="*/ 2 w 212"/>
                <a:gd name="T11" fmla="*/ 76 h 98"/>
                <a:gd name="T12" fmla="*/ 2 w 212"/>
                <a:gd name="T13" fmla="*/ 10 h 98"/>
                <a:gd name="T14" fmla="*/ 2 w 212"/>
                <a:gd name="T15" fmla="*/ 10 h 98"/>
                <a:gd name="T16" fmla="*/ 2 w 212"/>
                <a:gd name="T17" fmla="*/ 6 h 98"/>
                <a:gd name="T18" fmla="*/ 4 w 212"/>
                <a:gd name="T19" fmla="*/ 4 h 98"/>
                <a:gd name="T20" fmla="*/ 8 w 212"/>
                <a:gd name="T21" fmla="*/ 0 h 98"/>
                <a:gd name="T22" fmla="*/ 14 w 212"/>
                <a:gd name="T23" fmla="*/ 0 h 98"/>
                <a:gd name="T24" fmla="*/ 20 w 212"/>
                <a:gd name="T25" fmla="*/ 0 h 98"/>
                <a:gd name="T26" fmla="*/ 50 w 212"/>
                <a:gd name="T27" fmla="*/ 0 h 98"/>
                <a:gd name="T28" fmla="*/ 166 w 212"/>
                <a:gd name="T29" fmla="*/ 0 h 98"/>
                <a:gd name="T30" fmla="*/ 196 w 212"/>
                <a:gd name="T31" fmla="*/ 0 h 98"/>
                <a:gd name="T32" fmla="*/ 196 w 212"/>
                <a:gd name="T33" fmla="*/ 0 h 98"/>
                <a:gd name="T34" fmla="*/ 200 w 212"/>
                <a:gd name="T35" fmla="*/ 0 h 98"/>
                <a:gd name="T36" fmla="*/ 204 w 212"/>
                <a:gd name="T37" fmla="*/ 0 h 98"/>
                <a:gd name="T38" fmla="*/ 210 w 212"/>
                <a:gd name="T39" fmla="*/ 4 h 98"/>
                <a:gd name="T40" fmla="*/ 210 w 212"/>
                <a:gd name="T41" fmla="*/ 10 h 98"/>
                <a:gd name="T42" fmla="*/ 210 w 212"/>
                <a:gd name="T43" fmla="*/ 76 h 98"/>
                <a:gd name="T44" fmla="*/ 210 w 212"/>
                <a:gd name="T45" fmla="*/ 76 h 98"/>
                <a:gd name="T46" fmla="*/ 210 w 212"/>
                <a:gd name="T47" fmla="*/ 84 h 98"/>
                <a:gd name="T48" fmla="*/ 204 w 212"/>
                <a:gd name="T49" fmla="*/ 92 h 98"/>
                <a:gd name="T50" fmla="*/ 200 w 212"/>
                <a:gd name="T51" fmla="*/ 96 h 98"/>
                <a:gd name="T52" fmla="*/ 196 w 212"/>
                <a:gd name="T53" fmla="*/ 96 h 98"/>
                <a:gd name="T54" fmla="*/ 166 w 212"/>
                <a:gd name="T55" fmla="*/ 96 h 98"/>
                <a:gd name="T56" fmla="*/ 50 w 212"/>
                <a:gd name="T57" fmla="*/ 96 h 98"/>
                <a:gd name="T58" fmla="*/ 20 w 212"/>
                <a:gd name="T59" fmla="*/ 96 h 98"/>
                <a:gd name="T60" fmla="*/ 196 w 212"/>
                <a:gd name="T61" fmla="*/ 0 h 98"/>
                <a:gd name="T62" fmla="*/ 166 w 212"/>
                <a:gd name="T63" fmla="*/ 0 h 98"/>
                <a:gd name="T64" fmla="*/ 50 w 212"/>
                <a:gd name="T65" fmla="*/ 0 h 98"/>
                <a:gd name="T66" fmla="*/ 18 w 212"/>
                <a:gd name="T67" fmla="*/ 0 h 98"/>
                <a:gd name="T68" fmla="*/ 18 w 212"/>
                <a:gd name="T69" fmla="*/ 0 h 98"/>
                <a:gd name="T70" fmla="*/ 14 w 212"/>
                <a:gd name="T71" fmla="*/ 0 h 98"/>
                <a:gd name="T72" fmla="*/ 8 w 212"/>
                <a:gd name="T73" fmla="*/ 0 h 98"/>
                <a:gd name="T74" fmla="*/ 4 w 212"/>
                <a:gd name="T75" fmla="*/ 4 h 98"/>
                <a:gd name="T76" fmla="*/ 2 w 212"/>
                <a:gd name="T77" fmla="*/ 6 h 98"/>
                <a:gd name="T78" fmla="*/ 0 w 212"/>
                <a:gd name="T79" fmla="*/ 10 h 98"/>
                <a:gd name="T80" fmla="*/ 0 w 212"/>
                <a:gd name="T81" fmla="*/ 76 h 98"/>
                <a:gd name="T82" fmla="*/ 0 w 212"/>
                <a:gd name="T83" fmla="*/ 76 h 98"/>
                <a:gd name="T84" fmla="*/ 4 w 212"/>
                <a:gd name="T85" fmla="*/ 84 h 98"/>
                <a:gd name="T86" fmla="*/ 8 w 212"/>
                <a:gd name="T87" fmla="*/ 92 h 98"/>
                <a:gd name="T88" fmla="*/ 14 w 212"/>
                <a:gd name="T89" fmla="*/ 96 h 98"/>
                <a:gd name="T90" fmla="*/ 18 w 212"/>
                <a:gd name="T91" fmla="*/ 98 h 98"/>
                <a:gd name="T92" fmla="*/ 50 w 212"/>
                <a:gd name="T93" fmla="*/ 98 h 98"/>
                <a:gd name="T94" fmla="*/ 166 w 212"/>
                <a:gd name="T95" fmla="*/ 98 h 98"/>
                <a:gd name="T96" fmla="*/ 196 w 212"/>
                <a:gd name="T97" fmla="*/ 98 h 98"/>
                <a:gd name="T98" fmla="*/ 196 w 212"/>
                <a:gd name="T99" fmla="*/ 98 h 98"/>
                <a:gd name="T100" fmla="*/ 200 w 212"/>
                <a:gd name="T101" fmla="*/ 96 h 98"/>
                <a:gd name="T102" fmla="*/ 204 w 212"/>
                <a:gd name="T103" fmla="*/ 92 h 98"/>
                <a:gd name="T104" fmla="*/ 210 w 212"/>
                <a:gd name="T105" fmla="*/ 84 h 98"/>
                <a:gd name="T106" fmla="*/ 212 w 212"/>
                <a:gd name="T107" fmla="*/ 76 h 98"/>
                <a:gd name="T108" fmla="*/ 212 w 212"/>
                <a:gd name="T109" fmla="*/ 10 h 98"/>
                <a:gd name="T110" fmla="*/ 212 w 212"/>
                <a:gd name="T111" fmla="*/ 10 h 98"/>
                <a:gd name="T112" fmla="*/ 210 w 212"/>
                <a:gd name="T113" fmla="*/ 4 h 98"/>
                <a:gd name="T114" fmla="*/ 204 w 212"/>
                <a:gd name="T115" fmla="*/ 0 h 98"/>
                <a:gd name="T116" fmla="*/ 200 w 212"/>
                <a:gd name="T117" fmla="*/ 0 h 98"/>
                <a:gd name="T118" fmla="*/ 196 w 212"/>
                <a:gd name="T11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98">
                  <a:moveTo>
                    <a:pt x="20" y="96"/>
                  </a:moveTo>
                  <a:lnTo>
                    <a:pt x="20" y="96"/>
                  </a:lnTo>
                  <a:lnTo>
                    <a:pt x="14" y="96"/>
                  </a:lnTo>
                  <a:lnTo>
                    <a:pt x="8" y="92"/>
                  </a:lnTo>
                  <a:lnTo>
                    <a:pt x="4" y="84"/>
                  </a:lnTo>
                  <a:lnTo>
                    <a:pt x="2" y="76"/>
                  </a:lnTo>
                  <a:lnTo>
                    <a:pt x="2" y="10"/>
                  </a:lnTo>
                  <a:lnTo>
                    <a:pt x="2" y="10"/>
                  </a:lnTo>
                  <a:lnTo>
                    <a:pt x="2" y="6"/>
                  </a:lnTo>
                  <a:lnTo>
                    <a:pt x="4" y="4"/>
                  </a:lnTo>
                  <a:lnTo>
                    <a:pt x="8" y="0"/>
                  </a:lnTo>
                  <a:lnTo>
                    <a:pt x="14" y="0"/>
                  </a:lnTo>
                  <a:lnTo>
                    <a:pt x="20" y="0"/>
                  </a:lnTo>
                  <a:lnTo>
                    <a:pt x="50" y="0"/>
                  </a:lnTo>
                  <a:lnTo>
                    <a:pt x="166" y="0"/>
                  </a:lnTo>
                  <a:lnTo>
                    <a:pt x="196" y="0"/>
                  </a:lnTo>
                  <a:lnTo>
                    <a:pt x="196" y="0"/>
                  </a:lnTo>
                  <a:lnTo>
                    <a:pt x="200" y="0"/>
                  </a:lnTo>
                  <a:lnTo>
                    <a:pt x="204" y="0"/>
                  </a:lnTo>
                  <a:lnTo>
                    <a:pt x="210" y="4"/>
                  </a:lnTo>
                  <a:lnTo>
                    <a:pt x="210" y="10"/>
                  </a:lnTo>
                  <a:lnTo>
                    <a:pt x="210" y="76"/>
                  </a:lnTo>
                  <a:lnTo>
                    <a:pt x="210" y="76"/>
                  </a:lnTo>
                  <a:lnTo>
                    <a:pt x="210" y="84"/>
                  </a:lnTo>
                  <a:lnTo>
                    <a:pt x="204" y="92"/>
                  </a:lnTo>
                  <a:lnTo>
                    <a:pt x="200" y="96"/>
                  </a:lnTo>
                  <a:lnTo>
                    <a:pt x="196" y="96"/>
                  </a:lnTo>
                  <a:lnTo>
                    <a:pt x="166" y="96"/>
                  </a:lnTo>
                  <a:lnTo>
                    <a:pt x="50" y="96"/>
                  </a:lnTo>
                  <a:lnTo>
                    <a:pt x="20" y="96"/>
                  </a:lnTo>
                  <a:close/>
                  <a:moveTo>
                    <a:pt x="196" y="0"/>
                  </a:moveTo>
                  <a:lnTo>
                    <a:pt x="166" y="0"/>
                  </a:lnTo>
                  <a:lnTo>
                    <a:pt x="50" y="0"/>
                  </a:lnTo>
                  <a:lnTo>
                    <a:pt x="18" y="0"/>
                  </a:lnTo>
                  <a:lnTo>
                    <a:pt x="18" y="0"/>
                  </a:lnTo>
                  <a:lnTo>
                    <a:pt x="14" y="0"/>
                  </a:lnTo>
                  <a:lnTo>
                    <a:pt x="8" y="0"/>
                  </a:lnTo>
                  <a:lnTo>
                    <a:pt x="4" y="4"/>
                  </a:lnTo>
                  <a:lnTo>
                    <a:pt x="2" y="6"/>
                  </a:lnTo>
                  <a:lnTo>
                    <a:pt x="0" y="10"/>
                  </a:lnTo>
                  <a:lnTo>
                    <a:pt x="0" y="76"/>
                  </a:lnTo>
                  <a:lnTo>
                    <a:pt x="0" y="76"/>
                  </a:lnTo>
                  <a:lnTo>
                    <a:pt x="4" y="84"/>
                  </a:lnTo>
                  <a:lnTo>
                    <a:pt x="8" y="92"/>
                  </a:lnTo>
                  <a:lnTo>
                    <a:pt x="14" y="96"/>
                  </a:lnTo>
                  <a:lnTo>
                    <a:pt x="18" y="98"/>
                  </a:lnTo>
                  <a:lnTo>
                    <a:pt x="50" y="98"/>
                  </a:lnTo>
                  <a:lnTo>
                    <a:pt x="166" y="98"/>
                  </a:lnTo>
                  <a:lnTo>
                    <a:pt x="196" y="98"/>
                  </a:lnTo>
                  <a:lnTo>
                    <a:pt x="196" y="98"/>
                  </a:lnTo>
                  <a:lnTo>
                    <a:pt x="200" y="96"/>
                  </a:lnTo>
                  <a:lnTo>
                    <a:pt x="204" y="92"/>
                  </a:lnTo>
                  <a:lnTo>
                    <a:pt x="210" y="84"/>
                  </a:lnTo>
                  <a:lnTo>
                    <a:pt x="212" y="76"/>
                  </a:lnTo>
                  <a:lnTo>
                    <a:pt x="212" y="10"/>
                  </a:lnTo>
                  <a:lnTo>
                    <a:pt x="212" y="10"/>
                  </a:lnTo>
                  <a:lnTo>
                    <a:pt x="210" y="4"/>
                  </a:lnTo>
                  <a:lnTo>
                    <a:pt x="204" y="0"/>
                  </a:lnTo>
                  <a:lnTo>
                    <a:pt x="200" y="0"/>
                  </a:lnTo>
                  <a:lnTo>
                    <a:pt x="196" y="0"/>
                  </a:lnTo>
                  <a:close/>
                </a:path>
              </a:pathLst>
            </a:custGeom>
            <a:solidFill>
              <a:srgbClr val="FFFFFF"/>
            </a:solidFill>
            <a:ln>
              <a:noFill/>
            </a:ln>
          </p:spPr>
          <p:txBody>
            <a:bodyPr vert="horz" wrap="square" lIns="91440" tIns="45720" rIns="91440" bIns="45720" numCol="1" anchor="t" anchorCtr="0" compatLnSpc="1"/>
            <a:lstStyle/>
            <a:p>
              <a:endParaRPr lang="zh-CN" altLang="en-US"/>
            </a:p>
          </p:txBody>
        </p:sp>
        <p:sp>
          <p:nvSpPr>
            <p:cNvPr id="726" name="Freeform 103"/>
            <p:cNvSpPr/>
            <p:nvPr/>
          </p:nvSpPr>
          <p:spPr bwMode="auto">
            <a:xfrm>
              <a:off x="9925050" y="1014413"/>
              <a:ext cx="330200" cy="152400"/>
            </a:xfrm>
            <a:custGeom>
              <a:avLst/>
              <a:gdLst>
                <a:gd name="T0" fmla="*/ 18 w 208"/>
                <a:gd name="T1" fmla="*/ 96 h 96"/>
                <a:gd name="T2" fmla="*/ 18 w 208"/>
                <a:gd name="T3" fmla="*/ 96 h 96"/>
                <a:gd name="T4" fmla="*/ 12 w 208"/>
                <a:gd name="T5" fmla="*/ 96 h 96"/>
                <a:gd name="T6" fmla="*/ 6 w 208"/>
                <a:gd name="T7" fmla="*/ 92 h 96"/>
                <a:gd name="T8" fmla="*/ 2 w 208"/>
                <a:gd name="T9" fmla="*/ 84 h 96"/>
                <a:gd name="T10" fmla="*/ 0 w 208"/>
                <a:gd name="T11" fmla="*/ 76 h 96"/>
                <a:gd name="T12" fmla="*/ 0 w 208"/>
                <a:gd name="T13" fmla="*/ 10 h 96"/>
                <a:gd name="T14" fmla="*/ 0 w 208"/>
                <a:gd name="T15" fmla="*/ 10 h 96"/>
                <a:gd name="T16" fmla="*/ 0 w 208"/>
                <a:gd name="T17" fmla="*/ 6 h 96"/>
                <a:gd name="T18" fmla="*/ 2 w 208"/>
                <a:gd name="T19" fmla="*/ 4 h 96"/>
                <a:gd name="T20" fmla="*/ 6 w 208"/>
                <a:gd name="T21" fmla="*/ 0 h 96"/>
                <a:gd name="T22" fmla="*/ 12 w 208"/>
                <a:gd name="T23" fmla="*/ 0 h 96"/>
                <a:gd name="T24" fmla="*/ 18 w 208"/>
                <a:gd name="T25" fmla="*/ 0 h 96"/>
                <a:gd name="T26" fmla="*/ 48 w 208"/>
                <a:gd name="T27" fmla="*/ 0 h 96"/>
                <a:gd name="T28" fmla="*/ 164 w 208"/>
                <a:gd name="T29" fmla="*/ 0 h 96"/>
                <a:gd name="T30" fmla="*/ 194 w 208"/>
                <a:gd name="T31" fmla="*/ 0 h 96"/>
                <a:gd name="T32" fmla="*/ 194 w 208"/>
                <a:gd name="T33" fmla="*/ 0 h 96"/>
                <a:gd name="T34" fmla="*/ 198 w 208"/>
                <a:gd name="T35" fmla="*/ 0 h 96"/>
                <a:gd name="T36" fmla="*/ 202 w 208"/>
                <a:gd name="T37" fmla="*/ 0 h 96"/>
                <a:gd name="T38" fmla="*/ 208 w 208"/>
                <a:gd name="T39" fmla="*/ 4 h 96"/>
                <a:gd name="T40" fmla="*/ 208 w 208"/>
                <a:gd name="T41" fmla="*/ 10 h 96"/>
                <a:gd name="T42" fmla="*/ 208 w 208"/>
                <a:gd name="T43" fmla="*/ 76 h 96"/>
                <a:gd name="T44" fmla="*/ 208 w 208"/>
                <a:gd name="T45" fmla="*/ 76 h 96"/>
                <a:gd name="T46" fmla="*/ 208 w 208"/>
                <a:gd name="T47" fmla="*/ 84 h 96"/>
                <a:gd name="T48" fmla="*/ 202 w 208"/>
                <a:gd name="T49" fmla="*/ 92 h 96"/>
                <a:gd name="T50" fmla="*/ 198 w 208"/>
                <a:gd name="T51" fmla="*/ 96 h 96"/>
                <a:gd name="T52" fmla="*/ 194 w 208"/>
                <a:gd name="T53" fmla="*/ 96 h 96"/>
                <a:gd name="T54" fmla="*/ 164 w 208"/>
                <a:gd name="T55" fmla="*/ 96 h 96"/>
                <a:gd name="T56" fmla="*/ 48 w 208"/>
                <a:gd name="T57" fmla="*/ 96 h 96"/>
                <a:gd name="T58" fmla="*/ 18 w 208"/>
                <a:gd name="T5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8" h="96">
                  <a:moveTo>
                    <a:pt x="18" y="96"/>
                  </a:moveTo>
                  <a:lnTo>
                    <a:pt x="18" y="96"/>
                  </a:lnTo>
                  <a:lnTo>
                    <a:pt x="12" y="96"/>
                  </a:lnTo>
                  <a:lnTo>
                    <a:pt x="6" y="92"/>
                  </a:lnTo>
                  <a:lnTo>
                    <a:pt x="2" y="84"/>
                  </a:lnTo>
                  <a:lnTo>
                    <a:pt x="0" y="76"/>
                  </a:lnTo>
                  <a:lnTo>
                    <a:pt x="0" y="10"/>
                  </a:lnTo>
                  <a:lnTo>
                    <a:pt x="0" y="10"/>
                  </a:lnTo>
                  <a:lnTo>
                    <a:pt x="0" y="6"/>
                  </a:lnTo>
                  <a:lnTo>
                    <a:pt x="2" y="4"/>
                  </a:lnTo>
                  <a:lnTo>
                    <a:pt x="6" y="0"/>
                  </a:lnTo>
                  <a:lnTo>
                    <a:pt x="12" y="0"/>
                  </a:lnTo>
                  <a:lnTo>
                    <a:pt x="18" y="0"/>
                  </a:lnTo>
                  <a:lnTo>
                    <a:pt x="48" y="0"/>
                  </a:lnTo>
                  <a:lnTo>
                    <a:pt x="164" y="0"/>
                  </a:lnTo>
                  <a:lnTo>
                    <a:pt x="194" y="0"/>
                  </a:lnTo>
                  <a:lnTo>
                    <a:pt x="194" y="0"/>
                  </a:lnTo>
                  <a:lnTo>
                    <a:pt x="198" y="0"/>
                  </a:lnTo>
                  <a:lnTo>
                    <a:pt x="202" y="0"/>
                  </a:lnTo>
                  <a:lnTo>
                    <a:pt x="208" y="4"/>
                  </a:lnTo>
                  <a:lnTo>
                    <a:pt x="208" y="10"/>
                  </a:lnTo>
                  <a:lnTo>
                    <a:pt x="208" y="76"/>
                  </a:lnTo>
                  <a:lnTo>
                    <a:pt x="208" y="76"/>
                  </a:lnTo>
                  <a:lnTo>
                    <a:pt x="208" y="84"/>
                  </a:lnTo>
                  <a:lnTo>
                    <a:pt x="202" y="92"/>
                  </a:lnTo>
                  <a:lnTo>
                    <a:pt x="198" y="96"/>
                  </a:lnTo>
                  <a:lnTo>
                    <a:pt x="194" y="96"/>
                  </a:lnTo>
                  <a:lnTo>
                    <a:pt x="164" y="96"/>
                  </a:lnTo>
                  <a:lnTo>
                    <a:pt x="48" y="96"/>
                  </a:lnTo>
                  <a:lnTo>
                    <a:pt x="18" y="96"/>
                  </a:lnTo>
                </a:path>
              </a:pathLst>
            </a:custGeom>
            <a:noFill/>
            <a:ln>
              <a:noFill/>
            </a:ln>
          </p:spPr>
          <p:txBody>
            <a:bodyPr vert="horz" wrap="square" lIns="91440" tIns="45720" rIns="91440" bIns="45720" numCol="1" anchor="t" anchorCtr="0" compatLnSpc="1"/>
            <a:lstStyle/>
            <a:p>
              <a:endParaRPr lang="zh-CN" altLang="en-US"/>
            </a:p>
          </p:txBody>
        </p:sp>
        <p:sp>
          <p:nvSpPr>
            <p:cNvPr id="727" name="Freeform 104"/>
            <p:cNvSpPr/>
            <p:nvPr/>
          </p:nvSpPr>
          <p:spPr bwMode="auto">
            <a:xfrm>
              <a:off x="9921875" y="1014413"/>
              <a:ext cx="336550" cy="155575"/>
            </a:xfrm>
            <a:custGeom>
              <a:avLst/>
              <a:gdLst>
                <a:gd name="T0" fmla="*/ 196 w 212"/>
                <a:gd name="T1" fmla="*/ 0 h 98"/>
                <a:gd name="T2" fmla="*/ 166 w 212"/>
                <a:gd name="T3" fmla="*/ 0 h 98"/>
                <a:gd name="T4" fmla="*/ 50 w 212"/>
                <a:gd name="T5" fmla="*/ 0 h 98"/>
                <a:gd name="T6" fmla="*/ 18 w 212"/>
                <a:gd name="T7" fmla="*/ 0 h 98"/>
                <a:gd name="T8" fmla="*/ 18 w 212"/>
                <a:gd name="T9" fmla="*/ 0 h 98"/>
                <a:gd name="T10" fmla="*/ 14 w 212"/>
                <a:gd name="T11" fmla="*/ 0 h 98"/>
                <a:gd name="T12" fmla="*/ 8 w 212"/>
                <a:gd name="T13" fmla="*/ 0 h 98"/>
                <a:gd name="T14" fmla="*/ 4 w 212"/>
                <a:gd name="T15" fmla="*/ 4 h 98"/>
                <a:gd name="T16" fmla="*/ 2 w 212"/>
                <a:gd name="T17" fmla="*/ 6 h 98"/>
                <a:gd name="T18" fmla="*/ 0 w 212"/>
                <a:gd name="T19" fmla="*/ 10 h 98"/>
                <a:gd name="T20" fmla="*/ 0 w 212"/>
                <a:gd name="T21" fmla="*/ 76 h 98"/>
                <a:gd name="T22" fmla="*/ 0 w 212"/>
                <a:gd name="T23" fmla="*/ 76 h 98"/>
                <a:gd name="T24" fmla="*/ 4 w 212"/>
                <a:gd name="T25" fmla="*/ 84 h 98"/>
                <a:gd name="T26" fmla="*/ 8 w 212"/>
                <a:gd name="T27" fmla="*/ 92 h 98"/>
                <a:gd name="T28" fmla="*/ 14 w 212"/>
                <a:gd name="T29" fmla="*/ 96 h 98"/>
                <a:gd name="T30" fmla="*/ 18 w 212"/>
                <a:gd name="T31" fmla="*/ 98 h 98"/>
                <a:gd name="T32" fmla="*/ 50 w 212"/>
                <a:gd name="T33" fmla="*/ 98 h 98"/>
                <a:gd name="T34" fmla="*/ 166 w 212"/>
                <a:gd name="T35" fmla="*/ 98 h 98"/>
                <a:gd name="T36" fmla="*/ 196 w 212"/>
                <a:gd name="T37" fmla="*/ 98 h 98"/>
                <a:gd name="T38" fmla="*/ 196 w 212"/>
                <a:gd name="T39" fmla="*/ 98 h 98"/>
                <a:gd name="T40" fmla="*/ 200 w 212"/>
                <a:gd name="T41" fmla="*/ 96 h 98"/>
                <a:gd name="T42" fmla="*/ 204 w 212"/>
                <a:gd name="T43" fmla="*/ 92 h 98"/>
                <a:gd name="T44" fmla="*/ 210 w 212"/>
                <a:gd name="T45" fmla="*/ 84 h 98"/>
                <a:gd name="T46" fmla="*/ 212 w 212"/>
                <a:gd name="T47" fmla="*/ 76 h 98"/>
                <a:gd name="T48" fmla="*/ 212 w 212"/>
                <a:gd name="T49" fmla="*/ 10 h 98"/>
                <a:gd name="T50" fmla="*/ 212 w 212"/>
                <a:gd name="T51" fmla="*/ 10 h 98"/>
                <a:gd name="T52" fmla="*/ 210 w 212"/>
                <a:gd name="T53" fmla="*/ 4 h 98"/>
                <a:gd name="T54" fmla="*/ 204 w 212"/>
                <a:gd name="T55" fmla="*/ 0 h 98"/>
                <a:gd name="T56" fmla="*/ 200 w 212"/>
                <a:gd name="T57" fmla="*/ 0 h 98"/>
                <a:gd name="T58" fmla="*/ 196 w 212"/>
                <a:gd name="T5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2" h="98">
                  <a:moveTo>
                    <a:pt x="196" y="0"/>
                  </a:moveTo>
                  <a:lnTo>
                    <a:pt x="166" y="0"/>
                  </a:lnTo>
                  <a:lnTo>
                    <a:pt x="50" y="0"/>
                  </a:lnTo>
                  <a:lnTo>
                    <a:pt x="18" y="0"/>
                  </a:lnTo>
                  <a:lnTo>
                    <a:pt x="18" y="0"/>
                  </a:lnTo>
                  <a:lnTo>
                    <a:pt x="14" y="0"/>
                  </a:lnTo>
                  <a:lnTo>
                    <a:pt x="8" y="0"/>
                  </a:lnTo>
                  <a:lnTo>
                    <a:pt x="4" y="4"/>
                  </a:lnTo>
                  <a:lnTo>
                    <a:pt x="2" y="6"/>
                  </a:lnTo>
                  <a:lnTo>
                    <a:pt x="0" y="10"/>
                  </a:lnTo>
                  <a:lnTo>
                    <a:pt x="0" y="76"/>
                  </a:lnTo>
                  <a:lnTo>
                    <a:pt x="0" y="76"/>
                  </a:lnTo>
                  <a:lnTo>
                    <a:pt x="4" y="84"/>
                  </a:lnTo>
                  <a:lnTo>
                    <a:pt x="8" y="92"/>
                  </a:lnTo>
                  <a:lnTo>
                    <a:pt x="14" y="96"/>
                  </a:lnTo>
                  <a:lnTo>
                    <a:pt x="18" y="98"/>
                  </a:lnTo>
                  <a:lnTo>
                    <a:pt x="50" y="98"/>
                  </a:lnTo>
                  <a:lnTo>
                    <a:pt x="166" y="98"/>
                  </a:lnTo>
                  <a:lnTo>
                    <a:pt x="196" y="98"/>
                  </a:lnTo>
                  <a:lnTo>
                    <a:pt x="196" y="98"/>
                  </a:lnTo>
                  <a:lnTo>
                    <a:pt x="200" y="96"/>
                  </a:lnTo>
                  <a:lnTo>
                    <a:pt x="204" y="92"/>
                  </a:lnTo>
                  <a:lnTo>
                    <a:pt x="210" y="84"/>
                  </a:lnTo>
                  <a:lnTo>
                    <a:pt x="212" y="76"/>
                  </a:lnTo>
                  <a:lnTo>
                    <a:pt x="212" y="10"/>
                  </a:lnTo>
                  <a:lnTo>
                    <a:pt x="212" y="10"/>
                  </a:lnTo>
                  <a:lnTo>
                    <a:pt x="210" y="4"/>
                  </a:lnTo>
                  <a:lnTo>
                    <a:pt x="204" y="0"/>
                  </a:lnTo>
                  <a:lnTo>
                    <a:pt x="200" y="0"/>
                  </a:lnTo>
                  <a:lnTo>
                    <a:pt x="196" y="0"/>
                  </a:lnTo>
                </a:path>
              </a:pathLst>
            </a:custGeom>
            <a:noFill/>
            <a:ln>
              <a:noFill/>
            </a:ln>
          </p:spPr>
          <p:txBody>
            <a:bodyPr vert="horz" wrap="square" lIns="91440" tIns="45720" rIns="91440" bIns="45720" numCol="1" anchor="t" anchorCtr="0" compatLnSpc="1"/>
            <a:lstStyle/>
            <a:p>
              <a:endParaRPr lang="zh-CN" altLang="en-US"/>
            </a:p>
          </p:txBody>
        </p:sp>
        <p:sp>
          <p:nvSpPr>
            <p:cNvPr id="728" name="Freeform 105"/>
            <p:cNvSpPr>
              <a:spLocks noEditPoints="1"/>
            </p:cNvSpPr>
            <p:nvPr/>
          </p:nvSpPr>
          <p:spPr bwMode="auto">
            <a:xfrm>
              <a:off x="9925050" y="1014413"/>
              <a:ext cx="330200" cy="152400"/>
            </a:xfrm>
            <a:custGeom>
              <a:avLst/>
              <a:gdLst>
                <a:gd name="T0" fmla="*/ 18 w 208"/>
                <a:gd name="T1" fmla="*/ 96 h 96"/>
                <a:gd name="T2" fmla="*/ 18 w 208"/>
                <a:gd name="T3" fmla="*/ 96 h 96"/>
                <a:gd name="T4" fmla="*/ 12 w 208"/>
                <a:gd name="T5" fmla="*/ 96 h 96"/>
                <a:gd name="T6" fmla="*/ 6 w 208"/>
                <a:gd name="T7" fmla="*/ 92 h 96"/>
                <a:gd name="T8" fmla="*/ 2 w 208"/>
                <a:gd name="T9" fmla="*/ 84 h 96"/>
                <a:gd name="T10" fmla="*/ 0 w 208"/>
                <a:gd name="T11" fmla="*/ 76 h 96"/>
                <a:gd name="T12" fmla="*/ 0 w 208"/>
                <a:gd name="T13" fmla="*/ 10 h 96"/>
                <a:gd name="T14" fmla="*/ 0 w 208"/>
                <a:gd name="T15" fmla="*/ 10 h 96"/>
                <a:gd name="T16" fmla="*/ 0 w 208"/>
                <a:gd name="T17" fmla="*/ 6 h 96"/>
                <a:gd name="T18" fmla="*/ 2 w 208"/>
                <a:gd name="T19" fmla="*/ 4 h 96"/>
                <a:gd name="T20" fmla="*/ 6 w 208"/>
                <a:gd name="T21" fmla="*/ 0 h 96"/>
                <a:gd name="T22" fmla="*/ 12 w 208"/>
                <a:gd name="T23" fmla="*/ 0 h 96"/>
                <a:gd name="T24" fmla="*/ 18 w 208"/>
                <a:gd name="T25" fmla="*/ 0 h 96"/>
                <a:gd name="T26" fmla="*/ 48 w 208"/>
                <a:gd name="T27" fmla="*/ 0 h 96"/>
                <a:gd name="T28" fmla="*/ 164 w 208"/>
                <a:gd name="T29" fmla="*/ 0 h 96"/>
                <a:gd name="T30" fmla="*/ 194 w 208"/>
                <a:gd name="T31" fmla="*/ 0 h 96"/>
                <a:gd name="T32" fmla="*/ 194 w 208"/>
                <a:gd name="T33" fmla="*/ 0 h 96"/>
                <a:gd name="T34" fmla="*/ 202 w 208"/>
                <a:gd name="T35" fmla="*/ 0 h 96"/>
                <a:gd name="T36" fmla="*/ 206 w 208"/>
                <a:gd name="T37" fmla="*/ 4 h 96"/>
                <a:gd name="T38" fmla="*/ 208 w 208"/>
                <a:gd name="T39" fmla="*/ 10 h 96"/>
                <a:gd name="T40" fmla="*/ 208 w 208"/>
                <a:gd name="T41" fmla="*/ 76 h 96"/>
                <a:gd name="T42" fmla="*/ 208 w 208"/>
                <a:gd name="T43" fmla="*/ 76 h 96"/>
                <a:gd name="T44" fmla="*/ 206 w 208"/>
                <a:gd name="T45" fmla="*/ 84 h 96"/>
                <a:gd name="T46" fmla="*/ 202 w 208"/>
                <a:gd name="T47" fmla="*/ 92 h 96"/>
                <a:gd name="T48" fmla="*/ 198 w 208"/>
                <a:gd name="T49" fmla="*/ 96 h 96"/>
                <a:gd name="T50" fmla="*/ 194 w 208"/>
                <a:gd name="T51" fmla="*/ 96 h 96"/>
                <a:gd name="T52" fmla="*/ 164 w 208"/>
                <a:gd name="T53" fmla="*/ 96 h 96"/>
                <a:gd name="T54" fmla="*/ 48 w 208"/>
                <a:gd name="T55" fmla="*/ 96 h 96"/>
                <a:gd name="T56" fmla="*/ 18 w 208"/>
                <a:gd name="T57" fmla="*/ 96 h 96"/>
                <a:gd name="T58" fmla="*/ 194 w 208"/>
                <a:gd name="T59" fmla="*/ 0 h 96"/>
                <a:gd name="T60" fmla="*/ 164 w 208"/>
                <a:gd name="T61" fmla="*/ 0 h 96"/>
                <a:gd name="T62" fmla="*/ 48 w 208"/>
                <a:gd name="T63" fmla="*/ 0 h 96"/>
                <a:gd name="T64" fmla="*/ 18 w 208"/>
                <a:gd name="T65" fmla="*/ 0 h 96"/>
                <a:gd name="T66" fmla="*/ 18 w 208"/>
                <a:gd name="T67" fmla="*/ 0 h 96"/>
                <a:gd name="T68" fmla="*/ 12 w 208"/>
                <a:gd name="T69" fmla="*/ 0 h 96"/>
                <a:gd name="T70" fmla="*/ 6 w 208"/>
                <a:gd name="T71" fmla="*/ 0 h 96"/>
                <a:gd name="T72" fmla="*/ 2 w 208"/>
                <a:gd name="T73" fmla="*/ 4 h 96"/>
                <a:gd name="T74" fmla="*/ 0 w 208"/>
                <a:gd name="T75" fmla="*/ 6 h 96"/>
                <a:gd name="T76" fmla="*/ 0 w 208"/>
                <a:gd name="T77" fmla="*/ 10 h 96"/>
                <a:gd name="T78" fmla="*/ 0 w 208"/>
                <a:gd name="T79" fmla="*/ 76 h 96"/>
                <a:gd name="T80" fmla="*/ 0 w 208"/>
                <a:gd name="T81" fmla="*/ 76 h 96"/>
                <a:gd name="T82" fmla="*/ 2 w 208"/>
                <a:gd name="T83" fmla="*/ 84 h 96"/>
                <a:gd name="T84" fmla="*/ 6 w 208"/>
                <a:gd name="T85" fmla="*/ 92 h 96"/>
                <a:gd name="T86" fmla="*/ 12 w 208"/>
                <a:gd name="T87" fmla="*/ 96 h 96"/>
                <a:gd name="T88" fmla="*/ 18 w 208"/>
                <a:gd name="T89" fmla="*/ 96 h 96"/>
                <a:gd name="T90" fmla="*/ 48 w 208"/>
                <a:gd name="T91" fmla="*/ 96 h 96"/>
                <a:gd name="T92" fmla="*/ 164 w 208"/>
                <a:gd name="T93" fmla="*/ 96 h 96"/>
                <a:gd name="T94" fmla="*/ 194 w 208"/>
                <a:gd name="T95" fmla="*/ 96 h 96"/>
                <a:gd name="T96" fmla="*/ 194 w 208"/>
                <a:gd name="T97" fmla="*/ 96 h 96"/>
                <a:gd name="T98" fmla="*/ 198 w 208"/>
                <a:gd name="T99" fmla="*/ 96 h 96"/>
                <a:gd name="T100" fmla="*/ 202 w 208"/>
                <a:gd name="T101" fmla="*/ 92 h 96"/>
                <a:gd name="T102" fmla="*/ 208 w 208"/>
                <a:gd name="T103" fmla="*/ 84 h 96"/>
                <a:gd name="T104" fmla="*/ 208 w 208"/>
                <a:gd name="T105" fmla="*/ 76 h 96"/>
                <a:gd name="T106" fmla="*/ 208 w 208"/>
                <a:gd name="T107" fmla="*/ 10 h 96"/>
                <a:gd name="T108" fmla="*/ 208 w 208"/>
                <a:gd name="T109" fmla="*/ 10 h 96"/>
                <a:gd name="T110" fmla="*/ 208 w 208"/>
                <a:gd name="T111" fmla="*/ 4 h 96"/>
                <a:gd name="T112" fmla="*/ 202 w 208"/>
                <a:gd name="T113" fmla="*/ 0 h 96"/>
                <a:gd name="T114" fmla="*/ 198 w 208"/>
                <a:gd name="T115" fmla="*/ 0 h 96"/>
                <a:gd name="T116" fmla="*/ 194 w 208"/>
                <a:gd name="T1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8" h="96">
                  <a:moveTo>
                    <a:pt x="18" y="96"/>
                  </a:moveTo>
                  <a:lnTo>
                    <a:pt x="18" y="96"/>
                  </a:lnTo>
                  <a:lnTo>
                    <a:pt x="12" y="96"/>
                  </a:lnTo>
                  <a:lnTo>
                    <a:pt x="6" y="92"/>
                  </a:lnTo>
                  <a:lnTo>
                    <a:pt x="2" y="84"/>
                  </a:lnTo>
                  <a:lnTo>
                    <a:pt x="0" y="76"/>
                  </a:lnTo>
                  <a:lnTo>
                    <a:pt x="0" y="10"/>
                  </a:lnTo>
                  <a:lnTo>
                    <a:pt x="0" y="10"/>
                  </a:lnTo>
                  <a:lnTo>
                    <a:pt x="0" y="6"/>
                  </a:lnTo>
                  <a:lnTo>
                    <a:pt x="2" y="4"/>
                  </a:lnTo>
                  <a:lnTo>
                    <a:pt x="6" y="0"/>
                  </a:lnTo>
                  <a:lnTo>
                    <a:pt x="12" y="0"/>
                  </a:lnTo>
                  <a:lnTo>
                    <a:pt x="18" y="0"/>
                  </a:lnTo>
                  <a:lnTo>
                    <a:pt x="48" y="0"/>
                  </a:lnTo>
                  <a:lnTo>
                    <a:pt x="164" y="0"/>
                  </a:lnTo>
                  <a:lnTo>
                    <a:pt x="194" y="0"/>
                  </a:lnTo>
                  <a:lnTo>
                    <a:pt x="194" y="0"/>
                  </a:lnTo>
                  <a:lnTo>
                    <a:pt x="202" y="0"/>
                  </a:lnTo>
                  <a:lnTo>
                    <a:pt x="206" y="4"/>
                  </a:lnTo>
                  <a:lnTo>
                    <a:pt x="208" y="10"/>
                  </a:lnTo>
                  <a:lnTo>
                    <a:pt x="208" y="76"/>
                  </a:lnTo>
                  <a:lnTo>
                    <a:pt x="208" y="76"/>
                  </a:lnTo>
                  <a:lnTo>
                    <a:pt x="206" y="84"/>
                  </a:lnTo>
                  <a:lnTo>
                    <a:pt x="202" y="92"/>
                  </a:lnTo>
                  <a:lnTo>
                    <a:pt x="198" y="96"/>
                  </a:lnTo>
                  <a:lnTo>
                    <a:pt x="194" y="96"/>
                  </a:lnTo>
                  <a:lnTo>
                    <a:pt x="164" y="96"/>
                  </a:lnTo>
                  <a:lnTo>
                    <a:pt x="48" y="96"/>
                  </a:lnTo>
                  <a:lnTo>
                    <a:pt x="18" y="96"/>
                  </a:lnTo>
                  <a:close/>
                  <a:moveTo>
                    <a:pt x="194" y="0"/>
                  </a:moveTo>
                  <a:lnTo>
                    <a:pt x="164" y="0"/>
                  </a:lnTo>
                  <a:lnTo>
                    <a:pt x="48" y="0"/>
                  </a:lnTo>
                  <a:lnTo>
                    <a:pt x="18" y="0"/>
                  </a:lnTo>
                  <a:lnTo>
                    <a:pt x="18" y="0"/>
                  </a:lnTo>
                  <a:lnTo>
                    <a:pt x="12" y="0"/>
                  </a:lnTo>
                  <a:lnTo>
                    <a:pt x="6" y="0"/>
                  </a:lnTo>
                  <a:lnTo>
                    <a:pt x="2" y="4"/>
                  </a:lnTo>
                  <a:lnTo>
                    <a:pt x="0" y="6"/>
                  </a:lnTo>
                  <a:lnTo>
                    <a:pt x="0" y="10"/>
                  </a:lnTo>
                  <a:lnTo>
                    <a:pt x="0" y="76"/>
                  </a:lnTo>
                  <a:lnTo>
                    <a:pt x="0" y="76"/>
                  </a:lnTo>
                  <a:lnTo>
                    <a:pt x="2" y="84"/>
                  </a:lnTo>
                  <a:lnTo>
                    <a:pt x="6" y="92"/>
                  </a:lnTo>
                  <a:lnTo>
                    <a:pt x="12" y="96"/>
                  </a:lnTo>
                  <a:lnTo>
                    <a:pt x="18" y="96"/>
                  </a:lnTo>
                  <a:lnTo>
                    <a:pt x="48" y="96"/>
                  </a:lnTo>
                  <a:lnTo>
                    <a:pt x="164" y="96"/>
                  </a:lnTo>
                  <a:lnTo>
                    <a:pt x="194" y="96"/>
                  </a:lnTo>
                  <a:lnTo>
                    <a:pt x="194" y="96"/>
                  </a:lnTo>
                  <a:lnTo>
                    <a:pt x="198" y="96"/>
                  </a:lnTo>
                  <a:lnTo>
                    <a:pt x="202" y="92"/>
                  </a:lnTo>
                  <a:lnTo>
                    <a:pt x="208" y="84"/>
                  </a:lnTo>
                  <a:lnTo>
                    <a:pt x="208" y="76"/>
                  </a:lnTo>
                  <a:lnTo>
                    <a:pt x="208" y="10"/>
                  </a:lnTo>
                  <a:lnTo>
                    <a:pt x="208" y="10"/>
                  </a:lnTo>
                  <a:lnTo>
                    <a:pt x="208" y="4"/>
                  </a:lnTo>
                  <a:lnTo>
                    <a:pt x="202" y="0"/>
                  </a:lnTo>
                  <a:lnTo>
                    <a:pt x="198" y="0"/>
                  </a:lnTo>
                  <a:lnTo>
                    <a:pt x="194" y="0"/>
                  </a:lnTo>
                  <a:close/>
                </a:path>
              </a:pathLst>
            </a:custGeom>
            <a:solidFill>
              <a:srgbClr val="FFFFFF"/>
            </a:solidFill>
            <a:ln>
              <a:noFill/>
            </a:ln>
          </p:spPr>
          <p:txBody>
            <a:bodyPr vert="horz" wrap="square" lIns="91440" tIns="45720" rIns="91440" bIns="45720" numCol="1" anchor="t" anchorCtr="0" compatLnSpc="1"/>
            <a:lstStyle/>
            <a:p>
              <a:endParaRPr lang="zh-CN" altLang="en-US"/>
            </a:p>
          </p:txBody>
        </p:sp>
        <p:sp>
          <p:nvSpPr>
            <p:cNvPr id="729" name="Freeform 106"/>
            <p:cNvSpPr/>
            <p:nvPr/>
          </p:nvSpPr>
          <p:spPr bwMode="auto">
            <a:xfrm>
              <a:off x="9925050" y="1014413"/>
              <a:ext cx="330200" cy="152400"/>
            </a:xfrm>
            <a:custGeom>
              <a:avLst/>
              <a:gdLst>
                <a:gd name="T0" fmla="*/ 18 w 208"/>
                <a:gd name="T1" fmla="*/ 96 h 96"/>
                <a:gd name="T2" fmla="*/ 18 w 208"/>
                <a:gd name="T3" fmla="*/ 96 h 96"/>
                <a:gd name="T4" fmla="*/ 12 w 208"/>
                <a:gd name="T5" fmla="*/ 96 h 96"/>
                <a:gd name="T6" fmla="*/ 6 w 208"/>
                <a:gd name="T7" fmla="*/ 92 h 96"/>
                <a:gd name="T8" fmla="*/ 2 w 208"/>
                <a:gd name="T9" fmla="*/ 84 h 96"/>
                <a:gd name="T10" fmla="*/ 0 w 208"/>
                <a:gd name="T11" fmla="*/ 76 h 96"/>
                <a:gd name="T12" fmla="*/ 0 w 208"/>
                <a:gd name="T13" fmla="*/ 10 h 96"/>
                <a:gd name="T14" fmla="*/ 0 w 208"/>
                <a:gd name="T15" fmla="*/ 10 h 96"/>
                <a:gd name="T16" fmla="*/ 0 w 208"/>
                <a:gd name="T17" fmla="*/ 6 h 96"/>
                <a:gd name="T18" fmla="*/ 2 w 208"/>
                <a:gd name="T19" fmla="*/ 4 h 96"/>
                <a:gd name="T20" fmla="*/ 6 w 208"/>
                <a:gd name="T21" fmla="*/ 0 h 96"/>
                <a:gd name="T22" fmla="*/ 12 w 208"/>
                <a:gd name="T23" fmla="*/ 0 h 96"/>
                <a:gd name="T24" fmla="*/ 18 w 208"/>
                <a:gd name="T25" fmla="*/ 0 h 96"/>
                <a:gd name="T26" fmla="*/ 48 w 208"/>
                <a:gd name="T27" fmla="*/ 0 h 96"/>
                <a:gd name="T28" fmla="*/ 164 w 208"/>
                <a:gd name="T29" fmla="*/ 0 h 96"/>
                <a:gd name="T30" fmla="*/ 194 w 208"/>
                <a:gd name="T31" fmla="*/ 0 h 96"/>
                <a:gd name="T32" fmla="*/ 194 w 208"/>
                <a:gd name="T33" fmla="*/ 0 h 96"/>
                <a:gd name="T34" fmla="*/ 202 w 208"/>
                <a:gd name="T35" fmla="*/ 0 h 96"/>
                <a:gd name="T36" fmla="*/ 206 w 208"/>
                <a:gd name="T37" fmla="*/ 4 h 96"/>
                <a:gd name="T38" fmla="*/ 208 w 208"/>
                <a:gd name="T39" fmla="*/ 10 h 96"/>
                <a:gd name="T40" fmla="*/ 208 w 208"/>
                <a:gd name="T41" fmla="*/ 76 h 96"/>
                <a:gd name="T42" fmla="*/ 208 w 208"/>
                <a:gd name="T43" fmla="*/ 76 h 96"/>
                <a:gd name="T44" fmla="*/ 206 w 208"/>
                <a:gd name="T45" fmla="*/ 84 h 96"/>
                <a:gd name="T46" fmla="*/ 202 w 208"/>
                <a:gd name="T47" fmla="*/ 92 h 96"/>
                <a:gd name="T48" fmla="*/ 198 w 208"/>
                <a:gd name="T49" fmla="*/ 96 h 96"/>
                <a:gd name="T50" fmla="*/ 194 w 208"/>
                <a:gd name="T51" fmla="*/ 96 h 96"/>
                <a:gd name="T52" fmla="*/ 164 w 208"/>
                <a:gd name="T53" fmla="*/ 96 h 96"/>
                <a:gd name="T54" fmla="*/ 48 w 208"/>
                <a:gd name="T55" fmla="*/ 96 h 96"/>
                <a:gd name="T56" fmla="*/ 18 w 208"/>
                <a:gd name="T5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96">
                  <a:moveTo>
                    <a:pt x="18" y="96"/>
                  </a:moveTo>
                  <a:lnTo>
                    <a:pt x="18" y="96"/>
                  </a:lnTo>
                  <a:lnTo>
                    <a:pt x="12" y="96"/>
                  </a:lnTo>
                  <a:lnTo>
                    <a:pt x="6" y="92"/>
                  </a:lnTo>
                  <a:lnTo>
                    <a:pt x="2" y="84"/>
                  </a:lnTo>
                  <a:lnTo>
                    <a:pt x="0" y="76"/>
                  </a:lnTo>
                  <a:lnTo>
                    <a:pt x="0" y="10"/>
                  </a:lnTo>
                  <a:lnTo>
                    <a:pt x="0" y="10"/>
                  </a:lnTo>
                  <a:lnTo>
                    <a:pt x="0" y="6"/>
                  </a:lnTo>
                  <a:lnTo>
                    <a:pt x="2" y="4"/>
                  </a:lnTo>
                  <a:lnTo>
                    <a:pt x="6" y="0"/>
                  </a:lnTo>
                  <a:lnTo>
                    <a:pt x="12" y="0"/>
                  </a:lnTo>
                  <a:lnTo>
                    <a:pt x="18" y="0"/>
                  </a:lnTo>
                  <a:lnTo>
                    <a:pt x="48" y="0"/>
                  </a:lnTo>
                  <a:lnTo>
                    <a:pt x="164" y="0"/>
                  </a:lnTo>
                  <a:lnTo>
                    <a:pt x="194" y="0"/>
                  </a:lnTo>
                  <a:lnTo>
                    <a:pt x="194" y="0"/>
                  </a:lnTo>
                  <a:lnTo>
                    <a:pt x="202" y="0"/>
                  </a:lnTo>
                  <a:lnTo>
                    <a:pt x="206" y="4"/>
                  </a:lnTo>
                  <a:lnTo>
                    <a:pt x="208" y="10"/>
                  </a:lnTo>
                  <a:lnTo>
                    <a:pt x="208" y="76"/>
                  </a:lnTo>
                  <a:lnTo>
                    <a:pt x="208" y="76"/>
                  </a:lnTo>
                  <a:lnTo>
                    <a:pt x="206" y="84"/>
                  </a:lnTo>
                  <a:lnTo>
                    <a:pt x="202" y="92"/>
                  </a:lnTo>
                  <a:lnTo>
                    <a:pt x="198" y="96"/>
                  </a:lnTo>
                  <a:lnTo>
                    <a:pt x="194" y="96"/>
                  </a:lnTo>
                  <a:lnTo>
                    <a:pt x="164" y="96"/>
                  </a:lnTo>
                  <a:lnTo>
                    <a:pt x="48" y="96"/>
                  </a:lnTo>
                  <a:lnTo>
                    <a:pt x="18" y="96"/>
                  </a:lnTo>
                </a:path>
              </a:pathLst>
            </a:custGeom>
            <a:noFill/>
            <a:ln>
              <a:noFill/>
            </a:ln>
          </p:spPr>
          <p:txBody>
            <a:bodyPr vert="horz" wrap="square" lIns="91440" tIns="45720" rIns="91440" bIns="45720" numCol="1" anchor="t" anchorCtr="0" compatLnSpc="1"/>
            <a:lstStyle/>
            <a:p>
              <a:endParaRPr lang="zh-CN" altLang="en-US"/>
            </a:p>
          </p:txBody>
        </p:sp>
        <p:sp>
          <p:nvSpPr>
            <p:cNvPr id="730" name="Freeform 107"/>
            <p:cNvSpPr/>
            <p:nvPr/>
          </p:nvSpPr>
          <p:spPr bwMode="auto">
            <a:xfrm>
              <a:off x="9925050" y="1014413"/>
              <a:ext cx="330200" cy="152400"/>
            </a:xfrm>
            <a:custGeom>
              <a:avLst/>
              <a:gdLst>
                <a:gd name="T0" fmla="*/ 194 w 208"/>
                <a:gd name="T1" fmla="*/ 0 h 96"/>
                <a:gd name="T2" fmla="*/ 164 w 208"/>
                <a:gd name="T3" fmla="*/ 0 h 96"/>
                <a:gd name="T4" fmla="*/ 48 w 208"/>
                <a:gd name="T5" fmla="*/ 0 h 96"/>
                <a:gd name="T6" fmla="*/ 18 w 208"/>
                <a:gd name="T7" fmla="*/ 0 h 96"/>
                <a:gd name="T8" fmla="*/ 18 w 208"/>
                <a:gd name="T9" fmla="*/ 0 h 96"/>
                <a:gd name="T10" fmla="*/ 12 w 208"/>
                <a:gd name="T11" fmla="*/ 0 h 96"/>
                <a:gd name="T12" fmla="*/ 6 w 208"/>
                <a:gd name="T13" fmla="*/ 0 h 96"/>
                <a:gd name="T14" fmla="*/ 2 w 208"/>
                <a:gd name="T15" fmla="*/ 4 h 96"/>
                <a:gd name="T16" fmla="*/ 0 w 208"/>
                <a:gd name="T17" fmla="*/ 6 h 96"/>
                <a:gd name="T18" fmla="*/ 0 w 208"/>
                <a:gd name="T19" fmla="*/ 10 h 96"/>
                <a:gd name="T20" fmla="*/ 0 w 208"/>
                <a:gd name="T21" fmla="*/ 76 h 96"/>
                <a:gd name="T22" fmla="*/ 0 w 208"/>
                <a:gd name="T23" fmla="*/ 76 h 96"/>
                <a:gd name="T24" fmla="*/ 2 w 208"/>
                <a:gd name="T25" fmla="*/ 84 h 96"/>
                <a:gd name="T26" fmla="*/ 6 w 208"/>
                <a:gd name="T27" fmla="*/ 92 h 96"/>
                <a:gd name="T28" fmla="*/ 12 w 208"/>
                <a:gd name="T29" fmla="*/ 96 h 96"/>
                <a:gd name="T30" fmla="*/ 18 w 208"/>
                <a:gd name="T31" fmla="*/ 96 h 96"/>
                <a:gd name="T32" fmla="*/ 48 w 208"/>
                <a:gd name="T33" fmla="*/ 96 h 96"/>
                <a:gd name="T34" fmla="*/ 164 w 208"/>
                <a:gd name="T35" fmla="*/ 96 h 96"/>
                <a:gd name="T36" fmla="*/ 194 w 208"/>
                <a:gd name="T37" fmla="*/ 96 h 96"/>
                <a:gd name="T38" fmla="*/ 194 w 208"/>
                <a:gd name="T39" fmla="*/ 96 h 96"/>
                <a:gd name="T40" fmla="*/ 198 w 208"/>
                <a:gd name="T41" fmla="*/ 96 h 96"/>
                <a:gd name="T42" fmla="*/ 202 w 208"/>
                <a:gd name="T43" fmla="*/ 92 h 96"/>
                <a:gd name="T44" fmla="*/ 208 w 208"/>
                <a:gd name="T45" fmla="*/ 84 h 96"/>
                <a:gd name="T46" fmla="*/ 208 w 208"/>
                <a:gd name="T47" fmla="*/ 76 h 96"/>
                <a:gd name="T48" fmla="*/ 208 w 208"/>
                <a:gd name="T49" fmla="*/ 10 h 96"/>
                <a:gd name="T50" fmla="*/ 208 w 208"/>
                <a:gd name="T51" fmla="*/ 10 h 96"/>
                <a:gd name="T52" fmla="*/ 208 w 208"/>
                <a:gd name="T53" fmla="*/ 4 h 96"/>
                <a:gd name="T54" fmla="*/ 202 w 208"/>
                <a:gd name="T55" fmla="*/ 0 h 96"/>
                <a:gd name="T56" fmla="*/ 198 w 208"/>
                <a:gd name="T57" fmla="*/ 0 h 96"/>
                <a:gd name="T58" fmla="*/ 194 w 208"/>
                <a:gd name="T5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8" h="96">
                  <a:moveTo>
                    <a:pt x="194" y="0"/>
                  </a:moveTo>
                  <a:lnTo>
                    <a:pt x="164" y="0"/>
                  </a:lnTo>
                  <a:lnTo>
                    <a:pt x="48" y="0"/>
                  </a:lnTo>
                  <a:lnTo>
                    <a:pt x="18" y="0"/>
                  </a:lnTo>
                  <a:lnTo>
                    <a:pt x="18" y="0"/>
                  </a:lnTo>
                  <a:lnTo>
                    <a:pt x="12" y="0"/>
                  </a:lnTo>
                  <a:lnTo>
                    <a:pt x="6" y="0"/>
                  </a:lnTo>
                  <a:lnTo>
                    <a:pt x="2" y="4"/>
                  </a:lnTo>
                  <a:lnTo>
                    <a:pt x="0" y="6"/>
                  </a:lnTo>
                  <a:lnTo>
                    <a:pt x="0" y="10"/>
                  </a:lnTo>
                  <a:lnTo>
                    <a:pt x="0" y="76"/>
                  </a:lnTo>
                  <a:lnTo>
                    <a:pt x="0" y="76"/>
                  </a:lnTo>
                  <a:lnTo>
                    <a:pt x="2" y="84"/>
                  </a:lnTo>
                  <a:lnTo>
                    <a:pt x="6" y="92"/>
                  </a:lnTo>
                  <a:lnTo>
                    <a:pt x="12" y="96"/>
                  </a:lnTo>
                  <a:lnTo>
                    <a:pt x="18" y="96"/>
                  </a:lnTo>
                  <a:lnTo>
                    <a:pt x="48" y="96"/>
                  </a:lnTo>
                  <a:lnTo>
                    <a:pt x="164" y="96"/>
                  </a:lnTo>
                  <a:lnTo>
                    <a:pt x="194" y="96"/>
                  </a:lnTo>
                  <a:lnTo>
                    <a:pt x="194" y="96"/>
                  </a:lnTo>
                  <a:lnTo>
                    <a:pt x="198" y="96"/>
                  </a:lnTo>
                  <a:lnTo>
                    <a:pt x="202" y="92"/>
                  </a:lnTo>
                  <a:lnTo>
                    <a:pt x="208" y="84"/>
                  </a:lnTo>
                  <a:lnTo>
                    <a:pt x="208" y="76"/>
                  </a:lnTo>
                  <a:lnTo>
                    <a:pt x="208" y="10"/>
                  </a:lnTo>
                  <a:lnTo>
                    <a:pt x="208" y="10"/>
                  </a:lnTo>
                  <a:lnTo>
                    <a:pt x="208" y="4"/>
                  </a:lnTo>
                  <a:lnTo>
                    <a:pt x="202" y="0"/>
                  </a:lnTo>
                  <a:lnTo>
                    <a:pt x="198" y="0"/>
                  </a:lnTo>
                  <a:lnTo>
                    <a:pt x="194" y="0"/>
                  </a:lnTo>
                </a:path>
              </a:pathLst>
            </a:custGeom>
            <a:noFill/>
            <a:ln>
              <a:noFill/>
            </a:ln>
          </p:spPr>
          <p:txBody>
            <a:bodyPr vert="horz" wrap="square" lIns="91440" tIns="45720" rIns="91440" bIns="45720" numCol="1" anchor="t" anchorCtr="0" compatLnSpc="1"/>
            <a:lstStyle/>
            <a:p>
              <a:endParaRPr lang="zh-CN" altLang="en-US"/>
            </a:p>
          </p:txBody>
        </p:sp>
        <p:sp>
          <p:nvSpPr>
            <p:cNvPr id="731" name="Freeform 108"/>
            <p:cNvSpPr>
              <a:spLocks noEditPoints="1"/>
            </p:cNvSpPr>
            <p:nvPr/>
          </p:nvSpPr>
          <p:spPr bwMode="auto">
            <a:xfrm>
              <a:off x="9925050" y="1014413"/>
              <a:ext cx="330200" cy="152400"/>
            </a:xfrm>
            <a:custGeom>
              <a:avLst/>
              <a:gdLst>
                <a:gd name="T0" fmla="*/ 18 w 208"/>
                <a:gd name="T1" fmla="*/ 96 h 96"/>
                <a:gd name="T2" fmla="*/ 18 w 208"/>
                <a:gd name="T3" fmla="*/ 96 h 96"/>
                <a:gd name="T4" fmla="*/ 14 w 208"/>
                <a:gd name="T5" fmla="*/ 96 h 96"/>
                <a:gd name="T6" fmla="*/ 8 w 208"/>
                <a:gd name="T7" fmla="*/ 90 h 96"/>
                <a:gd name="T8" fmla="*/ 2 w 208"/>
                <a:gd name="T9" fmla="*/ 84 h 96"/>
                <a:gd name="T10" fmla="*/ 0 w 208"/>
                <a:gd name="T11" fmla="*/ 76 h 96"/>
                <a:gd name="T12" fmla="*/ 0 w 208"/>
                <a:gd name="T13" fmla="*/ 10 h 96"/>
                <a:gd name="T14" fmla="*/ 0 w 208"/>
                <a:gd name="T15" fmla="*/ 10 h 96"/>
                <a:gd name="T16" fmla="*/ 0 w 208"/>
                <a:gd name="T17" fmla="*/ 8 h 96"/>
                <a:gd name="T18" fmla="*/ 2 w 208"/>
                <a:gd name="T19" fmla="*/ 4 h 96"/>
                <a:gd name="T20" fmla="*/ 8 w 208"/>
                <a:gd name="T21" fmla="*/ 2 h 96"/>
                <a:gd name="T22" fmla="*/ 14 w 208"/>
                <a:gd name="T23" fmla="*/ 0 h 96"/>
                <a:gd name="T24" fmla="*/ 18 w 208"/>
                <a:gd name="T25" fmla="*/ 0 h 96"/>
                <a:gd name="T26" fmla="*/ 48 w 208"/>
                <a:gd name="T27" fmla="*/ 0 h 96"/>
                <a:gd name="T28" fmla="*/ 164 w 208"/>
                <a:gd name="T29" fmla="*/ 0 h 96"/>
                <a:gd name="T30" fmla="*/ 194 w 208"/>
                <a:gd name="T31" fmla="*/ 0 h 96"/>
                <a:gd name="T32" fmla="*/ 194 w 208"/>
                <a:gd name="T33" fmla="*/ 0 h 96"/>
                <a:gd name="T34" fmla="*/ 202 w 208"/>
                <a:gd name="T35" fmla="*/ 2 h 96"/>
                <a:gd name="T36" fmla="*/ 206 w 208"/>
                <a:gd name="T37" fmla="*/ 4 h 96"/>
                <a:gd name="T38" fmla="*/ 208 w 208"/>
                <a:gd name="T39" fmla="*/ 10 h 96"/>
                <a:gd name="T40" fmla="*/ 208 w 208"/>
                <a:gd name="T41" fmla="*/ 76 h 96"/>
                <a:gd name="T42" fmla="*/ 208 w 208"/>
                <a:gd name="T43" fmla="*/ 76 h 96"/>
                <a:gd name="T44" fmla="*/ 206 w 208"/>
                <a:gd name="T45" fmla="*/ 84 h 96"/>
                <a:gd name="T46" fmla="*/ 202 w 208"/>
                <a:gd name="T47" fmla="*/ 90 h 96"/>
                <a:gd name="T48" fmla="*/ 196 w 208"/>
                <a:gd name="T49" fmla="*/ 96 h 96"/>
                <a:gd name="T50" fmla="*/ 194 w 208"/>
                <a:gd name="T51" fmla="*/ 96 h 96"/>
                <a:gd name="T52" fmla="*/ 164 w 208"/>
                <a:gd name="T53" fmla="*/ 96 h 96"/>
                <a:gd name="T54" fmla="*/ 48 w 208"/>
                <a:gd name="T55" fmla="*/ 96 h 96"/>
                <a:gd name="T56" fmla="*/ 18 w 208"/>
                <a:gd name="T57" fmla="*/ 96 h 96"/>
                <a:gd name="T58" fmla="*/ 194 w 208"/>
                <a:gd name="T59" fmla="*/ 0 h 96"/>
                <a:gd name="T60" fmla="*/ 164 w 208"/>
                <a:gd name="T61" fmla="*/ 0 h 96"/>
                <a:gd name="T62" fmla="*/ 48 w 208"/>
                <a:gd name="T63" fmla="*/ 0 h 96"/>
                <a:gd name="T64" fmla="*/ 18 w 208"/>
                <a:gd name="T65" fmla="*/ 0 h 96"/>
                <a:gd name="T66" fmla="*/ 18 w 208"/>
                <a:gd name="T67" fmla="*/ 0 h 96"/>
                <a:gd name="T68" fmla="*/ 12 w 208"/>
                <a:gd name="T69" fmla="*/ 0 h 96"/>
                <a:gd name="T70" fmla="*/ 6 w 208"/>
                <a:gd name="T71" fmla="*/ 0 h 96"/>
                <a:gd name="T72" fmla="*/ 2 w 208"/>
                <a:gd name="T73" fmla="*/ 4 h 96"/>
                <a:gd name="T74" fmla="*/ 0 w 208"/>
                <a:gd name="T75" fmla="*/ 6 h 96"/>
                <a:gd name="T76" fmla="*/ 0 w 208"/>
                <a:gd name="T77" fmla="*/ 10 h 96"/>
                <a:gd name="T78" fmla="*/ 0 w 208"/>
                <a:gd name="T79" fmla="*/ 76 h 96"/>
                <a:gd name="T80" fmla="*/ 0 w 208"/>
                <a:gd name="T81" fmla="*/ 76 h 96"/>
                <a:gd name="T82" fmla="*/ 2 w 208"/>
                <a:gd name="T83" fmla="*/ 84 h 96"/>
                <a:gd name="T84" fmla="*/ 6 w 208"/>
                <a:gd name="T85" fmla="*/ 92 h 96"/>
                <a:gd name="T86" fmla="*/ 12 w 208"/>
                <a:gd name="T87" fmla="*/ 96 h 96"/>
                <a:gd name="T88" fmla="*/ 18 w 208"/>
                <a:gd name="T89" fmla="*/ 96 h 96"/>
                <a:gd name="T90" fmla="*/ 48 w 208"/>
                <a:gd name="T91" fmla="*/ 96 h 96"/>
                <a:gd name="T92" fmla="*/ 164 w 208"/>
                <a:gd name="T93" fmla="*/ 96 h 96"/>
                <a:gd name="T94" fmla="*/ 194 w 208"/>
                <a:gd name="T95" fmla="*/ 96 h 96"/>
                <a:gd name="T96" fmla="*/ 194 w 208"/>
                <a:gd name="T97" fmla="*/ 96 h 96"/>
                <a:gd name="T98" fmla="*/ 198 w 208"/>
                <a:gd name="T99" fmla="*/ 96 h 96"/>
                <a:gd name="T100" fmla="*/ 202 w 208"/>
                <a:gd name="T101" fmla="*/ 92 h 96"/>
                <a:gd name="T102" fmla="*/ 206 w 208"/>
                <a:gd name="T103" fmla="*/ 84 h 96"/>
                <a:gd name="T104" fmla="*/ 208 w 208"/>
                <a:gd name="T105" fmla="*/ 76 h 96"/>
                <a:gd name="T106" fmla="*/ 208 w 208"/>
                <a:gd name="T107" fmla="*/ 10 h 96"/>
                <a:gd name="T108" fmla="*/ 208 w 208"/>
                <a:gd name="T109" fmla="*/ 10 h 96"/>
                <a:gd name="T110" fmla="*/ 206 w 208"/>
                <a:gd name="T111" fmla="*/ 4 h 96"/>
                <a:gd name="T112" fmla="*/ 202 w 208"/>
                <a:gd name="T113" fmla="*/ 0 h 96"/>
                <a:gd name="T114" fmla="*/ 194 w 208"/>
                <a:gd name="T11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8" h="96">
                  <a:moveTo>
                    <a:pt x="18" y="96"/>
                  </a:moveTo>
                  <a:lnTo>
                    <a:pt x="18" y="96"/>
                  </a:lnTo>
                  <a:lnTo>
                    <a:pt x="14" y="96"/>
                  </a:lnTo>
                  <a:lnTo>
                    <a:pt x="8" y="90"/>
                  </a:lnTo>
                  <a:lnTo>
                    <a:pt x="2" y="84"/>
                  </a:lnTo>
                  <a:lnTo>
                    <a:pt x="0" y="76"/>
                  </a:lnTo>
                  <a:lnTo>
                    <a:pt x="0" y="10"/>
                  </a:lnTo>
                  <a:lnTo>
                    <a:pt x="0" y="10"/>
                  </a:lnTo>
                  <a:lnTo>
                    <a:pt x="0" y="8"/>
                  </a:lnTo>
                  <a:lnTo>
                    <a:pt x="2" y="4"/>
                  </a:lnTo>
                  <a:lnTo>
                    <a:pt x="8" y="2"/>
                  </a:lnTo>
                  <a:lnTo>
                    <a:pt x="14" y="0"/>
                  </a:lnTo>
                  <a:lnTo>
                    <a:pt x="18" y="0"/>
                  </a:lnTo>
                  <a:lnTo>
                    <a:pt x="48" y="0"/>
                  </a:lnTo>
                  <a:lnTo>
                    <a:pt x="164" y="0"/>
                  </a:lnTo>
                  <a:lnTo>
                    <a:pt x="194" y="0"/>
                  </a:lnTo>
                  <a:lnTo>
                    <a:pt x="194" y="0"/>
                  </a:lnTo>
                  <a:lnTo>
                    <a:pt x="202" y="2"/>
                  </a:lnTo>
                  <a:lnTo>
                    <a:pt x="206" y="4"/>
                  </a:lnTo>
                  <a:lnTo>
                    <a:pt x="208" y="10"/>
                  </a:lnTo>
                  <a:lnTo>
                    <a:pt x="208" y="76"/>
                  </a:lnTo>
                  <a:lnTo>
                    <a:pt x="208" y="76"/>
                  </a:lnTo>
                  <a:lnTo>
                    <a:pt x="206" y="84"/>
                  </a:lnTo>
                  <a:lnTo>
                    <a:pt x="202" y="90"/>
                  </a:lnTo>
                  <a:lnTo>
                    <a:pt x="196" y="96"/>
                  </a:lnTo>
                  <a:lnTo>
                    <a:pt x="194" y="96"/>
                  </a:lnTo>
                  <a:lnTo>
                    <a:pt x="164" y="96"/>
                  </a:lnTo>
                  <a:lnTo>
                    <a:pt x="48" y="96"/>
                  </a:lnTo>
                  <a:lnTo>
                    <a:pt x="18" y="96"/>
                  </a:lnTo>
                  <a:close/>
                  <a:moveTo>
                    <a:pt x="194" y="0"/>
                  </a:moveTo>
                  <a:lnTo>
                    <a:pt x="164" y="0"/>
                  </a:lnTo>
                  <a:lnTo>
                    <a:pt x="48" y="0"/>
                  </a:lnTo>
                  <a:lnTo>
                    <a:pt x="18" y="0"/>
                  </a:lnTo>
                  <a:lnTo>
                    <a:pt x="18" y="0"/>
                  </a:lnTo>
                  <a:lnTo>
                    <a:pt x="12" y="0"/>
                  </a:lnTo>
                  <a:lnTo>
                    <a:pt x="6" y="0"/>
                  </a:lnTo>
                  <a:lnTo>
                    <a:pt x="2" y="4"/>
                  </a:lnTo>
                  <a:lnTo>
                    <a:pt x="0" y="6"/>
                  </a:lnTo>
                  <a:lnTo>
                    <a:pt x="0" y="10"/>
                  </a:lnTo>
                  <a:lnTo>
                    <a:pt x="0" y="76"/>
                  </a:lnTo>
                  <a:lnTo>
                    <a:pt x="0" y="76"/>
                  </a:lnTo>
                  <a:lnTo>
                    <a:pt x="2" y="84"/>
                  </a:lnTo>
                  <a:lnTo>
                    <a:pt x="6" y="92"/>
                  </a:lnTo>
                  <a:lnTo>
                    <a:pt x="12" y="96"/>
                  </a:lnTo>
                  <a:lnTo>
                    <a:pt x="18" y="96"/>
                  </a:lnTo>
                  <a:lnTo>
                    <a:pt x="48" y="96"/>
                  </a:lnTo>
                  <a:lnTo>
                    <a:pt x="164" y="96"/>
                  </a:lnTo>
                  <a:lnTo>
                    <a:pt x="194" y="96"/>
                  </a:lnTo>
                  <a:lnTo>
                    <a:pt x="194" y="96"/>
                  </a:lnTo>
                  <a:lnTo>
                    <a:pt x="198" y="96"/>
                  </a:lnTo>
                  <a:lnTo>
                    <a:pt x="202" y="92"/>
                  </a:lnTo>
                  <a:lnTo>
                    <a:pt x="206" y="84"/>
                  </a:lnTo>
                  <a:lnTo>
                    <a:pt x="208" y="76"/>
                  </a:lnTo>
                  <a:lnTo>
                    <a:pt x="208" y="10"/>
                  </a:lnTo>
                  <a:lnTo>
                    <a:pt x="208" y="10"/>
                  </a:lnTo>
                  <a:lnTo>
                    <a:pt x="206" y="4"/>
                  </a:lnTo>
                  <a:lnTo>
                    <a:pt x="202" y="0"/>
                  </a:lnTo>
                  <a:lnTo>
                    <a:pt x="194" y="0"/>
                  </a:lnTo>
                  <a:close/>
                </a:path>
              </a:pathLst>
            </a:custGeom>
            <a:solidFill>
              <a:srgbClr val="FFFFFF"/>
            </a:solidFill>
            <a:ln>
              <a:noFill/>
            </a:ln>
          </p:spPr>
          <p:txBody>
            <a:bodyPr vert="horz" wrap="square" lIns="91440" tIns="45720" rIns="91440" bIns="45720" numCol="1" anchor="t" anchorCtr="0" compatLnSpc="1"/>
            <a:lstStyle/>
            <a:p>
              <a:endParaRPr lang="zh-CN" altLang="en-US"/>
            </a:p>
          </p:txBody>
        </p:sp>
        <p:sp>
          <p:nvSpPr>
            <p:cNvPr id="732" name="Freeform 109"/>
            <p:cNvSpPr/>
            <p:nvPr/>
          </p:nvSpPr>
          <p:spPr bwMode="auto">
            <a:xfrm>
              <a:off x="9925050" y="1014413"/>
              <a:ext cx="330200" cy="152400"/>
            </a:xfrm>
            <a:custGeom>
              <a:avLst/>
              <a:gdLst>
                <a:gd name="T0" fmla="*/ 18 w 208"/>
                <a:gd name="T1" fmla="*/ 96 h 96"/>
                <a:gd name="T2" fmla="*/ 18 w 208"/>
                <a:gd name="T3" fmla="*/ 96 h 96"/>
                <a:gd name="T4" fmla="*/ 14 w 208"/>
                <a:gd name="T5" fmla="*/ 96 h 96"/>
                <a:gd name="T6" fmla="*/ 8 w 208"/>
                <a:gd name="T7" fmla="*/ 90 h 96"/>
                <a:gd name="T8" fmla="*/ 2 w 208"/>
                <a:gd name="T9" fmla="*/ 84 h 96"/>
                <a:gd name="T10" fmla="*/ 0 w 208"/>
                <a:gd name="T11" fmla="*/ 76 h 96"/>
                <a:gd name="T12" fmla="*/ 0 w 208"/>
                <a:gd name="T13" fmla="*/ 10 h 96"/>
                <a:gd name="T14" fmla="*/ 0 w 208"/>
                <a:gd name="T15" fmla="*/ 10 h 96"/>
                <a:gd name="T16" fmla="*/ 0 w 208"/>
                <a:gd name="T17" fmla="*/ 8 h 96"/>
                <a:gd name="T18" fmla="*/ 2 w 208"/>
                <a:gd name="T19" fmla="*/ 4 h 96"/>
                <a:gd name="T20" fmla="*/ 8 w 208"/>
                <a:gd name="T21" fmla="*/ 2 h 96"/>
                <a:gd name="T22" fmla="*/ 14 w 208"/>
                <a:gd name="T23" fmla="*/ 0 h 96"/>
                <a:gd name="T24" fmla="*/ 18 w 208"/>
                <a:gd name="T25" fmla="*/ 0 h 96"/>
                <a:gd name="T26" fmla="*/ 48 w 208"/>
                <a:gd name="T27" fmla="*/ 0 h 96"/>
                <a:gd name="T28" fmla="*/ 164 w 208"/>
                <a:gd name="T29" fmla="*/ 0 h 96"/>
                <a:gd name="T30" fmla="*/ 194 w 208"/>
                <a:gd name="T31" fmla="*/ 0 h 96"/>
                <a:gd name="T32" fmla="*/ 194 w 208"/>
                <a:gd name="T33" fmla="*/ 0 h 96"/>
                <a:gd name="T34" fmla="*/ 202 w 208"/>
                <a:gd name="T35" fmla="*/ 2 h 96"/>
                <a:gd name="T36" fmla="*/ 206 w 208"/>
                <a:gd name="T37" fmla="*/ 4 h 96"/>
                <a:gd name="T38" fmla="*/ 208 w 208"/>
                <a:gd name="T39" fmla="*/ 10 h 96"/>
                <a:gd name="T40" fmla="*/ 208 w 208"/>
                <a:gd name="T41" fmla="*/ 76 h 96"/>
                <a:gd name="T42" fmla="*/ 208 w 208"/>
                <a:gd name="T43" fmla="*/ 76 h 96"/>
                <a:gd name="T44" fmla="*/ 206 w 208"/>
                <a:gd name="T45" fmla="*/ 84 h 96"/>
                <a:gd name="T46" fmla="*/ 202 w 208"/>
                <a:gd name="T47" fmla="*/ 90 h 96"/>
                <a:gd name="T48" fmla="*/ 196 w 208"/>
                <a:gd name="T49" fmla="*/ 96 h 96"/>
                <a:gd name="T50" fmla="*/ 194 w 208"/>
                <a:gd name="T51" fmla="*/ 96 h 96"/>
                <a:gd name="T52" fmla="*/ 164 w 208"/>
                <a:gd name="T53" fmla="*/ 96 h 96"/>
                <a:gd name="T54" fmla="*/ 48 w 208"/>
                <a:gd name="T55" fmla="*/ 96 h 96"/>
                <a:gd name="T56" fmla="*/ 18 w 208"/>
                <a:gd name="T5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96">
                  <a:moveTo>
                    <a:pt x="18" y="96"/>
                  </a:moveTo>
                  <a:lnTo>
                    <a:pt x="18" y="96"/>
                  </a:lnTo>
                  <a:lnTo>
                    <a:pt x="14" y="96"/>
                  </a:lnTo>
                  <a:lnTo>
                    <a:pt x="8" y="90"/>
                  </a:lnTo>
                  <a:lnTo>
                    <a:pt x="2" y="84"/>
                  </a:lnTo>
                  <a:lnTo>
                    <a:pt x="0" y="76"/>
                  </a:lnTo>
                  <a:lnTo>
                    <a:pt x="0" y="10"/>
                  </a:lnTo>
                  <a:lnTo>
                    <a:pt x="0" y="10"/>
                  </a:lnTo>
                  <a:lnTo>
                    <a:pt x="0" y="8"/>
                  </a:lnTo>
                  <a:lnTo>
                    <a:pt x="2" y="4"/>
                  </a:lnTo>
                  <a:lnTo>
                    <a:pt x="8" y="2"/>
                  </a:lnTo>
                  <a:lnTo>
                    <a:pt x="14" y="0"/>
                  </a:lnTo>
                  <a:lnTo>
                    <a:pt x="18" y="0"/>
                  </a:lnTo>
                  <a:lnTo>
                    <a:pt x="48" y="0"/>
                  </a:lnTo>
                  <a:lnTo>
                    <a:pt x="164" y="0"/>
                  </a:lnTo>
                  <a:lnTo>
                    <a:pt x="194" y="0"/>
                  </a:lnTo>
                  <a:lnTo>
                    <a:pt x="194" y="0"/>
                  </a:lnTo>
                  <a:lnTo>
                    <a:pt x="202" y="2"/>
                  </a:lnTo>
                  <a:lnTo>
                    <a:pt x="206" y="4"/>
                  </a:lnTo>
                  <a:lnTo>
                    <a:pt x="208" y="10"/>
                  </a:lnTo>
                  <a:lnTo>
                    <a:pt x="208" y="76"/>
                  </a:lnTo>
                  <a:lnTo>
                    <a:pt x="208" y="76"/>
                  </a:lnTo>
                  <a:lnTo>
                    <a:pt x="206" y="84"/>
                  </a:lnTo>
                  <a:lnTo>
                    <a:pt x="202" y="90"/>
                  </a:lnTo>
                  <a:lnTo>
                    <a:pt x="196" y="96"/>
                  </a:lnTo>
                  <a:lnTo>
                    <a:pt x="194" y="96"/>
                  </a:lnTo>
                  <a:lnTo>
                    <a:pt x="164" y="96"/>
                  </a:lnTo>
                  <a:lnTo>
                    <a:pt x="48" y="96"/>
                  </a:lnTo>
                  <a:lnTo>
                    <a:pt x="18" y="96"/>
                  </a:lnTo>
                </a:path>
              </a:pathLst>
            </a:custGeom>
            <a:noFill/>
            <a:ln>
              <a:noFill/>
            </a:ln>
          </p:spPr>
          <p:txBody>
            <a:bodyPr vert="horz" wrap="square" lIns="91440" tIns="45720" rIns="91440" bIns="45720" numCol="1" anchor="t" anchorCtr="0" compatLnSpc="1"/>
            <a:lstStyle/>
            <a:p>
              <a:endParaRPr lang="zh-CN" altLang="en-US"/>
            </a:p>
          </p:txBody>
        </p:sp>
        <p:sp>
          <p:nvSpPr>
            <p:cNvPr id="733" name="Freeform 110"/>
            <p:cNvSpPr/>
            <p:nvPr/>
          </p:nvSpPr>
          <p:spPr bwMode="auto">
            <a:xfrm>
              <a:off x="9925050" y="1014413"/>
              <a:ext cx="330200" cy="152400"/>
            </a:xfrm>
            <a:custGeom>
              <a:avLst/>
              <a:gdLst>
                <a:gd name="T0" fmla="*/ 194 w 208"/>
                <a:gd name="T1" fmla="*/ 0 h 96"/>
                <a:gd name="T2" fmla="*/ 164 w 208"/>
                <a:gd name="T3" fmla="*/ 0 h 96"/>
                <a:gd name="T4" fmla="*/ 48 w 208"/>
                <a:gd name="T5" fmla="*/ 0 h 96"/>
                <a:gd name="T6" fmla="*/ 18 w 208"/>
                <a:gd name="T7" fmla="*/ 0 h 96"/>
                <a:gd name="T8" fmla="*/ 18 w 208"/>
                <a:gd name="T9" fmla="*/ 0 h 96"/>
                <a:gd name="T10" fmla="*/ 12 w 208"/>
                <a:gd name="T11" fmla="*/ 0 h 96"/>
                <a:gd name="T12" fmla="*/ 6 w 208"/>
                <a:gd name="T13" fmla="*/ 0 h 96"/>
                <a:gd name="T14" fmla="*/ 2 w 208"/>
                <a:gd name="T15" fmla="*/ 4 h 96"/>
                <a:gd name="T16" fmla="*/ 0 w 208"/>
                <a:gd name="T17" fmla="*/ 6 h 96"/>
                <a:gd name="T18" fmla="*/ 0 w 208"/>
                <a:gd name="T19" fmla="*/ 10 h 96"/>
                <a:gd name="T20" fmla="*/ 0 w 208"/>
                <a:gd name="T21" fmla="*/ 76 h 96"/>
                <a:gd name="T22" fmla="*/ 0 w 208"/>
                <a:gd name="T23" fmla="*/ 76 h 96"/>
                <a:gd name="T24" fmla="*/ 2 w 208"/>
                <a:gd name="T25" fmla="*/ 84 h 96"/>
                <a:gd name="T26" fmla="*/ 6 w 208"/>
                <a:gd name="T27" fmla="*/ 92 h 96"/>
                <a:gd name="T28" fmla="*/ 12 w 208"/>
                <a:gd name="T29" fmla="*/ 96 h 96"/>
                <a:gd name="T30" fmla="*/ 18 w 208"/>
                <a:gd name="T31" fmla="*/ 96 h 96"/>
                <a:gd name="T32" fmla="*/ 48 w 208"/>
                <a:gd name="T33" fmla="*/ 96 h 96"/>
                <a:gd name="T34" fmla="*/ 164 w 208"/>
                <a:gd name="T35" fmla="*/ 96 h 96"/>
                <a:gd name="T36" fmla="*/ 194 w 208"/>
                <a:gd name="T37" fmla="*/ 96 h 96"/>
                <a:gd name="T38" fmla="*/ 194 w 208"/>
                <a:gd name="T39" fmla="*/ 96 h 96"/>
                <a:gd name="T40" fmla="*/ 198 w 208"/>
                <a:gd name="T41" fmla="*/ 96 h 96"/>
                <a:gd name="T42" fmla="*/ 202 w 208"/>
                <a:gd name="T43" fmla="*/ 92 h 96"/>
                <a:gd name="T44" fmla="*/ 206 w 208"/>
                <a:gd name="T45" fmla="*/ 84 h 96"/>
                <a:gd name="T46" fmla="*/ 208 w 208"/>
                <a:gd name="T47" fmla="*/ 76 h 96"/>
                <a:gd name="T48" fmla="*/ 208 w 208"/>
                <a:gd name="T49" fmla="*/ 10 h 96"/>
                <a:gd name="T50" fmla="*/ 208 w 208"/>
                <a:gd name="T51" fmla="*/ 10 h 96"/>
                <a:gd name="T52" fmla="*/ 206 w 208"/>
                <a:gd name="T53" fmla="*/ 4 h 96"/>
                <a:gd name="T54" fmla="*/ 202 w 208"/>
                <a:gd name="T55" fmla="*/ 0 h 96"/>
                <a:gd name="T56" fmla="*/ 194 w 208"/>
                <a:gd name="T5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96">
                  <a:moveTo>
                    <a:pt x="194" y="0"/>
                  </a:moveTo>
                  <a:lnTo>
                    <a:pt x="164" y="0"/>
                  </a:lnTo>
                  <a:lnTo>
                    <a:pt x="48" y="0"/>
                  </a:lnTo>
                  <a:lnTo>
                    <a:pt x="18" y="0"/>
                  </a:lnTo>
                  <a:lnTo>
                    <a:pt x="18" y="0"/>
                  </a:lnTo>
                  <a:lnTo>
                    <a:pt x="12" y="0"/>
                  </a:lnTo>
                  <a:lnTo>
                    <a:pt x="6" y="0"/>
                  </a:lnTo>
                  <a:lnTo>
                    <a:pt x="2" y="4"/>
                  </a:lnTo>
                  <a:lnTo>
                    <a:pt x="0" y="6"/>
                  </a:lnTo>
                  <a:lnTo>
                    <a:pt x="0" y="10"/>
                  </a:lnTo>
                  <a:lnTo>
                    <a:pt x="0" y="76"/>
                  </a:lnTo>
                  <a:lnTo>
                    <a:pt x="0" y="76"/>
                  </a:lnTo>
                  <a:lnTo>
                    <a:pt x="2" y="84"/>
                  </a:lnTo>
                  <a:lnTo>
                    <a:pt x="6" y="92"/>
                  </a:lnTo>
                  <a:lnTo>
                    <a:pt x="12" y="96"/>
                  </a:lnTo>
                  <a:lnTo>
                    <a:pt x="18" y="96"/>
                  </a:lnTo>
                  <a:lnTo>
                    <a:pt x="48" y="96"/>
                  </a:lnTo>
                  <a:lnTo>
                    <a:pt x="164" y="96"/>
                  </a:lnTo>
                  <a:lnTo>
                    <a:pt x="194" y="96"/>
                  </a:lnTo>
                  <a:lnTo>
                    <a:pt x="194" y="96"/>
                  </a:lnTo>
                  <a:lnTo>
                    <a:pt x="198" y="96"/>
                  </a:lnTo>
                  <a:lnTo>
                    <a:pt x="202" y="92"/>
                  </a:lnTo>
                  <a:lnTo>
                    <a:pt x="206" y="84"/>
                  </a:lnTo>
                  <a:lnTo>
                    <a:pt x="208" y="76"/>
                  </a:lnTo>
                  <a:lnTo>
                    <a:pt x="208" y="10"/>
                  </a:lnTo>
                  <a:lnTo>
                    <a:pt x="208" y="10"/>
                  </a:lnTo>
                  <a:lnTo>
                    <a:pt x="206" y="4"/>
                  </a:lnTo>
                  <a:lnTo>
                    <a:pt x="202" y="0"/>
                  </a:lnTo>
                  <a:lnTo>
                    <a:pt x="194" y="0"/>
                  </a:lnTo>
                </a:path>
              </a:pathLst>
            </a:custGeom>
            <a:noFill/>
            <a:ln>
              <a:noFill/>
            </a:ln>
          </p:spPr>
          <p:txBody>
            <a:bodyPr vert="horz" wrap="square" lIns="91440" tIns="45720" rIns="91440" bIns="45720" numCol="1" anchor="t" anchorCtr="0" compatLnSpc="1"/>
            <a:lstStyle/>
            <a:p>
              <a:endParaRPr lang="zh-CN" altLang="en-US"/>
            </a:p>
          </p:txBody>
        </p:sp>
        <p:sp>
          <p:nvSpPr>
            <p:cNvPr id="734" name="Freeform 111"/>
            <p:cNvSpPr>
              <a:spLocks noEditPoints="1"/>
            </p:cNvSpPr>
            <p:nvPr/>
          </p:nvSpPr>
          <p:spPr bwMode="auto">
            <a:xfrm>
              <a:off x="9925050" y="1014413"/>
              <a:ext cx="330200" cy="152400"/>
            </a:xfrm>
            <a:custGeom>
              <a:avLst/>
              <a:gdLst>
                <a:gd name="T0" fmla="*/ 18 w 208"/>
                <a:gd name="T1" fmla="*/ 96 h 96"/>
                <a:gd name="T2" fmla="*/ 18 w 208"/>
                <a:gd name="T3" fmla="*/ 96 h 96"/>
                <a:gd name="T4" fmla="*/ 14 w 208"/>
                <a:gd name="T5" fmla="*/ 94 h 96"/>
                <a:gd name="T6" fmla="*/ 8 w 208"/>
                <a:gd name="T7" fmla="*/ 90 h 96"/>
                <a:gd name="T8" fmla="*/ 2 w 208"/>
                <a:gd name="T9" fmla="*/ 84 h 96"/>
                <a:gd name="T10" fmla="*/ 0 w 208"/>
                <a:gd name="T11" fmla="*/ 76 h 96"/>
                <a:gd name="T12" fmla="*/ 0 w 208"/>
                <a:gd name="T13" fmla="*/ 10 h 96"/>
                <a:gd name="T14" fmla="*/ 0 w 208"/>
                <a:gd name="T15" fmla="*/ 10 h 96"/>
                <a:gd name="T16" fmla="*/ 2 w 208"/>
                <a:gd name="T17" fmla="*/ 8 h 96"/>
                <a:gd name="T18" fmla="*/ 2 w 208"/>
                <a:gd name="T19" fmla="*/ 4 h 96"/>
                <a:gd name="T20" fmla="*/ 8 w 208"/>
                <a:gd name="T21" fmla="*/ 2 h 96"/>
                <a:gd name="T22" fmla="*/ 14 w 208"/>
                <a:gd name="T23" fmla="*/ 0 h 96"/>
                <a:gd name="T24" fmla="*/ 18 w 208"/>
                <a:gd name="T25" fmla="*/ 0 h 96"/>
                <a:gd name="T26" fmla="*/ 48 w 208"/>
                <a:gd name="T27" fmla="*/ 0 h 96"/>
                <a:gd name="T28" fmla="*/ 164 w 208"/>
                <a:gd name="T29" fmla="*/ 0 h 96"/>
                <a:gd name="T30" fmla="*/ 192 w 208"/>
                <a:gd name="T31" fmla="*/ 0 h 96"/>
                <a:gd name="T32" fmla="*/ 192 w 208"/>
                <a:gd name="T33" fmla="*/ 0 h 96"/>
                <a:gd name="T34" fmla="*/ 202 w 208"/>
                <a:gd name="T35" fmla="*/ 2 h 96"/>
                <a:gd name="T36" fmla="*/ 206 w 208"/>
                <a:gd name="T37" fmla="*/ 4 h 96"/>
                <a:gd name="T38" fmla="*/ 208 w 208"/>
                <a:gd name="T39" fmla="*/ 10 h 96"/>
                <a:gd name="T40" fmla="*/ 208 w 208"/>
                <a:gd name="T41" fmla="*/ 76 h 96"/>
                <a:gd name="T42" fmla="*/ 208 w 208"/>
                <a:gd name="T43" fmla="*/ 76 h 96"/>
                <a:gd name="T44" fmla="*/ 206 w 208"/>
                <a:gd name="T45" fmla="*/ 84 h 96"/>
                <a:gd name="T46" fmla="*/ 202 w 208"/>
                <a:gd name="T47" fmla="*/ 90 h 96"/>
                <a:gd name="T48" fmla="*/ 196 w 208"/>
                <a:gd name="T49" fmla="*/ 94 h 96"/>
                <a:gd name="T50" fmla="*/ 192 w 208"/>
                <a:gd name="T51" fmla="*/ 96 h 96"/>
                <a:gd name="T52" fmla="*/ 164 w 208"/>
                <a:gd name="T53" fmla="*/ 96 h 96"/>
                <a:gd name="T54" fmla="*/ 48 w 208"/>
                <a:gd name="T55" fmla="*/ 96 h 96"/>
                <a:gd name="T56" fmla="*/ 18 w 208"/>
                <a:gd name="T57" fmla="*/ 96 h 96"/>
                <a:gd name="T58" fmla="*/ 194 w 208"/>
                <a:gd name="T59" fmla="*/ 0 h 96"/>
                <a:gd name="T60" fmla="*/ 164 w 208"/>
                <a:gd name="T61" fmla="*/ 0 h 96"/>
                <a:gd name="T62" fmla="*/ 48 w 208"/>
                <a:gd name="T63" fmla="*/ 0 h 96"/>
                <a:gd name="T64" fmla="*/ 18 w 208"/>
                <a:gd name="T65" fmla="*/ 0 h 96"/>
                <a:gd name="T66" fmla="*/ 18 w 208"/>
                <a:gd name="T67" fmla="*/ 0 h 96"/>
                <a:gd name="T68" fmla="*/ 14 w 208"/>
                <a:gd name="T69" fmla="*/ 0 h 96"/>
                <a:gd name="T70" fmla="*/ 8 w 208"/>
                <a:gd name="T71" fmla="*/ 2 h 96"/>
                <a:gd name="T72" fmla="*/ 2 w 208"/>
                <a:gd name="T73" fmla="*/ 4 h 96"/>
                <a:gd name="T74" fmla="*/ 0 w 208"/>
                <a:gd name="T75" fmla="*/ 8 h 96"/>
                <a:gd name="T76" fmla="*/ 0 w 208"/>
                <a:gd name="T77" fmla="*/ 10 h 96"/>
                <a:gd name="T78" fmla="*/ 0 w 208"/>
                <a:gd name="T79" fmla="*/ 76 h 96"/>
                <a:gd name="T80" fmla="*/ 0 w 208"/>
                <a:gd name="T81" fmla="*/ 76 h 96"/>
                <a:gd name="T82" fmla="*/ 2 w 208"/>
                <a:gd name="T83" fmla="*/ 84 h 96"/>
                <a:gd name="T84" fmla="*/ 8 w 208"/>
                <a:gd name="T85" fmla="*/ 90 h 96"/>
                <a:gd name="T86" fmla="*/ 14 w 208"/>
                <a:gd name="T87" fmla="*/ 96 h 96"/>
                <a:gd name="T88" fmla="*/ 18 w 208"/>
                <a:gd name="T89" fmla="*/ 96 h 96"/>
                <a:gd name="T90" fmla="*/ 48 w 208"/>
                <a:gd name="T91" fmla="*/ 96 h 96"/>
                <a:gd name="T92" fmla="*/ 164 w 208"/>
                <a:gd name="T93" fmla="*/ 96 h 96"/>
                <a:gd name="T94" fmla="*/ 194 w 208"/>
                <a:gd name="T95" fmla="*/ 96 h 96"/>
                <a:gd name="T96" fmla="*/ 194 w 208"/>
                <a:gd name="T97" fmla="*/ 96 h 96"/>
                <a:gd name="T98" fmla="*/ 196 w 208"/>
                <a:gd name="T99" fmla="*/ 96 h 96"/>
                <a:gd name="T100" fmla="*/ 202 w 208"/>
                <a:gd name="T101" fmla="*/ 90 h 96"/>
                <a:gd name="T102" fmla="*/ 206 w 208"/>
                <a:gd name="T103" fmla="*/ 84 h 96"/>
                <a:gd name="T104" fmla="*/ 208 w 208"/>
                <a:gd name="T105" fmla="*/ 76 h 96"/>
                <a:gd name="T106" fmla="*/ 208 w 208"/>
                <a:gd name="T107" fmla="*/ 10 h 96"/>
                <a:gd name="T108" fmla="*/ 208 w 208"/>
                <a:gd name="T109" fmla="*/ 10 h 96"/>
                <a:gd name="T110" fmla="*/ 206 w 208"/>
                <a:gd name="T111" fmla="*/ 4 h 96"/>
                <a:gd name="T112" fmla="*/ 202 w 208"/>
                <a:gd name="T113" fmla="*/ 2 h 96"/>
                <a:gd name="T114" fmla="*/ 194 w 208"/>
                <a:gd name="T11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8" h="96">
                  <a:moveTo>
                    <a:pt x="18" y="96"/>
                  </a:moveTo>
                  <a:lnTo>
                    <a:pt x="18" y="96"/>
                  </a:lnTo>
                  <a:lnTo>
                    <a:pt x="14" y="94"/>
                  </a:lnTo>
                  <a:lnTo>
                    <a:pt x="8" y="90"/>
                  </a:lnTo>
                  <a:lnTo>
                    <a:pt x="2" y="84"/>
                  </a:lnTo>
                  <a:lnTo>
                    <a:pt x="0" y="76"/>
                  </a:lnTo>
                  <a:lnTo>
                    <a:pt x="0" y="10"/>
                  </a:lnTo>
                  <a:lnTo>
                    <a:pt x="0" y="10"/>
                  </a:lnTo>
                  <a:lnTo>
                    <a:pt x="2" y="8"/>
                  </a:lnTo>
                  <a:lnTo>
                    <a:pt x="2" y="4"/>
                  </a:lnTo>
                  <a:lnTo>
                    <a:pt x="8" y="2"/>
                  </a:lnTo>
                  <a:lnTo>
                    <a:pt x="14" y="0"/>
                  </a:lnTo>
                  <a:lnTo>
                    <a:pt x="18" y="0"/>
                  </a:lnTo>
                  <a:lnTo>
                    <a:pt x="48" y="0"/>
                  </a:lnTo>
                  <a:lnTo>
                    <a:pt x="164" y="0"/>
                  </a:lnTo>
                  <a:lnTo>
                    <a:pt x="192" y="0"/>
                  </a:lnTo>
                  <a:lnTo>
                    <a:pt x="192" y="0"/>
                  </a:lnTo>
                  <a:lnTo>
                    <a:pt x="202" y="2"/>
                  </a:lnTo>
                  <a:lnTo>
                    <a:pt x="206" y="4"/>
                  </a:lnTo>
                  <a:lnTo>
                    <a:pt x="208" y="10"/>
                  </a:lnTo>
                  <a:lnTo>
                    <a:pt x="208" y="76"/>
                  </a:lnTo>
                  <a:lnTo>
                    <a:pt x="208" y="76"/>
                  </a:lnTo>
                  <a:lnTo>
                    <a:pt x="206" y="84"/>
                  </a:lnTo>
                  <a:lnTo>
                    <a:pt x="202" y="90"/>
                  </a:lnTo>
                  <a:lnTo>
                    <a:pt x="196" y="94"/>
                  </a:lnTo>
                  <a:lnTo>
                    <a:pt x="192" y="96"/>
                  </a:lnTo>
                  <a:lnTo>
                    <a:pt x="164" y="96"/>
                  </a:lnTo>
                  <a:lnTo>
                    <a:pt x="48" y="96"/>
                  </a:lnTo>
                  <a:lnTo>
                    <a:pt x="18" y="96"/>
                  </a:lnTo>
                  <a:close/>
                  <a:moveTo>
                    <a:pt x="194" y="0"/>
                  </a:moveTo>
                  <a:lnTo>
                    <a:pt x="164" y="0"/>
                  </a:lnTo>
                  <a:lnTo>
                    <a:pt x="48" y="0"/>
                  </a:lnTo>
                  <a:lnTo>
                    <a:pt x="18" y="0"/>
                  </a:lnTo>
                  <a:lnTo>
                    <a:pt x="18" y="0"/>
                  </a:lnTo>
                  <a:lnTo>
                    <a:pt x="14" y="0"/>
                  </a:lnTo>
                  <a:lnTo>
                    <a:pt x="8" y="2"/>
                  </a:lnTo>
                  <a:lnTo>
                    <a:pt x="2" y="4"/>
                  </a:lnTo>
                  <a:lnTo>
                    <a:pt x="0" y="8"/>
                  </a:lnTo>
                  <a:lnTo>
                    <a:pt x="0" y="10"/>
                  </a:lnTo>
                  <a:lnTo>
                    <a:pt x="0" y="76"/>
                  </a:lnTo>
                  <a:lnTo>
                    <a:pt x="0" y="76"/>
                  </a:lnTo>
                  <a:lnTo>
                    <a:pt x="2" y="84"/>
                  </a:lnTo>
                  <a:lnTo>
                    <a:pt x="8" y="90"/>
                  </a:lnTo>
                  <a:lnTo>
                    <a:pt x="14" y="96"/>
                  </a:lnTo>
                  <a:lnTo>
                    <a:pt x="18" y="96"/>
                  </a:lnTo>
                  <a:lnTo>
                    <a:pt x="48" y="96"/>
                  </a:lnTo>
                  <a:lnTo>
                    <a:pt x="164" y="96"/>
                  </a:lnTo>
                  <a:lnTo>
                    <a:pt x="194" y="96"/>
                  </a:lnTo>
                  <a:lnTo>
                    <a:pt x="194" y="96"/>
                  </a:lnTo>
                  <a:lnTo>
                    <a:pt x="196" y="96"/>
                  </a:lnTo>
                  <a:lnTo>
                    <a:pt x="202" y="90"/>
                  </a:lnTo>
                  <a:lnTo>
                    <a:pt x="206" y="84"/>
                  </a:lnTo>
                  <a:lnTo>
                    <a:pt x="208" y="76"/>
                  </a:lnTo>
                  <a:lnTo>
                    <a:pt x="208" y="10"/>
                  </a:lnTo>
                  <a:lnTo>
                    <a:pt x="208" y="10"/>
                  </a:lnTo>
                  <a:lnTo>
                    <a:pt x="206" y="4"/>
                  </a:lnTo>
                  <a:lnTo>
                    <a:pt x="202" y="2"/>
                  </a:lnTo>
                  <a:lnTo>
                    <a:pt x="194" y="0"/>
                  </a:lnTo>
                  <a:close/>
                </a:path>
              </a:pathLst>
            </a:custGeom>
            <a:solidFill>
              <a:srgbClr val="FFFFFF"/>
            </a:solidFill>
            <a:ln>
              <a:noFill/>
            </a:ln>
          </p:spPr>
          <p:txBody>
            <a:bodyPr vert="horz" wrap="square" lIns="91440" tIns="45720" rIns="91440" bIns="45720" numCol="1" anchor="t" anchorCtr="0" compatLnSpc="1"/>
            <a:lstStyle/>
            <a:p>
              <a:endParaRPr lang="zh-CN" altLang="en-US"/>
            </a:p>
          </p:txBody>
        </p:sp>
        <p:sp>
          <p:nvSpPr>
            <p:cNvPr id="735" name="Freeform 112"/>
            <p:cNvSpPr/>
            <p:nvPr/>
          </p:nvSpPr>
          <p:spPr bwMode="auto">
            <a:xfrm>
              <a:off x="9925050" y="1014413"/>
              <a:ext cx="330200" cy="152400"/>
            </a:xfrm>
            <a:custGeom>
              <a:avLst/>
              <a:gdLst>
                <a:gd name="T0" fmla="*/ 18 w 208"/>
                <a:gd name="T1" fmla="*/ 96 h 96"/>
                <a:gd name="T2" fmla="*/ 18 w 208"/>
                <a:gd name="T3" fmla="*/ 96 h 96"/>
                <a:gd name="T4" fmla="*/ 14 w 208"/>
                <a:gd name="T5" fmla="*/ 94 h 96"/>
                <a:gd name="T6" fmla="*/ 8 w 208"/>
                <a:gd name="T7" fmla="*/ 90 h 96"/>
                <a:gd name="T8" fmla="*/ 2 w 208"/>
                <a:gd name="T9" fmla="*/ 84 h 96"/>
                <a:gd name="T10" fmla="*/ 0 w 208"/>
                <a:gd name="T11" fmla="*/ 76 h 96"/>
                <a:gd name="T12" fmla="*/ 0 w 208"/>
                <a:gd name="T13" fmla="*/ 10 h 96"/>
                <a:gd name="T14" fmla="*/ 0 w 208"/>
                <a:gd name="T15" fmla="*/ 10 h 96"/>
                <a:gd name="T16" fmla="*/ 2 w 208"/>
                <a:gd name="T17" fmla="*/ 8 h 96"/>
                <a:gd name="T18" fmla="*/ 2 w 208"/>
                <a:gd name="T19" fmla="*/ 4 h 96"/>
                <a:gd name="T20" fmla="*/ 8 w 208"/>
                <a:gd name="T21" fmla="*/ 2 h 96"/>
                <a:gd name="T22" fmla="*/ 14 w 208"/>
                <a:gd name="T23" fmla="*/ 0 h 96"/>
                <a:gd name="T24" fmla="*/ 18 w 208"/>
                <a:gd name="T25" fmla="*/ 0 h 96"/>
                <a:gd name="T26" fmla="*/ 48 w 208"/>
                <a:gd name="T27" fmla="*/ 0 h 96"/>
                <a:gd name="T28" fmla="*/ 164 w 208"/>
                <a:gd name="T29" fmla="*/ 0 h 96"/>
                <a:gd name="T30" fmla="*/ 192 w 208"/>
                <a:gd name="T31" fmla="*/ 0 h 96"/>
                <a:gd name="T32" fmla="*/ 192 w 208"/>
                <a:gd name="T33" fmla="*/ 0 h 96"/>
                <a:gd name="T34" fmla="*/ 202 w 208"/>
                <a:gd name="T35" fmla="*/ 2 h 96"/>
                <a:gd name="T36" fmla="*/ 206 w 208"/>
                <a:gd name="T37" fmla="*/ 4 h 96"/>
                <a:gd name="T38" fmla="*/ 208 w 208"/>
                <a:gd name="T39" fmla="*/ 10 h 96"/>
                <a:gd name="T40" fmla="*/ 208 w 208"/>
                <a:gd name="T41" fmla="*/ 76 h 96"/>
                <a:gd name="T42" fmla="*/ 208 w 208"/>
                <a:gd name="T43" fmla="*/ 76 h 96"/>
                <a:gd name="T44" fmla="*/ 206 w 208"/>
                <a:gd name="T45" fmla="*/ 84 h 96"/>
                <a:gd name="T46" fmla="*/ 202 w 208"/>
                <a:gd name="T47" fmla="*/ 90 h 96"/>
                <a:gd name="T48" fmla="*/ 196 w 208"/>
                <a:gd name="T49" fmla="*/ 94 h 96"/>
                <a:gd name="T50" fmla="*/ 192 w 208"/>
                <a:gd name="T51" fmla="*/ 96 h 96"/>
                <a:gd name="T52" fmla="*/ 164 w 208"/>
                <a:gd name="T53" fmla="*/ 96 h 96"/>
                <a:gd name="T54" fmla="*/ 48 w 208"/>
                <a:gd name="T55" fmla="*/ 96 h 96"/>
                <a:gd name="T56" fmla="*/ 18 w 208"/>
                <a:gd name="T5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96">
                  <a:moveTo>
                    <a:pt x="18" y="96"/>
                  </a:moveTo>
                  <a:lnTo>
                    <a:pt x="18" y="96"/>
                  </a:lnTo>
                  <a:lnTo>
                    <a:pt x="14" y="94"/>
                  </a:lnTo>
                  <a:lnTo>
                    <a:pt x="8" y="90"/>
                  </a:lnTo>
                  <a:lnTo>
                    <a:pt x="2" y="84"/>
                  </a:lnTo>
                  <a:lnTo>
                    <a:pt x="0" y="76"/>
                  </a:lnTo>
                  <a:lnTo>
                    <a:pt x="0" y="10"/>
                  </a:lnTo>
                  <a:lnTo>
                    <a:pt x="0" y="10"/>
                  </a:lnTo>
                  <a:lnTo>
                    <a:pt x="2" y="8"/>
                  </a:lnTo>
                  <a:lnTo>
                    <a:pt x="2" y="4"/>
                  </a:lnTo>
                  <a:lnTo>
                    <a:pt x="8" y="2"/>
                  </a:lnTo>
                  <a:lnTo>
                    <a:pt x="14" y="0"/>
                  </a:lnTo>
                  <a:lnTo>
                    <a:pt x="18" y="0"/>
                  </a:lnTo>
                  <a:lnTo>
                    <a:pt x="48" y="0"/>
                  </a:lnTo>
                  <a:lnTo>
                    <a:pt x="164" y="0"/>
                  </a:lnTo>
                  <a:lnTo>
                    <a:pt x="192" y="0"/>
                  </a:lnTo>
                  <a:lnTo>
                    <a:pt x="192" y="0"/>
                  </a:lnTo>
                  <a:lnTo>
                    <a:pt x="202" y="2"/>
                  </a:lnTo>
                  <a:lnTo>
                    <a:pt x="206" y="4"/>
                  </a:lnTo>
                  <a:lnTo>
                    <a:pt x="208" y="10"/>
                  </a:lnTo>
                  <a:lnTo>
                    <a:pt x="208" y="76"/>
                  </a:lnTo>
                  <a:lnTo>
                    <a:pt x="208" y="76"/>
                  </a:lnTo>
                  <a:lnTo>
                    <a:pt x="206" y="84"/>
                  </a:lnTo>
                  <a:lnTo>
                    <a:pt x="202" y="90"/>
                  </a:lnTo>
                  <a:lnTo>
                    <a:pt x="196" y="94"/>
                  </a:lnTo>
                  <a:lnTo>
                    <a:pt x="192" y="96"/>
                  </a:lnTo>
                  <a:lnTo>
                    <a:pt x="164" y="96"/>
                  </a:lnTo>
                  <a:lnTo>
                    <a:pt x="48" y="96"/>
                  </a:lnTo>
                  <a:lnTo>
                    <a:pt x="18" y="96"/>
                  </a:lnTo>
                </a:path>
              </a:pathLst>
            </a:custGeom>
            <a:noFill/>
            <a:ln>
              <a:noFill/>
            </a:ln>
          </p:spPr>
          <p:txBody>
            <a:bodyPr vert="horz" wrap="square" lIns="91440" tIns="45720" rIns="91440" bIns="45720" numCol="1" anchor="t" anchorCtr="0" compatLnSpc="1"/>
            <a:lstStyle/>
            <a:p>
              <a:endParaRPr lang="zh-CN" altLang="en-US"/>
            </a:p>
          </p:txBody>
        </p:sp>
        <p:sp>
          <p:nvSpPr>
            <p:cNvPr id="736" name="Freeform 113"/>
            <p:cNvSpPr/>
            <p:nvPr/>
          </p:nvSpPr>
          <p:spPr bwMode="auto">
            <a:xfrm>
              <a:off x="9925050" y="1014413"/>
              <a:ext cx="330200" cy="152400"/>
            </a:xfrm>
            <a:custGeom>
              <a:avLst/>
              <a:gdLst>
                <a:gd name="T0" fmla="*/ 194 w 208"/>
                <a:gd name="T1" fmla="*/ 0 h 96"/>
                <a:gd name="T2" fmla="*/ 164 w 208"/>
                <a:gd name="T3" fmla="*/ 0 h 96"/>
                <a:gd name="T4" fmla="*/ 48 w 208"/>
                <a:gd name="T5" fmla="*/ 0 h 96"/>
                <a:gd name="T6" fmla="*/ 18 w 208"/>
                <a:gd name="T7" fmla="*/ 0 h 96"/>
                <a:gd name="T8" fmla="*/ 18 w 208"/>
                <a:gd name="T9" fmla="*/ 0 h 96"/>
                <a:gd name="T10" fmla="*/ 14 w 208"/>
                <a:gd name="T11" fmla="*/ 0 h 96"/>
                <a:gd name="T12" fmla="*/ 8 w 208"/>
                <a:gd name="T13" fmla="*/ 2 h 96"/>
                <a:gd name="T14" fmla="*/ 2 w 208"/>
                <a:gd name="T15" fmla="*/ 4 h 96"/>
                <a:gd name="T16" fmla="*/ 0 w 208"/>
                <a:gd name="T17" fmla="*/ 8 h 96"/>
                <a:gd name="T18" fmla="*/ 0 w 208"/>
                <a:gd name="T19" fmla="*/ 10 h 96"/>
                <a:gd name="T20" fmla="*/ 0 w 208"/>
                <a:gd name="T21" fmla="*/ 76 h 96"/>
                <a:gd name="T22" fmla="*/ 0 w 208"/>
                <a:gd name="T23" fmla="*/ 76 h 96"/>
                <a:gd name="T24" fmla="*/ 2 w 208"/>
                <a:gd name="T25" fmla="*/ 84 h 96"/>
                <a:gd name="T26" fmla="*/ 8 w 208"/>
                <a:gd name="T27" fmla="*/ 90 h 96"/>
                <a:gd name="T28" fmla="*/ 14 w 208"/>
                <a:gd name="T29" fmla="*/ 96 h 96"/>
                <a:gd name="T30" fmla="*/ 18 w 208"/>
                <a:gd name="T31" fmla="*/ 96 h 96"/>
                <a:gd name="T32" fmla="*/ 48 w 208"/>
                <a:gd name="T33" fmla="*/ 96 h 96"/>
                <a:gd name="T34" fmla="*/ 164 w 208"/>
                <a:gd name="T35" fmla="*/ 96 h 96"/>
                <a:gd name="T36" fmla="*/ 194 w 208"/>
                <a:gd name="T37" fmla="*/ 96 h 96"/>
                <a:gd name="T38" fmla="*/ 194 w 208"/>
                <a:gd name="T39" fmla="*/ 96 h 96"/>
                <a:gd name="T40" fmla="*/ 196 w 208"/>
                <a:gd name="T41" fmla="*/ 96 h 96"/>
                <a:gd name="T42" fmla="*/ 202 w 208"/>
                <a:gd name="T43" fmla="*/ 90 h 96"/>
                <a:gd name="T44" fmla="*/ 206 w 208"/>
                <a:gd name="T45" fmla="*/ 84 h 96"/>
                <a:gd name="T46" fmla="*/ 208 w 208"/>
                <a:gd name="T47" fmla="*/ 76 h 96"/>
                <a:gd name="T48" fmla="*/ 208 w 208"/>
                <a:gd name="T49" fmla="*/ 10 h 96"/>
                <a:gd name="T50" fmla="*/ 208 w 208"/>
                <a:gd name="T51" fmla="*/ 10 h 96"/>
                <a:gd name="T52" fmla="*/ 206 w 208"/>
                <a:gd name="T53" fmla="*/ 4 h 96"/>
                <a:gd name="T54" fmla="*/ 202 w 208"/>
                <a:gd name="T55" fmla="*/ 2 h 96"/>
                <a:gd name="T56" fmla="*/ 194 w 208"/>
                <a:gd name="T5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96">
                  <a:moveTo>
                    <a:pt x="194" y="0"/>
                  </a:moveTo>
                  <a:lnTo>
                    <a:pt x="164" y="0"/>
                  </a:lnTo>
                  <a:lnTo>
                    <a:pt x="48" y="0"/>
                  </a:lnTo>
                  <a:lnTo>
                    <a:pt x="18" y="0"/>
                  </a:lnTo>
                  <a:lnTo>
                    <a:pt x="18" y="0"/>
                  </a:lnTo>
                  <a:lnTo>
                    <a:pt x="14" y="0"/>
                  </a:lnTo>
                  <a:lnTo>
                    <a:pt x="8" y="2"/>
                  </a:lnTo>
                  <a:lnTo>
                    <a:pt x="2" y="4"/>
                  </a:lnTo>
                  <a:lnTo>
                    <a:pt x="0" y="8"/>
                  </a:lnTo>
                  <a:lnTo>
                    <a:pt x="0" y="10"/>
                  </a:lnTo>
                  <a:lnTo>
                    <a:pt x="0" y="76"/>
                  </a:lnTo>
                  <a:lnTo>
                    <a:pt x="0" y="76"/>
                  </a:lnTo>
                  <a:lnTo>
                    <a:pt x="2" y="84"/>
                  </a:lnTo>
                  <a:lnTo>
                    <a:pt x="8" y="90"/>
                  </a:lnTo>
                  <a:lnTo>
                    <a:pt x="14" y="96"/>
                  </a:lnTo>
                  <a:lnTo>
                    <a:pt x="18" y="96"/>
                  </a:lnTo>
                  <a:lnTo>
                    <a:pt x="48" y="96"/>
                  </a:lnTo>
                  <a:lnTo>
                    <a:pt x="164" y="96"/>
                  </a:lnTo>
                  <a:lnTo>
                    <a:pt x="194" y="96"/>
                  </a:lnTo>
                  <a:lnTo>
                    <a:pt x="194" y="96"/>
                  </a:lnTo>
                  <a:lnTo>
                    <a:pt x="196" y="96"/>
                  </a:lnTo>
                  <a:lnTo>
                    <a:pt x="202" y="90"/>
                  </a:lnTo>
                  <a:lnTo>
                    <a:pt x="206" y="84"/>
                  </a:lnTo>
                  <a:lnTo>
                    <a:pt x="208" y="76"/>
                  </a:lnTo>
                  <a:lnTo>
                    <a:pt x="208" y="10"/>
                  </a:lnTo>
                  <a:lnTo>
                    <a:pt x="208" y="10"/>
                  </a:lnTo>
                  <a:lnTo>
                    <a:pt x="206" y="4"/>
                  </a:lnTo>
                  <a:lnTo>
                    <a:pt x="202" y="2"/>
                  </a:lnTo>
                  <a:lnTo>
                    <a:pt x="194" y="0"/>
                  </a:lnTo>
                </a:path>
              </a:pathLst>
            </a:custGeom>
            <a:noFill/>
            <a:ln>
              <a:noFill/>
            </a:ln>
          </p:spPr>
          <p:txBody>
            <a:bodyPr vert="horz" wrap="square" lIns="91440" tIns="45720" rIns="91440" bIns="45720" numCol="1" anchor="t" anchorCtr="0" compatLnSpc="1"/>
            <a:lstStyle/>
            <a:p>
              <a:endParaRPr lang="zh-CN" altLang="en-US"/>
            </a:p>
          </p:txBody>
        </p:sp>
        <p:sp>
          <p:nvSpPr>
            <p:cNvPr id="737" name="Freeform 114"/>
            <p:cNvSpPr>
              <a:spLocks noEditPoints="1"/>
            </p:cNvSpPr>
            <p:nvPr/>
          </p:nvSpPr>
          <p:spPr bwMode="auto">
            <a:xfrm>
              <a:off x="9925050" y="1014413"/>
              <a:ext cx="330200" cy="152400"/>
            </a:xfrm>
            <a:custGeom>
              <a:avLst/>
              <a:gdLst>
                <a:gd name="T0" fmla="*/ 18 w 208"/>
                <a:gd name="T1" fmla="*/ 96 h 96"/>
                <a:gd name="T2" fmla="*/ 18 w 208"/>
                <a:gd name="T3" fmla="*/ 96 h 96"/>
                <a:gd name="T4" fmla="*/ 14 w 208"/>
                <a:gd name="T5" fmla="*/ 94 h 96"/>
                <a:gd name="T6" fmla="*/ 8 w 208"/>
                <a:gd name="T7" fmla="*/ 90 h 96"/>
                <a:gd name="T8" fmla="*/ 4 w 208"/>
                <a:gd name="T9" fmla="*/ 84 h 96"/>
                <a:gd name="T10" fmla="*/ 2 w 208"/>
                <a:gd name="T11" fmla="*/ 76 h 96"/>
                <a:gd name="T12" fmla="*/ 2 w 208"/>
                <a:gd name="T13" fmla="*/ 10 h 96"/>
                <a:gd name="T14" fmla="*/ 2 w 208"/>
                <a:gd name="T15" fmla="*/ 10 h 96"/>
                <a:gd name="T16" fmla="*/ 2 w 208"/>
                <a:gd name="T17" fmla="*/ 8 h 96"/>
                <a:gd name="T18" fmla="*/ 4 w 208"/>
                <a:gd name="T19" fmla="*/ 4 h 96"/>
                <a:gd name="T20" fmla="*/ 8 w 208"/>
                <a:gd name="T21" fmla="*/ 2 h 96"/>
                <a:gd name="T22" fmla="*/ 14 w 208"/>
                <a:gd name="T23" fmla="*/ 0 h 96"/>
                <a:gd name="T24" fmla="*/ 18 w 208"/>
                <a:gd name="T25" fmla="*/ 0 h 96"/>
                <a:gd name="T26" fmla="*/ 48 w 208"/>
                <a:gd name="T27" fmla="*/ 0 h 96"/>
                <a:gd name="T28" fmla="*/ 162 w 208"/>
                <a:gd name="T29" fmla="*/ 0 h 96"/>
                <a:gd name="T30" fmla="*/ 192 w 208"/>
                <a:gd name="T31" fmla="*/ 0 h 96"/>
                <a:gd name="T32" fmla="*/ 192 w 208"/>
                <a:gd name="T33" fmla="*/ 0 h 96"/>
                <a:gd name="T34" fmla="*/ 200 w 208"/>
                <a:gd name="T35" fmla="*/ 2 h 96"/>
                <a:gd name="T36" fmla="*/ 206 w 208"/>
                <a:gd name="T37" fmla="*/ 4 h 96"/>
                <a:gd name="T38" fmla="*/ 208 w 208"/>
                <a:gd name="T39" fmla="*/ 10 h 96"/>
                <a:gd name="T40" fmla="*/ 208 w 208"/>
                <a:gd name="T41" fmla="*/ 76 h 96"/>
                <a:gd name="T42" fmla="*/ 208 w 208"/>
                <a:gd name="T43" fmla="*/ 76 h 96"/>
                <a:gd name="T44" fmla="*/ 206 w 208"/>
                <a:gd name="T45" fmla="*/ 84 h 96"/>
                <a:gd name="T46" fmla="*/ 200 w 208"/>
                <a:gd name="T47" fmla="*/ 90 h 96"/>
                <a:gd name="T48" fmla="*/ 196 w 208"/>
                <a:gd name="T49" fmla="*/ 94 h 96"/>
                <a:gd name="T50" fmla="*/ 192 w 208"/>
                <a:gd name="T51" fmla="*/ 96 h 96"/>
                <a:gd name="T52" fmla="*/ 162 w 208"/>
                <a:gd name="T53" fmla="*/ 96 h 96"/>
                <a:gd name="T54" fmla="*/ 48 w 208"/>
                <a:gd name="T55" fmla="*/ 96 h 96"/>
                <a:gd name="T56" fmla="*/ 18 w 208"/>
                <a:gd name="T57" fmla="*/ 96 h 96"/>
                <a:gd name="T58" fmla="*/ 192 w 208"/>
                <a:gd name="T59" fmla="*/ 0 h 96"/>
                <a:gd name="T60" fmla="*/ 164 w 208"/>
                <a:gd name="T61" fmla="*/ 0 h 96"/>
                <a:gd name="T62" fmla="*/ 48 w 208"/>
                <a:gd name="T63" fmla="*/ 0 h 96"/>
                <a:gd name="T64" fmla="*/ 18 w 208"/>
                <a:gd name="T65" fmla="*/ 0 h 96"/>
                <a:gd name="T66" fmla="*/ 18 w 208"/>
                <a:gd name="T67" fmla="*/ 0 h 96"/>
                <a:gd name="T68" fmla="*/ 14 w 208"/>
                <a:gd name="T69" fmla="*/ 0 h 96"/>
                <a:gd name="T70" fmla="*/ 8 w 208"/>
                <a:gd name="T71" fmla="*/ 2 h 96"/>
                <a:gd name="T72" fmla="*/ 2 w 208"/>
                <a:gd name="T73" fmla="*/ 4 h 96"/>
                <a:gd name="T74" fmla="*/ 2 w 208"/>
                <a:gd name="T75" fmla="*/ 8 h 96"/>
                <a:gd name="T76" fmla="*/ 0 w 208"/>
                <a:gd name="T77" fmla="*/ 10 h 96"/>
                <a:gd name="T78" fmla="*/ 0 w 208"/>
                <a:gd name="T79" fmla="*/ 76 h 96"/>
                <a:gd name="T80" fmla="*/ 0 w 208"/>
                <a:gd name="T81" fmla="*/ 76 h 96"/>
                <a:gd name="T82" fmla="*/ 2 w 208"/>
                <a:gd name="T83" fmla="*/ 84 h 96"/>
                <a:gd name="T84" fmla="*/ 8 w 208"/>
                <a:gd name="T85" fmla="*/ 90 h 96"/>
                <a:gd name="T86" fmla="*/ 14 w 208"/>
                <a:gd name="T87" fmla="*/ 94 h 96"/>
                <a:gd name="T88" fmla="*/ 18 w 208"/>
                <a:gd name="T89" fmla="*/ 96 h 96"/>
                <a:gd name="T90" fmla="*/ 48 w 208"/>
                <a:gd name="T91" fmla="*/ 96 h 96"/>
                <a:gd name="T92" fmla="*/ 164 w 208"/>
                <a:gd name="T93" fmla="*/ 96 h 96"/>
                <a:gd name="T94" fmla="*/ 192 w 208"/>
                <a:gd name="T95" fmla="*/ 96 h 96"/>
                <a:gd name="T96" fmla="*/ 192 w 208"/>
                <a:gd name="T97" fmla="*/ 96 h 96"/>
                <a:gd name="T98" fmla="*/ 196 w 208"/>
                <a:gd name="T99" fmla="*/ 94 h 96"/>
                <a:gd name="T100" fmla="*/ 202 w 208"/>
                <a:gd name="T101" fmla="*/ 90 h 96"/>
                <a:gd name="T102" fmla="*/ 206 w 208"/>
                <a:gd name="T103" fmla="*/ 84 h 96"/>
                <a:gd name="T104" fmla="*/ 208 w 208"/>
                <a:gd name="T105" fmla="*/ 76 h 96"/>
                <a:gd name="T106" fmla="*/ 208 w 208"/>
                <a:gd name="T107" fmla="*/ 10 h 96"/>
                <a:gd name="T108" fmla="*/ 208 w 208"/>
                <a:gd name="T109" fmla="*/ 10 h 96"/>
                <a:gd name="T110" fmla="*/ 206 w 208"/>
                <a:gd name="T111" fmla="*/ 4 h 96"/>
                <a:gd name="T112" fmla="*/ 202 w 208"/>
                <a:gd name="T113" fmla="*/ 2 h 96"/>
                <a:gd name="T114" fmla="*/ 192 w 208"/>
                <a:gd name="T11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8" h="96">
                  <a:moveTo>
                    <a:pt x="18" y="96"/>
                  </a:moveTo>
                  <a:lnTo>
                    <a:pt x="18" y="96"/>
                  </a:lnTo>
                  <a:lnTo>
                    <a:pt x="14" y="94"/>
                  </a:lnTo>
                  <a:lnTo>
                    <a:pt x="8" y="90"/>
                  </a:lnTo>
                  <a:lnTo>
                    <a:pt x="4" y="84"/>
                  </a:lnTo>
                  <a:lnTo>
                    <a:pt x="2" y="76"/>
                  </a:lnTo>
                  <a:lnTo>
                    <a:pt x="2" y="10"/>
                  </a:lnTo>
                  <a:lnTo>
                    <a:pt x="2" y="10"/>
                  </a:lnTo>
                  <a:lnTo>
                    <a:pt x="2" y="8"/>
                  </a:lnTo>
                  <a:lnTo>
                    <a:pt x="4" y="4"/>
                  </a:lnTo>
                  <a:lnTo>
                    <a:pt x="8" y="2"/>
                  </a:lnTo>
                  <a:lnTo>
                    <a:pt x="14" y="0"/>
                  </a:lnTo>
                  <a:lnTo>
                    <a:pt x="18" y="0"/>
                  </a:lnTo>
                  <a:lnTo>
                    <a:pt x="48" y="0"/>
                  </a:lnTo>
                  <a:lnTo>
                    <a:pt x="162" y="0"/>
                  </a:lnTo>
                  <a:lnTo>
                    <a:pt x="192" y="0"/>
                  </a:lnTo>
                  <a:lnTo>
                    <a:pt x="192" y="0"/>
                  </a:lnTo>
                  <a:lnTo>
                    <a:pt x="200" y="2"/>
                  </a:lnTo>
                  <a:lnTo>
                    <a:pt x="206" y="4"/>
                  </a:lnTo>
                  <a:lnTo>
                    <a:pt x="208" y="10"/>
                  </a:lnTo>
                  <a:lnTo>
                    <a:pt x="208" y="76"/>
                  </a:lnTo>
                  <a:lnTo>
                    <a:pt x="208" y="76"/>
                  </a:lnTo>
                  <a:lnTo>
                    <a:pt x="206" y="84"/>
                  </a:lnTo>
                  <a:lnTo>
                    <a:pt x="200" y="90"/>
                  </a:lnTo>
                  <a:lnTo>
                    <a:pt x="196" y="94"/>
                  </a:lnTo>
                  <a:lnTo>
                    <a:pt x="192" y="96"/>
                  </a:lnTo>
                  <a:lnTo>
                    <a:pt x="162" y="96"/>
                  </a:lnTo>
                  <a:lnTo>
                    <a:pt x="48" y="96"/>
                  </a:lnTo>
                  <a:lnTo>
                    <a:pt x="18" y="96"/>
                  </a:lnTo>
                  <a:close/>
                  <a:moveTo>
                    <a:pt x="192" y="0"/>
                  </a:moveTo>
                  <a:lnTo>
                    <a:pt x="164" y="0"/>
                  </a:lnTo>
                  <a:lnTo>
                    <a:pt x="48" y="0"/>
                  </a:lnTo>
                  <a:lnTo>
                    <a:pt x="18" y="0"/>
                  </a:lnTo>
                  <a:lnTo>
                    <a:pt x="18" y="0"/>
                  </a:lnTo>
                  <a:lnTo>
                    <a:pt x="14" y="0"/>
                  </a:lnTo>
                  <a:lnTo>
                    <a:pt x="8" y="2"/>
                  </a:lnTo>
                  <a:lnTo>
                    <a:pt x="2" y="4"/>
                  </a:lnTo>
                  <a:lnTo>
                    <a:pt x="2" y="8"/>
                  </a:lnTo>
                  <a:lnTo>
                    <a:pt x="0" y="10"/>
                  </a:lnTo>
                  <a:lnTo>
                    <a:pt x="0" y="76"/>
                  </a:lnTo>
                  <a:lnTo>
                    <a:pt x="0" y="76"/>
                  </a:lnTo>
                  <a:lnTo>
                    <a:pt x="2" y="84"/>
                  </a:lnTo>
                  <a:lnTo>
                    <a:pt x="8" y="90"/>
                  </a:lnTo>
                  <a:lnTo>
                    <a:pt x="14" y="94"/>
                  </a:lnTo>
                  <a:lnTo>
                    <a:pt x="18" y="96"/>
                  </a:lnTo>
                  <a:lnTo>
                    <a:pt x="48" y="96"/>
                  </a:lnTo>
                  <a:lnTo>
                    <a:pt x="164" y="96"/>
                  </a:lnTo>
                  <a:lnTo>
                    <a:pt x="192" y="96"/>
                  </a:lnTo>
                  <a:lnTo>
                    <a:pt x="192" y="96"/>
                  </a:lnTo>
                  <a:lnTo>
                    <a:pt x="196" y="94"/>
                  </a:lnTo>
                  <a:lnTo>
                    <a:pt x="202" y="90"/>
                  </a:lnTo>
                  <a:lnTo>
                    <a:pt x="206" y="84"/>
                  </a:lnTo>
                  <a:lnTo>
                    <a:pt x="208" y="76"/>
                  </a:lnTo>
                  <a:lnTo>
                    <a:pt x="208" y="10"/>
                  </a:lnTo>
                  <a:lnTo>
                    <a:pt x="208" y="10"/>
                  </a:lnTo>
                  <a:lnTo>
                    <a:pt x="206" y="4"/>
                  </a:lnTo>
                  <a:lnTo>
                    <a:pt x="202" y="2"/>
                  </a:lnTo>
                  <a:lnTo>
                    <a:pt x="192" y="0"/>
                  </a:lnTo>
                  <a:close/>
                </a:path>
              </a:pathLst>
            </a:custGeom>
            <a:solidFill>
              <a:srgbClr val="FEFEFE"/>
            </a:solidFill>
            <a:ln>
              <a:noFill/>
            </a:ln>
          </p:spPr>
          <p:txBody>
            <a:bodyPr vert="horz" wrap="square" lIns="91440" tIns="45720" rIns="91440" bIns="45720" numCol="1" anchor="t" anchorCtr="0" compatLnSpc="1"/>
            <a:lstStyle/>
            <a:p>
              <a:endParaRPr lang="zh-CN" altLang="en-US"/>
            </a:p>
          </p:txBody>
        </p:sp>
        <p:sp>
          <p:nvSpPr>
            <p:cNvPr id="738" name="Freeform 115"/>
            <p:cNvSpPr/>
            <p:nvPr/>
          </p:nvSpPr>
          <p:spPr bwMode="auto">
            <a:xfrm>
              <a:off x="9928225" y="1014413"/>
              <a:ext cx="327025" cy="152400"/>
            </a:xfrm>
            <a:custGeom>
              <a:avLst/>
              <a:gdLst>
                <a:gd name="T0" fmla="*/ 16 w 206"/>
                <a:gd name="T1" fmla="*/ 96 h 96"/>
                <a:gd name="T2" fmla="*/ 16 w 206"/>
                <a:gd name="T3" fmla="*/ 96 h 96"/>
                <a:gd name="T4" fmla="*/ 12 w 206"/>
                <a:gd name="T5" fmla="*/ 94 h 96"/>
                <a:gd name="T6" fmla="*/ 6 w 206"/>
                <a:gd name="T7" fmla="*/ 90 h 96"/>
                <a:gd name="T8" fmla="*/ 2 w 206"/>
                <a:gd name="T9" fmla="*/ 84 h 96"/>
                <a:gd name="T10" fmla="*/ 0 w 206"/>
                <a:gd name="T11" fmla="*/ 76 h 96"/>
                <a:gd name="T12" fmla="*/ 0 w 206"/>
                <a:gd name="T13" fmla="*/ 10 h 96"/>
                <a:gd name="T14" fmla="*/ 0 w 206"/>
                <a:gd name="T15" fmla="*/ 10 h 96"/>
                <a:gd name="T16" fmla="*/ 0 w 206"/>
                <a:gd name="T17" fmla="*/ 8 h 96"/>
                <a:gd name="T18" fmla="*/ 2 w 206"/>
                <a:gd name="T19" fmla="*/ 4 h 96"/>
                <a:gd name="T20" fmla="*/ 6 w 206"/>
                <a:gd name="T21" fmla="*/ 2 h 96"/>
                <a:gd name="T22" fmla="*/ 12 w 206"/>
                <a:gd name="T23" fmla="*/ 0 h 96"/>
                <a:gd name="T24" fmla="*/ 16 w 206"/>
                <a:gd name="T25" fmla="*/ 0 h 96"/>
                <a:gd name="T26" fmla="*/ 46 w 206"/>
                <a:gd name="T27" fmla="*/ 0 h 96"/>
                <a:gd name="T28" fmla="*/ 160 w 206"/>
                <a:gd name="T29" fmla="*/ 0 h 96"/>
                <a:gd name="T30" fmla="*/ 190 w 206"/>
                <a:gd name="T31" fmla="*/ 0 h 96"/>
                <a:gd name="T32" fmla="*/ 190 w 206"/>
                <a:gd name="T33" fmla="*/ 0 h 96"/>
                <a:gd name="T34" fmla="*/ 198 w 206"/>
                <a:gd name="T35" fmla="*/ 2 h 96"/>
                <a:gd name="T36" fmla="*/ 204 w 206"/>
                <a:gd name="T37" fmla="*/ 4 h 96"/>
                <a:gd name="T38" fmla="*/ 206 w 206"/>
                <a:gd name="T39" fmla="*/ 10 h 96"/>
                <a:gd name="T40" fmla="*/ 206 w 206"/>
                <a:gd name="T41" fmla="*/ 76 h 96"/>
                <a:gd name="T42" fmla="*/ 206 w 206"/>
                <a:gd name="T43" fmla="*/ 76 h 96"/>
                <a:gd name="T44" fmla="*/ 204 w 206"/>
                <a:gd name="T45" fmla="*/ 84 h 96"/>
                <a:gd name="T46" fmla="*/ 198 w 206"/>
                <a:gd name="T47" fmla="*/ 90 h 96"/>
                <a:gd name="T48" fmla="*/ 194 w 206"/>
                <a:gd name="T49" fmla="*/ 94 h 96"/>
                <a:gd name="T50" fmla="*/ 190 w 206"/>
                <a:gd name="T51" fmla="*/ 96 h 96"/>
                <a:gd name="T52" fmla="*/ 160 w 206"/>
                <a:gd name="T53" fmla="*/ 96 h 96"/>
                <a:gd name="T54" fmla="*/ 46 w 206"/>
                <a:gd name="T55" fmla="*/ 96 h 96"/>
                <a:gd name="T56" fmla="*/ 16 w 206"/>
                <a:gd name="T5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6" h="96">
                  <a:moveTo>
                    <a:pt x="16" y="96"/>
                  </a:moveTo>
                  <a:lnTo>
                    <a:pt x="16" y="96"/>
                  </a:lnTo>
                  <a:lnTo>
                    <a:pt x="12" y="94"/>
                  </a:lnTo>
                  <a:lnTo>
                    <a:pt x="6" y="90"/>
                  </a:lnTo>
                  <a:lnTo>
                    <a:pt x="2" y="84"/>
                  </a:lnTo>
                  <a:lnTo>
                    <a:pt x="0" y="76"/>
                  </a:lnTo>
                  <a:lnTo>
                    <a:pt x="0" y="10"/>
                  </a:lnTo>
                  <a:lnTo>
                    <a:pt x="0" y="10"/>
                  </a:lnTo>
                  <a:lnTo>
                    <a:pt x="0" y="8"/>
                  </a:lnTo>
                  <a:lnTo>
                    <a:pt x="2" y="4"/>
                  </a:lnTo>
                  <a:lnTo>
                    <a:pt x="6" y="2"/>
                  </a:lnTo>
                  <a:lnTo>
                    <a:pt x="12" y="0"/>
                  </a:lnTo>
                  <a:lnTo>
                    <a:pt x="16" y="0"/>
                  </a:lnTo>
                  <a:lnTo>
                    <a:pt x="46" y="0"/>
                  </a:lnTo>
                  <a:lnTo>
                    <a:pt x="160" y="0"/>
                  </a:lnTo>
                  <a:lnTo>
                    <a:pt x="190" y="0"/>
                  </a:lnTo>
                  <a:lnTo>
                    <a:pt x="190" y="0"/>
                  </a:lnTo>
                  <a:lnTo>
                    <a:pt x="198" y="2"/>
                  </a:lnTo>
                  <a:lnTo>
                    <a:pt x="204" y="4"/>
                  </a:lnTo>
                  <a:lnTo>
                    <a:pt x="206" y="10"/>
                  </a:lnTo>
                  <a:lnTo>
                    <a:pt x="206" y="76"/>
                  </a:lnTo>
                  <a:lnTo>
                    <a:pt x="206" y="76"/>
                  </a:lnTo>
                  <a:lnTo>
                    <a:pt x="204" y="84"/>
                  </a:lnTo>
                  <a:lnTo>
                    <a:pt x="198" y="90"/>
                  </a:lnTo>
                  <a:lnTo>
                    <a:pt x="194" y="94"/>
                  </a:lnTo>
                  <a:lnTo>
                    <a:pt x="190" y="96"/>
                  </a:lnTo>
                  <a:lnTo>
                    <a:pt x="160" y="96"/>
                  </a:lnTo>
                  <a:lnTo>
                    <a:pt x="46" y="96"/>
                  </a:lnTo>
                  <a:lnTo>
                    <a:pt x="16" y="96"/>
                  </a:lnTo>
                </a:path>
              </a:pathLst>
            </a:custGeom>
            <a:noFill/>
            <a:ln>
              <a:noFill/>
            </a:ln>
          </p:spPr>
          <p:txBody>
            <a:bodyPr vert="horz" wrap="square" lIns="91440" tIns="45720" rIns="91440" bIns="45720" numCol="1" anchor="t" anchorCtr="0" compatLnSpc="1"/>
            <a:lstStyle/>
            <a:p>
              <a:endParaRPr lang="zh-CN" altLang="en-US"/>
            </a:p>
          </p:txBody>
        </p:sp>
        <p:sp>
          <p:nvSpPr>
            <p:cNvPr id="739" name="Freeform 116"/>
            <p:cNvSpPr/>
            <p:nvPr/>
          </p:nvSpPr>
          <p:spPr bwMode="auto">
            <a:xfrm>
              <a:off x="9925050" y="1014413"/>
              <a:ext cx="330200" cy="152400"/>
            </a:xfrm>
            <a:custGeom>
              <a:avLst/>
              <a:gdLst>
                <a:gd name="T0" fmla="*/ 192 w 208"/>
                <a:gd name="T1" fmla="*/ 0 h 96"/>
                <a:gd name="T2" fmla="*/ 164 w 208"/>
                <a:gd name="T3" fmla="*/ 0 h 96"/>
                <a:gd name="T4" fmla="*/ 48 w 208"/>
                <a:gd name="T5" fmla="*/ 0 h 96"/>
                <a:gd name="T6" fmla="*/ 18 w 208"/>
                <a:gd name="T7" fmla="*/ 0 h 96"/>
                <a:gd name="T8" fmla="*/ 18 w 208"/>
                <a:gd name="T9" fmla="*/ 0 h 96"/>
                <a:gd name="T10" fmla="*/ 14 w 208"/>
                <a:gd name="T11" fmla="*/ 0 h 96"/>
                <a:gd name="T12" fmla="*/ 8 w 208"/>
                <a:gd name="T13" fmla="*/ 2 h 96"/>
                <a:gd name="T14" fmla="*/ 2 w 208"/>
                <a:gd name="T15" fmla="*/ 4 h 96"/>
                <a:gd name="T16" fmla="*/ 2 w 208"/>
                <a:gd name="T17" fmla="*/ 8 h 96"/>
                <a:gd name="T18" fmla="*/ 0 w 208"/>
                <a:gd name="T19" fmla="*/ 10 h 96"/>
                <a:gd name="T20" fmla="*/ 0 w 208"/>
                <a:gd name="T21" fmla="*/ 76 h 96"/>
                <a:gd name="T22" fmla="*/ 0 w 208"/>
                <a:gd name="T23" fmla="*/ 76 h 96"/>
                <a:gd name="T24" fmla="*/ 2 w 208"/>
                <a:gd name="T25" fmla="*/ 84 h 96"/>
                <a:gd name="T26" fmla="*/ 8 w 208"/>
                <a:gd name="T27" fmla="*/ 90 h 96"/>
                <a:gd name="T28" fmla="*/ 14 w 208"/>
                <a:gd name="T29" fmla="*/ 94 h 96"/>
                <a:gd name="T30" fmla="*/ 18 w 208"/>
                <a:gd name="T31" fmla="*/ 96 h 96"/>
                <a:gd name="T32" fmla="*/ 48 w 208"/>
                <a:gd name="T33" fmla="*/ 96 h 96"/>
                <a:gd name="T34" fmla="*/ 164 w 208"/>
                <a:gd name="T35" fmla="*/ 96 h 96"/>
                <a:gd name="T36" fmla="*/ 192 w 208"/>
                <a:gd name="T37" fmla="*/ 96 h 96"/>
                <a:gd name="T38" fmla="*/ 192 w 208"/>
                <a:gd name="T39" fmla="*/ 96 h 96"/>
                <a:gd name="T40" fmla="*/ 196 w 208"/>
                <a:gd name="T41" fmla="*/ 94 h 96"/>
                <a:gd name="T42" fmla="*/ 202 w 208"/>
                <a:gd name="T43" fmla="*/ 90 h 96"/>
                <a:gd name="T44" fmla="*/ 206 w 208"/>
                <a:gd name="T45" fmla="*/ 84 h 96"/>
                <a:gd name="T46" fmla="*/ 208 w 208"/>
                <a:gd name="T47" fmla="*/ 76 h 96"/>
                <a:gd name="T48" fmla="*/ 208 w 208"/>
                <a:gd name="T49" fmla="*/ 10 h 96"/>
                <a:gd name="T50" fmla="*/ 208 w 208"/>
                <a:gd name="T51" fmla="*/ 10 h 96"/>
                <a:gd name="T52" fmla="*/ 206 w 208"/>
                <a:gd name="T53" fmla="*/ 4 h 96"/>
                <a:gd name="T54" fmla="*/ 202 w 208"/>
                <a:gd name="T55" fmla="*/ 2 h 96"/>
                <a:gd name="T56" fmla="*/ 192 w 208"/>
                <a:gd name="T5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96">
                  <a:moveTo>
                    <a:pt x="192" y="0"/>
                  </a:moveTo>
                  <a:lnTo>
                    <a:pt x="164" y="0"/>
                  </a:lnTo>
                  <a:lnTo>
                    <a:pt x="48" y="0"/>
                  </a:lnTo>
                  <a:lnTo>
                    <a:pt x="18" y="0"/>
                  </a:lnTo>
                  <a:lnTo>
                    <a:pt x="18" y="0"/>
                  </a:lnTo>
                  <a:lnTo>
                    <a:pt x="14" y="0"/>
                  </a:lnTo>
                  <a:lnTo>
                    <a:pt x="8" y="2"/>
                  </a:lnTo>
                  <a:lnTo>
                    <a:pt x="2" y="4"/>
                  </a:lnTo>
                  <a:lnTo>
                    <a:pt x="2" y="8"/>
                  </a:lnTo>
                  <a:lnTo>
                    <a:pt x="0" y="10"/>
                  </a:lnTo>
                  <a:lnTo>
                    <a:pt x="0" y="76"/>
                  </a:lnTo>
                  <a:lnTo>
                    <a:pt x="0" y="76"/>
                  </a:lnTo>
                  <a:lnTo>
                    <a:pt x="2" y="84"/>
                  </a:lnTo>
                  <a:lnTo>
                    <a:pt x="8" y="90"/>
                  </a:lnTo>
                  <a:lnTo>
                    <a:pt x="14" y="94"/>
                  </a:lnTo>
                  <a:lnTo>
                    <a:pt x="18" y="96"/>
                  </a:lnTo>
                  <a:lnTo>
                    <a:pt x="48" y="96"/>
                  </a:lnTo>
                  <a:lnTo>
                    <a:pt x="164" y="96"/>
                  </a:lnTo>
                  <a:lnTo>
                    <a:pt x="192" y="96"/>
                  </a:lnTo>
                  <a:lnTo>
                    <a:pt x="192" y="96"/>
                  </a:lnTo>
                  <a:lnTo>
                    <a:pt x="196" y="94"/>
                  </a:lnTo>
                  <a:lnTo>
                    <a:pt x="202" y="90"/>
                  </a:lnTo>
                  <a:lnTo>
                    <a:pt x="206" y="84"/>
                  </a:lnTo>
                  <a:lnTo>
                    <a:pt x="208" y="76"/>
                  </a:lnTo>
                  <a:lnTo>
                    <a:pt x="208" y="10"/>
                  </a:lnTo>
                  <a:lnTo>
                    <a:pt x="208" y="10"/>
                  </a:lnTo>
                  <a:lnTo>
                    <a:pt x="206" y="4"/>
                  </a:lnTo>
                  <a:lnTo>
                    <a:pt x="202" y="2"/>
                  </a:lnTo>
                  <a:lnTo>
                    <a:pt x="192" y="0"/>
                  </a:lnTo>
                </a:path>
              </a:pathLst>
            </a:custGeom>
            <a:noFill/>
            <a:ln>
              <a:noFill/>
            </a:ln>
          </p:spPr>
          <p:txBody>
            <a:bodyPr vert="horz" wrap="square" lIns="91440" tIns="45720" rIns="91440" bIns="45720" numCol="1" anchor="t" anchorCtr="0" compatLnSpc="1"/>
            <a:lstStyle/>
            <a:p>
              <a:endParaRPr lang="zh-CN" altLang="en-US"/>
            </a:p>
          </p:txBody>
        </p:sp>
        <p:sp>
          <p:nvSpPr>
            <p:cNvPr id="740" name="Freeform 117"/>
            <p:cNvSpPr/>
            <p:nvPr/>
          </p:nvSpPr>
          <p:spPr bwMode="auto">
            <a:xfrm>
              <a:off x="10001250" y="1036638"/>
              <a:ext cx="184150" cy="98425"/>
            </a:xfrm>
            <a:custGeom>
              <a:avLst/>
              <a:gdLst>
                <a:gd name="T0" fmla="*/ 112 w 116"/>
                <a:gd name="T1" fmla="*/ 0 h 62"/>
                <a:gd name="T2" fmla="*/ 90 w 116"/>
                <a:gd name="T3" fmla="*/ 0 h 62"/>
                <a:gd name="T4" fmla="*/ 24 w 116"/>
                <a:gd name="T5" fmla="*/ 0 h 62"/>
                <a:gd name="T6" fmla="*/ 8 w 116"/>
                <a:gd name="T7" fmla="*/ 0 h 62"/>
                <a:gd name="T8" fmla="*/ 0 w 116"/>
                <a:gd name="T9" fmla="*/ 14 h 62"/>
                <a:gd name="T10" fmla="*/ 0 w 116"/>
                <a:gd name="T11" fmla="*/ 58 h 62"/>
                <a:gd name="T12" fmla="*/ 8 w 116"/>
                <a:gd name="T13" fmla="*/ 62 h 62"/>
                <a:gd name="T14" fmla="*/ 24 w 116"/>
                <a:gd name="T15" fmla="*/ 62 h 62"/>
                <a:gd name="T16" fmla="*/ 90 w 116"/>
                <a:gd name="T17" fmla="*/ 62 h 62"/>
                <a:gd name="T18" fmla="*/ 112 w 116"/>
                <a:gd name="T19" fmla="*/ 62 h 62"/>
                <a:gd name="T20" fmla="*/ 116 w 116"/>
                <a:gd name="T21" fmla="*/ 58 h 62"/>
                <a:gd name="T22" fmla="*/ 116 w 116"/>
                <a:gd name="T23" fmla="*/ 14 h 62"/>
                <a:gd name="T24" fmla="*/ 112 w 116"/>
                <a:gd name="T2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62">
                  <a:moveTo>
                    <a:pt x="112" y="0"/>
                  </a:moveTo>
                  <a:lnTo>
                    <a:pt x="90" y="0"/>
                  </a:lnTo>
                  <a:lnTo>
                    <a:pt x="24" y="0"/>
                  </a:lnTo>
                  <a:lnTo>
                    <a:pt x="8" y="0"/>
                  </a:lnTo>
                  <a:lnTo>
                    <a:pt x="0" y="14"/>
                  </a:lnTo>
                  <a:lnTo>
                    <a:pt x="0" y="58"/>
                  </a:lnTo>
                  <a:lnTo>
                    <a:pt x="8" y="62"/>
                  </a:lnTo>
                  <a:lnTo>
                    <a:pt x="24" y="62"/>
                  </a:lnTo>
                  <a:lnTo>
                    <a:pt x="90" y="62"/>
                  </a:lnTo>
                  <a:lnTo>
                    <a:pt x="112" y="62"/>
                  </a:lnTo>
                  <a:lnTo>
                    <a:pt x="116" y="58"/>
                  </a:lnTo>
                  <a:lnTo>
                    <a:pt x="116" y="14"/>
                  </a:lnTo>
                  <a:lnTo>
                    <a:pt x="112" y="0"/>
                  </a:lnTo>
                  <a:close/>
                </a:path>
              </a:pathLst>
            </a:custGeom>
            <a:solidFill>
              <a:srgbClr val="040000"/>
            </a:solidFill>
            <a:ln>
              <a:noFill/>
            </a:ln>
          </p:spPr>
          <p:txBody>
            <a:bodyPr vert="horz" wrap="square" lIns="91440" tIns="45720" rIns="91440" bIns="45720" numCol="1" anchor="t" anchorCtr="0" compatLnSpc="1"/>
            <a:lstStyle/>
            <a:p>
              <a:endParaRPr lang="zh-CN" altLang="en-US"/>
            </a:p>
          </p:txBody>
        </p:sp>
        <p:sp>
          <p:nvSpPr>
            <p:cNvPr id="741" name="Rectangle 118"/>
            <p:cNvSpPr>
              <a:spLocks noChangeArrowheads="1"/>
            </p:cNvSpPr>
            <p:nvPr/>
          </p:nvSpPr>
          <p:spPr bwMode="auto">
            <a:xfrm>
              <a:off x="9969500" y="1030288"/>
              <a:ext cx="228600" cy="104775"/>
            </a:xfrm>
            <a:prstGeom prst="rect">
              <a:avLst/>
            </a:prstGeom>
            <a:solidFill>
              <a:srgbClr val="4BB0D0"/>
            </a:solidFill>
            <a:ln>
              <a:noFill/>
            </a:ln>
          </p:spPr>
          <p:txBody>
            <a:bodyPr vert="horz" wrap="square" lIns="91440" tIns="45720" rIns="91440" bIns="45720" numCol="1" anchor="t" anchorCtr="0" compatLnSpc="1"/>
            <a:lstStyle/>
            <a:p>
              <a:endParaRPr lang="zh-CN" altLang="en-US"/>
            </a:p>
          </p:txBody>
        </p:sp>
        <p:sp>
          <p:nvSpPr>
            <p:cNvPr id="742" name="Freeform 119"/>
            <p:cNvSpPr/>
            <p:nvPr/>
          </p:nvSpPr>
          <p:spPr bwMode="auto">
            <a:xfrm>
              <a:off x="10001250" y="1201738"/>
              <a:ext cx="184150" cy="95250"/>
            </a:xfrm>
            <a:custGeom>
              <a:avLst/>
              <a:gdLst>
                <a:gd name="T0" fmla="*/ 112 w 116"/>
                <a:gd name="T1" fmla="*/ 0 h 60"/>
                <a:gd name="T2" fmla="*/ 90 w 116"/>
                <a:gd name="T3" fmla="*/ 0 h 60"/>
                <a:gd name="T4" fmla="*/ 24 w 116"/>
                <a:gd name="T5" fmla="*/ 0 h 60"/>
                <a:gd name="T6" fmla="*/ 8 w 116"/>
                <a:gd name="T7" fmla="*/ 0 h 60"/>
                <a:gd name="T8" fmla="*/ 0 w 116"/>
                <a:gd name="T9" fmla="*/ 12 h 60"/>
                <a:gd name="T10" fmla="*/ 0 w 116"/>
                <a:gd name="T11" fmla="*/ 54 h 60"/>
                <a:gd name="T12" fmla="*/ 8 w 116"/>
                <a:gd name="T13" fmla="*/ 60 h 60"/>
                <a:gd name="T14" fmla="*/ 24 w 116"/>
                <a:gd name="T15" fmla="*/ 60 h 60"/>
                <a:gd name="T16" fmla="*/ 90 w 116"/>
                <a:gd name="T17" fmla="*/ 60 h 60"/>
                <a:gd name="T18" fmla="*/ 112 w 116"/>
                <a:gd name="T19" fmla="*/ 60 h 60"/>
                <a:gd name="T20" fmla="*/ 116 w 116"/>
                <a:gd name="T21" fmla="*/ 54 h 60"/>
                <a:gd name="T22" fmla="*/ 116 w 116"/>
                <a:gd name="T23" fmla="*/ 12 h 60"/>
                <a:gd name="T24" fmla="*/ 112 w 116"/>
                <a:gd name="T2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60">
                  <a:moveTo>
                    <a:pt x="112" y="0"/>
                  </a:moveTo>
                  <a:lnTo>
                    <a:pt x="90" y="0"/>
                  </a:lnTo>
                  <a:lnTo>
                    <a:pt x="24" y="0"/>
                  </a:lnTo>
                  <a:lnTo>
                    <a:pt x="8" y="0"/>
                  </a:lnTo>
                  <a:lnTo>
                    <a:pt x="0" y="12"/>
                  </a:lnTo>
                  <a:lnTo>
                    <a:pt x="0" y="54"/>
                  </a:lnTo>
                  <a:lnTo>
                    <a:pt x="8" y="60"/>
                  </a:lnTo>
                  <a:lnTo>
                    <a:pt x="24" y="60"/>
                  </a:lnTo>
                  <a:lnTo>
                    <a:pt x="90" y="60"/>
                  </a:lnTo>
                  <a:lnTo>
                    <a:pt x="112" y="60"/>
                  </a:lnTo>
                  <a:lnTo>
                    <a:pt x="116" y="54"/>
                  </a:lnTo>
                  <a:lnTo>
                    <a:pt x="116" y="12"/>
                  </a:lnTo>
                  <a:lnTo>
                    <a:pt x="112" y="0"/>
                  </a:lnTo>
                  <a:close/>
                </a:path>
              </a:pathLst>
            </a:custGeom>
            <a:solidFill>
              <a:srgbClr val="040000"/>
            </a:solidFill>
            <a:ln>
              <a:noFill/>
            </a:ln>
          </p:spPr>
          <p:txBody>
            <a:bodyPr vert="horz" wrap="square" lIns="91440" tIns="45720" rIns="91440" bIns="45720" numCol="1" anchor="t" anchorCtr="0" compatLnSpc="1"/>
            <a:lstStyle/>
            <a:p>
              <a:endParaRPr lang="zh-CN" altLang="en-US"/>
            </a:p>
          </p:txBody>
        </p:sp>
        <p:sp>
          <p:nvSpPr>
            <p:cNvPr id="743" name="Rectangle 120"/>
            <p:cNvSpPr>
              <a:spLocks noChangeArrowheads="1"/>
            </p:cNvSpPr>
            <p:nvPr/>
          </p:nvSpPr>
          <p:spPr bwMode="auto">
            <a:xfrm>
              <a:off x="9969500" y="1201738"/>
              <a:ext cx="228600" cy="117475"/>
            </a:xfrm>
            <a:prstGeom prst="rect">
              <a:avLst/>
            </a:prstGeom>
            <a:solidFill>
              <a:srgbClr val="4BB0D0"/>
            </a:solidFill>
            <a:ln>
              <a:noFill/>
            </a:ln>
          </p:spPr>
          <p:txBody>
            <a:bodyPr vert="horz" wrap="square" lIns="91440" tIns="45720" rIns="91440" bIns="45720" numCol="1" anchor="t" anchorCtr="0" compatLnSpc="1"/>
            <a:lstStyle/>
            <a:p>
              <a:endParaRPr lang="zh-CN" altLang="en-US"/>
            </a:p>
          </p:txBody>
        </p:sp>
        <p:sp>
          <p:nvSpPr>
            <p:cNvPr id="744" name="Freeform 121"/>
            <p:cNvSpPr/>
            <p:nvPr/>
          </p:nvSpPr>
          <p:spPr bwMode="auto">
            <a:xfrm>
              <a:off x="10001250" y="1379538"/>
              <a:ext cx="184150" cy="79375"/>
            </a:xfrm>
            <a:custGeom>
              <a:avLst/>
              <a:gdLst>
                <a:gd name="T0" fmla="*/ 112 w 116"/>
                <a:gd name="T1" fmla="*/ 0 h 50"/>
                <a:gd name="T2" fmla="*/ 90 w 116"/>
                <a:gd name="T3" fmla="*/ 0 h 50"/>
                <a:gd name="T4" fmla="*/ 24 w 116"/>
                <a:gd name="T5" fmla="*/ 0 h 50"/>
                <a:gd name="T6" fmla="*/ 8 w 116"/>
                <a:gd name="T7" fmla="*/ 0 h 50"/>
                <a:gd name="T8" fmla="*/ 8 w 116"/>
                <a:gd name="T9" fmla="*/ 0 h 50"/>
                <a:gd name="T10" fmla="*/ 4 w 116"/>
                <a:gd name="T11" fmla="*/ 0 h 50"/>
                <a:gd name="T12" fmla="*/ 0 w 116"/>
                <a:gd name="T13" fmla="*/ 4 h 50"/>
                <a:gd name="T14" fmla="*/ 0 w 116"/>
                <a:gd name="T15" fmla="*/ 8 h 50"/>
                <a:gd name="T16" fmla="*/ 0 w 116"/>
                <a:gd name="T17" fmla="*/ 48 h 50"/>
                <a:gd name="T18" fmla="*/ 0 w 116"/>
                <a:gd name="T19" fmla="*/ 48 h 50"/>
                <a:gd name="T20" fmla="*/ 0 w 116"/>
                <a:gd name="T21" fmla="*/ 48 h 50"/>
                <a:gd name="T22" fmla="*/ 4 w 116"/>
                <a:gd name="T23" fmla="*/ 50 h 50"/>
                <a:gd name="T24" fmla="*/ 8 w 116"/>
                <a:gd name="T25" fmla="*/ 50 h 50"/>
                <a:gd name="T26" fmla="*/ 24 w 116"/>
                <a:gd name="T27" fmla="*/ 50 h 50"/>
                <a:gd name="T28" fmla="*/ 90 w 116"/>
                <a:gd name="T29" fmla="*/ 50 h 50"/>
                <a:gd name="T30" fmla="*/ 112 w 116"/>
                <a:gd name="T31" fmla="*/ 50 h 50"/>
                <a:gd name="T32" fmla="*/ 112 w 116"/>
                <a:gd name="T33" fmla="*/ 50 h 50"/>
                <a:gd name="T34" fmla="*/ 114 w 116"/>
                <a:gd name="T35" fmla="*/ 50 h 50"/>
                <a:gd name="T36" fmla="*/ 116 w 116"/>
                <a:gd name="T37" fmla="*/ 48 h 50"/>
                <a:gd name="T38" fmla="*/ 116 w 116"/>
                <a:gd name="T39" fmla="*/ 48 h 50"/>
                <a:gd name="T40" fmla="*/ 116 w 116"/>
                <a:gd name="T41" fmla="*/ 8 h 50"/>
                <a:gd name="T42" fmla="*/ 116 w 116"/>
                <a:gd name="T43" fmla="*/ 8 h 50"/>
                <a:gd name="T44" fmla="*/ 116 w 116"/>
                <a:gd name="T45" fmla="*/ 4 h 50"/>
                <a:gd name="T46" fmla="*/ 114 w 116"/>
                <a:gd name="T47" fmla="*/ 0 h 50"/>
                <a:gd name="T48" fmla="*/ 112 w 116"/>
                <a:gd name="T49" fmla="*/ 0 h 50"/>
                <a:gd name="T50" fmla="*/ 112 w 116"/>
                <a:gd name="T5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6" h="50">
                  <a:moveTo>
                    <a:pt x="112" y="0"/>
                  </a:moveTo>
                  <a:lnTo>
                    <a:pt x="90" y="0"/>
                  </a:lnTo>
                  <a:lnTo>
                    <a:pt x="24" y="0"/>
                  </a:lnTo>
                  <a:lnTo>
                    <a:pt x="8" y="0"/>
                  </a:lnTo>
                  <a:lnTo>
                    <a:pt x="8" y="0"/>
                  </a:lnTo>
                  <a:lnTo>
                    <a:pt x="4" y="0"/>
                  </a:lnTo>
                  <a:lnTo>
                    <a:pt x="0" y="4"/>
                  </a:lnTo>
                  <a:lnTo>
                    <a:pt x="0" y="8"/>
                  </a:lnTo>
                  <a:lnTo>
                    <a:pt x="0" y="48"/>
                  </a:lnTo>
                  <a:lnTo>
                    <a:pt x="0" y="48"/>
                  </a:lnTo>
                  <a:lnTo>
                    <a:pt x="0" y="48"/>
                  </a:lnTo>
                  <a:lnTo>
                    <a:pt x="4" y="50"/>
                  </a:lnTo>
                  <a:lnTo>
                    <a:pt x="8" y="50"/>
                  </a:lnTo>
                  <a:lnTo>
                    <a:pt x="24" y="50"/>
                  </a:lnTo>
                  <a:lnTo>
                    <a:pt x="90" y="50"/>
                  </a:lnTo>
                  <a:lnTo>
                    <a:pt x="112" y="50"/>
                  </a:lnTo>
                  <a:lnTo>
                    <a:pt x="112" y="50"/>
                  </a:lnTo>
                  <a:lnTo>
                    <a:pt x="114" y="50"/>
                  </a:lnTo>
                  <a:lnTo>
                    <a:pt x="116" y="48"/>
                  </a:lnTo>
                  <a:lnTo>
                    <a:pt x="116" y="48"/>
                  </a:lnTo>
                  <a:lnTo>
                    <a:pt x="116" y="8"/>
                  </a:lnTo>
                  <a:lnTo>
                    <a:pt x="116" y="8"/>
                  </a:lnTo>
                  <a:lnTo>
                    <a:pt x="116" y="4"/>
                  </a:lnTo>
                  <a:lnTo>
                    <a:pt x="114" y="0"/>
                  </a:lnTo>
                  <a:lnTo>
                    <a:pt x="112" y="0"/>
                  </a:lnTo>
                  <a:lnTo>
                    <a:pt x="112" y="0"/>
                  </a:lnTo>
                  <a:close/>
                </a:path>
              </a:pathLst>
            </a:custGeom>
            <a:solidFill>
              <a:srgbClr val="040000"/>
            </a:solidFill>
            <a:ln>
              <a:noFill/>
            </a:ln>
          </p:spPr>
          <p:txBody>
            <a:bodyPr vert="horz" wrap="square" lIns="91440" tIns="45720" rIns="91440" bIns="45720" numCol="1" anchor="t" anchorCtr="0" compatLnSpc="1"/>
            <a:lstStyle/>
            <a:p>
              <a:endParaRPr lang="zh-CN" altLang="en-US"/>
            </a:p>
          </p:txBody>
        </p:sp>
        <p:sp>
          <p:nvSpPr>
            <p:cNvPr id="745" name="Rectangle 122"/>
            <p:cNvSpPr>
              <a:spLocks noChangeArrowheads="1"/>
            </p:cNvSpPr>
            <p:nvPr/>
          </p:nvSpPr>
          <p:spPr bwMode="auto">
            <a:xfrm>
              <a:off x="9969500" y="1360488"/>
              <a:ext cx="228600" cy="114300"/>
            </a:xfrm>
            <a:prstGeom prst="rect">
              <a:avLst/>
            </a:prstGeom>
            <a:solidFill>
              <a:srgbClr val="4BB0D0"/>
            </a:solidFill>
            <a:ln>
              <a:noFill/>
            </a:ln>
          </p:spPr>
          <p:txBody>
            <a:bodyPr vert="horz" wrap="square" lIns="91440" tIns="45720" rIns="91440" bIns="45720" numCol="1" anchor="t" anchorCtr="0" compatLnSpc="1"/>
            <a:lstStyle/>
            <a:p>
              <a:endParaRPr lang="zh-CN" altLang="en-US"/>
            </a:p>
          </p:txBody>
        </p:sp>
        <p:sp>
          <p:nvSpPr>
            <p:cNvPr id="746" name="Freeform 123"/>
            <p:cNvSpPr/>
            <p:nvPr/>
          </p:nvSpPr>
          <p:spPr bwMode="auto">
            <a:xfrm>
              <a:off x="10001250" y="1557338"/>
              <a:ext cx="184150" cy="98425"/>
            </a:xfrm>
            <a:custGeom>
              <a:avLst/>
              <a:gdLst>
                <a:gd name="T0" fmla="*/ 112 w 116"/>
                <a:gd name="T1" fmla="*/ 0 h 62"/>
                <a:gd name="T2" fmla="*/ 90 w 116"/>
                <a:gd name="T3" fmla="*/ 0 h 62"/>
                <a:gd name="T4" fmla="*/ 24 w 116"/>
                <a:gd name="T5" fmla="*/ 0 h 62"/>
                <a:gd name="T6" fmla="*/ 8 w 116"/>
                <a:gd name="T7" fmla="*/ 0 h 62"/>
                <a:gd name="T8" fmla="*/ 0 w 116"/>
                <a:gd name="T9" fmla="*/ 6 h 62"/>
                <a:gd name="T10" fmla="*/ 0 w 116"/>
                <a:gd name="T11" fmla="*/ 56 h 62"/>
                <a:gd name="T12" fmla="*/ 8 w 116"/>
                <a:gd name="T13" fmla="*/ 62 h 62"/>
                <a:gd name="T14" fmla="*/ 24 w 116"/>
                <a:gd name="T15" fmla="*/ 62 h 62"/>
                <a:gd name="T16" fmla="*/ 90 w 116"/>
                <a:gd name="T17" fmla="*/ 62 h 62"/>
                <a:gd name="T18" fmla="*/ 112 w 116"/>
                <a:gd name="T19" fmla="*/ 62 h 62"/>
                <a:gd name="T20" fmla="*/ 116 w 116"/>
                <a:gd name="T21" fmla="*/ 56 h 62"/>
                <a:gd name="T22" fmla="*/ 116 w 116"/>
                <a:gd name="T23" fmla="*/ 6 h 62"/>
                <a:gd name="T24" fmla="*/ 112 w 116"/>
                <a:gd name="T2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62">
                  <a:moveTo>
                    <a:pt x="112" y="0"/>
                  </a:moveTo>
                  <a:lnTo>
                    <a:pt x="90" y="0"/>
                  </a:lnTo>
                  <a:lnTo>
                    <a:pt x="24" y="0"/>
                  </a:lnTo>
                  <a:lnTo>
                    <a:pt x="8" y="0"/>
                  </a:lnTo>
                  <a:lnTo>
                    <a:pt x="0" y="6"/>
                  </a:lnTo>
                  <a:lnTo>
                    <a:pt x="0" y="56"/>
                  </a:lnTo>
                  <a:lnTo>
                    <a:pt x="8" y="62"/>
                  </a:lnTo>
                  <a:lnTo>
                    <a:pt x="24" y="62"/>
                  </a:lnTo>
                  <a:lnTo>
                    <a:pt x="90" y="62"/>
                  </a:lnTo>
                  <a:lnTo>
                    <a:pt x="112" y="62"/>
                  </a:lnTo>
                  <a:lnTo>
                    <a:pt x="116" y="56"/>
                  </a:lnTo>
                  <a:lnTo>
                    <a:pt x="116" y="6"/>
                  </a:lnTo>
                  <a:lnTo>
                    <a:pt x="112" y="0"/>
                  </a:lnTo>
                  <a:close/>
                </a:path>
              </a:pathLst>
            </a:custGeom>
            <a:solidFill>
              <a:srgbClr val="040000"/>
            </a:solidFill>
            <a:ln>
              <a:noFill/>
            </a:ln>
          </p:spPr>
          <p:txBody>
            <a:bodyPr vert="horz" wrap="square" lIns="91440" tIns="45720" rIns="91440" bIns="45720" numCol="1" anchor="t" anchorCtr="0" compatLnSpc="1"/>
            <a:lstStyle/>
            <a:p>
              <a:endParaRPr lang="zh-CN" altLang="en-US"/>
            </a:p>
          </p:txBody>
        </p:sp>
        <p:sp>
          <p:nvSpPr>
            <p:cNvPr id="747" name="Rectangle 124"/>
            <p:cNvSpPr>
              <a:spLocks noChangeArrowheads="1"/>
            </p:cNvSpPr>
            <p:nvPr/>
          </p:nvSpPr>
          <p:spPr bwMode="auto">
            <a:xfrm>
              <a:off x="9969500" y="1538288"/>
              <a:ext cx="228600" cy="117475"/>
            </a:xfrm>
            <a:prstGeom prst="rect">
              <a:avLst/>
            </a:prstGeom>
            <a:solidFill>
              <a:srgbClr val="4BB0D0"/>
            </a:solidFill>
            <a:ln>
              <a:noFill/>
            </a:ln>
          </p:spPr>
          <p:txBody>
            <a:bodyPr vert="horz" wrap="square" lIns="91440" tIns="45720" rIns="91440" bIns="45720" numCol="1" anchor="t" anchorCtr="0" compatLnSpc="1"/>
            <a:lstStyle/>
            <a:p>
              <a:endParaRPr lang="zh-CN" altLang="en-US"/>
            </a:p>
          </p:txBody>
        </p:sp>
        <p:sp>
          <p:nvSpPr>
            <p:cNvPr id="748" name="Freeform 125"/>
            <p:cNvSpPr/>
            <p:nvPr/>
          </p:nvSpPr>
          <p:spPr bwMode="auto">
            <a:xfrm>
              <a:off x="10001250" y="1735138"/>
              <a:ext cx="184150" cy="88900"/>
            </a:xfrm>
            <a:custGeom>
              <a:avLst/>
              <a:gdLst>
                <a:gd name="T0" fmla="*/ 112 w 116"/>
                <a:gd name="T1" fmla="*/ 0 h 56"/>
                <a:gd name="T2" fmla="*/ 90 w 116"/>
                <a:gd name="T3" fmla="*/ 0 h 56"/>
                <a:gd name="T4" fmla="*/ 24 w 116"/>
                <a:gd name="T5" fmla="*/ 0 h 56"/>
                <a:gd name="T6" fmla="*/ 8 w 116"/>
                <a:gd name="T7" fmla="*/ 0 h 56"/>
                <a:gd name="T8" fmla="*/ 8 w 116"/>
                <a:gd name="T9" fmla="*/ 0 h 56"/>
                <a:gd name="T10" fmla="*/ 4 w 116"/>
                <a:gd name="T11" fmla="*/ 0 h 56"/>
                <a:gd name="T12" fmla="*/ 0 w 116"/>
                <a:gd name="T13" fmla="*/ 4 h 56"/>
                <a:gd name="T14" fmla="*/ 0 w 116"/>
                <a:gd name="T15" fmla="*/ 10 h 56"/>
                <a:gd name="T16" fmla="*/ 0 w 116"/>
                <a:gd name="T17" fmla="*/ 48 h 56"/>
                <a:gd name="T18" fmla="*/ 0 w 116"/>
                <a:gd name="T19" fmla="*/ 48 h 56"/>
                <a:gd name="T20" fmla="*/ 0 w 116"/>
                <a:gd name="T21" fmla="*/ 52 h 56"/>
                <a:gd name="T22" fmla="*/ 4 w 116"/>
                <a:gd name="T23" fmla="*/ 54 h 56"/>
                <a:gd name="T24" fmla="*/ 8 w 116"/>
                <a:gd name="T25" fmla="*/ 56 h 56"/>
                <a:gd name="T26" fmla="*/ 24 w 116"/>
                <a:gd name="T27" fmla="*/ 56 h 56"/>
                <a:gd name="T28" fmla="*/ 90 w 116"/>
                <a:gd name="T29" fmla="*/ 56 h 56"/>
                <a:gd name="T30" fmla="*/ 112 w 116"/>
                <a:gd name="T31" fmla="*/ 56 h 56"/>
                <a:gd name="T32" fmla="*/ 112 w 116"/>
                <a:gd name="T33" fmla="*/ 56 h 56"/>
                <a:gd name="T34" fmla="*/ 114 w 116"/>
                <a:gd name="T35" fmla="*/ 54 h 56"/>
                <a:gd name="T36" fmla="*/ 116 w 116"/>
                <a:gd name="T37" fmla="*/ 52 h 56"/>
                <a:gd name="T38" fmla="*/ 116 w 116"/>
                <a:gd name="T39" fmla="*/ 48 h 56"/>
                <a:gd name="T40" fmla="*/ 116 w 116"/>
                <a:gd name="T41" fmla="*/ 10 h 56"/>
                <a:gd name="T42" fmla="*/ 116 w 116"/>
                <a:gd name="T43" fmla="*/ 10 h 56"/>
                <a:gd name="T44" fmla="*/ 116 w 116"/>
                <a:gd name="T45" fmla="*/ 4 h 56"/>
                <a:gd name="T46" fmla="*/ 114 w 116"/>
                <a:gd name="T47" fmla="*/ 0 h 56"/>
                <a:gd name="T48" fmla="*/ 112 w 116"/>
                <a:gd name="T49" fmla="*/ 0 h 56"/>
                <a:gd name="T50" fmla="*/ 112 w 116"/>
                <a:gd name="T5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6" h="56">
                  <a:moveTo>
                    <a:pt x="112" y="0"/>
                  </a:moveTo>
                  <a:lnTo>
                    <a:pt x="90" y="0"/>
                  </a:lnTo>
                  <a:lnTo>
                    <a:pt x="24" y="0"/>
                  </a:lnTo>
                  <a:lnTo>
                    <a:pt x="8" y="0"/>
                  </a:lnTo>
                  <a:lnTo>
                    <a:pt x="8" y="0"/>
                  </a:lnTo>
                  <a:lnTo>
                    <a:pt x="4" y="0"/>
                  </a:lnTo>
                  <a:lnTo>
                    <a:pt x="0" y="4"/>
                  </a:lnTo>
                  <a:lnTo>
                    <a:pt x="0" y="10"/>
                  </a:lnTo>
                  <a:lnTo>
                    <a:pt x="0" y="48"/>
                  </a:lnTo>
                  <a:lnTo>
                    <a:pt x="0" y="48"/>
                  </a:lnTo>
                  <a:lnTo>
                    <a:pt x="0" y="52"/>
                  </a:lnTo>
                  <a:lnTo>
                    <a:pt x="4" y="54"/>
                  </a:lnTo>
                  <a:lnTo>
                    <a:pt x="8" y="56"/>
                  </a:lnTo>
                  <a:lnTo>
                    <a:pt x="24" y="56"/>
                  </a:lnTo>
                  <a:lnTo>
                    <a:pt x="90" y="56"/>
                  </a:lnTo>
                  <a:lnTo>
                    <a:pt x="112" y="56"/>
                  </a:lnTo>
                  <a:lnTo>
                    <a:pt x="112" y="56"/>
                  </a:lnTo>
                  <a:lnTo>
                    <a:pt x="114" y="54"/>
                  </a:lnTo>
                  <a:lnTo>
                    <a:pt x="116" y="52"/>
                  </a:lnTo>
                  <a:lnTo>
                    <a:pt x="116" y="48"/>
                  </a:lnTo>
                  <a:lnTo>
                    <a:pt x="116" y="10"/>
                  </a:lnTo>
                  <a:lnTo>
                    <a:pt x="116" y="10"/>
                  </a:lnTo>
                  <a:lnTo>
                    <a:pt x="116" y="4"/>
                  </a:lnTo>
                  <a:lnTo>
                    <a:pt x="114" y="0"/>
                  </a:lnTo>
                  <a:lnTo>
                    <a:pt x="112" y="0"/>
                  </a:lnTo>
                  <a:lnTo>
                    <a:pt x="112" y="0"/>
                  </a:lnTo>
                  <a:close/>
                </a:path>
              </a:pathLst>
            </a:custGeom>
            <a:solidFill>
              <a:srgbClr val="040000"/>
            </a:solidFill>
            <a:ln>
              <a:noFill/>
            </a:ln>
          </p:spPr>
          <p:txBody>
            <a:bodyPr vert="horz" wrap="square" lIns="91440" tIns="45720" rIns="91440" bIns="45720" numCol="1" anchor="t" anchorCtr="0" compatLnSpc="1"/>
            <a:lstStyle/>
            <a:p>
              <a:endParaRPr lang="zh-CN" altLang="en-US"/>
            </a:p>
          </p:txBody>
        </p:sp>
        <p:sp>
          <p:nvSpPr>
            <p:cNvPr id="749" name="Rectangle 126"/>
            <p:cNvSpPr>
              <a:spLocks noChangeArrowheads="1"/>
            </p:cNvSpPr>
            <p:nvPr/>
          </p:nvSpPr>
          <p:spPr bwMode="auto">
            <a:xfrm>
              <a:off x="9969500" y="1716088"/>
              <a:ext cx="228600" cy="117475"/>
            </a:xfrm>
            <a:prstGeom prst="rect">
              <a:avLst/>
            </a:prstGeom>
            <a:solidFill>
              <a:srgbClr val="4BB0D0"/>
            </a:solidFill>
            <a:ln>
              <a:noFill/>
            </a:ln>
          </p:spPr>
          <p:txBody>
            <a:bodyPr vert="horz" wrap="square" lIns="91440" tIns="45720" rIns="91440" bIns="45720" numCol="1" anchor="t" anchorCtr="0" compatLnSpc="1"/>
            <a:lstStyle/>
            <a:p>
              <a:endParaRPr lang="zh-CN" altLang="en-US"/>
            </a:p>
          </p:txBody>
        </p:sp>
        <p:sp>
          <p:nvSpPr>
            <p:cNvPr id="750" name="Freeform 127"/>
            <p:cNvSpPr/>
            <p:nvPr/>
          </p:nvSpPr>
          <p:spPr bwMode="auto">
            <a:xfrm>
              <a:off x="10001250" y="1909763"/>
              <a:ext cx="184150" cy="88900"/>
            </a:xfrm>
            <a:custGeom>
              <a:avLst/>
              <a:gdLst>
                <a:gd name="T0" fmla="*/ 112 w 116"/>
                <a:gd name="T1" fmla="*/ 0 h 56"/>
                <a:gd name="T2" fmla="*/ 90 w 116"/>
                <a:gd name="T3" fmla="*/ 0 h 56"/>
                <a:gd name="T4" fmla="*/ 24 w 116"/>
                <a:gd name="T5" fmla="*/ 0 h 56"/>
                <a:gd name="T6" fmla="*/ 8 w 116"/>
                <a:gd name="T7" fmla="*/ 0 h 56"/>
                <a:gd name="T8" fmla="*/ 0 w 116"/>
                <a:gd name="T9" fmla="*/ 0 h 56"/>
                <a:gd name="T10" fmla="*/ 0 w 116"/>
                <a:gd name="T11" fmla="*/ 48 h 56"/>
                <a:gd name="T12" fmla="*/ 8 w 116"/>
                <a:gd name="T13" fmla="*/ 56 h 56"/>
                <a:gd name="T14" fmla="*/ 24 w 116"/>
                <a:gd name="T15" fmla="*/ 56 h 56"/>
                <a:gd name="T16" fmla="*/ 90 w 116"/>
                <a:gd name="T17" fmla="*/ 56 h 56"/>
                <a:gd name="T18" fmla="*/ 112 w 116"/>
                <a:gd name="T19" fmla="*/ 56 h 56"/>
                <a:gd name="T20" fmla="*/ 116 w 116"/>
                <a:gd name="T21" fmla="*/ 48 h 56"/>
                <a:gd name="T22" fmla="*/ 116 w 116"/>
                <a:gd name="T23" fmla="*/ 0 h 56"/>
                <a:gd name="T24" fmla="*/ 112 w 116"/>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56">
                  <a:moveTo>
                    <a:pt x="112" y="0"/>
                  </a:moveTo>
                  <a:lnTo>
                    <a:pt x="90" y="0"/>
                  </a:lnTo>
                  <a:lnTo>
                    <a:pt x="24" y="0"/>
                  </a:lnTo>
                  <a:lnTo>
                    <a:pt x="8" y="0"/>
                  </a:lnTo>
                  <a:lnTo>
                    <a:pt x="0" y="0"/>
                  </a:lnTo>
                  <a:lnTo>
                    <a:pt x="0" y="48"/>
                  </a:lnTo>
                  <a:lnTo>
                    <a:pt x="8" y="56"/>
                  </a:lnTo>
                  <a:lnTo>
                    <a:pt x="24" y="56"/>
                  </a:lnTo>
                  <a:lnTo>
                    <a:pt x="90" y="56"/>
                  </a:lnTo>
                  <a:lnTo>
                    <a:pt x="112" y="56"/>
                  </a:lnTo>
                  <a:lnTo>
                    <a:pt x="116" y="48"/>
                  </a:lnTo>
                  <a:lnTo>
                    <a:pt x="116" y="0"/>
                  </a:lnTo>
                  <a:lnTo>
                    <a:pt x="112" y="0"/>
                  </a:lnTo>
                  <a:close/>
                </a:path>
              </a:pathLst>
            </a:custGeom>
            <a:solidFill>
              <a:srgbClr val="040000"/>
            </a:solidFill>
            <a:ln>
              <a:noFill/>
            </a:ln>
          </p:spPr>
          <p:txBody>
            <a:bodyPr vert="horz" wrap="square" lIns="91440" tIns="45720" rIns="91440" bIns="45720" numCol="1" anchor="t" anchorCtr="0" compatLnSpc="1"/>
            <a:lstStyle/>
            <a:p>
              <a:endParaRPr lang="zh-CN" altLang="en-US"/>
            </a:p>
          </p:txBody>
        </p:sp>
        <p:sp>
          <p:nvSpPr>
            <p:cNvPr id="751" name="Rectangle 128"/>
            <p:cNvSpPr>
              <a:spLocks noChangeArrowheads="1"/>
            </p:cNvSpPr>
            <p:nvPr/>
          </p:nvSpPr>
          <p:spPr bwMode="auto">
            <a:xfrm>
              <a:off x="9969500" y="1897063"/>
              <a:ext cx="228600" cy="117475"/>
            </a:xfrm>
            <a:prstGeom prst="rect">
              <a:avLst/>
            </a:prstGeom>
            <a:solidFill>
              <a:srgbClr val="4BB0D0"/>
            </a:solidFill>
            <a:ln>
              <a:noFill/>
            </a:ln>
          </p:spPr>
          <p:txBody>
            <a:bodyPr vert="horz" wrap="square" lIns="91440" tIns="45720" rIns="91440" bIns="45720" numCol="1" anchor="t" anchorCtr="0" compatLnSpc="1"/>
            <a:lstStyle/>
            <a:p>
              <a:endParaRPr lang="zh-CN" altLang="en-US"/>
            </a:p>
          </p:txBody>
        </p:sp>
        <p:sp>
          <p:nvSpPr>
            <p:cNvPr id="752" name="Freeform 129"/>
            <p:cNvSpPr/>
            <p:nvPr/>
          </p:nvSpPr>
          <p:spPr bwMode="auto">
            <a:xfrm>
              <a:off x="10001250" y="2068513"/>
              <a:ext cx="184150" cy="114300"/>
            </a:xfrm>
            <a:custGeom>
              <a:avLst/>
              <a:gdLst>
                <a:gd name="T0" fmla="*/ 112 w 116"/>
                <a:gd name="T1" fmla="*/ 0 h 72"/>
                <a:gd name="T2" fmla="*/ 90 w 116"/>
                <a:gd name="T3" fmla="*/ 0 h 72"/>
                <a:gd name="T4" fmla="*/ 24 w 116"/>
                <a:gd name="T5" fmla="*/ 0 h 72"/>
                <a:gd name="T6" fmla="*/ 8 w 116"/>
                <a:gd name="T7" fmla="*/ 0 h 72"/>
                <a:gd name="T8" fmla="*/ 0 w 116"/>
                <a:gd name="T9" fmla="*/ 12 h 72"/>
                <a:gd name="T10" fmla="*/ 0 w 116"/>
                <a:gd name="T11" fmla="*/ 58 h 72"/>
                <a:gd name="T12" fmla="*/ 8 w 116"/>
                <a:gd name="T13" fmla="*/ 72 h 72"/>
                <a:gd name="T14" fmla="*/ 24 w 116"/>
                <a:gd name="T15" fmla="*/ 72 h 72"/>
                <a:gd name="T16" fmla="*/ 90 w 116"/>
                <a:gd name="T17" fmla="*/ 72 h 72"/>
                <a:gd name="T18" fmla="*/ 112 w 116"/>
                <a:gd name="T19" fmla="*/ 72 h 72"/>
                <a:gd name="T20" fmla="*/ 116 w 116"/>
                <a:gd name="T21" fmla="*/ 58 h 72"/>
                <a:gd name="T22" fmla="*/ 116 w 116"/>
                <a:gd name="T23" fmla="*/ 12 h 72"/>
                <a:gd name="T24" fmla="*/ 112 w 116"/>
                <a:gd name="T2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72">
                  <a:moveTo>
                    <a:pt x="112" y="0"/>
                  </a:moveTo>
                  <a:lnTo>
                    <a:pt x="90" y="0"/>
                  </a:lnTo>
                  <a:lnTo>
                    <a:pt x="24" y="0"/>
                  </a:lnTo>
                  <a:lnTo>
                    <a:pt x="8" y="0"/>
                  </a:lnTo>
                  <a:lnTo>
                    <a:pt x="0" y="12"/>
                  </a:lnTo>
                  <a:lnTo>
                    <a:pt x="0" y="58"/>
                  </a:lnTo>
                  <a:lnTo>
                    <a:pt x="8" y="72"/>
                  </a:lnTo>
                  <a:lnTo>
                    <a:pt x="24" y="72"/>
                  </a:lnTo>
                  <a:lnTo>
                    <a:pt x="90" y="72"/>
                  </a:lnTo>
                  <a:lnTo>
                    <a:pt x="112" y="72"/>
                  </a:lnTo>
                  <a:lnTo>
                    <a:pt x="116" y="58"/>
                  </a:lnTo>
                  <a:lnTo>
                    <a:pt x="116" y="12"/>
                  </a:lnTo>
                  <a:lnTo>
                    <a:pt x="112" y="0"/>
                  </a:lnTo>
                  <a:close/>
                </a:path>
              </a:pathLst>
            </a:custGeom>
            <a:solidFill>
              <a:srgbClr val="040000"/>
            </a:solidFill>
            <a:ln>
              <a:noFill/>
            </a:ln>
          </p:spPr>
          <p:txBody>
            <a:bodyPr vert="horz" wrap="square" lIns="91440" tIns="45720" rIns="91440" bIns="45720" numCol="1" anchor="t" anchorCtr="0" compatLnSpc="1"/>
            <a:lstStyle/>
            <a:p>
              <a:endParaRPr lang="zh-CN" altLang="en-US"/>
            </a:p>
          </p:txBody>
        </p:sp>
        <p:sp>
          <p:nvSpPr>
            <p:cNvPr id="753" name="Rectangle 130"/>
            <p:cNvSpPr>
              <a:spLocks noChangeArrowheads="1"/>
            </p:cNvSpPr>
            <p:nvPr/>
          </p:nvSpPr>
          <p:spPr bwMode="auto">
            <a:xfrm>
              <a:off x="9969500" y="2068513"/>
              <a:ext cx="228600" cy="117475"/>
            </a:xfrm>
            <a:prstGeom prst="rect">
              <a:avLst/>
            </a:prstGeom>
            <a:solidFill>
              <a:srgbClr val="4BB0D0"/>
            </a:solidFill>
            <a:ln>
              <a:noFill/>
            </a:ln>
          </p:spPr>
          <p:txBody>
            <a:bodyPr vert="horz" wrap="square" lIns="91440" tIns="45720" rIns="91440" bIns="45720" numCol="1" anchor="t" anchorCtr="0" compatLnSpc="1"/>
            <a:lstStyle/>
            <a:p>
              <a:endParaRPr lang="zh-CN" altLang="en-US"/>
            </a:p>
          </p:txBody>
        </p:sp>
      </p:grpSp>
      <p:grpSp>
        <p:nvGrpSpPr>
          <p:cNvPr id="754" name="组合 753"/>
          <p:cNvGrpSpPr/>
          <p:nvPr/>
        </p:nvGrpSpPr>
        <p:grpSpPr>
          <a:xfrm>
            <a:off x="1451293" y="4506278"/>
            <a:ext cx="942975" cy="533400"/>
            <a:chOff x="4119563" y="5151438"/>
            <a:chExt cx="942975" cy="533400"/>
          </a:xfrm>
        </p:grpSpPr>
        <p:sp>
          <p:nvSpPr>
            <p:cNvPr id="755" name="AutoShape 134"/>
            <p:cNvSpPr>
              <a:spLocks noChangeAspect="1" noChangeArrowheads="1" noTextEdit="1"/>
            </p:cNvSpPr>
            <p:nvPr/>
          </p:nvSpPr>
          <p:spPr bwMode="auto">
            <a:xfrm>
              <a:off x="4119563" y="5151438"/>
              <a:ext cx="942975" cy="533400"/>
            </a:xfrm>
            <a:prstGeom prst="rect">
              <a:avLst/>
            </a:prstGeom>
            <a:noFill/>
            <a:ln>
              <a:noFill/>
            </a:ln>
          </p:spPr>
          <p:txBody>
            <a:bodyPr vert="horz" wrap="square" lIns="91440" tIns="45720" rIns="91440" bIns="45720" numCol="1" anchor="t" anchorCtr="0" compatLnSpc="1"/>
            <a:lstStyle/>
            <a:p>
              <a:endParaRPr lang="zh-CN" altLang="en-US"/>
            </a:p>
          </p:txBody>
        </p:sp>
        <p:grpSp>
          <p:nvGrpSpPr>
            <p:cNvPr id="756" name="Group 336"/>
            <p:cNvGrpSpPr/>
            <p:nvPr/>
          </p:nvGrpSpPr>
          <p:grpSpPr bwMode="auto">
            <a:xfrm>
              <a:off x="4119563" y="5151438"/>
              <a:ext cx="942975" cy="533400"/>
              <a:chOff x="2595" y="3245"/>
              <a:chExt cx="594" cy="336"/>
            </a:xfrm>
          </p:grpSpPr>
          <p:sp>
            <p:nvSpPr>
              <p:cNvPr id="757" name="Freeform 136"/>
              <p:cNvSpPr>
                <a:spLocks noEditPoints="1"/>
              </p:cNvSpPr>
              <p:nvPr/>
            </p:nvSpPr>
            <p:spPr bwMode="auto">
              <a:xfrm>
                <a:off x="2595" y="3245"/>
                <a:ext cx="594" cy="336"/>
              </a:xfrm>
              <a:custGeom>
                <a:avLst/>
                <a:gdLst>
                  <a:gd name="T0" fmla="*/ 590 w 594"/>
                  <a:gd name="T1" fmla="*/ 248 h 336"/>
                  <a:gd name="T2" fmla="*/ 592 w 594"/>
                  <a:gd name="T3" fmla="*/ 306 h 336"/>
                  <a:gd name="T4" fmla="*/ 570 w 594"/>
                  <a:gd name="T5" fmla="*/ 332 h 336"/>
                  <a:gd name="T6" fmla="*/ 508 w 594"/>
                  <a:gd name="T7" fmla="*/ 336 h 336"/>
                  <a:gd name="T8" fmla="*/ 470 w 594"/>
                  <a:gd name="T9" fmla="*/ 332 h 336"/>
                  <a:gd name="T10" fmla="*/ 444 w 594"/>
                  <a:gd name="T11" fmla="*/ 310 h 336"/>
                  <a:gd name="T12" fmla="*/ 440 w 594"/>
                  <a:gd name="T13" fmla="*/ 292 h 336"/>
                  <a:gd name="T14" fmla="*/ 456 w 594"/>
                  <a:gd name="T15" fmla="*/ 324 h 336"/>
                  <a:gd name="T16" fmla="*/ 488 w 594"/>
                  <a:gd name="T17" fmla="*/ 336 h 336"/>
                  <a:gd name="T18" fmla="*/ 568 w 594"/>
                  <a:gd name="T19" fmla="*/ 334 h 336"/>
                  <a:gd name="T20" fmla="*/ 590 w 594"/>
                  <a:gd name="T21" fmla="*/ 310 h 336"/>
                  <a:gd name="T22" fmla="*/ 594 w 594"/>
                  <a:gd name="T23" fmla="*/ 270 h 336"/>
                  <a:gd name="T24" fmla="*/ 296 w 594"/>
                  <a:gd name="T25" fmla="*/ 144 h 336"/>
                  <a:gd name="T26" fmla="*/ 246 w 594"/>
                  <a:gd name="T27" fmla="*/ 154 h 336"/>
                  <a:gd name="T28" fmla="*/ 214 w 594"/>
                  <a:gd name="T29" fmla="*/ 170 h 336"/>
                  <a:gd name="T30" fmla="*/ 168 w 594"/>
                  <a:gd name="T31" fmla="*/ 214 h 336"/>
                  <a:gd name="T32" fmla="*/ 144 w 594"/>
                  <a:gd name="T33" fmla="*/ 284 h 336"/>
                  <a:gd name="T34" fmla="*/ 144 w 594"/>
                  <a:gd name="T35" fmla="*/ 302 h 336"/>
                  <a:gd name="T36" fmla="*/ 126 w 594"/>
                  <a:gd name="T37" fmla="*/ 328 h 336"/>
                  <a:gd name="T38" fmla="*/ 82 w 594"/>
                  <a:gd name="T39" fmla="*/ 336 h 336"/>
                  <a:gd name="T40" fmla="*/ 32 w 594"/>
                  <a:gd name="T41" fmla="*/ 336 h 336"/>
                  <a:gd name="T42" fmla="*/ 6 w 594"/>
                  <a:gd name="T43" fmla="*/ 318 h 336"/>
                  <a:gd name="T44" fmla="*/ 0 w 594"/>
                  <a:gd name="T45" fmla="*/ 292 h 336"/>
                  <a:gd name="T46" fmla="*/ 2 w 594"/>
                  <a:gd name="T47" fmla="*/ 268 h 336"/>
                  <a:gd name="T48" fmla="*/ 2 w 594"/>
                  <a:gd name="T49" fmla="*/ 310 h 336"/>
                  <a:gd name="T50" fmla="*/ 24 w 594"/>
                  <a:gd name="T51" fmla="*/ 334 h 336"/>
                  <a:gd name="T52" fmla="*/ 104 w 594"/>
                  <a:gd name="T53" fmla="*/ 336 h 336"/>
                  <a:gd name="T54" fmla="*/ 132 w 594"/>
                  <a:gd name="T55" fmla="*/ 324 h 336"/>
                  <a:gd name="T56" fmla="*/ 144 w 594"/>
                  <a:gd name="T57" fmla="*/ 292 h 336"/>
                  <a:gd name="T58" fmla="*/ 146 w 594"/>
                  <a:gd name="T59" fmla="*/ 268 h 336"/>
                  <a:gd name="T60" fmla="*/ 168 w 594"/>
                  <a:gd name="T61" fmla="*/ 214 h 336"/>
                  <a:gd name="T62" fmla="*/ 228 w 594"/>
                  <a:gd name="T63" fmla="*/ 158 h 336"/>
                  <a:gd name="T64" fmla="*/ 296 w 594"/>
                  <a:gd name="T65" fmla="*/ 146 h 336"/>
                  <a:gd name="T66" fmla="*/ 336 w 594"/>
                  <a:gd name="T67" fmla="*/ 150 h 336"/>
                  <a:gd name="T68" fmla="*/ 394 w 594"/>
                  <a:gd name="T69" fmla="*/ 180 h 336"/>
                  <a:gd name="T70" fmla="*/ 428 w 594"/>
                  <a:gd name="T71" fmla="*/ 224 h 336"/>
                  <a:gd name="T72" fmla="*/ 446 w 594"/>
                  <a:gd name="T73" fmla="*/ 278 h 336"/>
                  <a:gd name="T74" fmla="*/ 438 w 594"/>
                  <a:gd name="T75" fmla="*/ 250 h 336"/>
                  <a:gd name="T76" fmla="*/ 414 w 594"/>
                  <a:gd name="T77" fmla="*/ 200 h 336"/>
                  <a:gd name="T78" fmla="*/ 372 w 594"/>
                  <a:gd name="T79" fmla="*/ 166 h 336"/>
                  <a:gd name="T80" fmla="*/ 310 w 594"/>
                  <a:gd name="T81" fmla="*/ 146 h 336"/>
                  <a:gd name="T82" fmla="*/ 40 w 594"/>
                  <a:gd name="T83" fmla="*/ 146 h 336"/>
                  <a:gd name="T84" fmla="*/ 40 w 594"/>
                  <a:gd name="T85" fmla="*/ 146 h 336"/>
                  <a:gd name="T86" fmla="*/ 480 w 594"/>
                  <a:gd name="T87" fmla="*/ 56 h 336"/>
                  <a:gd name="T88" fmla="*/ 514 w 594"/>
                  <a:gd name="T89" fmla="*/ 84 h 336"/>
                  <a:gd name="T90" fmla="*/ 180 w 594"/>
                  <a:gd name="T91" fmla="*/ 18 h 336"/>
                  <a:gd name="T92" fmla="*/ 158 w 594"/>
                  <a:gd name="T93" fmla="*/ 28 h 336"/>
                  <a:gd name="T94" fmla="*/ 180 w 594"/>
                  <a:gd name="T95" fmla="*/ 18 h 336"/>
                  <a:gd name="T96" fmla="*/ 250 w 594"/>
                  <a:gd name="T97" fmla="*/ 2 h 336"/>
                  <a:gd name="T98" fmla="*/ 296 w 594"/>
                  <a:gd name="T99" fmla="*/ 0 h 336"/>
                  <a:gd name="T100" fmla="*/ 332 w 594"/>
                  <a:gd name="T101" fmla="*/ 2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4" h="336">
                    <a:moveTo>
                      <a:pt x="582" y="204"/>
                    </a:moveTo>
                    <a:lnTo>
                      <a:pt x="582" y="204"/>
                    </a:lnTo>
                    <a:lnTo>
                      <a:pt x="588" y="226"/>
                    </a:lnTo>
                    <a:lnTo>
                      <a:pt x="590" y="248"/>
                    </a:lnTo>
                    <a:lnTo>
                      <a:pt x="592" y="270"/>
                    </a:lnTo>
                    <a:lnTo>
                      <a:pt x="594" y="292"/>
                    </a:lnTo>
                    <a:lnTo>
                      <a:pt x="594" y="292"/>
                    </a:lnTo>
                    <a:lnTo>
                      <a:pt x="592" y="306"/>
                    </a:lnTo>
                    <a:lnTo>
                      <a:pt x="586" y="318"/>
                    </a:lnTo>
                    <a:lnTo>
                      <a:pt x="580" y="326"/>
                    </a:lnTo>
                    <a:lnTo>
                      <a:pt x="570" y="332"/>
                    </a:lnTo>
                    <a:lnTo>
                      <a:pt x="570" y="332"/>
                    </a:lnTo>
                    <a:lnTo>
                      <a:pt x="562" y="334"/>
                    </a:lnTo>
                    <a:lnTo>
                      <a:pt x="552" y="336"/>
                    </a:lnTo>
                    <a:lnTo>
                      <a:pt x="530" y="336"/>
                    </a:lnTo>
                    <a:lnTo>
                      <a:pt x="508" y="336"/>
                    </a:lnTo>
                    <a:lnTo>
                      <a:pt x="488" y="336"/>
                    </a:lnTo>
                    <a:lnTo>
                      <a:pt x="488" y="336"/>
                    </a:lnTo>
                    <a:lnTo>
                      <a:pt x="480" y="334"/>
                    </a:lnTo>
                    <a:lnTo>
                      <a:pt x="470" y="332"/>
                    </a:lnTo>
                    <a:lnTo>
                      <a:pt x="464" y="328"/>
                    </a:lnTo>
                    <a:lnTo>
                      <a:pt x="456" y="324"/>
                    </a:lnTo>
                    <a:lnTo>
                      <a:pt x="450" y="318"/>
                    </a:lnTo>
                    <a:lnTo>
                      <a:pt x="444" y="310"/>
                    </a:lnTo>
                    <a:lnTo>
                      <a:pt x="442" y="302"/>
                    </a:lnTo>
                    <a:lnTo>
                      <a:pt x="440" y="292"/>
                    </a:lnTo>
                    <a:lnTo>
                      <a:pt x="440" y="292"/>
                    </a:lnTo>
                    <a:lnTo>
                      <a:pt x="440" y="292"/>
                    </a:lnTo>
                    <a:lnTo>
                      <a:pt x="442" y="302"/>
                    </a:lnTo>
                    <a:lnTo>
                      <a:pt x="444" y="310"/>
                    </a:lnTo>
                    <a:lnTo>
                      <a:pt x="450" y="318"/>
                    </a:lnTo>
                    <a:lnTo>
                      <a:pt x="456" y="324"/>
                    </a:lnTo>
                    <a:lnTo>
                      <a:pt x="462" y="330"/>
                    </a:lnTo>
                    <a:lnTo>
                      <a:pt x="470" y="334"/>
                    </a:lnTo>
                    <a:lnTo>
                      <a:pt x="478" y="336"/>
                    </a:lnTo>
                    <a:lnTo>
                      <a:pt x="488" y="336"/>
                    </a:lnTo>
                    <a:lnTo>
                      <a:pt x="552" y="336"/>
                    </a:lnTo>
                    <a:lnTo>
                      <a:pt x="552" y="336"/>
                    </a:lnTo>
                    <a:lnTo>
                      <a:pt x="560" y="336"/>
                    </a:lnTo>
                    <a:lnTo>
                      <a:pt x="568" y="334"/>
                    </a:lnTo>
                    <a:lnTo>
                      <a:pt x="576" y="330"/>
                    </a:lnTo>
                    <a:lnTo>
                      <a:pt x="582" y="324"/>
                    </a:lnTo>
                    <a:lnTo>
                      <a:pt x="586" y="318"/>
                    </a:lnTo>
                    <a:lnTo>
                      <a:pt x="590" y="310"/>
                    </a:lnTo>
                    <a:lnTo>
                      <a:pt x="592" y="302"/>
                    </a:lnTo>
                    <a:lnTo>
                      <a:pt x="594" y="292"/>
                    </a:lnTo>
                    <a:lnTo>
                      <a:pt x="594" y="292"/>
                    </a:lnTo>
                    <a:lnTo>
                      <a:pt x="594" y="270"/>
                    </a:lnTo>
                    <a:lnTo>
                      <a:pt x="590" y="248"/>
                    </a:lnTo>
                    <a:lnTo>
                      <a:pt x="588" y="226"/>
                    </a:lnTo>
                    <a:lnTo>
                      <a:pt x="582" y="204"/>
                    </a:lnTo>
                    <a:close/>
                    <a:moveTo>
                      <a:pt x="296" y="144"/>
                    </a:moveTo>
                    <a:lnTo>
                      <a:pt x="296" y="144"/>
                    </a:lnTo>
                    <a:lnTo>
                      <a:pt x="280" y="146"/>
                    </a:lnTo>
                    <a:lnTo>
                      <a:pt x="262" y="150"/>
                    </a:lnTo>
                    <a:lnTo>
                      <a:pt x="246" y="154"/>
                    </a:lnTo>
                    <a:lnTo>
                      <a:pt x="228" y="158"/>
                    </a:lnTo>
                    <a:lnTo>
                      <a:pt x="228" y="158"/>
                    </a:lnTo>
                    <a:lnTo>
                      <a:pt x="214" y="170"/>
                    </a:lnTo>
                    <a:lnTo>
                      <a:pt x="214" y="170"/>
                    </a:lnTo>
                    <a:lnTo>
                      <a:pt x="190" y="190"/>
                    </a:lnTo>
                    <a:lnTo>
                      <a:pt x="178" y="202"/>
                    </a:lnTo>
                    <a:lnTo>
                      <a:pt x="168" y="214"/>
                    </a:lnTo>
                    <a:lnTo>
                      <a:pt x="168" y="214"/>
                    </a:lnTo>
                    <a:lnTo>
                      <a:pt x="156" y="232"/>
                    </a:lnTo>
                    <a:lnTo>
                      <a:pt x="148" y="250"/>
                    </a:lnTo>
                    <a:lnTo>
                      <a:pt x="146" y="268"/>
                    </a:lnTo>
                    <a:lnTo>
                      <a:pt x="144" y="284"/>
                    </a:lnTo>
                    <a:lnTo>
                      <a:pt x="144" y="284"/>
                    </a:lnTo>
                    <a:lnTo>
                      <a:pt x="144" y="292"/>
                    </a:lnTo>
                    <a:lnTo>
                      <a:pt x="144" y="292"/>
                    </a:lnTo>
                    <a:lnTo>
                      <a:pt x="144" y="302"/>
                    </a:lnTo>
                    <a:lnTo>
                      <a:pt x="142" y="310"/>
                    </a:lnTo>
                    <a:lnTo>
                      <a:pt x="138" y="318"/>
                    </a:lnTo>
                    <a:lnTo>
                      <a:pt x="132" y="324"/>
                    </a:lnTo>
                    <a:lnTo>
                      <a:pt x="126" y="328"/>
                    </a:lnTo>
                    <a:lnTo>
                      <a:pt x="120" y="332"/>
                    </a:lnTo>
                    <a:lnTo>
                      <a:pt x="112" y="334"/>
                    </a:lnTo>
                    <a:lnTo>
                      <a:pt x="104" y="336"/>
                    </a:lnTo>
                    <a:lnTo>
                      <a:pt x="82" y="336"/>
                    </a:lnTo>
                    <a:lnTo>
                      <a:pt x="64" y="336"/>
                    </a:lnTo>
                    <a:lnTo>
                      <a:pt x="40" y="336"/>
                    </a:lnTo>
                    <a:lnTo>
                      <a:pt x="40" y="336"/>
                    </a:lnTo>
                    <a:lnTo>
                      <a:pt x="32" y="336"/>
                    </a:lnTo>
                    <a:lnTo>
                      <a:pt x="24" y="332"/>
                    </a:lnTo>
                    <a:lnTo>
                      <a:pt x="18" y="330"/>
                    </a:lnTo>
                    <a:lnTo>
                      <a:pt x="12" y="324"/>
                    </a:lnTo>
                    <a:lnTo>
                      <a:pt x="6" y="318"/>
                    </a:lnTo>
                    <a:lnTo>
                      <a:pt x="4" y="310"/>
                    </a:lnTo>
                    <a:lnTo>
                      <a:pt x="2" y="302"/>
                    </a:lnTo>
                    <a:lnTo>
                      <a:pt x="0" y="292"/>
                    </a:lnTo>
                    <a:lnTo>
                      <a:pt x="0" y="292"/>
                    </a:lnTo>
                    <a:lnTo>
                      <a:pt x="2" y="268"/>
                    </a:lnTo>
                    <a:lnTo>
                      <a:pt x="4" y="244"/>
                    </a:lnTo>
                    <a:lnTo>
                      <a:pt x="4" y="244"/>
                    </a:lnTo>
                    <a:lnTo>
                      <a:pt x="2" y="268"/>
                    </a:lnTo>
                    <a:lnTo>
                      <a:pt x="0" y="292"/>
                    </a:lnTo>
                    <a:lnTo>
                      <a:pt x="0" y="292"/>
                    </a:lnTo>
                    <a:lnTo>
                      <a:pt x="0" y="302"/>
                    </a:lnTo>
                    <a:lnTo>
                      <a:pt x="2" y="310"/>
                    </a:lnTo>
                    <a:lnTo>
                      <a:pt x="6" y="318"/>
                    </a:lnTo>
                    <a:lnTo>
                      <a:pt x="12" y="324"/>
                    </a:lnTo>
                    <a:lnTo>
                      <a:pt x="16" y="330"/>
                    </a:lnTo>
                    <a:lnTo>
                      <a:pt x="24" y="334"/>
                    </a:lnTo>
                    <a:lnTo>
                      <a:pt x="30" y="336"/>
                    </a:lnTo>
                    <a:lnTo>
                      <a:pt x="40" y="336"/>
                    </a:lnTo>
                    <a:lnTo>
                      <a:pt x="104" y="336"/>
                    </a:lnTo>
                    <a:lnTo>
                      <a:pt x="104" y="336"/>
                    </a:lnTo>
                    <a:lnTo>
                      <a:pt x="112" y="336"/>
                    </a:lnTo>
                    <a:lnTo>
                      <a:pt x="120" y="334"/>
                    </a:lnTo>
                    <a:lnTo>
                      <a:pt x="126" y="330"/>
                    </a:lnTo>
                    <a:lnTo>
                      <a:pt x="132" y="324"/>
                    </a:lnTo>
                    <a:lnTo>
                      <a:pt x="138" y="318"/>
                    </a:lnTo>
                    <a:lnTo>
                      <a:pt x="142" y="310"/>
                    </a:lnTo>
                    <a:lnTo>
                      <a:pt x="144" y="302"/>
                    </a:lnTo>
                    <a:lnTo>
                      <a:pt x="144" y="292"/>
                    </a:lnTo>
                    <a:lnTo>
                      <a:pt x="144" y="292"/>
                    </a:lnTo>
                    <a:lnTo>
                      <a:pt x="144" y="284"/>
                    </a:lnTo>
                    <a:lnTo>
                      <a:pt x="144" y="284"/>
                    </a:lnTo>
                    <a:lnTo>
                      <a:pt x="146" y="268"/>
                    </a:lnTo>
                    <a:lnTo>
                      <a:pt x="150" y="252"/>
                    </a:lnTo>
                    <a:lnTo>
                      <a:pt x="156" y="234"/>
                    </a:lnTo>
                    <a:lnTo>
                      <a:pt x="168" y="214"/>
                    </a:lnTo>
                    <a:lnTo>
                      <a:pt x="168" y="214"/>
                    </a:lnTo>
                    <a:lnTo>
                      <a:pt x="182" y="200"/>
                    </a:lnTo>
                    <a:lnTo>
                      <a:pt x="198" y="184"/>
                    </a:lnTo>
                    <a:lnTo>
                      <a:pt x="228" y="158"/>
                    </a:lnTo>
                    <a:lnTo>
                      <a:pt x="228" y="158"/>
                    </a:lnTo>
                    <a:lnTo>
                      <a:pt x="246" y="154"/>
                    </a:lnTo>
                    <a:lnTo>
                      <a:pt x="262" y="150"/>
                    </a:lnTo>
                    <a:lnTo>
                      <a:pt x="280" y="146"/>
                    </a:lnTo>
                    <a:lnTo>
                      <a:pt x="296" y="146"/>
                    </a:lnTo>
                    <a:lnTo>
                      <a:pt x="296" y="146"/>
                    </a:lnTo>
                    <a:lnTo>
                      <a:pt x="310" y="146"/>
                    </a:lnTo>
                    <a:lnTo>
                      <a:pt x="324" y="148"/>
                    </a:lnTo>
                    <a:lnTo>
                      <a:pt x="336" y="150"/>
                    </a:lnTo>
                    <a:lnTo>
                      <a:pt x="348" y="154"/>
                    </a:lnTo>
                    <a:lnTo>
                      <a:pt x="372" y="166"/>
                    </a:lnTo>
                    <a:lnTo>
                      <a:pt x="394" y="180"/>
                    </a:lnTo>
                    <a:lnTo>
                      <a:pt x="394" y="180"/>
                    </a:lnTo>
                    <a:lnTo>
                      <a:pt x="404" y="190"/>
                    </a:lnTo>
                    <a:lnTo>
                      <a:pt x="414" y="200"/>
                    </a:lnTo>
                    <a:lnTo>
                      <a:pt x="422" y="212"/>
                    </a:lnTo>
                    <a:lnTo>
                      <a:pt x="428" y="224"/>
                    </a:lnTo>
                    <a:lnTo>
                      <a:pt x="438" y="250"/>
                    </a:lnTo>
                    <a:lnTo>
                      <a:pt x="446" y="278"/>
                    </a:lnTo>
                    <a:lnTo>
                      <a:pt x="446" y="278"/>
                    </a:lnTo>
                    <a:lnTo>
                      <a:pt x="446" y="278"/>
                    </a:lnTo>
                    <a:lnTo>
                      <a:pt x="446" y="276"/>
                    </a:lnTo>
                    <a:lnTo>
                      <a:pt x="446" y="276"/>
                    </a:lnTo>
                    <a:lnTo>
                      <a:pt x="446" y="276"/>
                    </a:lnTo>
                    <a:lnTo>
                      <a:pt x="438" y="250"/>
                    </a:lnTo>
                    <a:lnTo>
                      <a:pt x="428" y="224"/>
                    </a:lnTo>
                    <a:lnTo>
                      <a:pt x="428" y="224"/>
                    </a:lnTo>
                    <a:lnTo>
                      <a:pt x="422" y="212"/>
                    </a:lnTo>
                    <a:lnTo>
                      <a:pt x="414" y="200"/>
                    </a:lnTo>
                    <a:lnTo>
                      <a:pt x="404" y="190"/>
                    </a:lnTo>
                    <a:lnTo>
                      <a:pt x="394" y="180"/>
                    </a:lnTo>
                    <a:lnTo>
                      <a:pt x="394" y="180"/>
                    </a:lnTo>
                    <a:lnTo>
                      <a:pt x="372" y="166"/>
                    </a:lnTo>
                    <a:lnTo>
                      <a:pt x="348" y="154"/>
                    </a:lnTo>
                    <a:lnTo>
                      <a:pt x="336" y="150"/>
                    </a:lnTo>
                    <a:lnTo>
                      <a:pt x="324" y="148"/>
                    </a:lnTo>
                    <a:lnTo>
                      <a:pt x="310" y="146"/>
                    </a:lnTo>
                    <a:lnTo>
                      <a:pt x="296" y="144"/>
                    </a:lnTo>
                    <a:close/>
                    <a:moveTo>
                      <a:pt x="44" y="136"/>
                    </a:moveTo>
                    <a:lnTo>
                      <a:pt x="44" y="136"/>
                    </a:lnTo>
                    <a:lnTo>
                      <a:pt x="40" y="146"/>
                    </a:lnTo>
                    <a:lnTo>
                      <a:pt x="40" y="146"/>
                    </a:lnTo>
                    <a:lnTo>
                      <a:pt x="34" y="156"/>
                    </a:lnTo>
                    <a:lnTo>
                      <a:pt x="34" y="156"/>
                    </a:lnTo>
                    <a:lnTo>
                      <a:pt x="40" y="146"/>
                    </a:lnTo>
                    <a:lnTo>
                      <a:pt x="40" y="146"/>
                    </a:lnTo>
                    <a:lnTo>
                      <a:pt x="44" y="136"/>
                    </a:lnTo>
                    <a:close/>
                    <a:moveTo>
                      <a:pt x="480" y="56"/>
                    </a:moveTo>
                    <a:lnTo>
                      <a:pt x="480" y="56"/>
                    </a:lnTo>
                    <a:lnTo>
                      <a:pt x="498" y="70"/>
                    </a:lnTo>
                    <a:lnTo>
                      <a:pt x="498" y="70"/>
                    </a:lnTo>
                    <a:lnTo>
                      <a:pt x="514" y="84"/>
                    </a:lnTo>
                    <a:lnTo>
                      <a:pt x="514" y="84"/>
                    </a:lnTo>
                    <a:lnTo>
                      <a:pt x="498" y="70"/>
                    </a:lnTo>
                    <a:lnTo>
                      <a:pt x="498" y="70"/>
                    </a:lnTo>
                    <a:lnTo>
                      <a:pt x="480" y="56"/>
                    </a:lnTo>
                    <a:close/>
                    <a:moveTo>
                      <a:pt x="180" y="18"/>
                    </a:moveTo>
                    <a:lnTo>
                      <a:pt x="180" y="18"/>
                    </a:lnTo>
                    <a:lnTo>
                      <a:pt x="168" y="22"/>
                    </a:lnTo>
                    <a:lnTo>
                      <a:pt x="168" y="22"/>
                    </a:lnTo>
                    <a:lnTo>
                      <a:pt x="158" y="28"/>
                    </a:lnTo>
                    <a:lnTo>
                      <a:pt x="158" y="28"/>
                    </a:lnTo>
                    <a:lnTo>
                      <a:pt x="168" y="24"/>
                    </a:lnTo>
                    <a:lnTo>
                      <a:pt x="168" y="24"/>
                    </a:lnTo>
                    <a:lnTo>
                      <a:pt x="180" y="18"/>
                    </a:lnTo>
                    <a:close/>
                    <a:moveTo>
                      <a:pt x="296" y="0"/>
                    </a:moveTo>
                    <a:lnTo>
                      <a:pt x="296" y="0"/>
                    </a:lnTo>
                    <a:lnTo>
                      <a:pt x="272" y="0"/>
                    </a:lnTo>
                    <a:lnTo>
                      <a:pt x="250" y="2"/>
                    </a:lnTo>
                    <a:lnTo>
                      <a:pt x="250" y="2"/>
                    </a:lnTo>
                    <a:lnTo>
                      <a:pt x="272" y="0"/>
                    </a:lnTo>
                    <a:lnTo>
                      <a:pt x="296" y="0"/>
                    </a:lnTo>
                    <a:lnTo>
                      <a:pt x="296" y="0"/>
                    </a:lnTo>
                    <a:lnTo>
                      <a:pt x="332" y="2"/>
                    </a:lnTo>
                    <a:lnTo>
                      <a:pt x="368" y="8"/>
                    </a:lnTo>
                    <a:lnTo>
                      <a:pt x="368" y="8"/>
                    </a:lnTo>
                    <a:lnTo>
                      <a:pt x="332" y="2"/>
                    </a:lnTo>
                    <a:lnTo>
                      <a:pt x="296" y="0"/>
                    </a:lnTo>
                    <a:close/>
                  </a:path>
                </a:pathLst>
              </a:custGeom>
              <a:solidFill>
                <a:srgbClr val="FFFFFF"/>
              </a:solidFill>
              <a:ln>
                <a:noFill/>
              </a:ln>
            </p:spPr>
            <p:txBody>
              <a:bodyPr vert="horz" wrap="square" lIns="91440" tIns="45720" rIns="91440" bIns="45720" numCol="1" anchor="t" anchorCtr="0" compatLnSpc="1"/>
              <a:lstStyle/>
              <a:p>
                <a:endParaRPr lang="zh-CN" altLang="en-US"/>
              </a:p>
            </p:txBody>
          </p:sp>
          <p:sp>
            <p:nvSpPr>
              <p:cNvPr id="758" name="Freeform 137"/>
              <p:cNvSpPr/>
              <p:nvPr/>
            </p:nvSpPr>
            <p:spPr bwMode="auto">
              <a:xfrm>
                <a:off x="3035" y="3449"/>
                <a:ext cx="154" cy="132"/>
              </a:xfrm>
              <a:custGeom>
                <a:avLst/>
                <a:gdLst>
                  <a:gd name="T0" fmla="*/ 142 w 154"/>
                  <a:gd name="T1" fmla="*/ 0 h 132"/>
                  <a:gd name="T2" fmla="*/ 142 w 154"/>
                  <a:gd name="T3" fmla="*/ 0 h 132"/>
                  <a:gd name="T4" fmla="*/ 148 w 154"/>
                  <a:gd name="T5" fmla="*/ 22 h 132"/>
                  <a:gd name="T6" fmla="*/ 150 w 154"/>
                  <a:gd name="T7" fmla="*/ 44 h 132"/>
                  <a:gd name="T8" fmla="*/ 152 w 154"/>
                  <a:gd name="T9" fmla="*/ 66 h 132"/>
                  <a:gd name="T10" fmla="*/ 154 w 154"/>
                  <a:gd name="T11" fmla="*/ 88 h 132"/>
                  <a:gd name="T12" fmla="*/ 154 w 154"/>
                  <a:gd name="T13" fmla="*/ 88 h 132"/>
                  <a:gd name="T14" fmla="*/ 152 w 154"/>
                  <a:gd name="T15" fmla="*/ 102 h 132"/>
                  <a:gd name="T16" fmla="*/ 146 w 154"/>
                  <a:gd name="T17" fmla="*/ 114 h 132"/>
                  <a:gd name="T18" fmla="*/ 140 w 154"/>
                  <a:gd name="T19" fmla="*/ 122 h 132"/>
                  <a:gd name="T20" fmla="*/ 130 w 154"/>
                  <a:gd name="T21" fmla="*/ 128 h 132"/>
                  <a:gd name="T22" fmla="*/ 130 w 154"/>
                  <a:gd name="T23" fmla="*/ 128 h 132"/>
                  <a:gd name="T24" fmla="*/ 122 w 154"/>
                  <a:gd name="T25" fmla="*/ 130 h 132"/>
                  <a:gd name="T26" fmla="*/ 112 w 154"/>
                  <a:gd name="T27" fmla="*/ 132 h 132"/>
                  <a:gd name="T28" fmla="*/ 90 w 154"/>
                  <a:gd name="T29" fmla="*/ 132 h 132"/>
                  <a:gd name="T30" fmla="*/ 68 w 154"/>
                  <a:gd name="T31" fmla="*/ 132 h 132"/>
                  <a:gd name="T32" fmla="*/ 48 w 154"/>
                  <a:gd name="T33" fmla="*/ 132 h 132"/>
                  <a:gd name="T34" fmla="*/ 48 w 154"/>
                  <a:gd name="T35" fmla="*/ 132 h 132"/>
                  <a:gd name="T36" fmla="*/ 40 w 154"/>
                  <a:gd name="T37" fmla="*/ 130 h 132"/>
                  <a:gd name="T38" fmla="*/ 30 w 154"/>
                  <a:gd name="T39" fmla="*/ 128 h 132"/>
                  <a:gd name="T40" fmla="*/ 24 w 154"/>
                  <a:gd name="T41" fmla="*/ 124 h 132"/>
                  <a:gd name="T42" fmla="*/ 16 w 154"/>
                  <a:gd name="T43" fmla="*/ 120 h 132"/>
                  <a:gd name="T44" fmla="*/ 10 w 154"/>
                  <a:gd name="T45" fmla="*/ 114 h 132"/>
                  <a:gd name="T46" fmla="*/ 4 w 154"/>
                  <a:gd name="T47" fmla="*/ 106 h 132"/>
                  <a:gd name="T48" fmla="*/ 2 w 154"/>
                  <a:gd name="T49" fmla="*/ 98 h 132"/>
                  <a:gd name="T50" fmla="*/ 0 w 154"/>
                  <a:gd name="T51" fmla="*/ 88 h 132"/>
                  <a:gd name="T52" fmla="*/ 0 w 154"/>
                  <a:gd name="T53" fmla="*/ 88 h 132"/>
                  <a:gd name="T54" fmla="*/ 0 w 154"/>
                  <a:gd name="T55" fmla="*/ 88 h 132"/>
                  <a:gd name="T56" fmla="*/ 2 w 154"/>
                  <a:gd name="T57" fmla="*/ 98 h 132"/>
                  <a:gd name="T58" fmla="*/ 4 w 154"/>
                  <a:gd name="T59" fmla="*/ 106 h 132"/>
                  <a:gd name="T60" fmla="*/ 10 w 154"/>
                  <a:gd name="T61" fmla="*/ 114 h 132"/>
                  <a:gd name="T62" fmla="*/ 16 w 154"/>
                  <a:gd name="T63" fmla="*/ 120 h 132"/>
                  <a:gd name="T64" fmla="*/ 22 w 154"/>
                  <a:gd name="T65" fmla="*/ 126 h 132"/>
                  <a:gd name="T66" fmla="*/ 30 w 154"/>
                  <a:gd name="T67" fmla="*/ 130 h 132"/>
                  <a:gd name="T68" fmla="*/ 38 w 154"/>
                  <a:gd name="T69" fmla="*/ 132 h 132"/>
                  <a:gd name="T70" fmla="*/ 48 w 154"/>
                  <a:gd name="T71" fmla="*/ 132 h 132"/>
                  <a:gd name="T72" fmla="*/ 112 w 154"/>
                  <a:gd name="T73" fmla="*/ 132 h 132"/>
                  <a:gd name="T74" fmla="*/ 112 w 154"/>
                  <a:gd name="T75" fmla="*/ 132 h 132"/>
                  <a:gd name="T76" fmla="*/ 120 w 154"/>
                  <a:gd name="T77" fmla="*/ 132 h 132"/>
                  <a:gd name="T78" fmla="*/ 128 w 154"/>
                  <a:gd name="T79" fmla="*/ 130 h 132"/>
                  <a:gd name="T80" fmla="*/ 136 w 154"/>
                  <a:gd name="T81" fmla="*/ 126 h 132"/>
                  <a:gd name="T82" fmla="*/ 142 w 154"/>
                  <a:gd name="T83" fmla="*/ 120 h 132"/>
                  <a:gd name="T84" fmla="*/ 146 w 154"/>
                  <a:gd name="T85" fmla="*/ 114 h 132"/>
                  <a:gd name="T86" fmla="*/ 150 w 154"/>
                  <a:gd name="T87" fmla="*/ 106 h 132"/>
                  <a:gd name="T88" fmla="*/ 152 w 154"/>
                  <a:gd name="T89" fmla="*/ 98 h 132"/>
                  <a:gd name="T90" fmla="*/ 154 w 154"/>
                  <a:gd name="T91" fmla="*/ 88 h 132"/>
                  <a:gd name="T92" fmla="*/ 154 w 154"/>
                  <a:gd name="T93" fmla="*/ 88 h 132"/>
                  <a:gd name="T94" fmla="*/ 154 w 154"/>
                  <a:gd name="T95" fmla="*/ 66 h 132"/>
                  <a:gd name="T96" fmla="*/ 150 w 154"/>
                  <a:gd name="T97" fmla="*/ 44 h 132"/>
                  <a:gd name="T98" fmla="*/ 148 w 154"/>
                  <a:gd name="T99" fmla="*/ 22 h 132"/>
                  <a:gd name="T100" fmla="*/ 142 w 154"/>
                  <a:gd name="T101"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4" h="132">
                    <a:moveTo>
                      <a:pt x="142" y="0"/>
                    </a:moveTo>
                    <a:lnTo>
                      <a:pt x="142" y="0"/>
                    </a:lnTo>
                    <a:lnTo>
                      <a:pt x="148" y="22"/>
                    </a:lnTo>
                    <a:lnTo>
                      <a:pt x="150" y="44"/>
                    </a:lnTo>
                    <a:lnTo>
                      <a:pt x="152" y="66"/>
                    </a:lnTo>
                    <a:lnTo>
                      <a:pt x="154" y="88"/>
                    </a:lnTo>
                    <a:lnTo>
                      <a:pt x="154" y="88"/>
                    </a:lnTo>
                    <a:lnTo>
                      <a:pt x="152" y="102"/>
                    </a:lnTo>
                    <a:lnTo>
                      <a:pt x="146" y="114"/>
                    </a:lnTo>
                    <a:lnTo>
                      <a:pt x="140" y="122"/>
                    </a:lnTo>
                    <a:lnTo>
                      <a:pt x="130" y="128"/>
                    </a:lnTo>
                    <a:lnTo>
                      <a:pt x="130" y="128"/>
                    </a:lnTo>
                    <a:lnTo>
                      <a:pt x="122" y="130"/>
                    </a:lnTo>
                    <a:lnTo>
                      <a:pt x="112" y="132"/>
                    </a:lnTo>
                    <a:lnTo>
                      <a:pt x="90" y="132"/>
                    </a:lnTo>
                    <a:lnTo>
                      <a:pt x="68" y="132"/>
                    </a:lnTo>
                    <a:lnTo>
                      <a:pt x="48" y="132"/>
                    </a:lnTo>
                    <a:lnTo>
                      <a:pt x="48" y="132"/>
                    </a:lnTo>
                    <a:lnTo>
                      <a:pt x="40" y="130"/>
                    </a:lnTo>
                    <a:lnTo>
                      <a:pt x="30" y="128"/>
                    </a:lnTo>
                    <a:lnTo>
                      <a:pt x="24" y="124"/>
                    </a:lnTo>
                    <a:lnTo>
                      <a:pt x="16" y="120"/>
                    </a:lnTo>
                    <a:lnTo>
                      <a:pt x="10" y="114"/>
                    </a:lnTo>
                    <a:lnTo>
                      <a:pt x="4" y="106"/>
                    </a:lnTo>
                    <a:lnTo>
                      <a:pt x="2" y="98"/>
                    </a:lnTo>
                    <a:lnTo>
                      <a:pt x="0" y="88"/>
                    </a:lnTo>
                    <a:lnTo>
                      <a:pt x="0" y="88"/>
                    </a:lnTo>
                    <a:lnTo>
                      <a:pt x="0" y="88"/>
                    </a:lnTo>
                    <a:lnTo>
                      <a:pt x="2" y="98"/>
                    </a:lnTo>
                    <a:lnTo>
                      <a:pt x="4" y="106"/>
                    </a:lnTo>
                    <a:lnTo>
                      <a:pt x="10" y="114"/>
                    </a:lnTo>
                    <a:lnTo>
                      <a:pt x="16" y="120"/>
                    </a:lnTo>
                    <a:lnTo>
                      <a:pt x="22" y="126"/>
                    </a:lnTo>
                    <a:lnTo>
                      <a:pt x="30" y="130"/>
                    </a:lnTo>
                    <a:lnTo>
                      <a:pt x="38" y="132"/>
                    </a:lnTo>
                    <a:lnTo>
                      <a:pt x="48" y="132"/>
                    </a:lnTo>
                    <a:lnTo>
                      <a:pt x="112" y="132"/>
                    </a:lnTo>
                    <a:lnTo>
                      <a:pt x="112" y="132"/>
                    </a:lnTo>
                    <a:lnTo>
                      <a:pt x="120" y="132"/>
                    </a:lnTo>
                    <a:lnTo>
                      <a:pt x="128" y="130"/>
                    </a:lnTo>
                    <a:lnTo>
                      <a:pt x="136" y="126"/>
                    </a:lnTo>
                    <a:lnTo>
                      <a:pt x="142" y="120"/>
                    </a:lnTo>
                    <a:lnTo>
                      <a:pt x="146" y="114"/>
                    </a:lnTo>
                    <a:lnTo>
                      <a:pt x="150" y="106"/>
                    </a:lnTo>
                    <a:lnTo>
                      <a:pt x="152" y="98"/>
                    </a:lnTo>
                    <a:lnTo>
                      <a:pt x="154" y="88"/>
                    </a:lnTo>
                    <a:lnTo>
                      <a:pt x="154" y="88"/>
                    </a:lnTo>
                    <a:lnTo>
                      <a:pt x="154" y="66"/>
                    </a:lnTo>
                    <a:lnTo>
                      <a:pt x="150" y="44"/>
                    </a:lnTo>
                    <a:lnTo>
                      <a:pt x="148" y="22"/>
                    </a:lnTo>
                    <a:lnTo>
                      <a:pt x="142" y="0"/>
                    </a:lnTo>
                  </a:path>
                </a:pathLst>
              </a:custGeom>
              <a:noFill/>
              <a:ln>
                <a:noFill/>
              </a:ln>
            </p:spPr>
            <p:txBody>
              <a:bodyPr vert="horz" wrap="square" lIns="91440" tIns="45720" rIns="91440" bIns="45720" numCol="1" anchor="t" anchorCtr="0" compatLnSpc="1"/>
              <a:lstStyle/>
              <a:p>
                <a:endParaRPr lang="zh-CN" altLang="en-US"/>
              </a:p>
            </p:txBody>
          </p:sp>
          <p:sp>
            <p:nvSpPr>
              <p:cNvPr id="759" name="Freeform 138"/>
              <p:cNvSpPr/>
              <p:nvPr/>
            </p:nvSpPr>
            <p:spPr bwMode="auto">
              <a:xfrm>
                <a:off x="2595" y="3389"/>
                <a:ext cx="446" cy="192"/>
              </a:xfrm>
              <a:custGeom>
                <a:avLst/>
                <a:gdLst>
                  <a:gd name="T0" fmla="*/ 296 w 446"/>
                  <a:gd name="T1" fmla="*/ 0 h 192"/>
                  <a:gd name="T2" fmla="*/ 262 w 446"/>
                  <a:gd name="T3" fmla="*/ 6 h 192"/>
                  <a:gd name="T4" fmla="*/ 228 w 446"/>
                  <a:gd name="T5" fmla="*/ 14 h 192"/>
                  <a:gd name="T6" fmla="*/ 214 w 446"/>
                  <a:gd name="T7" fmla="*/ 26 h 192"/>
                  <a:gd name="T8" fmla="*/ 190 w 446"/>
                  <a:gd name="T9" fmla="*/ 46 h 192"/>
                  <a:gd name="T10" fmla="*/ 168 w 446"/>
                  <a:gd name="T11" fmla="*/ 70 h 192"/>
                  <a:gd name="T12" fmla="*/ 156 w 446"/>
                  <a:gd name="T13" fmla="*/ 88 h 192"/>
                  <a:gd name="T14" fmla="*/ 146 w 446"/>
                  <a:gd name="T15" fmla="*/ 124 h 192"/>
                  <a:gd name="T16" fmla="*/ 144 w 446"/>
                  <a:gd name="T17" fmla="*/ 140 h 192"/>
                  <a:gd name="T18" fmla="*/ 144 w 446"/>
                  <a:gd name="T19" fmla="*/ 148 h 192"/>
                  <a:gd name="T20" fmla="*/ 142 w 446"/>
                  <a:gd name="T21" fmla="*/ 166 h 192"/>
                  <a:gd name="T22" fmla="*/ 132 w 446"/>
                  <a:gd name="T23" fmla="*/ 180 h 192"/>
                  <a:gd name="T24" fmla="*/ 120 w 446"/>
                  <a:gd name="T25" fmla="*/ 188 h 192"/>
                  <a:gd name="T26" fmla="*/ 104 w 446"/>
                  <a:gd name="T27" fmla="*/ 192 h 192"/>
                  <a:gd name="T28" fmla="*/ 64 w 446"/>
                  <a:gd name="T29" fmla="*/ 192 h 192"/>
                  <a:gd name="T30" fmla="*/ 40 w 446"/>
                  <a:gd name="T31" fmla="*/ 192 h 192"/>
                  <a:gd name="T32" fmla="*/ 24 w 446"/>
                  <a:gd name="T33" fmla="*/ 188 h 192"/>
                  <a:gd name="T34" fmla="*/ 12 w 446"/>
                  <a:gd name="T35" fmla="*/ 180 h 192"/>
                  <a:gd name="T36" fmla="*/ 4 w 446"/>
                  <a:gd name="T37" fmla="*/ 166 h 192"/>
                  <a:gd name="T38" fmla="*/ 0 w 446"/>
                  <a:gd name="T39" fmla="*/ 148 h 192"/>
                  <a:gd name="T40" fmla="*/ 2 w 446"/>
                  <a:gd name="T41" fmla="*/ 124 h 192"/>
                  <a:gd name="T42" fmla="*/ 4 w 446"/>
                  <a:gd name="T43" fmla="*/ 100 h 192"/>
                  <a:gd name="T44" fmla="*/ 0 w 446"/>
                  <a:gd name="T45" fmla="*/ 148 h 192"/>
                  <a:gd name="T46" fmla="*/ 0 w 446"/>
                  <a:gd name="T47" fmla="*/ 158 h 192"/>
                  <a:gd name="T48" fmla="*/ 6 w 446"/>
                  <a:gd name="T49" fmla="*/ 174 h 192"/>
                  <a:gd name="T50" fmla="*/ 16 w 446"/>
                  <a:gd name="T51" fmla="*/ 186 h 192"/>
                  <a:gd name="T52" fmla="*/ 30 w 446"/>
                  <a:gd name="T53" fmla="*/ 192 h 192"/>
                  <a:gd name="T54" fmla="*/ 104 w 446"/>
                  <a:gd name="T55" fmla="*/ 192 h 192"/>
                  <a:gd name="T56" fmla="*/ 112 w 446"/>
                  <a:gd name="T57" fmla="*/ 192 h 192"/>
                  <a:gd name="T58" fmla="*/ 126 w 446"/>
                  <a:gd name="T59" fmla="*/ 186 h 192"/>
                  <a:gd name="T60" fmla="*/ 138 w 446"/>
                  <a:gd name="T61" fmla="*/ 174 h 192"/>
                  <a:gd name="T62" fmla="*/ 144 w 446"/>
                  <a:gd name="T63" fmla="*/ 158 h 192"/>
                  <a:gd name="T64" fmla="*/ 144 w 446"/>
                  <a:gd name="T65" fmla="*/ 148 h 192"/>
                  <a:gd name="T66" fmla="*/ 144 w 446"/>
                  <a:gd name="T67" fmla="*/ 140 h 192"/>
                  <a:gd name="T68" fmla="*/ 150 w 446"/>
                  <a:gd name="T69" fmla="*/ 108 h 192"/>
                  <a:gd name="T70" fmla="*/ 168 w 446"/>
                  <a:gd name="T71" fmla="*/ 70 h 192"/>
                  <a:gd name="T72" fmla="*/ 182 w 446"/>
                  <a:gd name="T73" fmla="*/ 56 h 192"/>
                  <a:gd name="T74" fmla="*/ 228 w 446"/>
                  <a:gd name="T75" fmla="*/ 14 h 192"/>
                  <a:gd name="T76" fmla="*/ 246 w 446"/>
                  <a:gd name="T77" fmla="*/ 10 h 192"/>
                  <a:gd name="T78" fmla="*/ 280 w 446"/>
                  <a:gd name="T79" fmla="*/ 2 h 192"/>
                  <a:gd name="T80" fmla="*/ 296 w 446"/>
                  <a:gd name="T81" fmla="*/ 2 h 192"/>
                  <a:gd name="T82" fmla="*/ 324 w 446"/>
                  <a:gd name="T83" fmla="*/ 4 h 192"/>
                  <a:gd name="T84" fmla="*/ 348 w 446"/>
                  <a:gd name="T85" fmla="*/ 10 h 192"/>
                  <a:gd name="T86" fmla="*/ 394 w 446"/>
                  <a:gd name="T87" fmla="*/ 36 h 192"/>
                  <a:gd name="T88" fmla="*/ 404 w 446"/>
                  <a:gd name="T89" fmla="*/ 46 h 192"/>
                  <a:gd name="T90" fmla="*/ 422 w 446"/>
                  <a:gd name="T91" fmla="*/ 68 h 192"/>
                  <a:gd name="T92" fmla="*/ 438 w 446"/>
                  <a:gd name="T93" fmla="*/ 106 h 192"/>
                  <a:gd name="T94" fmla="*/ 446 w 446"/>
                  <a:gd name="T95" fmla="*/ 134 h 192"/>
                  <a:gd name="T96" fmla="*/ 446 w 446"/>
                  <a:gd name="T97" fmla="*/ 132 h 192"/>
                  <a:gd name="T98" fmla="*/ 446 w 446"/>
                  <a:gd name="T99" fmla="*/ 132 h 192"/>
                  <a:gd name="T100" fmla="*/ 428 w 446"/>
                  <a:gd name="T101" fmla="*/ 80 h 192"/>
                  <a:gd name="T102" fmla="*/ 422 w 446"/>
                  <a:gd name="T103" fmla="*/ 68 h 192"/>
                  <a:gd name="T104" fmla="*/ 404 w 446"/>
                  <a:gd name="T105" fmla="*/ 46 h 192"/>
                  <a:gd name="T106" fmla="*/ 394 w 446"/>
                  <a:gd name="T107" fmla="*/ 36 h 192"/>
                  <a:gd name="T108" fmla="*/ 348 w 446"/>
                  <a:gd name="T109" fmla="*/ 10 h 192"/>
                  <a:gd name="T110" fmla="*/ 324 w 446"/>
                  <a:gd name="T111" fmla="*/ 4 h 192"/>
                  <a:gd name="T112" fmla="*/ 296 w 446"/>
                  <a:gd name="T113"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6" h="192">
                    <a:moveTo>
                      <a:pt x="296" y="0"/>
                    </a:moveTo>
                    <a:lnTo>
                      <a:pt x="296" y="0"/>
                    </a:lnTo>
                    <a:lnTo>
                      <a:pt x="280" y="2"/>
                    </a:lnTo>
                    <a:lnTo>
                      <a:pt x="262" y="6"/>
                    </a:lnTo>
                    <a:lnTo>
                      <a:pt x="246" y="10"/>
                    </a:lnTo>
                    <a:lnTo>
                      <a:pt x="228" y="14"/>
                    </a:lnTo>
                    <a:lnTo>
                      <a:pt x="228" y="14"/>
                    </a:lnTo>
                    <a:lnTo>
                      <a:pt x="214" y="26"/>
                    </a:lnTo>
                    <a:lnTo>
                      <a:pt x="214" y="26"/>
                    </a:lnTo>
                    <a:lnTo>
                      <a:pt x="190" y="46"/>
                    </a:lnTo>
                    <a:lnTo>
                      <a:pt x="178" y="58"/>
                    </a:lnTo>
                    <a:lnTo>
                      <a:pt x="168" y="70"/>
                    </a:lnTo>
                    <a:lnTo>
                      <a:pt x="168" y="70"/>
                    </a:lnTo>
                    <a:lnTo>
                      <a:pt x="156" y="88"/>
                    </a:lnTo>
                    <a:lnTo>
                      <a:pt x="148" y="106"/>
                    </a:lnTo>
                    <a:lnTo>
                      <a:pt x="146" y="124"/>
                    </a:lnTo>
                    <a:lnTo>
                      <a:pt x="144" y="140"/>
                    </a:lnTo>
                    <a:lnTo>
                      <a:pt x="144" y="140"/>
                    </a:lnTo>
                    <a:lnTo>
                      <a:pt x="144" y="148"/>
                    </a:lnTo>
                    <a:lnTo>
                      <a:pt x="144" y="148"/>
                    </a:lnTo>
                    <a:lnTo>
                      <a:pt x="144" y="158"/>
                    </a:lnTo>
                    <a:lnTo>
                      <a:pt x="142" y="166"/>
                    </a:lnTo>
                    <a:lnTo>
                      <a:pt x="138" y="174"/>
                    </a:lnTo>
                    <a:lnTo>
                      <a:pt x="132" y="180"/>
                    </a:lnTo>
                    <a:lnTo>
                      <a:pt x="126" y="184"/>
                    </a:lnTo>
                    <a:lnTo>
                      <a:pt x="120" y="188"/>
                    </a:lnTo>
                    <a:lnTo>
                      <a:pt x="112" y="190"/>
                    </a:lnTo>
                    <a:lnTo>
                      <a:pt x="104" y="192"/>
                    </a:lnTo>
                    <a:lnTo>
                      <a:pt x="82" y="192"/>
                    </a:lnTo>
                    <a:lnTo>
                      <a:pt x="64" y="192"/>
                    </a:lnTo>
                    <a:lnTo>
                      <a:pt x="40" y="192"/>
                    </a:lnTo>
                    <a:lnTo>
                      <a:pt x="40" y="192"/>
                    </a:lnTo>
                    <a:lnTo>
                      <a:pt x="32" y="192"/>
                    </a:lnTo>
                    <a:lnTo>
                      <a:pt x="24" y="188"/>
                    </a:lnTo>
                    <a:lnTo>
                      <a:pt x="18" y="186"/>
                    </a:lnTo>
                    <a:lnTo>
                      <a:pt x="12" y="180"/>
                    </a:lnTo>
                    <a:lnTo>
                      <a:pt x="6" y="174"/>
                    </a:lnTo>
                    <a:lnTo>
                      <a:pt x="4" y="166"/>
                    </a:lnTo>
                    <a:lnTo>
                      <a:pt x="2" y="158"/>
                    </a:lnTo>
                    <a:lnTo>
                      <a:pt x="0" y="148"/>
                    </a:lnTo>
                    <a:lnTo>
                      <a:pt x="0" y="148"/>
                    </a:lnTo>
                    <a:lnTo>
                      <a:pt x="2" y="124"/>
                    </a:lnTo>
                    <a:lnTo>
                      <a:pt x="4" y="100"/>
                    </a:lnTo>
                    <a:lnTo>
                      <a:pt x="4" y="100"/>
                    </a:lnTo>
                    <a:lnTo>
                      <a:pt x="2" y="124"/>
                    </a:lnTo>
                    <a:lnTo>
                      <a:pt x="0" y="148"/>
                    </a:lnTo>
                    <a:lnTo>
                      <a:pt x="0" y="148"/>
                    </a:lnTo>
                    <a:lnTo>
                      <a:pt x="0" y="158"/>
                    </a:lnTo>
                    <a:lnTo>
                      <a:pt x="2" y="166"/>
                    </a:lnTo>
                    <a:lnTo>
                      <a:pt x="6" y="174"/>
                    </a:lnTo>
                    <a:lnTo>
                      <a:pt x="12" y="180"/>
                    </a:lnTo>
                    <a:lnTo>
                      <a:pt x="16" y="186"/>
                    </a:lnTo>
                    <a:lnTo>
                      <a:pt x="24" y="190"/>
                    </a:lnTo>
                    <a:lnTo>
                      <a:pt x="30" y="192"/>
                    </a:lnTo>
                    <a:lnTo>
                      <a:pt x="40" y="192"/>
                    </a:lnTo>
                    <a:lnTo>
                      <a:pt x="104" y="192"/>
                    </a:lnTo>
                    <a:lnTo>
                      <a:pt x="104" y="192"/>
                    </a:lnTo>
                    <a:lnTo>
                      <a:pt x="112" y="192"/>
                    </a:lnTo>
                    <a:lnTo>
                      <a:pt x="120" y="190"/>
                    </a:lnTo>
                    <a:lnTo>
                      <a:pt x="126" y="186"/>
                    </a:lnTo>
                    <a:lnTo>
                      <a:pt x="132" y="180"/>
                    </a:lnTo>
                    <a:lnTo>
                      <a:pt x="138" y="174"/>
                    </a:lnTo>
                    <a:lnTo>
                      <a:pt x="142" y="166"/>
                    </a:lnTo>
                    <a:lnTo>
                      <a:pt x="144" y="158"/>
                    </a:lnTo>
                    <a:lnTo>
                      <a:pt x="144" y="148"/>
                    </a:lnTo>
                    <a:lnTo>
                      <a:pt x="144" y="148"/>
                    </a:lnTo>
                    <a:lnTo>
                      <a:pt x="144" y="140"/>
                    </a:lnTo>
                    <a:lnTo>
                      <a:pt x="144" y="140"/>
                    </a:lnTo>
                    <a:lnTo>
                      <a:pt x="146" y="124"/>
                    </a:lnTo>
                    <a:lnTo>
                      <a:pt x="150" y="108"/>
                    </a:lnTo>
                    <a:lnTo>
                      <a:pt x="156" y="90"/>
                    </a:lnTo>
                    <a:lnTo>
                      <a:pt x="168" y="70"/>
                    </a:lnTo>
                    <a:lnTo>
                      <a:pt x="168" y="70"/>
                    </a:lnTo>
                    <a:lnTo>
                      <a:pt x="182" y="56"/>
                    </a:lnTo>
                    <a:lnTo>
                      <a:pt x="198" y="40"/>
                    </a:lnTo>
                    <a:lnTo>
                      <a:pt x="228" y="14"/>
                    </a:lnTo>
                    <a:lnTo>
                      <a:pt x="228" y="14"/>
                    </a:lnTo>
                    <a:lnTo>
                      <a:pt x="246" y="10"/>
                    </a:lnTo>
                    <a:lnTo>
                      <a:pt x="262" y="6"/>
                    </a:lnTo>
                    <a:lnTo>
                      <a:pt x="280" y="2"/>
                    </a:lnTo>
                    <a:lnTo>
                      <a:pt x="296" y="2"/>
                    </a:lnTo>
                    <a:lnTo>
                      <a:pt x="296" y="2"/>
                    </a:lnTo>
                    <a:lnTo>
                      <a:pt x="310" y="2"/>
                    </a:lnTo>
                    <a:lnTo>
                      <a:pt x="324" y="4"/>
                    </a:lnTo>
                    <a:lnTo>
                      <a:pt x="336" y="6"/>
                    </a:lnTo>
                    <a:lnTo>
                      <a:pt x="348" y="10"/>
                    </a:lnTo>
                    <a:lnTo>
                      <a:pt x="372" y="22"/>
                    </a:lnTo>
                    <a:lnTo>
                      <a:pt x="394" y="36"/>
                    </a:lnTo>
                    <a:lnTo>
                      <a:pt x="394" y="36"/>
                    </a:lnTo>
                    <a:lnTo>
                      <a:pt x="404" y="46"/>
                    </a:lnTo>
                    <a:lnTo>
                      <a:pt x="414" y="56"/>
                    </a:lnTo>
                    <a:lnTo>
                      <a:pt x="422" y="68"/>
                    </a:lnTo>
                    <a:lnTo>
                      <a:pt x="428" y="80"/>
                    </a:lnTo>
                    <a:lnTo>
                      <a:pt x="438" y="106"/>
                    </a:lnTo>
                    <a:lnTo>
                      <a:pt x="446" y="134"/>
                    </a:lnTo>
                    <a:lnTo>
                      <a:pt x="446" y="134"/>
                    </a:lnTo>
                    <a:lnTo>
                      <a:pt x="446" y="134"/>
                    </a:lnTo>
                    <a:lnTo>
                      <a:pt x="446" y="132"/>
                    </a:lnTo>
                    <a:lnTo>
                      <a:pt x="446" y="132"/>
                    </a:lnTo>
                    <a:lnTo>
                      <a:pt x="446" y="132"/>
                    </a:lnTo>
                    <a:lnTo>
                      <a:pt x="438" y="106"/>
                    </a:lnTo>
                    <a:lnTo>
                      <a:pt x="428" y="80"/>
                    </a:lnTo>
                    <a:lnTo>
                      <a:pt x="428" y="80"/>
                    </a:lnTo>
                    <a:lnTo>
                      <a:pt x="422" y="68"/>
                    </a:lnTo>
                    <a:lnTo>
                      <a:pt x="414" y="56"/>
                    </a:lnTo>
                    <a:lnTo>
                      <a:pt x="404" y="46"/>
                    </a:lnTo>
                    <a:lnTo>
                      <a:pt x="394" y="36"/>
                    </a:lnTo>
                    <a:lnTo>
                      <a:pt x="394" y="36"/>
                    </a:lnTo>
                    <a:lnTo>
                      <a:pt x="372" y="22"/>
                    </a:lnTo>
                    <a:lnTo>
                      <a:pt x="348" y="10"/>
                    </a:lnTo>
                    <a:lnTo>
                      <a:pt x="336" y="6"/>
                    </a:lnTo>
                    <a:lnTo>
                      <a:pt x="324" y="4"/>
                    </a:lnTo>
                    <a:lnTo>
                      <a:pt x="310" y="2"/>
                    </a:lnTo>
                    <a:lnTo>
                      <a:pt x="296" y="0"/>
                    </a:lnTo>
                  </a:path>
                </a:pathLst>
              </a:custGeom>
              <a:noFill/>
              <a:ln>
                <a:noFill/>
              </a:ln>
            </p:spPr>
            <p:txBody>
              <a:bodyPr vert="horz" wrap="square" lIns="91440" tIns="45720" rIns="91440" bIns="45720" numCol="1" anchor="t" anchorCtr="0" compatLnSpc="1"/>
              <a:lstStyle/>
              <a:p>
                <a:endParaRPr lang="zh-CN" altLang="en-US"/>
              </a:p>
            </p:txBody>
          </p:sp>
          <p:sp>
            <p:nvSpPr>
              <p:cNvPr id="760" name="Freeform 139"/>
              <p:cNvSpPr/>
              <p:nvPr/>
            </p:nvSpPr>
            <p:spPr bwMode="auto">
              <a:xfrm>
                <a:off x="2629" y="3381"/>
                <a:ext cx="10" cy="20"/>
              </a:xfrm>
              <a:custGeom>
                <a:avLst/>
                <a:gdLst>
                  <a:gd name="T0" fmla="*/ 10 w 10"/>
                  <a:gd name="T1" fmla="*/ 0 h 20"/>
                  <a:gd name="T2" fmla="*/ 10 w 10"/>
                  <a:gd name="T3" fmla="*/ 0 h 20"/>
                  <a:gd name="T4" fmla="*/ 6 w 10"/>
                  <a:gd name="T5" fmla="*/ 10 h 20"/>
                  <a:gd name="T6" fmla="*/ 6 w 10"/>
                  <a:gd name="T7" fmla="*/ 10 h 20"/>
                  <a:gd name="T8" fmla="*/ 0 w 10"/>
                  <a:gd name="T9" fmla="*/ 20 h 20"/>
                  <a:gd name="T10" fmla="*/ 0 w 10"/>
                  <a:gd name="T11" fmla="*/ 20 h 20"/>
                  <a:gd name="T12" fmla="*/ 6 w 10"/>
                  <a:gd name="T13" fmla="*/ 10 h 20"/>
                  <a:gd name="T14" fmla="*/ 6 w 10"/>
                  <a:gd name="T15" fmla="*/ 10 h 20"/>
                  <a:gd name="T16" fmla="*/ 10 w 10"/>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0">
                    <a:moveTo>
                      <a:pt x="10" y="0"/>
                    </a:moveTo>
                    <a:lnTo>
                      <a:pt x="10" y="0"/>
                    </a:lnTo>
                    <a:lnTo>
                      <a:pt x="6" y="10"/>
                    </a:lnTo>
                    <a:lnTo>
                      <a:pt x="6" y="10"/>
                    </a:lnTo>
                    <a:lnTo>
                      <a:pt x="0" y="20"/>
                    </a:lnTo>
                    <a:lnTo>
                      <a:pt x="0" y="20"/>
                    </a:lnTo>
                    <a:lnTo>
                      <a:pt x="6" y="10"/>
                    </a:lnTo>
                    <a:lnTo>
                      <a:pt x="6" y="10"/>
                    </a:lnTo>
                    <a:lnTo>
                      <a:pt x="10" y="0"/>
                    </a:lnTo>
                  </a:path>
                </a:pathLst>
              </a:custGeom>
              <a:noFill/>
              <a:ln>
                <a:noFill/>
              </a:ln>
            </p:spPr>
            <p:txBody>
              <a:bodyPr vert="horz" wrap="square" lIns="91440" tIns="45720" rIns="91440" bIns="45720" numCol="1" anchor="t" anchorCtr="0" compatLnSpc="1"/>
              <a:lstStyle/>
              <a:p>
                <a:endParaRPr lang="zh-CN" altLang="en-US"/>
              </a:p>
            </p:txBody>
          </p:sp>
          <p:sp>
            <p:nvSpPr>
              <p:cNvPr id="761" name="Freeform 140"/>
              <p:cNvSpPr/>
              <p:nvPr/>
            </p:nvSpPr>
            <p:spPr bwMode="auto">
              <a:xfrm>
                <a:off x="3075" y="3301"/>
                <a:ext cx="34" cy="28"/>
              </a:xfrm>
              <a:custGeom>
                <a:avLst/>
                <a:gdLst>
                  <a:gd name="T0" fmla="*/ 0 w 34"/>
                  <a:gd name="T1" fmla="*/ 0 h 28"/>
                  <a:gd name="T2" fmla="*/ 0 w 34"/>
                  <a:gd name="T3" fmla="*/ 0 h 28"/>
                  <a:gd name="T4" fmla="*/ 18 w 34"/>
                  <a:gd name="T5" fmla="*/ 14 h 28"/>
                  <a:gd name="T6" fmla="*/ 18 w 34"/>
                  <a:gd name="T7" fmla="*/ 14 h 28"/>
                  <a:gd name="T8" fmla="*/ 34 w 34"/>
                  <a:gd name="T9" fmla="*/ 28 h 28"/>
                  <a:gd name="T10" fmla="*/ 34 w 34"/>
                  <a:gd name="T11" fmla="*/ 28 h 28"/>
                  <a:gd name="T12" fmla="*/ 18 w 34"/>
                  <a:gd name="T13" fmla="*/ 14 h 28"/>
                  <a:gd name="T14" fmla="*/ 18 w 34"/>
                  <a:gd name="T15" fmla="*/ 14 h 28"/>
                  <a:gd name="T16" fmla="*/ 0 w 34"/>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8">
                    <a:moveTo>
                      <a:pt x="0" y="0"/>
                    </a:moveTo>
                    <a:lnTo>
                      <a:pt x="0" y="0"/>
                    </a:lnTo>
                    <a:lnTo>
                      <a:pt x="18" y="14"/>
                    </a:lnTo>
                    <a:lnTo>
                      <a:pt x="18" y="14"/>
                    </a:lnTo>
                    <a:lnTo>
                      <a:pt x="34" y="28"/>
                    </a:lnTo>
                    <a:lnTo>
                      <a:pt x="34" y="28"/>
                    </a:lnTo>
                    <a:lnTo>
                      <a:pt x="18" y="14"/>
                    </a:lnTo>
                    <a:lnTo>
                      <a:pt x="18" y="14"/>
                    </a:lnTo>
                    <a:lnTo>
                      <a:pt x="0" y="0"/>
                    </a:lnTo>
                  </a:path>
                </a:pathLst>
              </a:custGeom>
              <a:noFill/>
              <a:ln>
                <a:noFill/>
              </a:ln>
            </p:spPr>
            <p:txBody>
              <a:bodyPr vert="horz" wrap="square" lIns="91440" tIns="45720" rIns="91440" bIns="45720" numCol="1" anchor="t" anchorCtr="0" compatLnSpc="1"/>
              <a:lstStyle/>
              <a:p>
                <a:endParaRPr lang="zh-CN" altLang="en-US"/>
              </a:p>
            </p:txBody>
          </p:sp>
          <p:sp>
            <p:nvSpPr>
              <p:cNvPr id="762" name="Freeform 141"/>
              <p:cNvSpPr/>
              <p:nvPr/>
            </p:nvSpPr>
            <p:spPr bwMode="auto">
              <a:xfrm>
                <a:off x="2753" y="3263"/>
                <a:ext cx="22" cy="10"/>
              </a:xfrm>
              <a:custGeom>
                <a:avLst/>
                <a:gdLst>
                  <a:gd name="T0" fmla="*/ 22 w 22"/>
                  <a:gd name="T1" fmla="*/ 0 h 10"/>
                  <a:gd name="T2" fmla="*/ 22 w 22"/>
                  <a:gd name="T3" fmla="*/ 0 h 10"/>
                  <a:gd name="T4" fmla="*/ 10 w 22"/>
                  <a:gd name="T5" fmla="*/ 4 h 10"/>
                  <a:gd name="T6" fmla="*/ 10 w 22"/>
                  <a:gd name="T7" fmla="*/ 4 h 10"/>
                  <a:gd name="T8" fmla="*/ 0 w 22"/>
                  <a:gd name="T9" fmla="*/ 10 h 10"/>
                  <a:gd name="T10" fmla="*/ 0 w 22"/>
                  <a:gd name="T11" fmla="*/ 10 h 10"/>
                  <a:gd name="T12" fmla="*/ 10 w 22"/>
                  <a:gd name="T13" fmla="*/ 6 h 10"/>
                  <a:gd name="T14" fmla="*/ 10 w 22"/>
                  <a:gd name="T15" fmla="*/ 6 h 10"/>
                  <a:gd name="T16" fmla="*/ 22 w 22"/>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0">
                    <a:moveTo>
                      <a:pt x="22" y="0"/>
                    </a:moveTo>
                    <a:lnTo>
                      <a:pt x="22" y="0"/>
                    </a:lnTo>
                    <a:lnTo>
                      <a:pt x="10" y="4"/>
                    </a:lnTo>
                    <a:lnTo>
                      <a:pt x="10" y="4"/>
                    </a:lnTo>
                    <a:lnTo>
                      <a:pt x="0" y="10"/>
                    </a:lnTo>
                    <a:lnTo>
                      <a:pt x="0" y="10"/>
                    </a:lnTo>
                    <a:lnTo>
                      <a:pt x="10" y="6"/>
                    </a:lnTo>
                    <a:lnTo>
                      <a:pt x="10" y="6"/>
                    </a:lnTo>
                    <a:lnTo>
                      <a:pt x="22" y="0"/>
                    </a:lnTo>
                  </a:path>
                </a:pathLst>
              </a:custGeom>
              <a:noFill/>
              <a:ln>
                <a:noFill/>
              </a:ln>
            </p:spPr>
            <p:txBody>
              <a:bodyPr vert="horz" wrap="square" lIns="91440" tIns="45720" rIns="91440" bIns="45720" numCol="1" anchor="t" anchorCtr="0" compatLnSpc="1"/>
              <a:lstStyle/>
              <a:p>
                <a:endParaRPr lang="zh-CN" altLang="en-US"/>
              </a:p>
            </p:txBody>
          </p:sp>
          <p:sp>
            <p:nvSpPr>
              <p:cNvPr id="763" name="Freeform 142"/>
              <p:cNvSpPr/>
              <p:nvPr/>
            </p:nvSpPr>
            <p:spPr bwMode="auto">
              <a:xfrm>
                <a:off x="2845" y="3245"/>
                <a:ext cx="118" cy="8"/>
              </a:xfrm>
              <a:custGeom>
                <a:avLst/>
                <a:gdLst>
                  <a:gd name="T0" fmla="*/ 46 w 118"/>
                  <a:gd name="T1" fmla="*/ 0 h 8"/>
                  <a:gd name="T2" fmla="*/ 46 w 118"/>
                  <a:gd name="T3" fmla="*/ 0 h 8"/>
                  <a:gd name="T4" fmla="*/ 22 w 118"/>
                  <a:gd name="T5" fmla="*/ 0 h 8"/>
                  <a:gd name="T6" fmla="*/ 0 w 118"/>
                  <a:gd name="T7" fmla="*/ 2 h 8"/>
                  <a:gd name="T8" fmla="*/ 0 w 118"/>
                  <a:gd name="T9" fmla="*/ 2 h 8"/>
                  <a:gd name="T10" fmla="*/ 22 w 118"/>
                  <a:gd name="T11" fmla="*/ 0 h 8"/>
                  <a:gd name="T12" fmla="*/ 46 w 118"/>
                  <a:gd name="T13" fmla="*/ 0 h 8"/>
                  <a:gd name="T14" fmla="*/ 46 w 118"/>
                  <a:gd name="T15" fmla="*/ 0 h 8"/>
                  <a:gd name="T16" fmla="*/ 82 w 118"/>
                  <a:gd name="T17" fmla="*/ 2 h 8"/>
                  <a:gd name="T18" fmla="*/ 118 w 118"/>
                  <a:gd name="T19" fmla="*/ 8 h 8"/>
                  <a:gd name="T20" fmla="*/ 118 w 118"/>
                  <a:gd name="T21" fmla="*/ 8 h 8"/>
                  <a:gd name="T22" fmla="*/ 82 w 118"/>
                  <a:gd name="T23" fmla="*/ 2 h 8"/>
                  <a:gd name="T24" fmla="*/ 46 w 118"/>
                  <a:gd name="T2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8">
                    <a:moveTo>
                      <a:pt x="46" y="0"/>
                    </a:moveTo>
                    <a:lnTo>
                      <a:pt x="46" y="0"/>
                    </a:lnTo>
                    <a:lnTo>
                      <a:pt x="22" y="0"/>
                    </a:lnTo>
                    <a:lnTo>
                      <a:pt x="0" y="2"/>
                    </a:lnTo>
                    <a:lnTo>
                      <a:pt x="0" y="2"/>
                    </a:lnTo>
                    <a:lnTo>
                      <a:pt x="22" y="0"/>
                    </a:lnTo>
                    <a:lnTo>
                      <a:pt x="46" y="0"/>
                    </a:lnTo>
                    <a:lnTo>
                      <a:pt x="46" y="0"/>
                    </a:lnTo>
                    <a:lnTo>
                      <a:pt x="82" y="2"/>
                    </a:lnTo>
                    <a:lnTo>
                      <a:pt x="118" y="8"/>
                    </a:lnTo>
                    <a:lnTo>
                      <a:pt x="118" y="8"/>
                    </a:lnTo>
                    <a:lnTo>
                      <a:pt x="82" y="2"/>
                    </a:lnTo>
                    <a:lnTo>
                      <a:pt x="46" y="0"/>
                    </a:lnTo>
                  </a:path>
                </a:pathLst>
              </a:custGeom>
              <a:noFill/>
              <a:ln>
                <a:noFill/>
              </a:ln>
            </p:spPr>
            <p:txBody>
              <a:bodyPr vert="horz" wrap="square" lIns="91440" tIns="45720" rIns="91440" bIns="45720" numCol="1" anchor="t" anchorCtr="0" compatLnSpc="1"/>
              <a:lstStyle/>
              <a:p>
                <a:endParaRPr lang="zh-CN" altLang="en-US"/>
              </a:p>
            </p:txBody>
          </p:sp>
          <p:sp>
            <p:nvSpPr>
              <p:cNvPr id="764" name="Freeform 143"/>
              <p:cNvSpPr/>
              <p:nvPr/>
            </p:nvSpPr>
            <p:spPr bwMode="auto">
              <a:xfrm>
                <a:off x="2595" y="3245"/>
                <a:ext cx="594" cy="336"/>
              </a:xfrm>
              <a:custGeom>
                <a:avLst/>
                <a:gdLst>
                  <a:gd name="T0" fmla="*/ 250 w 594"/>
                  <a:gd name="T1" fmla="*/ 2 h 336"/>
                  <a:gd name="T2" fmla="*/ 180 w 594"/>
                  <a:gd name="T3" fmla="*/ 18 h 336"/>
                  <a:gd name="T4" fmla="*/ 158 w 594"/>
                  <a:gd name="T5" fmla="*/ 28 h 336"/>
                  <a:gd name="T6" fmla="*/ 108 w 594"/>
                  <a:gd name="T7" fmla="*/ 60 h 336"/>
                  <a:gd name="T8" fmla="*/ 56 w 594"/>
                  <a:gd name="T9" fmla="*/ 118 h 336"/>
                  <a:gd name="T10" fmla="*/ 40 w 594"/>
                  <a:gd name="T11" fmla="*/ 146 h 336"/>
                  <a:gd name="T12" fmla="*/ 16 w 594"/>
                  <a:gd name="T13" fmla="*/ 200 h 336"/>
                  <a:gd name="T14" fmla="*/ 2 w 594"/>
                  <a:gd name="T15" fmla="*/ 268 h 336"/>
                  <a:gd name="T16" fmla="*/ 4 w 594"/>
                  <a:gd name="T17" fmla="*/ 310 h 336"/>
                  <a:gd name="T18" fmla="*/ 24 w 594"/>
                  <a:gd name="T19" fmla="*/ 332 h 336"/>
                  <a:gd name="T20" fmla="*/ 82 w 594"/>
                  <a:gd name="T21" fmla="*/ 336 h 336"/>
                  <a:gd name="T22" fmla="*/ 120 w 594"/>
                  <a:gd name="T23" fmla="*/ 332 h 336"/>
                  <a:gd name="T24" fmla="*/ 142 w 594"/>
                  <a:gd name="T25" fmla="*/ 310 h 336"/>
                  <a:gd name="T26" fmla="*/ 144 w 594"/>
                  <a:gd name="T27" fmla="*/ 284 h 336"/>
                  <a:gd name="T28" fmla="*/ 156 w 594"/>
                  <a:gd name="T29" fmla="*/ 232 h 336"/>
                  <a:gd name="T30" fmla="*/ 190 w 594"/>
                  <a:gd name="T31" fmla="*/ 190 h 336"/>
                  <a:gd name="T32" fmla="*/ 228 w 594"/>
                  <a:gd name="T33" fmla="*/ 158 h 336"/>
                  <a:gd name="T34" fmla="*/ 296 w 594"/>
                  <a:gd name="T35" fmla="*/ 144 h 336"/>
                  <a:gd name="T36" fmla="*/ 336 w 594"/>
                  <a:gd name="T37" fmla="*/ 150 h 336"/>
                  <a:gd name="T38" fmla="*/ 394 w 594"/>
                  <a:gd name="T39" fmla="*/ 180 h 336"/>
                  <a:gd name="T40" fmla="*/ 428 w 594"/>
                  <a:gd name="T41" fmla="*/ 224 h 336"/>
                  <a:gd name="T42" fmla="*/ 446 w 594"/>
                  <a:gd name="T43" fmla="*/ 276 h 336"/>
                  <a:gd name="T44" fmla="*/ 428 w 594"/>
                  <a:gd name="T45" fmla="*/ 222 h 336"/>
                  <a:gd name="T46" fmla="*/ 394 w 594"/>
                  <a:gd name="T47" fmla="*/ 180 h 336"/>
                  <a:gd name="T48" fmla="*/ 336 w 594"/>
                  <a:gd name="T49" fmla="*/ 150 h 336"/>
                  <a:gd name="T50" fmla="*/ 296 w 594"/>
                  <a:gd name="T51" fmla="*/ 144 h 336"/>
                  <a:gd name="T52" fmla="*/ 228 w 594"/>
                  <a:gd name="T53" fmla="*/ 158 h 336"/>
                  <a:gd name="T54" fmla="*/ 190 w 594"/>
                  <a:gd name="T55" fmla="*/ 190 h 336"/>
                  <a:gd name="T56" fmla="*/ 156 w 594"/>
                  <a:gd name="T57" fmla="*/ 232 h 336"/>
                  <a:gd name="T58" fmla="*/ 144 w 594"/>
                  <a:gd name="T59" fmla="*/ 282 h 336"/>
                  <a:gd name="T60" fmla="*/ 140 w 594"/>
                  <a:gd name="T61" fmla="*/ 308 h 336"/>
                  <a:gd name="T62" fmla="*/ 120 w 594"/>
                  <a:gd name="T63" fmla="*/ 332 h 336"/>
                  <a:gd name="T64" fmla="*/ 64 w 594"/>
                  <a:gd name="T65" fmla="*/ 336 h 336"/>
                  <a:gd name="T66" fmla="*/ 24 w 594"/>
                  <a:gd name="T67" fmla="*/ 332 h 336"/>
                  <a:gd name="T68" fmla="*/ 4 w 594"/>
                  <a:gd name="T69" fmla="*/ 310 h 336"/>
                  <a:gd name="T70" fmla="*/ 2 w 594"/>
                  <a:gd name="T71" fmla="*/ 272 h 336"/>
                  <a:gd name="T72" fmla="*/ 24 w 594"/>
                  <a:gd name="T73" fmla="*/ 180 h 336"/>
                  <a:gd name="T74" fmla="*/ 66 w 594"/>
                  <a:gd name="T75" fmla="*/ 106 h 336"/>
                  <a:gd name="T76" fmla="*/ 130 w 594"/>
                  <a:gd name="T77" fmla="*/ 44 h 336"/>
                  <a:gd name="T78" fmla="*/ 200 w 594"/>
                  <a:gd name="T79" fmla="*/ 12 h 336"/>
                  <a:gd name="T80" fmla="*/ 296 w 594"/>
                  <a:gd name="T81" fmla="*/ 0 h 336"/>
                  <a:gd name="T82" fmla="*/ 400 w 594"/>
                  <a:gd name="T83" fmla="*/ 18 h 336"/>
                  <a:gd name="T84" fmla="*/ 498 w 594"/>
                  <a:gd name="T85" fmla="*/ 70 h 336"/>
                  <a:gd name="T86" fmla="*/ 556 w 594"/>
                  <a:gd name="T87" fmla="*/ 142 h 336"/>
                  <a:gd name="T88" fmla="*/ 592 w 594"/>
                  <a:gd name="T89" fmla="*/ 260 h 336"/>
                  <a:gd name="T90" fmla="*/ 586 w 594"/>
                  <a:gd name="T91" fmla="*/ 316 h 336"/>
                  <a:gd name="T92" fmla="*/ 560 w 594"/>
                  <a:gd name="T93" fmla="*/ 334 h 336"/>
                  <a:gd name="T94" fmla="*/ 488 w 594"/>
                  <a:gd name="T95" fmla="*/ 334 h 336"/>
                  <a:gd name="T96" fmla="*/ 464 w 594"/>
                  <a:gd name="T97" fmla="*/ 328 h 336"/>
                  <a:gd name="T98" fmla="*/ 442 w 594"/>
                  <a:gd name="T99" fmla="*/ 300 h 336"/>
                  <a:gd name="T100" fmla="*/ 440 w 594"/>
                  <a:gd name="T101" fmla="*/ 292 h 336"/>
                  <a:gd name="T102" fmla="*/ 450 w 594"/>
                  <a:gd name="T103" fmla="*/ 318 h 336"/>
                  <a:gd name="T104" fmla="*/ 480 w 594"/>
                  <a:gd name="T105" fmla="*/ 334 h 336"/>
                  <a:gd name="T106" fmla="*/ 552 w 594"/>
                  <a:gd name="T107" fmla="*/ 336 h 336"/>
                  <a:gd name="T108" fmla="*/ 570 w 594"/>
                  <a:gd name="T109" fmla="*/ 332 h 336"/>
                  <a:gd name="T110" fmla="*/ 594 w 594"/>
                  <a:gd name="T111" fmla="*/ 292 h 336"/>
                  <a:gd name="T112" fmla="*/ 588 w 594"/>
                  <a:gd name="T113" fmla="*/ 226 h 336"/>
                  <a:gd name="T114" fmla="*/ 556 w 594"/>
                  <a:gd name="T115" fmla="*/ 140 h 336"/>
                  <a:gd name="T116" fmla="*/ 498 w 594"/>
                  <a:gd name="T117" fmla="*/ 70 h 336"/>
                  <a:gd name="T118" fmla="*/ 454 w 594"/>
                  <a:gd name="T119" fmla="*/ 40 h 336"/>
                  <a:gd name="T120" fmla="*/ 368 w 594"/>
                  <a:gd name="T121" fmla="*/ 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94" h="336">
                    <a:moveTo>
                      <a:pt x="296" y="0"/>
                    </a:moveTo>
                    <a:lnTo>
                      <a:pt x="296" y="0"/>
                    </a:lnTo>
                    <a:lnTo>
                      <a:pt x="272" y="0"/>
                    </a:lnTo>
                    <a:lnTo>
                      <a:pt x="250" y="2"/>
                    </a:lnTo>
                    <a:lnTo>
                      <a:pt x="250" y="2"/>
                    </a:lnTo>
                    <a:lnTo>
                      <a:pt x="216" y="8"/>
                    </a:lnTo>
                    <a:lnTo>
                      <a:pt x="198" y="12"/>
                    </a:lnTo>
                    <a:lnTo>
                      <a:pt x="180" y="18"/>
                    </a:lnTo>
                    <a:lnTo>
                      <a:pt x="180" y="18"/>
                    </a:lnTo>
                    <a:lnTo>
                      <a:pt x="168" y="24"/>
                    </a:lnTo>
                    <a:lnTo>
                      <a:pt x="168" y="24"/>
                    </a:lnTo>
                    <a:lnTo>
                      <a:pt x="158" y="28"/>
                    </a:lnTo>
                    <a:lnTo>
                      <a:pt x="158" y="28"/>
                    </a:lnTo>
                    <a:lnTo>
                      <a:pt x="140" y="38"/>
                    </a:lnTo>
                    <a:lnTo>
                      <a:pt x="124" y="48"/>
                    </a:lnTo>
                    <a:lnTo>
                      <a:pt x="108" y="60"/>
                    </a:lnTo>
                    <a:lnTo>
                      <a:pt x="94" y="72"/>
                    </a:lnTo>
                    <a:lnTo>
                      <a:pt x="80" y="86"/>
                    </a:lnTo>
                    <a:lnTo>
                      <a:pt x="68" y="102"/>
                    </a:lnTo>
                    <a:lnTo>
                      <a:pt x="56" y="118"/>
                    </a:lnTo>
                    <a:lnTo>
                      <a:pt x="44" y="136"/>
                    </a:lnTo>
                    <a:lnTo>
                      <a:pt x="44" y="136"/>
                    </a:lnTo>
                    <a:lnTo>
                      <a:pt x="40" y="146"/>
                    </a:lnTo>
                    <a:lnTo>
                      <a:pt x="40" y="146"/>
                    </a:lnTo>
                    <a:lnTo>
                      <a:pt x="34" y="156"/>
                    </a:lnTo>
                    <a:lnTo>
                      <a:pt x="34" y="156"/>
                    </a:lnTo>
                    <a:lnTo>
                      <a:pt x="24" y="178"/>
                    </a:lnTo>
                    <a:lnTo>
                      <a:pt x="16" y="200"/>
                    </a:lnTo>
                    <a:lnTo>
                      <a:pt x="10" y="222"/>
                    </a:lnTo>
                    <a:lnTo>
                      <a:pt x="4" y="244"/>
                    </a:lnTo>
                    <a:lnTo>
                      <a:pt x="4" y="244"/>
                    </a:lnTo>
                    <a:lnTo>
                      <a:pt x="2" y="268"/>
                    </a:lnTo>
                    <a:lnTo>
                      <a:pt x="0" y="292"/>
                    </a:lnTo>
                    <a:lnTo>
                      <a:pt x="0" y="292"/>
                    </a:lnTo>
                    <a:lnTo>
                      <a:pt x="2" y="302"/>
                    </a:lnTo>
                    <a:lnTo>
                      <a:pt x="4" y="310"/>
                    </a:lnTo>
                    <a:lnTo>
                      <a:pt x="6" y="318"/>
                    </a:lnTo>
                    <a:lnTo>
                      <a:pt x="12" y="324"/>
                    </a:lnTo>
                    <a:lnTo>
                      <a:pt x="18" y="330"/>
                    </a:lnTo>
                    <a:lnTo>
                      <a:pt x="24" y="332"/>
                    </a:lnTo>
                    <a:lnTo>
                      <a:pt x="32" y="336"/>
                    </a:lnTo>
                    <a:lnTo>
                      <a:pt x="40" y="336"/>
                    </a:lnTo>
                    <a:lnTo>
                      <a:pt x="64" y="336"/>
                    </a:lnTo>
                    <a:lnTo>
                      <a:pt x="82" y="336"/>
                    </a:lnTo>
                    <a:lnTo>
                      <a:pt x="104" y="336"/>
                    </a:lnTo>
                    <a:lnTo>
                      <a:pt x="104" y="336"/>
                    </a:lnTo>
                    <a:lnTo>
                      <a:pt x="112" y="334"/>
                    </a:lnTo>
                    <a:lnTo>
                      <a:pt x="120" y="332"/>
                    </a:lnTo>
                    <a:lnTo>
                      <a:pt x="126" y="328"/>
                    </a:lnTo>
                    <a:lnTo>
                      <a:pt x="132" y="324"/>
                    </a:lnTo>
                    <a:lnTo>
                      <a:pt x="138" y="318"/>
                    </a:lnTo>
                    <a:lnTo>
                      <a:pt x="142" y="310"/>
                    </a:lnTo>
                    <a:lnTo>
                      <a:pt x="144" y="302"/>
                    </a:lnTo>
                    <a:lnTo>
                      <a:pt x="144" y="292"/>
                    </a:lnTo>
                    <a:lnTo>
                      <a:pt x="144" y="292"/>
                    </a:lnTo>
                    <a:lnTo>
                      <a:pt x="144" y="284"/>
                    </a:lnTo>
                    <a:lnTo>
                      <a:pt x="144" y="284"/>
                    </a:lnTo>
                    <a:lnTo>
                      <a:pt x="146" y="268"/>
                    </a:lnTo>
                    <a:lnTo>
                      <a:pt x="148" y="250"/>
                    </a:lnTo>
                    <a:lnTo>
                      <a:pt x="156" y="232"/>
                    </a:lnTo>
                    <a:lnTo>
                      <a:pt x="168" y="214"/>
                    </a:lnTo>
                    <a:lnTo>
                      <a:pt x="168" y="214"/>
                    </a:lnTo>
                    <a:lnTo>
                      <a:pt x="178" y="202"/>
                    </a:lnTo>
                    <a:lnTo>
                      <a:pt x="190" y="190"/>
                    </a:lnTo>
                    <a:lnTo>
                      <a:pt x="214" y="170"/>
                    </a:lnTo>
                    <a:lnTo>
                      <a:pt x="214" y="170"/>
                    </a:lnTo>
                    <a:lnTo>
                      <a:pt x="228" y="158"/>
                    </a:lnTo>
                    <a:lnTo>
                      <a:pt x="228" y="158"/>
                    </a:lnTo>
                    <a:lnTo>
                      <a:pt x="246" y="154"/>
                    </a:lnTo>
                    <a:lnTo>
                      <a:pt x="262" y="150"/>
                    </a:lnTo>
                    <a:lnTo>
                      <a:pt x="280" y="146"/>
                    </a:lnTo>
                    <a:lnTo>
                      <a:pt x="296" y="144"/>
                    </a:lnTo>
                    <a:lnTo>
                      <a:pt x="296" y="144"/>
                    </a:lnTo>
                    <a:lnTo>
                      <a:pt x="310" y="146"/>
                    </a:lnTo>
                    <a:lnTo>
                      <a:pt x="324" y="148"/>
                    </a:lnTo>
                    <a:lnTo>
                      <a:pt x="336" y="150"/>
                    </a:lnTo>
                    <a:lnTo>
                      <a:pt x="348" y="154"/>
                    </a:lnTo>
                    <a:lnTo>
                      <a:pt x="372" y="166"/>
                    </a:lnTo>
                    <a:lnTo>
                      <a:pt x="394" y="180"/>
                    </a:lnTo>
                    <a:lnTo>
                      <a:pt x="394" y="180"/>
                    </a:lnTo>
                    <a:lnTo>
                      <a:pt x="404" y="190"/>
                    </a:lnTo>
                    <a:lnTo>
                      <a:pt x="414" y="200"/>
                    </a:lnTo>
                    <a:lnTo>
                      <a:pt x="422" y="212"/>
                    </a:lnTo>
                    <a:lnTo>
                      <a:pt x="428" y="224"/>
                    </a:lnTo>
                    <a:lnTo>
                      <a:pt x="428" y="224"/>
                    </a:lnTo>
                    <a:lnTo>
                      <a:pt x="438" y="250"/>
                    </a:lnTo>
                    <a:lnTo>
                      <a:pt x="446" y="276"/>
                    </a:lnTo>
                    <a:lnTo>
                      <a:pt x="446" y="276"/>
                    </a:lnTo>
                    <a:lnTo>
                      <a:pt x="446" y="276"/>
                    </a:lnTo>
                    <a:lnTo>
                      <a:pt x="440" y="250"/>
                    </a:lnTo>
                    <a:lnTo>
                      <a:pt x="428" y="222"/>
                    </a:lnTo>
                    <a:lnTo>
                      <a:pt x="428" y="222"/>
                    </a:lnTo>
                    <a:lnTo>
                      <a:pt x="422" y="210"/>
                    </a:lnTo>
                    <a:lnTo>
                      <a:pt x="414" y="198"/>
                    </a:lnTo>
                    <a:lnTo>
                      <a:pt x="404" y="188"/>
                    </a:lnTo>
                    <a:lnTo>
                      <a:pt x="394" y="180"/>
                    </a:lnTo>
                    <a:lnTo>
                      <a:pt x="394" y="180"/>
                    </a:lnTo>
                    <a:lnTo>
                      <a:pt x="372" y="164"/>
                    </a:lnTo>
                    <a:lnTo>
                      <a:pt x="348" y="154"/>
                    </a:lnTo>
                    <a:lnTo>
                      <a:pt x="336" y="150"/>
                    </a:lnTo>
                    <a:lnTo>
                      <a:pt x="324" y="146"/>
                    </a:lnTo>
                    <a:lnTo>
                      <a:pt x="310" y="144"/>
                    </a:lnTo>
                    <a:lnTo>
                      <a:pt x="296" y="144"/>
                    </a:lnTo>
                    <a:lnTo>
                      <a:pt x="296" y="144"/>
                    </a:lnTo>
                    <a:lnTo>
                      <a:pt x="280" y="146"/>
                    </a:lnTo>
                    <a:lnTo>
                      <a:pt x="262" y="150"/>
                    </a:lnTo>
                    <a:lnTo>
                      <a:pt x="246" y="154"/>
                    </a:lnTo>
                    <a:lnTo>
                      <a:pt x="228" y="158"/>
                    </a:lnTo>
                    <a:lnTo>
                      <a:pt x="228" y="158"/>
                    </a:lnTo>
                    <a:lnTo>
                      <a:pt x="214" y="168"/>
                    </a:lnTo>
                    <a:lnTo>
                      <a:pt x="214" y="168"/>
                    </a:lnTo>
                    <a:lnTo>
                      <a:pt x="190" y="190"/>
                    </a:lnTo>
                    <a:lnTo>
                      <a:pt x="178" y="200"/>
                    </a:lnTo>
                    <a:lnTo>
                      <a:pt x="168" y="214"/>
                    </a:lnTo>
                    <a:lnTo>
                      <a:pt x="168" y="214"/>
                    </a:lnTo>
                    <a:lnTo>
                      <a:pt x="156" y="232"/>
                    </a:lnTo>
                    <a:lnTo>
                      <a:pt x="148" y="248"/>
                    </a:lnTo>
                    <a:lnTo>
                      <a:pt x="146" y="266"/>
                    </a:lnTo>
                    <a:lnTo>
                      <a:pt x="144" y="282"/>
                    </a:lnTo>
                    <a:lnTo>
                      <a:pt x="144" y="282"/>
                    </a:lnTo>
                    <a:lnTo>
                      <a:pt x="144" y="290"/>
                    </a:lnTo>
                    <a:lnTo>
                      <a:pt x="144" y="290"/>
                    </a:lnTo>
                    <a:lnTo>
                      <a:pt x="144" y="300"/>
                    </a:lnTo>
                    <a:lnTo>
                      <a:pt x="140" y="308"/>
                    </a:lnTo>
                    <a:lnTo>
                      <a:pt x="136" y="316"/>
                    </a:lnTo>
                    <a:lnTo>
                      <a:pt x="132" y="322"/>
                    </a:lnTo>
                    <a:lnTo>
                      <a:pt x="126" y="328"/>
                    </a:lnTo>
                    <a:lnTo>
                      <a:pt x="120" y="332"/>
                    </a:lnTo>
                    <a:lnTo>
                      <a:pt x="112" y="334"/>
                    </a:lnTo>
                    <a:lnTo>
                      <a:pt x="104" y="334"/>
                    </a:lnTo>
                    <a:lnTo>
                      <a:pt x="82" y="336"/>
                    </a:lnTo>
                    <a:lnTo>
                      <a:pt x="64" y="336"/>
                    </a:lnTo>
                    <a:lnTo>
                      <a:pt x="40" y="336"/>
                    </a:lnTo>
                    <a:lnTo>
                      <a:pt x="40" y="336"/>
                    </a:lnTo>
                    <a:lnTo>
                      <a:pt x="32" y="334"/>
                    </a:lnTo>
                    <a:lnTo>
                      <a:pt x="24" y="332"/>
                    </a:lnTo>
                    <a:lnTo>
                      <a:pt x="18" y="328"/>
                    </a:lnTo>
                    <a:lnTo>
                      <a:pt x="12" y="324"/>
                    </a:lnTo>
                    <a:lnTo>
                      <a:pt x="8" y="318"/>
                    </a:lnTo>
                    <a:lnTo>
                      <a:pt x="4" y="310"/>
                    </a:lnTo>
                    <a:lnTo>
                      <a:pt x="2" y="302"/>
                    </a:lnTo>
                    <a:lnTo>
                      <a:pt x="2" y="292"/>
                    </a:lnTo>
                    <a:lnTo>
                      <a:pt x="2" y="292"/>
                    </a:lnTo>
                    <a:lnTo>
                      <a:pt x="2" y="272"/>
                    </a:lnTo>
                    <a:lnTo>
                      <a:pt x="4" y="254"/>
                    </a:lnTo>
                    <a:lnTo>
                      <a:pt x="6" y="234"/>
                    </a:lnTo>
                    <a:lnTo>
                      <a:pt x="12" y="216"/>
                    </a:lnTo>
                    <a:lnTo>
                      <a:pt x="24" y="180"/>
                    </a:lnTo>
                    <a:lnTo>
                      <a:pt x="40" y="146"/>
                    </a:lnTo>
                    <a:lnTo>
                      <a:pt x="40" y="146"/>
                    </a:lnTo>
                    <a:lnTo>
                      <a:pt x="52" y="126"/>
                    </a:lnTo>
                    <a:lnTo>
                      <a:pt x="66" y="106"/>
                    </a:lnTo>
                    <a:lnTo>
                      <a:pt x="80" y="88"/>
                    </a:lnTo>
                    <a:lnTo>
                      <a:pt x="96" y="72"/>
                    </a:lnTo>
                    <a:lnTo>
                      <a:pt x="112" y="58"/>
                    </a:lnTo>
                    <a:lnTo>
                      <a:pt x="130" y="44"/>
                    </a:lnTo>
                    <a:lnTo>
                      <a:pt x="148" y="34"/>
                    </a:lnTo>
                    <a:lnTo>
                      <a:pt x="168" y="24"/>
                    </a:lnTo>
                    <a:lnTo>
                      <a:pt x="168" y="24"/>
                    </a:lnTo>
                    <a:lnTo>
                      <a:pt x="200" y="12"/>
                    </a:lnTo>
                    <a:lnTo>
                      <a:pt x="230" y="6"/>
                    </a:lnTo>
                    <a:lnTo>
                      <a:pt x="262" y="2"/>
                    </a:lnTo>
                    <a:lnTo>
                      <a:pt x="296" y="0"/>
                    </a:lnTo>
                    <a:lnTo>
                      <a:pt x="296" y="0"/>
                    </a:lnTo>
                    <a:lnTo>
                      <a:pt x="322" y="2"/>
                    </a:lnTo>
                    <a:lnTo>
                      <a:pt x="348" y="4"/>
                    </a:lnTo>
                    <a:lnTo>
                      <a:pt x="374" y="10"/>
                    </a:lnTo>
                    <a:lnTo>
                      <a:pt x="400" y="18"/>
                    </a:lnTo>
                    <a:lnTo>
                      <a:pt x="426" y="26"/>
                    </a:lnTo>
                    <a:lnTo>
                      <a:pt x="452" y="40"/>
                    </a:lnTo>
                    <a:lnTo>
                      <a:pt x="476" y="54"/>
                    </a:lnTo>
                    <a:lnTo>
                      <a:pt x="498" y="70"/>
                    </a:lnTo>
                    <a:lnTo>
                      <a:pt x="498" y="70"/>
                    </a:lnTo>
                    <a:lnTo>
                      <a:pt x="520" y="92"/>
                    </a:lnTo>
                    <a:lnTo>
                      <a:pt x="540" y="116"/>
                    </a:lnTo>
                    <a:lnTo>
                      <a:pt x="556" y="142"/>
                    </a:lnTo>
                    <a:lnTo>
                      <a:pt x="570" y="170"/>
                    </a:lnTo>
                    <a:lnTo>
                      <a:pt x="580" y="198"/>
                    </a:lnTo>
                    <a:lnTo>
                      <a:pt x="586" y="228"/>
                    </a:lnTo>
                    <a:lnTo>
                      <a:pt x="592" y="260"/>
                    </a:lnTo>
                    <a:lnTo>
                      <a:pt x="592" y="292"/>
                    </a:lnTo>
                    <a:lnTo>
                      <a:pt x="592" y="292"/>
                    </a:lnTo>
                    <a:lnTo>
                      <a:pt x="590" y="306"/>
                    </a:lnTo>
                    <a:lnTo>
                      <a:pt x="586" y="316"/>
                    </a:lnTo>
                    <a:lnTo>
                      <a:pt x="578" y="326"/>
                    </a:lnTo>
                    <a:lnTo>
                      <a:pt x="570" y="332"/>
                    </a:lnTo>
                    <a:lnTo>
                      <a:pt x="570" y="332"/>
                    </a:lnTo>
                    <a:lnTo>
                      <a:pt x="560" y="334"/>
                    </a:lnTo>
                    <a:lnTo>
                      <a:pt x="552" y="336"/>
                    </a:lnTo>
                    <a:lnTo>
                      <a:pt x="530" y="336"/>
                    </a:lnTo>
                    <a:lnTo>
                      <a:pt x="508" y="336"/>
                    </a:lnTo>
                    <a:lnTo>
                      <a:pt x="488" y="334"/>
                    </a:lnTo>
                    <a:lnTo>
                      <a:pt x="488" y="334"/>
                    </a:lnTo>
                    <a:lnTo>
                      <a:pt x="480" y="334"/>
                    </a:lnTo>
                    <a:lnTo>
                      <a:pt x="472" y="332"/>
                    </a:lnTo>
                    <a:lnTo>
                      <a:pt x="464" y="328"/>
                    </a:lnTo>
                    <a:lnTo>
                      <a:pt x="456" y="322"/>
                    </a:lnTo>
                    <a:lnTo>
                      <a:pt x="450" y="316"/>
                    </a:lnTo>
                    <a:lnTo>
                      <a:pt x="446" y="310"/>
                    </a:lnTo>
                    <a:lnTo>
                      <a:pt x="442" y="300"/>
                    </a:lnTo>
                    <a:lnTo>
                      <a:pt x="440" y="290"/>
                    </a:lnTo>
                    <a:lnTo>
                      <a:pt x="440" y="292"/>
                    </a:lnTo>
                    <a:lnTo>
                      <a:pt x="440" y="292"/>
                    </a:lnTo>
                    <a:lnTo>
                      <a:pt x="440" y="292"/>
                    </a:lnTo>
                    <a:lnTo>
                      <a:pt x="440" y="292"/>
                    </a:lnTo>
                    <a:lnTo>
                      <a:pt x="442" y="302"/>
                    </a:lnTo>
                    <a:lnTo>
                      <a:pt x="444" y="310"/>
                    </a:lnTo>
                    <a:lnTo>
                      <a:pt x="450" y="318"/>
                    </a:lnTo>
                    <a:lnTo>
                      <a:pt x="456" y="324"/>
                    </a:lnTo>
                    <a:lnTo>
                      <a:pt x="464" y="328"/>
                    </a:lnTo>
                    <a:lnTo>
                      <a:pt x="470" y="332"/>
                    </a:lnTo>
                    <a:lnTo>
                      <a:pt x="480" y="334"/>
                    </a:lnTo>
                    <a:lnTo>
                      <a:pt x="488" y="336"/>
                    </a:lnTo>
                    <a:lnTo>
                      <a:pt x="508" y="336"/>
                    </a:lnTo>
                    <a:lnTo>
                      <a:pt x="530" y="336"/>
                    </a:lnTo>
                    <a:lnTo>
                      <a:pt x="552" y="336"/>
                    </a:lnTo>
                    <a:lnTo>
                      <a:pt x="552" y="336"/>
                    </a:lnTo>
                    <a:lnTo>
                      <a:pt x="562" y="334"/>
                    </a:lnTo>
                    <a:lnTo>
                      <a:pt x="570" y="332"/>
                    </a:lnTo>
                    <a:lnTo>
                      <a:pt x="570" y="332"/>
                    </a:lnTo>
                    <a:lnTo>
                      <a:pt x="580" y="326"/>
                    </a:lnTo>
                    <a:lnTo>
                      <a:pt x="586" y="318"/>
                    </a:lnTo>
                    <a:lnTo>
                      <a:pt x="592" y="306"/>
                    </a:lnTo>
                    <a:lnTo>
                      <a:pt x="594" y="292"/>
                    </a:lnTo>
                    <a:lnTo>
                      <a:pt x="594" y="292"/>
                    </a:lnTo>
                    <a:lnTo>
                      <a:pt x="592" y="270"/>
                    </a:lnTo>
                    <a:lnTo>
                      <a:pt x="590" y="248"/>
                    </a:lnTo>
                    <a:lnTo>
                      <a:pt x="588" y="226"/>
                    </a:lnTo>
                    <a:lnTo>
                      <a:pt x="582" y="204"/>
                    </a:lnTo>
                    <a:lnTo>
                      <a:pt x="582" y="204"/>
                    </a:lnTo>
                    <a:lnTo>
                      <a:pt x="572" y="172"/>
                    </a:lnTo>
                    <a:lnTo>
                      <a:pt x="556" y="140"/>
                    </a:lnTo>
                    <a:lnTo>
                      <a:pt x="536" y="112"/>
                    </a:lnTo>
                    <a:lnTo>
                      <a:pt x="514" y="84"/>
                    </a:lnTo>
                    <a:lnTo>
                      <a:pt x="514" y="84"/>
                    </a:lnTo>
                    <a:lnTo>
                      <a:pt x="498" y="70"/>
                    </a:lnTo>
                    <a:lnTo>
                      <a:pt x="498" y="70"/>
                    </a:lnTo>
                    <a:lnTo>
                      <a:pt x="480" y="56"/>
                    </a:lnTo>
                    <a:lnTo>
                      <a:pt x="480" y="56"/>
                    </a:lnTo>
                    <a:lnTo>
                      <a:pt x="454" y="40"/>
                    </a:lnTo>
                    <a:lnTo>
                      <a:pt x="426" y="26"/>
                    </a:lnTo>
                    <a:lnTo>
                      <a:pt x="398" y="16"/>
                    </a:lnTo>
                    <a:lnTo>
                      <a:pt x="368" y="8"/>
                    </a:lnTo>
                    <a:lnTo>
                      <a:pt x="368" y="8"/>
                    </a:lnTo>
                    <a:lnTo>
                      <a:pt x="332" y="2"/>
                    </a:lnTo>
                    <a:lnTo>
                      <a:pt x="296" y="0"/>
                    </a:lnTo>
                    <a:close/>
                  </a:path>
                </a:pathLst>
              </a:custGeom>
              <a:solidFill>
                <a:srgbClr val="FFFFFF"/>
              </a:solidFill>
              <a:ln>
                <a:noFill/>
              </a:ln>
            </p:spPr>
            <p:txBody>
              <a:bodyPr vert="horz" wrap="square" lIns="91440" tIns="45720" rIns="91440" bIns="45720" numCol="1" anchor="t" anchorCtr="0" compatLnSpc="1"/>
              <a:lstStyle/>
              <a:p>
                <a:endParaRPr lang="zh-CN" altLang="en-US"/>
              </a:p>
            </p:txBody>
          </p:sp>
          <p:sp>
            <p:nvSpPr>
              <p:cNvPr id="765" name="Freeform 144"/>
              <p:cNvSpPr/>
              <p:nvPr/>
            </p:nvSpPr>
            <p:spPr bwMode="auto">
              <a:xfrm>
                <a:off x="2595" y="3245"/>
                <a:ext cx="594" cy="336"/>
              </a:xfrm>
              <a:custGeom>
                <a:avLst/>
                <a:gdLst>
                  <a:gd name="T0" fmla="*/ 250 w 594"/>
                  <a:gd name="T1" fmla="*/ 2 h 336"/>
                  <a:gd name="T2" fmla="*/ 180 w 594"/>
                  <a:gd name="T3" fmla="*/ 18 h 336"/>
                  <a:gd name="T4" fmla="*/ 158 w 594"/>
                  <a:gd name="T5" fmla="*/ 28 h 336"/>
                  <a:gd name="T6" fmla="*/ 108 w 594"/>
                  <a:gd name="T7" fmla="*/ 60 h 336"/>
                  <a:gd name="T8" fmla="*/ 56 w 594"/>
                  <a:gd name="T9" fmla="*/ 118 h 336"/>
                  <a:gd name="T10" fmla="*/ 40 w 594"/>
                  <a:gd name="T11" fmla="*/ 146 h 336"/>
                  <a:gd name="T12" fmla="*/ 16 w 594"/>
                  <a:gd name="T13" fmla="*/ 200 h 336"/>
                  <a:gd name="T14" fmla="*/ 2 w 594"/>
                  <a:gd name="T15" fmla="*/ 268 h 336"/>
                  <a:gd name="T16" fmla="*/ 4 w 594"/>
                  <a:gd name="T17" fmla="*/ 310 h 336"/>
                  <a:gd name="T18" fmla="*/ 24 w 594"/>
                  <a:gd name="T19" fmla="*/ 332 h 336"/>
                  <a:gd name="T20" fmla="*/ 82 w 594"/>
                  <a:gd name="T21" fmla="*/ 336 h 336"/>
                  <a:gd name="T22" fmla="*/ 120 w 594"/>
                  <a:gd name="T23" fmla="*/ 332 h 336"/>
                  <a:gd name="T24" fmla="*/ 142 w 594"/>
                  <a:gd name="T25" fmla="*/ 310 h 336"/>
                  <a:gd name="T26" fmla="*/ 144 w 594"/>
                  <a:gd name="T27" fmla="*/ 284 h 336"/>
                  <a:gd name="T28" fmla="*/ 156 w 594"/>
                  <a:gd name="T29" fmla="*/ 232 h 336"/>
                  <a:gd name="T30" fmla="*/ 190 w 594"/>
                  <a:gd name="T31" fmla="*/ 190 h 336"/>
                  <a:gd name="T32" fmla="*/ 228 w 594"/>
                  <a:gd name="T33" fmla="*/ 158 h 336"/>
                  <a:gd name="T34" fmla="*/ 296 w 594"/>
                  <a:gd name="T35" fmla="*/ 144 h 336"/>
                  <a:gd name="T36" fmla="*/ 336 w 594"/>
                  <a:gd name="T37" fmla="*/ 150 h 336"/>
                  <a:gd name="T38" fmla="*/ 394 w 594"/>
                  <a:gd name="T39" fmla="*/ 180 h 336"/>
                  <a:gd name="T40" fmla="*/ 428 w 594"/>
                  <a:gd name="T41" fmla="*/ 224 h 336"/>
                  <a:gd name="T42" fmla="*/ 446 w 594"/>
                  <a:gd name="T43" fmla="*/ 276 h 336"/>
                  <a:gd name="T44" fmla="*/ 428 w 594"/>
                  <a:gd name="T45" fmla="*/ 222 h 336"/>
                  <a:gd name="T46" fmla="*/ 394 w 594"/>
                  <a:gd name="T47" fmla="*/ 180 h 336"/>
                  <a:gd name="T48" fmla="*/ 336 w 594"/>
                  <a:gd name="T49" fmla="*/ 150 h 336"/>
                  <a:gd name="T50" fmla="*/ 296 w 594"/>
                  <a:gd name="T51" fmla="*/ 144 h 336"/>
                  <a:gd name="T52" fmla="*/ 228 w 594"/>
                  <a:gd name="T53" fmla="*/ 158 h 336"/>
                  <a:gd name="T54" fmla="*/ 190 w 594"/>
                  <a:gd name="T55" fmla="*/ 190 h 336"/>
                  <a:gd name="T56" fmla="*/ 156 w 594"/>
                  <a:gd name="T57" fmla="*/ 232 h 336"/>
                  <a:gd name="T58" fmla="*/ 144 w 594"/>
                  <a:gd name="T59" fmla="*/ 282 h 336"/>
                  <a:gd name="T60" fmla="*/ 140 w 594"/>
                  <a:gd name="T61" fmla="*/ 308 h 336"/>
                  <a:gd name="T62" fmla="*/ 120 w 594"/>
                  <a:gd name="T63" fmla="*/ 332 h 336"/>
                  <a:gd name="T64" fmla="*/ 64 w 594"/>
                  <a:gd name="T65" fmla="*/ 336 h 336"/>
                  <a:gd name="T66" fmla="*/ 24 w 594"/>
                  <a:gd name="T67" fmla="*/ 332 h 336"/>
                  <a:gd name="T68" fmla="*/ 4 w 594"/>
                  <a:gd name="T69" fmla="*/ 310 h 336"/>
                  <a:gd name="T70" fmla="*/ 2 w 594"/>
                  <a:gd name="T71" fmla="*/ 272 h 336"/>
                  <a:gd name="T72" fmla="*/ 24 w 594"/>
                  <a:gd name="T73" fmla="*/ 180 h 336"/>
                  <a:gd name="T74" fmla="*/ 66 w 594"/>
                  <a:gd name="T75" fmla="*/ 106 h 336"/>
                  <a:gd name="T76" fmla="*/ 130 w 594"/>
                  <a:gd name="T77" fmla="*/ 44 h 336"/>
                  <a:gd name="T78" fmla="*/ 200 w 594"/>
                  <a:gd name="T79" fmla="*/ 12 h 336"/>
                  <a:gd name="T80" fmla="*/ 296 w 594"/>
                  <a:gd name="T81" fmla="*/ 0 h 336"/>
                  <a:gd name="T82" fmla="*/ 400 w 594"/>
                  <a:gd name="T83" fmla="*/ 18 h 336"/>
                  <a:gd name="T84" fmla="*/ 498 w 594"/>
                  <a:gd name="T85" fmla="*/ 70 h 336"/>
                  <a:gd name="T86" fmla="*/ 556 w 594"/>
                  <a:gd name="T87" fmla="*/ 142 h 336"/>
                  <a:gd name="T88" fmla="*/ 592 w 594"/>
                  <a:gd name="T89" fmla="*/ 260 h 336"/>
                  <a:gd name="T90" fmla="*/ 586 w 594"/>
                  <a:gd name="T91" fmla="*/ 316 h 336"/>
                  <a:gd name="T92" fmla="*/ 560 w 594"/>
                  <a:gd name="T93" fmla="*/ 334 h 336"/>
                  <a:gd name="T94" fmla="*/ 488 w 594"/>
                  <a:gd name="T95" fmla="*/ 334 h 336"/>
                  <a:gd name="T96" fmla="*/ 464 w 594"/>
                  <a:gd name="T97" fmla="*/ 328 h 336"/>
                  <a:gd name="T98" fmla="*/ 442 w 594"/>
                  <a:gd name="T99" fmla="*/ 300 h 336"/>
                  <a:gd name="T100" fmla="*/ 440 w 594"/>
                  <a:gd name="T101" fmla="*/ 292 h 336"/>
                  <a:gd name="T102" fmla="*/ 450 w 594"/>
                  <a:gd name="T103" fmla="*/ 318 h 336"/>
                  <a:gd name="T104" fmla="*/ 480 w 594"/>
                  <a:gd name="T105" fmla="*/ 334 h 336"/>
                  <a:gd name="T106" fmla="*/ 552 w 594"/>
                  <a:gd name="T107" fmla="*/ 336 h 336"/>
                  <a:gd name="T108" fmla="*/ 570 w 594"/>
                  <a:gd name="T109" fmla="*/ 332 h 336"/>
                  <a:gd name="T110" fmla="*/ 594 w 594"/>
                  <a:gd name="T111" fmla="*/ 292 h 336"/>
                  <a:gd name="T112" fmla="*/ 588 w 594"/>
                  <a:gd name="T113" fmla="*/ 226 h 336"/>
                  <a:gd name="T114" fmla="*/ 556 w 594"/>
                  <a:gd name="T115" fmla="*/ 140 h 336"/>
                  <a:gd name="T116" fmla="*/ 498 w 594"/>
                  <a:gd name="T117" fmla="*/ 70 h 336"/>
                  <a:gd name="T118" fmla="*/ 454 w 594"/>
                  <a:gd name="T119" fmla="*/ 40 h 336"/>
                  <a:gd name="T120" fmla="*/ 368 w 594"/>
                  <a:gd name="T121" fmla="*/ 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94" h="336">
                    <a:moveTo>
                      <a:pt x="296" y="0"/>
                    </a:moveTo>
                    <a:lnTo>
                      <a:pt x="296" y="0"/>
                    </a:lnTo>
                    <a:lnTo>
                      <a:pt x="272" y="0"/>
                    </a:lnTo>
                    <a:lnTo>
                      <a:pt x="250" y="2"/>
                    </a:lnTo>
                    <a:lnTo>
                      <a:pt x="250" y="2"/>
                    </a:lnTo>
                    <a:lnTo>
                      <a:pt x="216" y="8"/>
                    </a:lnTo>
                    <a:lnTo>
                      <a:pt x="198" y="12"/>
                    </a:lnTo>
                    <a:lnTo>
                      <a:pt x="180" y="18"/>
                    </a:lnTo>
                    <a:lnTo>
                      <a:pt x="180" y="18"/>
                    </a:lnTo>
                    <a:lnTo>
                      <a:pt x="168" y="24"/>
                    </a:lnTo>
                    <a:lnTo>
                      <a:pt x="168" y="24"/>
                    </a:lnTo>
                    <a:lnTo>
                      <a:pt x="158" y="28"/>
                    </a:lnTo>
                    <a:lnTo>
                      <a:pt x="158" y="28"/>
                    </a:lnTo>
                    <a:lnTo>
                      <a:pt x="140" y="38"/>
                    </a:lnTo>
                    <a:lnTo>
                      <a:pt x="124" y="48"/>
                    </a:lnTo>
                    <a:lnTo>
                      <a:pt x="108" y="60"/>
                    </a:lnTo>
                    <a:lnTo>
                      <a:pt x="94" y="72"/>
                    </a:lnTo>
                    <a:lnTo>
                      <a:pt x="80" y="86"/>
                    </a:lnTo>
                    <a:lnTo>
                      <a:pt x="68" y="102"/>
                    </a:lnTo>
                    <a:lnTo>
                      <a:pt x="56" y="118"/>
                    </a:lnTo>
                    <a:lnTo>
                      <a:pt x="44" y="136"/>
                    </a:lnTo>
                    <a:lnTo>
                      <a:pt x="44" y="136"/>
                    </a:lnTo>
                    <a:lnTo>
                      <a:pt x="40" y="146"/>
                    </a:lnTo>
                    <a:lnTo>
                      <a:pt x="40" y="146"/>
                    </a:lnTo>
                    <a:lnTo>
                      <a:pt x="34" y="156"/>
                    </a:lnTo>
                    <a:lnTo>
                      <a:pt x="34" y="156"/>
                    </a:lnTo>
                    <a:lnTo>
                      <a:pt x="24" y="178"/>
                    </a:lnTo>
                    <a:lnTo>
                      <a:pt x="16" y="200"/>
                    </a:lnTo>
                    <a:lnTo>
                      <a:pt x="10" y="222"/>
                    </a:lnTo>
                    <a:lnTo>
                      <a:pt x="4" y="244"/>
                    </a:lnTo>
                    <a:lnTo>
                      <a:pt x="4" y="244"/>
                    </a:lnTo>
                    <a:lnTo>
                      <a:pt x="2" y="268"/>
                    </a:lnTo>
                    <a:lnTo>
                      <a:pt x="0" y="292"/>
                    </a:lnTo>
                    <a:lnTo>
                      <a:pt x="0" y="292"/>
                    </a:lnTo>
                    <a:lnTo>
                      <a:pt x="2" y="302"/>
                    </a:lnTo>
                    <a:lnTo>
                      <a:pt x="4" y="310"/>
                    </a:lnTo>
                    <a:lnTo>
                      <a:pt x="6" y="318"/>
                    </a:lnTo>
                    <a:lnTo>
                      <a:pt x="12" y="324"/>
                    </a:lnTo>
                    <a:lnTo>
                      <a:pt x="18" y="330"/>
                    </a:lnTo>
                    <a:lnTo>
                      <a:pt x="24" y="332"/>
                    </a:lnTo>
                    <a:lnTo>
                      <a:pt x="32" y="336"/>
                    </a:lnTo>
                    <a:lnTo>
                      <a:pt x="40" y="336"/>
                    </a:lnTo>
                    <a:lnTo>
                      <a:pt x="64" y="336"/>
                    </a:lnTo>
                    <a:lnTo>
                      <a:pt x="82" y="336"/>
                    </a:lnTo>
                    <a:lnTo>
                      <a:pt x="104" y="336"/>
                    </a:lnTo>
                    <a:lnTo>
                      <a:pt x="104" y="336"/>
                    </a:lnTo>
                    <a:lnTo>
                      <a:pt x="112" y="334"/>
                    </a:lnTo>
                    <a:lnTo>
                      <a:pt x="120" y="332"/>
                    </a:lnTo>
                    <a:lnTo>
                      <a:pt x="126" y="328"/>
                    </a:lnTo>
                    <a:lnTo>
                      <a:pt x="132" y="324"/>
                    </a:lnTo>
                    <a:lnTo>
                      <a:pt x="138" y="318"/>
                    </a:lnTo>
                    <a:lnTo>
                      <a:pt x="142" y="310"/>
                    </a:lnTo>
                    <a:lnTo>
                      <a:pt x="144" y="302"/>
                    </a:lnTo>
                    <a:lnTo>
                      <a:pt x="144" y="292"/>
                    </a:lnTo>
                    <a:lnTo>
                      <a:pt x="144" y="292"/>
                    </a:lnTo>
                    <a:lnTo>
                      <a:pt x="144" y="284"/>
                    </a:lnTo>
                    <a:lnTo>
                      <a:pt x="144" y="284"/>
                    </a:lnTo>
                    <a:lnTo>
                      <a:pt x="146" y="268"/>
                    </a:lnTo>
                    <a:lnTo>
                      <a:pt x="148" y="250"/>
                    </a:lnTo>
                    <a:lnTo>
                      <a:pt x="156" y="232"/>
                    </a:lnTo>
                    <a:lnTo>
                      <a:pt x="168" y="214"/>
                    </a:lnTo>
                    <a:lnTo>
                      <a:pt x="168" y="214"/>
                    </a:lnTo>
                    <a:lnTo>
                      <a:pt x="178" y="202"/>
                    </a:lnTo>
                    <a:lnTo>
                      <a:pt x="190" y="190"/>
                    </a:lnTo>
                    <a:lnTo>
                      <a:pt x="214" y="170"/>
                    </a:lnTo>
                    <a:lnTo>
                      <a:pt x="214" y="170"/>
                    </a:lnTo>
                    <a:lnTo>
                      <a:pt x="228" y="158"/>
                    </a:lnTo>
                    <a:lnTo>
                      <a:pt x="228" y="158"/>
                    </a:lnTo>
                    <a:lnTo>
                      <a:pt x="246" y="154"/>
                    </a:lnTo>
                    <a:lnTo>
                      <a:pt x="262" y="150"/>
                    </a:lnTo>
                    <a:lnTo>
                      <a:pt x="280" y="146"/>
                    </a:lnTo>
                    <a:lnTo>
                      <a:pt x="296" y="144"/>
                    </a:lnTo>
                    <a:lnTo>
                      <a:pt x="296" y="144"/>
                    </a:lnTo>
                    <a:lnTo>
                      <a:pt x="310" y="146"/>
                    </a:lnTo>
                    <a:lnTo>
                      <a:pt x="324" y="148"/>
                    </a:lnTo>
                    <a:lnTo>
                      <a:pt x="336" y="150"/>
                    </a:lnTo>
                    <a:lnTo>
                      <a:pt x="348" y="154"/>
                    </a:lnTo>
                    <a:lnTo>
                      <a:pt x="372" y="166"/>
                    </a:lnTo>
                    <a:lnTo>
                      <a:pt x="394" y="180"/>
                    </a:lnTo>
                    <a:lnTo>
                      <a:pt x="394" y="180"/>
                    </a:lnTo>
                    <a:lnTo>
                      <a:pt x="404" y="190"/>
                    </a:lnTo>
                    <a:lnTo>
                      <a:pt x="414" y="200"/>
                    </a:lnTo>
                    <a:lnTo>
                      <a:pt x="422" y="212"/>
                    </a:lnTo>
                    <a:lnTo>
                      <a:pt x="428" y="224"/>
                    </a:lnTo>
                    <a:lnTo>
                      <a:pt x="428" y="224"/>
                    </a:lnTo>
                    <a:lnTo>
                      <a:pt x="438" y="250"/>
                    </a:lnTo>
                    <a:lnTo>
                      <a:pt x="446" y="276"/>
                    </a:lnTo>
                    <a:lnTo>
                      <a:pt x="446" y="276"/>
                    </a:lnTo>
                    <a:lnTo>
                      <a:pt x="446" y="276"/>
                    </a:lnTo>
                    <a:lnTo>
                      <a:pt x="440" y="250"/>
                    </a:lnTo>
                    <a:lnTo>
                      <a:pt x="428" y="222"/>
                    </a:lnTo>
                    <a:lnTo>
                      <a:pt x="428" y="222"/>
                    </a:lnTo>
                    <a:lnTo>
                      <a:pt x="422" y="210"/>
                    </a:lnTo>
                    <a:lnTo>
                      <a:pt x="414" y="198"/>
                    </a:lnTo>
                    <a:lnTo>
                      <a:pt x="404" y="188"/>
                    </a:lnTo>
                    <a:lnTo>
                      <a:pt x="394" y="180"/>
                    </a:lnTo>
                    <a:lnTo>
                      <a:pt x="394" y="180"/>
                    </a:lnTo>
                    <a:lnTo>
                      <a:pt x="372" y="164"/>
                    </a:lnTo>
                    <a:lnTo>
                      <a:pt x="348" y="154"/>
                    </a:lnTo>
                    <a:lnTo>
                      <a:pt x="336" y="150"/>
                    </a:lnTo>
                    <a:lnTo>
                      <a:pt x="324" y="146"/>
                    </a:lnTo>
                    <a:lnTo>
                      <a:pt x="310" y="144"/>
                    </a:lnTo>
                    <a:lnTo>
                      <a:pt x="296" y="144"/>
                    </a:lnTo>
                    <a:lnTo>
                      <a:pt x="296" y="144"/>
                    </a:lnTo>
                    <a:lnTo>
                      <a:pt x="280" y="146"/>
                    </a:lnTo>
                    <a:lnTo>
                      <a:pt x="262" y="150"/>
                    </a:lnTo>
                    <a:lnTo>
                      <a:pt x="246" y="154"/>
                    </a:lnTo>
                    <a:lnTo>
                      <a:pt x="228" y="158"/>
                    </a:lnTo>
                    <a:lnTo>
                      <a:pt x="228" y="158"/>
                    </a:lnTo>
                    <a:lnTo>
                      <a:pt x="214" y="168"/>
                    </a:lnTo>
                    <a:lnTo>
                      <a:pt x="214" y="168"/>
                    </a:lnTo>
                    <a:lnTo>
                      <a:pt x="190" y="190"/>
                    </a:lnTo>
                    <a:lnTo>
                      <a:pt x="178" y="200"/>
                    </a:lnTo>
                    <a:lnTo>
                      <a:pt x="168" y="214"/>
                    </a:lnTo>
                    <a:lnTo>
                      <a:pt x="168" y="214"/>
                    </a:lnTo>
                    <a:lnTo>
                      <a:pt x="156" y="232"/>
                    </a:lnTo>
                    <a:lnTo>
                      <a:pt x="148" y="248"/>
                    </a:lnTo>
                    <a:lnTo>
                      <a:pt x="146" y="266"/>
                    </a:lnTo>
                    <a:lnTo>
                      <a:pt x="144" y="282"/>
                    </a:lnTo>
                    <a:lnTo>
                      <a:pt x="144" y="282"/>
                    </a:lnTo>
                    <a:lnTo>
                      <a:pt x="144" y="290"/>
                    </a:lnTo>
                    <a:lnTo>
                      <a:pt x="144" y="290"/>
                    </a:lnTo>
                    <a:lnTo>
                      <a:pt x="144" y="300"/>
                    </a:lnTo>
                    <a:lnTo>
                      <a:pt x="140" y="308"/>
                    </a:lnTo>
                    <a:lnTo>
                      <a:pt x="136" y="316"/>
                    </a:lnTo>
                    <a:lnTo>
                      <a:pt x="132" y="322"/>
                    </a:lnTo>
                    <a:lnTo>
                      <a:pt x="126" y="328"/>
                    </a:lnTo>
                    <a:lnTo>
                      <a:pt x="120" y="332"/>
                    </a:lnTo>
                    <a:lnTo>
                      <a:pt x="112" y="334"/>
                    </a:lnTo>
                    <a:lnTo>
                      <a:pt x="104" y="334"/>
                    </a:lnTo>
                    <a:lnTo>
                      <a:pt x="82" y="336"/>
                    </a:lnTo>
                    <a:lnTo>
                      <a:pt x="64" y="336"/>
                    </a:lnTo>
                    <a:lnTo>
                      <a:pt x="40" y="336"/>
                    </a:lnTo>
                    <a:lnTo>
                      <a:pt x="40" y="336"/>
                    </a:lnTo>
                    <a:lnTo>
                      <a:pt x="32" y="334"/>
                    </a:lnTo>
                    <a:lnTo>
                      <a:pt x="24" y="332"/>
                    </a:lnTo>
                    <a:lnTo>
                      <a:pt x="18" y="328"/>
                    </a:lnTo>
                    <a:lnTo>
                      <a:pt x="12" y="324"/>
                    </a:lnTo>
                    <a:lnTo>
                      <a:pt x="8" y="318"/>
                    </a:lnTo>
                    <a:lnTo>
                      <a:pt x="4" y="310"/>
                    </a:lnTo>
                    <a:lnTo>
                      <a:pt x="2" y="302"/>
                    </a:lnTo>
                    <a:lnTo>
                      <a:pt x="2" y="292"/>
                    </a:lnTo>
                    <a:lnTo>
                      <a:pt x="2" y="292"/>
                    </a:lnTo>
                    <a:lnTo>
                      <a:pt x="2" y="272"/>
                    </a:lnTo>
                    <a:lnTo>
                      <a:pt x="4" y="254"/>
                    </a:lnTo>
                    <a:lnTo>
                      <a:pt x="6" y="234"/>
                    </a:lnTo>
                    <a:lnTo>
                      <a:pt x="12" y="216"/>
                    </a:lnTo>
                    <a:lnTo>
                      <a:pt x="24" y="180"/>
                    </a:lnTo>
                    <a:lnTo>
                      <a:pt x="40" y="146"/>
                    </a:lnTo>
                    <a:lnTo>
                      <a:pt x="40" y="146"/>
                    </a:lnTo>
                    <a:lnTo>
                      <a:pt x="52" y="126"/>
                    </a:lnTo>
                    <a:lnTo>
                      <a:pt x="66" y="106"/>
                    </a:lnTo>
                    <a:lnTo>
                      <a:pt x="80" y="88"/>
                    </a:lnTo>
                    <a:lnTo>
                      <a:pt x="96" y="72"/>
                    </a:lnTo>
                    <a:lnTo>
                      <a:pt x="112" y="58"/>
                    </a:lnTo>
                    <a:lnTo>
                      <a:pt x="130" y="44"/>
                    </a:lnTo>
                    <a:lnTo>
                      <a:pt x="148" y="34"/>
                    </a:lnTo>
                    <a:lnTo>
                      <a:pt x="168" y="24"/>
                    </a:lnTo>
                    <a:lnTo>
                      <a:pt x="168" y="24"/>
                    </a:lnTo>
                    <a:lnTo>
                      <a:pt x="200" y="12"/>
                    </a:lnTo>
                    <a:lnTo>
                      <a:pt x="230" y="6"/>
                    </a:lnTo>
                    <a:lnTo>
                      <a:pt x="262" y="2"/>
                    </a:lnTo>
                    <a:lnTo>
                      <a:pt x="296" y="0"/>
                    </a:lnTo>
                    <a:lnTo>
                      <a:pt x="296" y="0"/>
                    </a:lnTo>
                    <a:lnTo>
                      <a:pt x="322" y="2"/>
                    </a:lnTo>
                    <a:lnTo>
                      <a:pt x="348" y="4"/>
                    </a:lnTo>
                    <a:lnTo>
                      <a:pt x="374" y="10"/>
                    </a:lnTo>
                    <a:lnTo>
                      <a:pt x="400" y="18"/>
                    </a:lnTo>
                    <a:lnTo>
                      <a:pt x="426" y="26"/>
                    </a:lnTo>
                    <a:lnTo>
                      <a:pt x="452" y="40"/>
                    </a:lnTo>
                    <a:lnTo>
                      <a:pt x="476" y="54"/>
                    </a:lnTo>
                    <a:lnTo>
                      <a:pt x="498" y="70"/>
                    </a:lnTo>
                    <a:lnTo>
                      <a:pt x="498" y="70"/>
                    </a:lnTo>
                    <a:lnTo>
                      <a:pt x="520" y="92"/>
                    </a:lnTo>
                    <a:lnTo>
                      <a:pt x="540" y="116"/>
                    </a:lnTo>
                    <a:lnTo>
                      <a:pt x="556" y="142"/>
                    </a:lnTo>
                    <a:lnTo>
                      <a:pt x="570" y="170"/>
                    </a:lnTo>
                    <a:lnTo>
                      <a:pt x="580" y="198"/>
                    </a:lnTo>
                    <a:lnTo>
                      <a:pt x="586" y="228"/>
                    </a:lnTo>
                    <a:lnTo>
                      <a:pt x="592" y="260"/>
                    </a:lnTo>
                    <a:lnTo>
                      <a:pt x="592" y="292"/>
                    </a:lnTo>
                    <a:lnTo>
                      <a:pt x="592" y="292"/>
                    </a:lnTo>
                    <a:lnTo>
                      <a:pt x="590" y="306"/>
                    </a:lnTo>
                    <a:lnTo>
                      <a:pt x="586" y="316"/>
                    </a:lnTo>
                    <a:lnTo>
                      <a:pt x="578" y="326"/>
                    </a:lnTo>
                    <a:lnTo>
                      <a:pt x="570" y="332"/>
                    </a:lnTo>
                    <a:lnTo>
                      <a:pt x="570" y="332"/>
                    </a:lnTo>
                    <a:lnTo>
                      <a:pt x="560" y="334"/>
                    </a:lnTo>
                    <a:lnTo>
                      <a:pt x="552" y="336"/>
                    </a:lnTo>
                    <a:lnTo>
                      <a:pt x="530" y="336"/>
                    </a:lnTo>
                    <a:lnTo>
                      <a:pt x="508" y="336"/>
                    </a:lnTo>
                    <a:lnTo>
                      <a:pt x="488" y="334"/>
                    </a:lnTo>
                    <a:lnTo>
                      <a:pt x="488" y="334"/>
                    </a:lnTo>
                    <a:lnTo>
                      <a:pt x="480" y="334"/>
                    </a:lnTo>
                    <a:lnTo>
                      <a:pt x="472" y="332"/>
                    </a:lnTo>
                    <a:lnTo>
                      <a:pt x="464" y="328"/>
                    </a:lnTo>
                    <a:lnTo>
                      <a:pt x="456" y="322"/>
                    </a:lnTo>
                    <a:lnTo>
                      <a:pt x="450" y="316"/>
                    </a:lnTo>
                    <a:lnTo>
                      <a:pt x="446" y="310"/>
                    </a:lnTo>
                    <a:lnTo>
                      <a:pt x="442" y="300"/>
                    </a:lnTo>
                    <a:lnTo>
                      <a:pt x="440" y="290"/>
                    </a:lnTo>
                    <a:lnTo>
                      <a:pt x="440" y="292"/>
                    </a:lnTo>
                    <a:lnTo>
                      <a:pt x="440" y="292"/>
                    </a:lnTo>
                    <a:lnTo>
                      <a:pt x="440" y="292"/>
                    </a:lnTo>
                    <a:lnTo>
                      <a:pt x="440" y="292"/>
                    </a:lnTo>
                    <a:lnTo>
                      <a:pt x="442" y="302"/>
                    </a:lnTo>
                    <a:lnTo>
                      <a:pt x="444" y="310"/>
                    </a:lnTo>
                    <a:lnTo>
                      <a:pt x="450" y="318"/>
                    </a:lnTo>
                    <a:lnTo>
                      <a:pt x="456" y="324"/>
                    </a:lnTo>
                    <a:lnTo>
                      <a:pt x="464" y="328"/>
                    </a:lnTo>
                    <a:lnTo>
                      <a:pt x="470" y="332"/>
                    </a:lnTo>
                    <a:lnTo>
                      <a:pt x="480" y="334"/>
                    </a:lnTo>
                    <a:lnTo>
                      <a:pt x="488" y="336"/>
                    </a:lnTo>
                    <a:lnTo>
                      <a:pt x="508" y="336"/>
                    </a:lnTo>
                    <a:lnTo>
                      <a:pt x="530" y="336"/>
                    </a:lnTo>
                    <a:lnTo>
                      <a:pt x="552" y="336"/>
                    </a:lnTo>
                    <a:lnTo>
                      <a:pt x="552" y="336"/>
                    </a:lnTo>
                    <a:lnTo>
                      <a:pt x="562" y="334"/>
                    </a:lnTo>
                    <a:lnTo>
                      <a:pt x="570" y="332"/>
                    </a:lnTo>
                    <a:lnTo>
                      <a:pt x="570" y="332"/>
                    </a:lnTo>
                    <a:lnTo>
                      <a:pt x="580" y="326"/>
                    </a:lnTo>
                    <a:lnTo>
                      <a:pt x="586" y="318"/>
                    </a:lnTo>
                    <a:lnTo>
                      <a:pt x="592" y="306"/>
                    </a:lnTo>
                    <a:lnTo>
                      <a:pt x="594" y="292"/>
                    </a:lnTo>
                    <a:lnTo>
                      <a:pt x="594" y="292"/>
                    </a:lnTo>
                    <a:lnTo>
                      <a:pt x="592" y="270"/>
                    </a:lnTo>
                    <a:lnTo>
                      <a:pt x="590" y="248"/>
                    </a:lnTo>
                    <a:lnTo>
                      <a:pt x="588" y="226"/>
                    </a:lnTo>
                    <a:lnTo>
                      <a:pt x="582" y="204"/>
                    </a:lnTo>
                    <a:lnTo>
                      <a:pt x="582" y="204"/>
                    </a:lnTo>
                    <a:lnTo>
                      <a:pt x="572" y="172"/>
                    </a:lnTo>
                    <a:lnTo>
                      <a:pt x="556" y="140"/>
                    </a:lnTo>
                    <a:lnTo>
                      <a:pt x="536" y="112"/>
                    </a:lnTo>
                    <a:lnTo>
                      <a:pt x="514" y="84"/>
                    </a:lnTo>
                    <a:lnTo>
                      <a:pt x="514" y="84"/>
                    </a:lnTo>
                    <a:lnTo>
                      <a:pt x="498" y="70"/>
                    </a:lnTo>
                    <a:lnTo>
                      <a:pt x="498" y="70"/>
                    </a:lnTo>
                    <a:lnTo>
                      <a:pt x="480" y="56"/>
                    </a:lnTo>
                    <a:lnTo>
                      <a:pt x="480" y="56"/>
                    </a:lnTo>
                    <a:lnTo>
                      <a:pt x="454" y="40"/>
                    </a:lnTo>
                    <a:lnTo>
                      <a:pt x="426" y="26"/>
                    </a:lnTo>
                    <a:lnTo>
                      <a:pt x="398" y="16"/>
                    </a:lnTo>
                    <a:lnTo>
                      <a:pt x="368" y="8"/>
                    </a:lnTo>
                    <a:lnTo>
                      <a:pt x="368" y="8"/>
                    </a:lnTo>
                    <a:lnTo>
                      <a:pt x="332" y="2"/>
                    </a:lnTo>
                    <a:lnTo>
                      <a:pt x="296" y="0"/>
                    </a:lnTo>
                  </a:path>
                </a:pathLst>
              </a:custGeom>
              <a:noFill/>
              <a:ln>
                <a:noFill/>
              </a:ln>
            </p:spPr>
            <p:txBody>
              <a:bodyPr vert="horz" wrap="square" lIns="91440" tIns="45720" rIns="91440" bIns="45720" numCol="1" anchor="t" anchorCtr="0" compatLnSpc="1"/>
              <a:lstStyle/>
              <a:p>
                <a:endParaRPr lang="zh-CN" altLang="en-US"/>
              </a:p>
            </p:txBody>
          </p:sp>
          <p:sp>
            <p:nvSpPr>
              <p:cNvPr id="766" name="Freeform 145"/>
              <p:cNvSpPr/>
              <p:nvPr/>
            </p:nvSpPr>
            <p:spPr bwMode="auto">
              <a:xfrm>
                <a:off x="2597" y="3245"/>
                <a:ext cx="590" cy="336"/>
              </a:xfrm>
              <a:custGeom>
                <a:avLst/>
                <a:gdLst>
                  <a:gd name="T0" fmla="*/ 228 w 590"/>
                  <a:gd name="T1" fmla="*/ 6 h 336"/>
                  <a:gd name="T2" fmla="*/ 146 w 590"/>
                  <a:gd name="T3" fmla="*/ 34 h 336"/>
                  <a:gd name="T4" fmla="*/ 78 w 590"/>
                  <a:gd name="T5" fmla="*/ 88 h 336"/>
                  <a:gd name="T6" fmla="*/ 38 w 590"/>
                  <a:gd name="T7" fmla="*/ 146 h 336"/>
                  <a:gd name="T8" fmla="*/ 2 w 590"/>
                  <a:gd name="T9" fmla="*/ 254 h 336"/>
                  <a:gd name="T10" fmla="*/ 0 w 590"/>
                  <a:gd name="T11" fmla="*/ 302 h 336"/>
                  <a:gd name="T12" fmla="*/ 16 w 590"/>
                  <a:gd name="T13" fmla="*/ 328 h 336"/>
                  <a:gd name="T14" fmla="*/ 62 w 590"/>
                  <a:gd name="T15" fmla="*/ 336 h 336"/>
                  <a:gd name="T16" fmla="*/ 110 w 590"/>
                  <a:gd name="T17" fmla="*/ 334 h 336"/>
                  <a:gd name="T18" fmla="*/ 134 w 590"/>
                  <a:gd name="T19" fmla="*/ 316 h 336"/>
                  <a:gd name="T20" fmla="*/ 142 w 590"/>
                  <a:gd name="T21" fmla="*/ 290 h 336"/>
                  <a:gd name="T22" fmla="*/ 146 w 590"/>
                  <a:gd name="T23" fmla="*/ 248 h 336"/>
                  <a:gd name="T24" fmla="*/ 176 w 590"/>
                  <a:gd name="T25" fmla="*/ 200 h 336"/>
                  <a:gd name="T26" fmla="*/ 226 w 590"/>
                  <a:gd name="T27" fmla="*/ 158 h 336"/>
                  <a:gd name="T28" fmla="*/ 278 w 590"/>
                  <a:gd name="T29" fmla="*/ 146 h 336"/>
                  <a:gd name="T30" fmla="*/ 322 w 590"/>
                  <a:gd name="T31" fmla="*/ 146 h 336"/>
                  <a:gd name="T32" fmla="*/ 392 w 590"/>
                  <a:gd name="T33" fmla="*/ 180 h 336"/>
                  <a:gd name="T34" fmla="*/ 420 w 590"/>
                  <a:gd name="T35" fmla="*/ 210 h 336"/>
                  <a:gd name="T36" fmla="*/ 444 w 590"/>
                  <a:gd name="T37" fmla="*/ 276 h 336"/>
                  <a:gd name="T38" fmla="*/ 444 w 590"/>
                  <a:gd name="T39" fmla="*/ 276 h 336"/>
                  <a:gd name="T40" fmla="*/ 426 w 590"/>
                  <a:gd name="T41" fmla="*/ 222 h 336"/>
                  <a:gd name="T42" fmla="*/ 392 w 590"/>
                  <a:gd name="T43" fmla="*/ 178 h 336"/>
                  <a:gd name="T44" fmla="*/ 334 w 590"/>
                  <a:gd name="T45" fmla="*/ 148 h 336"/>
                  <a:gd name="T46" fmla="*/ 294 w 590"/>
                  <a:gd name="T47" fmla="*/ 144 h 336"/>
                  <a:gd name="T48" fmla="*/ 226 w 590"/>
                  <a:gd name="T49" fmla="*/ 156 h 336"/>
                  <a:gd name="T50" fmla="*/ 188 w 590"/>
                  <a:gd name="T51" fmla="*/ 188 h 336"/>
                  <a:gd name="T52" fmla="*/ 154 w 590"/>
                  <a:gd name="T53" fmla="*/ 230 h 336"/>
                  <a:gd name="T54" fmla="*/ 142 w 590"/>
                  <a:gd name="T55" fmla="*/ 282 h 336"/>
                  <a:gd name="T56" fmla="*/ 138 w 590"/>
                  <a:gd name="T57" fmla="*/ 308 h 336"/>
                  <a:gd name="T58" fmla="*/ 116 w 590"/>
                  <a:gd name="T59" fmla="*/ 330 h 336"/>
                  <a:gd name="T60" fmla="*/ 62 w 590"/>
                  <a:gd name="T61" fmla="*/ 336 h 336"/>
                  <a:gd name="T62" fmla="*/ 22 w 590"/>
                  <a:gd name="T63" fmla="*/ 332 h 336"/>
                  <a:gd name="T64" fmla="*/ 2 w 590"/>
                  <a:gd name="T65" fmla="*/ 310 h 336"/>
                  <a:gd name="T66" fmla="*/ 0 w 590"/>
                  <a:gd name="T67" fmla="*/ 272 h 336"/>
                  <a:gd name="T68" fmla="*/ 22 w 590"/>
                  <a:gd name="T69" fmla="*/ 180 h 336"/>
                  <a:gd name="T70" fmla="*/ 64 w 590"/>
                  <a:gd name="T71" fmla="*/ 106 h 336"/>
                  <a:gd name="T72" fmla="*/ 128 w 590"/>
                  <a:gd name="T73" fmla="*/ 46 h 336"/>
                  <a:gd name="T74" fmla="*/ 198 w 590"/>
                  <a:gd name="T75" fmla="*/ 14 h 336"/>
                  <a:gd name="T76" fmla="*/ 294 w 590"/>
                  <a:gd name="T77" fmla="*/ 0 h 336"/>
                  <a:gd name="T78" fmla="*/ 398 w 590"/>
                  <a:gd name="T79" fmla="*/ 18 h 336"/>
                  <a:gd name="T80" fmla="*/ 494 w 590"/>
                  <a:gd name="T81" fmla="*/ 70 h 336"/>
                  <a:gd name="T82" fmla="*/ 554 w 590"/>
                  <a:gd name="T83" fmla="*/ 142 h 336"/>
                  <a:gd name="T84" fmla="*/ 588 w 590"/>
                  <a:gd name="T85" fmla="*/ 258 h 336"/>
                  <a:gd name="T86" fmla="*/ 584 w 590"/>
                  <a:gd name="T87" fmla="*/ 316 h 336"/>
                  <a:gd name="T88" fmla="*/ 558 w 590"/>
                  <a:gd name="T89" fmla="*/ 334 h 336"/>
                  <a:gd name="T90" fmla="*/ 486 w 590"/>
                  <a:gd name="T91" fmla="*/ 334 h 336"/>
                  <a:gd name="T92" fmla="*/ 462 w 590"/>
                  <a:gd name="T93" fmla="*/ 328 h 336"/>
                  <a:gd name="T94" fmla="*/ 440 w 590"/>
                  <a:gd name="T95" fmla="*/ 300 h 336"/>
                  <a:gd name="T96" fmla="*/ 438 w 590"/>
                  <a:gd name="T97" fmla="*/ 290 h 336"/>
                  <a:gd name="T98" fmla="*/ 448 w 590"/>
                  <a:gd name="T99" fmla="*/ 316 h 336"/>
                  <a:gd name="T100" fmla="*/ 478 w 590"/>
                  <a:gd name="T101" fmla="*/ 334 h 336"/>
                  <a:gd name="T102" fmla="*/ 550 w 590"/>
                  <a:gd name="T103" fmla="*/ 336 h 336"/>
                  <a:gd name="T104" fmla="*/ 568 w 590"/>
                  <a:gd name="T105" fmla="*/ 332 h 336"/>
                  <a:gd name="T106" fmla="*/ 590 w 590"/>
                  <a:gd name="T107" fmla="*/ 292 h 336"/>
                  <a:gd name="T108" fmla="*/ 578 w 590"/>
                  <a:gd name="T109" fmla="*/ 198 h 336"/>
                  <a:gd name="T110" fmla="*/ 518 w 590"/>
                  <a:gd name="T111" fmla="*/ 92 h 336"/>
                  <a:gd name="T112" fmla="*/ 450 w 590"/>
                  <a:gd name="T113" fmla="*/ 40 h 336"/>
                  <a:gd name="T114" fmla="*/ 346 w 590"/>
                  <a:gd name="T115" fmla="*/ 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90" h="336">
                    <a:moveTo>
                      <a:pt x="294" y="0"/>
                    </a:moveTo>
                    <a:lnTo>
                      <a:pt x="294" y="0"/>
                    </a:lnTo>
                    <a:lnTo>
                      <a:pt x="260" y="2"/>
                    </a:lnTo>
                    <a:lnTo>
                      <a:pt x="228" y="6"/>
                    </a:lnTo>
                    <a:lnTo>
                      <a:pt x="198" y="12"/>
                    </a:lnTo>
                    <a:lnTo>
                      <a:pt x="166" y="24"/>
                    </a:lnTo>
                    <a:lnTo>
                      <a:pt x="166" y="24"/>
                    </a:lnTo>
                    <a:lnTo>
                      <a:pt x="146" y="34"/>
                    </a:lnTo>
                    <a:lnTo>
                      <a:pt x="128" y="44"/>
                    </a:lnTo>
                    <a:lnTo>
                      <a:pt x="110" y="58"/>
                    </a:lnTo>
                    <a:lnTo>
                      <a:pt x="94" y="72"/>
                    </a:lnTo>
                    <a:lnTo>
                      <a:pt x="78" y="88"/>
                    </a:lnTo>
                    <a:lnTo>
                      <a:pt x="64" y="106"/>
                    </a:lnTo>
                    <a:lnTo>
                      <a:pt x="50" y="126"/>
                    </a:lnTo>
                    <a:lnTo>
                      <a:pt x="38" y="146"/>
                    </a:lnTo>
                    <a:lnTo>
                      <a:pt x="38" y="146"/>
                    </a:lnTo>
                    <a:lnTo>
                      <a:pt x="22" y="180"/>
                    </a:lnTo>
                    <a:lnTo>
                      <a:pt x="10" y="216"/>
                    </a:lnTo>
                    <a:lnTo>
                      <a:pt x="4" y="234"/>
                    </a:lnTo>
                    <a:lnTo>
                      <a:pt x="2" y="254"/>
                    </a:lnTo>
                    <a:lnTo>
                      <a:pt x="0" y="272"/>
                    </a:lnTo>
                    <a:lnTo>
                      <a:pt x="0" y="292"/>
                    </a:lnTo>
                    <a:lnTo>
                      <a:pt x="0" y="292"/>
                    </a:lnTo>
                    <a:lnTo>
                      <a:pt x="0" y="302"/>
                    </a:lnTo>
                    <a:lnTo>
                      <a:pt x="2" y="310"/>
                    </a:lnTo>
                    <a:lnTo>
                      <a:pt x="6" y="318"/>
                    </a:lnTo>
                    <a:lnTo>
                      <a:pt x="10" y="324"/>
                    </a:lnTo>
                    <a:lnTo>
                      <a:pt x="16" y="328"/>
                    </a:lnTo>
                    <a:lnTo>
                      <a:pt x="22" y="332"/>
                    </a:lnTo>
                    <a:lnTo>
                      <a:pt x="30" y="334"/>
                    </a:lnTo>
                    <a:lnTo>
                      <a:pt x="38" y="336"/>
                    </a:lnTo>
                    <a:lnTo>
                      <a:pt x="62" y="336"/>
                    </a:lnTo>
                    <a:lnTo>
                      <a:pt x="80" y="336"/>
                    </a:lnTo>
                    <a:lnTo>
                      <a:pt x="102" y="334"/>
                    </a:lnTo>
                    <a:lnTo>
                      <a:pt x="102" y="334"/>
                    </a:lnTo>
                    <a:lnTo>
                      <a:pt x="110" y="334"/>
                    </a:lnTo>
                    <a:lnTo>
                      <a:pt x="118" y="332"/>
                    </a:lnTo>
                    <a:lnTo>
                      <a:pt x="124" y="328"/>
                    </a:lnTo>
                    <a:lnTo>
                      <a:pt x="130" y="322"/>
                    </a:lnTo>
                    <a:lnTo>
                      <a:pt x="134" y="316"/>
                    </a:lnTo>
                    <a:lnTo>
                      <a:pt x="138" y="308"/>
                    </a:lnTo>
                    <a:lnTo>
                      <a:pt x="142" y="300"/>
                    </a:lnTo>
                    <a:lnTo>
                      <a:pt x="142" y="290"/>
                    </a:lnTo>
                    <a:lnTo>
                      <a:pt x="142" y="290"/>
                    </a:lnTo>
                    <a:lnTo>
                      <a:pt x="142" y="282"/>
                    </a:lnTo>
                    <a:lnTo>
                      <a:pt x="142" y="282"/>
                    </a:lnTo>
                    <a:lnTo>
                      <a:pt x="144" y="266"/>
                    </a:lnTo>
                    <a:lnTo>
                      <a:pt x="146" y="248"/>
                    </a:lnTo>
                    <a:lnTo>
                      <a:pt x="154" y="232"/>
                    </a:lnTo>
                    <a:lnTo>
                      <a:pt x="166" y="214"/>
                    </a:lnTo>
                    <a:lnTo>
                      <a:pt x="166" y="214"/>
                    </a:lnTo>
                    <a:lnTo>
                      <a:pt x="176" y="200"/>
                    </a:lnTo>
                    <a:lnTo>
                      <a:pt x="188" y="190"/>
                    </a:lnTo>
                    <a:lnTo>
                      <a:pt x="212" y="168"/>
                    </a:lnTo>
                    <a:lnTo>
                      <a:pt x="212" y="168"/>
                    </a:lnTo>
                    <a:lnTo>
                      <a:pt x="226" y="158"/>
                    </a:lnTo>
                    <a:lnTo>
                      <a:pt x="226" y="158"/>
                    </a:lnTo>
                    <a:lnTo>
                      <a:pt x="244" y="154"/>
                    </a:lnTo>
                    <a:lnTo>
                      <a:pt x="260" y="150"/>
                    </a:lnTo>
                    <a:lnTo>
                      <a:pt x="278" y="146"/>
                    </a:lnTo>
                    <a:lnTo>
                      <a:pt x="294" y="144"/>
                    </a:lnTo>
                    <a:lnTo>
                      <a:pt x="294" y="144"/>
                    </a:lnTo>
                    <a:lnTo>
                      <a:pt x="308" y="144"/>
                    </a:lnTo>
                    <a:lnTo>
                      <a:pt x="322" y="146"/>
                    </a:lnTo>
                    <a:lnTo>
                      <a:pt x="334" y="150"/>
                    </a:lnTo>
                    <a:lnTo>
                      <a:pt x="346" y="154"/>
                    </a:lnTo>
                    <a:lnTo>
                      <a:pt x="370" y="164"/>
                    </a:lnTo>
                    <a:lnTo>
                      <a:pt x="392" y="180"/>
                    </a:lnTo>
                    <a:lnTo>
                      <a:pt x="392" y="180"/>
                    </a:lnTo>
                    <a:lnTo>
                      <a:pt x="402" y="188"/>
                    </a:lnTo>
                    <a:lnTo>
                      <a:pt x="412" y="198"/>
                    </a:lnTo>
                    <a:lnTo>
                      <a:pt x="420" y="210"/>
                    </a:lnTo>
                    <a:lnTo>
                      <a:pt x="426" y="222"/>
                    </a:lnTo>
                    <a:lnTo>
                      <a:pt x="426" y="222"/>
                    </a:lnTo>
                    <a:lnTo>
                      <a:pt x="438" y="250"/>
                    </a:lnTo>
                    <a:lnTo>
                      <a:pt x="444" y="276"/>
                    </a:lnTo>
                    <a:lnTo>
                      <a:pt x="444" y="276"/>
                    </a:lnTo>
                    <a:lnTo>
                      <a:pt x="444" y="276"/>
                    </a:lnTo>
                    <a:lnTo>
                      <a:pt x="444" y="276"/>
                    </a:lnTo>
                    <a:lnTo>
                      <a:pt x="444" y="276"/>
                    </a:lnTo>
                    <a:lnTo>
                      <a:pt x="444" y="276"/>
                    </a:lnTo>
                    <a:lnTo>
                      <a:pt x="438" y="248"/>
                    </a:lnTo>
                    <a:lnTo>
                      <a:pt x="426" y="222"/>
                    </a:lnTo>
                    <a:lnTo>
                      <a:pt x="426" y="222"/>
                    </a:lnTo>
                    <a:lnTo>
                      <a:pt x="420" y="210"/>
                    </a:lnTo>
                    <a:lnTo>
                      <a:pt x="412" y="198"/>
                    </a:lnTo>
                    <a:lnTo>
                      <a:pt x="402" y="188"/>
                    </a:lnTo>
                    <a:lnTo>
                      <a:pt x="392" y="178"/>
                    </a:lnTo>
                    <a:lnTo>
                      <a:pt x="392" y="178"/>
                    </a:lnTo>
                    <a:lnTo>
                      <a:pt x="368" y="164"/>
                    </a:lnTo>
                    <a:lnTo>
                      <a:pt x="346" y="152"/>
                    </a:lnTo>
                    <a:lnTo>
                      <a:pt x="334" y="148"/>
                    </a:lnTo>
                    <a:lnTo>
                      <a:pt x="322" y="146"/>
                    </a:lnTo>
                    <a:lnTo>
                      <a:pt x="308" y="144"/>
                    </a:lnTo>
                    <a:lnTo>
                      <a:pt x="294" y="144"/>
                    </a:lnTo>
                    <a:lnTo>
                      <a:pt x="294" y="144"/>
                    </a:lnTo>
                    <a:lnTo>
                      <a:pt x="278" y="146"/>
                    </a:lnTo>
                    <a:lnTo>
                      <a:pt x="260" y="148"/>
                    </a:lnTo>
                    <a:lnTo>
                      <a:pt x="244" y="152"/>
                    </a:lnTo>
                    <a:lnTo>
                      <a:pt x="226" y="156"/>
                    </a:lnTo>
                    <a:lnTo>
                      <a:pt x="226" y="156"/>
                    </a:lnTo>
                    <a:lnTo>
                      <a:pt x="212" y="168"/>
                    </a:lnTo>
                    <a:lnTo>
                      <a:pt x="212" y="168"/>
                    </a:lnTo>
                    <a:lnTo>
                      <a:pt x="188" y="188"/>
                    </a:lnTo>
                    <a:lnTo>
                      <a:pt x="176" y="200"/>
                    </a:lnTo>
                    <a:lnTo>
                      <a:pt x="166" y="212"/>
                    </a:lnTo>
                    <a:lnTo>
                      <a:pt x="166" y="212"/>
                    </a:lnTo>
                    <a:lnTo>
                      <a:pt x="154" y="230"/>
                    </a:lnTo>
                    <a:lnTo>
                      <a:pt x="146" y="248"/>
                    </a:lnTo>
                    <a:lnTo>
                      <a:pt x="144" y="266"/>
                    </a:lnTo>
                    <a:lnTo>
                      <a:pt x="142" y="282"/>
                    </a:lnTo>
                    <a:lnTo>
                      <a:pt x="142" y="282"/>
                    </a:lnTo>
                    <a:lnTo>
                      <a:pt x="142" y="290"/>
                    </a:lnTo>
                    <a:lnTo>
                      <a:pt x="142" y="290"/>
                    </a:lnTo>
                    <a:lnTo>
                      <a:pt x="142" y="300"/>
                    </a:lnTo>
                    <a:lnTo>
                      <a:pt x="138" y="308"/>
                    </a:lnTo>
                    <a:lnTo>
                      <a:pt x="134" y="316"/>
                    </a:lnTo>
                    <a:lnTo>
                      <a:pt x="130" y="322"/>
                    </a:lnTo>
                    <a:lnTo>
                      <a:pt x="124" y="326"/>
                    </a:lnTo>
                    <a:lnTo>
                      <a:pt x="116" y="330"/>
                    </a:lnTo>
                    <a:lnTo>
                      <a:pt x="110" y="334"/>
                    </a:lnTo>
                    <a:lnTo>
                      <a:pt x="102" y="334"/>
                    </a:lnTo>
                    <a:lnTo>
                      <a:pt x="80" y="334"/>
                    </a:lnTo>
                    <a:lnTo>
                      <a:pt x="62" y="336"/>
                    </a:lnTo>
                    <a:lnTo>
                      <a:pt x="38" y="334"/>
                    </a:lnTo>
                    <a:lnTo>
                      <a:pt x="38" y="334"/>
                    </a:lnTo>
                    <a:lnTo>
                      <a:pt x="30" y="334"/>
                    </a:lnTo>
                    <a:lnTo>
                      <a:pt x="22" y="332"/>
                    </a:lnTo>
                    <a:lnTo>
                      <a:pt x="16" y="328"/>
                    </a:lnTo>
                    <a:lnTo>
                      <a:pt x="10" y="322"/>
                    </a:lnTo>
                    <a:lnTo>
                      <a:pt x="6" y="316"/>
                    </a:lnTo>
                    <a:lnTo>
                      <a:pt x="2" y="310"/>
                    </a:lnTo>
                    <a:lnTo>
                      <a:pt x="0" y="300"/>
                    </a:lnTo>
                    <a:lnTo>
                      <a:pt x="0" y="290"/>
                    </a:lnTo>
                    <a:lnTo>
                      <a:pt x="0" y="290"/>
                    </a:lnTo>
                    <a:lnTo>
                      <a:pt x="0" y="272"/>
                    </a:lnTo>
                    <a:lnTo>
                      <a:pt x="2" y="252"/>
                    </a:lnTo>
                    <a:lnTo>
                      <a:pt x="6" y="234"/>
                    </a:lnTo>
                    <a:lnTo>
                      <a:pt x="10" y="216"/>
                    </a:lnTo>
                    <a:lnTo>
                      <a:pt x="22" y="180"/>
                    </a:lnTo>
                    <a:lnTo>
                      <a:pt x="38" y="146"/>
                    </a:lnTo>
                    <a:lnTo>
                      <a:pt x="38" y="146"/>
                    </a:lnTo>
                    <a:lnTo>
                      <a:pt x="50" y="126"/>
                    </a:lnTo>
                    <a:lnTo>
                      <a:pt x="64" y="106"/>
                    </a:lnTo>
                    <a:lnTo>
                      <a:pt x="78" y="88"/>
                    </a:lnTo>
                    <a:lnTo>
                      <a:pt x="94" y="72"/>
                    </a:lnTo>
                    <a:lnTo>
                      <a:pt x="110" y="58"/>
                    </a:lnTo>
                    <a:lnTo>
                      <a:pt x="128" y="46"/>
                    </a:lnTo>
                    <a:lnTo>
                      <a:pt x="146" y="34"/>
                    </a:lnTo>
                    <a:lnTo>
                      <a:pt x="166" y="24"/>
                    </a:lnTo>
                    <a:lnTo>
                      <a:pt x="166" y="24"/>
                    </a:lnTo>
                    <a:lnTo>
                      <a:pt x="198" y="14"/>
                    </a:lnTo>
                    <a:lnTo>
                      <a:pt x="228" y="6"/>
                    </a:lnTo>
                    <a:lnTo>
                      <a:pt x="260" y="2"/>
                    </a:lnTo>
                    <a:lnTo>
                      <a:pt x="294" y="0"/>
                    </a:lnTo>
                    <a:lnTo>
                      <a:pt x="294" y="0"/>
                    </a:lnTo>
                    <a:lnTo>
                      <a:pt x="320" y="2"/>
                    </a:lnTo>
                    <a:lnTo>
                      <a:pt x="346" y="6"/>
                    </a:lnTo>
                    <a:lnTo>
                      <a:pt x="372" y="10"/>
                    </a:lnTo>
                    <a:lnTo>
                      <a:pt x="398" y="18"/>
                    </a:lnTo>
                    <a:lnTo>
                      <a:pt x="424" y="28"/>
                    </a:lnTo>
                    <a:lnTo>
                      <a:pt x="450" y="40"/>
                    </a:lnTo>
                    <a:lnTo>
                      <a:pt x="472" y="54"/>
                    </a:lnTo>
                    <a:lnTo>
                      <a:pt x="494" y="70"/>
                    </a:lnTo>
                    <a:lnTo>
                      <a:pt x="494" y="70"/>
                    </a:lnTo>
                    <a:lnTo>
                      <a:pt x="518" y="94"/>
                    </a:lnTo>
                    <a:lnTo>
                      <a:pt x="538" y="118"/>
                    </a:lnTo>
                    <a:lnTo>
                      <a:pt x="554" y="142"/>
                    </a:lnTo>
                    <a:lnTo>
                      <a:pt x="566" y="170"/>
                    </a:lnTo>
                    <a:lnTo>
                      <a:pt x="576" y="198"/>
                    </a:lnTo>
                    <a:lnTo>
                      <a:pt x="584" y="228"/>
                    </a:lnTo>
                    <a:lnTo>
                      <a:pt x="588" y="258"/>
                    </a:lnTo>
                    <a:lnTo>
                      <a:pt x="590" y="290"/>
                    </a:lnTo>
                    <a:lnTo>
                      <a:pt x="590" y="290"/>
                    </a:lnTo>
                    <a:lnTo>
                      <a:pt x="588" y="304"/>
                    </a:lnTo>
                    <a:lnTo>
                      <a:pt x="584" y="316"/>
                    </a:lnTo>
                    <a:lnTo>
                      <a:pt x="576" y="324"/>
                    </a:lnTo>
                    <a:lnTo>
                      <a:pt x="566" y="332"/>
                    </a:lnTo>
                    <a:lnTo>
                      <a:pt x="566" y="332"/>
                    </a:lnTo>
                    <a:lnTo>
                      <a:pt x="558" y="334"/>
                    </a:lnTo>
                    <a:lnTo>
                      <a:pt x="550" y="334"/>
                    </a:lnTo>
                    <a:lnTo>
                      <a:pt x="528" y="336"/>
                    </a:lnTo>
                    <a:lnTo>
                      <a:pt x="506" y="334"/>
                    </a:lnTo>
                    <a:lnTo>
                      <a:pt x="486" y="334"/>
                    </a:lnTo>
                    <a:lnTo>
                      <a:pt x="486" y="334"/>
                    </a:lnTo>
                    <a:lnTo>
                      <a:pt x="478" y="334"/>
                    </a:lnTo>
                    <a:lnTo>
                      <a:pt x="470" y="330"/>
                    </a:lnTo>
                    <a:lnTo>
                      <a:pt x="462" y="328"/>
                    </a:lnTo>
                    <a:lnTo>
                      <a:pt x="454" y="322"/>
                    </a:lnTo>
                    <a:lnTo>
                      <a:pt x="448" y="316"/>
                    </a:lnTo>
                    <a:lnTo>
                      <a:pt x="444" y="308"/>
                    </a:lnTo>
                    <a:lnTo>
                      <a:pt x="440" y="300"/>
                    </a:lnTo>
                    <a:lnTo>
                      <a:pt x="440" y="290"/>
                    </a:lnTo>
                    <a:lnTo>
                      <a:pt x="438" y="290"/>
                    </a:lnTo>
                    <a:lnTo>
                      <a:pt x="438" y="290"/>
                    </a:lnTo>
                    <a:lnTo>
                      <a:pt x="438" y="290"/>
                    </a:lnTo>
                    <a:lnTo>
                      <a:pt x="438" y="290"/>
                    </a:lnTo>
                    <a:lnTo>
                      <a:pt x="440" y="300"/>
                    </a:lnTo>
                    <a:lnTo>
                      <a:pt x="444" y="310"/>
                    </a:lnTo>
                    <a:lnTo>
                      <a:pt x="448" y="316"/>
                    </a:lnTo>
                    <a:lnTo>
                      <a:pt x="454" y="322"/>
                    </a:lnTo>
                    <a:lnTo>
                      <a:pt x="462" y="328"/>
                    </a:lnTo>
                    <a:lnTo>
                      <a:pt x="470" y="332"/>
                    </a:lnTo>
                    <a:lnTo>
                      <a:pt x="478" y="334"/>
                    </a:lnTo>
                    <a:lnTo>
                      <a:pt x="486" y="334"/>
                    </a:lnTo>
                    <a:lnTo>
                      <a:pt x="506" y="336"/>
                    </a:lnTo>
                    <a:lnTo>
                      <a:pt x="528" y="336"/>
                    </a:lnTo>
                    <a:lnTo>
                      <a:pt x="550" y="336"/>
                    </a:lnTo>
                    <a:lnTo>
                      <a:pt x="550" y="336"/>
                    </a:lnTo>
                    <a:lnTo>
                      <a:pt x="558" y="334"/>
                    </a:lnTo>
                    <a:lnTo>
                      <a:pt x="568" y="332"/>
                    </a:lnTo>
                    <a:lnTo>
                      <a:pt x="568" y="332"/>
                    </a:lnTo>
                    <a:lnTo>
                      <a:pt x="576" y="326"/>
                    </a:lnTo>
                    <a:lnTo>
                      <a:pt x="584" y="316"/>
                    </a:lnTo>
                    <a:lnTo>
                      <a:pt x="588" y="306"/>
                    </a:lnTo>
                    <a:lnTo>
                      <a:pt x="590" y="292"/>
                    </a:lnTo>
                    <a:lnTo>
                      <a:pt x="590" y="292"/>
                    </a:lnTo>
                    <a:lnTo>
                      <a:pt x="590" y="260"/>
                    </a:lnTo>
                    <a:lnTo>
                      <a:pt x="584" y="228"/>
                    </a:lnTo>
                    <a:lnTo>
                      <a:pt x="578" y="198"/>
                    </a:lnTo>
                    <a:lnTo>
                      <a:pt x="568" y="170"/>
                    </a:lnTo>
                    <a:lnTo>
                      <a:pt x="554" y="142"/>
                    </a:lnTo>
                    <a:lnTo>
                      <a:pt x="538" y="116"/>
                    </a:lnTo>
                    <a:lnTo>
                      <a:pt x="518" y="92"/>
                    </a:lnTo>
                    <a:lnTo>
                      <a:pt x="496" y="70"/>
                    </a:lnTo>
                    <a:lnTo>
                      <a:pt x="496" y="70"/>
                    </a:lnTo>
                    <a:lnTo>
                      <a:pt x="474" y="54"/>
                    </a:lnTo>
                    <a:lnTo>
                      <a:pt x="450" y="40"/>
                    </a:lnTo>
                    <a:lnTo>
                      <a:pt x="424" y="26"/>
                    </a:lnTo>
                    <a:lnTo>
                      <a:pt x="398" y="18"/>
                    </a:lnTo>
                    <a:lnTo>
                      <a:pt x="372" y="10"/>
                    </a:lnTo>
                    <a:lnTo>
                      <a:pt x="346" y="4"/>
                    </a:lnTo>
                    <a:lnTo>
                      <a:pt x="320" y="2"/>
                    </a:lnTo>
                    <a:lnTo>
                      <a:pt x="294" y="0"/>
                    </a:lnTo>
                    <a:close/>
                  </a:path>
                </a:pathLst>
              </a:custGeom>
              <a:solidFill>
                <a:srgbClr val="FFFFFF"/>
              </a:solidFill>
              <a:ln>
                <a:noFill/>
              </a:ln>
            </p:spPr>
            <p:txBody>
              <a:bodyPr vert="horz" wrap="square" lIns="91440" tIns="45720" rIns="91440" bIns="45720" numCol="1" anchor="t" anchorCtr="0" compatLnSpc="1"/>
              <a:lstStyle/>
              <a:p>
                <a:endParaRPr lang="zh-CN" altLang="en-US"/>
              </a:p>
            </p:txBody>
          </p:sp>
          <p:sp>
            <p:nvSpPr>
              <p:cNvPr id="767" name="Freeform 146"/>
              <p:cNvSpPr/>
              <p:nvPr/>
            </p:nvSpPr>
            <p:spPr bwMode="auto">
              <a:xfrm>
                <a:off x="2597" y="3245"/>
                <a:ext cx="590" cy="336"/>
              </a:xfrm>
              <a:custGeom>
                <a:avLst/>
                <a:gdLst>
                  <a:gd name="T0" fmla="*/ 228 w 590"/>
                  <a:gd name="T1" fmla="*/ 6 h 336"/>
                  <a:gd name="T2" fmla="*/ 146 w 590"/>
                  <a:gd name="T3" fmla="*/ 34 h 336"/>
                  <a:gd name="T4" fmla="*/ 78 w 590"/>
                  <a:gd name="T5" fmla="*/ 88 h 336"/>
                  <a:gd name="T6" fmla="*/ 38 w 590"/>
                  <a:gd name="T7" fmla="*/ 146 h 336"/>
                  <a:gd name="T8" fmla="*/ 2 w 590"/>
                  <a:gd name="T9" fmla="*/ 254 h 336"/>
                  <a:gd name="T10" fmla="*/ 0 w 590"/>
                  <a:gd name="T11" fmla="*/ 302 h 336"/>
                  <a:gd name="T12" fmla="*/ 16 w 590"/>
                  <a:gd name="T13" fmla="*/ 328 h 336"/>
                  <a:gd name="T14" fmla="*/ 62 w 590"/>
                  <a:gd name="T15" fmla="*/ 336 h 336"/>
                  <a:gd name="T16" fmla="*/ 110 w 590"/>
                  <a:gd name="T17" fmla="*/ 334 h 336"/>
                  <a:gd name="T18" fmla="*/ 134 w 590"/>
                  <a:gd name="T19" fmla="*/ 316 h 336"/>
                  <a:gd name="T20" fmla="*/ 142 w 590"/>
                  <a:gd name="T21" fmla="*/ 290 h 336"/>
                  <a:gd name="T22" fmla="*/ 146 w 590"/>
                  <a:gd name="T23" fmla="*/ 248 h 336"/>
                  <a:gd name="T24" fmla="*/ 176 w 590"/>
                  <a:gd name="T25" fmla="*/ 200 h 336"/>
                  <a:gd name="T26" fmla="*/ 226 w 590"/>
                  <a:gd name="T27" fmla="*/ 158 h 336"/>
                  <a:gd name="T28" fmla="*/ 278 w 590"/>
                  <a:gd name="T29" fmla="*/ 146 h 336"/>
                  <a:gd name="T30" fmla="*/ 322 w 590"/>
                  <a:gd name="T31" fmla="*/ 146 h 336"/>
                  <a:gd name="T32" fmla="*/ 392 w 590"/>
                  <a:gd name="T33" fmla="*/ 180 h 336"/>
                  <a:gd name="T34" fmla="*/ 420 w 590"/>
                  <a:gd name="T35" fmla="*/ 210 h 336"/>
                  <a:gd name="T36" fmla="*/ 444 w 590"/>
                  <a:gd name="T37" fmla="*/ 276 h 336"/>
                  <a:gd name="T38" fmla="*/ 444 w 590"/>
                  <a:gd name="T39" fmla="*/ 276 h 336"/>
                  <a:gd name="T40" fmla="*/ 426 w 590"/>
                  <a:gd name="T41" fmla="*/ 222 h 336"/>
                  <a:gd name="T42" fmla="*/ 392 w 590"/>
                  <a:gd name="T43" fmla="*/ 178 h 336"/>
                  <a:gd name="T44" fmla="*/ 334 w 590"/>
                  <a:gd name="T45" fmla="*/ 148 h 336"/>
                  <a:gd name="T46" fmla="*/ 294 w 590"/>
                  <a:gd name="T47" fmla="*/ 144 h 336"/>
                  <a:gd name="T48" fmla="*/ 226 w 590"/>
                  <a:gd name="T49" fmla="*/ 156 h 336"/>
                  <a:gd name="T50" fmla="*/ 188 w 590"/>
                  <a:gd name="T51" fmla="*/ 188 h 336"/>
                  <a:gd name="T52" fmla="*/ 154 w 590"/>
                  <a:gd name="T53" fmla="*/ 230 h 336"/>
                  <a:gd name="T54" fmla="*/ 142 w 590"/>
                  <a:gd name="T55" fmla="*/ 282 h 336"/>
                  <a:gd name="T56" fmla="*/ 138 w 590"/>
                  <a:gd name="T57" fmla="*/ 308 h 336"/>
                  <a:gd name="T58" fmla="*/ 116 w 590"/>
                  <a:gd name="T59" fmla="*/ 330 h 336"/>
                  <a:gd name="T60" fmla="*/ 62 w 590"/>
                  <a:gd name="T61" fmla="*/ 336 h 336"/>
                  <a:gd name="T62" fmla="*/ 22 w 590"/>
                  <a:gd name="T63" fmla="*/ 332 h 336"/>
                  <a:gd name="T64" fmla="*/ 2 w 590"/>
                  <a:gd name="T65" fmla="*/ 310 h 336"/>
                  <a:gd name="T66" fmla="*/ 0 w 590"/>
                  <a:gd name="T67" fmla="*/ 272 h 336"/>
                  <a:gd name="T68" fmla="*/ 22 w 590"/>
                  <a:gd name="T69" fmla="*/ 180 h 336"/>
                  <a:gd name="T70" fmla="*/ 64 w 590"/>
                  <a:gd name="T71" fmla="*/ 106 h 336"/>
                  <a:gd name="T72" fmla="*/ 128 w 590"/>
                  <a:gd name="T73" fmla="*/ 46 h 336"/>
                  <a:gd name="T74" fmla="*/ 198 w 590"/>
                  <a:gd name="T75" fmla="*/ 14 h 336"/>
                  <a:gd name="T76" fmla="*/ 294 w 590"/>
                  <a:gd name="T77" fmla="*/ 0 h 336"/>
                  <a:gd name="T78" fmla="*/ 398 w 590"/>
                  <a:gd name="T79" fmla="*/ 18 h 336"/>
                  <a:gd name="T80" fmla="*/ 494 w 590"/>
                  <a:gd name="T81" fmla="*/ 70 h 336"/>
                  <a:gd name="T82" fmla="*/ 554 w 590"/>
                  <a:gd name="T83" fmla="*/ 142 h 336"/>
                  <a:gd name="T84" fmla="*/ 588 w 590"/>
                  <a:gd name="T85" fmla="*/ 258 h 336"/>
                  <a:gd name="T86" fmla="*/ 584 w 590"/>
                  <a:gd name="T87" fmla="*/ 316 h 336"/>
                  <a:gd name="T88" fmla="*/ 558 w 590"/>
                  <a:gd name="T89" fmla="*/ 334 h 336"/>
                  <a:gd name="T90" fmla="*/ 486 w 590"/>
                  <a:gd name="T91" fmla="*/ 334 h 336"/>
                  <a:gd name="T92" fmla="*/ 462 w 590"/>
                  <a:gd name="T93" fmla="*/ 328 h 336"/>
                  <a:gd name="T94" fmla="*/ 440 w 590"/>
                  <a:gd name="T95" fmla="*/ 300 h 336"/>
                  <a:gd name="T96" fmla="*/ 438 w 590"/>
                  <a:gd name="T97" fmla="*/ 290 h 336"/>
                  <a:gd name="T98" fmla="*/ 448 w 590"/>
                  <a:gd name="T99" fmla="*/ 316 h 336"/>
                  <a:gd name="T100" fmla="*/ 478 w 590"/>
                  <a:gd name="T101" fmla="*/ 334 h 336"/>
                  <a:gd name="T102" fmla="*/ 550 w 590"/>
                  <a:gd name="T103" fmla="*/ 336 h 336"/>
                  <a:gd name="T104" fmla="*/ 568 w 590"/>
                  <a:gd name="T105" fmla="*/ 332 h 336"/>
                  <a:gd name="T106" fmla="*/ 590 w 590"/>
                  <a:gd name="T107" fmla="*/ 292 h 336"/>
                  <a:gd name="T108" fmla="*/ 578 w 590"/>
                  <a:gd name="T109" fmla="*/ 198 h 336"/>
                  <a:gd name="T110" fmla="*/ 518 w 590"/>
                  <a:gd name="T111" fmla="*/ 92 h 336"/>
                  <a:gd name="T112" fmla="*/ 450 w 590"/>
                  <a:gd name="T113" fmla="*/ 40 h 336"/>
                  <a:gd name="T114" fmla="*/ 346 w 590"/>
                  <a:gd name="T115" fmla="*/ 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90" h="336">
                    <a:moveTo>
                      <a:pt x="294" y="0"/>
                    </a:moveTo>
                    <a:lnTo>
                      <a:pt x="294" y="0"/>
                    </a:lnTo>
                    <a:lnTo>
                      <a:pt x="260" y="2"/>
                    </a:lnTo>
                    <a:lnTo>
                      <a:pt x="228" y="6"/>
                    </a:lnTo>
                    <a:lnTo>
                      <a:pt x="198" y="12"/>
                    </a:lnTo>
                    <a:lnTo>
                      <a:pt x="166" y="24"/>
                    </a:lnTo>
                    <a:lnTo>
                      <a:pt x="166" y="24"/>
                    </a:lnTo>
                    <a:lnTo>
                      <a:pt x="146" y="34"/>
                    </a:lnTo>
                    <a:lnTo>
                      <a:pt x="128" y="44"/>
                    </a:lnTo>
                    <a:lnTo>
                      <a:pt x="110" y="58"/>
                    </a:lnTo>
                    <a:lnTo>
                      <a:pt x="94" y="72"/>
                    </a:lnTo>
                    <a:lnTo>
                      <a:pt x="78" y="88"/>
                    </a:lnTo>
                    <a:lnTo>
                      <a:pt x="64" y="106"/>
                    </a:lnTo>
                    <a:lnTo>
                      <a:pt x="50" y="126"/>
                    </a:lnTo>
                    <a:lnTo>
                      <a:pt x="38" y="146"/>
                    </a:lnTo>
                    <a:lnTo>
                      <a:pt x="38" y="146"/>
                    </a:lnTo>
                    <a:lnTo>
                      <a:pt x="22" y="180"/>
                    </a:lnTo>
                    <a:lnTo>
                      <a:pt x="10" y="216"/>
                    </a:lnTo>
                    <a:lnTo>
                      <a:pt x="4" y="234"/>
                    </a:lnTo>
                    <a:lnTo>
                      <a:pt x="2" y="254"/>
                    </a:lnTo>
                    <a:lnTo>
                      <a:pt x="0" y="272"/>
                    </a:lnTo>
                    <a:lnTo>
                      <a:pt x="0" y="292"/>
                    </a:lnTo>
                    <a:lnTo>
                      <a:pt x="0" y="292"/>
                    </a:lnTo>
                    <a:lnTo>
                      <a:pt x="0" y="302"/>
                    </a:lnTo>
                    <a:lnTo>
                      <a:pt x="2" y="310"/>
                    </a:lnTo>
                    <a:lnTo>
                      <a:pt x="6" y="318"/>
                    </a:lnTo>
                    <a:lnTo>
                      <a:pt x="10" y="324"/>
                    </a:lnTo>
                    <a:lnTo>
                      <a:pt x="16" y="328"/>
                    </a:lnTo>
                    <a:lnTo>
                      <a:pt x="22" y="332"/>
                    </a:lnTo>
                    <a:lnTo>
                      <a:pt x="30" y="334"/>
                    </a:lnTo>
                    <a:lnTo>
                      <a:pt x="38" y="336"/>
                    </a:lnTo>
                    <a:lnTo>
                      <a:pt x="62" y="336"/>
                    </a:lnTo>
                    <a:lnTo>
                      <a:pt x="80" y="336"/>
                    </a:lnTo>
                    <a:lnTo>
                      <a:pt x="102" y="334"/>
                    </a:lnTo>
                    <a:lnTo>
                      <a:pt x="102" y="334"/>
                    </a:lnTo>
                    <a:lnTo>
                      <a:pt x="110" y="334"/>
                    </a:lnTo>
                    <a:lnTo>
                      <a:pt x="118" y="332"/>
                    </a:lnTo>
                    <a:lnTo>
                      <a:pt x="124" y="328"/>
                    </a:lnTo>
                    <a:lnTo>
                      <a:pt x="130" y="322"/>
                    </a:lnTo>
                    <a:lnTo>
                      <a:pt x="134" y="316"/>
                    </a:lnTo>
                    <a:lnTo>
                      <a:pt x="138" y="308"/>
                    </a:lnTo>
                    <a:lnTo>
                      <a:pt x="142" y="300"/>
                    </a:lnTo>
                    <a:lnTo>
                      <a:pt x="142" y="290"/>
                    </a:lnTo>
                    <a:lnTo>
                      <a:pt x="142" y="290"/>
                    </a:lnTo>
                    <a:lnTo>
                      <a:pt x="142" y="282"/>
                    </a:lnTo>
                    <a:lnTo>
                      <a:pt x="142" y="282"/>
                    </a:lnTo>
                    <a:lnTo>
                      <a:pt x="144" y="266"/>
                    </a:lnTo>
                    <a:lnTo>
                      <a:pt x="146" y="248"/>
                    </a:lnTo>
                    <a:lnTo>
                      <a:pt x="154" y="232"/>
                    </a:lnTo>
                    <a:lnTo>
                      <a:pt x="166" y="214"/>
                    </a:lnTo>
                    <a:lnTo>
                      <a:pt x="166" y="214"/>
                    </a:lnTo>
                    <a:lnTo>
                      <a:pt x="176" y="200"/>
                    </a:lnTo>
                    <a:lnTo>
                      <a:pt x="188" y="190"/>
                    </a:lnTo>
                    <a:lnTo>
                      <a:pt x="212" y="168"/>
                    </a:lnTo>
                    <a:lnTo>
                      <a:pt x="212" y="168"/>
                    </a:lnTo>
                    <a:lnTo>
                      <a:pt x="226" y="158"/>
                    </a:lnTo>
                    <a:lnTo>
                      <a:pt x="226" y="158"/>
                    </a:lnTo>
                    <a:lnTo>
                      <a:pt x="244" y="154"/>
                    </a:lnTo>
                    <a:lnTo>
                      <a:pt x="260" y="150"/>
                    </a:lnTo>
                    <a:lnTo>
                      <a:pt x="278" y="146"/>
                    </a:lnTo>
                    <a:lnTo>
                      <a:pt x="294" y="144"/>
                    </a:lnTo>
                    <a:lnTo>
                      <a:pt x="294" y="144"/>
                    </a:lnTo>
                    <a:lnTo>
                      <a:pt x="308" y="144"/>
                    </a:lnTo>
                    <a:lnTo>
                      <a:pt x="322" y="146"/>
                    </a:lnTo>
                    <a:lnTo>
                      <a:pt x="334" y="150"/>
                    </a:lnTo>
                    <a:lnTo>
                      <a:pt x="346" y="154"/>
                    </a:lnTo>
                    <a:lnTo>
                      <a:pt x="370" y="164"/>
                    </a:lnTo>
                    <a:lnTo>
                      <a:pt x="392" y="180"/>
                    </a:lnTo>
                    <a:lnTo>
                      <a:pt x="392" y="180"/>
                    </a:lnTo>
                    <a:lnTo>
                      <a:pt x="402" y="188"/>
                    </a:lnTo>
                    <a:lnTo>
                      <a:pt x="412" y="198"/>
                    </a:lnTo>
                    <a:lnTo>
                      <a:pt x="420" y="210"/>
                    </a:lnTo>
                    <a:lnTo>
                      <a:pt x="426" y="222"/>
                    </a:lnTo>
                    <a:lnTo>
                      <a:pt x="426" y="222"/>
                    </a:lnTo>
                    <a:lnTo>
                      <a:pt x="438" y="250"/>
                    </a:lnTo>
                    <a:lnTo>
                      <a:pt x="444" y="276"/>
                    </a:lnTo>
                    <a:lnTo>
                      <a:pt x="444" y="276"/>
                    </a:lnTo>
                    <a:lnTo>
                      <a:pt x="444" y="276"/>
                    </a:lnTo>
                    <a:lnTo>
                      <a:pt x="444" y="276"/>
                    </a:lnTo>
                    <a:lnTo>
                      <a:pt x="444" y="276"/>
                    </a:lnTo>
                    <a:lnTo>
                      <a:pt x="444" y="276"/>
                    </a:lnTo>
                    <a:lnTo>
                      <a:pt x="438" y="248"/>
                    </a:lnTo>
                    <a:lnTo>
                      <a:pt x="426" y="222"/>
                    </a:lnTo>
                    <a:lnTo>
                      <a:pt x="426" y="222"/>
                    </a:lnTo>
                    <a:lnTo>
                      <a:pt x="420" y="210"/>
                    </a:lnTo>
                    <a:lnTo>
                      <a:pt x="412" y="198"/>
                    </a:lnTo>
                    <a:lnTo>
                      <a:pt x="402" y="188"/>
                    </a:lnTo>
                    <a:lnTo>
                      <a:pt x="392" y="178"/>
                    </a:lnTo>
                    <a:lnTo>
                      <a:pt x="392" y="178"/>
                    </a:lnTo>
                    <a:lnTo>
                      <a:pt x="368" y="164"/>
                    </a:lnTo>
                    <a:lnTo>
                      <a:pt x="346" y="152"/>
                    </a:lnTo>
                    <a:lnTo>
                      <a:pt x="334" y="148"/>
                    </a:lnTo>
                    <a:lnTo>
                      <a:pt x="322" y="146"/>
                    </a:lnTo>
                    <a:lnTo>
                      <a:pt x="308" y="144"/>
                    </a:lnTo>
                    <a:lnTo>
                      <a:pt x="294" y="144"/>
                    </a:lnTo>
                    <a:lnTo>
                      <a:pt x="294" y="144"/>
                    </a:lnTo>
                    <a:lnTo>
                      <a:pt x="278" y="146"/>
                    </a:lnTo>
                    <a:lnTo>
                      <a:pt x="260" y="148"/>
                    </a:lnTo>
                    <a:lnTo>
                      <a:pt x="244" y="152"/>
                    </a:lnTo>
                    <a:lnTo>
                      <a:pt x="226" y="156"/>
                    </a:lnTo>
                    <a:lnTo>
                      <a:pt x="226" y="156"/>
                    </a:lnTo>
                    <a:lnTo>
                      <a:pt x="212" y="168"/>
                    </a:lnTo>
                    <a:lnTo>
                      <a:pt x="212" y="168"/>
                    </a:lnTo>
                    <a:lnTo>
                      <a:pt x="188" y="188"/>
                    </a:lnTo>
                    <a:lnTo>
                      <a:pt x="176" y="200"/>
                    </a:lnTo>
                    <a:lnTo>
                      <a:pt x="166" y="212"/>
                    </a:lnTo>
                    <a:lnTo>
                      <a:pt x="166" y="212"/>
                    </a:lnTo>
                    <a:lnTo>
                      <a:pt x="154" y="230"/>
                    </a:lnTo>
                    <a:lnTo>
                      <a:pt x="146" y="248"/>
                    </a:lnTo>
                    <a:lnTo>
                      <a:pt x="144" y="266"/>
                    </a:lnTo>
                    <a:lnTo>
                      <a:pt x="142" y="282"/>
                    </a:lnTo>
                    <a:lnTo>
                      <a:pt x="142" y="282"/>
                    </a:lnTo>
                    <a:lnTo>
                      <a:pt x="142" y="290"/>
                    </a:lnTo>
                    <a:lnTo>
                      <a:pt x="142" y="290"/>
                    </a:lnTo>
                    <a:lnTo>
                      <a:pt x="142" y="300"/>
                    </a:lnTo>
                    <a:lnTo>
                      <a:pt x="138" y="308"/>
                    </a:lnTo>
                    <a:lnTo>
                      <a:pt x="134" y="316"/>
                    </a:lnTo>
                    <a:lnTo>
                      <a:pt x="130" y="322"/>
                    </a:lnTo>
                    <a:lnTo>
                      <a:pt x="124" y="326"/>
                    </a:lnTo>
                    <a:lnTo>
                      <a:pt x="116" y="330"/>
                    </a:lnTo>
                    <a:lnTo>
                      <a:pt x="110" y="334"/>
                    </a:lnTo>
                    <a:lnTo>
                      <a:pt x="102" y="334"/>
                    </a:lnTo>
                    <a:lnTo>
                      <a:pt x="80" y="334"/>
                    </a:lnTo>
                    <a:lnTo>
                      <a:pt x="62" y="336"/>
                    </a:lnTo>
                    <a:lnTo>
                      <a:pt x="38" y="334"/>
                    </a:lnTo>
                    <a:lnTo>
                      <a:pt x="38" y="334"/>
                    </a:lnTo>
                    <a:lnTo>
                      <a:pt x="30" y="334"/>
                    </a:lnTo>
                    <a:lnTo>
                      <a:pt x="22" y="332"/>
                    </a:lnTo>
                    <a:lnTo>
                      <a:pt x="16" y="328"/>
                    </a:lnTo>
                    <a:lnTo>
                      <a:pt x="10" y="322"/>
                    </a:lnTo>
                    <a:lnTo>
                      <a:pt x="6" y="316"/>
                    </a:lnTo>
                    <a:lnTo>
                      <a:pt x="2" y="310"/>
                    </a:lnTo>
                    <a:lnTo>
                      <a:pt x="0" y="300"/>
                    </a:lnTo>
                    <a:lnTo>
                      <a:pt x="0" y="290"/>
                    </a:lnTo>
                    <a:lnTo>
                      <a:pt x="0" y="290"/>
                    </a:lnTo>
                    <a:lnTo>
                      <a:pt x="0" y="272"/>
                    </a:lnTo>
                    <a:lnTo>
                      <a:pt x="2" y="252"/>
                    </a:lnTo>
                    <a:lnTo>
                      <a:pt x="6" y="234"/>
                    </a:lnTo>
                    <a:lnTo>
                      <a:pt x="10" y="216"/>
                    </a:lnTo>
                    <a:lnTo>
                      <a:pt x="22" y="180"/>
                    </a:lnTo>
                    <a:lnTo>
                      <a:pt x="38" y="146"/>
                    </a:lnTo>
                    <a:lnTo>
                      <a:pt x="38" y="146"/>
                    </a:lnTo>
                    <a:lnTo>
                      <a:pt x="50" y="126"/>
                    </a:lnTo>
                    <a:lnTo>
                      <a:pt x="64" y="106"/>
                    </a:lnTo>
                    <a:lnTo>
                      <a:pt x="78" y="88"/>
                    </a:lnTo>
                    <a:lnTo>
                      <a:pt x="94" y="72"/>
                    </a:lnTo>
                    <a:lnTo>
                      <a:pt x="110" y="58"/>
                    </a:lnTo>
                    <a:lnTo>
                      <a:pt x="128" y="46"/>
                    </a:lnTo>
                    <a:lnTo>
                      <a:pt x="146" y="34"/>
                    </a:lnTo>
                    <a:lnTo>
                      <a:pt x="166" y="24"/>
                    </a:lnTo>
                    <a:lnTo>
                      <a:pt x="166" y="24"/>
                    </a:lnTo>
                    <a:lnTo>
                      <a:pt x="198" y="14"/>
                    </a:lnTo>
                    <a:lnTo>
                      <a:pt x="228" y="6"/>
                    </a:lnTo>
                    <a:lnTo>
                      <a:pt x="260" y="2"/>
                    </a:lnTo>
                    <a:lnTo>
                      <a:pt x="294" y="0"/>
                    </a:lnTo>
                    <a:lnTo>
                      <a:pt x="294" y="0"/>
                    </a:lnTo>
                    <a:lnTo>
                      <a:pt x="320" y="2"/>
                    </a:lnTo>
                    <a:lnTo>
                      <a:pt x="346" y="6"/>
                    </a:lnTo>
                    <a:lnTo>
                      <a:pt x="372" y="10"/>
                    </a:lnTo>
                    <a:lnTo>
                      <a:pt x="398" y="18"/>
                    </a:lnTo>
                    <a:lnTo>
                      <a:pt x="424" y="28"/>
                    </a:lnTo>
                    <a:lnTo>
                      <a:pt x="450" y="40"/>
                    </a:lnTo>
                    <a:lnTo>
                      <a:pt x="472" y="54"/>
                    </a:lnTo>
                    <a:lnTo>
                      <a:pt x="494" y="70"/>
                    </a:lnTo>
                    <a:lnTo>
                      <a:pt x="494" y="70"/>
                    </a:lnTo>
                    <a:lnTo>
                      <a:pt x="518" y="94"/>
                    </a:lnTo>
                    <a:lnTo>
                      <a:pt x="538" y="118"/>
                    </a:lnTo>
                    <a:lnTo>
                      <a:pt x="554" y="142"/>
                    </a:lnTo>
                    <a:lnTo>
                      <a:pt x="566" y="170"/>
                    </a:lnTo>
                    <a:lnTo>
                      <a:pt x="576" y="198"/>
                    </a:lnTo>
                    <a:lnTo>
                      <a:pt x="584" y="228"/>
                    </a:lnTo>
                    <a:lnTo>
                      <a:pt x="588" y="258"/>
                    </a:lnTo>
                    <a:lnTo>
                      <a:pt x="590" y="290"/>
                    </a:lnTo>
                    <a:lnTo>
                      <a:pt x="590" y="290"/>
                    </a:lnTo>
                    <a:lnTo>
                      <a:pt x="588" y="304"/>
                    </a:lnTo>
                    <a:lnTo>
                      <a:pt x="584" y="316"/>
                    </a:lnTo>
                    <a:lnTo>
                      <a:pt x="576" y="324"/>
                    </a:lnTo>
                    <a:lnTo>
                      <a:pt x="566" y="332"/>
                    </a:lnTo>
                    <a:lnTo>
                      <a:pt x="566" y="332"/>
                    </a:lnTo>
                    <a:lnTo>
                      <a:pt x="558" y="334"/>
                    </a:lnTo>
                    <a:lnTo>
                      <a:pt x="550" y="334"/>
                    </a:lnTo>
                    <a:lnTo>
                      <a:pt x="528" y="336"/>
                    </a:lnTo>
                    <a:lnTo>
                      <a:pt x="506" y="334"/>
                    </a:lnTo>
                    <a:lnTo>
                      <a:pt x="486" y="334"/>
                    </a:lnTo>
                    <a:lnTo>
                      <a:pt x="486" y="334"/>
                    </a:lnTo>
                    <a:lnTo>
                      <a:pt x="478" y="334"/>
                    </a:lnTo>
                    <a:lnTo>
                      <a:pt x="470" y="330"/>
                    </a:lnTo>
                    <a:lnTo>
                      <a:pt x="462" y="328"/>
                    </a:lnTo>
                    <a:lnTo>
                      <a:pt x="454" y="322"/>
                    </a:lnTo>
                    <a:lnTo>
                      <a:pt x="448" y="316"/>
                    </a:lnTo>
                    <a:lnTo>
                      <a:pt x="444" y="308"/>
                    </a:lnTo>
                    <a:lnTo>
                      <a:pt x="440" y="300"/>
                    </a:lnTo>
                    <a:lnTo>
                      <a:pt x="440" y="290"/>
                    </a:lnTo>
                    <a:lnTo>
                      <a:pt x="438" y="290"/>
                    </a:lnTo>
                    <a:lnTo>
                      <a:pt x="438" y="290"/>
                    </a:lnTo>
                    <a:lnTo>
                      <a:pt x="438" y="290"/>
                    </a:lnTo>
                    <a:lnTo>
                      <a:pt x="438" y="290"/>
                    </a:lnTo>
                    <a:lnTo>
                      <a:pt x="440" y="300"/>
                    </a:lnTo>
                    <a:lnTo>
                      <a:pt x="444" y="310"/>
                    </a:lnTo>
                    <a:lnTo>
                      <a:pt x="448" y="316"/>
                    </a:lnTo>
                    <a:lnTo>
                      <a:pt x="454" y="322"/>
                    </a:lnTo>
                    <a:lnTo>
                      <a:pt x="462" y="328"/>
                    </a:lnTo>
                    <a:lnTo>
                      <a:pt x="470" y="332"/>
                    </a:lnTo>
                    <a:lnTo>
                      <a:pt x="478" y="334"/>
                    </a:lnTo>
                    <a:lnTo>
                      <a:pt x="486" y="334"/>
                    </a:lnTo>
                    <a:lnTo>
                      <a:pt x="506" y="336"/>
                    </a:lnTo>
                    <a:lnTo>
                      <a:pt x="528" y="336"/>
                    </a:lnTo>
                    <a:lnTo>
                      <a:pt x="550" y="336"/>
                    </a:lnTo>
                    <a:lnTo>
                      <a:pt x="550" y="336"/>
                    </a:lnTo>
                    <a:lnTo>
                      <a:pt x="558" y="334"/>
                    </a:lnTo>
                    <a:lnTo>
                      <a:pt x="568" y="332"/>
                    </a:lnTo>
                    <a:lnTo>
                      <a:pt x="568" y="332"/>
                    </a:lnTo>
                    <a:lnTo>
                      <a:pt x="576" y="326"/>
                    </a:lnTo>
                    <a:lnTo>
                      <a:pt x="584" y="316"/>
                    </a:lnTo>
                    <a:lnTo>
                      <a:pt x="588" y="306"/>
                    </a:lnTo>
                    <a:lnTo>
                      <a:pt x="590" y="292"/>
                    </a:lnTo>
                    <a:lnTo>
                      <a:pt x="590" y="292"/>
                    </a:lnTo>
                    <a:lnTo>
                      <a:pt x="590" y="260"/>
                    </a:lnTo>
                    <a:lnTo>
                      <a:pt x="584" y="228"/>
                    </a:lnTo>
                    <a:lnTo>
                      <a:pt x="578" y="198"/>
                    </a:lnTo>
                    <a:lnTo>
                      <a:pt x="568" y="170"/>
                    </a:lnTo>
                    <a:lnTo>
                      <a:pt x="554" y="142"/>
                    </a:lnTo>
                    <a:lnTo>
                      <a:pt x="538" y="116"/>
                    </a:lnTo>
                    <a:lnTo>
                      <a:pt x="518" y="92"/>
                    </a:lnTo>
                    <a:lnTo>
                      <a:pt x="496" y="70"/>
                    </a:lnTo>
                    <a:lnTo>
                      <a:pt x="496" y="70"/>
                    </a:lnTo>
                    <a:lnTo>
                      <a:pt x="474" y="54"/>
                    </a:lnTo>
                    <a:lnTo>
                      <a:pt x="450" y="40"/>
                    </a:lnTo>
                    <a:lnTo>
                      <a:pt x="424" y="26"/>
                    </a:lnTo>
                    <a:lnTo>
                      <a:pt x="398" y="18"/>
                    </a:lnTo>
                    <a:lnTo>
                      <a:pt x="372" y="10"/>
                    </a:lnTo>
                    <a:lnTo>
                      <a:pt x="346" y="4"/>
                    </a:lnTo>
                    <a:lnTo>
                      <a:pt x="320" y="2"/>
                    </a:lnTo>
                    <a:lnTo>
                      <a:pt x="294" y="0"/>
                    </a:lnTo>
                  </a:path>
                </a:pathLst>
              </a:custGeom>
              <a:noFill/>
              <a:ln>
                <a:noFill/>
              </a:ln>
            </p:spPr>
            <p:txBody>
              <a:bodyPr vert="horz" wrap="square" lIns="91440" tIns="45720" rIns="91440" bIns="45720" numCol="1" anchor="t" anchorCtr="0" compatLnSpc="1"/>
              <a:lstStyle/>
              <a:p>
                <a:endParaRPr lang="zh-CN" altLang="en-US"/>
              </a:p>
            </p:txBody>
          </p:sp>
          <p:sp>
            <p:nvSpPr>
              <p:cNvPr id="768" name="Freeform 147"/>
              <p:cNvSpPr/>
              <p:nvPr/>
            </p:nvSpPr>
            <p:spPr bwMode="auto">
              <a:xfrm>
                <a:off x="2597" y="3245"/>
                <a:ext cx="590" cy="336"/>
              </a:xfrm>
              <a:custGeom>
                <a:avLst/>
                <a:gdLst>
                  <a:gd name="T0" fmla="*/ 228 w 590"/>
                  <a:gd name="T1" fmla="*/ 6 h 336"/>
                  <a:gd name="T2" fmla="*/ 146 w 590"/>
                  <a:gd name="T3" fmla="*/ 34 h 336"/>
                  <a:gd name="T4" fmla="*/ 78 w 590"/>
                  <a:gd name="T5" fmla="*/ 88 h 336"/>
                  <a:gd name="T6" fmla="*/ 38 w 590"/>
                  <a:gd name="T7" fmla="*/ 146 h 336"/>
                  <a:gd name="T8" fmla="*/ 2 w 590"/>
                  <a:gd name="T9" fmla="*/ 252 h 336"/>
                  <a:gd name="T10" fmla="*/ 0 w 590"/>
                  <a:gd name="T11" fmla="*/ 300 h 336"/>
                  <a:gd name="T12" fmla="*/ 16 w 590"/>
                  <a:gd name="T13" fmla="*/ 328 h 336"/>
                  <a:gd name="T14" fmla="*/ 62 w 590"/>
                  <a:gd name="T15" fmla="*/ 336 h 336"/>
                  <a:gd name="T16" fmla="*/ 110 w 590"/>
                  <a:gd name="T17" fmla="*/ 334 h 336"/>
                  <a:gd name="T18" fmla="*/ 134 w 590"/>
                  <a:gd name="T19" fmla="*/ 316 h 336"/>
                  <a:gd name="T20" fmla="*/ 142 w 590"/>
                  <a:gd name="T21" fmla="*/ 290 h 336"/>
                  <a:gd name="T22" fmla="*/ 146 w 590"/>
                  <a:gd name="T23" fmla="*/ 248 h 336"/>
                  <a:gd name="T24" fmla="*/ 176 w 590"/>
                  <a:gd name="T25" fmla="*/ 200 h 336"/>
                  <a:gd name="T26" fmla="*/ 226 w 590"/>
                  <a:gd name="T27" fmla="*/ 156 h 336"/>
                  <a:gd name="T28" fmla="*/ 278 w 590"/>
                  <a:gd name="T29" fmla="*/ 146 h 336"/>
                  <a:gd name="T30" fmla="*/ 322 w 590"/>
                  <a:gd name="T31" fmla="*/ 146 h 336"/>
                  <a:gd name="T32" fmla="*/ 392 w 590"/>
                  <a:gd name="T33" fmla="*/ 178 h 336"/>
                  <a:gd name="T34" fmla="*/ 420 w 590"/>
                  <a:gd name="T35" fmla="*/ 210 h 336"/>
                  <a:gd name="T36" fmla="*/ 444 w 590"/>
                  <a:gd name="T37" fmla="*/ 276 h 336"/>
                  <a:gd name="T38" fmla="*/ 444 w 590"/>
                  <a:gd name="T39" fmla="*/ 274 h 336"/>
                  <a:gd name="T40" fmla="*/ 426 w 590"/>
                  <a:gd name="T41" fmla="*/ 222 h 336"/>
                  <a:gd name="T42" fmla="*/ 392 w 590"/>
                  <a:gd name="T43" fmla="*/ 178 h 336"/>
                  <a:gd name="T44" fmla="*/ 334 w 590"/>
                  <a:gd name="T45" fmla="*/ 148 h 336"/>
                  <a:gd name="T46" fmla="*/ 294 w 590"/>
                  <a:gd name="T47" fmla="*/ 144 h 336"/>
                  <a:gd name="T48" fmla="*/ 226 w 590"/>
                  <a:gd name="T49" fmla="*/ 156 h 336"/>
                  <a:gd name="T50" fmla="*/ 188 w 590"/>
                  <a:gd name="T51" fmla="*/ 188 h 336"/>
                  <a:gd name="T52" fmla="*/ 154 w 590"/>
                  <a:gd name="T53" fmla="*/ 230 h 336"/>
                  <a:gd name="T54" fmla="*/ 142 w 590"/>
                  <a:gd name="T55" fmla="*/ 280 h 336"/>
                  <a:gd name="T56" fmla="*/ 138 w 590"/>
                  <a:gd name="T57" fmla="*/ 308 h 336"/>
                  <a:gd name="T58" fmla="*/ 116 w 590"/>
                  <a:gd name="T59" fmla="*/ 330 h 336"/>
                  <a:gd name="T60" fmla="*/ 62 w 590"/>
                  <a:gd name="T61" fmla="*/ 334 h 336"/>
                  <a:gd name="T62" fmla="*/ 22 w 590"/>
                  <a:gd name="T63" fmla="*/ 330 h 336"/>
                  <a:gd name="T64" fmla="*/ 4 w 590"/>
                  <a:gd name="T65" fmla="*/ 308 h 336"/>
                  <a:gd name="T66" fmla="*/ 2 w 590"/>
                  <a:gd name="T67" fmla="*/ 272 h 336"/>
                  <a:gd name="T68" fmla="*/ 22 w 590"/>
                  <a:gd name="T69" fmla="*/ 182 h 336"/>
                  <a:gd name="T70" fmla="*/ 64 w 590"/>
                  <a:gd name="T71" fmla="*/ 106 h 336"/>
                  <a:gd name="T72" fmla="*/ 128 w 590"/>
                  <a:gd name="T73" fmla="*/ 46 h 336"/>
                  <a:gd name="T74" fmla="*/ 198 w 590"/>
                  <a:gd name="T75" fmla="*/ 14 h 336"/>
                  <a:gd name="T76" fmla="*/ 294 w 590"/>
                  <a:gd name="T77" fmla="*/ 2 h 336"/>
                  <a:gd name="T78" fmla="*/ 398 w 590"/>
                  <a:gd name="T79" fmla="*/ 18 h 336"/>
                  <a:gd name="T80" fmla="*/ 494 w 590"/>
                  <a:gd name="T81" fmla="*/ 72 h 336"/>
                  <a:gd name="T82" fmla="*/ 552 w 590"/>
                  <a:gd name="T83" fmla="*/ 142 h 336"/>
                  <a:gd name="T84" fmla="*/ 588 w 590"/>
                  <a:gd name="T85" fmla="*/ 258 h 336"/>
                  <a:gd name="T86" fmla="*/ 582 w 590"/>
                  <a:gd name="T87" fmla="*/ 316 h 336"/>
                  <a:gd name="T88" fmla="*/ 558 w 590"/>
                  <a:gd name="T89" fmla="*/ 334 h 336"/>
                  <a:gd name="T90" fmla="*/ 486 w 590"/>
                  <a:gd name="T91" fmla="*/ 334 h 336"/>
                  <a:gd name="T92" fmla="*/ 462 w 590"/>
                  <a:gd name="T93" fmla="*/ 326 h 336"/>
                  <a:gd name="T94" fmla="*/ 440 w 590"/>
                  <a:gd name="T95" fmla="*/ 298 h 336"/>
                  <a:gd name="T96" fmla="*/ 440 w 590"/>
                  <a:gd name="T97" fmla="*/ 290 h 336"/>
                  <a:gd name="T98" fmla="*/ 448 w 590"/>
                  <a:gd name="T99" fmla="*/ 316 h 336"/>
                  <a:gd name="T100" fmla="*/ 478 w 590"/>
                  <a:gd name="T101" fmla="*/ 334 h 336"/>
                  <a:gd name="T102" fmla="*/ 550 w 590"/>
                  <a:gd name="T103" fmla="*/ 334 h 336"/>
                  <a:gd name="T104" fmla="*/ 566 w 590"/>
                  <a:gd name="T105" fmla="*/ 332 h 336"/>
                  <a:gd name="T106" fmla="*/ 590 w 590"/>
                  <a:gd name="T107" fmla="*/ 290 h 336"/>
                  <a:gd name="T108" fmla="*/ 576 w 590"/>
                  <a:gd name="T109" fmla="*/ 198 h 336"/>
                  <a:gd name="T110" fmla="*/ 518 w 590"/>
                  <a:gd name="T111" fmla="*/ 94 h 336"/>
                  <a:gd name="T112" fmla="*/ 450 w 590"/>
                  <a:gd name="T113" fmla="*/ 40 h 336"/>
                  <a:gd name="T114" fmla="*/ 346 w 590"/>
                  <a:gd name="T115" fmla="*/ 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90" h="336">
                    <a:moveTo>
                      <a:pt x="294" y="0"/>
                    </a:moveTo>
                    <a:lnTo>
                      <a:pt x="294" y="0"/>
                    </a:lnTo>
                    <a:lnTo>
                      <a:pt x="260" y="2"/>
                    </a:lnTo>
                    <a:lnTo>
                      <a:pt x="228" y="6"/>
                    </a:lnTo>
                    <a:lnTo>
                      <a:pt x="198" y="14"/>
                    </a:lnTo>
                    <a:lnTo>
                      <a:pt x="166" y="24"/>
                    </a:lnTo>
                    <a:lnTo>
                      <a:pt x="166" y="24"/>
                    </a:lnTo>
                    <a:lnTo>
                      <a:pt x="146" y="34"/>
                    </a:lnTo>
                    <a:lnTo>
                      <a:pt x="128" y="46"/>
                    </a:lnTo>
                    <a:lnTo>
                      <a:pt x="110" y="58"/>
                    </a:lnTo>
                    <a:lnTo>
                      <a:pt x="94" y="72"/>
                    </a:lnTo>
                    <a:lnTo>
                      <a:pt x="78" y="88"/>
                    </a:lnTo>
                    <a:lnTo>
                      <a:pt x="64" y="106"/>
                    </a:lnTo>
                    <a:lnTo>
                      <a:pt x="50" y="126"/>
                    </a:lnTo>
                    <a:lnTo>
                      <a:pt x="38" y="146"/>
                    </a:lnTo>
                    <a:lnTo>
                      <a:pt x="38" y="146"/>
                    </a:lnTo>
                    <a:lnTo>
                      <a:pt x="22" y="180"/>
                    </a:lnTo>
                    <a:lnTo>
                      <a:pt x="10" y="216"/>
                    </a:lnTo>
                    <a:lnTo>
                      <a:pt x="6" y="234"/>
                    </a:lnTo>
                    <a:lnTo>
                      <a:pt x="2" y="252"/>
                    </a:lnTo>
                    <a:lnTo>
                      <a:pt x="0" y="272"/>
                    </a:lnTo>
                    <a:lnTo>
                      <a:pt x="0" y="290"/>
                    </a:lnTo>
                    <a:lnTo>
                      <a:pt x="0" y="290"/>
                    </a:lnTo>
                    <a:lnTo>
                      <a:pt x="0" y="300"/>
                    </a:lnTo>
                    <a:lnTo>
                      <a:pt x="2" y="310"/>
                    </a:lnTo>
                    <a:lnTo>
                      <a:pt x="6" y="316"/>
                    </a:lnTo>
                    <a:lnTo>
                      <a:pt x="10" y="322"/>
                    </a:lnTo>
                    <a:lnTo>
                      <a:pt x="16" y="328"/>
                    </a:lnTo>
                    <a:lnTo>
                      <a:pt x="22" y="332"/>
                    </a:lnTo>
                    <a:lnTo>
                      <a:pt x="30" y="334"/>
                    </a:lnTo>
                    <a:lnTo>
                      <a:pt x="38" y="334"/>
                    </a:lnTo>
                    <a:lnTo>
                      <a:pt x="62" y="336"/>
                    </a:lnTo>
                    <a:lnTo>
                      <a:pt x="80" y="334"/>
                    </a:lnTo>
                    <a:lnTo>
                      <a:pt x="102" y="334"/>
                    </a:lnTo>
                    <a:lnTo>
                      <a:pt x="102" y="334"/>
                    </a:lnTo>
                    <a:lnTo>
                      <a:pt x="110" y="334"/>
                    </a:lnTo>
                    <a:lnTo>
                      <a:pt x="116" y="330"/>
                    </a:lnTo>
                    <a:lnTo>
                      <a:pt x="124" y="326"/>
                    </a:lnTo>
                    <a:lnTo>
                      <a:pt x="130" y="322"/>
                    </a:lnTo>
                    <a:lnTo>
                      <a:pt x="134" y="316"/>
                    </a:lnTo>
                    <a:lnTo>
                      <a:pt x="138" y="308"/>
                    </a:lnTo>
                    <a:lnTo>
                      <a:pt x="142" y="300"/>
                    </a:lnTo>
                    <a:lnTo>
                      <a:pt x="142" y="290"/>
                    </a:lnTo>
                    <a:lnTo>
                      <a:pt x="142" y="290"/>
                    </a:lnTo>
                    <a:lnTo>
                      <a:pt x="142" y="282"/>
                    </a:lnTo>
                    <a:lnTo>
                      <a:pt x="142" y="282"/>
                    </a:lnTo>
                    <a:lnTo>
                      <a:pt x="144" y="266"/>
                    </a:lnTo>
                    <a:lnTo>
                      <a:pt x="146" y="248"/>
                    </a:lnTo>
                    <a:lnTo>
                      <a:pt x="154" y="230"/>
                    </a:lnTo>
                    <a:lnTo>
                      <a:pt x="166" y="212"/>
                    </a:lnTo>
                    <a:lnTo>
                      <a:pt x="166" y="212"/>
                    </a:lnTo>
                    <a:lnTo>
                      <a:pt x="176" y="200"/>
                    </a:lnTo>
                    <a:lnTo>
                      <a:pt x="188" y="188"/>
                    </a:lnTo>
                    <a:lnTo>
                      <a:pt x="212" y="168"/>
                    </a:lnTo>
                    <a:lnTo>
                      <a:pt x="212" y="168"/>
                    </a:lnTo>
                    <a:lnTo>
                      <a:pt x="226" y="156"/>
                    </a:lnTo>
                    <a:lnTo>
                      <a:pt x="226" y="156"/>
                    </a:lnTo>
                    <a:lnTo>
                      <a:pt x="244" y="152"/>
                    </a:lnTo>
                    <a:lnTo>
                      <a:pt x="260" y="148"/>
                    </a:lnTo>
                    <a:lnTo>
                      <a:pt x="278" y="146"/>
                    </a:lnTo>
                    <a:lnTo>
                      <a:pt x="294" y="144"/>
                    </a:lnTo>
                    <a:lnTo>
                      <a:pt x="294" y="144"/>
                    </a:lnTo>
                    <a:lnTo>
                      <a:pt x="308" y="144"/>
                    </a:lnTo>
                    <a:lnTo>
                      <a:pt x="322" y="146"/>
                    </a:lnTo>
                    <a:lnTo>
                      <a:pt x="334" y="148"/>
                    </a:lnTo>
                    <a:lnTo>
                      <a:pt x="346" y="152"/>
                    </a:lnTo>
                    <a:lnTo>
                      <a:pt x="368" y="164"/>
                    </a:lnTo>
                    <a:lnTo>
                      <a:pt x="392" y="178"/>
                    </a:lnTo>
                    <a:lnTo>
                      <a:pt x="392" y="178"/>
                    </a:lnTo>
                    <a:lnTo>
                      <a:pt x="402" y="188"/>
                    </a:lnTo>
                    <a:lnTo>
                      <a:pt x="412" y="198"/>
                    </a:lnTo>
                    <a:lnTo>
                      <a:pt x="420" y="210"/>
                    </a:lnTo>
                    <a:lnTo>
                      <a:pt x="426" y="222"/>
                    </a:lnTo>
                    <a:lnTo>
                      <a:pt x="426" y="222"/>
                    </a:lnTo>
                    <a:lnTo>
                      <a:pt x="438" y="248"/>
                    </a:lnTo>
                    <a:lnTo>
                      <a:pt x="444" y="276"/>
                    </a:lnTo>
                    <a:lnTo>
                      <a:pt x="444" y="276"/>
                    </a:lnTo>
                    <a:lnTo>
                      <a:pt x="444" y="276"/>
                    </a:lnTo>
                    <a:lnTo>
                      <a:pt x="444" y="276"/>
                    </a:lnTo>
                    <a:lnTo>
                      <a:pt x="444" y="274"/>
                    </a:lnTo>
                    <a:lnTo>
                      <a:pt x="444" y="274"/>
                    </a:lnTo>
                    <a:lnTo>
                      <a:pt x="438" y="248"/>
                    </a:lnTo>
                    <a:lnTo>
                      <a:pt x="426" y="222"/>
                    </a:lnTo>
                    <a:lnTo>
                      <a:pt x="426" y="222"/>
                    </a:lnTo>
                    <a:lnTo>
                      <a:pt x="420" y="210"/>
                    </a:lnTo>
                    <a:lnTo>
                      <a:pt x="412" y="198"/>
                    </a:lnTo>
                    <a:lnTo>
                      <a:pt x="402" y="188"/>
                    </a:lnTo>
                    <a:lnTo>
                      <a:pt x="392" y="178"/>
                    </a:lnTo>
                    <a:lnTo>
                      <a:pt x="392" y="178"/>
                    </a:lnTo>
                    <a:lnTo>
                      <a:pt x="368" y="164"/>
                    </a:lnTo>
                    <a:lnTo>
                      <a:pt x="346" y="152"/>
                    </a:lnTo>
                    <a:lnTo>
                      <a:pt x="334" y="148"/>
                    </a:lnTo>
                    <a:lnTo>
                      <a:pt x="322" y="146"/>
                    </a:lnTo>
                    <a:lnTo>
                      <a:pt x="308" y="144"/>
                    </a:lnTo>
                    <a:lnTo>
                      <a:pt x="294" y="144"/>
                    </a:lnTo>
                    <a:lnTo>
                      <a:pt x="294" y="144"/>
                    </a:lnTo>
                    <a:lnTo>
                      <a:pt x="278" y="144"/>
                    </a:lnTo>
                    <a:lnTo>
                      <a:pt x="260" y="148"/>
                    </a:lnTo>
                    <a:lnTo>
                      <a:pt x="244" y="152"/>
                    </a:lnTo>
                    <a:lnTo>
                      <a:pt x="226" y="156"/>
                    </a:lnTo>
                    <a:lnTo>
                      <a:pt x="226" y="156"/>
                    </a:lnTo>
                    <a:lnTo>
                      <a:pt x="212" y="168"/>
                    </a:lnTo>
                    <a:lnTo>
                      <a:pt x="212" y="168"/>
                    </a:lnTo>
                    <a:lnTo>
                      <a:pt x="188" y="188"/>
                    </a:lnTo>
                    <a:lnTo>
                      <a:pt x="176" y="200"/>
                    </a:lnTo>
                    <a:lnTo>
                      <a:pt x="166" y="212"/>
                    </a:lnTo>
                    <a:lnTo>
                      <a:pt x="166" y="212"/>
                    </a:lnTo>
                    <a:lnTo>
                      <a:pt x="154" y="230"/>
                    </a:lnTo>
                    <a:lnTo>
                      <a:pt x="146" y="248"/>
                    </a:lnTo>
                    <a:lnTo>
                      <a:pt x="142" y="264"/>
                    </a:lnTo>
                    <a:lnTo>
                      <a:pt x="142" y="280"/>
                    </a:lnTo>
                    <a:lnTo>
                      <a:pt x="142" y="280"/>
                    </a:lnTo>
                    <a:lnTo>
                      <a:pt x="142" y="288"/>
                    </a:lnTo>
                    <a:lnTo>
                      <a:pt x="142" y="288"/>
                    </a:lnTo>
                    <a:lnTo>
                      <a:pt x="140" y="298"/>
                    </a:lnTo>
                    <a:lnTo>
                      <a:pt x="138" y="308"/>
                    </a:lnTo>
                    <a:lnTo>
                      <a:pt x="134" y="314"/>
                    </a:lnTo>
                    <a:lnTo>
                      <a:pt x="130" y="320"/>
                    </a:lnTo>
                    <a:lnTo>
                      <a:pt x="124" y="326"/>
                    </a:lnTo>
                    <a:lnTo>
                      <a:pt x="116" y="330"/>
                    </a:lnTo>
                    <a:lnTo>
                      <a:pt x="110" y="332"/>
                    </a:lnTo>
                    <a:lnTo>
                      <a:pt x="102" y="334"/>
                    </a:lnTo>
                    <a:lnTo>
                      <a:pt x="80" y="334"/>
                    </a:lnTo>
                    <a:lnTo>
                      <a:pt x="62" y="334"/>
                    </a:lnTo>
                    <a:lnTo>
                      <a:pt x="38" y="334"/>
                    </a:lnTo>
                    <a:lnTo>
                      <a:pt x="38" y="334"/>
                    </a:lnTo>
                    <a:lnTo>
                      <a:pt x="30" y="334"/>
                    </a:lnTo>
                    <a:lnTo>
                      <a:pt x="22" y="330"/>
                    </a:lnTo>
                    <a:lnTo>
                      <a:pt x="16" y="328"/>
                    </a:lnTo>
                    <a:lnTo>
                      <a:pt x="10" y="322"/>
                    </a:lnTo>
                    <a:lnTo>
                      <a:pt x="6" y="316"/>
                    </a:lnTo>
                    <a:lnTo>
                      <a:pt x="4" y="308"/>
                    </a:lnTo>
                    <a:lnTo>
                      <a:pt x="2" y="300"/>
                    </a:lnTo>
                    <a:lnTo>
                      <a:pt x="0" y="290"/>
                    </a:lnTo>
                    <a:lnTo>
                      <a:pt x="0" y="290"/>
                    </a:lnTo>
                    <a:lnTo>
                      <a:pt x="2" y="272"/>
                    </a:lnTo>
                    <a:lnTo>
                      <a:pt x="4" y="252"/>
                    </a:lnTo>
                    <a:lnTo>
                      <a:pt x="6" y="234"/>
                    </a:lnTo>
                    <a:lnTo>
                      <a:pt x="10" y="216"/>
                    </a:lnTo>
                    <a:lnTo>
                      <a:pt x="22" y="182"/>
                    </a:lnTo>
                    <a:lnTo>
                      <a:pt x="38" y="146"/>
                    </a:lnTo>
                    <a:lnTo>
                      <a:pt x="38" y="146"/>
                    </a:lnTo>
                    <a:lnTo>
                      <a:pt x="50" y="126"/>
                    </a:lnTo>
                    <a:lnTo>
                      <a:pt x="64" y="106"/>
                    </a:lnTo>
                    <a:lnTo>
                      <a:pt x="78" y="90"/>
                    </a:lnTo>
                    <a:lnTo>
                      <a:pt x="94" y="74"/>
                    </a:lnTo>
                    <a:lnTo>
                      <a:pt x="110" y="58"/>
                    </a:lnTo>
                    <a:lnTo>
                      <a:pt x="128" y="46"/>
                    </a:lnTo>
                    <a:lnTo>
                      <a:pt x="148" y="34"/>
                    </a:lnTo>
                    <a:lnTo>
                      <a:pt x="166" y="26"/>
                    </a:lnTo>
                    <a:lnTo>
                      <a:pt x="166" y="26"/>
                    </a:lnTo>
                    <a:lnTo>
                      <a:pt x="198" y="14"/>
                    </a:lnTo>
                    <a:lnTo>
                      <a:pt x="228" y="6"/>
                    </a:lnTo>
                    <a:lnTo>
                      <a:pt x="260" y="2"/>
                    </a:lnTo>
                    <a:lnTo>
                      <a:pt x="294" y="2"/>
                    </a:lnTo>
                    <a:lnTo>
                      <a:pt x="294" y="2"/>
                    </a:lnTo>
                    <a:lnTo>
                      <a:pt x="320" y="2"/>
                    </a:lnTo>
                    <a:lnTo>
                      <a:pt x="346" y="6"/>
                    </a:lnTo>
                    <a:lnTo>
                      <a:pt x="372" y="10"/>
                    </a:lnTo>
                    <a:lnTo>
                      <a:pt x="398" y="18"/>
                    </a:lnTo>
                    <a:lnTo>
                      <a:pt x="424" y="28"/>
                    </a:lnTo>
                    <a:lnTo>
                      <a:pt x="448" y="40"/>
                    </a:lnTo>
                    <a:lnTo>
                      <a:pt x="472" y="54"/>
                    </a:lnTo>
                    <a:lnTo>
                      <a:pt x="494" y="72"/>
                    </a:lnTo>
                    <a:lnTo>
                      <a:pt x="494" y="72"/>
                    </a:lnTo>
                    <a:lnTo>
                      <a:pt x="516" y="94"/>
                    </a:lnTo>
                    <a:lnTo>
                      <a:pt x="536" y="118"/>
                    </a:lnTo>
                    <a:lnTo>
                      <a:pt x="552" y="142"/>
                    </a:lnTo>
                    <a:lnTo>
                      <a:pt x="566" y="170"/>
                    </a:lnTo>
                    <a:lnTo>
                      <a:pt x="576" y="198"/>
                    </a:lnTo>
                    <a:lnTo>
                      <a:pt x="584" y="228"/>
                    </a:lnTo>
                    <a:lnTo>
                      <a:pt x="588" y="258"/>
                    </a:lnTo>
                    <a:lnTo>
                      <a:pt x="590" y="290"/>
                    </a:lnTo>
                    <a:lnTo>
                      <a:pt x="590" y="290"/>
                    </a:lnTo>
                    <a:lnTo>
                      <a:pt x="588" y="304"/>
                    </a:lnTo>
                    <a:lnTo>
                      <a:pt x="582" y="316"/>
                    </a:lnTo>
                    <a:lnTo>
                      <a:pt x="576" y="324"/>
                    </a:lnTo>
                    <a:lnTo>
                      <a:pt x="566" y="330"/>
                    </a:lnTo>
                    <a:lnTo>
                      <a:pt x="566" y="330"/>
                    </a:lnTo>
                    <a:lnTo>
                      <a:pt x="558" y="334"/>
                    </a:lnTo>
                    <a:lnTo>
                      <a:pt x="550" y="334"/>
                    </a:lnTo>
                    <a:lnTo>
                      <a:pt x="528" y="334"/>
                    </a:lnTo>
                    <a:lnTo>
                      <a:pt x="506" y="334"/>
                    </a:lnTo>
                    <a:lnTo>
                      <a:pt x="486" y="334"/>
                    </a:lnTo>
                    <a:lnTo>
                      <a:pt x="486" y="334"/>
                    </a:lnTo>
                    <a:lnTo>
                      <a:pt x="478" y="332"/>
                    </a:lnTo>
                    <a:lnTo>
                      <a:pt x="470" y="330"/>
                    </a:lnTo>
                    <a:lnTo>
                      <a:pt x="462" y="326"/>
                    </a:lnTo>
                    <a:lnTo>
                      <a:pt x="454" y="322"/>
                    </a:lnTo>
                    <a:lnTo>
                      <a:pt x="448" y="314"/>
                    </a:lnTo>
                    <a:lnTo>
                      <a:pt x="444" y="308"/>
                    </a:lnTo>
                    <a:lnTo>
                      <a:pt x="440" y="298"/>
                    </a:lnTo>
                    <a:lnTo>
                      <a:pt x="440" y="288"/>
                    </a:lnTo>
                    <a:lnTo>
                      <a:pt x="440" y="290"/>
                    </a:lnTo>
                    <a:lnTo>
                      <a:pt x="440" y="290"/>
                    </a:lnTo>
                    <a:lnTo>
                      <a:pt x="440" y="290"/>
                    </a:lnTo>
                    <a:lnTo>
                      <a:pt x="440" y="290"/>
                    </a:lnTo>
                    <a:lnTo>
                      <a:pt x="440" y="300"/>
                    </a:lnTo>
                    <a:lnTo>
                      <a:pt x="444" y="308"/>
                    </a:lnTo>
                    <a:lnTo>
                      <a:pt x="448" y="316"/>
                    </a:lnTo>
                    <a:lnTo>
                      <a:pt x="454" y="322"/>
                    </a:lnTo>
                    <a:lnTo>
                      <a:pt x="462" y="328"/>
                    </a:lnTo>
                    <a:lnTo>
                      <a:pt x="470" y="330"/>
                    </a:lnTo>
                    <a:lnTo>
                      <a:pt x="478" y="334"/>
                    </a:lnTo>
                    <a:lnTo>
                      <a:pt x="486" y="334"/>
                    </a:lnTo>
                    <a:lnTo>
                      <a:pt x="506" y="334"/>
                    </a:lnTo>
                    <a:lnTo>
                      <a:pt x="528" y="336"/>
                    </a:lnTo>
                    <a:lnTo>
                      <a:pt x="550" y="334"/>
                    </a:lnTo>
                    <a:lnTo>
                      <a:pt x="550" y="334"/>
                    </a:lnTo>
                    <a:lnTo>
                      <a:pt x="558" y="334"/>
                    </a:lnTo>
                    <a:lnTo>
                      <a:pt x="566" y="332"/>
                    </a:lnTo>
                    <a:lnTo>
                      <a:pt x="566" y="332"/>
                    </a:lnTo>
                    <a:lnTo>
                      <a:pt x="576" y="324"/>
                    </a:lnTo>
                    <a:lnTo>
                      <a:pt x="584" y="316"/>
                    </a:lnTo>
                    <a:lnTo>
                      <a:pt x="588" y="304"/>
                    </a:lnTo>
                    <a:lnTo>
                      <a:pt x="590" y="290"/>
                    </a:lnTo>
                    <a:lnTo>
                      <a:pt x="590" y="290"/>
                    </a:lnTo>
                    <a:lnTo>
                      <a:pt x="588" y="258"/>
                    </a:lnTo>
                    <a:lnTo>
                      <a:pt x="584" y="228"/>
                    </a:lnTo>
                    <a:lnTo>
                      <a:pt x="576" y="198"/>
                    </a:lnTo>
                    <a:lnTo>
                      <a:pt x="566" y="170"/>
                    </a:lnTo>
                    <a:lnTo>
                      <a:pt x="554" y="142"/>
                    </a:lnTo>
                    <a:lnTo>
                      <a:pt x="538" y="118"/>
                    </a:lnTo>
                    <a:lnTo>
                      <a:pt x="518" y="94"/>
                    </a:lnTo>
                    <a:lnTo>
                      <a:pt x="494" y="70"/>
                    </a:lnTo>
                    <a:lnTo>
                      <a:pt x="494" y="70"/>
                    </a:lnTo>
                    <a:lnTo>
                      <a:pt x="472" y="54"/>
                    </a:lnTo>
                    <a:lnTo>
                      <a:pt x="450" y="40"/>
                    </a:lnTo>
                    <a:lnTo>
                      <a:pt x="424" y="28"/>
                    </a:lnTo>
                    <a:lnTo>
                      <a:pt x="398" y="18"/>
                    </a:lnTo>
                    <a:lnTo>
                      <a:pt x="372" y="10"/>
                    </a:lnTo>
                    <a:lnTo>
                      <a:pt x="346" y="6"/>
                    </a:lnTo>
                    <a:lnTo>
                      <a:pt x="320" y="2"/>
                    </a:lnTo>
                    <a:lnTo>
                      <a:pt x="294" y="0"/>
                    </a:lnTo>
                    <a:close/>
                  </a:path>
                </a:pathLst>
              </a:custGeom>
              <a:solidFill>
                <a:srgbClr val="FFFFFF"/>
              </a:solidFill>
              <a:ln>
                <a:noFill/>
              </a:ln>
            </p:spPr>
            <p:txBody>
              <a:bodyPr vert="horz" wrap="square" lIns="91440" tIns="45720" rIns="91440" bIns="45720" numCol="1" anchor="t" anchorCtr="0" compatLnSpc="1"/>
              <a:lstStyle/>
              <a:p>
                <a:endParaRPr lang="zh-CN" altLang="en-US"/>
              </a:p>
            </p:txBody>
          </p:sp>
          <p:sp>
            <p:nvSpPr>
              <p:cNvPr id="769" name="Freeform 148"/>
              <p:cNvSpPr/>
              <p:nvPr/>
            </p:nvSpPr>
            <p:spPr bwMode="auto">
              <a:xfrm>
                <a:off x="2597" y="3245"/>
                <a:ext cx="590" cy="336"/>
              </a:xfrm>
              <a:custGeom>
                <a:avLst/>
                <a:gdLst>
                  <a:gd name="T0" fmla="*/ 228 w 590"/>
                  <a:gd name="T1" fmla="*/ 6 h 336"/>
                  <a:gd name="T2" fmla="*/ 146 w 590"/>
                  <a:gd name="T3" fmla="*/ 34 h 336"/>
                  <a:gd name="T4" fmla="*/ 78 w 590"/>
                  <a:gd name="T5" fmla="*/ 88 h 336"/>
                  <a:gd name="T6" fmla="*/ 38 w 590"/>
                  <a:gd name="T7" fmla="*/ 146 h 336"/>
                  <a:gd name="T8" fmla="*/ 2 w 590"/>
                  <a:gd name="T9" fmla="*/ 252 h 336"/>
                  <a:gd name="T10" fmla="*/ 0 w 590"/>
                  <a:gd name="T11" fmla="*/ 300 h 336"/>
                  <a:gd name="T12" fmla="*/ 16 w 590"/>
                  <a:gd name="T13" fmla="*/ 328 h 336"/>
                  <a:gd name="T14" fmla="*/ 62 w 590"/>
                  <a:gd name="T15" fmla="*/ 336 h 336"/>
                  <a:gd name="T16" fmla="*/ 110 w 590"/>
                  <a:gd name="T17" fmla="*/ 334 h 336"/>
                  <a:gd name="T18" fmla="*/ 134 w 590"/>
                  <a:gd name="T19" fmla="*/ 316 h 336"/>
                  <a:gd name="T20" fmla="*/ 142 w 590"/>
                  <a:gd name="T21" fmla="*/ 290 h 336"/>
                  <a:gd name="T22" fmla="*/ 146 w 590"/>
                  <a:gd name="T23" fmla="*/ 248 h 336"/>
                  <a:gd name="T24" fmla="*/ 176 w 590"/>
                  <a:gd name="T25" fmla="*/ 200 h 336"/>
                  <a:gd name="T26" fmla="*/ 226 w 590"/>
                  <a:gd name="T27" fmla="*/ 156 h 336"/>
                  <a:gd name="T28" fmla="*/ 278 w 590"/>
                  <a:gd name="T29" fmla="*/ 146 h 336"/>
                  <a:gd name="T30" fmla="*/ 322 w 590"/>
                  <a:gd name="T31" fmla="*/ 146 h 336"/>
                  <a:gd name="T32" fmla="*/ 392 w 590"/>
                  <a:gd name="T33" fmla="*/ 178 h 336"/>
                  <a:gd name="T34" fmla="*/ 420 w 590"/>
                  <a:gd name="T35" fmla="*/ 210 h 336"/>
                  <a:gd name="T36" fmla="*/ 444 w 590"/>
                  <a:gd name="T37" fmla="*/ 276 h 336"/>
                  <a:gd name="T38" fmla="*/ 444 w 590"/>
                  <a:gd name="T39" fmla="*/ 274 h 336"/>
                  <a:gd name="T40" fmla="*/ 426 w 590"/>
                  <a:gd name="T41" fmla="*/ 222 h 336"/>
                  <a:gd name="T42" fmla="*/ 392 w 590"/>
                  <a:gd name="T43" fmla="*/ 178 h 336"/>
                  <a:gd name="T44" fmla="*/ 334 w 590"/>
                  <a:gd name="T45" fmla="*/ 148 h 336"/>
                  <a:gd name="T46" fmla="*/ 294 w 590"/>
                  <a:gd name="T47" fmla="*/ 144 h 336"/>
                  <a:gd name="T48" fmla="*/ 226 w 590"/>
                  <a:gd name="T49" fmla="*/ 156 h 336"/>
                  <a:gd name="T50" fmla="*/ 188 w 590"/>
                  <a:gd name="T51" fmla="*/ 188 h 336"/>
                  <a:gd name="T52" fmla="*/ 154 w 590"/>
                  <a:gd name="T53" fmla="*/ 230 h 336"/>
                  <a:gd name="T54" fmla="*/ 142 w 590"/>
                  <a:gd name="T55" fmla="*/ 280 h 336"/>
                  <a:gd name="T56" fmla="*/ 138 w 590"/>
                  <a:gd name="T57" fmla="*/ 308 h 336"/>
                  <a:gd name="T58" fmla="*/ 116 w 590"/>
                  <a:gd name="T59" fmla="*/ 330 h 336"/>
                  <a:gd name="T60" fmla="*/ 62 w 590"/>
                  <a:gd name="T61" fmla="*/ 334 h 336"/>
                  <a:gd name="T62" fmla="*/ 22 w 590"/>
                  <a:gd name="T63" fmla="*/ 330 h 336"/>
                  <a:gd name="T64" fmla="*/ 4 w 590"/>
                  <a:gd name="T65" fmla="*/ 308 h 336"/>
                  <a:gd name="T66" fmla="*/ 2 w 590"/>
                  <a:gd name="T67" fmla="*/ 272 h 336"/>
                  <a:gd name="T68" fmla="*/ 22 w 590"/>
                  <a:gd name="T69" fmla="*/ 182 h 336"/>
                  <a:gd name="T70" fmla="*/ 64 w 590"/>
                  <a:gd name="T71" fmla="*/ 106 h 336"/>
                  <a:gd name="T72" fmla="*/ 128 w 590"/>
                  <a:gd name="T73" fmla="*/ 46 h 336"/>
                  <a:gd name="T74" fmla="*/ 198 w 590"/>
                  <a:gd name="T75" fmla="*/ 14 h 336"/>
                  <a:gd name="T76" fmla="*/ 294 w 590"/>
                  <a:gd name="T77" fmla="*/ 2 h 336"/>
                  <a:gd name="T78" fmla="*/ 398 w 590"/>
                  <a:gd name="T79" fmla="*/ 18 h 336"/>
                  <a:gd name="T80" fmla="*/ 494 w 590"/>
                  <a:gd name="T81" fmla="*/ 72 h 336"/>
                  <a:gd name="T82" fmla="*/ 552 w 590"/>
                  <a:gd name="T83" fmla="*/ 142 h 336"/>
                  <a:gd name="T84" fmla="*/ 588 w 590"/>
                  <a:gd name="T85" fmla="*/ 258 h 336"/>
                  <a:gd name="T86" fmla="*/ 582 w 590"/>
                  <a:gd name="T87" fmla="*/ 316 h 336"/>
                  <a:gd name="T88" fmla="*/ 558 w 590"/>
                  <a:gd name="T89" fmla="*/ 334 h 336"/>
                  <a:gd name="T90" fmla="*/ 486 w 590"/>
                  <a:gd name="T91" fmla="*/ 334 h 336"/>
                  <a:gd name="T92" fmla="*/ 462 w 590"/>
                  <a:gd name="T93" fmla="*/ 326 h 336"/>
                  <a:gd name="T94" fmla="*/ 440 w 590"/>
                  <a:gd name="T95" fmla="*/ 298 h 336"/>
                  <a:gd name="T96" fmla="*/ 440 w 590"/>
                  <a:gd name="T97" fmla="*/ 290 h 336"/>
                  <a:gd name="T98" fmla="*/ 448 w 590"/>
                  <a:gd name="T99" fmla="*/ 316 h 336"/>
                  <a:gd name="T100" fmla="*/ 478 w 590"/>
                  <a:gd name="T101" fmla="*/ 334 h 336"/>
                  <a:gd name="T102" fmla="*/ 550 w 590"/>
                  <a:gd name="T103" fmla="*/ 334 h 336"/>
                  <a:gd name="T104" fmla="*/ 566 w 590"/>
                  <a:gd name="T105" fmla="*/ 332 h 336"/>
                  <a:gd name="T106" fmla="*/ 590 w 590"/>
                  <a:gd name="T107" fmla="*/ 290 h 336"/>
                  <a:gd name="T108" fmla="*/ 576 w 590"/>
                  <a:gd name="T109" fmla="*/ 198 h 336"/>
                  <a:gd name="T110" fmla="*/ 518 w 590"/>
                  <a:gd name="T111" fmla="*/ 94 h 336"/>
                  <a:gd name="T112" fmla="*/ 450 w 590"/>
                  <a:gd name="T113" fmla="*/ 40 h 336"/>
                  <a:gd name="T114" fmla="*/ 346 w 590"/>
                  <a:gd name="T115" fmla="*/ 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90" h="336">
                    <a:moveTo>
                      <a:pt x="294" y="0"/>
                    </a:moveTo>
                    <a:lnTo>
                      <a:pt x="294" y="0"/>
                    </a:lnTo>
                    <a:lnTo>
                      <a:pt x="260" y="2"/>
                    </a:lnTo>
                    <a:lnTo>
                      <a:pt x="228" y="6"/>
                    </a:lnTo>
                    <a:lnTo>
                      <a:pt x="198" y="14"/>
                    </a:lnTo>
                    <a:lnTo>
                      <a:pt x="166" y="24"/>
                    </a:lnTo>
                    <a:lnTo>
                      <a:pt x="166" y="24"/>
                    </a:lnTo>
                    <a:lnTo>
                      <a:pt x="146" y="34"/>
                    </a:lnTo>
                    <a:lnTo>
                      <a:pt x="128" y="46"/>
                    </a:lnTo>
                    <a:lnTo>
                      <a:pt x="110" y="58"/>
                    </a:lnTo>
                    <a:lnTo>
                      <a:pt x="94" y="72"/>
                    </a:lnTo>
                    <a:lnTo>
                      <a:pt x="78" y="88"/>
                    </a:lnTo>
                    <a:lnTo>
                      <a:pt x="64" y="106"/>
                    </a:lnTo>
                    <a:lnTo>
                      <a:pt x="50" y="126"/>
                    </a:lnTo>
                    <a:lnTo>
                      <a:pt x="38" y="146"/>
                    </a:lnTo>
                    <a:lnTo>
                      <a:pt x="38" y="146"/>
                    </a:lnTo>
                    <a:lnTo>
                      <a:pt x="22" y="180"/>
                    </a:lnTo>
                    <a:lnTo>
                      <a:pt x="10" y="216"/>
                    </a:lnTo>
                    <a:lnTo>
                      <a:pt x="6" y="234"/>
                    </a:lnTo>
                    <a:lnTo>
                      <a:pt x="2" y="252"/>
                    </a:lnTo>
                    <a:lnTo>
                      <a:pt x="0" y="272"/>
                    </a:lnTo>
                    <a:lnTo>
                      <a:pt x="0" y="290"/>
                    </a:lnTo>
                    <a:lnTo>
                      <a:pt x="0" y="290"/>
                    </a:lnTo>
                    <a:lnTo>
                      <a:pt x="0" y="300"/>
                    </a:lnTo>
                    <a:lnTo>
                      <a:pt x="2" y="310"/>
                    </a:lnTo>
                    <a:lnTo>
                      <a:pt x="6" y="316"/>
                    </a:lnTo>
                    <a:lnTo>
                      <a:pt x="10" y="322"/>
                    </a:lnTo>
                    <a:lnTo>
                      <a:pt x="16" y="328"/>
                    </a:lnTo>
                    <a:lnTo>
                      <a:pt x="22" y="332"/>
                    </a:lnTo>
                    <a:lnTo>
                      <a:pt x="30" y="334"/>
                    </a:lnTo>
                    <a:lnTo>
                      <a:pt x="38" y="334"/>
                    </a:lnTo>
                    <a:lnTo>
                      <a:pt x="62" y="336"/>
                    </a:lnTo>
                    <a:lnTo>
                      <a:pt x="80" y="334"/>
                    </a:lnTo>
                    <a:lnTo>
                      <a:pt x="102" y="334"/>
                    </a:lnTo>
                    <a:lnTo>
                      <a:pt x="102" y="334"/>
                    </a:lnTo>
                    <a:lnTo>
                      <a:pt x="110" y="334"/>
                    </a:lnTo>
                    <a:lnTo>
                      <a:pt x="116" y="330"/>
                    </a:lnTo>
                    <a:lnTo>
                      <a:pt x="124" y="326"/>
                    </a:lnTo>
                    <a:lnTo>
                      <a:pt x="130" y="322"/>
                    </a:lnTo>
                    <a:lnTo>
                      <a:pt x="134" y="316"/>
                    </a:lnTo>
                    <a:lnTo>
                      <a:pt x="138" y="308"/>
                    </a:lnTo>
                    <a:lnTo>
                      <a:pt x="142" y="300"/>
                    </a:lnTo>
                    <a:lnTo>
                      <a:pt x="142" y="290"/>
                    </a:lnTo>
                    <a:lnTo>
                      <a:pt x="142" y="290"/>
                    </a:lnTo>
                    <a:lnTo>
                      <a:pt x="142" y="282"/>
                    </a:lnTo>
                    <a:lnTo>
                      <a:pt x="142" y="282"/>
                    </a:lnTo>
                    <a:lnTo>
                      <a:pt x="144" y="266"/>
                    </a:lnTo>
                    <a:lnTo>
                      <a:pt x="146" y="248"/>
                    </a:lnTo>
                    <a:lnTo>
                      <a:pt x="154" y="230"/>
                    </a:lnTo>
                    <a:lnTo>
                      <a:pt x="166" y="212"/>
                    </a:lnTo>
                    <a:lnTo>
                      <a:pt x="166" y="212"/>
                    </a:lnTo>
                    <a:lnTo>
                      <a:pt x="176" y="200"/>
                    </a:lnTo>
                    <a:lnTo>
                      <a:pt x="188" y="188"/>
                    </a:lnTo>
                    <a:lnTo>
                      <a:pt x="212" y="168"/>
                    </a:lnTo>
                    <a:lnTo>
                      <a:pt x="212" y="168"/>
                    </a:lnTo>
                    <a:lnTo>
                      <a:pt x="226" y="156"/>
                    </a:lnTo>
                    <a:lnTo>
                      <a:pt x="226" y="156"/>
                    </a:lnTo>
                    <a:lnTo>
                      <a:pt x="244" y="152"/>
                    </a:lnTo>
                    <a:lnTo>
                      <a:pt x="260" y="148"/>
                    </a:lnTo>
                    <a:lnTo>
                      <a:pt x="278" y="146"/>
                    </a:lnTo>
                    <a:lnTo>
                      <a:pt x="294" y="144"/>
                    </a:lnTo>
                    <a:lnTo>
                      <a:pt x="294" y="144"/>
                    </a:lnTo>
                    <a:lnTo>
                      <a:pt x="308" y="144"/>
                    </a:lnTo>
                    <a:lnTo>
                      <a:pt x="322" y="146"/>
                    </a:lnTo>
                    <a:lnTo>
                      <a:pt x="334" y="148"/>
                    </a:lnTo>
                    <a:lnTo>
                      <a:pt x="346" y="152"/>
                    </a:lnTo>
                    <a:lnTo>
                      <a:pt x="368" y="164"/>
                    </a:lnTo>
                    <a:lnTo>
                      <a:pt x="392" y="178"/>
                    </a:lnTo>
                    <a:lnTo>
                      <a:pt x="392" y="178"/>
                    </a:lnTo>
                    <a:lnTo>
                      <a:pt x="402" y="188"/>
                    </a:lnTo>
                    <a:lnTo>
                      <a:pt x="412" y="198"/>
                    </a:lnTo>
                    <a:lnTo>
                      <a:pt x="420" y="210"/>
                    </a:lnTo>
                    <a:lnTo>
                      <a:pt x="426" y="222"/>
                    </a:lnTo>
                    <a:lnTo>
                      <a:pt x="426" y="222"/>
                    </a:lnTo>
                    <a:lnTo>
                      <a:pt x="438" y="248"/>
                    </a:lnTo>
                    <a:lnTo>
                      <a:pt x="444" y="276"/>
                    </a:lnTo>
                    <a:lnTo>
                      <a:pt x="444" y="276"/>
                    </a:lnTo>
                    <a:lnTo>
                      <a:pt x="444" y="276"/>
                    </a:lnTo>
                    <a:lnTo>
                      <a:pt x="444" y="276"/>
                    </a:lnTo>
                    <a:lnTo>
                      <a:pt x="444" y="274"/>
                    </a:lnTo>
                    <a:lnTo>
                      <a:pt x="444" y="274"/>
                    </a:lnTo>
                    <a:lnTo>
                      <a:pt x="438" y="248"/>
                    </a:lnTo>
                    <a:lnTo>
                      <a:pt x="426" y="222"/>
                    </a:lnTo>
                    <a:lnTo>
                      <a:pt x="426" y="222"/>
                    </a:lnTo>
                    <a:lnTo>
                      <a:pt x="420" y="210"/>
                    </a:lnTo>
                    <a:lnTo>
                      <a:pt x="412" y="198"/>
                    </a:lnTo>
                    <a:lnTo>
                      <a:pt x="402" y="188"/>
                    </a:lnTo>
                    <a:lnTo>
                      <a:pt x="392" y="178"/>
                    </a:lnTo>
                    <a:lnTo>
                      <a:pt x="392" y="178"/>
                    </a:lnTo>
                    <a:lnTo>
                      <a:pt x="368" y="164"/>
                    </a:lnTo>
                    <a:lnTo>
                      <a:pt x="346" y="152"/>
                    </a:lnTo>
                    <a:lnTo>
                      <a:pt x="334" y="148"/>
                    </a:lnTo>
                    <a:lnTo>
                      <a:pt x="322" y="146"/>
                    </a:lnTo>
                    <a:lnTo>
                      <a:pt x="308" y="144"/>
                    </a:lnTo>
                    <a:lnTo>
                      <a:pt x="294" y="144"/>
                    </a:lnTo>
                    <a:lnTo>
                      <a:pt x="294" y="144"/>
                    </a:lnTo>
                    <a:lnTo>
                      <a:pt x="278" y="144"/>
                    </a:lnTo>
                    <a:lnTo>
                      <a:pt x="260" y="148"/>
                    </a:lnTo>
                    <a:lnTo>
                      <a:pt x="244" y="152"/>
                    </a:lnTo>
                    <a:lnTo>
                      <a:pt x="226" y="156"/>
                    </a:lnTo>
                    <a:lnTo>
                      <a:pt x="226" y="156"/>
                    </a:lnTo>
                    <a:lnTo>
                      <a:pt x="212" y="168"/>
                    </a:lnTo>
                    <a:lnTo>
                      <a:pt x="212" y="168"/>
                    </a:lnTo>
                    <a:lnTo>
                      <a:pt x="188" y="188"/>
                    </a:lnTo>
                    <a:lnTo>
                      <a:pt x="176" y="200"/>
                    </a:lnTo>
                    <a:lnTo>
                      <a:pt x="166" y="212"/>
                    </a:lnTo>
                    <a:lnTo>
                      <a:pt x="166" y="212"/>
                    </a:lnTo>
                    <a:lnTo>
                      <a:pt x="154" y="230"/>
                    </a:lnTo>
                    <a:lnTo>
                      <a:pt x="146" y="248"/>
                    </a:lnTo>
                    <a:lnTo>
                      <a:pt x="142" y="264"/>
                    </a:lnTo>
                    <a:lnTo>
                      <a:pt x="142" y="280"/>
                    </a:lnTo>
                    <a:lnTo>
                      <a:pt x="142" y="280"/>
                    </a:lnTo>
                    <a:lnTo>
                      <a:pt x="142" y="288"/>
                    </a:lnTo>
                    <a:lnTo>
                      <a:pt x="142" y="288"/>
                    </a:lnTo>
                    <a:lnTo>
                      <a:pt x="140" y="298"/>
                    </a:lnTo>
                    <a:lnTo>
                      <a:pt x="138" y="308"/>
                    </a:lnTo>
                    <a:lnTo>
                      <a:pt x="134" y="314"/>
                    </a:lnTo>
                    <a:lnTo>
                      <a:pt x="130" y="320"/>
                    </a:lnTo>
                    <a:lnTo>
                      <a:pt x="124" y="326"/>
                    </a:lnTo>
                    <a:lnTo>
                      <a:pt x="116" y="330"/>
                    </a:lnTo>
                    <a:lnTo>
                      <a:pt x="110" y="332"/>
                    </a:lnTo>
                    <a:lnTo>
                      <a:pt x="102" y="334"/>
                    </a:lnTo>
                    <a:lnTo>
                      <a:pt x="80" y="334"/>
                    </a:lnTo>
                    <a:lnTo>
                      <a:pt x="62" y="334"/>
                    </a:lnTo>
                    <a:lnTo>
                      <a:pt x="38" y="334"/>
                    </a:lnTo>
                    <a:lnTo>
                      <a:pt x="38" y="334"/>
                    </a:lnTo>
                    <a:lnTo>
                      <a:pt x="30" y="334"/>
                    </a:lnTo>
                    <a:lnTo>
                      <a:pt x="22" y="330"/>
                    </a:lnTo>
                    <a:lnTo>
                      <a:pt x="16" y="328"/>
                    </a:lnTo>
                    <a:lnTo>
                      <a:pt x="10" y="322"/>
                    </a:lnTo>
                    <a:lnTo>
                      <a:pt x="6" y="316"/>
                    </a:lnTo>
                    <a:lnTo>
                      <a:pt x="4" y="308"/>
                    </a:lnTo>
                    <a:lnTo>
                      <a:pt x="2" y="300"/>
                    </a:lnTo>
                    <a:lnTo>
                      <a:pt x="0" y="290"/>
                    </a:lnTo>
                    <a:lnTo>
                      <a:pt x="0" y="290"/>
                    </a:lnTo>
                    <a:lnTo>
                      <a:pt x="2" y="272"/>
                    </a:lnTo>
                    <a:lnTo>
                      <a:pt x="4" y="252"/>
                    </a:lnTo>
                    <a:lnTo>
                      <a:pt x="6" y="234"/>
                    </a:lnTo>
                    <a:lnTo>
                      <a:pt x="10" y="216"/>
                    </a:lnTo>
                    <a:lnTo>
                      <a:pt x="22" y="182"/>
                    </a:lnTo>
                    <a:lnTo>
                      <a:pt x="38" y="146"/>
                    </a:lnTo>
                    <a:lnTo>
                      <a:pt x="38" y="146"/>
                    </a:lnTo>
                    <a:lnTo>
                      <a:pt x="50" y="126"/>
                    </a:lnTo>
                    <a:lnTo>
                      <a:pt x="64" y="106"/>
                    </a:lnTo>
                    <a:lnTo>
                      <a:pt x="78" y="90"/>
                    </a:lnTo>
                    <a:lnTo>
                      <a:pt x="94" y="74"/>
                    </a:lnTo>
                    <a:lnTo>
                      <a:pt x="110" y="58"/>
                    </a:lnTo>
                    <a:lnTo>
                      <a:pt x="128" y="46"/>
                    </a:lnTo>
                    <a:lnTo>
                      <a:pt x="148" y="34"/>
                    </a:lnTo>
                    <a:lnTo>
                      <a:pt x="166" y="26"/>
                    </a:lnTo>
                    <a:lnTo>
                      <a:pt x="166" y="26"/>
                    </a:lnTo>
                    <a:lnTo>
                      <a:pt x="198" y="14"/>
                    </a:lnTo>
                    <a:lnTo>
                      <a:pt x="228" y="6"/>
                    </a:lnTo>
                    <a:lnTo>
                      <a:pt x="260" y="2"/>
                    </a:lnTo>
                    <a:lnTo>
                      <a:pt x="294" y="2"/>
                    </a:lnTo>
                    <a:lnTo>
                      <a:pt x="294" y="2"/>
                    </a:lnTo>
                    <a:lnTo>
                      <a:pt x="320" y="2"/>
                    </a:lnTo>
                    <a:lnTo>
                      <a:pt x="346" y="6"/>
                    </a:lnTo>
                    <a:lnTo>
                      <a:pt x="372" y="10"/>
                    </a:lnTo>
                    <a:lnTo>
                      <a:pt x="398" y="18"/>
                    </a:lnTo>
                    <a:lnTo>
                      <a:pt x="424" y="28"/>
                    </a:lnTo>
                    <a:lnTo>
                      <a:pt x="448" y="40"/>
                    </a:lnTo>
                    <a:lnTo>
                      <a:pt x="472" y="54"/>
                    </a:lnTo>
                    <a:lnTo>
                      <a:pt x="494" y="72"/>
                    </a:lnTo>
                    <a:lnTo>
                      <a:pt x="494" y="72"/>
                    </a:lnTo>
                    <a:lnTo>
                      <a:pt x="516" y="94"/>
                    </a:lnTo>
                    <a:lnTo>
                      <a:pt x="536" y="118"/>
                    </a:lnTo>
                    <a:lnTo>
                      <a:pt x="552" y="142"/>
                    </a:lnTo>
                    <a:lnTo>
                      <a:pt x="566" y="170"/>
                    </a:lnTo>
                    <a:lnTo>
                      <a:pt x="576" y="198"/>
                    </a:lnTo>
                    <a:lnTo>
                      <a:pt x="584" y="228"/>
                    </a:lnTo>
                    <a:lnTo>
                      <a:pt x="588" y="258"/>
                    </a:lnTo>
                    <a:lnTo>
                      <a:pt x="590" y="290"/>
                    </a:lnTo>
                    <a:lnTo>
                      <a:pt x="590" y="290"/>
                    </a:lnTo>
                    <a:lnTo>
                      <a:pt x="588" y="304"/>
                    </a:lnTo>
                    <a:lnTo>
                      <a:pt x="582" y="316"/>
                    </a:lnTo>
                    <a:lnTo>
                      <a:pt x="576" y="324"/>
                    </a:lnTo>
                    <a:lnTo>
                      <a:pt x="566" y="330"/>
                    </a:lnTo>
                    <a:lnTo>
                      <a:pt x="566" y="330"/>
                    </a:lnTo>
                    <a:lnTo>
                      <a:pt x="558" y="334"/>
                    </a:lnTo>
                    <a:lnTo>
                      <a:pt x="550" y="334"/>
                    </a:lnTo>
                    <a:lnTo>
                      <a:pt x="528" y="334"/>
                    </a:lnTo>
                    <a:lnTo>
                      <a:pt x="506" y="334"/>
                    </a:lnTo>
                    <a:lnTo>
                      <a:pt x="486" y="334"/>
                    </a:lnTo>
                    <a:lnTo>
                      <a:pt x="486" y="334"/>
                    </a:lnTo>
                    <a:lnTo>
                      <a:pt x="478" y="332"/>
                    </a:lnTo>
                    <a:lnTo>
                      <a:pt x="470" y="330"/>
                    </a:lnTo>
                    <a:lnTo>
                      <a:pt x="462" y="326"/>
                    </a:lnTo>
                    <a:lnTo>
                      <a:pt x="454" y="322"/>
                    </a:lnTo>
                    <a:lnTo>
                      <a:pt x="448" y="314"/>
                    </a:lnTo>
                    <a:lnTo>
                      <a:pt x="444" y="308"/>
                    </a:lnTo>
                    <a:lnTo>
                      <a:pt x="440" y="298"/>
                    </a:lnTo>
                    <a:lnTo>
                      <a:pt x="440" y="288"/>
                    </a:lnTo>
                    <a:lnTo>
                      <a:pt x="440" y="290"/>
                    </a:lnTo>
                    <a:lnTo>
                      <a:pt x="440" y="290"/>
                    </a:lnTo>
                    <a:lnTo>
                      <a:pt x="440" y="290"/>
                    </a:lnTo>
                    <a:lnTo>
                      <a:pt x="440" y="290"/>
                    </a:lnTo>
                    <a:lnTo>
                      <a:pt x="440" y="300"/>
                    </a:lnTo>
                    <a:lnTo>
                      <a:pt x="444" y="308"/>
                    </a:lnTo>
                    <a:lnTo>
                      <a:pt x="448" y="316"/>
                    </a:lnTo>
                    <a:lnTo>
                      <a:pt x="454" y="322"/>
                    </a:lnTo>
                    <a:lnTo>
                      <a:pt x="462" y="328"/>
                    </a:lnTo>
                    <a:lnTo>
                      <a:pt x="470" y="330"/>
                    </a:lnTo>
                    <a:lnTo>
                      <a:pt x="478" y="334"/>
                    </a:lnTo>
                    <a:lnTo>
                      <a:pt x="486" y="334"/>
                    </a:lnTo>
                    <a:lnTo>
                      <a:pt x="506" y="334"/>
                    </a:lnTo>
                    <a:lnTo>
                      <a:pt x="528" y="336"/>
                    </a:lnTo>
                    <a:lnTo>
                      <a:pt x="550" y="334"/>
                    </a:lnTo>
                    <a:lnTo>
                      <a:pt x="550" y="334"/>
                    </a:lnTo>
                    <a:lnTo>
                      <a:pt x="558" y="334"/>
                    </a:lnTo>
                    <a:lnTo>
                      <a:pt x="566" y="332"/>
                    </a:lnTo>
                    <a:lnTo>
                      <a:pt x="566" y="332"/>
                    </a:lnTo>
                    <a:lnTo>
                      <a:pt x="576" y="324"/>
                    </a:lnTo>
                    <a:lnTo>
                      <a:pt x="584" y="316"/>
                    </a:lnTo>
                    <a:lnTo>
                      <a:pt x="588" y="304"/>
                    </a:lnTo>
                    <a:lnTo>
                      <a:pt x="590" y="290"/>
                    </a:lnTo>
                    <a:lnTo>
                      <a:pt x="590" y="290"/>
                    </a:lnTo>
                    <a:lnTo>
                      <a:pt x="588" y="258"/>
                    </a:lnTo>
                    <a:lnTo>
                      <a:pt x="584" y="228"/>
                    </a:lnTo>
                    <a:lnTo>
                      <a:pt x="576" y="198"/>
                    </a:lnTo>
                    <a:lnTo>
                      <a:pt x="566" y="170"/>
                    </a:lnTo>
                    <a:lnTo>
                      <a:pt x="554" y="142"/>
                    </a:lnTo>
                    <a:lnTo>
                      <a:pt x="538" y="118"/>
                    </a:lnTo>
                    <a:lnTo>
                      <a:pt x="518" y="94"/>
                    </a:lnTo>
                    <a:lnTo>
                      <a:pt x="494" y="70"/>
                    </a:lnTo>
                    <a:lnTo>
                      <a:pt x="494" y="70"/>
                    </a:lnTo>
                    <a:lnTo>
                      <a:pt x="472" y="54"/>
                    </a:lnTo>
                    <a:lnTo>
                      <a:pt x="450" y="40"/>
                    </a:lnTo>
                    <a:lnTo>
                      <a:pt x="424" y="28"/>
                    </a:lnTo>
                    <a:lnTo>
                      <a:pt x="398" y="18"/>
                    </a:lnTo>
                    <a:lnTo>
                      <a:pt x="372" y="10"/>
                    </a:lnTo>
                    <a:lnTo>
                      <a:pt x="346" y="6"/>
                    </a:lnTo>
                    <a:lnTo>
                      <a:pt x="320" y="2"/>
                    </a:lnTo>
                    <a:lnTo>
                      <a:pt x="294" y="0"/>
                    </a:lnTo>
                  </a:path>
                </a:pathLst>
              </a:custGeom>
              <a:noFill/>
              <a:ln>
                <a:noFill/>
              </a:ln>
            </p:spPr>
            <p:txBody>
              <a:bodyPr vert="horz" wrap="square" lIns="91440" tIns="45720" rIns="91440" bIns="45720" numCol="1" anchor="t" anchorCtr="0" compatLnSpc="1"/>
              <a:lstStyle/>
              <a:p>
                <a:endParaRPr lang="zh-CN" altLang="en-US"/>
              </a:p>
            </p:txBody>
          </p:sp>
          <p:sp>
            <p:nvSpPr>
              <p:cNvPr id="770" name="Freeform 149"/>
              <p:cNvSpPr/>
              <p:nvPr/>
            </p:nvSpPr>
            <p:spPr bwMode="auto">
              <a:xfrm>
                <a:off x="2597" y="3247"/>
                <a:ext cx="590" cy="332"/>
              </a:xfrm>
              <a:custGeom>
                <a:avLst/>
                <a:gdLst>
                  <a:gd name="T0" fmla="*/ 228 w 590"/>
                  <a:gd name="T1" fmla="*/ 4 h 332"/>
                  <a:gd name="T2" fmla="*/ 148 w 590"/>
                  <a:gd name="T3" fmla="*/ 32 h 332"/>
                  <a:gd name="T4" fmla="*/ 78 w 590"/>
                  <a:gd name="T5" fmla="*/ 88 h 332"/>
                  <a:gd name="T6" fmla="*/ 38 w 590"/>
                  <a:gd name="T7" fmla="*/ 144 h 332"/>
                  <a:gd name="T8" fmla="*/ 4 w 590"/>
                  <a:gd name="T9" fmla="*/ 250 h 332"/>
                  <a:gd name="T10" fmla="*/ 2 w 590"/>
                  <a:gd name="T11" fmla="*/ 298 h 332"/>
                  <a:gd name="T12" fmla="*/ 16 w 590"/>
                  <a:gd name="T13" fmla="*/ 326 h 332"/>
                  <a:gd name="T14" fmla="*/ 62 w 590"/>
                  <a:gd name="T15" fmla="*/ 332 h 332"/>
                  <a:gd name="T16" fmla="*/ 110 w 590"/>
                  <a:gd name="T17" fmla="*/ 330 h 332"/>
                  <a:gd name="T18" fmla="*/ 134 w 590"/>
                  <a:gd name="T19" fmla="*/ 312 h 332"/>
                  <a:gd name="T20" fmla="*/ 142 w 590"/>
                  <a:gd name="T21" fmla="*/ 286 h 332"/>
                  <a:gd name="T22" fmla="*/ 146 w 590"/>
                  <a:gd name="T23" fmla="*/ 246 h 332"/>
                  <a:gd name="T24" fmla="*/ 176 w 590"/>
                  <a:gd name="T25" fmla="*/ 198 h 332"/>
                  <a:gd name="T26" fmla="*/ 226 w 590"/>
                  <a:gd name="T27" fmla="*/ 154 h 332"/>
                  <a:gd name="T28" fmla="*/ 278 w 590"/>
                  <a:gd name="T29" fmla="*/ 142 h 332"/>
                  <a:gd name="T30" fmla="*/ 322 w 590"/>
                  <a:gd name="T31" fmla="*/ 144 h 332"/>
                  <a:gd name="T32" fmla="*/ 392 w 590"/>
                  <a:gd name="T33" fmla="*/ 176 h 332"/>
                  <a:gd name="T34" fmla="*/ 420 w 590"/>
                  <a:gd name="T35" fmla="*/ 208 h 332"/>
                  <a:gd name="T36" fmla="*/ 444 w 590"/>
                  <a:gd name="T37" fmla="*/ 272 h 332"/>
                  <a:gd name="T38" fmla="*/ 446 w 590"/>
                  <a:gd name="T39" fmla="*/ 272 h 332"/>
                  <a:gd name="T40" fmla="*/ 426 w 590"/>
                  <a:gd name="T41" fmla="*/ 218 h 332"/>
                  <a:gd name="T42" fmla="*/ 392 w 590"/>
                  <a:gd name="T43" fmla="*/ 176 h 332"/>
                  <a:gd name="T44" fmla="*/ 334 w 590"/>
                  <a:gd name="T45" fmla="*/ 146 h 332"/>
                  <a:gd name="T46" fmla="*/ 294 w 590"/>
                  <a:gd name="T47" fmla="*/ 140 h 332"/>
                  <a:gd name="T48" fmla="*/ 226 w 590"/>
                  <a:gd name="T49" fmla="*/ 154 h 332"/>
                  <a:gd name="T50" fmla="*/ 188 w 590"/>
                  <a:gd name="T51" fmla="*/ 186 h 332"/>
                  <a:gd name="T52" fmla="*/ 154 w 590"/>
                  <a:gd name="T53" fmla="*/ 226 h 332"/>
                  <a:gd name="T54" fmla="*/ 142 w 590"/>
                  <a:gd name="T55" fmla="*/ 278 h 332"/>
                  <a:gd name="T56" fmla="*/ 138 w 590"/>
                  <a:gd name="T57" fmla="*/ 304 h 332"/>
                  <a:gd name="T58" fmla="*/ 116 w 590"/>
                  <a:gd name="T59" fmla="*/ 326 h 332"/>
                  <a:gd name="T60" fmla="*/ 62 w 590"/>
                  <a:gd name="T61" fmla="*/ 332 h 332"/>
                  <a:gd name="T62" fmla="*/ 22 w 590"/>
                  <a:gd name="T63" fmla="*/ 328 h 332"/>
                  <a:gd name="T64" fmla="*/ 4 w 590"/>
                  <a:gd name="T65" fmla="*/ 306 h 332"/>
                  <a:gd name="T66" fmla="*/ 2 w 590"/>
                  <a:gd name="T67" fmla="*/ 268 h 332"/>
                  <a:gd name="T68" fmla="*/ 24 w 590"/>
                  <a:gd name="T69" fmla="*/ 180 h 332"/>
                  <a:gd name="T70" fmla="*/ 64 w 590"/>
                  <a:gd name="T71" fmla="*/ 106 h 332"/>
                  <a:gd name="T72" fmla="*/ 128 w 590"/>
                  <a:gd name="T73" fmla="*/ 44 h 332"/>
                  <a:gd name="T74" fmla="*/ 198 w 590"/>
                  <a:gd name="T75" fmla="*/ 12 h 332"/>
                  <a:gd name="T76" fmla="*/ 294 w 590"/>
                  <a:gd name="T77" fmla="*/ 0 h 332"/>
                  <a:gd name="T78" fmla="*/ 398 w 590"/>
                  <a:gd name="T79" fmla="*/ 16 h 332"/>
                  <a:gd name="T80" fmla="*/ 494 w 590"/>
                  <a:gd name="T81" fmla="*/ 70 h 332"/>
                  <a:gd name="T82" fmla="*/ 552 w 590"/>
                  <a:gd name="T83" fmla="*/ 142 h 332"/>
                  <a:gd name="T84" fmla="*/ 588 w 590"/>
                  <a:gd name="T85" fmla="*/ 256 h 332"/>
                  <a:gd name="T86" fmla="*/ 582 w 590"/>
                  <a:gd name="T87" fmla="*/ 312 h 332"/>
                  <a:gd name="T88" fmla="*/ 558 w 590"/>
                  <a:gd name="T89" fmla="*/ 330 h 332"/>
                  <a:gd name="T90" fmla="*/ 486 w 590"/>
                  <a:gd name="T91" fmla="*/ 330 h 332"/>
                  <a:gd name="T92" fmla="*/ 462 w 590"/>
                  <a:gd name="T93" fmla="*/ 324 h 332"/>
                  <a:gd name="T94" fmla="*/ 442 w 590"/>
                  <a:gd name="T95" fmla="*/ 296 h 332"/>
                  <a:gd name="T96" fmla="*/ 440 w 590"/>
                  <a:gd name="T97" fmla="*/ 286 h 332"/>
                  <a:gd name="T98" fmla="*/ 448 w 590"/>
                  <a:gd name="T99" fmla="*/ 312 h 332"/>
                  <a:gd name="T100" fmla="*/ 478 w 590"/>
                  <a:gd name="T101" fmla="*/ 330 h 332"/>
                  <a:gd name="T102" fmla="*/ 550 w 590"/>
                  <a:gd name="T103" fmla="*/ 332 h 332"/>
                  <a:gd name="T104" fmla="*/ 566 w 590"/>
                  <a:gd name="T105" fmla="*/ 328 h 332"/>
                  <a:gd name="T106" fmla="*/ 590 w 590"/>
                  <a:gd name="T107" fmla="*/ 288 h 332"/>
                  <a:gd name="T108" fmla="*/ 576 w 590"/>
                  <a:gd name="T109" fmla="*/ 196 h 332"/>
                  <a:gd name="T110" fmla="*/ 516 w 590"/>
                  <a:gd name="T111" fmla="*/ 92 h 332"/>
                  <a:gd name="T112" fmla="*/ 448 w 590"/>
                  <a:gd name="T113" fmla="*/ 38 h 332"/>
                  <a:gd name="T114" fmla="*/ 346 w 590"/>
                  <a:gd name="T115" fmla="*/ 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90" h="332">
                    <a:moveTo>
                      <a:pt x="294" y="0"/>
                    </a:moveTo>
                    <a:lnTo>
                      <a:pt x="294" y="0"/>
                    </a:lnTo>
                    <a:lnTo>
                      <a:pt x="260" y="0"/>
                    </a:lnTo>
                    <a:lnTo>
                      <a:pt x="228" y="4"/>
                    </a:lnTo>
                    <a:lnTo>
                      <a:pt x="198" y="12"/>
                    </a:lnTo>
                    <a:lnTo>
                      <a:pt x="166" y="24"/>
                    </a:lnTo>
                    <a:lnTo>
                      <a:pt x="166" y="24"/>
                    </a:lnTo>
                    <a:lnTo>
                      <a:pt x="148" y="32"/>
                    </a:lnTo>
                    <a:lnTo>
                      <a:pt x="128" y="44"/>
                    </a:lnTo>
                    <a:lnTo>
                      <a:pt x="110" y="56"/>
                    </a:lnTo>
                    <a:lnTo>
                      <a:pt x="94" y="72"/>
                    </a:lnTo>
                    <a:lnTo>
                      <a:pt x="78" y="88"/>
                    </a:lnTo>
                    <a:lnTo>
                      <a:pt x="64" y="104"/>
                    </a:lnTo>
                    <a:lnTo>
                      <a:pt x="50" y="124"/>
                    </a:lnTo>
                    <a:lnTo>
                      <a:pt x="38" y="144"/>
                    </a:lnTo>
                    <a:lnTo>
                      <a:pt x="38" y="144"/>
                    </a:lnTo>
                    <a:lnTo>
                      <a:pt x="22" y="180"/>
                    </a:lnTo>
                    <a:lnTo>
                      <a:pt x="10" y="214"/>
                    </a:lnTo>
                    <a:lnTo>
                      <a:pt x="6" y="232"/>
                    </a:lnTo>
                    <a:lnTo>
                      <a:pt x="4" y="250"/>
                    </a:lnTo>
                    <a:lnTo>
                      <a:pt x="2" y="270"/>
                    </a:lnTo>
                    <a:lnTo>
                      <a:pt x="0" y="288"/>
                    </a:lnTo>
                    <a:lnTo>
                      <a:pt x="0" y="288"/>
                    </a:lnTo>
                    <a:lnTo>
                      <a:pt x="2" y="298"/>
                    </a:lnTo>
                    <a:lnTo>
                      <a:pt x="4" y="306"/>
                    </a:lnTo>
                    <a:lnTo>
                      <a:pt x="6" y="314"/>
                    </a:lnTo>
                    <a:lnTo>
                      <a:pt x="10" y="320"/>
                    </a:lnTo>
                    <a:lnTo>
                      <a:pt x="16" y="326"/>
                    </a:lnTo>
                    <a:lnTo>
                      <a:pt x="22" y="328"/>
                    </a:lnTo>
                    <a:lnTo>
                      <a:pt x="30" y="332"/>
                    </a:lnTo>
                    <a:lnTo>
                      <a:pt x="38" y="332"/>
                    </a:lnTo>
                    <a:lnTo>
                      <a:pt x="62" y="332"/>
                    </a:lnTo>
                    <a:lnTo>
                      <a:pt x="80" y="332"/>
                    </a:lnTo>
                    <a:lnTo>
                      <a:pt x="102" y="332"/>
                    </a:lnTo>
                    <a:lnTo>
                      <a:pt x="102" y="332"/>
                    </a:lnTo>
                    <a:lnTo>
                      <a:pt x="110" y="330"/>
                    </a:lnTo>
                    <a:lnTo>
                      <a:pt x="116" y="328"/>
                    </a:lnTo>
                    <a:lnTo>
                      <a:pt x="124" y="324"/>
                    </a:lnTo>
                    <a:lnTo>
                      <a:pt x="130" y="318"/>
                    </a:lnTo>
                    <a:lnTo>
                      <a:pt x="134" y="312"/>
                    </a:lnTo>
                    <a:lnTo>
                      <a:pt x="138" y="306"/>
                    </a:lnTo>
                    <a:lnTo>
                      <a:pt x="140" y="296"/>
                    </a:lnTo>
                    <a:lnTo>
                      <a:pt x="142" y="286"/>
                    </a:lnTo>
                    <a:lnTo>
                      <a:pt x="142" y="286"/>
                    </a:lnTo>
                    <a:lnTo>
                      <a:pt x="142" y="278"/>
                    </a:lnTo>
                    <a:lnTo>
                      <a:pt x="142" y="278"/>
                    </a:lnTo>
                    <a:lnTo>
                      <a:pt x="142" y="262"/>
                    </a:lnTo>
                    <a:lnTo>
                      <a:pt x="146" y="246"/>
                    </a:lnTo>
                    <a:lnTo>
                      <a:pt x="154" y="228"/>
                    </a:lnTo>
                    <a:lnTo>
                      <a:pt x="166" y="210"/>
                    </a:lnTo>
                    <a:lnTo>
                      <a:pt x="166" y="210"/>
                    </a:lnTo>
                    <a:lnTo>
                      <a:pt x="176" y="198"/>
                    </a:lnTo>
                    <a:lnTo>
                      <a:pt x="188" y="186"/>
                    </a:lnTo>
                    <a:lnTo>
                      <a:pt x="212" y="166"/>
                    </a:lnTo>
                    <a:lnTo>
                      <a:pt x="212" y="166"/>
                    </a:lnTo>
                    <a:lnTo>
                      <a:pt x="226" y="154"/>
                    </a:lnTo>
                    <a:lnTo>
                      <a:pt x="226" y="154"/>
                    </a:lnTo>
                    <a:lnTo>
                      <a:pt x="244" y="150"/>
                    </a:lnTo>
                    <a:lnTo>
                      <a:pt x="260" y="146"/>
                    </a:lnTo>
                    <a:lnTo>
                      <a:pt x="278" y="142"/>
                    </a:lnTo>
                    <a:lnTo>
                      <a:pt x="294" y="142"/>
                    </a:lnTo>
                    <a:lnTo>
                      <a:pt x="294" y="142"/>
                    </a:lnTo>
                    <a:lnTo>
                      <a:pt x="308" y="142"/>
                    </a:lnTo>
                    <a:lnTo>
                      <a:pt x="322" y="144"/>
                    </a:lnTo>
                    <a:lnTo>
                      <a:pt x="334" y="146"/>
                    </a:lnTo>
                    <a:lnTo>
                      <a:pt x="346" y="150"/>
                    </a:lnTo>
                    <a:lnTo>
                      <a:pt x="368" y="162"/>
                    </a:lnTo>
                    <a:lnTo>
                      <a:pt x="392" y="176"/>
                    </a:lnTo>
                    <a:lnTo>
                      <a:pt x="392" y="176"/>
                    </a:lnTo>
                    <a:lnTo>
                      <a:pt x="402" y="186"/>
                    </a:lnTo>
                    <a:lnTo>
                      <a:pt x="412" y="196"/>
                    </a:lnTo>
                    <a:lnTo>
                      <a:pt x="420" y="208"/>
                    </a:lnTo>
                    <a:lnTo>
                      <a:pt x="426" y="220"/>
                    </a:lnTo>
                    <a:lnTo>
                      <a:pt x="426" y="220"/>
                    </a:lnTo>
                    <a:lnTo>
                      <a:pt x="438" y="246"/>
                    </a:lnTo>
                    <a:lnTo>
                      <a:pt x="444" y="272"/>
                    </a:lnTo>
                    <a:lnTo>
                      <a:pt x="446" y="272"/>
                    </a:lnTo>
                    <a:lnTo>
                      <a:pt x="446" y="272"/>
                    </a:lnTo>
                    <a:lnTo>
                      <a:pt x="446" y="272"/>
                    </a:lnTo>
                    <a:lnTo>
                      <a:pt x="446" y="272"/>
                    </a:lnTo>
                    <a:lnTo>
                      <a:pt x="446" y="272"/>
                    </a:lnTo>
                    <a:lnTo>
                      <a:pt x="438" y="244"/>
                    </a:lnTo>
                    <a:lnTo>
                      <a:pt x="426" y="218"/>
                    </a:lnTo>
                    <a:lnTo>
                      <a:pt x="426" y="218"/>
                    </a:lnTo>
                    <a:lnTo>
                      <a:pt x="420" y="206"/>
                    </a:lnTo>
                    <a:lnTo>
                      <a:pt x="412" y="194"/>
                    </a:lnTo>
                    <a:lnTo>
                      <a:pt x="402" y="184"/>
                    </a:lnTo>
                    <a:lnTo>
                      <a:pt x="392" y="176"/>
                    </a:lnTo>
                    <a:lnTo>
                      <a:pt x="392" y="176"/>
                    </a:lnTo>
                    <a:lnTo>
                      <a:pt x="368" y="160"/>
                    </a:lnTo>
                    <a:lnTo>
                      <a:pt x="346" y="150"/>
                    </a:lnTo>
                    <a:lnTo>
                      <a:pt x="334" y="146"/>
                    </a:lnTo>
                    <a:lnTo>
                      <a:pt x="322" y="142"/>
                    </a:lnTo>
                    <a:lnTo>
                      <a:pt x="308" y="142"/>
                    </a:lnTo>
                    <a:lnTo>
                      <a:pt x="294" y="140"/>
                    </a:lnTo>
                    <a:lnTo>
                      <a:pt x="294" y="140"/>
                    </a:lnTo>
                    <a:lnTo>
                      <a:pt x="278" y="142"/>
                    </a:lnTo>
                    <a:lnTo>
                      <a:pt x="260" y="146"/>
                    </a:lnTo>
                    <a:lnTo>
                      <a:pt x="244" y="150"/>
                    </a:lnTo>
                    <a:lnTo>
                      <a:pt x="226" y="154"/>
                    </a:lnTo>
                    <a:lnTo>
                      <a:pt x="226" y="154"/>
                    </a:lnTo>
                    <a:lnTo>
                      <a:pt x="212" y="164"/>
                    </a:lnTo>
                    <a:lnTo>
                      <a:pt x="212" y="164"/>
                    </a:lnTo>
                    <a:lnTo>
                      <a:pt x="188" y="186"/>
                    </a:lnTo>
                    <a:lnTo>
                      <a:pt x="176" y="196"/>
                    </a:lnTo>
                    <a:lnTo>
                      <a:pt x="166" y="208"/>
                    </a:lnTo>
                    <a:lnTo>
                      <a:pt x="166" y="208"/>
                    </a:lnTo>
                    <a:lnTo>
                      <a:pt x="154" y="226"/>
                    </a:lnTo>
                    <a:lnTo>
                      <a:pt x="146" y="244"/>
                    </a:lnTo>
                    <a:lnTo>
                      <a:pt x="142" y="262"/>
                    </a:lnTo>
                    <a:lnTo>
                      <a:pt x="142" y="278"/>
                    </a:lnTo>
                    <a:lnTo>
                      <a:pt x="142" y="278"/>
                    </a:lnTo>
                    <a:lnTo>
                      <a:pt x="142" y="286"/>
                    </a:lnTo>
                    <a:lnTo>
                      <a:pt x="142" y="286"/>
                    </a:lnTo>
                    <a:lnTo>
                      <a:pt x="140" y="296"/>
                    </a:lnTo>
                    <a:lnTo>
                      <a:pt x="138" y="304"/>
                    </a:lnTo>
                    <a:lnTo>
                      <a:pt x="134" y="312"/>
                    </a:lnTo>
                    <a:lnTo>
                      <a:pt x="128" y="318"/>
                    </a:lnTo>
                    <a:lnTo>
                      <a:pt x="122" y="324"/>
                    </a:lnTo>
                    <a:lnTo>
                      <a:pt x="116" y="326"/>
                    </a:lnTo>
                    <a:lnTo>
                      <a:pt x="110" y="330"/>
                    </a:lnTo>
                    <a:lnTo>
                      <a:pt x="102" y="330"/>
                    </a:lnTo>
                    <a:lnTo>
                      <a:pt x="82" y="332"/>
                    </a:lnTo>
                    <a:lnTo>
                      <a:pt x="62" y="332"/>
                    </a:lnTo>
                    <a:lnTo>
                      <a:pt x="38" y="332"/>
                    </a:lnTo>
                    <a:lnTo>
                      <a:pt x="38" y="332"/>
                    </a:lnTo>
                    <a:lnTo>
                      <a:pt x="30" y="330"/>
                    </a:lnTo>
                    <a:lnTo>
                      <a:pt x="22" y="328"/>
                    </a:lnTo>
                    <a:lnTo>
                      <a:pt x="16" y="324"/>
                    </a:lnTo>
                    <a:lnTo>
                      <a:pt x="12" y="320"/>
                    </a:lnTo>
                    <a:lnTo>
                      <a:pt x="6" y="314"/>
                    </a:lnTo>
                    <a:lnTo>
                      <a:pt x="4" y="306"/>
                    </a:lnTo>
                    <a:lnTo>
                      <a:pt x="2" y="298"/>
                    </a:lnTo>
                    <a:lnTo>
                      <a:pt x="0" y="288"/>
                    </a:lnTo>
                    <a:lnTo>
                      <a:pt x="0" y="288"/>
                    </a:lnTo>
                    <a:lnTo>
                      <a:pt x="2" y="268"/>
                    </a:lnTo>
                    <a:lnTo>
                      <a:pt x="4" y="250"/>
                    </a:lnTo>
                    <a:lnTo>
                      <a:pt x="6" y="232"/>
                    </a:lnTo>
                    <a:lnTo>
                      <a:pt x="12" y="214"/>
                    </a:lnTo>
                    <a:lnTo>
                      <a:pt x="24" y="180"/>
                    </a:lnTo>
                    <a:lnTo>
                      <a:pt x="40" y="144"/>
                    </a:lnTo>
                    <a:lnTo>
                      <a:pt x="40" y="144"/>
                    </a:lnTo>
                    <a:lnTo>
                      <a:pt x="52" y="124"/>
                    </a:lnTo>
                    <a:lnTo>
                      <a:pt x="64" y="106"/>
                    </a:lnTo>
                    <a:lnTo>
                      <a:pt x="80" y="88"/>
                    </a:lnTo>
                    <a:lnTo>
                      <a:pt x="94" y="72"/>
                    </a:lnTo>
                    <a:lnTo>
                      <a:pt x="112" y="58"/>
                    </a:lnTo>
                    <a:lnTo>
                      <a:pt x="128" y="44"/>
                    </a:lnTo>
                    <a:lnTo>
                      <a:pt x="148" y="34"/>
                    </a:lnTo>
                    <a:lnTo>
                      <a:pt x="168" y="24"/>
                    </a:lnTo>
                    <a:lnTo>
                      <a:pt x="168" y="24"/>
                    </a:lnTo>
                    <a:lnTo>
                      <a:pt x="198" y="12"/>
                    </a:lnTo>
                    <a:lnTo>
                      <a:pt x="230" y="6"/>
                    </a:lnTo>
                    <a:lnTo>
                      <a:pt x="260" y="2"/>
                    </a:lnTo>
                    <a:lnTo>
                      <a:pt x="294" y="0"/>
                    </a:lnTo>
                    <a:lnTo>
                      <a:pt x="294" y="0"/>
                    </a:lnTo>
                    <a:lnTo>
                      <a:pt x="320" y="2"/>
                    </a:lnTo>
                    <a:lnTo>
                      <a:pt x="346" y="4"/>
                    </a:lnTo>
                    <a:lnTo>
                      <a:pt x="372" y="10"/>
                    </a:lnTo>
                    <a:lnTo>
                      <a:pt x="398" y="16"/>
                    </a:lnTo>
                    <a:lnTo>
                      <a:pt x="424" y="26"/>
                    </a:lnTo>
                    <a:lnTo>
                      <a:pt x="448" y="38"/>
                    </a:lnTo>
                    <a:lnTo>
                      <a:pt x="472" y="54"/>
                    </a:lnTo>
                    <a:lnTo>
                      <a:pt x="494" y="70"/>
                    </a:lnTo>
                    <a:lnTo>
                      <a:pt x="494" y="70"/>
                    </a:lnTo>
                    <a:lnTo>
                      <a:pt x="516" y="92"/>
                    </a:lnTo>
                    <a:lnTo>
                      <a:pt x="536" y="116"/>
                    </a:lnTo>
                    <a:lnTo>
                      <a:pt x="552" y="142"/>
                    </a:lnTo>
                    <a:lnTo>
                      <a:pt x="566" y="168"/>
                    </a:lnTo>
                    <a:lnTo>
                      <a:pt x="576" y="196"/>
                    </a:lnTo>
                    <a:lnTo>
                      <a:pt x="582" y="226"/>
                    </a:lnTo>
                    <a:lnTo>
                      <a:pt x="588" y="256"/>
                    </a:lnTo>
                    <a:lnTo>
                      <a:pt x="588" y="288"/>
                    </a:lnTo>
                    <a:lnTo>
                      <a:pt x="588" y="288"/>
                    </a:lnTo>
                    <a:lnTo>
                      <a:pt x="588" y="302"/>
                    </a:lnTo>
                    <a:lnTo>
                      <a:pt x="582" y="312"/>
                    </a:lnTo>
                    <a:lnTo>
                      <a:pt x="576" y="322"/>
                    </a:lnTo>
                    <a:lnTo>
                      <a:pt x="566" y="328"/>
                    </a:lnTo>
                    <a:lnTo>
                      <a:pt x="566" y="328"/>
                    </a:lnTo>
                    <a:lnTo>
                      <a:pt x="558" y="330"/>
                    </a:lnTo>
                    <a:lnTo>
                      <a:pt x="550" y="332"/>
                    </a:lnTo>
                    <a:lnTo>
                      <a:pt x="528" y="332"/>
                    </a:lnTo>
                    <a:lnTo>
                      <a:pt x="506" y="332"/>
                    </a:lnTo>
                    <a:lnTo>
                      <a:pt x="486" y="330"/>
                    </a:lnTo>
                    <a:lnTo>
                      <a:pt x="486" y="330"/>
                    </a:lnTo>
                    <a:lnTo>
                      <a:pt x="478" y="330"/>
                    </a:lnTo>
                    <a:lnTo>
                      <a:pt x="470" y="326"/>
                    </a:lnTo>
                    <a:lnTo>
                      <a:pt x="462" y="324"/>
                    </a:lnTo>
                    <a:lnTo>
                      <a:pt x="456" y="318"/>
                    </a:lnTo>
                    <a:lnTo>
                      <a:pt x="450" y="312"/>
                    </a:lnTo>
                    <a:lnTo>
                      <a:pt x="444" y="304"/>
                    </a:lnTo>
                    <a:lnTo>
                      <a:pt x="442" y="296"/>
                    </a:lnTo>
                    <a:lnTo>
                      <a:pt x="440" y="286"/>
                    </a:lnTo>
                    <a:lnTo>
                      <a:pt x="440" y="286"/>
                    </a:lnTo>
                    <a:lnTo>
                      <a:pt x="440" y="286"/>
                    </a:lnTo>
                    <a:lnTo>
                      <a:pt x="440" y="286"/>
                    </a:lnTo>
                    <a:lnTo>
                      <a:pt x="440" y="286"/>
                    </a:lnTo>
                    <a:lnTo>
                      <a:pt x="440" y="296"/>
                    </a:lnTo>
                    <a:lnTo>
                      <a:pt x="444" y="306"/>
                    </a:lnTo>
                    <a:lnTo>
                      <a:pt x="448" y="312"/>
                    </a:lnTo>
                    <a:lnTo>
                      <a:pt x="454" y="320"/>
                    </a:lnTo>
                    <a:lnTo>
                      <a:pt x="462" y="324"/>
                    </a:lnTo>
                    <a:lnTo>
                      <a:pt x="470" y="328"/>
                    </a:lnTo>
                    <a:lnTo>
                      <a:pt x="478" y="330"/>
                    </a:lnTo>
                    <a:lnTo>
                      <a:pt x="486" y="332"/>
                    </a:lnTo>
                    <a:lnTo>
                      <a:pt x="506" y="332"/>
                    </a:lnTo>
                    <a:lnTo>
                      <a:pt x="528" y="332"/>
                    </a:lnTo>
                    <a:lnTo>
                      <a:pt x="550" y="332"/>
                    </a:lnTo>
                    <a:lnTo>
                      <a:pt x="550" y="332"/>
                    </a:lnTo>
                    <a:lnTo>
                      <a:pt x="558" y="332"/>
                    </a:lnTo>
                    <a:lnTo>
                      <a:pt x="566" y="328"/>
                    </a:lnTo>
                    <a:lnTo>
                      <a:pt x="566" y="328"/>
                    </a:lnTo>
                    <a:lnTo>
                      <a:pt x="576" y="322"/>
                    </a:lnTo>
                    <a:lnTo>
                      <a:pt x="582" y="314"/>
                    </a:lnTo>
                    <a:lnTo>
                      <a:pt x="588" y="302"/>
                    </a:lnTo>
                    <a:lnTo>
                      <a:pt x="590" y="288"/>
                    </a:lnTo>
                    <a:lnTo>
                      <a:pt x="590" y="288"/>
                    </a:lnTo>
                    <a:lnTo>
                      <a:pt x="588" y="256"/>
                    </a:lnTo>
                    <a:lnTo>
                      <a:pt x="584" y="226"/>
                    </a:lnTo>
                    <a:lnTo>
                      <a:pt x="576" y="196"/>
                    </a:lnTo>
                    <a:lnTo>
                      <a:pt x="566" y="168"/>
                    </a:lnTo>
                    <a:lnTo>
                      <a:pt x="552" y="140"/>
                    </a:lnTo>
                    <a:lnTo>
                      <a:pt x="536" y="116"/>
                    </a:lnTo>
                    <a:lnTo>
                      <a:pt x="516" y="92"/>
                    </a:lnTo>
                    <a:lnTo>
                      <a:pt x="494" y="70"/>
                    </a:lnTo>
                    <a:lnTo>
                      <a:pt x="494" y="70"/>
                    </a:lnTo>
                    <a:lnTo>
                      <a:pt x="472" y="52"/>
                    </a:lnTo>
                    <a:lnTo>
                      <a:pt x="448" y="38"/>
                    </a:lnTo>
                    <a:lnTo>
                      <a:pt x="424" y="26"/>
                    </a:lnTo>
                    <a:lnTo>
                      <a:pt x="398" y="16"/>
                    </a:lnTo>
                    <a:lnTo>
                      <a:pt x="372" y="8"/>
                    </a:lnTo>
                    <a:lnTo>
                      <a:pt x="346" y="4"/>
                    </a:lnTo>
                    <a:lnTo>
                      <a:pt x="320" y="0"/>
                    </a:lnTo>
                    <a:lnTo>
                      <a:pt x="294" y="0"/>
                    </a:lnTo>
                    <a:close/>
                  </a:path>
                </a:pathLst>
              </a:custGeom>
              <a:solidFill>
                <a:srgbClr val="FFFFFF"/>
              </a:solidFill>
              <a:ln>
                <a:noFill/>
              </a:ln>
            </p:spPr>
            <p:txBody>
              <a:bodyPr vert="horz" wrap="square" lIns="91440" tIns="45720" rIns="91440" bIns="45720" numCol="1" anchor="t" anchorCtr="0" compatLnSpc="1"/>
              <a:lstStyle/>
              <a:p>
                <a:endParaRPr lang="zh-CN" altLang="en-US"/>
              </a:p>
            </p:txBody>
          </p:sp>
          <p:sp>
            <p:nvSpPr>
              <p:cNvPr id="771" name="Freeform 150"/>
              <p:cNvSpPr/>
              <p:nvPr/>
            </p:nvSpPr>
            <p:spPr bwMode="auto">
              <a:xfrm>
                <a:off x="2597" y="3247"/>
                <a:ext cx="590" cy="332"/>
              </a:xfrm>
              <a:custGeom>
                <a:avLst/>
                <a:gdLst>
                  <a:gd name="T0" fmla="*/ 228 w 590"/>
                  <a:gd name="T1" fmla="*/ 4 h 332"/>
                  <a:gd name="T2" fmla="*/ 148 w 590"/>
                  <a:gd name="T3" fmla="*/ 32 h 332"/>
                  <a:gd name="T4" fmla="*/ 78 w 590"/>
                  <a:gd name="T5" fmla="*/ 88 h 332"/>
                  <a:gd name="T6" fmla="*/ 38 w 590"/>
                  <a:gd name="T7" fmla="*/ 144 h 332"/>
                  <a:gd name="T8" fmla="*/ 4 w 590"/>
                  <a:gd name="T9" fmla="*/ 250 h 332"/>
                  <a:gd name="T10" fmla="*/ 2 w 590"/>
                  <a:gd name="T11" fmla="*/ 298 h 332"/>
                  <a:gd name="T12" fmla="*/ 16 w 590"/>
                  <a:gd name="T13" fmla="*/ 326 h 332"/>
                  <a:gd name="T14" fmla="*/ 62 w 590"/>
                  <a:gd name="T15" fmla="*/ 332 h 332"/>
                  <a:gd name="T16" fmla="*/ 110 w 590"/>
                  <a:gd name="T17" fmla="*/ 330 h 332"/>
                  <a:gd name="T18" fmla="*/ 134 w 590"/>
                  <a:gd name="T19" fmla="*/ 312 h 332"/>
                  <a:gd name="T20" fmla="*/ 142 w 590"/>
                  <a:gd name="T21" fmla="*/ 286 h 332"/>
                  <a:gd name="T22" fmla="*/ 146 w 590"/>
                  <a:gd name="T23" fmla="*/ 246 h 332"/>
                  <a:gd name="T24" fmla="*/ 176 w 590"/>
                  <a:gd name="T25" fmla="*/ 198 h 332"/>
                  <a:gd name="T26" fmla="*/ 226 w 590"/>
                  <a:gd name="T27" fmla="*/ 154 h 332"/>
                  <a:gd name="T28" fmla="*/ 278 w 590"/>
                  <a:gd name="T29" fmla="*/ 142 h 332"/>
                  <a:gd name="T30" fmla="*/ 322 w 590"/>
                  <a:gd name="T31" fmla="*/ 144 h 332"/>
                  <a:gd name="T32" fmla="*/ 392 w 590"/>
                  <a:gd name="T33" fmla="*/ 176 h 332"/>
                  <a:gd name="T34" fmla="*/ 420 w 590"/>
                  <a:gd name="T35" fmla="*/ 208 h 332"/>
                  <a:gd name="T36" fmla="*/ 444 w 590"/>
                  <a:gd name="T37" fmla="*/ 272 h 332"/>
                  <a:gd name="T38" fmla="*/ 446 w 590"/>
                  <a:gd name="T39" fmla="*/ 272 h 332"/>
                  <a:gd name="T40" fmla="*/ 426 w 590"/>
                  <a:gd name="T41" fmla="*/ 218 h 332"/>
                  <a:gd name="T42" fmla="*/ 392 w 590"/>
                  <a:gd name="T43" fmla="*/ 176 h 332"/>
                  <a:gd name="T44" fmla="*/ 334 w 590"/>
                  <a:gd name="T45" fmla="*/ 146 h 332"/>
                  <a:gd name="T46" fmla="*/ 294 w 590"/>
                  <a:gd name="T47" fmla="*/ 140 h 332"/>
                  <a:gd name="T48" fmla="*/ 226 w 590"/>
                  <a:gd name="T49" fmla="*/ 154 h 332"/>
                  <a:gd name="T50" fmla="*/ 188 w 590"/>
                  <a:gd name="T51" fmla="*/ 186 h 332"/>
                  <a:gd name="T52" fmla="*/ 154 w 590"/>
                  <a:gd name="T53" fmla="*/ 226 h 332"/>
                  <a:gd name="T54" fmla="*/ 142 w 590"/>
                  <a:gd name="T55" fmla="*/ 278 h 332"/>
                  <a:gd name="T56" fmla="*/ 138 w 590"/>
                  <a:gd name="T57" fmla="*/ 304 h 332"/>
                  <a:gd name="T58" fmla="*/ 116 w 590"/>
                  <a:gd name="T59" fmla="*/ 326 h 332"/>
                  <a:gd name="T60" fmla="*/ 62 w 590"/>
                  <a:gd name="T61" fmla="*/ 332 h 332"/>
                  <a:gd name="T62" fmla="*/ 22 w 590"/>
                  <a:gd name="T63" fmla="*/ 328 h 332"/>
                  <a:gd name="T64" fmla="*/ 4 w 590"/>
                  <a:gd name="T65" fmla="*/ 306 h 332"/>
                  <a:gd name="T66" fmla="*/ 2 w 590"/>
                  <a:gd name="T67" fmla="*/ 268 h 332"/>
                  <a:gd name="T68" fmla="*/ 24 w 590"/>
                  <a:gd name="T69" fmla="*/ 180 h 332"/>
                  <a:gd name="T70" fmla="*/ 64 w 590"/>
                  <a:gd name="T71" fmla="*/ 106 h 332"/>
                  <a:gd name="T72" fmla="*/ 128 w 590"/>
                  <a:gd name="T73" fmla="*/ 44 h 332"/>
                  <a:gd name="T74" fmla="*/ 198 w 590"/>
                  <a:gd name="T75" fmla="*/ 12 h 332"/>
                  <a:gd name="T76" fmla="*/ 294 w 590"/>
                  <a:gd name="T77" fmla="*/ 0 h 332"/>
                  <a:gd name="T78" fmla="*/ 398 w 590"/>
                  <a:gd name="T79" fmla="*/ 16 h 332"/>
                  <a:gd name="T80" fmla="*/ 494 w 590"/>
                  <a:gd name="T81" fmla="*/ 70 h 332"/>
                  <a:gd name="T82" fmla="*/ 552 w 590"/>
                  <a:gd name="T83" fmla="*/ 142 h 332"/>
                  <a:gd name="T84" fmla="*/ 588 w 590"/>
                  <a:gd name="T85" fmla="*/ 256 h 332"/>
                  <a:gd name="T86" fmla="*/ 582 w 590"/>
                  <a:gd name="T87" fmla="*/ 312 h 332"/>
                  <a:gd name="T88" fmla="*/ 558 w 590"/>
                  <a:gd name="T89" fmla="*/ 330 h 332"/>
                  <a:gd name="T90" fmla="*/ 486 w 590"/>
                  <a:gd name="T91" fmla="*/ 330 h 332"/>
                  <a:gd name="T92" fmla="*/ 462 w 590"/>
                  <a:gd name="T93" fmla="*/ 324 h 332"/>
                  <a:gd name="T94" fmla="*/ 442 w 590"/>
                  <a:gd name="T95" fmla="*/ 296 h 332"/>
                  <a:gd name="T96" fmla="*/ 440 w 590"/>
                  <a:gd name="T97" fmla="*/ 286 h 332"/>
                  <a:gd name="T98" fmla="*/ 448 w 590"/>
                  <a:gd name="T99" fmla="*/ 312 h 332"/>
                  <a:gd name="T100" fmla="*/ 478 w 590"/>
                  <a:gd name="T101" fmla="*/ 330 h 332"/>
                  <a:gd name="T102" fmla="*/ 550 w 590"/>
                  <a:gd name="T103" fmla="*/ 332 h 332"/>
                  <a:gd name="T104" fmla="*/ 566 w 590"/>
                  <a:gd name="T105" fmla="*/ 328 h 332"/>
                  <a:gd name="T106" fmla="*/ 590 w 590"/>
                  <a:gd name="T107" fmla="*/ 288 h 332"/>
                  <a:gd name="T108" fmla="*/ 576 w 590"/>
                  <a:gd name="T109" fmla="*/ 196 h 332"/>
                  <a:gd name="T110" fmla="*/ 516 w 590"/>
                  <a:gd name="T111" fmla="*/ 92 h 332"/>
                  <a:gd name="T112" fmla="*/ 448 w 590"/>
                  <a:gd name="T113" fmla="*/ 38 h 332"/>
                  <a:gd name="T114" fmla="*/ 346 w 590"/>
                  <a:gd name="T115" fmla="*/ 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90" h="332">
                    <a:moveTo>
                      <a:pt x="294" y="0"/>
                    </a:moveTo>
                    <a:lnTo>
                      <a:pt x="294" y="0"/>
                    </a:lnTo>
                    <a:lnTo>
                      <a:pt x="260" y="0"/>
                    </a:lnTo>
                    <a:lnTo>
                      <a:pt x="228" y="4"/>
                    </a:lnTo>
                    <a:lnTo>
                      <a:pt x="198" y="12"/>
                    </a:lnTo>
                    <a:lnTo>
                      <a:pt x="166" y="24"/>
                    </a:lnTo>
                    <a:lnTo>
                      <a:pt x="166" y="24"/>
                    </a:lnTo>
                    <a:lnTo>
                      <a:pt x="148" y="32"/>
                    </a:lnTo>
                    <a:lnTo>
                      <a:pt x="128" y="44"/>
                    </a:lnTo>
                    <a:lnTo>
                      <a:pt x="110" y="56"/>
                    </a:lnTo>
                    <a:lnTo>
                      <a:pt x="94" y="72"/>
                    </a:lnTo>
                    <a:lnTo>
                      <a:pt x="78" y="88"/>
                    </a:lnTo>
                    <a:lnTo>
                      <a:pt x="64" y="104"/>
                    </a:lnTo>
                    <a:lnTo>
                      <a:pt x="50" y="124"/>
                    </a:lnTo>
                    <a:lnTo>
                      <a:pt x="38" y="144"/>
                    </a:lnTo>
                    <a:lnTo>
                      <a:pt x="38" y="144"/>
                    </a:lnTo>
                    <a:lnTo>
                      <a:pt x="22" y="180"/>
                    </a:lnTo>
                    <a:lnTo>
                      <a:pt x="10" y="214"/>
                    </a:lnTo>
                    <a:lnTo>
                      <a:pt x="6" y="232"/>
                    </a:lnTo>
                    <a:lnTo>
                      <a:pt x="4" y="250"/>
                    </a:lnTo>
                    <a:lnTo>
                      <a:pt x="2" y="270"/>
                    </a:lnTo>
                    <a:lnTo>
                      <a:pt x="0" y="288"/>
                    </a:lnTo>
                    <a:lnTo>
                      <a:pt x="0" y="288"/>
                    </a:lnTo>
                    <a:lnTo>
                      <a:pt x="2" y="298"/>
                    </a:lnTo>
                    <a:lnTo>
                      <a:pt x="4" y="306"/>
                    </a:lnTo>
                    <a:lnTo>
                      <a:pt x="6" y="314"/>
                    </a:lnTo>
                    <a:lnTo>
                      <a:pt x="10" y="320"/>
                    </a:lnTo>
                    <a:lnTo>
                      <a:pt x="16" y="326"/>
                    </a:lnTo>
                    <a:lnTo>
                      <a:pt x="22" y="328"/>
                    </a:lnTo>
                    <a:lnTo>
                      <a:pt x="30" y="332"/>
                    </a:lnTo>
                    <a:lnTo>
                      <a:pt x="38" y="332"/>
                    </a:lnTo>
                    <a:lnTo>
                      <a:pt x="62" y="332"/>
                    </a:lnTo>
                    <a:lnTo>
                      <a:pt x="80" y="332"/>
                    </a:lnTo>
                    <a:lnTo>
                      <a:pt x="102" y="332"/>
                    </a:lnTo>
                    <a:lnTo>
                      <a:pt x="102" y="332"/>
                    </a:lnTo>
                    <a:lnTo>
                      <a:pt x="110" y="330"/>
                    </a:lnTo>
                    <a:lnTo>
                      <a:pt x="116" y="328"/>
                    </a:lnTo>
                    <a:lnTo>
                      <a:pt x="124" y="324"/>
                    </a:lnTo>
                    <a:lnTo>
                      <a:pt x="130" y="318"/>
                    </a:lnTo>
                    <a:lnTo>
                      <a:pt x="134" y="312"/>
                    </a:lnTo>
                    <a:lnTo>
                      <a:pt x="138" y="306"/>
                    </a:lnTo>
                    <a:lnTo>
                      <a:pt x="140" y="296"/>
                    </a:lnTo>
                    <a:lnTo>
                      <a:pt x="142" y="286"/>
                    </a:lnTo>
                    <a:lnTo>
                      <a:pt x="142" y="286"/>
                    </a:lnTo>
                    <a:lnTo>
                      <a:pt x="142" y="278"/>
                    </a:lnTo>
                    <a:lnTo>
                      <a:pt x="142" y="278"/>
                    </a:lnTo>
                    <a:lnTo>
                      <a:pt x="142" y="262"/>
                    </a:lnTo>
                    <a:lnTo>
                      <a:pt x="146" y="246"/>
                    </a:lnTo>
                    <a:lnTo>
                      <a:pt x="154" y="228"/>
                    </a:lnTo>
                    <a:lnTo>
                      <a:pt x="166" y="210"/>
                    </a:lnTo>
                    <a:lnTo>
                      <a:pt x="166" y="210"/>
                    </a:lnTo>
                    <a:lnTo>
                      <a:pt x="176" y="198"/>
                    </a:lnTo>
                    <a:lnTo>
                      <a:pt x="188" y="186"/>
                    </a:lnTo>
                    <a:lnTo>
                      <a:pt x="212" y="166"/>
                    </a:lnTo>
                    <a:lnTo>
                      <a:pt x="212" y="166"/>
                    </a:lnTo>
                    <a:lnTo>
                      <a:pt x="226" y="154"/>
                    </a:lnTo>
                    <a:lnTo>
                      <a:pt x="226" y="154"/>
                    </a:lnTo>
                    <a:lnTo>
                      <a:pt x="244" y="150"/>
                    </a:lnTo>
                    <a:lnTo>
                      <a:pt x="260" y="146"/>
                    </a:lnTo>
                    <a:lnTo>
                      <a:pt x="278" y="142"/>
                    </a:lnTo>
                    <a:lnTo>
                      <a:pt x="294" y="142"/>
                    </a:lnTo>
                    <a:lnTo>
                      <a:pt x="294" y="142"/>
                    </a:lnTo>
                    <a:lnTo>
                      <a:pt x="308" y="142"/>
                    </a:lnTo>
                    <a:lnTo>
                      <a:pt x="322" y="144"/>
                    </a:lnTo>
                    <a:lnTo>
                      <a:pt x="334" y="146"/>
                    </a:lnTo>
                    <a:lnTo>
                      <a:pt x="346" y="150"/>
                    </a:lnTo>
                    <a:lnTo>
                      <a:pt x="368" y="162"/>
                    </a:lnTo>
                    <a:lnTo>
                      <a:pt x="392" y="176"/>
                    </a:lnTo>
                    <a:lnTo>
                      <a:pt x="392" y="176"/>
                    </a:lnTo>
                    <a:lnTo>
                      <a:pt x="402" y="186"/>
                    </a:lnTo>
                    <a:lnTo>
                      <a:pt x="412" y="196"/>
                    </a:lnTo>
                    <a:lnTo>
                      <a:pt x="420" y="208"/>
                    </a:lnTo>
                    <a:lnTo>
                      <a:pt x="426" y="220"/>
                    </a:lnTo>
                    <a:lnTo>
                      <a:pt x="426" y="220"/>
                    </a:lnTo>
                    <a:lnTo>
                      <a:pt x="438" y="246"/>
                    </a:lnTo>
                    <a:lnTo>
                      <a:pt x="444" y="272"/>
                    </a:lnTo>
                    <a:lnTo>
                      <a:pt x="446" y="272"/>
                    </a:lnTo>
                    <a:lnTo>
                      <a:pt x="446" y="272"/>
                    </a:lnTo>
                    <a:lnTo>
                      <a:pt x="446" y="272"/>
                    </a:lnTo>
                    <a:lnTo>
                      <a:pt x="446" y="272"/>
                    </a:lnTo>
                    <a:lnTo>
                      <a:pt x="446" y="272"/>
                    </a:lnTo>
                    <a:lnTo>
                      <a:pt x="438" y="244"/>
                    </a:lnTo>
                    <a:lnTo>
                      <a:pt x="426" y="218"/>
                    </a:lnTo>
                    <a:lnTo>
                      <a:pt x="426" y="218"/>
                    </a:lnTo>
                    <a:lnTo>
                      <a:pt x="420" y="206"/>
                    </a:lnTo>
                    <a:lnTo>
                      <a:pt x="412" y="194"/>
                    </a:lnTo>
                    <a:lnTo>
                      <a:pt x="402" y="184"/>
                    </a:lnTo>
                    <a:lnTo>
                      <a:pt x="392" y="176"/>
                    </a:lnTo>
                    <a:lnTo>
                      <a:pt x="392" y="176"/>
                    </a:lnTo>
                    <a:lnTo>
                      <a:pt x="368" y="160"/>
                    </a:lnTo>
                    <a:lnTo>
                      <a:pt x="346" y="150"/>
                    </a:lnTo>
                    <a:lnTo>
                      <a:pt x="334" y="146"/>
                    </a:lnTo>
                    <a:lnTo>
                      <a:pt x="322" y="142"/>
                    </a:lnTo>
                    <a:lnTo>
                      <a:pt x="308" y="142"/>
                    </a:lnTo>
                    <a:lnTo>
                      <a:pt x="294" y="140"/>
                    </a:lnTo>
                    <a:lnTo>
                      <a:pt x="294" y="140"/>
                    </a:lnTo>
                    <a:lnTo>
                      <a:pt x="278" y="142"/>
                    </a:lnTo>
                    <a:lnTo>
                      <a:pt x="260" y="146"/>
                    </a:lnTo>
                    <a:lnTo>
                      <a:pt x="244" y="150"/>
                    </a:lnTo>
                    <a:lnTo>
                      <a:pt x="226" y="154"/>
                    </a:lnTo>
                    <a:lnTo>
                      <a:pt x="226" y="154"/>
                    </a:lnTo>
                    <a:lnTo>
                      <a:pt x="212" y="164"/>
                    </a:lnTo>
                    <a:lnTo>
                      <a:pt x="212" y="164"/>
                    </a:lnTo>
                    <a:lnTo>
                      <a:pt x="188" y="186"/>
                    </a:lnTo>
                    <a:lnTo>
                      <a:pt x="176" y="196"/>
                    </a:lnTo>
                    <a:lnTo>
                      <a:pt x="166" y="208"/>
                    </a:lnTo>
                    <a:lnTo>
                      <a:pt x="166" y="208"/>
                    </a:lnTo>
                    <a:lnTo>
                      <a:pt x="154" y="226"/>
                    </a:lnTo>
                    <a:lnTo>
                      <a:pt x="146" y="244"/>
                    </a:lnTo>
                    <a:lnTo>
                      <a:pt x="142" y="262"/>
                    </a:lnTo>
                    <a:lnTo>
                      <a:pt x="142" y="278"/>
                    </a:lnTo>
                    <a:lnTo>
                      <a:pt x="142" y="278"/>
                    </a:lnTo>
                    <a:lnTo>
                      <a:pt x="142" y="286"/>
                    </a:lnTo>
                    <a:lnTo>
                      <a:pt x="142" y="286"/>
                    </a:lnTo>
                    <a:lnTo>
                      <a:pt x="140" y="296"/>
                    </a:lnTo>
                    <a:lnTo>
                      <a:pt x="138" y="304"/>
                    </a:lnTo>
                    <a:lnTo>
                      <a:pt x="134" y="312"/>
                    </a:lnTo>
                    <a:lnTo>
                      <a:pt x="128" y="318"/>
                    </a:lnTo>
                    <a:lnTo>
                      <a:pt x="122" y="324"/>
                    </a:lnTo>
                    <a:lnTo>
                      <a:pt x="116" y="326"/>
                    </a:lnTo>
                    <a:lnTo>
                      <a:pt x="110" y="330"/>
                    </a:lnTo>
                    <a:lnTo>
                      <a:pt x="102" y="330"/>
                    </a:lnTo>
                    <a:lnTo>
                      <a:pt x="82" y="332"/>
                    </a:lnTo>
                    <a:lnTo>
                      <a:pt x="62" y="332"/>
                    </a:lnTo>
                    <a:lnTo>
                      <a:pt x="38" y="332"/>
                    </a:lnTo>
                    <a:lnTo>
                      <a:pt x="38" y="332"/>
                    </a:lnTo>
                    <a:lnTo>
                      <a:pt x="30" y="330"/>
                    </a:lnTo>
                    <a:lnTo>
                      <a:pt x="22" y="328"/>
                    </a:lnTo>
                    <a:lnTo>
                      <a:pt x="16" y="324"/>
                    </a:lnTo>
                    <a:lnTo>
                      <a:pt x="12" y="320"/>
                    </a:lnTo>
                    <a:lnTo>
                      <a:pt x="6" y="314"/>
                    </a:lnTo>
                    <a:lnTo>
                      <a:pt x="4" y="306"/>
                    </a:lnTo>
                    <a:lnTo>
                      <a:pt x="2" y="298"/>
                    </a:lnTo>
                    <a:lnTo>
                      <a:pt x="0" y="288"/>
                    </a:lnTo>
                    <a:lnTo>
                      <a:pt x="0" y="288"/>
                    </a:lnTo>
                    <a:lnTo>
                      <a:pt x="2" y="268"/>
                    </a:lnTo>
                    <a:lnTo>
                      <a:pt x="4" y="250"/>
                    </a:lnTo>
                    <a:lnTo>
                      <a:pt x="6" y="232"/>
                    </a:lnTo>
                    <a:lnTo>
                      <a:pt x="12" y="214"/>
                    </a:lnTo>
                    <a:lnTo>
                      <a:pt x="24" y="180"/>
                    </a:lnTo>
                    <a:lnTo>
                      <a:pt x="40" y="144"/>
                    </a:lnTo>
                    <a:lnTo>
                      <a:pt x="40" y="144"/>
                    </a:lnTo>
                    <a:lnTo>
                      <a:pt x="52" y="124"/>
                    </a:lnTo>
                    <a:lnTo>
                      <a:pt x="64" y="106"/>
                    </a:lnTo>
                    <a:lnTo>
                      <a:pt x="80" y="88"/>
                    </a:lnTo>
                    <a:lnTo>
                      <a:pt x="94" y="72"/>
                    </a:lnTo>
                    <a:lnTo>
                      <a:pt x="112" y="58"/>
                    </a:lnTo>
                    <a:lnTo>
                      <a:pt x="128" y="44"/>
                    </a:lnTo>
                    <a:lnTo>
                      <a:pt x="148" y="34"/>
                    </a:lnTo>
                    <a:lnTo>
                      <a:pt x="168" y="24"/>
                    </a:lnTo>
                    <a:lnTo>
                      <a:pt x="168" y="24"/>
                    </a:lnTo>
                    <a:lnTo>
                      <a:pt x="198" y="12"/>
                    </a:lnTo>
                    <a:lnTo>
                      <a:pt x="230" y="6"/>
                    </a:lnTo>
                    <a:lnTo>
                      <a:pt x="260" y="2"/>
                    </a:lnTo>
                    <a:lnTo>
                      <a:pt x="294" y="0"/>
                    </a:lnTo>
                    <a:lnTo>
                      <a:pt x="294" y="0"/>
                    </a:lnTo>
                    <a:lnTo>
                      <a:pt x="320" y="2"/>
                    </a:lnTo>
                    <a:lnTo>
                      <a:pt x="346" y="4"/>
                    </a:lnTo>
                    <a:lnTo>
                      <a:pt x="372" y="10"/>
                    </a:lnTo>
                    <a:lnTo>
                      <a:pt x="398" y="16"/>
                    </a:lnTo>
                    <a:lnTo>
                      <a:pt x="424" y="26"/>
                    </a:lnTo>
                    <a:lnTo>
                      <a:pt x="448" y="38"/>
                    </a:lnTo>
                    <a:lnTo>
                      <a:pt x="472" y="54"/>
                    </a:lnTo>
                    <a:lnTo>
                      <a:pt x="494" y="70"/>
                    </a:lnTo>
                    <a:lnTo>
                      <a:pt x="494" y="70"/>
                    </a:lnTo>
                    <a:lnTo>
                      <a:pt x="516" y="92"/>
                    </a:lnTo>
                    <a:lnTo>
                      <a:pt x="536" y="116"/>
                    </a:lnTo>
                    <a:lnTo>
                      <a:pt x="552" y="142"/>
                    </a:lnTo>
                    <a:lnTo>
                      <a:pt x="566" y="168"/>
                    </a:lnTo>
                    <a:lnTo>
                      <a:pt x="576" y="196"/>
                    </a:lnTo>
                    <a:lnTo>
                      <a:pt x="582" y="226"/>
                    </a:lnTo>
                    <a:lnTo>
                      <a:pt x="588" y="256"/>
                    </a:lnTo>
                    <a:lnTo>
                      <a:pt x="588" y="288"/>
                    </a:lnTo>
                    <a:lnTo>
                      <a:pt x="588" y="288"/>
                    </a:lnTo>
                    <a:lnTo>
                      <a:pt x="588" y="302"/>
                    </a:lnTo>
                    <a:lnTo>
                      <a:pt x="582" y="312"/>
                    </a:lnTo>
                    <a:lnTo>
                      <a:pt x="576" y="322"/>
                    </a:lnTo>
                    <a:lnTo>
                      <a:pt x="566" y="328"/>
                    </a:lnTo>
                    <a:lnTo>
                      <a:pt x="566" y="328"/>
                    </a:lnTo>
                    <a:lnTo>
                      <a:pt x="558" y="330"/>
                    </a:lnTo>
                    <a:lnTo>
                      <a:pt x="550" y="332"/>
                    </a:lnTo>
                    <a:lnTo>
                      <a:pt x="528" y="332"/>
                    </a:lnTo>
                    <a:lnTo>
                      <a:pt x="506" y="332"/>
                    </a:lnTo>
                    <a:lnTo>
                      <a:pt x="486" y="330"/>
                    </a:lnTo>
                    <a:lnTo>
                      <a:pt x="486" y="330"/>
                    </a:lnTo>
                    <a:lnTo>
                      <a:pt x="478" y="330"/>
                    </a:lnTo>
                    <a:lnTo>
                      <a:pt x="470" y="326"/>
                    </a:lnTo>
                    <a:lnTo>
                      <a:pt x="462" y="324"/>
                    </a:lnTo>
                    <a:lnTo>
                      <a:pt x="456" y="318"/>
                    </a:lnTo>
                    <a:lnTo>
                      <a:pt x="450" y="312"/>
                    </a:lnTo>
                    <a:lnTo>
                      <a:pt x="444" y="304"/>
                    </a:lnTo>
                    <a:lnTo>
                      <a:pt x="442" y="296"/>
                    </a:lnTo>
                    <a:lnTo>
                      <a:pt x="440" y="286"/>
                    </a:lnTo>
                    <a:lnTo>
                      <a:pt x="440" y="286"/>
                    </a:lnTo>
                    <a:lnTo>
                      <a:pt x="440" y="286"/>
                    </a:lnTo>
                    <a:lnTo>
                      <a:pt x="440" y="286"/>
                    </a:lnTo>
                    <a:lnTo>
                      <a:pt x="440" y="286"/>
                    </a:lnTo>
                    <a:lnTo>
                      <a:pt x="440" y="296"/>
                    </a:lnTo>
                    <a:lnTo>
                      <a:pt x="444" y="306"/>
                    </a:lnTo>
                    <a:lnTo>
                      <a:pt x="448" y="312"/>
                    </a:lnTo>
                    <a:lnTo>
                      <a:pt x="454" y="320"/>
                    </a:lnTo>
                    <a:lnTo>
                      <a:pt x="462" y="324"/>
                    </a:lnTo>
                    <a:lnTo>
                      <a:pt x="470" y="328"/>
                    </a:lnTo>
                    <a:lnTo>
                      <a:pt x="478" y="330"/>
                    </a:lnTo>
                    <a:lnTo>
                      <a:pt x="486" y="332"/>
                    </a:lnTo>
                    <a:lnTo>
                      <a:pt x="506" y="332"/>
                    </a:lnTo>
                    <a:lnTo>
                      <a:pt x="528" y="332"/>
                    </a:lnTo>
                    <a:lnTo>
                      <a:pt x="550" y="332"/>
                    </a:lnTo>
                    <a:lnTo>
                      <a:pt x="550" y="332"/>
                    </a:lnTo>
                    <a:lnTo>
                      <a:pt x="558" y="332"/>
                    </a:lnTo>
                    <a:lnTo>
                      <a:pt x="566" y="328"/>
                    </a:lnTo>
                    <a:lnTo>
                      <a:pt x="566" y="328"/>
                    </a:lnTo>
                    <a:lnTo>
                      <a:pt x="576" y="322"/>
                    </a:lnTo>
                    <a:lnTo>
                      <a:pt x="582" y="314"/>
                    </a:lnTo>
                    <a:lnTo>
                      <a:pt x="588" y="302"/>
                    </a:lnTo>
                    <a:lnTo>
                      <a:pt x="590" y="288"/>
                    </a:lnTo>
                    <a:lnTo>
                      <a:pt x="590" y="288"/>
                    </a:lnTo>
                    <a:lnTo>
                      <a:pt x="588" y="256"/>
                    </a:lnTo>
                    <a:lnTo>
                      <a:pt x="584" y="226"/>
                    </a:lnTo>
                    <a:lnTo>
                      <a:pt x="576" y="196"/>
                    </a:lnTo>
                    <a:lnTo>
                      <a:pt x="566" y="168"/>
                    </a:lnTo>
                    <a:lnTo>
                      <a:pt x="552" y="140"/>
                    </a:lnTo>
                    <a:lnTo>
                      <a:pt x="536" y="116"/>
                    </a:lnTo>
                    <a:lnTo>
                      <a:pt x="516" y="92"/>
                    </a:lnTo>
                    <a:lnTo>
                      <a:pt x="494" y="70"/>
                    </a:lnTo>
                    <a:lnTo>
                      <a:pt x="494" y="70"/>
                    </a:lnTo>
                    <a:lnTo>
                      <a:pt x="472" y="52"/>
                    </a:lnTo>
                    <a:lnTo>
                      <a:pt x="448" y="38"/>
                    </a:lnTo>
                    <a:lnTo>
                      <a:pt x="424" y="26"/>
                    </a:lnTo>
                    <a:lnTo>
                      <a:pt x="398" y="16"/>
                    </a:lnTo>
                    <a:lnTo>
                      <a:pt x="372" y="8"/>
                    </a:lnTo>
                    <a:lnTo>
                      <a:pt x="346" y="4"/>
                    </a:lnTo>
                    <a:lnTo>
                      <a:pt x="320" y="0"/>
                    </a:lnTo>
                    <a:lnTo>
                      <a:pt x="294" y="0"/>
                    </a:lnTo>
                  </a:path>
                </a:pathLst>
              </a:custGeom>
              <a:noFill/>
              <a:ln>
                <a:noFill/>
              </a:ln>
            </p:spPr>
            <p:txBody>
              <a:bodyPr vert="horz" wrap="square" lIns="91440" tIns="45720" rIns="91440" bIns="45720" numCol="1" anchor="t" anchorCtr="0" compatLnSpc="1"/>
              <a:lstStyle/>
              <a:p>
                <a:endParaRPr lang="zh-CN" altLang="en-US"/>
              </a:p>
            </p:txBody>
          </p:sp>
          <p:sp>
            <p:nvSpPr>
              <p:cNvPr id="772" name="Freeform 151"/>
              <p:cNvSpPr/>
              <p:nvPr/>
            </p:nvSpPr>
            <p:spPr bwMode="auto">
              <a:xfrm>
                <a:off x="2597" y="3247"/>
                <a:ext cx="588" cy="332"/>
              </a:xfrm>
              <a:custGeom>
                <a:avLst/>
                <a:gdLst>
                  <a:gd name="T0" fmla="*/ 230 w 588"/>
                  <a:gd name="T1" fmla="*/ 6 h 332"/>
                  <a:gd name="T2" fmla="*/ 148 w 588"/>
                  <a:gd name="T3" fmla="*/ 34 h 332"/>
                  <a:gd name="T4" fmla="*/ 80 w 588"/>
                  <a:gd name="T5" fmla="*/ 88 h 332"/>
                  <a:gd name="T6" fmla="*/ 40 w 588"/>
                  <a:gd name="T7" fmla="*/ 144 h 332"/>
                  <a:gd name="T8" fmla="*/ 4 w 588"/>
                  <a:gd name="T9" fmla="*/ 250 h 332"/>
                  <a:gd name="T10" fmla="*/ 2 w 588"/>
                  <a:gd name="T11" fmla="*/ 298 h 332"/>
                  <a:gd name="T12" fmla="*/ 16 w 588"/>
                  <a:gd name="T13" fmla="*/ 324 h 332"/>
                  <a:gd name="T14" fmla="*/ 62 w 588"/>
                  <a:gd name="T15" fmla="*/ 332 h 332"/>
                  <a:gd name="T16" fmla="*/ 110 w 588"/>
                  <a:gd name="T17" fmla="*/ 330 h 332"/>
                  <a:gd name="T18" fmla="*/ 134 w 588"/>
                  <a:gd name="T19" fmla="*/ 312 h 332"/>
                  <a:gd name="T20" fmla="*/ 142 w 588"/>
                  <a:gd name="T21" fmla="*/ 286 h 332"/>
                  <a:gd name="T22" fmla="*/ 146 w 588"/>
                  <a:gd name="T23" fmla="*/ 244 h 332"/>
                  <a:gd name="T24" fmla="*/ 176 w 588"/>
                  <a:gd name="T25" fmla="*/ 196 h 332"/>
                  <a:gd name="T26" fmla="*/ 226 w 588"/>
                  <a:gd name="T27" fmla="*/ 154 h 332"/>
                  <a:gd name="T28" fmla="*/ 278 w 588"/>
                  <a:gd name="T29" fmla="*/ 142 h 332"/>
                  <a:gd name="T30" fmla="*/ 322 w 588"/>
                  <a:gd name="T31" fmla="*/ 142 h 332"/>
                  <a:gd name="T32" fmla="*/ 392 w 588"/>
                  <a:gd name="T33" fmla="*/ 176 h 332"/>
                  <a:gd name="T34" fmla="*/ 420 w 588"/>
                  <a:gd name="T35" fmla="*/ 206 h 332"/>
                  <a:gd name="T36" fmla="*/ 446 w 588"/>
                  <a:gd name="T37" fmla="*/ 272 h 332"/>
                  <a:gd name="T38" fmla="*/ 426 w 588"/>
                  <a:gd name="T39" fmla="*/ 218 h 332"/>
                  <a:gd name="T40" fmla="*/ 402 w 588"/>
                  <a:gd name="T41" fmla="*/ 184 h 332"/>
                  <a:gd name="T42" fmla="*/ 346 w 588"/>
                  <a:gd name="T43" fmla="*/ 150 h 332"/>
                  <a:gd name="T44" fmla="*/ 294 w 588"/>
                  <a:gd name="T45" fmla="*/ 140 h 332"/>
                  <a:gd name="T46" fmla="*/ 244 w 588"/>
                  <a:gd name="T47" fmla="*/ 150 h 332"/>
                  <a:gd name="T48" fmla="*/ 212 w 588"/>
                  <a:gd name="T49" fmla="*/ 164 h 332"/>
                  <a:gd name="T50" fmla="*/ 166 w 588"/>
                  <a:gd name="T51" fmla="*/ 208 h 332"/>
                  <a:gd name="T52" fmla="*/ 142 w 588"/>
                  <a:gd name="T53" fmla="*/ 278 h 332"/>
                  <a:gd name="T54" fmla="*/ 140 w 588"/>
                  <a:gd name="T55" fmla="*/ 294 h 332"/>
                  <a:gd name="T56" fmla="*/ 122 w 588"/>
                  <a:gd name="T57" fmla="*/ 322 h 332"/>
                  <a:gd name="T58" fmla="*/ 82 w 588"/>
                  <a:gd name="T59" fmla="*/ 332 h 332"/>
                  <a:gd name="T60" fmla="*/ 30 w 588"/>
                  <a:gd name="T61" fmla="*/ 330 h 332"/>
                  <a:gd name="T62" fmla="*/ 8 w 588"/>
                  <a:gd name="T63" fmla="*/ 312 h 332"/>
                  <a:gd name="T64" fmla="*/ 2 w 588"/>
                  <a:gd name="T65" fmla="*/ 288 h 332"/>
                  <a:gd name="T66" fmla="*/ 24 w 588"/>
                  <a:gd name="T67" fmla="*/ 180 h 332"/>
                  <a:gd name="T68" fmla="*/ 66 w 588"/>
                  <a:gd name="T69" fmla="*/ 106 h 332"/>
                  <a:gd name="T70" fmla="*/ 130 w 588"/>
                  <a:gd name="T71" fmla="*/ 44 h 332"/>
                  <a:gd name="T72" fmla="*/ 198 w 588"/>
                  <a:gd name="T73" fmla="*/ 14 h 332"/>
                  <a:gd name="T74" fmla="*/ 294 w 588"/>
                  <a:gd name="T75" fmla="*/ 0 h 332"/>
                  <a:gd name="T76" fmla="*/ 398 w 588"/>
                  <a:gd name="T77" fmla="*/ 18 h 332"/>
                  <a:gd name="T78" fmla="*/ 494 w 588"/>
                  <a:gd name="T79" fmla="*/ 70 h 332"/>
                  <a:gd name="T80" fmla="*/ 552 w 588"/>
                  <a:gd name="T81" fmla="*/ 142 h 332"/>
                  <a:gd name="T82" fmla="*/ 586 w 588"/>
                  <a:gd name="T83" fmla="*/ 256 h 332"/>
                  <a:gd name="T84" fmla="*/ 582 w 588"/>
                  <a:gd name="T85" fmla="*/ 312 h 332"/>
                  <a:gd name="T86" fmla="*/ 558 w 588"/>
                  <a:gd name="T87" fmla="*/ 330 h 332"/>
                  <a:gd name="T88" fmla="*/ 486 w 588"/>
                  <a:gd name="T89" fmla="*/ 330 h 332"/>
                  <a:gd name="T90" fmla="*/ 462 w 588"/>
                  <a:gd name="T91" fmla="*/ 322 h 332"/>
                  <a:gd name="T92" fmla="*/ 442 w 588"/>
                  <a:gd name="T93" fmla="*/ 294 h 332"/>
                  <a:gd name="T94" fmla="*/ 440 w 588"/>
                  <a:gd name="T95" fmla="*/ 286 h 332"/>
                  <a:gd name="T96" fmla="*/ 450 w 588"/>
                  <a:gd name="T97" fmla="*/ 312 h 332"/>
                  <a:gd name="T98" fmla="*/ 478 w 588"/>
                  <a:gd name="T99" fmla="*/ 330 h 332"/>
                  <a:gd name="T100" fmla="*/ 550 w 588"/>
                  <a:gd name="T101" fmla="*/ 332 h 332"/>
                  <a:gd name="T102" fmla="*/ 566 w 588"/>
                  <a:gd name="T103" fmla="*/ 328 h 332"/>
                  <a:gd name="T104" fmla="*/ 588 w 588"/>
                  <a:gd name="T105" fmla="*/ 288 h 332"/>
                  <a:gd name="T106" fmla="*/ 576 w 588"/>
                  <a:gd name="T107" fmla="*/ 196 h 332"/>
                  <a:gd name="T108" fmla="*/ 516 w 588"/>
                  <a:gd name="T109" fmla="*/ 92 h 332"/>
                  <a:gd name="T110" fmla="*/ 448 w 588"/>
                  <a:gd name="T111" fmla="*/ 38 h 332"/>
                  <a:gd name="T112" fmla="*/ 346 w 588"/>
                  <a:gd name="T113" fmla="*/ 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88" h="332">
                    <a:moveTo>
                      <a:pt x="294" y="0"/>
                    </a:moveTo>
                    <a:lnTo>
                      <a:pt x="294" y="0"/>
                    </a:lnTo>
                    <a:lnTo>
                      <a:pt x="260" y="2"/>
                    </a:lnTo>
                    <a:lnTo>
                      <a:pt x="230" y="6"/>
                    </a:lnTo>
                    <a:lnTo>
                      <a:pt x="198" y="12"/>
                    </a:lnTo>
                    <a:lnTo>
                      <a:pt x="168" y="24"/>
                    </a:lnTo>
                    <a:lnTo>
                      <a:pt x="168" y="24"/>
                    </a:lnTo>
                    <a:lnTo>
                      <a:pt x="148" y="34"/>
                    </a:lnTo>
                    <a:lnTo>
                      <a:pt x="128" y="44"/>
                    </a:lnTo>
                    <a:lnTo>
                      <a:pt x="112" y="58"/>
                    </a:lnTo>
                    <a:lnTo>
                      <a:pt x="94" y="72"/>
                    </a:lnTo>
                    <a:lnTo>
                      <a:pt x="80" y="88"/>
                    </a:lnTo>
                    <a:lnTo>
                      <a:pt x="64" y="106"/>
                    </a:lnTo>
                    <a:lnTo>
                      <a:pt x="52" y="124"/>
                    </a:lnTo>
                    <a:lnTo>
                      <a:pt x="40" y="144"/>
                    </a:lnTo>
                    <a:lnTo>
                      <a:pt x="40" y="144"/>
                    </a:lnTo>
                    <a:lnTo>
                      <a:pt x="24" y="180"/>
                    </a:lnTo>
                    <a:lnTo>
                      <a:pt x="12" y="214"/>
                    </a:lnTo>
                    <a:lnTo>
                      <a:pt x="6" y="232"/>
                    </a:lnTo>
                    <a:lnTo>
                      <a:pt x="4" y="250"/>
                    </a:lnTo>
                    <a:lnTo>
                      <a:pt x="2" y="268"/>
                    </a:lnTo>
                    <a:lnTo>
                      <a:pt x="0" y="288"/>
                    </a:lnTo>
                    <a:lnTo>
                      <a:pt x="0" y="288"/>
                    </a:lnTo>
                    <a:lnTo>
                      <a:pt x="2" y="298"/>
                    </a:lnTo>
                    <a:lnTo>
                      <a:pt x="4" y="306"/>
                    </a:lnTo>
                    <a:lnTo>
                      <a:pt x="6" y="314"/>
                    </a:lnTo>
                    <a:lnTo>
                      <a:pt x="12" y="320"/>
                    </a:lnTo>
                    <a:lnTo>
                      <a:pt x="16" y="324"/>
                    </a:lnTo>
                    <a:lnTo>
                      <a:pt x="22" y="328"/>
                    </a:lnTo>
                    <a:lnTo>
                      <a:pt x="30" y="330"/>
                    </a:lnTo>
                    <a:lnTo>
                      <a:pt x="38" y="332"/>
                    </a:lnTo>
                    <a:lnTo>
                      <a:pt x="62" y="332"/>
                    </a:lnTo>
                    <a:lnTo>
                      <a:pt x="82" y="332"/>
                    </a:lnTo>
                    <a:lnTo>
                      <a:pt x="102" y="330"/>
                    </a:lnTo>
                    <a:lnTo>
                      <a:pt x="102" y="330"/>
                    </a:lnTo>
                    <a:lnTo>
                      <a:pt x="110" y="330"/>
                    </a:lnTo>
                    <a:lnTo>
                      <a:pt x="116" y="326"/>
                    </a:lnTo>
                    <a:lnTo>
                      <a:pt x="122" y="324"/>
                    </a:lnTo>
                    <a:lnTo>
                      <a:pt x="128" y="318"/>
                    </a:lnTo>
                    <a:lnTo>
                      <a:pt x="134" y="312"/>
                    </a:lnTo>
                    <a:lnTo>
                      <a:pt x="138" y="304"/>
                    </a:lnTo>
                    <a:lnTo>
                      <a:pt x="140" y="296"/>
                    </a:lnTo>
                    <a:lnTo>
                      <a:pt x="142" y="286"/>
                    </a:lnTo>
                    <a:lnTo>
                      <a:pt x="142" y="286"/>
                    </a:lnTo>
                    <a:lnTo>
                      <a:pt x="142" y="278"/>
                    </a:lnTo>
                    <a:lnTo>
                      <a:pt x="142" y="278"/>
                    </a:lnTo>
                    <a:lnTo>
                      <a:pt x="142" y="262"/>
                    </a:lnTo>
                    <a:lnTo>
                      <a:pt x="146" y="244"/>
                    </a:lnTo>
                    <a:lnTo>
                      <a:pt x="154" y="226"/>
                    </a:lnTo>
                    <a:lnTo>
                      <a:pt x="166" y="208"/>
                    </a:lnTo>
                    <a:lnTo>
                      <a:pt x="166" y="208"/>
                    </a:lnTo>
                    <a:lnTo>
                      <a:pt x="176" y="196"/>
                    </a:lnTo>
                    <a:lnTo>
                      <a:pt x="188" y="186"/>
                    </a:lnTo>
                    <a:lnTo>
                      <a:pt x="212" y="164"/>
                    </a:lnTo>
                    <a:lnTo>
                      <a:pt x="212" y="164"/>
                    </a:lnTo>
                    <a:lnTo>
                      <a:pt x="226" y="154"/>
                    </a:lnTo>
                    <a:lnTo>
                      <a:pt x="226" y="154"/>
                    </a:lnTo>
                    <a:lnTo>
                      <a:pt x="244" y="150"/>
                    </a:lnTo>
                    <a:lnTo>
                      <a:pt x="260" y="146"/>
                    </a:lnTo>
                    <a:lnTo>
                      <a:pt x="278" y="142"/>
                    </a:lnTo>
                    <a:lnTo>
                      <a:pt x="294" y="140"/>
                    </a:lnTo>
                    <a:lnTo>
                      <a:pt x="294" y="140"/>
                    </a:lnTo>
                    <a:lnTo>
                      <a:pt x="308" y="142"/>
                    </a:lnTo>
                    <a:lnTo>
                      <a:pt x="322" y="142"/>
                    </a:lnTo>
                    <a:lnTo>
                      <a:pt x="334" y="146"/>
                    </a:lnTo>
                    <a:lnTo>
                      <a:pt x="346" y="150"/>
                    </a:lnTo>
                    <a:lnTo>
                      <a:pt x="368" y="160"/>
                    </a:lnTo>
                    <a:lnTo>
                      <a:pt x="392" y="176"/>
                    </a:lnTo>
                    <a:lnTo>
                      <a:pt x="392" y="176"/>
                    </a:lnTo>
                    <a:lnTo>
                      <a:pt x="402" y="184"/>
                    </a:lnTo>
                    <a:lnTo>
                      <a:pt x="412" y="194"/>
                    </a:lnTo>
                    <a:lnTo>
                      <a:pt x="420" y="206"/>
                    </a:lnTo>
                    <a:lnTo>
                      <a:pt x="426" y="218"/>
                    </a:lnTo>
                    <a:lnTo>
                      <a:pt x="426" y="218"/>
                    </a:lnTo>
                    <a:lnTo>
                      <a:pt x="438" y="244"/>
                    </a:lnTo>
                    <a:lnTo>
                      <a:pt x="446" y="272"/>
                    </a:lnTo>
                    <a:lnTo>
                      <a:pt x="446" y="272"/>
                    </a:lnTo>
                    <a:lnTo>
                      <a:pt x="446" y="272"/>
                    </a:lnTo>
                    <a:lnTo>
                      <a:pt x="438" y="244"/>
                    </a:lnTo>
                    <a:lnTo>
                      <a:pt x="426" y="218"/>
                    </a:lnTo>
                    <a:lnTo>
                      <a:pt x="426" y="218"/>
                    </a:lnTo>
                    <a:lnTo>
                      <a:pt x="420" y="206"/>
                    </a:lnTo>
                    <a:lnTo>
                      <a:pt x="412" y="194"/>
                    </a:lnTo>
                    <a:lnTo>
                      <a:pt x="402" y="184"/>
                    </a:lnTo>
                    <a:lnTo>
                      <a:pt x="392" y="174"/>
                    </a:lnTo>
                    <a:lnTo>
                      <a:pt x="392" y="174"/>
                    </a:lnTo>
                    <a:lnTo>
                      <a:pt x="368" y="160"/>
                    </a:lnTo>
                    <a:lnTo>
                      <a:pt x="346" y="150"/>
                    </a:lnTo>
                    <a:lnTo>
                      <a:pt x="334" y="146"/>
                    </a:lnTo>
                    <a:lnTo>
                      <a:pt x="322" y="142"/>
                    </a:lnTo>
                    <a:lnTo>
                      <a:pt x="308" y="140"/>
                    </a:lnTo>
                    <a:lnTo>
                      <a:pt x="294" y="140"/>
                    </a:lnTo>
                    <a:lnTo>
                      <a:pt x="294" y="140"/>
                    </a:lnTo>
                    <a:lnTo>
                      <a:pt x="278" y="142"/>
                    </a:lnTo>
                    <a:lnTo>
                      <a:pt x="260" y="144"/>
                    </a:lnTo>
                    <a:lnTo>
                      <a:pt x="244" y="150"/>
                    </a:lnTo>
                    <a:lnTo>
                      <a:pt x="226" y="152"/>
                    </a:lnTo>
                    <a:lnTo>
                      <a:pt x="226" y="152"/>
                    </a:lnTo>
                    <a:lnTo>
                      <a:pt x="212" y="164"/>
                    </a:lnTo>
                    <a:lnTo>
                      <a:pt x="212" y="164"/>
                    </a:lnTo>
                    <a:lnTo>
                      <a:pt x="188" y="184"/>
                    </a:lnTo>
                    <a:lnTo>
                      <a:pt x="176" y="196"/>
                    </a:lnTo>
                    <a:lnTo>
                      <a:pt x="166" y="208"/>
                    </a:lnTo>
                    <a:lnTo>
                      <a:pt x="166" y="208"/>
                    </a:lnTo>
                    <a:lnTo>
                      <a:pt x="154" y="226"/>
                    </a:lnTo>
                    <a:lnTo>
                      <a:pt x="146" y="244"/>
                    </a:lnTo>
                    <a:lnTo>
                      <a:pt x="142" y="260"/>
                    </a:lnTo>
                    <a:lnTo>
                      <a:pt x="142" y="278"/>
                    </a:lnTo>
                    <a:lnTo>
                      <a:pt x="142" y="278"/>
                    </a:lnTo>
                    <a:lnTo>
                      <a:pt x="142" y="284"/>
                    </a:lnTo>
                    <a:lnTo>
                      <a:pt x="142" y="284"/>
                    </a:lnTo>
                    <a:lnTo>
                      <a:pt x="140" y="294"/>
                    </a:lnTo>
                    <a:lnTo>
                      <a:pt x="138" y="304"/>
                    </a:lnTo>
                    <a:lnTo>
                      <a:pt x="134" y="310"/>
                    </a:lnTo>
                    <a:lnTo>
                      <a:pt x="128" y="318"/>
                    </a:lnTo>
                    <a:lnTo>
                      <a:pt x="122" y="322"/>
                    </a:lnTo>
                    <a:lnTo>
                      <a:pt x="116" y="326"/>
                    </a:lnTo>
                    <a:lnTo>
                      <a:pt x="110" y="328"/>
                    </a:lnTo>
                    <a:lnTo>
                      <a:pt x="102" y="330"/>
                    </a:lnTo>
                    <a:lnTo>
                      <a:pt x="82" y="332"/>
                    </a:lnTo>
                    <a:lnTo>
                      <a:pt x="62" y="332"/>
                    </a:lnTo>
                    <a:lnTo>
                      <a:pt x="38" y="332"/>
                    </a:lnTo>
                    <a:lnTo>
                      <a:pt x="38" y="332"/>
                    </a:lnTo>
                    <a:lnTo>
                      <a:pt x="30" y="330"/>
                    </a:lnTo>
                    <a:lnTo>
                      <a:pt x="24" y="328"/>
                    </a:lnTo>
                    <a:lnTo>
                      <a:pt x="18" y="324"/>
                    </a:lnTo>
                    <a:lnTo>
                      <a:pt x="12" y="320"/>
                    </a:lnTo>
                    <a:lnTo>
                      <a:pt x="8" y="312"/>
                    </a:lnTo>
                    <a:lnTo>
                      <a:pt x="4" y="306"/>
                    </a:lnTo>
                    <a:lnTo>
                      <a:pt x="2" y="298"/>
                    </a:lnTo>
                    <a:lnTo>
                      <a:pt x="2" y="288"/>
                    </a:lnTo>
                    <a:lnTo>
                      <a:pt x="2" y="288"/>
                    </a:lnTo>
                    <a:lnTo>
                      <a:pt x="2" y="268"/>
                    </a:lnTo>
                    <a:lnTo>
                      <a:pt x="4" y="250"/>
                    </a:lnTo>
                    <a:lnTo>
                      <a:pt x="12" y="214"/>
                    </a:lnTo>
                    <a:lnTo>
                      <a:pt x="24" y="180"/>
                    </a:lnTo>
                    <a:lnTo>
                      <a:pt x="40" y="146"/>
                    </a:lnTo>
                    <a:lnTo>
                      <a:pt x="40" y="146"/>
                    </a:lnTo>
                    <a:lnTo>
                      <a:pt x="52" y="124"/>
                    </a:lnTo>
                    <a:lnTo>
                      <a:pt x="66" y="106"/>
                    </a:lnTo>
                    <a:lnTo>
                      <a:pt x="80" y="88"/>
                    </a:lnTo>
                    <a:lnTo>
                      <a:pt x="96" y="72"/>
                    </a:lnTo>
                    <a:lnTo>
                      <a:pt x="112" y="58"/>
                    </a:lnTo>
                    <a:lnTo>
                      <a:pt x="130" y="44"/>
                    </a:lnTo>
                    <a:lnTo>
                      <a:pt x="148" y="34"/>
                    </a:lnTo>
                    <a:lnTo>
                      <a:pt x="168" y="24"/>
                    </a:lnTo>
                    <a:lnTo>
                      <a:pt x="168" y="24"/>
                    </a:lnTo>
                    <a:lnTo>
                      <a:pt x="198" y="14"/>
                    </a:lnTo>
                    <a:lnTo>
                      <a:pt x="230" y="6"/>
                    </a:lnTo>
                    <a:lnTo>
                      <a:pt x="260" y="2"/>
                    </a:lnTo>
                    <a:lnTo>
                      <a:pt x="294" y="0"/>
                    </a:lnTo>
                    <a:lnTo>
                      <a:pt x="294" y="0"/>
                    </a:lnTo>
                    <a:lnTo>
                      <a:pt x="320" y="2"/>
                    </a:lnTo>
                    <a:lnTo>
                      <a:pt x="346" y="4"/>
                    </a:lnTo>
                    <a:lnTo>
                      <a:pt x="372" y="10"/>
                    </a:lnTo>
                    <a:lnTo>
                      <a:pt x="398" y="18"/>
                    </a:lnTo>
                    <a:lnTo>
                      <a:pt x="424" y="28"/>
                    </a:lnTo>
                    <a:lnTo>
                      <a:pt x="448" y="40"/>
                    </a:lnTo>
                    <a:lnTo>
                      <a:pt x="472" y="54"/>
                    </a:lnTo>
                    <a:lnTo>
                      <a:pt x="494" y="70"/>
                    </a:lnTo>
                    <a:lnTo>
                      <a:pt x="494" y="70"/>
                    </a:lnTo>
                    <a:lnTo>
                      <a:pt x="516" y="92"/>
                    </a:lnTo>
                    <a:lnTo>
                      <a:pt x="536" y="116"/>
                    </a:lnTo>
                    <a:lnTo>
                      <a:pt x="552" y="142"/>
                    </a:lnTo>
                    <a:lnTo>
                      <a:pt x="564" y="168"/>
                    </a:lnTo>
                    <a:lnTo>
                      <a:pt x="574" y="196"/>
                    </a:lnTo>
                    <a:lnTo>
                      <a:pt x="582" y="226"/>
                    </a:lnTo>
                    <a:lnTo>
                      <a:pt x="586" y="256"/>
                    </a:lnTo>
                    <a:lnTo>
                      <a:pt x="588" y="286"/>
                    </a:lnTo>
                    <a:lnTo>
                      <a:pt x="588" y="286"/>
                    </a:lnTo>
                    <a:lnTo>
                      <a:pt x="586" y="300"/>
                    </a:lnTo>
                    <a:lnTo>
                      <a:pt x="582" y="312"/>
                    </a:lnTo>
                    <a:lnTo>
                      <a:pt x="574" y="320"/>
                    </a:lnTo>
                    <a:lnTo>
                      <a:pt x="566" y="328"/>
                    </a:lnTo>
                    <a:lnTo>
                      <a:pt x="566" y="328"/>
                    </a:lnTo>
                    <a:lnTo>
                      <a:pt x="558" y="330"/>
                    </a:lnTo>
                    <a:lnTo>
                      <a:pt x="550" y="332"/>
                    </a:lnTo>
                    <a:lnTo>
                      <a:pt x="528" y="332"/>
                    </a:lnTo>
                    <a:lnTo>
                      <a:pt x="506" y="332"/>
                    </a:lnTo>
                    <a:lnTo>
                      <a:pt x="486" y="330"/>
                    </a:lnTo>
                    <a:lnTo>
                      <a:pt x="486" y="330"/>
                    </a:lnTo>
                    <a:lnTo>
                      <a:pt x="478" y="328"/>
                    </a:lnTo>
                    <a:lnTo>
                      <a:pt x="470" y="326"/>
                    </a:lnTo>
                    <a:lnTo>
                      <a:pt x="462" y="322"/>
                    </a:lnTo>
                    <a:lnTo>
                      <a:pt x="456" y="318"/>
                    </a:lnTo>
                    <a:lnTo>
                      <a:pt x="450" y="310"/>
                    </a:lnTo>
                    <a:lnTo>
                      <a:pt x="444" y="304"/>
                    </a:lnTo>
                    <a:lnTo>
                      <a:pt x="442" y="294"/>
                    </a:lnTo>
                    <a:lnTo>
                      <a:pt x="440" y="284"/>
                    </a:lnTo>
                    <a:lnTo>
                      <a:pt x="440" y="286"/>
                    </a:lnTo>
                    <a:lnTo>
                      <a:pt x="440" y="286"/>
                    </a:lnTo>
                    <a:lnTo>
                      <a:pt x="440" y="286"/>
                    </a:lnTo>
                    <a:lnTo>
                      <a:pt x="440" y="286"/>
                    </a:lnTo>
                    <a:lnTo>
                      <a:pt x="442" y="296"/>
                    </a:lnTo>
                    <a:lnTo>
                      <a:pt x="444" y="304"/>
                    </a:lnTo>
                    <a:lnTo>
                      <a:pt x="450" y="312"/>
                    </a:lnTo>
                    <a:lnTo>
                      <a:pt x="456" y="318"/>
                    </a:lnTo>
                    <a:lnTo>
                      <a:pt x="462" y="324"/>
                    </a:lnTo>
                    <a:lnTo>
                      <a:pt x="470" y="326"/>
                    </a:lnTo>
                    <a:lnTo>
                      <a:pt x="478" y="330"/>
                    </a:lnTo>
                    <a:lnTo>
                      <a:pt x="486" y="330"/>
                    </a:lnTo>
                    <a:lnTo>
                      <a:pt x="506" y="332"/>
                    </a:lnTo>
                    <a:lnTo>
                      <a:pt x="528" y="332"/>
                    </a:lnTo>
                    <a:lnTo>
                      <a:pt x="550" y="332"/>
                    </a:lnTo>
                    <a:lnTo>
                      <a:pt x="550" y="332"/>
                    </a:lnTo>
                    <a:lnTo>
                      <a:pt x="558" y="330"/>
                    </a:lnTo>
                    <a:lnTo>
                      <a:pt x="566" y="328"/>
                    </a:lnTo>
                    <a:lnTo>
                      <a:pt x="566" y="328"/>
                    </a:lnTo>
                    <a:lnTo>
                      <a:pt x="576" y="322"/>
                    </a:lnTo>
                    <a:lnTo>
                      <a:pt x="582" y="312"/>
                    </a:lnTo>
                    <a:lnTo>
                      <a:pt x="588" y="302"/>
                    </a:lnTo>
                    <a:lnTo>
                      <a:pt x="588" y="288"/>
                    </a:lnTo>
                    <a:lnTo>
                      <a:pt x="588" y="288"/>
                    </a:lnTo>
                    <a:lnTo>
                      <a:pt x="588" y="256"/>
                    </a:lnTo>
                    <a:lnTo>
                      <a:pt x="582" y="226"/>
                    </a:lnTo>
                    <a:lnTo>
                      <a:pt x="576" y="196"/>
                    </a:lnTo>
                    <a:lnTo>
                      <a:pt x="566" y="168"/>
                    </a:lnTo>
                    <a:lnTo>
                      <a:pt x="552" y="142"/>
                    </a:lnTo>
                    <a:lnTo>
                      <a:pt x="536" y="116"/>
                    </a:lnTo>
                    <a:lnTo>
                      <a:pt x="516" y="92"/>
                    </a:lnTo>
                    <a:lnTo>
                      <a:pt x="494" y="70"/>
                    </a:lnTo>
                    <a:lnTo>
                      <a:pt x="494" y="70"/>
                    </a:lnTo>
                    <a:lnTo>
                      <a:pt x="472" y="54"/>
                    </a:lnTo>
                    <a:lnTo>
                      <a:pt x="448" y="38"/>
                    </a:lnTo>
                    <a:lnTo>
                      <a:pt x="424" y="26"/>
                    </a:lnTo>
                    <a:lnTo>
                      <a:pt x="398" y="16"/>
                    </a:lnTo>
                    <a:lnTo>
                      <a:pt x="372" y="10"/>
                    </a:lnTo>
                    <a:lnTo>
                      <a:pt x="346" y="4"/>
                    </a:lnTo>
                    <a:lnTo>
                      <a:pt x="320" y="2"/>
                    </a:lnTo>
                    <a:lnTo>
                      <a:pt x="294" y="0"/>
                    </a:lnTo>
                    <a:close/>
                  </a:path>
                </a:pathLst>
              </a:custGeom>
              <a:solidFill>
                <a:srgbClr val="FFFFFF"/>
              </a:solidFill>
              <a:ln>
                <a:noFill/>
              </a:ln>
            </p:spPr>
            <p:txBody>
              <a:bodyPr vert="horz" wrap="square" lIns="91440" tIns="45720" rIns="91440" bIns="45720" numCol="1" anchor="t" anchorCtr="0" compatLnSpc="1"/>
              <a:lstStyle/>
              <a:p>
                <a:endParaRPr lang="zh-CN" altLang="en-US"/>
              </a:p>
            </p:txBody>
          </p:sp>
          <p:sp>
            <p:nvSpPr>
              <p:cNvPr id="773" name="Freeform 152"/>
              <p:cNvSpPr/>
              <p:nvPr/>
            </p:nvSpPr>
            <p:spPr bwMode="auto">
              <a:xfrm>
                <a:off x="2597" y="3247"/>
                <a:ext cx="588" cy="332"/>
              </a:xfrm>
              <a:custGeom>
                <a:avLst/>
                <a:gdLst>
                  <a:gd name="T0" fmla="*/ 230 w 588"/>
                  <a:gd name="T1" fmla="*/ 6 h 332"/>
                  <a:gd name="T2" fmla="*/ 148 w 588"/>
                  <a:gd name="T3" fmla="*/ 34 h 332"/>
                  <a:gd name="T4" fmla="*/ 80 w 588"/>
                  <a:gd name="T5" fmla="*/ 88 h 332"/>
                  <a:gd name="T6" fmla="*/ 40 w 588"/>
                  <a:gd name="T7" fmla="*/ 144 h 332"/>
                  <a:gd name="T8" fmla="*/ 4 w 588"/>
                  <a:gd name="T9" fmla="*/ 250 h 332"/>
                  <a:gd name="T10" fmla="*/ 2 w 588"/>
                  <a:gd name="T11" fmla="*/ 298 h 332"/>
                  <a:gd name="T12" fmla="*/ 16 w 588"/>
                  <a:gd name="T13" fmla="*/ 324 h 332"/>
                  <a:gd name="T14" fmla="*/ 62 w 588"/>
                  <a:gd name="T15" fmla="*/ 332 h 332"/>
                  <a:gd name="T16" fmla="*/ 110 w 588"/>
                  <a:gd name="T17" fmla="*/ 330 h 332"/>
                  <a:gd name="T18" fmla="*/ 134 w 588"/>
                  <a:gd name="T19" fmla="*/ 312 h 332"/>
                  <a:gd name="T20" fmla="*/ 142 w 588"/>
                  <a:gd name="T21" fmla="*/ 286 h 332"/>
                  <a:gd name="T22" fmla="*/ 146 w 588"/>
                  <a:gd name="T23" fmla="*/ 244 h 332"/>
                  <a:gd name="T24" fmla="*/ 176 w 588"/>
                  <a:gd name="T25" fmla="*/ 196 h 332"/>
                  <a:gd name="T26" fmla="*/ 226 w 588"/>
                  <a:gd name="T27" fmla="*/ 154 h 332"/>
                  <a:gd name="T28" fmla="*/ 278 w 588"/>
                  <a:gd name="T29" fmla="*/ 142 h 332"/>
                  <a:gd name="T30" fmla="*/ 322 w 588"/>
                  <a:gd name="T31" fmla="*/ 142 h 332"/>
                  <a:gd name="T32" fmla="*/ 392 w 588"/>
                  <a:gd name="T33" fmla="*/ 176 h 332"/>
                  <a:gd name="T34" fmla="*/ 420 w 588"/>
                  <a:gd name="T35" fmla="*/ 206 h 332"/>
                  <a:gd name="T36" fmla="*/ 446 w 588"/>
                  <a:gd name="T37" fmla="*/ 272 h 332"/>
                  <a:gd name="T38" fmla="*/ 426 w 588"/>
                  <a:gd name="T39" fmla="*/ 218 h 332"/>
                  <a:gd name="T40" fmla="*/ 402 w 588"/>
                  <a:gd name="T41" fmla="*/ 184 h 332"/>
                  <a:gd name="T42" fmla="*/ 346 w 588"/>
                  <a:gd name="T43" fmla="*/ 150 h 332"/>
                  <a:gd name="T44" fmla="*/ 294 w 588"/>
                  <a:gd name="T45" fmla="*/ 140 h 332"/>
                  <a:gd name="T46" fmla="*/ 244 w 588"/>
                  <a:gd name="T47" fmla="*/ 150 h 332"/>
                  <a:gd name="T48" fmla="*/ 212 w 588"/>
                  <a:gd name="T49" fmla="*/ 164 h 332"/>
                  <a:gd name="T50" fmla="*/ 166 w 588"/>
                  <a:gd name="T51" fmla="*/ 208 h 332"/>
                  <a:gd name="T52" fmla="*/ 142 w 588"/>
                  <a:gd name="T53" fmla="*/ 278 h 332"/>
                  <a:gd name="T54" fmla="*/ 140 w 588"/>
                  <a:gd name="T55" fmla="*/ 294 h 332"/>
                  <a:gd name="T56" fmla="*/ 122 w 588"/>
                  <a:gd name="T57" fmla="*/ 322 h 332"/>
                  <a:gd name="T58" fmla="*/ 82 w 588"/>
                  <a:gd name="T59" fmla="*/ 332 h 332"/>
                  <a:gd name="T60" fmla="*/ 30 w 588"/>
                  <a:gd name="T61" fmla="*/ 330 h 332"/>
                  <a:gd name="T62" fmla="*/ 8 w 588"/>
                  <a:gd name="T63" fmla="*/ 312 h 332"/>
                  <a:gd name="T64" fmla="*/ 2 w 588"/>
                  <a:gd name="T65" fmla="*/ 288 h 332"/>
                  <a:gd name="T66" fmla="*/ 24 w 588"/>
                  <a:gd name="T67" fmla="*/ 180 h 332"/>
                  <a:gd name="T68" fmla="*/ 66 w 588"/>
                  <a:gd name="T69" fmla="*/ 106 h 332"/>
                  <a:gd name="T70" fmla="*/ 130 w 588"/>
                  <a:gd name="T71" fmla="*/ 44 h 332"/>
                  <a:gd name="T72" fmla="*/ 198 w 588"/>
                  <a:gd name="T73" fmla="*/ 14 h 332"/>
                  <a:gd name="T74" fmla="*/ 294 w 588"/>
                  <a:gd name="T75" fmla="*/ 0 h 332"/>
                  <a:gd name="T76" fmla="*/ 398 w 588"/>
                  <a:gd name="T77" fmla="*/ 18 h 332"/>
                  <a:gd name="T78" fmla="*/ 494 w 588"/>
                  <a:gd name="T79" fmla="*/ 70 h 332"/>
                  <a:gd name="T80" fmla="*/ 552 w 588"/>
                  <a:gd name="T81" fmla="*/ 142 h 332"/>
                  <a:gd name="T82" fmla="*/ 586 w 588"/>
                  <a:gd name="T83" fmla="*/ 256 h 332"/>
                  <a:gd name="T84" fmla="*/ 582 w 588"/>
                  <a:gd name="T85" fmla="*/ 312 h 332"/>
                  <a:gd name="T86" fmla="*/ 558 w 588"/>
                  <a:gd name="T87" fmla="*/ 330 h 332"/>
                  <a:gd name="T88" fmla="*/ 486 w 588"/>
                  <a:gd name="T89" fmla="*/ 330 h 332"/>
                  <a:gd name="T90" fmla="*/ 462 w 588"/>
                  <a:gd name="T91" fmla="*/ 322 h 332"/>
                  <a:gd name="T92" fmla="*/ 442 w 588"/>
                  <a:gd name="T93" fmla="*/ 294 h 332"/>
                  <a:gd name="T94" fmla="*/ 440 w 588"/>
                  <a:gd name="T95" fmla="*/ 286 h 332"/>
                  <a:gd name="T96" fmla="*/ 450 w 588"/>
                  <a:gd name="T97" fmla="*/ 312 h 332"/>
                  <a:gd name="T98" fmla="*/ 478 w 588"/>
                  <a:gd name="T99" fmla="*/ 330 h 332"/>
                  <a:gd name="T100" fmla="*/ 550 w 588"/>
                  <a:gd name="T101" fmla="*/ 332 h 332"/>
                  <a:gd name="T102" fmla="*/ 566 w 588"/>
                  <a:gd name="T103" fmla="*/ 328 h 332"/>
                  <a:gd name="T104" fmla="*/ 588 w 588"/>
                  <a:gd name="T105" fmla="*/ 288 h 332"/>
                  <a:gd name="T106" fmla="*/ 576 w 588"/>
                  <a:gd name="T107" fmla="*/ 196 h 332"/>
                  <a:gd name="T108" fmla="*/ 516 w 588"/>
                  <a:gd name="T109" fmla="*/ 92 h 332"/>
                  <a:gd name="T110" fmla="*/ 448 w 588"/>
                  <a:gd name="T111" fmla="*/ 38 h 332"/>
                  <a:gd name="T112" fmla="*/ 346 w 588"/>
                  <a:gd name="T113" fmla="*/ 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88" h="332">
                    <a:moveTo>
                      <a:pt x="294" y="0"/>
                    </a:moveTo>
                    <a:lnTo>
                      <a:pt x="294" y="0"/>
                    </a:lnTo>
                    <a:lnTo>
                      <a:pt x="260" y="2"/>
                    </a:lnTo>
                    <a:lnTo>
                      <a:pt x="230" y="6"/>
                    </a:lnTo>
                    <a:lnTo>
                      <a:pt x="198" y="12"/>
                    </a:lnTo>
                    <a:lnTo>
                      <a:pt x="168" y="24"/>
                    </a:lnTo>
                    <a:lnTo>
                      <a:pt x="168" y="24"/>
                    </a:lnTo>
                    <a:lnTo>
                      <a:pt x="148" y="34"/>
                    </a:lnTo>
                    <a:lnTo>
                      <a:pt x="128" y="44"/>
                    </a:lnTo>
                    <a:lnTo>
                      <a:pt x="112" y="58"/>
                    </a:lnTo>
                    <a:lnTo>
                      <a:pt x="94" y="72"/>
                    </a:lnTo>
                    <a:lnTo>
                      <a:pt x="80" y="88"/>
                    </a:lnTo>
                    <a:lnTo>
                      <a:pt x="64" y="106"/>
                    </a:lnTo>
                    <a:lnTo>
                      <a:pt x="52" y="124"/>
                    </a:lnTo>
                    <a:lnTo>
                      <a:pt x="40" y="144"/>
                    </a:lnTo>
                    <a:lnTo>
                      <a:pt x="40" y="144"/>
                    </a:lnTo>
                    <a:lnTo>
                      <a:pt x="24" y="180"/>
                    </a:lnTo>
                    <a:lnTo>
                      <a:pt x="12" y="214"/>
                    </a:lnTo>
                    <a:lnTo>
                      <a:pt x="6" y="232"/>
                    </a:lnTo>
                    <a:lnTo>
                      <a:pt x="4" y="250"/>
                    </a:lnTo>
                    <a:lnTo>
                      <a:pt x="2" y="268"/>
                    </a:lnTo>
                    <a:lnTo>
                      <a:pt x="0" y="288"/>
                    </a:lnTo>
                    <a:lnTo>
                      <a:pt x="0" y="288"/>
                    </a:lnTo>
                    <a:lnTo>
                      <a:pt x="2" y="298"/>
                    </a:lnTo>
                    <a:lnTo>
                      <a:pt x="4" y="306"/>
                    </a:lnTo>
                    <a:lnTo>
                      <a:pt x="6" y="314"/>
                    </a:lnTo>
                    <a:lnTo>
                      <a:pt x="12" y="320"/>
                    </a:lnTo>
                    <a:lnTo>
                      <a:pt x="16" y="324"/>
                    </a:lnTo>
                    <a:lnTo>
                      <a:pt x="22" y="328"/>
                    </a:lnTo>
                    <a:lnTo>
                      <a:pt x="30" y="330"/>
                    </a:lnTo>
                    <a:lnTo>
                      <a:pt x="38" y="332"/>
                    </a:lnTo>
                    <a:lnTo>
                      <a:pt x="62" y="332"/>
                    </a:lnTo>
                    <a:lnTo>
                      <a:pt x="82" y="332"/>
                    </a:lnTo>
                    <a:lnTo>
                      <a:pt x="102" y="330"/>
                    </a:lnTo>
                    <a:lnTo>
                      <a:pt x="102" y="330"/>
                    </a:lnTo>
                    <a:lnTo>
                      <a:pt x="110" y="330"/>
                    </a:lnTo>
                    <a:lnTo>
                      <a:pt x="116" y="326"/>
                    </a:lnTo>
                    <a:lnTo>
                      <a:pt x="122" y="324"/>
                    </a:lnTo>
                    <a:lnTo>
                      <a:pt x="128" y="318"/>
                    </a:lnTo>
                    <a:lnTo>
                      <a:pt x="134" y="312"/>
                    </a:lnTo>
                    <a:lnTo>
                      <a:pt x="138" y="304"/>
                    </a:lnTo>
                    <a:lnTo>
                      <a:pt x="140" y="296"/>
                    </a:lnTo>
                    <a:lnTo>
                      <a:pt x="142" y="286"/>
                    </a:lnTo>
                    <a:lnTo>
                      <a:pt x="142" y="286"/>
                    </a:lnTo>
                    <a:lnTo>
                      <a:pt x="142" y="278"/>
                    </a:lnTo>
                    <a:lnTo>
                      <a:pt x="142" y="278"/>
                    </a:lnTo>
                    <a:lnTo>
                      <a:pt x="142" y="262"/>
                    </a:lnTo>
                    <a:lnTo>
                      <a:pt x="146" y="244"/>
                    </a:lnTo>
                    <a:lnTo>
                      <a:pt x="154" y="226"/>
                    </a:lnTo>
                    <a:lnTo>
                      <a:pt x="166" y="208"/>
                    </a:lnTo>
                    <a:lnTo>
                      <a:pt x="166" y="208"/>
                    </a:lnTo>
                    <a:lnTo>
                      <a:pt x="176" y="196"/>
                    </a:lnTo>
                    <a:lnTo>
                      <a:pt x="188" y="186"/>
                    </a:lnTo>
                    <a:lnTo>
                      <a:pt x="212" y="164"/>
                    </a:lnTo>
                    <a:lnTo>
                      <a:pt x="212" y="164"/>
                    </a:lnTo>
                    <a:lnTo>
                      <a:pt x="226" y="154"/>
                    </a:lnTo>
                    <a:lnTo>
                      <a:pt x="226" y="154"/>
                    </a:lnTo>
                    <a:lnTo>
                      <a:pt x="244" y="150"/>
                    </a:lnTo>
                    <a:lnTo>
                      <a:pt x="260" y="146"/>
                    </a:lnTo>
                    <a:lnTo>
                      <a:pt x="278" y="142"/>
                    </a:lnTo>
                    <a:lnTo>
                      <a:pt x="294" y="140"/>
                    </a:lnTo>
                    <a:lnTo>
                      <a:pt x="294" y="140"/>
                    </a:lnTo>
                    <a:lnTo>
                      <a:pt x="308" y="142"/>
                    </a:lnTo>
                    <a:lnTo>
                      <a:pt x="322" y="142"/>
                    </a:lnTo>
                    <a:lnTo>
                      <a:pt x="334" y="146"/>
                    </a:lnTo>
                    <a:lnTo>
                      <a:pt x="346" y="150"/>
                    </a:lnTo>
                    <a:lnTo>
                      <a:pt x="368" y="160"/>
                    </a:lnTo>
                    <a:lnTo>
                      <a:pt x="392" y="176"/>
                    </a:lnTo>
                    <a:lnTo>
                      <a:pt x="392" y="176"/>
                    </a:lnTo>
                    <a:lnTo>
                      <a:pt x="402" y="184"/>
                    </a:lnTo>
                    <a:lnTo>
                      <a:pt x="412" y="194"/>
                    </a:lnTo>
                    <a:lnTo>
                      <a:pt x="420" y="206"/>
                    </a:lnTo>
                    <a:lnTo>
                      <a:pt x="426" y="218"/>
                    </a:lnTo>
                    <a:lnTo>
                      <a:pt x="426" y="218"/>
                    </a:lnTo>
                    <a:lnTo>
                      <a:pt x="438" y="244"/>
                    </a:lnTo>
                    <a:lnTo>
                      <a:pt x="446" y="272"/>
                    </a:lnTo>
                    <a:lnTo>
                      <a:pt x="446" y="272"/>
                    </a:lnTo>
                    <a:lnTo>
                      <a:pt x="446" y="272"/>
                    </a:lnTo>
                    <a:lnTo>
                      <a:pt x="438" y="244"/>
                    </a:lnTo>
                    <a:lnTo>
                      <a:pt x="426" y="218"/>
                    </a:lnTo>
                    <a:lnTo>
                      <a:pt x="426" y="218"/>
                    </a:lnTo>
                    <a:lnTo>
                      <a:pt x="420" y="206"/>
                    </a:lnTo>
                    <a:lnTo>
                      <a:pt x="412" y="194"/>
                    </a:lnTo>
                    <a:lnTo>
                      <a:pt x="402" y="184"/>
                    </a:lnTo>
                    <a:lnTo>
                      <a:pt x="392" y="174"/>
                    </a:lnTo>
                    <a:lnTo>
                      <a:pt x="392" y="174"/>
                    </a:lnTo>
                    <a:lnTo>
                      <a:pt x="368" y="160"/>
                    </a:lnTo>
                    <a:lnTo>
                      <a:pt x="346" y="150"/>
                    </a:lnTo>
                    <a:lnTo>
                      <a:pt x="334" y="146"/>
                    </a:lnTo>
                    <a:lnTo>
                      <a:pt x="322" y="142"/>
                    </a:lnTo>
                    <a:lnTo>
                      <a:pt x="308" y="140"/>
                    </a:lnTo>
                    <a:lnTo>
                      <a:pt x="294" y="140"/>
                    </a:lnTo>
                    <a:lnTo>
                      <a:pt x="294" y="140"/>
                    </a:lnTo>
                    <a:lnTo>
                      <a:pt x="278" y="142"/>
                    </a:lnTo>
                    <a:lnTo>
                      <a:pt x="260" y="144"/>
                    </a:lnTo>
                    <a:lnTo>
                      <a:pt x="244" y="150"/>
                    </a:lnTo>
                    <a:lnTo>
                      <a:pt x="226" y="152"/>
                    </a:lnTo>
                    <a:lnTo>
                      <a:pt x="226" y="152"/>
                    </a:lnTo>
                    <a:lnTo>
                      <a:pt x="212" y="164"/>
                    </a:lnTo>
                    <a:lnTo>
                      <a:pt x="212" y="164"/>
                    </a:lnTo>
                    <a:lnTo>
                      <a:pt x="188" y="184"/>
                    </a:lnTo>
                    <a:lnTo>
                      <a:pt x="176" y="196"/>
                    </a:lnTo>
                    <a:lnTo>
                      <a:pt x="166" y="208"/>
                    </a:lnTo>
                    <a:lnTo>
                      <a:pt x="166" y="208"/>
                    </a:lnTo>
                    <a:lnTo>
                      <a:pt x="154" y="226"/>
                    </a:lnTo>
                    <a:lnTo>
                      <a:pt x="146" y="244"/>
                    </a:lnTo>
                    <a:lnTo>
                      <a:pt x="142" y="260"/>
                    </a:lnTo>
                    <a:lnTo>
                      <a:pt x="142" y="278"/>
                    </a:lnTo>
                    <a:lnTo>
                      <a:pt x="142" y="278"/>
                    </a:lnTo>
                    <a:lnTo>
                      <a:pt x="142" y="284"/>
                    </a:lnTo>
                    <a:lnTo>
                      <a:pt x="142" y="284"/>
                    </a:lnTo>
                    <a:lnTo>
                      <a:pt x="140" y="294"/>
                    </a:lnTo>
                    <a:lnTo>
                      <a:pt x="138" y="304"/>
                    </a:lnTo>
                    <a:lnTo>
                      <a:pt x="134" y="310"/>
                    </a:lnTo>
                    <a:lnTo>
                      <a:pt x="128" y="318"/>
                    </a:lnTo>
                    <a:lnTo>
                      <a:pt x="122" y="322"/>
                    </a:lnTo>
                    <a:lnTo>
                      <a:pt x="116" y="326"/>
                    </a:lnTo>
                    <a:lnTo>
                      <a:pt x="110" y="328"/>
                    </a:lnTo>
                    <a:lnTo>
                      <a:pt x="102" y="330"/>
                    </a:lnTo>
                    <a:lnTo>
                      <a:pt x="82" y="332"/>
                    </a:lnTo>
                    <a:lnTo>
                      <a:pt x="62" y="332"/>
                    </a:lnTo>
                    <a:lnTo>
                      <a:pt x="38" y="332"/>
                    </a:lnTo>
                    <a:lnTo>
                      <a:pt x="38" y="332"/>
                    </a:lnTo>
                    <a:lnTo>
                      <a:pt x="30" y="330"/>
                    </a:lnTo>
                    <a:lnTo>
                      <a:pt x="24" y="328"/>
                    </a:lnTo>
                    <a:lnTo>
                      <a:pt x="18" y="324"/>
                    </a:lnTo>
                    <a:lnTo>
                      <a:pt x="12" y="320"/>
                    </a:lnTo>
                    <a:lnTo>
                      <a:pt x="8" y="312"/>
                    </a:lnTo>
                    <a:lnTo>
                      <a:pt x="4" y="306"/>
                    </a:lnTo>
                    <a:lnTo>
                      <a:pt x="2" y="298"/>
                    </a:lnTo>
                    <a:lnTo>
                      <a:pt x="2" y="288"/>
                    </a:lnTo>
                    <a:lnTo>
                      <a:pt x="2" y="288"/>
                    </a:lnTo>
                    <a:lnTo>
                      <a:pt x="2" y="268"/>
                    </a:lnTo>
                    <a:lnTo>
                      <a:pt x="4" y="250"/>
                    </a:lnTo>
                    <a:lnTo>
                      <a:pt x="12" y="214"/>
                    </a:lnTo>
                    <a:lnTo>
                      <a:pt x="24" y="180"/>
                    </a:lnTo>
                    <a:lnTo>
                      <a:pt x="40" y="146"/>
                    </a:lnTo>
                    <a:lnTo>
                      <a:pt x="40" y="146"/>
                    </a:lnTo>
                    <a:lnTo>
                      <a:pt x="52" y="124"/>
                    </a:lnTo>
                    <a:lnTo>
                      <a:pt x="66" y="106"/>
                    </a:lnTo>
                    <a:lnTo>
                      <a:pt x="80" y="88"/>
                    </a:lnTo>
                    <a:lnTo>
                      <a:pt x="96" y="72"/>
                    </a:lnTo>
                    <a:lnTo>
                      <a:pt x="112" y="58"/>
                    </a:lnTo>
                    <a:lnTo>
                      <a:pt x="130" y="44"/>
                    </a:lnTo>
                    <a:lnTo>
                      <a:pt x="148" y="34"/>
                    </a:lnTo>
                    <a:lnTo>
                      <a:pt x="168" y="24"/>
                    </a:lnTo>
                    <a:lnTo>
                      <a:pt x="168" y="24"/>
                    </a:lnTo>
                    <a:lnTo>
                      <a:pt x="198" y="14"/>
                    </a:lnTo>
                    <a:lnTo>
                      <a:pt x="230" y="6"/>
                    </a:lnTo>
                    <a:lnTo>
                      <a:pt x="260" y="2"/>
                    </a:lnTo>
                    <a:lnTo>
                      <a:pt x="294" y="0"/>
                    </a:lnTo>
                    <a:lnTo>
                      <a:pt x="294" y="0"/>
                    </a:lnTo>
                    <a:lnTo>
                      <a:pt x="320" y="2"/>
                    </a:lnTo>
                    <a:lnTo>
                      <a:pt x="346" y="4"/>
                    </a:lnTo>
                    <a:lnTo>
                      <a:pt x="372" y="10"/>
                    </a:lnTo>
                    <a:lnTo>
                      <a:pt x="398" y="18"/>
                    </a:lnTo>
                    <a:lnTo>
                      <a:pt x="424" y="28"/>
                    </a:lnTo>
                    <a:lnTo>
                      <a:pt x="448" y="40"/>
                    </a:lnTo>
                    <a:lnTo>
                      <a:pt x="472" y="54"/>
                    </a:lnTo>
                    <a:lnTo>
                      <a:pt x="494" y="70"/>
                    </a:lnTo>
                    <a:lnTo>
                      <a:pt x="494" y="70"/>
                    </a:lnTo>
                    <a:lnTo>
                      <a:pt x="516" y="92"/>
                    </a:lnTo>
                    <a:lnTo>
                      <a:pt x="536" y="116"/>
                    </a:lnTo>
                    <a:lnTo>
                      <a:pt x="552" y="142"/>
                    </a:lnTo>
                    <a:lnTo>
                      <a:pt x="564" y="168"/>
                    </a:lnTo>
                    <a:lnTo>
                      <a:pt x="574" y="196"/>
                    </a:lnTo>
                    <a:lnTo>
                      <a:pt x="582" y="226"/>
                    </a:lnTo>
                    <a:lnTo>
                      <a:pt x="586" y="256"/>
                    </a:lnTo>
                    <a:lnTo>
                      <a:pt x="588" y="286"/>
                    </a:lnTo>
                    <a:lnTo>
                      <a:pt x="588" y="286"/>
                    </a:lnTo>
                    <a:lnTo>
                      <a:pt x="586" y="300"/>
                    </a:lnTo>
                    <a:lnTo>
                      <a:pt x="582" y="312"/>
                    </a:lnTo>
                    <a:lnTo>
                      <a:pt x="574" y="320"/>
                    </a:lnTo>
                    <a:lnTo>
                      <a:pt x="566" y="328"/>
                    </a:lnTo>
                    <a:lnTo>
                      <a:pt x="566" y="328"/>
                    </a:lnTo>
                    <a:lnTo>
                      <a:pt x="558" y="330"/>
                    </a:lnTo>
                    <a:lnTo>
                      <a:pt x="550" y="332"/>
                    </a:lnTo>
                    <a:lnTo>
                      <a:pt x="528" y="332"/>
                    </a:lnTo>
                    <a:lnTo>
                      <a:pt x="506" y="332"/>
                    </a:lnTo>
                    <a:lnTo>
                      <a:pt x="486" y="330"/>
                    </a:lnTo>
                    <a:lnTo>
                      <a:pt x="486" y="330"/>
                    </a:lnTo>
                    <a:lnTo>
                      <a:pt x="478" y="328"/>
                    </a:lnTo>
                    <a:lnTo>
                      <a:pt x="470" y="326"/>
                    </a:lnTo>
                    <a:lnTo>
                      <a:pt x="462" y="322"/>
                    </a:lnTo>
                    <a:lnTo>
                      <a:pt x="456" y="318"/>
                    </a:lnTo>
                    <a:lnTo>
                      <a:pt x="450" y="310"/>
                    </a:lnTo>
                    <a:lnTo>
                      <a:pt x="444" y="304"/>
                    </a:lnTo>
                    <a:lnTo>
                      <a:pt x="442" y="294"/>
                    </a:lnTo>
                    <a:lnTo>
                      <a:pt x="440" y="284"/>
                    </a:lnTo>
                    <a:lnTo>
                      <a:pt x="440" y="286"/>
                    </a:lnTo>
                    <a:lnTo>
                      <a:pt x="440" y="286"/>
                    </a:lnTo>
                    <a:lnTo>
                      <a:pt x="440" y="286"/>
                    </a:lnTo>
                    <a:lnTo>
                      <a:pt x="440" y="286"/>
                    </a:lnTo>
                    <a:lnTo>
                      <a:pt x="442" y="296"/>
                    </a:lnTo>
                    <a:lnTo>
                      <a:pt x="444" y="304"/>
                    </a:lnTo>
                    <a:lnTo>
                      <a:pt x="450" y="312"/>
                    </a:lnTo>
                    <a:lnTo>
                      <a:pt x="456" y="318"/>
                    </a:lnTo>
                    <a:lnTo>
                      <a:pt x="462" y="324"/>
                    </a:lnTo>
                    <a:lnTo>
                      <a:pt x="470" y="326"/>
                    </a:lnTo>
                    <a:lnTo>
                      <a:pt x="478" y="330"/>
                    </a:lnTo>
                    <a:lnTo>
                      <a:pt x="486" y="330"/>
                    </a:lnTo>
                    <a:lnTo>
                      <a:pt x="506" y="332"/>
                    </a:lnTo>
                    <a:lnTo>
                      <a:pt x="528" y="332"/>
                    </a:lnTo>
                    <a:lnTo>
                      <a:pt x="550" y="332"/>
                    </a:lnTo>
                    <a:lnTo>
                      <a:pt x="550" y="332"/>
                    </a:lnTo>
                    <a:lnTo>
                      <a:pt x="558" y="330"/>
                    </a:lnTo>
                    <a:lnTo>
                      <a:pt x="566" y="328"/>
                    </a:lnTo>
                    <a:lnTo>
                      <a:pt x="566" y="328"/>
                    </a:lnTo>
                    <a:lnTo>
                      <a:pt x="576" y="322"/>
                    </a:lnTo>
                    <a:lnTo>
                      <a:pt x="582" y="312"/>
                    </a:lnTo>
                    <a:lnTo>
                      <a:pt x="588" y="302"/>
                    </a:lnTo>
                    <a:lnTo>
                      <a:pt x="588" y="288"/>
                    </a:lnTo>
                    <a:lnTo>
                      <a:pt x="588" y="288"/>
                    </a:lnTo>
                    <a:lnTo>
                      <a:pt x="588" y="256"/>
                    </a:lnTo>
                    <a:lnTo>
                      <a:pt x="582" y="226"/>
                    </a:lnTo>
                    <a:lnTo>
                      <a:pt x="576" y="196"/>
                    </a:lnTo>
                    <a:lnTo>
                      <a:pt x="566" y="168"/>
                    </a:lnTo>
                    <a:lnTo>
                      <a:pt x="552" y="142"/>
                    </a:lnTo>
                    <a:lnTo>
                      <a:pt x="536" y="116"/>
                    </a:lnTo>
                    <a:lnTo>
                      <a:pt x="516" y="92"/>
                    </a:lnTo>
                    <a:lnTo>
                      <a:pt x="494" y="70"/>
                    </a:lnTo>
                    <a:lnTo>
                      <a:pt x="494" y="70"/>
                    </a:lnTo>
                    <a:lnTo>
                      <a:pt x="472" y="54"/>
                    </a:lnTo>
                    <a:lnTo>
                      <a:pt x="448" y="38"/>
                    </a:lnTo>
                    <a:lnTo>
                      <a:pt x="424" y="26"/>
                    </a:lnTo>
                    <a:lnTo>
                      <a:pt x="398" y="16"/>
                    </a:lnTo>
                    <a:lnTo>
                      <a:pt x="372" y="10"/>
                    </a:lnTo>
                    <a:lnTo>
                      <a:pt x="346" y="4"/>
                    </a:lnTo>
                    <a:lnTo>
                      <a:pt x="320" y="2"/>
                    </a:lnTo>
                    <a:lnTo>
                      <a:pt x="294" y="0"/>
                    </a:lnTo>
                  </a:path>
                </a:pathLst>
              </a:custGeom>
              <a:noFill/>
              <a:ln>
                <a:noFill/>
              </a:ln>
            </p:spPr>
            <p:txBody>
              <a:bodyPr vert="horz" wrap="square" lIns="91440" tIns="45720" rIns="91440" bIns="45720" numCol="1" anchor="t" anchorCtr="0" compatLnSpc="1"/>
              <a:lstStyle/>
              <a:p>
                <a:endParaRPr lang="zh-CN" altLang="en-US"/>
              </a:p>
            </p:txBody>
          </p:sp>
          <p:sp>
            <p:nvSpPr>
              <p:cNvPr id="774" name="Freeform 153"/>
              <p:cNvSpPr/>
              <p:nvPr/>
            </p:nvSpPr>
            <p:spPr bwMode="auto">
              <a:xfrm>
                <a:off x="2599" y="3247"/>
                <a:ext cx="586" cy="332"/>
              </a:xfrm>
              <a:custGeom>
                <a:avLst/>
                <a:gdLst>
                  <a:gd name="T0" fmla="*/ 228 w 586"/>
                  <a:gd name="T1" fmla="*/ 6 h 332"/>
                  <a:gd name="T2" fmla="*/ 146 w 586"/>
                  <a:gd name="T3" fmla="*/ 34 h 332"/>
                  <a:gd name="T4" fmla="*/ 78 w 586"/>
                  <a:gd name="T5" fmla="*/ 88 h 332"/>
                  <a:gd name="T6" fmla="*/ 38 w 586"/>
                  <a:gd name="T7" fmla="*/ 146 h 332"/>
                  <a:gd name="T8" fmla="*/ 0 w 586"/>
                  <a:gd name="T9" fmla="*/ 268 h 332"/>
                  <a:gd name="T10" fmla="*/ 2 w 586"/>
                  <a:gd name="T11" fmla="*/ 306 h 332"/>
                  <a:gd name="T12" fmla="*/ 22 w 586"/>
                  <a:gd name="T13" fmla="*/ 328 h 332"/>
                  <a:gd name="T14" fmla="*/ 80 w 586"/>
                  <a:gd name="T15" fmla="*/ 332 h 332"/>
                  <a:gd name="T16" fmla="*/ 114 w 586"/>
                  <a:gd name="T17" fmla="*/ 326 h 332"/>
                  <a:gd name="T18" fmla="*/ 136 w 586"/>
                  <a:gd name="T19" fmla="*/ 304 h 332"/>
                  <a:gd name="T20" fmla="*/ 140 w 586"/>
                  <a:gd name="T21" fmla="*/ 278 h 332"/>
                  <a:gd name="T22" fmla="*/ 152 w 586"/>
                  <a:gd name="T23" fmla="*/ 226 h 332"/>
                  <a:gd name="T24" fmla="*/ 186 w 586"/>
                  <a:gd name="T25" fmla="*/ 184 h 332"/>
                  <a:gd name="T26" fmla="*/ 224 w 586"/>
                  <a:gd name="T27" fmla="*/ 152 h 332"/>
                  <a:gd name="T28" fmla="*/ 292 w 586"/>
                  <a:gd name="T29" fmla="*/ 140 h 332"/>
                  <a:gd name="T30" fmla="*/ 332 w 586"/>
                  <a:gd name="T31" fmla="*/ 146 h 332"/>
                  <a:gd name="T32" fmla="*/ 390 w 586"/>
                  <a:gd name="T33" fmla="*/ 174 h 332"/>
                  <a:gd name="T34" fmla="*/ 424 w 586"/>
                  <a:gd name="T35" fmla="*/ 218 h 332"/>
                  <a:gd name="T36" fmla="*/ 444 w 586"/>
                  <a:gd name="T37" fmla="*/ 272 h 332"/>
                  <a:gd name="T38" fmla="*/ 444 w 586"/>
                  <a:gd name="T39" fmla="*/ 270 h 332"/>
                  <a:gd name="T40" fmla="*/ 418 w 586"/>
                  <a:gd name="T41" fmla="*/ 204 h 332"/>
                  <a:gd name="T42" fmla="*/ 390 w 586"/>
                  <a:gd name="T43" fmla="*/ 174 h 332"/>
                  <a:gd name="T44" fmla="*/ 306 w 586"/>
                  <a:gd name="T45" fmla="*/ 140 h 332"/>
                  <a:gd name="T46" fmla="*/ 258 w 586"/>
                  <a:gd name="T47" fmla="*/ 144 h 332"/>
                  <a:gd name="T48" fmla="*/ 210 w 586"/>
                  <a:gd name="T49" fmla="*/ 164 h 332"/>
                  <a:gd name="T50" fmla="*/ 164 w 586"/>
                  <a:gd name="T51" fmla="*/ 208 h 332"/>
                  <a:gd name="T52" fmla="*/ 140 w 586"/>
                  <a:gd name="T53" fmla="*/ 260 h 332"/>
                  <a:gd name="T54" fmla="*/ 138 w 586"/>
                  <a:gd name="T55" fmla="*/ 284 h 332"/>
                  <a:gd name="T56" fmla="*/ 126 w 586"/>
                  <a:gd name="T57" fmla="*/ 316 h 332"/>
                  <a:gd name="T58" fmla="*/ 100 w 586"/>
                  <a:gd name="T59" fmla="*/ 330 h 332"/>
                  <a:gd name="T60" fmla="*/ 36 w 586"/>
                  <a:gd name="T61" fmla="*/ 330 h 332"/>
                  <a:gd name="T62" fmla="*/ 10 w 586"/>
                  <a:gd name="T63" fmla="*/ 318 h 332"/>
                  <a:gd name="T64" fmla="*/ 0 w 586"/>
                  <a:gd name="T65" fmla="*/ 286 h 332"/>
                  <a:gd name="T66" fmla="*/ 10 w 586"/>
                  <a:gd name="T67" fmla="*/ 214 h 332"/>
                  <a:gd name="T68" fmla="*/ 50 w 586"/>
                  <a:gd name="T69" fmla="*/ 124 h 332"/>
                  <a:gd name="T70" fmla="*/ 110 w 586"/>
                  <a:gd name="T71" fmla="*/ 58 h 332"/>
                  <a:gd name="T72" fmla="*/ 166 w 586"/>
                  <a:gd name="T73" fmla="*/ 24 h 332"/>
                  <a:gd name="T74" fmla="*/ 292 w 586"/>
                  <a:gd name="T75" fmla="*/ 2 h 332"/>
                  <a:gd name="T76" fmla="*/ 370 w 586"/>
                  <a:gd name="T77" fmla="*/ 10 h 332"/>
                  <a:gd name="T78" fmla="*/ 470 w 586"/>
                  <a:gd name="T79" fmla="*/ 54 h 332"/>
                  <a:gd name="T80" fmla="*/ 532 w 586"/>
                  <a:gd name="T81" fmla="*/ 116 h 332"/>
                  <a:gd name="T82" fmla="*/ 580 w 586"/>
                  <a:gd name="T83" fmla="*/ 226 h 332"/>
                  <a:gd name="T84" fmla="*/ 584 w 586"/>
                  <a:gd name="T85" fmla="*/ 300 h 332"/>
                  <a:gd name="T86" fmla="*/ 564 w 586"/>
                  <a:gd name="T87" fmla="*/ 326 h 332"/>
                  <a:gd name="T88" fmla="*/ 504 w 586"/>
                  <a:gd name="T89" fmla="*/ 330 h 332"/>
                  <a:gd name="T90" fmla="*/ 468 w 586"/>
                  <a:gd name="T91" fmla="*/ 326 h 332"/>
                  <a:gd name="T92" fmla="*/ 444 w 586"/>
                  <a:gd name="T93" fmla="*/ 302 h 332"/>
                  <a:gd name="T94" fmla="*/ 438 w 586"/>
                  <a:gd name="T95" fmla="*/ 284 h 332"/>
                  <a:gd name="T96" fmla="*/ 442 w 586"/>
                  <a:gd name="T97" fmla="*/ 304 h 332"/>
                  <a:gd name="T98" fmla="*/ 468 w 586"/>
                  <a:gd name="T99" fmla="*/ 326 h 332"/>
                  <a:gd name="T100" fmla="*/ 526 w 586"/>
                  <a:gd name="T101" fmla="*/ 332 h 332"/>
                  <a:gd name="T102" fmla="*/ 564 w 586"/>
                  <a:gd name="T103" fmla="*/ 328 h 332"/>
                  <a:gd name="T104" fmla="*/ 584 w 586"/>
                  <a:gd name="T105" fmla="*/ 300 h 332"/>
                  <a:gd name="T106" fmla="*/ 580 w 586"/>
                  <a:gd name="T107" fmla="*/ 226 h 332"/>
                  <a:gd name="T108" fmla="*/ 534 w 586"/>
                  <a:gd name="T109" fmla="*/ 116 h 332"/>
                  <a:gd name="T110" fmla="*/ 470 w 586"/>
                  <a:gd name="T111" fmla="*/ 54 h 332"/>
                  <a:gd name="T112" fmla="*/ 370 w 586"/>
                  <a:gd name="T113" fmla="*/ 1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86" h="332">
                    <a:moveTo>
                      <a:pt x="292" y="0"/>
                    </a:moveTo>
                    <a:lnTo>
                      <a:pt x="292" y="0"/>
                    </a:lnTo>
                    <a:lnTo>
                      <a:pt x="258" y="2"/>
                    </a:lnTo>
                    <a:lnTo>
                      <a:pt x="228" y="6"/>
                    </a:lnTo>
                    <a:lnTo>
                      <a:pt x="196" y="14"/>
                    </a:lnTo>
                    <a:lnTo>
                      <a:pt x="166" y="24"/>
                    </a:lnTo>
                    <a:lnTo>
                      <a:pt x="166" y="24"/>
                    </a:lnTo>
                    <a:lnTo>
                      <a:pt x="146" y="34"/>
                    </a:lnTo>
                    <a:lnTo>
                      <a:pt x="128" y="44"/>
                    </a:lnTo>
                    <a:lnTo>
                      <a:pt x="110" y="58"/>
                    </a:lnTo>
                    <a:lnTo>
                      <a:pt x="94" y="72"/>
                    </a:lnTo>
                    <a:lnTo>
                      <a:pt x="78" y="88"/>
                    </a:lnTo>
                    <a:lnTo>
                      <a:pt x="64" y="106"/>
                    </a:lnTo>
                    <a:lnTo>
                      <a:pt x="50" y="124"/>
                    </a:lnTo>
                    <a:lnTo>
                      <a:pt x="38" y="146"/>
                    </a:lnTo>
                    <a:lnTo>
                      <a:pt x="38" y="146"/>
                    </a:lnTo>
                    <a:lnTo>
                      <a:pt x="22" y="180"/>
                    </a:lnTo>
                    <a:lnTo>
                      <a:pt x="10" y="214"/>
                    </a:lnTo>
                    <a:lnTo>
                      <a:pt x="2" y="250"/>
                    </a:lnTo>
                    <a:lnTo>
                      <a:pt x="0" y="268"/>
                    </a:lnTo>
                    <a:lnTo>
                      <a:pt x="0" y="288"/>
                    </a:lnTo>
                    <a:lnTo>
                      <a:pt x="0" y="288"/>
                    </a:lnTo>
                    <a:lnTo>
                      <a:pt x="0" y="298"/>
                    </a:lnTo>
                    <a:lnTo>
                      <a:pt x="2" y="306"/>
                    </a:lnTo>
                    <a:lnTo>
                      <a:pt x="6" y="312"/>
                    </a:lnTo>
                    <a:lnTo>
                      <a:pt x="10" y="320"/>
                    </a:lnTo>
                    <a:lnTo>
                      <a:pt x="16" y="324"/>
                    </a:lnTo>
                    <a:lnTo>
                      <a:pt x="22" y="328"/>
                    </a:lnTo>
                    <a:lnTo>
                      <a:pt x="28" y="330"/>
                    </a:lnTo>
                    <a:lnTo>
                      <a:pt x="36" y="332"/>
                    </a:lnTo>
                    <a:lnTo>
                      <a:pt x="60" y="332"/>
                    </a:lnTo>
                    <a:lnTo>
                      <a:pt x="80" y="332"/>
                    </a:lnTo>
                    <a:lnTo>
                      <a:pt x="100" y="330"/>
                    </a:lnTo>
                    <a:lnTo>
                      <a:pt x="100" y="330"/>
                    </a:lnTo>
                    <a:lnTo>
                      <a:pt x="108" y="328"/>
                    </a:lnTo>
                    <a:lnTo>
                      <a:pt x="114" y="326"/>
                    </a:lnTo>
                    <a:lnTo>
                      <a:pt x="120" y="322"/>
                    </a:lnTo>
                    <a:lnTo>
                      <a:pt x="126" y="318"/>
                    </a:lnTo>
                    <a:lnTo>
                      <a:pt x="132" y="310"/>
                    </a:lnTo>
                    <a:lnTo>
                      <a:pt x="136" y="304"/>
                    </a:lnTo>
                    <a:lnTo>
                      <a:pt x="138" y="294"/>
                    </a:lnTo>
                    <a:lnTo>
                      <a:pt x="140" y="284"/>
                    </a:lnTo>
                    <a:lnTo>
                      <a:pt x="140" y="284"/>
                    </a:lnTo>
                    <a:lnTo>
                      <a:pt x="140" y="278"/>
                    </a:lnTo>
                    <a:lnTo>
                      <a:pt x="140" y="278"/>
                    </a:lnTo>
                    <a:lnTo>
                      <a:pt x="140" y="260"/>
                    </a:lnTo>
                    <a:lnTo>
                      <a:pt x="144" y="244"/>
                    </a:lnTo>
                    <a:lnTo>
                      <a:pt x="152" y="226"/>
                    </a:lnTo>
                    <a:lnTo>
                      <a:pt x="164" y="208"/>
                    </a:lnTo>
                    <a:lnTo>
                      <a:pt x="164" y="208"/>
                    </a:lnTo>
                    <a:lnTo>
                      <a:pt x="174" y="196"/>
                    </a:lnTo>
                    <a:lnTo>
                      <a:pt x="186" y="184"/>
                    </a:lnTo>
                    <a:lnTo>
                      <a:pt x="210" y="164"/>
                    </a:lnTo>
                    <a:lnTo>
                      <a:pt x="210" y="164"/>
                    </a:lnTo>
                    <a:lnTo>
                      <a:pt x="224" y="152"/>
                    </a:lnTo>
                    <a:lnTo>
                      <a:pt x="224" y="152"/>
                    </a:lnTo>
                    <a:lnTo>
                      <a:pt x="242" y="150"/>
                    </a:lnTo>
                    <a:lnTo>
                      <a:pt x="258" y="144"/>
                    </a:lnTo>
                    <a:lnTo>
                      <a:pt x="276" y="142"/>
                    </a:lnTo>
                    <a:lnTo>
                      <a:pt x="292" y="140"/>
                    </a:lnTo>
                    <a:lnTo>
                      <a:pt x="292" y="140"/>
                    </a:lnTo>
                    <a:lnTo>
                      <a:pt x="306" y="140"/>
                    </a:lnTo>
                    <a:lnTo>
                      <a:pt x="320" y="142"/>
                    </a:lnTo>
                    <a:lnTo>
                      <a:pt x="332" y="146"/>
                    </a:lnTo>
                    <a:lnTo>
                      <a:pt x="344" y="150"/>
                    </a:lnTo>
                    <a:lnTo>
                      <a:pt x="366" y="160"/>
                    </a:lnTo>
                    <a:lnTo>
                      <a:pt x="390" y="174"/>
                    </a:lnTo>
                    <a:lnTo>
                      <a:pt x="390" y="174"/>
                    </a:lnTo>
                    <a:lnTo>
                      <a:pt x="400" y="184"/>
                    </a:lnTo>
                    <a:lnTo>
                      <a:pt x="410" y="194"/>
                    </a:lnTo>
                    <a:lnTo>
                      <a:pt x="418" y="206"/>
                    </a:lnTo>
                    <a:lnTo>
                      <a:pt x="424" y="218"/>
                    </a:lnTo>
                    <a:lnTo>
                      <a:pt x="424" y="218"/>
                    </a:lnTo>
                    <a:lnTo>
                      <a:pt x="436" y="244"/>
                    </a:lnTo>
                    <a:lnTo>
                      <a:pt x="444" y="272"/>
                    </a:lnTo>
                    <a:lnTo>
                      <a:pt x="444" y="272"/>
                    </a:lnTo>
                    <a:lnTo>
                      <a:pt x="444" y="272"/>
                    </a:lnTo>
                    <a:lnTo>
                      <a:pt x="444" y="272"/>
                    </a:lnTo>
                    <a:lnTo>
                      <a:pt x="444" y="270"/>
                    </a:lnTo>
                    <a:lnTo>
                      <a:pt x="444" y="270"/>
                    </a:lnTo>
                    <a:lnTo>
                      <a:pt x="436" y="244"/>
                    </a:lnTo>
                    <a:lnTo>
                      <a:pt x="424" y="218"/>
                    </a:lnTo>
                    <a:lnTo>
                      <a:pt x="424" y="218"/>
                    </a:lnTo>
                    <a:lnTo>
                      <a:pt x="418" y="204"/>
                    </a:lnTo>
                    <a:lnTo>
                      <a:pt x="410" y="194"/>
                    </a:lnTo>
                    <a:lnTo>
                      <a:pt x="400" y="182"/>
                    </a:lnTo>
                    <a:lnTo>
                      <a:pt x="390" y="174"/>
                    </a:lnTo>
                    <a:lnTo>
                      <a:pt x="390" y="174"/>
                    </a:lnTo>
                    <a:lnTo>
                      <a:pt x="366" y="160"/>
                    </a:lnTo>
                    <a:lnTo>
                      <a:pt x="344" y="148"/>
                    </a:lnTo>
                    <a:lnTo>
                      <a:pt x="320" y="142"/>
                    </a:lnTo>
                    <a:lnTo>
                      <a:pt x="306" y="140"/>
                    </a:lnTo>
                    <a:lnTo>
                      <a:pt x="292" y="140"/>
                    </a:lnTo>
                    <a:lnTo>
                      <a:pt x="292" y="140"/>
                    </a:lnTo>
                    <a:lnTo>
                      <a:pt x="276" y="140"/>
                    </a:lnTo>
                    <a:lnTo>
                      <a:pt x="258" y="144"/>
                    </a:lnTo>
                    <a:lnTo>
                      <a:pt x="242" y="148"/>
                    </a:lnTo>
                    <a:lnTo>
                      <a:pt x="224" y="152"/>
                    </a:lnTo>
                    <a:lnTo>
                      <a:pt x="224" y="152"/>
                    </a:lnTo>
                    <a:lnTo>
                      <a:pt x="210" y="164"/>
                    </a:lnTo>
                    <a:lnTo>
                      <a:pt x="210" y="164"/>
                    </a:lnTo>
                    <a:lnTo>
                      <a:pt x="186" y="184"/>
                    </a:lnTo>
                    <a:lnTo>
                      <a:pt x="174" y="196"/>
                    </a:lnTo>
                    <a:lnTo>
                      <a:pt x="164" y="208"/>
                    </a:lnTo>
                    <a:lnTo>
                      <a:pt x="164" y="208"/>
                    </a:lnTo>
                    <a:lnTo>
                      <a:pt x="152" y="226"/>
                    </a:lnTo>
                    <a:lnTo>
                      <a:pt x="144" y="242"/>
                    </a:lnTo>
                    <a:lnTo>
                      <a:pt x="140" y="260"/>
                    </a:lnTo>
                    <a:lnTo>
                      <a:pt x="140" y="276"/>
                    </a:lnTo>
                    <a:lnTo>
                      <a:pt x="140" y="276"/>
                    </a:lnTo>
                    <a:lnTo>
                      <a:pt x="138" y="284"/>
                    </a:lnTo>
                    <a:lnTo>
                      <a:pt x="138" y="284"/>
                    </a:lnTo>
                    <a:lnTo>
                      <a:pt x="138" y="294"/>
                    </a:lnTo>
                    <a:lnTo>
                      <a:pt x="136" y="302"/>
                    </a:lnTo>
                    <a:lnTo>
                      <a:pt x="132" y="310"/>
                    </a:lnTo>
                    <a:lnTo>
                      <a:pt x="126" y="316"/>
                    </a:lnTo>
                    <a:lnTo>
                      <a:pt x="120" y="322"/>
                    </a:lnTo>
                    <a:lnTo>
                      <a:pt x="114" y="326"/>
                    </a:lnTo>
                    <a:lnTo>
                      <a:pt x="106" y="328"/>
                    </a:lnTo>
                    <a:lnTo>
                      <a:pt x="100" y="330"/>
                    </a:lnTo>
                    <a:lnTo>
                      <a:pt x="80" y="330"/>
                    </a:lnTo>
                    <a:lnTo>
                      <a:pt x="60" y="332"/>
                    </a:lnTo>
                    <a:lnTo>
                      <a:pt x="36" y="330"/>
                    </a:lnTo>
                    <a:lnTo>
                      <a:pt x="36" y="330"/>
                    </a:lnTo>
                    <a:lnTo>
                      <a:pt x="28" y="330"/>
                    </a:lnTo>
                    <a:lnTo>
                      <a:pt x="22" y="328"/>
                    </a:lnTo>
                    <a:lnTo>
                      <a:pt x="16" y="324"/>
                    </a:lnTo>
                    <a:lnTo>
                      <a:pt x="10" y="318"/>
                    </a:lnTo>
                    <a:lnTo>
                      <a:pt x="6" y="312"/>
                    </a:lnTo>
                    <a:lnTo>
                      <a:pt x="2" y="304"/>
                    </a:lnTo>
                    <a:lnTo>
                      <a:pt x="0" y="296"/>
                    </a:lnTo>
                    <a:lnTo>
                      <a:pt x="0" y="286"/>
                    </a:lnTo>
                    <a:lnTo>
                      <a:pt x="0" y="286"/>
                    </a:lnTo>
                    <a:lnTo>
                      <a:pt x="0" y="268"/>
                    </a:lnTo>
                    <a:lnTo>
                      <a:pt x="2" y="250"/>
                    </a:lnTo>
                    <a:lnTo>
                      <a:pt x="10" y="214"/>
                    </a:lnTo>
                    <a:lnTo>
                      <a:pt x="22" y="180"/>
                    </a:lnTo>
                    <a:lnTo>
                      <a:pt x="38" y="146"/>
                    </a:lnTo>
                    <a:lnTo>
                      <a:pt x="38" y="146"/>
                    </a:lnTo>
                    <a:lnTo>
                      <a:pt x="50" y="124"/>
                    </a:lnTo>
                    <a:lnTo>
                      <a:pt x="64" y="106"/>
                    </a:lnTo>
                    <a:lnTo>
                      <a:pt x="78" y="88"/>
                    </a:lnTo>
                    <a:lnTo>
                      <a:pt x="94" y="72"/>
                    </a:lnTo>
                    <a:lnTo>
                      <a:pt x="110" y="58"/>
                    </a:lnTo>
                    <a:lnTo>
                      <a:pt x="128" y="46"/>
                    </a:lnTo>
                    <a:lnTo>
                      <a:pt x="146" y="34"/>
                    </a:lnTo>
                    <a:lnTo>
                      <a:pt x="166" y="24"/>
                    </a:lnTo>
                    <a:lnTo>
                      <a:pt x="166" y="24"/>
                    </a:lnTo>
                    <a:lnTo>
                      <a:pt x="196" y="14"/>
                    </a:lnTo>
                    <a:lnTo>
                      <a:pt x="228" y="6"/>
                    </a:lnTo>
                    <a:lnTo>
                      <a:pt x="260" y="2"/>
                    </a:lnTo>
                    <a:lnTo>
                      <a:pt x="292" y="2"/>
                    </a:lnTo>
                    <a:lnTo>
                      <a:pt x="292" y="2"/>
                    </a:lnTo>
                    <a:lnTo>
                      <a:pt x="318" y="2"/>
                    </a:lnTo>
                    <a:lnTo>
                      <a:pt x="344" y="6"/>
                    </a:lnTo>
                    <a:lnTo>
                      <a:pt x="370" y="10"/>
                    </a:lnTo>
                    <a:lnTo>
                      <a:pt x="396" y="18"/>
                    </a:lnTo>
                    <a:lnTo>
                      <a:pt x="422" y="28"/>
                    </a:lnTo>
                    <a:lnTo>
                      <a:pt x="446" y="40"/>
                    </a:lnTo>
                    <a:lnTo>
                      <a:pt x="470" y="54"/>
                    </a:lnTo>
                    <a:lnTo>
                      <a:pt x="490" y="70"/>
                    </a:lnTo>
                    <a:lnTo>
                      <a:pt x="490" y="70"/>
                    </a:lnTo>
                    <a:lnTo>
                      <a:pt x="514" y="92"/>
                    </a:lnTo>
                    <a:lnTo>
                      <a:pt x="532" y="116"/>
                    </a:lnTo>
                    <a:lnTo>
                      <a:pt x="548" y="142"/>
                    </a:lnTo>
                    <a:lnTo>
                      <a:pt x="562" y="168"/>
                    </a:lnTo>
                    <a:lnTo>
                      <a:pt x="572" y="196"/>
                    </a:lnTo>
                    <a:lnTo>
                      <a:pt x="580" y="226"/>
                    </a:lnTo>
                    <a:lnTo>
                      <a:pt x="584" y="256"/>
                    </a:lnTo>
                    <a:lnTo>
                      <a:pt x="586" y="286"/>
                    </a:lnTo>
                    <a:lnTo>
                      <a:pt x="586" y="286"/>
                    </a:lnTo>
                    <a:lnTo>
                      <a:pt x="584" y="300"/>
                    </a:lnTo>
                    <a:lnTo>
                      <a:pt x="580" y="312"/>
                    </a:lnTo>
                    <a:lnTo>
                      <a:pt x="572" y="320"/>
                    </a:lnTo>
                    <a:lnTo>
                      <a:pt x="564" y="326"/>
                    </a:lnTo>
                    <a:lnTo>
                      <a:pt x="564" y="326"/>
                    </a:lnTo>
                    <a:lnTo>
                      <a:pt x="556" y="330"/>
                    </a:lnTo>
                    <a:lnTo>
                      <a:pt x="548" y="330"/>
                    </a:lnTo>
                    <a:lnTo>
                      <a:pt x="526" y="332"/>
                    </a:lnTo>
                    <a:lnTo>
                      <a:pt x="504" y="330"/>
                    </a:lnTo>
                    <a:lnTo>
                      <a:pt x="484" y="330"/>
                    </a:lnTo>
                    <a:lnTo>
                      <a:pt x="484" y="330"/>
                    </a:lnTo>
                    <a:lnTo>
                      <a:pt x="476" y="328"/>
                    </a:lnTo>
                    <a:lnTo>
                      <a:pt x="468" y="326"/>
                    </a:lnTo>
                    <a:lnTo>
                      <a:pt x="460" y="322"/>
                    </a:lnTo>
                    <a:lnTo>
                      <a:pt x="454" y="316"/>
                    </a:lnTo>
                    <a:lnTo>
                      <a:pt x="448" y="310"/>
                    </a:lnTo>
                    <a:lnTo>
                      <a:pt x="444" y="302"/>
                    </a:lnTo>
                    <a:lnTo>
                      <a:pt x="440" y="294"/>
                    </a:lnTo>
                    <a:lnTo>
                      <a:pt x="438" y="284"/>
                    </a:lnTo>
                    <a:lnTo>
                      <a:pt x="438" y="284"/>
                    </a:lnTo>
                    <a:lnTo>
                      <a:pt x="438" y="284"/>
                    </a:lnTo>
                    <a:lnTo>
                      <a:pt x="438" y="284"/>
                    </a:lnTo>
                    <a:lnTo>
                      <a:pt x="438" y="284"/>
                    </a:lnTo>
                    <a:lnTo>
                      <a:pt x="440" y="294"/>
                    </a:lnTo>
                    <a:lnTo>
                      <a:pt x="442" y="304"/>
                    </a:lnTo>
                    <a:lnTo>
                      <a:pt x="448" y="310"/>
                    </a:lnTo>
                    <a:lnTo>
                      <a:pt x="454" y="318"/>
                    </a:lnTo>
                    <a:lnTo>
                      <a:pt x="460" y="322"/>
                    </a:lnTo>
                    <a:lnTo>
                      <a:pt x="468" y="326"/>
                    </a:lnTo>
                    <a:lnTo>
                      <a:pt x="476" y="328"/>
                    </a:lnTo>
                    <a:lnTo>
                      <a:pt x="484" y="330"/>
                    </a:lnTo>
                    <a:lnTo>
                      <a:pt x="504" y="332"/>
                    </a:lnTo>
                    <a:lnTo>
                      <a:pt x="526" y="332"/>
                    </a:lnTo>
                    <a:lnTo>
                      <a:pt x="548" y="332"/>
                    </a:lnTo>
                    <a:lnTo>
                      <a:pt x="548" y="332"/>
                    </a:lnTo>
                    <a:lnTo>
                      <a:pt x="556" y="330"/>
                    </a:lnTo>
                    <a:lnTo>
                      <a:pt x="564" y="328"/>
                    </a:lnTo>
                    <a:lnTo>
                      <a:pt x="564" y="328"/>
                    </a:lnTo>
                    <a:lnTo>
                      <a:pt x="572" y="320"/>
                    </a:lnTo>
                    <a:lnTo>
                      <a:pt x="580" y="312"/>
                    </a:lnTo>
                    <a:lnTo>
                      <a:pt x="584" y="300"/>
                    </a:lnTo>
                    <a:lnTo>
                      <a:pt x="586" y="286"/>
                    </a:lnTo>
                    <a:lnTo>
                      <a:pt x="586" y="286"/>
                    </a:lnTo>
                    <a:lnTo>
                      <a:pt x="584" y="256"/>
                    </a:lnTo>
                    <a:lnTo>
                      <a:pt x="580" y="226"/>
                    </a:lnTo>
                    <a:lnTo>
                      <a:pt x="572" y="196"/>
                    </a:lnTo>
                    <a:lnTo>
                      <a:pt x="562" y="168"/>
                    </a:lnTo>
                    <a:lnTo>
                      <a:pt x="550" y="142"/>
                    </a:lnTo>
                    <a:lnTo>
                      <a:pt x="534" y="116"/>
                    </a:lnTo>
                    <a:lnTo>
                      <a:pt x="514" y="92"/>
                    </a:lnTo>
                    <a:lnTo>
                      <a:pt x="492" y="70"/>
                    </a:lnTo>
                    <a:lnTo>
                      <a:pt x="492" y="70"/>
                    </a:lnTo>
                    <a:lnTo>
                      <a:pt x="470" y="54"/>
                    </a:lnTo>
                    <a:lnTo>
                      <a:pt x="446" y="40"/>
                    </a:lnTo>
                    <a:lnTo>
                      <a:pt x="422" y="28"/>
                    </a:lnTo>
                    <a:lnTo>
                      <a:pt x="396" y="18"/>
                    </a:lnTo>
                    <a:lnTo>
                      <a:pt x="370" y="10"/>
                    </a:lnTo>
                    <a:lnTo>
                      <a:pt x="344" y="4"/>
                    </a:lnTo>
                    <a:lnTo>
                      <a:pt x="318" y="2"/>
                    </a:lnTo>
                    <a:lnTo>
                      <a:pt x="292" y="0"/>
                    </a:lnTo>
                    <a:close/>
                  </a:path>
                </a:pathLst>
              </a:custGeom>
              <a:solidFill>
                <a:srgbClr val="FEFEFE"/>
              </a:solidFill>
              <a:ln>
                <a:noFill/>
              </a:ln>
            </p:spPr>
            <p:txBody>
              <a:bodyPr vert="horz" wrap="square" lIns="91440" tIns="45720" rIns="91440" bIns="45720" numCol="1" anchor="t" anchorCtr="0" compatLnSpc="1"/>
              <a:lstStyle/>
              <a:p>
                <a:endParaRPr lang="zh-CN" altLang="en-US"/>
              </a:p>
            </p:txBody>
          </p:sp>
          <p:sp>
            <p:nvSpPr>
              <p:cNvPr id="775" name="Freeform 154"/>
              <p:cNvSpPr/>
              <p:nvPr/>
            </p:nvSpPr>
            <p:spPr bwMode="auto">
              <a:xfrm>
                <a:off x="2599" y="3247"/>
                <a:ext cx="586" cy="332"/>
              </a:xfrm>
              <a:custGeom>
                <a:avLst/>
                <a:gdLst>
                  <a:gd name="T0" fmla="*/ 228 w 586"/>
                  <a:gd name="T1" fmla="*/ 6 h 332"/>
                  <a:gd name="T2" fmla="*/ 146 w 586"/>
                  <a:gd name="T3" fmla="*/ 34 h 332"/>
                  <a:gd name="T4" fmla="*/ 78 w 586"/>
                  <a:gd name="T5" fmla="*/ 88 h 332"/>
                  <a:gd name="T6" fmla="*/ 38 w 586"/>
                  <a:gd name="T7" fmla="*/ 146 h 332"/>
                  <a:gd name="T8" fmla="*/ 0 w 586"/>
                  <a:gd name="T9" fmla="*/ 268 h 332"/>
                  <a:gd name="T10" fmla="*/ 2 w 586"/>
                  <a:gd name="T11" fmla="*/ 306 h 332"/>
                  <a:gd name="T12" fmla="*/ 22 w 586"/>
                  <a:gd name="T13" fmla="*/ 328 h 332"/>
                  <a:gd name="T14" fmla="*/ 80 w 586"/>
                  <a:gd name="T15" fmla="*/ 332 h 332"/>
                  <a:gd name="T16" fmla="*/ 114 w 586"/>
                  <a:gd name="T17" fmla="*/ 326 h 332"/>
                  <a:gd name="T18" fmla="*/ 136 w 586"/>
                  <a:gd name="T19" fmla="*/ 304 h 332"/>
                  <a:gd name="T20" fmla="*/ 140 w 586"/>
                  <a:gd name="T21" fmla="*/ 278 h 332"/>
                  <a:gd name="T22" fmla="*/ 152 w 586"/>
                  <a:gd name="T23" fmla="*/ 226 h 332"/>
                  <a:gd name="T24" fmla="*/ 186 w 586"/>
                  <a:gd name="T25" fmla="*/ 184 h 332"/>
                  <a:gd name="T26" fmla="*/ 224 w 586"/>
                  <a:gd name="T27" fmla="*/ 152 h 332"/>
                  <a:gd name="T28" fmla="*/ 292 w 586"/>
                  <a:gd name="T29" fmla="*/ 140 h 332"/>
                  <a:gd name="T30" fmla="*/ 332 w 586"/>
                  <a:gd name="T31" fmla="*/ 146 h 332"/>
                  <a:gd name="T32" fmla="*/ 390 w 586"/>
                  <a:gd name="T33" fmla="*/ 174 h 332"/>
                  <a:gd name="T34" fmla="*/ 424 w 586"/>
                  <a:gd name="T35" fmla="*/ 218 h 332"/>
                  <a:gd name="T36" fmla="*/ 444 w 586"/>
                  <a:gd name="T37" fmla="*/ 272 h 332"/>
                  <a:gd name="T38" fmla="*/ 444 w 586"/>
                  <a:gd name="T39" fmla="*/ 270 h 332"/>
                  <a:gd name="T40" fmla="*/ 418 w 586"/>
                  <a:gd name="T41" fmla="*/ 204 h 332"/>
                  <a:gd name="T42" fmla="*/ 390 w 586"/>
                  <a:gd name="T43" fmla="*/ 174 h 332"/>
                  <a:gd name="T44" fmla="*/ 306 w 586"/>
                  <a:gd name="T45" fmla="*/ 140 h 332"/>
                  <a:gd name="T46" fmla="*/ 258 w 586"/>
                  <a:gd name="T47" fmla="*/ 144 h 332"/>
                  <a:gd name="T48" fmla="*/ 210 w 586"/>
                  <a:gd name="T49" fmla="*/ 164 h 332"/>
                  <a:gd name="T50" fmla="*/ 164 w 586"/>
                  <a:gd name="T51" fmla="*/ 208 h 332"/>
                  <a:gd name="T52" fmla="*/ 140 w 586"/>
                  <a:gd name="T53" fmla="*/ 260 h 332"/>
                  <a:gd name="T54" fmla="*/ 138 w 586"/>
                  <a:gd name="T55" fmla="*/ 284 h 332"/>
                  <a:gd name="T56" fmla="*/ 126 w 586"/>
                  <a:gd name="T57" fmla="*/ 316 h 332"/>
                  <a:gd name="T58" fmla="*/ 100 w 586"/>
                  <a:gd name="T59" fmla="*/ 330 h 332"/>
                  <a:gd name="T60" fmla="*/ 36 w 586"/>
                  <a:gd name="T61" fmla="*/ 330 h 332"/>
                  <a:gd name="T62" fmla="*/ 10 w 586"/>
                  <a:gd name="T63" fmla="*/ 318 h 332"/>
                  <a:gd name="T64" fmla="*/ 0 w 586"/>
                  <a:gd name="T65" fmla="*/ 286 h 332"/>
                  <a:gd name="T66" fmla="*/ 10 w 586"/>
                  <a:gd name="T67" fmla="*/ 214 h 332"/>
                  <a:gd name="T68" fmla="*/ 50 w 586"/>
                  <a:gd name="T69" fmla="*/ 124 h 332"/>
                  <a:gd name="T70" fmla="*/ 110 w 586"/>
                  <a:gd name="T71" fmla="*/ 58 h 332"/>
                  <a:gd name="T72" fmla="*/ 166 w 586"/>
                  <a:gd name="T73" fmla="*/ 24 h 332"/>
                  <a:gd name="T74" fmla="*/ 292 w 586"/>
                  <a:gd name="T75" fmla="*/ 2 h 332"/>
                  <a:gd name="T76" fmla="*/ 370 w 586"/>
                  <a:gd name="T77" fmla="*/ 10 h 332"/>
                  <a:gd name="T78" fmla="*/ 470 w 586"/>
                  <a:gd name="T79" fmla="*/ 54 h 332"/>
                  <a:gd name="T80" fmla="*/ 532 w 586"/>
                  <a:gd name="T81" fmla="*/ 116 h 332"/>
                  <a:gd name="T82" fmla="*/ 580 w 586"/>
                  <a:gd name="T83" fmla="*/ 226 h 332"/>
                  <a:gd name="T84" fmla="*/ 584 w 586"/>
                  <a:gd name="T85" fmla="*/ 300 h 332"/>
                  <a:gd name="T86" fmla="*/ 564 w 586"/>
                  <a:gd name="T87" fmla="*/ 326 h 332"/>
                  <a:gd name="T88" fmla="*/ 504 w 586"/>
                  <a:gd name="T89" fmla="*/ 330 h 332"/>
                  <a:gd name="T90" fmla="*/ 468 w 586"/>
                  <a:gd name="T91" fmla="*/ 326 h 332"/>
                  <a:gd name="T92" fmla="*/ 444 w 586"/>
                  <a:gd name="T93" fmla="*/ 302 h 332"/>
                  <a:gd name="T94" fmla="*/ 438 w 586"/>
                  <a:gd name="T95" fmla="*/ 284 h 332"/>
                  <a:gd name="T96" fmla="*/ 442 w 586"/>
                  <a:gd name="T97" fmla="*/ 304 h 332"/>
                  <a:gd name="T98" fmla="*/ 468 w 586"/>
                  <a:gd name="T99" fmla="*/ 326 h 332"/>
                  <a:gd name="T100" fmla="*/ 526 w 586"/>
                  <a:gd name="T101" fmla="*/ 332 h 332"/>
                  <a:gd name="T102" fmla="*/ 564 w 586"/>
                  <a:gd name="T103" fmla="*/ 328 h 332"/>
                  <a:gd name="T104" fmla="*/ 584 w 586"/>
                  <a:gd name="T105" fmla="*/ 300 h 332"/>
                  <a:gd name="T106" fmla="*/ 580 w 586"/>
                  <a:gd name="T107" fmla="*/ 226 h 332"/>
                  <a:gd name="T108" fmla="*/ 534 w 586"/>
                  <a:gd name="T109" fmla="*/ 116 h 332"/>
                  <a:gd name="T110" fmla="*/ 470 w 586"/>
                  <a:gd name="T111" fmla="*/ 54 h 332"/>
                  <a:gd name="T112" fmla="*/ 370 w 586"/>
                  <a:gd name="T113" fmla="*/ 1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86" h="332">
                    <a:moveTo>
                      <a:pt x="292" y="0"/>
                    </a:moveTo>
                    <a:lnTo>
                      <a:pt x="292" y="0"/>
                    </a:lnTo>
                    <a:lnTo>
                      <a:pt x="258" y="2"/>
                    </a:lnTo>
                    <a:lnTo>
                      <a:pt x="228" y="6"/>
                    </a:lnTo>
                    <a:lnTo>
                      <a:pt x="196" y="14"/>
                    </a:lnTo>
                    <a:lnTo>
                      <a:pt x="166" y="24"/>
                    </a:lnTo>
                    <a:lnTo>
                      <a:pt x="166" y="24"/>
                    </a:lnTo>
                    <a:lnTo>
                      <a:pt x="146" y="34"/>
                    </a:lnTo>
                    <a:lnTo>
                      <a:pt x="128" y="44"/>
                    </a:lnTo>
                    <a:lnTo>
                      <a:pt x="110" y="58"/>
                    </a:lnTo>
                    <a:lnTo>
                      <a:pt x="94" y="72"/>
                    </a:lnTo>
                    <a:lnTo>
                      <a:pt x="78" y="88"/>
                    </a:lnTo>
                    <a:lnTo>
                      <a:pt x="64" y="106"/>
                    </a:lnTo>
                    <a:lnTo>
                      <a:pt x="50" y="124"/>
                    </a:lnTo>
                    <a:lnTo>
                      <a:pt x="38" y="146"/>
                    </a:lnTo>
                    <a:lnTo>
                      <a:pt x="38" y="146"/>
                    </a:lnTo>
                    <a:lnTo>
                      <a:pt x="22" y="180"/>
                    </a:lnTo>
                    <a:lnTo>
                      <a:pt x="10" y="214"/>
                    </a:lnTo>
                    <a:lnTo>
                      <a:pt x="2" y="250"/>
                    </a:lnTo>
                    <a:lnTo>
                      <a:pt x="0" y="268"/>
                    </a:lnTo>
                    <a:lnTo>
                      <a:pt x="0" y="288"/>
                    </a:lnTo>
                    <a:lnTo>
                      <a:pt x="0" y="288"/>
                    </a:lnTo>
                    <a:lnTo>
                      <a:pt x="0" y="298"/>
                    </a:lnTo>
                    <a:lnTo>
                      <a:pt x="2" y="306"/>
                    </a:lnTo>
                    <a:lnTo>
                      <a:pt x="6" y="312"/>
                    </a:lnTo>
                    <a:lnTo>
                      <a:pt x="10" y="320"/>
                    </a:lnTo>
                    <a:lnTo>
                      <a:pt x="16" y="324"/>
                    </a:lnTo>
                    <a:lnTo>
                      <a:pt x="22" y="328"/>
                    </a:lnTo>
                    <a:lnTo>
                      <a:pt x="28" y="330"/>
                    </a:lnTo>
                    <a:lnTo>
                      <a:pt x="36" y="332"/>
                    </a:lnTo>
                    <a:lnTo>
                      <a:pt x="60" y="332"/>
                    </a:lnTo>
                    <a:lnTo>
                      <a:pt x="80" y="332"/>
                    </a:lnTo>
                    <a:lnTo>
                      <a:pt x="100" y="330"/>
                    </a:lnTo>
                    <a:lnTo>
                      <a:pt x="100" y="330"/>
                    </a:lnTo>
                    <a:lnTo>
                      <a:pt x="108" y="328"/>
                    </a:lnTo>
                    <a:lnTo>
                      <a:pt x="114" y="326"/>
                    </a:lnTo>
                    <a:lnTo>
                      <a:pt x="120" y="322"/>
                    </a:lnTo>
                    <a:lnTo>
                      <a:pt x="126" y="318"/>
                    </a:lnTo>
                    <a:lnTo>
                      <a:pt x="132" y="310"/>
                    </a:lnTo>
                    <a:lnTo>
                      <a:pt x="136" y="304"/>
                    </a:lnTo>
                    <a:lnTo>
                      <a:pt x="138" y="294"/>
                    </a:lnTo>
                    <a:lnTo>
                      <a:pt x="140" y="284"/>
                    </a:lnTo>
                    <a:lnTo>
                      <a:pt x="140" y="284"/>
                    </a:lnTo>
                    <a:lnTo>
                      <a:pt x="140" y="278"/>
                    </a:lnTo>
                    <a:lnTo>
                      <a:pt x="140" y="278"/>
                    </a:lnTo>
                    <a:lnTo>
                      <a:pt x="140" y="260"/>
                    </a:lnTo>
                    <a:lnTo>
                      <a:pt x="144" y="244"/>
                    </a:lnTo>
                    <a:lnTo>
                      <a:pt x="152" y="226"/>
                    </a:lnTo>
                    <a:lnTo>
                      <a:pt x="164" y="208"/>
                    </a:lnTo>
                    <a:lnTo>
                      <a:pt x="164" y="208"/>
                    </a:lnTo>
                    <a:lnTo>
                      <a:pt x="174" y="196"/>
                    </a:lnTo>
                    <a:lnTo>
                      <a:pt x="186" y="184"/>
                    </a:lnTo>
                    <a:lnTo>
                      <a:pt x="210" y="164"/>
                    </a:lnTo>
                    <a:lnTo>
                      <a:pt x="210" y="164"/>
                    </a:lnTo>
                    <a:lnTo>
                      <a:pt x="224" y="152"/>
                    </a:lnTo>
                    <a:lnTo>
                      <a:pt x="224" y="152"/>
                    </a:lnTo>
                    <a:lnTo>
                      <a:pt x="242" y="150"/>
                    </a:lnTo>
                    <a:lnTo>
                      <a:pt x="258" y="144"/>
                    </a:lnTo>
                    <a:lnTo>
                      <a:pt x="276" y="142"/>
                    </a:lnTo>
                    <a:lnTo>
                      <a:pt x="292" y="140"/>
                    </a:lnTo>
                    <a:lnTo>
                      <a:pt x="292" y="140"/>
                    </a:lnTo>
                    <a:lnTo>
                      <a:pt x="306" y="140"/>
                    </a:lnTo>
                    <a:lnTo>
                      <a:pt x="320" y="142"/>
                    </a:lnTo>
                    <a:lnTo>
                      <a:pt x="332" y="146"/>
                    </a:lnTo>
                    <a:lnTo>
                      <a:pt x="344" y="150"/>
                    </a:lnTo>
                    <a:lnTo>
                      <a:pt x="366" y="160"/>
                    </a:lnTo>
                    <a:lnTo>
                      <a:pt x="390" y="174"/>
                    </a:lnTo>
                    <a:lnTo>
                      <a:pt x="390" y="174"/>
                    </a:lnTo>
                    <a:lnTo>
                      <a:pt x="400" y="184"/>
                    </a:lnTo>
                    <a:lnTo>
                      <a:pt x="410" y="194"/>
                    </a:lnTo>
                    <a:lnTo>
                      <a:pt x="418" y="206"/>
                    </a:lnTo>
                    <a:lnTo>
                      <a:pt x="424" y="218"/>
                    </a:lnTo>
                    <a:lnTo>
                      <a:pt x="424" y="218"/>
                    </a:lnTo>
                    <a:lnTo>
                      <a:pt x="436" y="244"/>
                    </a:lnTo>
                    <a:lnTo>
                      <a:pt x="444" y="272"/>
                    </a:lnTo>
                    <a:lnTo>
                      <a:pt x="444" y="272"/>
                    </a:lnTo>
                    <a:lnTo>
                      <a:pt x="444" y="272"/>
                    </a:lnTo>
                    <a:lnTo>
                      <a:pt x="444" y="272"/>
                    </a:lnTo>
                    <a:lnTo>
                      <a:pt x="444" y="270"/>
                    </a:lnTo>
                    <a:lnTo>
                      <a:pt x="444" y="270"/>
                    </a:lnTo>
                    <a:lnTo>
                      <a:pt x="436" y="244"/>
                    </a:lnTo>
                    <a:lnTo>
                      <a:pt x="424" y="218"/>
                    </a:lnTo>
                    <a:lnTo>
                      <a:pt x="424" y="218"/>
                    </a:lnTo>
                    <a:lnTo>
                      <a:pt x="418" y="204"/>
                    </a:lnTo>
                    <a:lnTo>
                      <a:pt x="410" y="194"/>
                    </a:lnTo>
                    <a:lnTo>
                      <a:pt x="400" y="182"/>
                    </a:lnTo>
                    <a:lnTo>
                      <a:pt x="390" y="174"/>
                    </a:lnTo>
                    <a:lnTo>
                      <a:pt x="390" y="174"/>
                    </a:lnTo>
                    <a:lnTo>
                      <a:pt x="366" y="160"/>
                    </a:lnTo>
                    <a:lnTo>
                      <a:pt x="344" y="148"/>
                    </a:lnTo>
                    <a:lnTo>
                      <a:pt x="320" y="142"/>
                    </a:lnTo>
                    <a:lnTo>
                      <a:pt x="306" y="140"/>
                    </a:lnTo>
                    <a:lnTo>
                      <a:pt x="292" y="140"/>
                    </a:lnTo>
                    <a:lnTo>
                      <a:pt x="292" y="140"/>
                    </a:lnTo>
                    <a:lnTo>
                      <a:pt x="276" y="140"/>
                    </a:lnTo>
                    <a:lnTo>
                      <a:pt x="258" y="144"/>
                    </a:lnTo>
                    <a:lnTo>
                      <a:pt x="242" y="148"/>
                    </a:lnTo>
                    <a:lnTo>
                      <a:pt x="224" y="152"/>
                    </a:lnTo>
                    <a:lnTo>
                      <a:pt x="224" y="152"/>
                    </a:lnTo>
                    <a:lnTo>
                      <a:pt x="210" y="164"/>
                    </a:lnTo>
                    <a:lnTo>
                      <a:pt x="210" y="164"/>
                    </a:lnTo>
                    <a:lnTo>
                      <a:pt x="186" y="184"/>
                    </a:lnTo>
                    <a:lnTo>
                      <a:pt x="174" y="196"/>
                    </a:lnTo>
                    <a:lnTo>
                      <a:pt x="164" y="208"/>
                    </a:lnTo>
                    <a:lnTo>
                      <a:pt x="164" y="208"/>
                    </a:lnTo>
                    <a:lnTo>
                      <a:pt x="152" y="226"/>
                    </a:lnTo>
                    <a:lnTo>
                      <a:pt x="144" y="242"/>
                    </a:lnTo>
                    <a:lnTo>
                      <a:pt x="140" y="260"/>
                    </a:lnTo>
                    <a:lnTo>
                      <a:pt x="140" y="276"/>
                    </a:lnTo>
                    <a:lnTo>
                      <a:pt x="140" y="276"/>
                    </a:lnTo>
                    <a:lnTo>
                      <a:pt x="138" y="284"/>
                    </a:lnTo>
                    <a:lnTo>
                      <a:pt x="138" y="284"/>
                    </a:lnTo>
                    <a:lnTo>
                      <a:pt x="138" y="294"/>
                    </a:lnTo>
                    <a:lnTo>
                      <a:pt x="136" y="302"/>
                    </a:lnTo>
                    <a:lnTo>
                      <a:pt x="132" y="310"/>
                    </a:lnTo>
                    <a:lnTo>
                      <a:pt x="126" y="316"/>
                    </a:lnTo>
                    <a:lnTo>
                      <a:pt x="120" y="322"/>
                    </a:lnTo>
                    <a:lnTo>
                      <a:pt x="114" y="326"/>
                    </a:lnTo>
                    <a:lnTo>
                      <a:pt x="106" y="328"/>
                    </a:lnTo>
                    <a:lnTo>
                      <a:pt x="100" y="330"/>
                    </a:lnTo>
                    <a:lnTo>
                      <a:pt x="80" y="330"/>
                    </a:lnTo>
                    <a:lnTo>
                      <a:pt x="60" y="332"/>
                    </a:lnTo>
                    <a:lnTo>
                      <a:pt x="36" y="330"/>
                    </a:lnTo>
                    <a:lnTo>
                      <a:pt x="36" y="330"/>
                    </a:lnTo>
                    <a:lnTo>
                      <a:pt x="28" y="330"/>
                    </a:lnTo>
                    <a:lnTo>
                      <a:pt x="22" y="328"/>
                    </a:lnTo>
                    <a:lnTo>
                      <a:pt x="16" y="324"/>
                    </a:lnTo>
                    <a:lnTo>
                      <a:pt x="10" y="318"/>
                    </a:lnTo>
                    <a:lnTo>
                      <a:pt x="6" y="312"/>
                    </a:lnTo>
                    <a:lnTo>
                      <a:pt x="2" y="304"/>
                    </a:lnTo>
                    <a:lnTo>
                      <a:pt x="0" y="296"/>
                    </a:lnTo>
                    <a:lnTo>
                      <a:pt x="0" y="286"/>
                    </a:lnTo>
                    <a:lnTo>
                      <a:pt x="0" y="286"/>
                    </a:lnTo>
                    <a:lnTo>
                      <a:pt x="0" y="268"/>
                    </a:lnTo>
                    <a:lnTo>
                      <a:pt x="2" y="250"/>
                    </a:lnTo>
                    <a:lnTo>
                      <a:pt x="10" y="214"/>
                    </a:lnTo>
                    <a:lnTo>
                      <a:pt x="22" y="180"/>
                    </a:lnTo>
                    <a:lnTo>
                      <a:pt x="38" y="146"/>
                    </a:lnTo>
                    <a:lnTo>
                      <a:pt x="38" y="146"/>
                    </a:lnTo>
                    <a:lnTo>
                      <a:pt x="50" y="124"/>
                    </a:lnTo>
                    <a:lnTo>
                      <a:pt x="64" y="106"/>
                    </a:lnTo>
                    <a:lnTo>
                      <a:pt x="78" y="88"/>
                    </a:lnTo>
                    <a:lnTo>
                      <a:pt x="94" y="72"/>
                    </a:lnTo>
                    <a:lnTo>
                      <a:pt x="110" y="58"/>
                    </a:lnTo>
                    <a:lnTo>
                      <a:pt x="128" y="46"/>
                    </a:lnTo>
                    <a:lnTo>
                      <a:pt x="146" y="34"/>
                    </a:lnTo>
                    <a:lnTo>
                      <a:pt x="166" y="24"/>
                    </a:lnTo>
                    <a:lnTo>
                      <a:pt x="166" y="24"/>
                    </a:lnTo>
                    <a:lnTo>
                      <a:pt x="196" y="14"/>
                    </a:lnTo>
                    <a:lnTo>
                      <a:pt x="228" y="6"/>
                    </a:lnTo>
                    <a:lnTo>
                      <a:pt x="260" y="2"/>
                    </a:lnTo>
                    <a:lnTo>
                      <a:pt x="292" y="2"/>
                    </a:lnTo>
                    <a:lnTo>
                      <a:pt x="292" y="2"/>
                    </a:lnTo>
                    <a:lnTo>
                      <a:pt x="318" y="2"/>
                    </a:lnTo>
                    <a:lnTo>
                      <a:pt x="344" y="6"/>
                    </a:lnTo>
                    <a:lnTo>
                      <a:pt x="370" y="10"/>
                    </a:lnTo>
                    <a:lnTo>
                      <a:pt x="396" y="18"/>
                    </a:lnTo>
                    <a:lnTo>
                      <a:pt x="422" y="28"/>
                    </a:lnTo>
                    <a:lnTo>
                      <a:pt x="446" y="40"/>
                    </a:lnTo>
                    <a:lnTo>
                      <a:pt x="470" y="54"/>
                    </a:lnTo>
                    <a:lnTo>
                      <a:pt x="490" y="70"/>
                    </a:lnTo>
                    <a:lnTo>
                      <a:pt x="490" y="70"/>
                    </a:lnTo>
                    <a:lnTo>
                      <a:pt x="514" y="92"/>
                    </a:lnTo>
                    <a:lnTo>
                      <a:pt x="532" y="116"/>
                    </a:lnTo>
                    <a:lnTo>
                      <a:pt x="548" y="142"/>
                    </a:lnTo>
                    <a:lnTo>
                      <a:pt x="562" y="168"/>
                    </a:lnTo>
                    <a:lnTo>
                      <a:pt x="572" y="196"/>
                    </a:lnTo>
                    <a:lnTo>
                      <a:pt x="580" y="226"/>
                    </a:lnTo>
                    <a:lnTo>
                      <a:pt x="584" y="256"/>
                    </a:lnTo>
                    <a:lnTo>
                      <a:pt x="586" y="286"/>
                    </a:lnTo>
                    <a:lnTo>
                      <a:pt x="586" y="286"/>
                    </a:lnTo>
                    <a:lnTo>
                      <a:pt x="584" y="300"/>
                    </a:lnTo>
                    <a:lnTo>
                      <a:pt x="580" y="312"/>
                    </a:lnTo>
                    <a:lnTo>
                      <a:pt x="572" y="320"/>
                    </a:lnTo>
                    <a:lnTo>
                      <a:pt x="564" y="326"/>
                    </a:lnTo>
                    <a:lnTo>
                      <a:pt x="564" y="326"/>
                    </a:lnTo>
                    <a:lnTo>
                      <a:pt x="556" y="330"/>
                    </a:lnTo>
                    <a:lnTo>
                      <a:pt x="548" y="330"/>
                    </a:lnTo>
                    <a:lnTo>
                      <a:pt x="526" y="332"/>
                    </a:lnTo>
                    <a:lnTo>
                      <a:pt x="504" y="330"/>
                    </a:lnTo>
                    <a:lnTo>
                      <a:pt x="484" y="330"/>
                    </a:lnTo>
                    <a:lnTo>
                      <a:pt x="484" y="330"/>
                    </a:lnTo>
                    <a:lnTo>
                      <a:pt x="476" y="328"/>
                    </a:lnTo>
                    <a:lnTo>
                      <a:pt x="468" y="326"/>
                    </a:lnTo>
                    <a:lnTo>
                      <a:pt x="460" y="322"/>
                    </a:lnTo>
                    <a:lnTo>
                      <a:pt x="454" y="316"/>
                    </a:lnTo>
                    <a:lnTo>
                      <a:pt x="448" y="310"/>
                    </a:lnTo>
                    <a:lnTo>
                      <a:pt x="444" y="302"/>
                    </a:lnTo>
                    <a:lnTo>
                      <a:pt x="440" y="294"/>
                    </a:lnTo>
                    <a:lnTo>
                      <a:pt x="438" y="284"/>
                    </a:lnTo>
                    <a:lnTo>
                      <a:pt x="438" y="284"/>
                    </a:lnTo>
                    <a:lnTo>
                      <a:pt x="438" y="284"/>
                    </a:lnTo>
                    <a:lnTo>
                      <a:pt x="438" y="284"/>
                    </a:lnTo>
                    <a:lnTo>
                      <a:pt x="438" y="284"/>
                    </a:lnTo>
                    <a:lnTo>
                      <a:pt x="440" y="294"/>
                    </a:lnTo>
                    <a:lnTo>
                      <a:pt x="442" y="304"/>
                    </a:lnTo>
                    <a:lnTo>
                      <a:pt x="448" y="310"/>
                    </a:lnTo>
                    <a:lnTo>
                      <a:pt x="454" y="318"/>
                    </a:lnTo>
                    <a:lnTo>
                      <a:pt x="460" y="322"/>
                    </a:lnTo>
                    <a:lnTo>
                      <a:pt x="468" y="326"/>
                    </a:lnTo>
                    <a:lnTo>
                      <a:pt x="476" y="328"/>
                    </a:lnTo>
                    <a:lnTo>
                      <a:pt x="484" y="330"/>
                    </a:lnTo>
                    <a:lnTo>
                      <a:pt x="504" y="332"/>
                    </a:lnTo>
                    <a:lnTo>
                      <a:pt x="526" y="332"/>
                    </a:lnTo>
                    <a:lnTo>
                      <a:pt x="548" y="332"/>
                    </a:lnTo>
                    <a:lnTo>
                      <a:pt x="548" y="332"/>
                    </a:lnTo>
                    <a:lnTo>
                      <a:pt x="556" y="330"/>
                    </a:lnTo>
                    <a:lnTo>
                      <a:pt x="564" y="328"/>
                    </a:lnTo>
                    <a:lnTo>
                      <a:pt x="564" y="328"/>
                    </a:lnTo>
                    <a:lnTo>
                      <a:pt x="572" y="320"/>
                    </a:lnTo>
                    <a:lnTo>
                      <a:pt x="580" y="312"/>
                    </a:lnTo>
                    <a:lnTo>
                      <a:pt x="584" y="300"/>
                    </a:lnTo>
                    <a:lnTo>
                      <a:pt x="586" y="286"/>
                    </a:lnTo>
                    <a:lnTo>
                      <a:pt x="586" y="286"/>
                    </a:lnTo>
                    <a:lnTo>
                      <a:pt x="584" y="256"/>
                    </a:lnTo>
                    <a:lnTo>
                      <a:pt x="580" y="226"/>
                    </a:lnTo>
                    <a:lnTo>
                      <a:pt x="572" y="196"/>
                    </a:lnTo>
                    <a:lnTo>
                      <a:pt x="562" y="168"/>
                    </a:lnTo>
                    <a:lnTo>
                      <a:pt x="550" y="142"/>
                    </a:lnTo>
                    <a:lnTo>
                      <a:pt x="534" y="116"/>
                    </a:lnTo>
                    <a:lnTo>
                      <a:pt x="514" y="92"/>
                    </a:lnTo>
                    <a:lnTo>
                      <a:pt x="492" y="70"/>
                    </a:lnTo>
                    <a:lnTo>
                      <a:pt x="492" y="70"/>
                    </a:lnTo>
                    <a:lnTo>
                      <a:pt x="470" y="54"/>
                    </a:lnTo>
                    <a:lnTo>
                      <a:pt x="446" y="40"/>
                    </a:lnTo>
                    <a:lnTo>
                      <a:pt x="422" y="28"/>
                    </a:lnTo>
                    <a:lnTo>
                      <a:pt x="396" y="18"/>
                    </a:lnTo>
                    <a:lnTo>
                      <a:pt x="370" y="10"/>
                    </a:lnTo>
                    <a:lnTo>
                      <a:pt x="344" y="4"/>
                    </a:lnTo>
                    <a:lnTo>
                      <a:pt x="318" y="2"/>
                    </a:lnTo>
                    <a:lnTo>
                      <a:pt x="292" y="0"/>
                    </a:lnTo>
                  </a:path>
                </a:pathLst>
              </a:custGeom>
              <a:noFill/>
              <a:ln>
                <a:noFill/>
              </a:ln>
            </p:spPr>
            <p:txBody>
              <a:bodyPr vert="horz" wrap="square" lIns="91440" tIns="45720" rIns="91440" bIns="45720" numCol="1" anchor="t" anchorCtr="0" compatLnSpc="1"/>
              <a:lstStyle/>
              <a:p>
                <a:endParaRPr lang="zh-CN" altLang="en-US"/>
              </a:p>
            </p:txBody>
          </p:sp>
          <p:sp>
            <p:nvSpPr>
              <p:cNvPr id="776" name="Freeform 155"/>
              <p:cNvSpPr/>
              <p:nvPr/>
            </p:nvSpPr>
            <p:spPr bwMode="auto">
              <a:xfrm>
                <a:off x="2599" y="3249"/>
                <a:ext cx="586" cy="330"/>
              </a:xfrm>
              <a:custGeom>
                <a:avLst/>
                <a:gdLst>
                  <a:gd name="T0" fmla="*/ 228 w 586"/>
                  <a:gd name="T1" fmla="*/ 4 h 330"/>
                  <a:gd name="T2" fmla="*/ 146 w 586"/>
                  <a:gd name="T3" fmla="*/ 32 h 330"/>
                  <a:gd name="T4" fmla="*/ 78 w 586"/>
                  <a:gd name="T5" fmla="*/ 86 h 330"/>
                  <a:gd name="T6" fmla="*/ 38 w 586"/>
                  <a:gd name="T7" fmla="*/ 144 h 330"/>
                  <a:gd name="T8" fmla="*/ 0 w 586"/>
                  <a:gd name="T9" fmla="*/ 266 h 330"/>
                  <a:gd name="T10" fmla="*/ 2 w 586"/>
                  <a:gd name="T11" fmla="*/ 302 h 330"/>
                  <a:gd name="T12" fmla="*/ 22 w 586"/>
                  <a:gd name="T13" fmla="*/ 326 h 330"/>
                  <a:gd name="T14" fmla="*/ 80 w 586"/>
                  <a:gd name="T15" fmla="*/ 328 h 330"/>
                  <a:gd name="T16" fmla="*/ 114 w 586"/>
                  <a:gd name="T17" fmla="*/ 324 h 330"/>
                  <a:gd name="T18" fmla="*/ 136 w 586"/>
                  <a:gd name="T19" fmla="*/ 300 h 330"/>
                  <a:gd name="T20" fmla="*/ 140 w 586"/>
                  <a:gd name="T21" fmla="*/ 274 h 330"/>
                  <a:gd name="T22" fmla="*/ 152 w 586"/>
                  <a:gd name="T23" fmla="*/ 224 h 330"/>
                  <a:gd name="T24" fmla="*/ 186 w 586"/>
                  <a:gd name="T25" fmla="*/ 182 h 330"/>
                  <a:gd name="T26" fmla="*/ 224 w 586"/>
                  <a:gd name="T27" fmla="*/ 150 h 330"/>
                  <a:gd name="T28" fmla="*/ 292 w 586"/>
                  <a:gd name="T29" fmla="*/ 138 h 330"/>
                  <a:gd name="T30" fmla="*/ 344 w 586"/>
                  <a:gd name="T31" fmla="*/ 146 h 330"/>
                  <a:gd name="T32" fmla="*/ 400 w 586"/>
                  <a:gd name="T33" fmla="*/ 180 h 330"/>
                  <a:gd name="T34" fmla="*/ 424 w 586"/>
                  <a:gd name="T35" fmla="*/ 216 h 330"/>
                  <a:gd name="T36" fmla="*/ 444 w 586"/>
                  <a:gd name="T37" fmla="*/ 268 h 330"/>
                  <a:gd name="T38" fmla="*/ 436 w 586"/>
                  <a:gd name="T39" fmla="*/ 240 h 330"/>
                  <a:gd name="T40" fmla="*/ 410 w 586"/>
                  <a:gd name="T41" fmla="*/ 190 h 330"/>
                  <a:gd name="T42" fmla="*/ 366 w 586"/>
                  <a:gd name="T43" fmla="*/ 156 h 330"/>
                  <a:gd name="T44" fmla="*/ 292 w 586"/>
                  <a:gd name="T45" fmla="*/ 136 h 330"/>
                  <a:gd name="T46" fmla="*/ 242 w 586"/>
                  <a:gd name="T47" fmla="*/ 146 h 330"/>
                  <a:gd name="T48" fmla="*/ 210 w 586"/>
                  <a:gd name="T49" fmla="*/ 160 h 330"/>
                  <a:gd name="T50" fmla="*/ 164 w 586"/>
                  <a:gd name="T51" fmla="*/ 204 h 330"/>
                  <a:gd name="T52" fmla="*/ 138 w 586"/>
                  <a:gd name="T53" fmla="*/ 274 h 330"/>
                  <a:gd name="T54" fmla="*/ 138 w 586"/>
                  <a:gd name="T55" fmla="*/ 290 h 330"/>
                  <a:gd name="T56" fmla="*/ 120 w 586"/>
                  <a:gd name="T57" fmla="*/ 318 h 330"/>
                  <a:gd name="T58" fmla="*/ 80 w 586"/>
                  <a:gd name="T59" fmla="*/ 328 h 330"/>
                  <a:gd name="T60" fmla="*/ 36 w 586"/>
                  <a:gd name="T61" fmla="*/ 328 h 330"/>
                  <a:gd name="T62" fmla="*/ 10 w 586"/>
                  <a:gd name="T63" fmla="*/ 316 h 330"/>
                  <a:gd name="T64" fmla="*/ 0 w 586"/>
                  <a:gd name="T65" fmla="*/ 284 h 330"/>
                  <a:gd name="T66" fmla="*/ 10 w 586"/>
                  <a:gd name="T67" fmla="*/ 212 h 330"/>
                  <a:gd name="T68" fmla="*/ 50 w 586"/>
                  <a:gd name="T69" fmla="*/ 124 h 330"/>
                  <a:gd name="T70" fmla="*/ 110 w 586"/>
                  <a:gd name="T71" fmla="*/ 56 h 330"/>
                  <a:gd name="T72" fmla="*/ 166 w 586"/>
                  <a:gd name="T73" fmla="*/ 24 h 330"/>
                  <a:gd name="T74" fmla="*/ 292 w 586"/>
                  <a:gd name="T75" fmla="*/ 0 h 330"/>
                  <a:gd name="T76" fmla="*/ 370 w 586"/>
                  <a:gd name="T77" fmla="*/ 10 h 330"/>
                  <a:gd name="T78" fmla="*/ 468 w 586"/>
                  <a:gd name="T79" fmla="*/ 52 h 330"/>
                  <a:gd name="T80" fmla="*/ 532 w 586"/>
                  <a:gd name="T81" fmla="*/ 114 h 330"/>
                  <a:gd name="T82" fmla="*/ 578 w 586"/>
                  <a:gd name="T83" fmla="*/ 222 h 330"/>
                  <a:gd name="T84" fmla="*/ 584 w 586"/>
                  <a:gd name="T85" fmla="*/ 298 h 330"/>
                  <a:gd name="T86" fmla="*/ 564 w 586"/>
                  <a:gd name="T87" fmla="*/ 324 h 330"/>
                  <a:gd name="T88" fmla="*/ 504 w 586"/>
                  <a:gd name="T89" fmla="*/ 328 h 330"/>
                  <a:gd name="T90" fmla="*/ 468 w 586"/>
                  <a:gd name="T91" fmla="*/ 322 h 330"/>
                  <a:gd name="T92" fmla="*/ 444 w 586"/>
                  <a:gd name="T93" fmla="*/ 300 h 330"/>
                  <a:gd name="T94" fmla="*/ 438 w 586"/>
                  <a:gd name="T95" fmla="*/ 282 h 330"/>
                  <a:gd name="T96" fmla="*/ 444 w 586"/>
                  <a:gd name="T97" fmla="*/ 300 h 330"/>
                  <a:gd name="T98" fmla="*/ 468 w 586"/>
                  <a:gd name="T99" fmla="*/ 324 h 330"/>
                  <a:gd name="T100" fmla="*/ 526 w 586"/>
                  <a:gd name="T101" fmla="*/ 330 h 330"/>
                  <a:gd name="T102" fmla="*/ 564 w 586"/>
                  <a:gd name="T103" fmla="*/ 324 h 330"/>
                  <a:gd name="T104" fmla="*/ 584 w 586"/>
                  <a:gd name="T105" fmla="*/ 298 h 330"/>
                  <a:gd name="T106" fmla="*/ 580 w 586"/>
                  <a:gd name="T107" fmla="*/ 224 h 330"/>
                  <a:gd name="T108" fmla="*/ 532 w 586"/>
                  <a:gd name="T109" fmla="*/ 114 h 330"/>
                  <a:gd name="T110" fmla="*/ 470 w 586"/>
                  <a:gd name="T111" fmla="*/ 52 h 330"/>
                  <a:gd name="T112" fmla="*/ 370 w 586"/>
                  <a:gd name="T113" fmla="*/ 8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86" h="330">
                    <a:moveTo>
                      <a:pt x="292" y="0"/>
                    </a:moveTo>
                    <a:lnTo>
                      <a:pt x="292" y="0"/>
                    </a:lnTo>
                    <a:lnTo>
                      <a:pt x="260" y="0"/>
                    </a:lnTo>
                    <a:lnTo>
                      <a:pt x="228" y="4"/>
                    </a:lnTo>
                    <a:lnTo>
                      <a:pt x="196" y="12"/>
                    </a:lnTo>
                    <a:lnTo>
                      <a:pt x="166" y="22"/>
                    </a:lnTo>
                    <a:lnTo>
                      <a:pt x="166" y="22"/>
                    </a:lnTo>
                    <a:lnTo>
                      <a:pt x="146" y="32"/>
                    </a:lnTo>
                    <a:lnTo>
                      <a:pt x="128" y="44"/>
                    </a:lnTo>
                    <a:lnTo>
                      <a:pt x="110" y="56"/>
                    </a:lnTo>
                    <a:lnTo>
                      <a:pt x="94" y="70"/>
                    </a:lnTo>
                    <a:lnTo>
                      <a:pt x="78" y="86"/>
                    </a:lnTo>
                    <a:lnTo>
                      <a:pt x="64" y="104"/>
                    </a:lnTo>
                    <a:lnTo>
                      <a:pt x="50" y="122"/>
                    </a:lnTo>
                    <a:lnTo>
                      <a:pt x="38" y="144"/>
                    </a:lnTo>
                    <a:lnTo>
                      <a:pt x="38" y="144"/>
                    </a:lnTo>
                    <a:lnTo>
                      <a:pt x="22" y="178"/>
                    </a:lnTo>
                    <a:lnTo>
                      <a:pt x="10" y="212"/>
                    </a:lnTo>
                    <a:lnTo>
                      <a:pt x="2" y="248"/>
                    </a:lnTo>
                    <a:lnTo>
                      <a:pt x="0" y="266"/>
                    </a:lnTo>
                    <a:lnTo>
                      <a:pt x="0" y="284"/>
                    </a:lnTo>
                    <a:lnTo>
                      <a:pt x="0" y="284"/>
                    </a:lnTo>
                    <a:lnTo>
                      <a:pt x="0" y="294"/>
                    </a:lnTo>
                    <a:lnTo>
                      <a:pt x="2" y="302"/>
                    </a:lnTo>
                    <a:lnTo>
                      <a:pt x="6" y="310"/>
                    </a:lnTo>
                    <a:lnTo>
                      <a:pt x="10" y="316"/>
                    </a:lnTo>
                    <a:lnTo>
                      <a:pt x="16" y="322"/>
                    </a:lnTo>
                    <a:lnTo>
                      <a:pt x="22" y="326"/>
                    </a:lnTo>
                    <a:lnTo>
                      <a:pt x="28" y="328"/>
                    </a:lnTo>
                    <a:lnTo>
                      <a:pt x="36" y="328"/>
                    </a:lnTo>
                    <a:lnTo>
                      <a:pt x="60" y="330"/>
                    </a:lnTo>
                    <a:lnTo>
                      <a:pt x="80" y="328"/>
                    </a:lnTo>
                    <a:lnTo>
                      <a:pt x="100" y="328"/>
                    </a:lnTo>
                    <a:lnTo>
                      <a:pt x="100" y="328"/>
                    </a:lnTo>
                    <a:lnTo>
                      <a:pt x="106" y="326"/>
                    </a:lnTo>
                    <a:lnTo>
                      <a:pt x="114" y="324"/>
                    </a:lnTo>
                    <a:lnTo>
                      <a:pt x="120" y="320"/>
                    </a:lnTo>
                    <a:lnTo>
                      <a:pt x="126" y="314"/>
                    </a:lnTo>
                    <a:lnTo>
                      <a:pt x="132" y="308"/>
                    </a:lnTo>
                    <a:lnTo>
                      <a:pt x="136" y="300"/>
                    </a:lnTo>
                    <a:lnTo>
                      <a:pt x="138" y="292"/>
                    </a:lnTo>
                    <a:lnTo>
                      <a:pt x="138" y="282"/>
                    </a:lnTo>
                    <a:lnTo>
                      <a:pt x="138" y="282"/>
                    </a:lnTo>
                    <a:lnTo>
                      <a:pt x="140" y="274"/>
                    </a:lnTo>
                    <a:lnTo>
                      <a:pt x="140" y="274"/>
                    </a:lnTo>
                    <a:lnTo>
                      <a:pt x="140" y="258"/>
                    </a:lnTo>
                    <a:lnTo>
                      <a:pt x="144" y="240"/>
                    </a:lnTo>
                    <a:lnTo>
                      <a:pt x="152" y="224"/>
                    </a:lnTo>
                    <a:lnTo>
                      <a:pt x="164" y="206"/>
                    </a:lnTo>
                    <a:lnTo>
                      <a:pt x="164" y="206"/>
                    </a:lnTo>
                    <a:lnTo>
                      <a:pt x="174" y="194"/>
                    </a:lnTo>
                    <a:lnTo>
                      <a:pt x="186" y="182"/>
                    </a:lnTo>
                    <a:lnTo>
                      <a:pt x="210" y="162"/>
                    </a:lnTo>
                    <a:lnTo>
                      <a:pt x="210" y="162"/>
                    </a:lnTo>
                    <a:lnTo>
                      <a:pt x="224" y="150"/>
                    </a:lnTo>
                    <a:lnTo>
                      <a:pt x="224" y="150"/>
                    </a:lnTo>
                    <a:lnTo>
                      <a:pt x="242" y="146"/>
                    </a:lnTo>
                    <a:lnTo>
                      <a:pt x="258" y="142"/>
                    </a:lnTo>
                    <a:lnTo>
                      <a:pt x="276" y="138"/>
                    </a:lnTo>
                    <a:lnTo>
                      <a:pt x="292" y="138"/>
                    </a:lnTo>
                    <a:lnTo>
                      <a:pt x="292" y="138"/>
                    </a:lnTo>
                    <a:lnTo>
                      <a:pt x="306" y="138"/>
                    </a:lnTo>
                    <a:lnTo>
                      <a:pt x="320" y="140"/>
                    </a:lnTo>
                    <a:lnTo>
                      <a:pt x="344" y="146"/>
                    </a:lnTo>
                    <a:lnTo>
                      <a:pt x="366" y="158"/>
                    </a:lnTo>
                    <a:lnTo>
                      <a:pt x="390" y="172"/>
                    </a:lnTo>
                    <a:lnTo>
                      <a:pt x="390" y="172"/>
                    </a:lnTo>
                    <a:lnTo>
                      <a:pt x="400" y="180"/>
                    </a:lnTo>
                    <a:lnTo>
                      <a:pt x="410" y="192"/>
                    </a:lnTo>
                    <a:lnTo>
                      <a:pt x="418" y="202"/>
                    </a:lnTo>
                    <a:lnTo>
                      <a:pt x="424" y="216"/>
                    </a:lnTo>
                    <a:lnTo>
                      <a:pt x="424" y="216"/>
                    </a:lnTo>
                    <a:lnTo>
                      <a:pt x="436" y="242"/>
                    </a:lnTo>
                    <a:lnTo>
                      <a:pt x="444" y="268"/>
                    </a:lnTo>
                    <a:lnTo>
                      <a:pt x="444" y="268"/>
                    </a:lnTo>
                    <a:lnTo>
                      <a:pt x="444" y="268"/>
                    </a:lnTo>
                    <a:lnTo>
                      <a:pt x="444" y="268"/>
                    </a:lnTo>
                    <a:lnTo>
                      <a:pt x="444" y="268"/>
                    </a:lnTo>
                    <a:lnTo>
                      <a:pt x="444" y="268"/>
                    </a:lnTo>
                    <a:lnTo>
                      <a:pt x="436" y="240"/>
                    </a:lnTo>
                    <a:lnTo>
                      <a:pt x="424" y="214"/>
                    </a:lnTo>
                    <a:lnTo>
                      <a:pt x="424" y="214"/>
                    </a:lnTo>
                    <a:lnTo>
                      <a:pt x="418" y="202"/>
                    </a:lnTo>
                    <a:lnTo>
                      <a:pt x="410" y="190"/>
                    </a:lnTo>
                    <a:lnTo>
                      <a:pt x="400" y="180"/>
                    </a:lnTo>
                    <a:lnTo>
                      <a:pt x="390" y="172"/>
                    </a:lnTo>
                    <a:lnTo>
                      <a:pt x="390" y="172"/>
                    </a:lnTo>
                    <a:lnTo>
                      <a:pt x="366" y="156"/>
                    </a:lnTo>
                    <a:lnTo>
                      <a:pt x="344" y="146"/>
                    </a:lnTo>
                    <a:lnTo>
                      <a:pt x="320" y="140"/>
                    </a:lnTo>
                    <a:lnTo>
                      <a:pt x="306" y="138"/>
                    </a:lnTo>
                    <a:lnTo>
                      <a:pt x="292" y="136"/>
                    </a:lnTo>
                    <a:lnTo>
                      <a:pt x="292" y="136"/>
                    </a:lnTo>
                    <a:lnTo>
                      <a:pt x="276" y="138"/>
                    </a:lnTo>
                    <a:lnTo>
                      <a:pt x="258" y="142"/>
                    </a:lnTo>
                    <a:lnTo>
                      <a:pt x="242" y="146"/>
                    </a:lnTo>
                    <a:lnTo>
                      <a:pt x="224" y="150"/>
                    </a:lnTo>
                    <a:lnTo>
                      <a:pt x="224" y="150"/>
                    </a:lnTo>
                    <a:lnTo>
                      <a:pt x="210" y="160"/>
                    </a:lnTo>
                    <a:lnTo>
                      <a:pt x="210" y="160"/>
                    </a:lnTo>
                    <a:lnTo>
                      <a:pt x="186" y="182"/>
                    </a:lnTo>
                    <a:lnTo>
                      <a:pt x="174" y="192"/>
                    </a:lnTo>
                    <a:lnTo>
                      <a:pt x="164" y="204"/>
                    </a:lnTo>
                    <a:lnTo>
                      <a:pt x="164" y="204"/>
                    </a:lnTo>
                    <a:lnTo>
                      <a:pt x="152" y="222"/>
                    </a:lnTo>
                    <a:lnTo>
                      <a:pt x="144" y="240"/>
                    </a:lnTo>
                    <a:lnTo>
                      <a:pt x="140" y="256"/>
                    </a:lnTo>
                    <a:lnTo>
                      <a:pt x="138" y="274"/>
                    </a:lnTo>
                    <a:lnTo>
                      <a:pt x="138" y="274"/>
                    </a:lnTo>
                    <a:lnTo>
                      <a:pt x="138" y="280"/>
                    </a:lnTo>
                    <a:lnTo>
                      <a:pt x="138" y="280"/>
                    </a:lnTo>
                    <a:lnTo>
                      <a:pt x="138" y="290"/>
                    </a:lnTo>
                    <a:lnTo>
                      <a:pt x="134" y="300"/>
                    </a:lnTo>
                    <a:lnTo>
                      <a:pt x="130" y="306"/>
                    </a:lnTo>
                    <a:lnTo>
                      <a:pt x="126" y="314"/>
                    </a:lnTo>
                    <a:lnTo>
                      <a:pt x="120" y="318"/>
                    </a:lnTo>
                    <a:lnTo>
                      <a:pt x="114" y="322"/>
                    </a:lnTo>
                    <a:lnTo>
                      <a:pt x="106" y="324"/>
                    </a:lnTo>
                    <a:lnTo>
                      <a:pt x="100" y="326"/>
                    </a:lnTo>
                    <a:lnTo>
                      <a:pt x="80" y="328"/>
                    </a:lnTo>
                    <a:lnTo>
                      <a:pt x="60" y="328"/>
                    </a:lnTo>
                    <a:lnTo>
                      <a:pt x="60" y="328"/>
                    </a:lnTo>
                    <a:lnTo>
                      <a:pt x="36" y="328"/>
                    </a:lnTo>
                    <a:lnTo>
                      <a:pt x="36" y="328"/>
                    </a:lnTo>
                    <a:lnTo>
                      <a:pt x="28" y="326"/>
                    </a:lnTo>
                    <a:lnTo>
                      <a:pt x="22" y="324"/>
                    </a:lnTo>
                    <a:lnTo>
                      <a:pt x="16" y="320"/>
                    </a:lnTo>
                    <a:lnTo>
                      <a:pt x="10" y="316"/>
                    </a:lnTo>
                    <a:lnTo>
                      <a:pt x="6" y="310"/>
                    </a:lnTo>
                    <a:lnTo>
                      <a:pt x="4" y="302"/>
                    </a:lnTo>
                    <a:lnTo>
                      <a:pt x="2" y="294"/>
                    </a:lnTo>
                    <a:lnTo>
                      <a:pt x="0" y="284"/>
                    </a:lnTo>
                    <a:lnTo>
                      <a:pt x="0" y="284"/>
                    </a:lnTo>
                    <a:lnTo>
                      <a:pt x="2" y="266"/>
                    </a:lnTo>
                    <a:lnTo>
                      <a:pt x="4" y="248"/>
                    </a:lnTo>
                    <a:lnTo>
                      <a:pt x="10" y="212"/>
                    </a:lnTo>
                    <a:lnTo>
                      <a:pt x="22" y="178"/>
                    </a:lnTo>
                    <a:lnTo>
                      <a:pt x="38" y="144"/>
                    </a:lnTo>
                    <a:lnTo>
                      <a:pt x="38" y="144"/>
                    </a:lnTo>
                    <a:lnTo>
                      <a:pt x="50" y="124"/>
                    </a:lnTo>
                    <a:lnTo>
                      <a:pt x="64" y="104"/>
                    </a:lnTo>
                    <a:lnTo>
                      <a:pt x="78" y="86"/>
                    </a:lnTo>
                    <a:lnTo>
                      <a:pt x="94" y="70"/>
                    </a:lnTo>
                    <a:lnTo>
                      <a:pt x="110" y="56"/>
                    </a:lnTo>
                    <a:lnTo>
                      <a:pt x="128" y="44"/>
                    </a:lnTo>
                    <a:lnTo>
                      <a:pt x="146" y="32"/>
                    </a:lnTo>
                    <a:lnTo>
                      <a:pt x="166" y="24"/>
                    </a:lnTo>
                    <a:lnTo>
                      <a:pt x="166" y="24"/>
                    </a:lnTo>
                    <a:lnTo>
                      <a:pt x="196" y="12"/>
                    </a:lnTo>
                    <a:lnTo>
                      <a:pt x="228" y="4"/>
                    </a:lnTo>
                    <a:lnTo>
                      <a:pt x="260" y="0"/>
                    </a:lnTo>
                    <a:lnTo>
                      <a:pt x="292" y="0"/>
                    </a:lnTo>
                    <a:lnTo>
                      <a:pt x="292" y="0"/>
                    </a:lnTo>
                    <a:lnTo>
                      <a:pt x="318" y="0"/>
                    </a:lnTo>
                    <a:lnTo>
                      <a:pt x="344" y="4"/>
                    </a:lnTo>
                    <a:lnTo>
                      <a:pt x="370" y="10"/>
                    </a:lnTo>
                    <a:lnTo>
                      <a:pt x="396" y="16"/>
                    </a:lnTo>
                    <a:lnTo>
                      <a:pt x="422" y="26"/>
                    </a:lnTo>
                    <a:lnTo>
                      <a:pt x="446" y="38"/>
                    </a:lnTo>
                    <a:lnTo>
                      <a:pt x="468" y="52"/>
                    </a:lnTo>
                    <a:lnTo>
                      <a:pt x="490" y="70"/>
                    </a:lnTo>
                    <a:lnTo>
                      <a:pt x="490" y="70"/>
                    </a:lnTo>
                    <a:lnTo>
                      <a:pt x="512" y="92"/>
                    </a:lnTo>
                    <a:lnTo>
                      <a:pt x="532" y="114"/>
                    </a:lnTo>
                    <a:lnTo>
                      <a:pt x="548" y="140"/>
                    </a:lnTo>
                    <a:lnTo>
                      <a:pt x="562" y="166"/>
                    </a:lnTo>
                    <a:lnTo>
                      <a:pt x="572" y="194"/>
                    </a:lnTo>
                    <a:lnTo>
                      <a:pt x="578" y="222"/>
                    </a:lnTo>
                    <a:lnTo>
                      <a:pt x="584" y="252"/>
                    </a:lnTo>
                    <a:lnTo>
                      <a:pt x="584" y="284"/>
                    </a:lnTo>
                    <a:lnTo>
                      <a:pt x="584" y="284"/>
                    </a:lnTo>
                    <a:lnTo>
                      <a:pt x="584" y="298"/>
                    </a:lnTo>
                    <a:lnTo>
                      <a:pt x="578" y="308"/>
                    </a:lnTo>
                    <a:lnTo>
                      <a:pt x="572" y="318"/>
                    </a:lnTo>
                    <a:lnTo>
                      <a:pt x="564" y="324"/>
                    </a:lnTo>
                    <a:lnTo>
                      <a:pt x="564" y="324"/>
                    </a:lnTo>
                    <a:lnTo>
                      <a:pt x="556" y="328"/>
                    </a:lnTo>
                    <a:lnTo>
                      <a:pt x="548" y="328"/>
                    </a:lnTo>
                    <a:lnTo>
                      <a:pt x="526" y="328"/>
                    </a:lnTo>
                    <a:lnTo>
                      <a:pt x="504" y="328"/>
                    </a:lnTo>
                    <a:lnTo>
                      <a:pt x="484" y="326"/>
                    </a:lnTo>
                    <a:lnTo>
                      <a:pt x="484" y="326"/>
                    </a:lnTo>
                    <a:lnTo>
                      <a:pt x="476" y="324"/>
                    </a:lnTo>
                    <a:lnTo>
                      <a:pt x="468" y="322"/>
                    </a:lnTo>
                    <a:lnTo>
                      <a:pt x="462" y="318"/>
                    </a:lnTo>
                    <a:lnTo>
                      <a:pt x="454" y="314"/>
                    </a:lnTo>
                    <a:lnTo>
                      <a:pt x="448" y="306"/>
                    </a:lnTo>
                    <a:lnTo>
                      <a:pt x="444" y="300"/>
                    </a:lnTo>
                    <a:lnTo>
                      <a:pt x="440" y="290"/>
                    </a:lnTo>
                    <a:lnTo>
                      <a:pt x="440" y="280"/>
                    </a:lnTo>
                    <a:lnTo>
                      <a:pt x="438" y="282"/>
                    </a:lnTo>
                    <a:lnTo>
                      <a:pt x="438" y="282"/>
                    </a:lnTo>
                    <a:lnTo>
                      <a:pt x="438" y="282"/>
                    </a:lnTo>
                    <a:lnTo>
                      <a:pt x="438" y="282"/>
                    </a:lnTo>
                    <a:lnTo>
                      <a:pt x="440" y="292"/>
                    </a:lnTo>
                    <a:lnTo>
                      <a:pt x="444" y="300"/>
                    </a:lnTo>
                    <a:lnTo>
                      <a:pt x="448" y="308"/>
                    </a:lnTo>
                    <a:lnTo>
                      <a:pt x="454" y="314"/>
                    </a:lnTo>
                    <a:lnTo>
                      <a:pt x="460" y="320"/>
                    </a:lnTo>
                    <a:lnTo>
                      <a:pt x="468" y="324"/>
                    </a:lnTo>
                    <a:lnTo>
                      <a:pt x="476" y="326"/>
                    </a:lnTo>
                    <a:lnTo>
                      <a:pt x="484" y="328"/>
                    </a:lnTo>
                    <a:lnTo>
                      <a:pt x="504" y="328"/>
                    </a:lnTo>
                    <a:lnTo>
                      <a:pt x="526" y="330"/>
                    </a:lnTo>
                    <a:lnTo>
                      <a:pt x="548" y="328"/>
                    </a:lnTo>
                    <a:lnTo>
                      <a:pt x="548" y="328"/>
                    </a:lnTo>
                    <a:lnTo>
                      <a:pt x="556" y="328"/>
                    </a:lnTo>
                    <a:lnTo>
                      <a:pt x="564" y="324"/>
                    </a:lnTo>
                    <a:lnTo>
                      <a:pt x="564" y="324"/>
                    </a:lnTo>
                    <a:lnTo>
                      <a:pt x="572" y="318"/>
                    </a:lnTo>
                    <a:lnTo>
                      <a:pt x="580" y="310"/>
                    </a:lnTo>
                    <a:lnTo>
                      <a:pt x="584" y="298"/>
                    </a:lnTo>
                    <a:lnTo>
                      <a:pt x="586" y="284"/>
                    </a:lnTo>
                    <a:lnTo>
                      <a:pt x="586" y="284"/>
                    </a:lnTo>
                    <a:lnTo>
                      <a:pt x="584" y="254"/>
                    </a:lnTo>
                    <a:lnTo>
                      <a:pt x="580" y="224"/>
                    </a:lnTo>
                    <a:lnTo>
                      <a:pt x="572" y="194"/>
                    </a:lnTo>
                    <a:lnTo>
                      <a:pt x="562" y="166"/>
                    </a:lnTo>
                    <a:lnTo>
                      <a:pt x="548" y="140"/>
                    </a:lnTo>
                    <a:lnTo>
                      <a:pt x="532" y="114"/>
                    </a:lnTo>
                    <a:lnTo>
                      <a:pt x="514" y="90"/>
                    </a:lnTo>
                    <a:lnTo>
                      <a:pt x="490" y="68"/>
                    </a:lnTo>
                    <a:lnTo>
                      <a:pt x="490" y="68"/>
                    </a:lnTo>
                    <a:lnTo>
                      <a:pt x="470" y="52"/>
                    </a:lnTo>
                    <a:lnTo>
                      <a:pt x="446" y="38"/>
                    </a:lnTo>
                    <a:lnTo>
                      <a:pt x="422" y="26"/>
                    </a:lnTo>
                    <a:lnTo>
                      <a:pt x="396" y="16"/>
                    </a:lnTo>
                    <a:lnTo>
                      <a:pt x="370" y="8"/>
                    </a:lnTo>
                    <a:lnTo>
                      <a:pt x="344" y="4"/>
                    </a:lnTo>
                    <a:lnTo>
                      <a:pt x="318" y="0"/>
                    </a:lnTo>
                    <a:lnTo>
                      <a:pt x="292" y="0"/>
                    </a:lnTo>
                    <a:close/>
                  </a:path>
                </a:pathLst>
              </a:custGeom>
              <a:solidFill>
                <a:srgbClr val="FEFEFE"/>
              </a:solidFill>
              <a:ln>
                <a:noFill/>
              </a:ln>
            </p:spPr>
            <p:txBody>
              <a:bodyPr vert="horz" wrap="square" lIns="91440" tIns="45720" rIns="91440" bIns="45720" numCol="1" anchor="t" anchorCtr="0" compatLnSpc="1"/>
              <a:lstStyle/>
              <a:p>
                <a:endParaRPr lang="zh-CN" altLang="en-US"/>
              </a:p>
            </p:txBody>
          </p:sp>
          <p:sp>
            <p:nvSpPr>
              <p:cNvPr id="777" name="Freeform 156"/>
              <p:cNvSpPr/>
              <p:nvPr/>
            </p:nvSpPr>
            <p:spPr bwMode="auto">
              <a:xfrm>
                <a:off x="2599" y="3249"/>
                <a:ext cx="586" cy="330"/>
              </a:xfrm>
              <a:custGeom>
                <a:avLst/>
                <a:gdLst>
                  <a:gd name="T0" fmla="*/ 228 w 586"/>
                  <a:gd name="T1" fmla="*/ 4 h 330"/>
                  <a:gd name="T2" fmla="*/ 146 w 586"/>
                  <a:gd name="T3" fmla="*/ 32 h 330"/>
                  <a:gd name="T4" fmla="*/ 78 w 586"/>
                  <a:gd name="T5" fmla="*/ 86 h 330"/>
                  <a:gd name="T6" fmla="*/ 38 w 586"/>
                  <a:gd name="T7" fmla="*/ 144 h 330"/>
                  <a:gd name="T8" fmla="*/ 0 w 586"/>
                  <a:gd name="T9" fmla="*/ 266 h 330"/>
                  <a:gd name="T10" fmla="*/ 2 w 586"/>
                  <a:gd name="T11" fmla="*/ 302 h 330"/>
                  <a:gd name="T12" fmla="*/ 22 w 586"/>
                  <a:gd name="T13" fmla="*/ 326 h 330"/>
                  <a:gd name="T14" fmla="*/ 80 w 586"/>
                  <a:gd name="T15" fmla="*/ 328 h 330"/>
                  <a:gd name="T16" fmla="*/ 114 w 586"/>
                  <a:gd name="T17" fmla="*/ 324 h 330"/>
                  <a:gd name="T18" fmla="*/ 136 w 586"/>
                  <a:gd name="T19" fmla="*/ 300 h 330"/>
                  <a:gd name="T20" fmla="*/ 140 w 586"/>
                  <a:gd name="T21" fmla="*/ 274 h 330"/>
                  <a:gd name="T22" fmla="*/ 152 w 586"/>
                  <a:gd name="T23" fmla="*/ 224 h 330"/>
                  <a:gd name="T24" fmla="*/ 186 w 586"/>
                  <a:gd name="T25" fmla="*/ 182 h 330"/>
                  <a:gd name="T26" fmla="*/ 224 w 586"/>
                  <a:gd name="T27" fmla="*/ 150 h 330"/>
                  <a:gd name="T28" fmla="*/ 292 w 586"/>
                  <a:gd name="T29" fmla="*/ 138 h 330"/>
                  <a:gd name="T30" fmla="*/ 344 w 586"/>
                  <a:gd name="T31" fmla="*/ 146 h 330"/>
                  <a:gd name="T32" fmla="*/ 400 w 586"/>
                  <a:gd name="T33" fmla="*/ 180 h 330"/>
                  <a:gd name="T34" fmla="*/ 424 w 586"/>
                  <a:gd name="T35" fmla="*/ 216 h 330"/>
                  <a:gd name="T36" fmla="*/ 444 w 586"/>
                  <a:gd name="T37" fmla="*/ 268 h 330"/>
                  <a:gd name="T38" fmla="*/ 436 w 586"/>
                  <a:gd name="T39" fmla="*/ 240 h 330"/>
                  <a:gd name="T40" fmla="*/ 410 w 586"/>
                  <a:gd name="T41" fmla="*/ 190 h 330"/>
                  <a:gd name="T42" fmla="*/ 366 w 586"/>
                  <a:gd name="T43" fmla="*/ 156 h 330"/>
                  <a:gd name="T44" fmla="*/ 292 w 586"/>
                  <a:gd name="T45" fmla="*/ 136 h 330"/>
                  <a:gd name="T46" fmla="*/ 242 w 586"/>
                  <a:gd name="T47" fmla="*/ 146 h 330"/>
                  <a:gd name="T48" fmla="*/ 210 w 586"/>
                  <a:gd name="T49" fmla="*/ 160 h 330"/>
                  <a:gd name="T50" fmla="*/ 164 w 586"/>
                  <a:gd name="T51" fmla="*/ 204 h 330"/>
                  <a:gd name="T52" fmla="*/ 138 w 586"/>
                  <a:gd name="T53" fmla="*/ 274 h 330"/>
                  <a:gd name="T54" fmla="*/ 138 w 586"/>
                  <a:gd name="T55" fmla="*/ 290 h 330"/>
                  <a:gd name="T56" fmla="*/ 120 w 586"/>
                  <a:gd name="T57" fmla="*/ 318 h 330"/>
                  <a:gd name="T58" fmla="*/ 80 w 586"/>
                  <a:gd name="T59" fmla="*/ 328 h 330"/>
                  <a:gd name="T60" fmla="*/ 36 w 586"/>
                  <a:gd name="T61" fmla="*/ 328 h 330"/>
                  <a:gd name="T62" fmla="*/ 10 w 586"/>
                  <a:gd name="T63" fmla="*/ 316 h 330"/>
                  <a:gd name="T64" fmla="*/ 0 w 586"/>
                  <a:gd name="T65" fmla="*/ 284 h 330"/>
                  <a:gd name="T66" fmla="*/ 10 w 586"/>
                  <a:gd name="T67" fmla="*/ 212 h 330"/>
                  <a:gd name="T68" fmla="*/ 50 w 586"/>
                  <a:gd name="T69" fmla="*/ 124 h 330"/>
                  <a:gd name="T70" fmla="*/ 110 w 586"/>
                  <a:gd name="T71" fmla="*/ 56 h 330"/>
                  <a:gd name="T72" fmla="*/ 166 w 586"/>
                  <a:gd name="T73" fmla="*/ 24 h 330"/>
                  <a:gd name="T74" fmla="*/ 292 w 586"/>
                  <a:gd name="T75" fmla="*/ 0 h 330"/>
                  <a:gd name="T76" fmla="*/ 370 w 586"/>
                  <a:gd name="T77" fmla="*/ 10 h 330"/>
                  <a:gd name="T78" fmla="*/ 468 w 586"/>
                  <a:gd name="T79" fmla="*/ 52 h 330"/>
                  <a:gd name="T80" fmla="*/ 532 w 586"/>
                  <a:gd name="T81" fmla="*/ 114 h 330"/>
                  <a:gd name="T82" fmla="*/ 578 w 586"/>
                  <a:gd name="T83" fmla="*/ 222 h 330"/>
                  <a:gd name="T84" fmla="*/ 584 w 586"/>
                  <a:gd name="T85" fmla="*/ 298 h 330"/>
                  <a:gd name="T86" fmla="*/ 564 w 586"/>
                  <a:gd name="T87" fmla="*/ 324 h 330"/>
                  <a:gd name="T88" fmla="*/ 504 w 586"/>
                  <a:gd name="T89" fmla="*/ 328 h 330"/>
                  <a:gd name="T90" fmla="*/ 468 w 586"/>
                  <a:gd name="T91" fmla="*/ 322 h 330"/>
                  <a:gd name="T92" fmla="*/ 444 w 586"/>
                  <a:gd name="T93" fmla="*/ 300 h 330"/>
                  <a:gd name="T94" fmla="*/ 438 w 586"/>
                  <a:gd name="T95" fmla="*/ 282 h 330"/>
                  <a:gd name="T96" fmla="*/ 444 w 586"/>
                  <a:gd name="T97" fmla="*/ 300 h 330"/>
                  <a:gd name="T98" fmla="*/ 468 w 586"/>
                  <a:gd name="T99" fmla="*/ 324 h 330"/>
                  <a:gd name="T100" fmla="*/ 526 w 586"/>
                  <a:gd name="T101" fmla="*/ 330 h 330"/>
                  <a:gd name="T102" fmla="*/ 564 w 586"/>
                  <a:gd name="T103" fmla="*/ 324 h 330"/>
                  <a:gd name="T104" fmla="*/ 584 w 586"/>
                  <a:gd name="T105" fmla="*/ 298 h 330"/>
                  <a:gd name="T106" fmla="*/ 580 w 586"/>
                  <a:gd name="T107" fmla="*/ 224 h 330"/>
                  <a:gd name="T108" fmla="*/ 532 w 586"/>
                  <a:gd name="T109" fmla="*/ 114 h 330"/>
                  <a:gd name="T110" fmla="*/ 470 w 586"/>
                  <a:gd name="T111" fmla="*/ 52 h 330"/>
                  <a:gd name="T112" fmla="*/ 370 w 586"/>
                  <a:gd name="T113" fmla="*/ 8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86" h="330">
                    <a:moveTo>
                      <a:pt x="292" y="0"/>
                    </a:moveTo>
                    <a:lnTo>
                      <a:pt x="292" y="0"/>
                    </a:lnTo>
                    <a:lnTo>
                      <a:pt x="260" y="0"/>
                    </a:lnTo>
                    <a:lnTo>
                      <a:pt x="228" y="4"/>
                    </a:lnTo>
                    <a:lnTo>
                      <a:pt x="196" y="12"/>
                    </a:lnTo>
                    <a:lnTo>
                      <a:pt x="166" y="22"/>
                    </a:lnTo>
                    <a:lnTo>
                      <a:pt x="166" y="22"/>
                    </a:lnTo>
                    <a:lnTo>
                      <a:pt x="146" y="32"/>
                    </a:lnTo>
                    <a:lnTo>
                      <a:pt x="128" y="44"/>
                    </a:lnTo>
                    <a:lnTo>
                      <a:pt x="110" y="56"/>
                    </a:lnTo>
                    <a:lnTo>
                      <a:pt x="94" y="70"/>
                    </a:lnTo>
                    <a:lnTo>
                      <a:pt x="78" y="86"/>
                    </a:lnTo>
                    <a:lnTo>
                      <a:pt x="64" y="104"/>
                    </a:lnTo>
                    <a:lnTo>
                      <a:pt x="50" y="122"/>
                    </a:lnTo>
                    <a:lnTo>
                      <a:pt x="38" y="144"/>
                    </a:lnTo>
                    <a:lnTo>
                      <a:pt x="38" y="144"/>
                    </a:lnTo>
                    <a:lnTo>
                      <a:pt x="22" y="178"/>
                    </a:lnTo>
                    <a:lnTo>
                      <a:pt x="10" y="212"/>
                    </a:lnTo>
                    <a:lnTo>
                      <a:pt x="2" y="248"/>
                    </a:lnTo>
                    <a:lnTo>
                      <a:pt x="0" y="266"/>
                    </a:lnTo>
                    <a:lnTo>
                      <a:pt x="0" y="284"/>
                    </a:lnTo>
                    <a:lnTo>
                      <a:pt x="0" y="284"/>
                    </a:lnTo>
                    <a:lnTo>
                      <a:pt x="0" y="294"/>
                    </a:lnTo>
                    <a:lnTo>
                      <a:pt x="2" y="302"/>
                    </a:lnTo>
                    <a:lnTo>
                      <a:pt x="6" y="310"/>
                    </a:lnTo>
                    <a:lnTo>
                      <a:pt x="10" y="316"/>
                    </a:lnTo>
                    <a:lnTo>
                      <a:pt x="16" y="322"/>
                    </a:lnTo>
                    <a:lnTo>
                      <a:pt x="22" y="326"/>
                    </a:lnTo>
                    <a:lnTo>
                      <a:pt x="28" y="328"/>
                    </a:lnTo>
                    <a:lnTo>
                      <a:pt x="36" y="328"/>
                    </a:lnTo>
                    <a:lnTo>
                      <a:pt x="60" y="330"/>
                    </a:lnTo>
                    <a:lnTo>
                      <a:pt x="80" y="328"/>
                    </a:lnTo>
                    <a:lnTo>
                      <a:pt x="100" y="328"/>
                    </a:lnTo>
                    <a:lnTo>
                      <a:pt x="100" y="328"/>
                    </a:lnTo>
                    <a:lnTo>
                      <a:pt x="106" y="326"/>
                    </a:lnTo>
                    <a:lnTo>
                      <a:pt x="114" y="324"/>
                    </a:lnTo>
                    <a:lnTo>
                      <a:pt x="120" y="320"/>
                    </a:lnTo>
                    <a:lnTo>
                      <a:pt x="126" y="314"/>
                    </a:lnTo>
                    <a:lnTo>
                      <a:pt x="132" y="308"/>
                    </a:lnTo>
                    <a:lnTo>
                      <a:pt x="136" y="300"/>
                    </a:lnTo>
                    <a:lnTo>
                      <a:pt x="138" y="292"/>
                    </a:lnTo>
                    <a:lnTo>
                      <a:pt x="138" y="282"/>
                    </a:lnTo>
                    <a:lnTo>
                      <a:pt x="138" y="282"/>
                    </a:lnTo>
                    <a:lnTo>
                      <a:pt x="140" y="274"/>
                    </a:lnTo>
                    <a:lnTo>
                      <a:pt x="140" y="274"/>
                    </a:lnTo>
                    <a:lnTo>
                      <a:pt x="140" y="258"/>
                    </a:lnTo>
                    <a:lnTo>
                      <a:pt x="144" y="240"/>
                    </a:lnTo>
                    <a:lnTo>
                      <a:pt x="152" y="224"/>
                    </a:lnTo>
                    <a:lnTo>
                      <a:pt x="164" y="206"/>
                    </a:lnTo>
                    <a:lnTo>
                      <a:pt x="164" y="206"/>
                    </a:lnTo>
                    <a:lnTo>
                      <a:pt x="174" y="194"/>
                    </a:lnTo>
                    <a:lnTo>
                      <a:pt x="186" y="182"/>
                    </a:lnTo>
                    <a:lnTo>
                      <a:pt x="210" y="162"/>
                    </a:lnTo>
                    <a:lnTo>
                      <a:pt x="210" y="162"/>
                    </a:lnTo>
                    <a:lnTo>
                      <a:pt x="224" y="150"/>
                    </a:lnTo>
                    <a:lnTo>
                      <a:pt x="224" y="150"/>
                    </a:lnTo>
                    <a:lnTo>
                      <a:pt x="242" y="146"/>
                    </a:lnTo>
                    <a:lnTo>
                      <a:pt x="258" y="142"/>
                    </a:lnTo>
                    <a:lnTo>
                      <a:pt x="276" y="138"/>
                    </a:lnTo>
                    <a:lnTo>
                      <a:pt x="292" y="138"/>
                    </a:lnTo>
                    <a:lnTo>
                      <a:pt x="292" y="138"/>
                    </a:lnTo>
                    <a:lnTo>
                      <a:pt x="306" y="138"/>
                    </a:lnTo>
                    <a:lnTo>
                      <a:pt x="320" y="140"/>
                    </a:lnTo>
                    <a:lnTo>
                      <a:pt x="344" y="146"/>
                    </a:lnTo>
                    <a:lnTo>
                      <a:pt x="366" y="158"/>
                    </a:lnTo>
                    <a:lnTo>
                      <a:pt x="390" y="172"/>
                    </a:lnTo>
                    <a:lnTo>
                      <a:pt x="390" y="172"/>
                    </a:lnTo>
                    <a:lnTo>
                      <a:pt x="400" y="180"/>
                    </a:lnTo>
                    <a:lnTo>
                      <a:pt x="410" y="192"/>
                    </a:lnTo>
                    <a:lnTo>
                      <a:pt x="418" y="202"/>
                    </a:lnTo>
                    <a:lnTo>
                      <a:pt x="424" y="216"/>
                    </a:lnTo>
                    <a:lnTo>
                      <a:pt x="424" y="216"/>
                    </a:lnTo>
                    <a:lnTo>
                      <a:pt x="436" y="242"/>
                    </a:lnTo>
                    <a:lnTo>
                      <a:pt x="444" y="268"/>
                    </a:lnTo>
                    <a:lnTo>
                      <a:pt x="444" y="268"/>
                    </a:lnTo>
                    <a:lnTo>
                      <a:pt x="444" y="268"/>
                    </a:lnTo>
                    <a:lnTo>
                      <a:pt x="444" y="268"/>
                    </a:lnTo>
                    <a:lnTo>
                      <a:pt x="444" y="268"/>
                    </a:lnTo>
                    <a:lnTo>
                      <a:pt x="444" y="268"/>
                    </a:lnTo>
                    <a:lnTo>
                      <a:pt x="436" y="240"/>
                    </a:lnTo>
                    <a:lnTo>
                      <a:pt x="424" y="214"/>
                    </a:lnTo>
                    <a:lnTo>
                      <a:pt x="424" y="214"/>
                    </a:lnTo>
                    <a:lnTo>
                      <a:pt x="418" y="202"/>
                    </a:lnTo>
                    <a:lnTo>
                      <a:pt x="410" y="190"/>
                    </a:lnTo>
                    <a:lnTo>
                      <a:pt x="400" y="180"/>
                    </a:lnTo>
                    <a:lnTo>
                      <a:pt x="390" y="172"/>
                    </a:lnTo>
                    <a:lnTo>
                      <a:pt x="390" y="172"/>
                    </a:lnTo>
                    <a:lnTo>
                      <a:pt x="366" y="156"/>
                    </a:lnTo>
                    <a:lnTo>
                      <a:pt x="344" y="146"/>
                    </a:lnTo>
                    <a:lnTo>
                      <a:pt x="320" y="140"/>
                    </a:lnTo>
                    <a:lnTo>
                      <a:pt x="306" y="138"/>
                    </a:lnTo>
                    <a:lnTo>
                      <a:pt x="292" y="136"/>
                    </a:lnTo>
                    <a:lnTo>
                      <a:pt x="292" y="136"/>
                    </a:lnTo>
                    <a:lnTo>
                      <a:pt x="276" y="138"/>
                    </a:lnTo>
                    <a:lnTo>
                      <a:pt x="258" y="142"/>
                    </a:lnTo>
                    <a:lnTo>
                      <a:pt x="242" y="146"/>
                    </a:lnTo>
                    <a:lnTo>
                      <a:pt x="224" y="150"/>
                    </a:lnTo>
                    <a:lnTo>
                      <a:pt x="224" y="150"/>
                    </a:lnTo>
                    <a:lnTo>
                      <a:pt x="210" y="160"/>
                    </a:lnTo>
                    <a:lnTo>
                      <a:pt x="210" y="160"/>
                    </a:lnTo>
                    <a:lnTo>
                      <a:pt x="186" y="182"/>
                    </a:lnTo>
                    <a:lnTo>
                      <a:pt x="174" y="192"/>
                    </a:lnTo>
                    <a:lnTo>
                      <a:pt x="164" y="204"/>
                    </a:lnTo>
                    <a:lnTo>
                      <a:pt x="164" y="204"/>
                    </a:lnTo>
                    <a:lnTo>
                      <a:pt x="152" y="222"/>
                    </a:lnTo>
                    <a:lnTo>
                      <a:pt x="144" y="240"/>
                    </a:lnTo>
                    <a:lnTo>
                      <a:pt x="140" y="256"/>
                    </a:lnTo>
                    <a:lnTo>
                      <a:pt x="138" y="274"/>
                    </a:lnTo>
                    <a:lnTo>
                      <a:pt x="138" y="274"/>
                    </a:lnTo>
                    <a:lnTo>
                      <a:pt x="138" y="280"/>
                    </a:lnTo>
                    <a:lnTo>
                      <a:pt x="138" y="280"/>
                    </a:lnTo>
                    <a:lnTo>
                      <a:pt x="138" y="290"/>
                    </a:lnTo>
                    <a:lnTo>
                      <a:pt x="134" y="300"/>
                    </a:lnTo>
                    <a:lnTo>
                      <a:pt x="130" y="306"/>
                    </a:lnTo>
                    <a:lnTo>
                      <a:pt x="126" y="314"/>
                    </a:lnTo>
                    <a:lnTo>
                      <a:pt x="120" y="318"/>
                    </a:lnTo>
                    <a:lnTo>
                      <a:pt x="114" y="322"/>
                    </a:lnTo>
                    <a:lnTo>
                      <a:pt x="106" y="324"/>
                    </a:lnTo>
                    <a:lnTo>
                      <a:pt x="100" y="326"/>
                    </a:lnTo>
                    <a:lnTo>
                      <a:pt x="80" y="328"/>
                    </a:lnTo>
                    <a:lnTo>
                      <a:pt x="60" y="328"/>
                    </a:lnTo>
                    <a:lnTo>
                      <a:pt x="60" y="328"/>
                    </a:lnTo>
                    <a:lnTo>
                      <a:pt x="36" y="328"/>
                    </a:lnTo>
                    <a:lnTo>
                      <a:pt x="36" y="328"/>
                    </a:lnTo>
                    <a:lnTo>
                      <a:pt x="28" y="326"/>
                    </a:lnTo>
                    <a:lnTo>
                      <a:pt x="22" y="324"/>
                    </a:lnTo>
                    <a:lnTo>
                      <a:pt x="16" y="320"/>
                    </a:lnTo>
                    <a:lnTo>
                      <a:pt x="10" y="316"/>
                    </a:lnTo>
                    <a:lnTo>
                      <a:pt x="6" y="310"/>
                    </a:lnTo>
                    <a:lnTo>
                      <a:pt x="4" y="302"/>
                    </a:lnTo>
                    <a:lnTo>
                      <a:pt x="2" y="294"/>
                    </a:lnTo>
                    <a:lnTo>
                      <a:pt x="0" y="284"/>
                    </a:lnTo>
                    <a:lnTo>
                      <a:pt x="0" y="284"/>
                    </a:lnTo>
                    <a:lnTo>
                      <a:pt x="2" y="266"/>
                    </a:lnTo>
                    <a:lnTo>
                      <a:pt x="4" y="248"/>
                    </a:lnTo>
                    <a:lnTo>
                      <a:pt x="10" y="212"/>
                    </a:lnTo>
                    <a:lnTo>
                      <a:pt x="22" y="178"/>
                    </a:lnTo>
                    <a:lnTo>
                      <a:pt x="38" y="144"/>
                    </a:lnTo>
                    <a:lnTo>
                      <a:pt x="38" y="144"/>
                    </a:lnTo>
                    <a:lnTo>
                      <a:pt x="50" y="124"/>
                    </a:lnTo>
                    <a:lnTo>
                      <a:pt x="64" y="104"/>
                    </a:lnTo>
                    <a:lnTo>
                      <a:pt x="78" y="86"/>
                    </a:lnTo>
                    <a:lnTo>
                      <a:pt x="94" y="70"/>
                    </a:lnTo>
                    <a:lnTo>
                      <a:pt x="110" y="56"/>
                    </a:lnTo>
                    <a:lnTo>
                      <a:pt x="128" y="44"/>
                    </a:lnTo>
                    <a:lnTo>
                      <a:pt x="146" y="32"/>
                    </a:lnTo>
                    <a:lnTo>
                      <a:pt x="166" y="24"/>
                    </a:lnTo>
                    <a:lnTo>
                      <a:pt x="166" y="24"/>
                    </a:lnTo>
                    <a:lnTo>
                      <a:pt x="196" y="12"/>
                    </a:lnTo>
                    <a:lnTo>
                      <a:pt x="228" y="4"/>
                    </a:lnTo>
                    <a:lnTo>
                      <a:pt x="260" y="0"/>
                    </a:lnTo>
                    <a:lnTo>
                      <a:pt x="292" y="0"/>
                    </a:lnTo>
                    <a:lnTo>
                      <a:pt x="292" y="0"/>
                    </a:lnTo>
                    <a:lnTo>
                      <a:pt x="318" y="0"/>
                    </a:lnTo>
                    <a:lnTo>
                      <a:pt x="344" y="4"/>
                    </a:lnTo>
                    <a:lnTo>
                      <a:pt x="370" y="10"/>
                    </a:lnTo>
                    <a:lnTo>
                      <a:pt x="396" y="16"/>
                    </a:lnTo>
                    <a:lnTo>
                      <a:pt x="422" y="26"/>
                    </a:lnTo>
                    <a:lnTo>
                      <a:pt x="446" y="38"/>
                    </a:lnTo>
                    <a:lnTo>
                      <a:pt x="468" y="52"/>
                    </a:lnTo>
                    <a:lnTo>
                      <a:pt x="490" y="70"/>
                    </a:lnTo>
                    <a:lnTo>
                      <a:pt x="490" y="70"/>
                    </a:lnTo>
                    <a:lnTo>
                      <a:pt x="512" y="92"/>
                    </a:lnTo>
                    <a:lnTo>
                      <a:pt x="532" y="114"/>
                    </a:lnTo>
                    <a:lnTo>
                      <a:pt x="548" y="140"/>
                    </a:lnTo>
                    <a:lnTo>
                      <a:pt x="562" y="166"/>
                    </a:lnTo>
                    <a:lnTo>
                      <a:pt x="572" y="194"/>
                    </a:lnTo>
                    <a:lnTo>
                      <a:pt x="578" y="222"/>
                    </a:lnTo>
                    <a:lnTo>
                      <a:pt x="584" y="252"/>
                    </a:lnTo>
                    <a:lnTo>
                      <a:pt x="584" y="284"/>
                    </a:lnTo>
                    <a:lnTo>
                      <a:pt x="584" y="284"/>
                    </a:lnTo>
                    <a:lnTo>
                      <a:pt x="584" y="298"/>
                    </a:lnTo>
                    <a:lnTo>
                      <a:pt x="578" y="308"/>
                    </a:lnTo>
                    <a:lnTo>
                      <a:pt x="572" y="318"/>
                    </a:lnTo>
                    <a:lnTo>
                      <a:pt x="564" y="324"/>
                    </a:lnTo>
                    <a:lnTo>
                      <a:pt x="564" y="324"/>
                    </a:lnTo>
                    <a:lnTo>
                      <a:pt x="556" y="328"/>
                    </a:lnTo>
                    <a:lnTo>
                      <a:pt x="548" y="328"/>
                    </a:lnTo>
                    <a:lnTo>
                      <a:pt x="526" y="328"/>
                    </a:lnTo>
                    <a:lnTo>
                      <a:pt x="504" y="328"/>
                    </a:lnTo>
                    <a:lnTo>
                      <a:pt x="484" y="326"/>
                    </a:lnTo>
                    <a:lnTo>
                      <a:pt x="484" y="326"/>
                    </a:lnTo>
                    <a:lnTo>
                      <a:pt x="476" y="324"/>
                    </a:lnTo>
                    <a:lnTo>
                      <a:pt x="468" y="322"/>
                    </a:lnTo>
                    <a:lnTo>
                      <a:pt x="462" y="318"/>
                    </a:lnTo>
                    <a:lnTo>
                      <a:pt x="454" y="314"/>
                    </a:lnTo>
                    <a:lnTo>
                      <a:pt x="448" y="306"/>
                    </a:lnTo>
                    <a:lnTo>
                      <a:pt x="444" y="300"/>
                    </a:lnTo>
                    <a:lnTo>
                      <a:pt x="440" y="290"/>
                    </a:lnTo>
                    <a:lnTo>
                      <a:pt x="440" y="280"/>
                    </a:lnTo>
                    <a:lnTo>
                      <a:pt x="438" y="282"/>
                    </a:lnTo>
                    <a:lnTo>
                      <a:pt x="438" y="282"/>
                    </a:lnTo>
                    <a:lnTo>
                      <a:pt x="438" y="282"/>
                    </a:lnTo>
                    <a:lnTo>
                      <a:pt x="438" y="282"/>
                    </a:lnTo>
                    <a:lnTo>
                      <a:pt x="440" y="292"/>
                    </a:lnTo>
                    <a:lnTo>
                      <a:pt x="444" y="300"/>
                    </a:lnTo>
                    <a:lnTo>
                      <a:pt x="448" y="308"/>
                    </a:lnTo>
                    <a:lnTo>
                      <a:pt x="454" y="314"/>
                    </a:lnTo>
                    <a:lnTo>
                      <a:pt x="460" y="320"/>
                    </a:lnTo>
                    <a:lnTo>
                      <a:pt x="468" y="324"/>
                    </a:lnTo>
                    <a:lnTo>
                      <a:pt x="476" y="326"/>
                    </a:lnTo>
                    <a:lnTo>
                      <a:pt x="484" y="328"/>
                    </a:lnTo>
                    <a:lnTo>
                      <a:pt x="504" y="328"/>
                    </a:lnTo>
                    <a:lnTo>
                      <a:pt x="526" y="330"/>
                    </a:lnTo>
                    <a:lnTo>
                      <a:pt x="548" y="328"/>
                    </a:lnTo>
                    <a:lnTo>
                      <a:pt x="548" y="328"/>
                    </a:lnTo>
                    <a:lnTo>
                      <a:pt x="556" y="328"/>
                    </a:lnTo>
                    <a:lnTo>
                      <a:pt x="564" y="324"/>
                    </a:lnTo>
                    <a:lnTo>
                      <a:pt x="564" y="324"/>
                    </a:lnTo>
                    <a:lnTo>
                      <a:pt x="572" y="318"/>
                    </a:lnTo>
                    <a:lnTo>
                      <a:pt x="580" y="310"/>
                    </a:lnTo>
                    <a:lnTo>
                      <a:pt x="584" y="298"/>
                    </a:lnTo>
                    <a:lnTo>
                      <a:pt x="586" y="284"/>
                    </a:lnTo>
                    <a:lnTo>
                      <a:pt x="586" y="284"/>
                    </a:lnTo>
                    <a:lnTo>
                      <a:pt x="584" y="254"/>
                    </a:lnTo>
                    <a:lnTo>
                      <a:pt x="580" y="224"/>
                    </a:lnTo>
                    <a:lnTo>
                      <a:pt x="572" y="194"/>
                    </a:lnTo>
                    <a:lnTo>
                      <a:pt x="562" y="166"/>
                    </a:lnTo>
                    <a:lnTo>
                      <a:pt x="548" y="140"/>
                    </a:lnTo>
                    <a:lnTo>
                      <a:pt x="532" y="114"/>
                    </a:lnTo>
                    <a:lnTo>
                      <a:pt x="514" y="90"/>
                    </a:lnTo>
                    <a:lnTo>
                      <a:pt x="490" y="68"/>
                    </a:lnTo>
                    <a:lnTo>
                      <a:pt x="490" y="68"/>
                    </a:lnTo>
                    <a:lnTo>
                      <a:pt x="470" y="52"/>
                    </a:lnTo>
                    <a:lnTo>
                      <a:pt x="446" y="38"/>
                    </a:lnTo>
                    <a:lnTo>
                      <a:pt x="422" y="26"/>
                    </a:lnTo>
                    <a:lnTo>
                      <a:pt x="396" y="16"/>
                    </a:lnTo>
                    <a:lnTo>
                      <a:pt x="370" y="8"/>
                    </a:lnTo>
                    <a:lnTo>
                      <a:pt x="344" y="4"/>
                    </a:lnTo>
                    <a:lnTo>
                      <a:pt x="318" y="0"/>
                    </a:lnTo>
                    <a:lnTo>
                      <a:pt x="292" y="0"/>
                    </a:lnTo>
                  </a:path>
                </a:pathLst>
              </a:custGeom>
              <a:noFill/>
              <a:ln>
                <a:noFill/>
              </a:ln>
            </p:spPr>
            <p:txBody>
              <a:bodyPr vert="horz" wrap="square" lIns="91440" tIns="45720" rIns="91440" bIns="45720" numCol="1" anchor="t" anchorCtr="0" compatLnSpc="1"/>
              <a:lstStyle/>
              <a:p>
                <a:endParaRPr lang="zh-CN" altLang="en-US"/>
              </a:p>
            </p:txBody>
          </p:sp>
          <p:sp>
            <p:nvSpPr>
              <p:cNvPr id="778" name="Freeform 157"/>
              <p:cNvSpPr/>
              <p:nvPr/>
            </p:nvSpPr>
            <p:spPr bwMode="auto">
              <a:xfrm>
                <a:off x="2599" y="3249"/>
                <a:ext cx="584" cy="328"/>
              </a:xfrm>
              <a:custGeom>
                <a:avLst/>
                <a:gdLst>
                  <a:gd name="T0" fmla="*/ 228 w 584"/>
                  <a:gd name="T1" fmla="*/ 4 h 328"/>
                  <a:gd name="T2" fmla="*/ 146 w 584"/>
                  <a:gd name="T3" fmla="*/ 32 h 328"/>
                  <a:gd name="T4" fmla="*/ 78 w 584"/>
                  <a:gd name="T5" fmla="*/ 86 h 328"/>
                  <a:gd name="T6" fmla="*/ 38 w 584"/>
                  <a:gd name="T7" fmla="*/ 144 h 328"/>
                  <a:gd name="T8" fmla="*/ 2 w 584"/>
                  <a:gd name="T9" fmla="*/ 266 h 328"/>
                  <a:gd name="T10" fmla="*/ 4 w 584"/>
                  <a:gd name="T11" fmla="*/ 302 h 328"/>
                  <a:gd name="T12" fmla="*/ 22 w 584"/>
                  <a:gd name="T13" fmla="*/ 324 h 328"/>
                  <a:gd name="T14" fmla="*/ 60 w 584"/>
                  <a:gd name="T15" fmla="*/ 328 h 328"/>
                  <a:gd name="T16" fmla="*/ 106 w 584"/>
                  <a:gd name="T17" fmla="*/ 324 h 328"/>
                  <a:gd name="T18" fmla="*/ 130 w 584"/>
                  <a:gd name="T19" fmla="*/ 306 h 328"/>
                  <a:gd name="T20" fmla="*/ 138 w 584"/>
                  <a:gd name="T21" fmla="*/ 280 h 328"/>
                  <a:gd name="T22" fmla="*/ 144 w 584"/>
                  <a:gd name="T23" fmla="*/ 240 h 328"/>
                  <a:gd name="T24" fmla="*/ 174 w 584"/>
                  <a:gd name="T25" fmla="*/ 192 h 328"/>
                  <a:gd name="T26" fmla="*/ 224 w 584"/>
                  <a:gd name="T27" fmla="*/ 150 h 328"/>
                  <a:gd name="T28" fmla="*/ 276 w 584"/>
                  <a:gd name="T29" fmla="*/ 138 h 328"/>
                  <a:gd name="T30" fmla="*/ 320 w 584"/>
                  <a:gd name="T31" fmla="*/ 140 h 328"/>
                  <a:gd name="T32" fmla="*/ 390 w 584"/>
                  <a:gd name="T33" fmla="*/ 172 h 328"/>
                  <a:gd name="T34" fmla="*/ 424 w 584"/>
                  <a:gd name="T35" fmla="*/ 214 h 328"/>
                  <a:gd name="T36" fmla="*/ 444 w 584"/>
                  <a:gd name="T37" fmla="*/ 268 h 328"/>
                  <a:gd name="T38" fmla="*/ 444 w 584"/>
                  <a:gd name="T39" fmla="*/ 268 h 328"/>
                  <a:gd name="T40" fmla="*/ 418 w 584"/>
                  <a:gd name="T41" fmla="*/ 202 h 328"/>
                  <a:gd name="T42" fmla="*/ 390 w 584"/>
                  <a:gd name="T43" fmla="*/ 170 h 328"/>
                  <a:gd name="T44" fmla="*/ 306 w 584"/>
                  <a:gd name="T45" fmla="*/ 136 h 328"/>
                  <a:gd name="T46" fmla="*/ 258 w 584"/>
                  <a:gd name="T47" fmla="*/ 142 h 328"/>
                  <a:gd name="T48" fmla="*/ 210 w 584"/>
                  <a:gd name="T49" fmla="*/ 160 h 328"/>
                  <a:gd name="T50" fmla="*/ 164 w 584"/>
                  <a:gd name="T51" fmla="*/ 204 h 328"/>
                  <a:gd name="T52" fmla="*/ 140 w 584"/>
                  <a:gd name="T53" fmla="*/ 256 h 328"/>
                  <a:gd name="T54" fmla="*/ 138 w 584"/>
                  <a:gd name="T55" fmla="*/ 280 h 328"/>
                  <a:gd name="T56" fmla="*/ 126 w 584"/>
                  <a:gd name="T57" fmla="*/ 312 h 328"/>
                  <a:gd name="T58" fmla="*/ 100 w 584"/>
                  <a:gd name="T59" fmla="*/ 326 h 328"/>
                  <a:gd name="T60" fmla="*/ 36 w 584"/>
                  <a:gd name="T61" fmla="*/ 328 h 328"/>
                  <a:gd name="T62" fmla="*/ 16 w 584"/>
                  <a:gd name="T63" fmla="*/ 320 h 328"/>
                  <a:gd name="T64" fmla="*/ 2 w 584"/>
                  <a:gd name="T65" fmla="*/ 294 h 328"/>
                  <a:gd name="T66" fmla="*/ 4 w 584"/>
                  <a:gd name="T67" fmla="*/ 248 h 328"/>
                  <a:gd name="T68" fmla="*/ 40 w 584"/>
                  <a:gd name="T69" fmla="*/ 144 h 328"/>
                  <a:gd name="T70" fmla="*/ 94 w 584"/>
                  <a:gd name="T71" fmla="*/ 72 h 328"/>
                  <a:gd name="T72" fmla="*/ 166 w 584"/>
                  <a:gd name="T73" fmla="*/ 24 h 328"/>
                  <a:gd name="T74" fmla="*/ 260 w 584"/>
                  <a:gd name="T75" fmla="*/ 2 h 328"/>
                  <a:gd name="T76" fmla="*/ 344 w 584"/>
                  <a:gd name="T77" fmla="*/ 4 h 328"/>
                  <a:gd name="T78" fmla="*/ 446 w 584"/>
                  <a:gd name="T79" fmla="*/ 38 h 328"/>
                  <a:gd name="T80" fmla="*/ 512 w 584"/>
                  <a:gd name="T81" fmla="*/ 92 h 328"/>
                  <a:gd name="T82" fmla="*/ 570 w 584"/>
                  <a:gd name="T83" fmla="*/ 194 h 328"/>
                  <a:gd name="T84" fmla="*/ 584 w 584"/>
                  <a:gd name="T85" fmla="*/ 284 h 328"/>
                  <a:gd name="T86" fmla="*/ 562 w 584"/>
                  <a:gd name="T87" fmla="*/ 324 h 328"/>
                  <a:gd name="T88" fmla="*/ 526 w 584"/>
                  <a:gd name="T89" fmla="*/ 328 h 328"/>
                  <a:gd name="T90" fmla="*/ 476 w 584"/>
                  <a:gd name="T91" fmla="*/ 324 h 328"/>
                  <a:gd name="T92" fmla="*/ 448 w 584"/>
                  <a:gd name="T93" fmla="*/ 306 h 328"/>
                  <a:gd name="T94" fmla="*/ 438 w 584"/>
                  <a:gd name="T95" fmla="*/ 280 h 328"/>
                  <a:gd name="T96" fmla="*/ 440 w 584"/>
                  <a:gd name="T97" fmla="*/ 290 h 328"/>
                  <a:gd name="T98" fmla="*/ 462 w 584"/>
                  <a:gd name="T99" fmla="*/ 318 h 328"/>
                  <a:gd name="T100" fmla="*/ 504 w 584"/>
                  <a:gd name="T101" fmla="*/ 328 h 328"/>
                  <a:gd name="T102" fmla="*/ 556 w 584"/>
                  <a:gd name="T103" fmla="*/ 328 h 328"/>
                  <a:gd name="T104" fmla="*/ 578 w 584"/>
                  <a:gd name="T105" fmla="*/ 308 h 328"/>
                  <a:gd name="T106" fmla="*/ 584 w 584"/>
                  <a:gd name="T107" fmla="*/ 252 h 328"/>
                  <a:gd name="T108" fmla="*/ 548 w 584"/>
                  <a:gd name="T109" fmla="*/ 140 h 328"/>
                  <a:gd name="T110" fmla="*/ 490 w 584"/>
                  <a:gd name="T111" fmla="*/ 70 h 328"/>
                  <a:gd name="T112" fmla="*/ 396 w 584"/>
                  <a:gd name="T113" fmla="*/ 16 h 328"/>
                  <a:gd name="T114" fmla="*/ 292 w 584"/>
                  <a:gd name="T11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84" h="328">
                    <a:moveTo>
                      <a:pt x="292" y="0"/>
                    </a:moveTo>
                    <a:lnTo>
                      <a:pt x="292" y="0"/>
                    </a:lnTo>
                    <a:lnTo>
                      <a:pt x="260" y="0"/>
                    </a:lnTo>
                    <a:lnTo>
                      <a:pt x="228" y="4"/>
                    </a:lnTo>
                    <a:lnTo>
                      <a:pt x="196" y="12"/>
                    </a:lnTo>
                    <a:lnTo>
                      <a:pt x="166" y="24"/>
                    </a:lnTo>
                    <a:lnTo>
                      <a:pt x="166" y="24"/>
                    </a:lnTo>
                    <a:lnTo>
                      <a:pt x="146" y="32"/>
                    </a:lnTo>
                    <a:lnTo>
                      <a:pt x="128" y="44"/>
                    </a:lnTo>
                    <a:lnTo>
                      <a:pt x="110" y="56"/>
                    </a:lnTo>
                    <a:lnTo>
                      <a:pt x="94" y="70"/>
                    </a:lnTo>
                    <a:lnTo>
                      <a:pt x="78" y="86"/>
                    </a:lnTo>
                    <a:lnTo>
                      <a:pt x="64" y="104"/>
                    </a:lnTo>
                    <a:lnTo>
                      <a:pt x="50" y="124"/>
                    </a:lnTo>
                    <a:lnTo>
                      <a:pt x="38" y="144"/>
                    </a:lnTo>
                    <a:lnTo>
                      <a:pt x="38" y="144"/>
                    </a:lnTo>
                    <a:lnTo>
                      <a:pt x="22" y="178"/>
                    </a:lnTo>
                    <a:lnTo>
                      <a:pt x="10" y="212"/>
                    </a:lnTo>
                    <a:lnTo>
                      <a:pt x="4" y="248"/>
                    </a:lnTo>
                    <a:lnTo>
                      <a:pt x="2" y="266"/>
                    </a:lnTo>
                    <a:lnTo>
                      <a:pt x="0" y="284"/>
                    </a:lnTo>
                    <a:lnTo>
                      <a:pt x="0" y="284"/>
                    </a:lnTo>
                    <a:lnTo>
                      <a:pt x="2" y="294"/>
                    </a:lnTo>
                    <a:lnTo>
                      <a:pt x="4" y="302"/>
                    </a:lnTo>
                    <a:lnTo>
                      <a:pt x="6" y="310"/>
                    </a:lnTo>
                    <a:lnTo>
                      <a:pt x="10" y="316"/>
                    </a:lnTo>
                    <a:lnTo>
                      <a:pt x="16" y="320"/>
                    </a:lnTo>
                    <a:lnTo>
                      <a:pt x="22" y="324"/>
                    </a:lnTo>
                    <a:lnTo>
                      <a:pt x="28" y="326"/>
                    </a:lnTo>
                    <a:lnTo>
                      <a:pt x="36" y="328"/>
                    </a:lnTo>
                    <a:lnTo>
                      <a:pt x="36" y="328"/>
                    </a:lnTo>
                    <a:lnTo>
                      <a:pt x="60" y="328"/>
                    </a:lnTo>
                    <a:lnTo>
                      <a:pt x="80" y="328"/>
                    </a:lnTo>
                    <a:lnTo>
                      <a:pt x="100" y="326"/>
                    </a:lnTo>
                    <a:lnTo>
                      <a:pt x="100" y="326"/>
                    </a:lnTo>
                    <a:lnTo>
                      <a:pt x="106" y="324"/>
                    </a:lnTo>
                    <a:lnTo>
                      <a:pt x="114" y="322"/>
                    </a:lnTo>
                    <a:lnTo>
                      <a:pt x="120" y="318"/>
                    </a:lnTo>
                    <a:lnTo>
                      <a:pt x="126" y="314"/>
                    </a:lnTo>
                    <a:lnTo>
                      <a:pt x="130" y="306"/>
                    </a:lnTo>
                    <a:lnTo>
                      <a:pt x="134" y="300"/>
                    </a:lnTo>
                    <a:lnTo>
                      <a:pt x="138" y="290"/>
                    </a:lnTo>
                    <a:lnTo>
                      <a:pt x="138" y="280"/>
                    </a:lnTo>
                    <a:lnTo>
                      <a:pt x="138" y="280"/>
                    </a:lnTo>
                    <a:lnTo>
                      <a:pt x="138" y="274"/>
                    </a:lnTo>
                    <a:lnTo>
                      <a:pt x="138" y="274"/>
                    </a:lnTo>
                    <a:lnTo>
                      <a:pt x="140" y="256"/>
                    </a:lnTo>
                    <a:lnTo>
                      <a:pt x="144" y="240"/>
                    </a:lnTo>
                    <a:lnTo>
                      <a:pt x="152" y="222"/>
                    </a:lnTo>
                    <a:lnTo>
                      <a:pt x="164" y="204"/>
                    </a:lnTo>
                    <a:lnTo>
                      <a:pt x="164" y="204"/>
                    </a:lnTo>
                    <a:lnTo>
                      <a:pt x="174" y="192"/>
                    </a:lnTo>
                    <a:lnTo>
                      <a:pt x="186" y="182"/>
                    </a:lnTo>
                    <a:lnTo>
                      <a:pt x="210" y="160"/>
                    </a:lnTo>
                    <a:lnTo>
                      <a:pt x="210" y="160"/>
                    </a:lnTo>
                    <a:lnTo>
                      <a:pt x="224" y="150"/>
                    </a:lnTo>
                    <a:lnTo>
                      <a:pt x="224" y="150"/>
                    </a:lnTo>
                    <a:lnTo>
                      <a:pt x="242" y="146"/>
                    </a:lnTo>
                    <a:lnTo>
                      <a:pt x="258" y="142"/>
                    </a:lnTo>
                    <a:lnTo>
                      <a:pt x="276" y="138"/>
                    </a:lnTo>
                    <a:lnTo>
                      <a:pt x="292" y="136"/>
                    </a:lnTo>
                    <a:lnTo>
                      <a:pt x="292" y="136"/>
                    </a:lnTo>
                    <a:lnTo>
                      <a:pt x="306" y="138"/>
                    </a:lnTo>
                    <a:lnTo>
                      <a:pt x="320" y="140"/>
                    </a:lnTo>
                    <a:lnTo>
                      <a:pt x="344" y="146"/>
                    </a:lnTo>
                    <a:lnTo>
                      <a:pt x="366" y="156"/>
                    </a:lnTo>
                    <a:lnTo>
                      <a:pt x="390" y="172"/>
                    </a:lnTo>
                    <a:lnTo>
                      <a:pt x="390" y="172"/>
                    </a:lnTo>
                    <a:lnTo>
                      <a:pt x="400" y="180"/>
                    </a:lnTo>
                    <a:lnTo>
                      <a:pt x="410" y="190"/>
                    </a:lnTo>
                    <a:lnTo>
                      <a:pt x="418" y="202"/>
                    </a:lnTo>
                    <a:lnTo>
                      <a:pt x="424" y="214"/>
                    </a:lnTo>
                    <a:lnTo>
                      <a:pt x="424" y="214"/>
                    </a:lnTo>
                    <a:lnTo>
                      <a:pt x="436" y="240"/>
                    </a:lnTo>
                    <a:lnTo>
                      <a:pt x="444" y="268"/>
                    </a:lnTo>
                    <a:lnTo>
                      <a:pt x="444" y="268"/>
                    </a:lnTo>
                    <a:lnTo>
                      <a:pt x="444" y="268"/>
                    </a:lnTo>
                    <a:lnTo>
                      <a:pt x="444" y="268"/>
                    </a:lnTo>
                    <a:lnTo>
                      <a:pt x="444" y="268"/>
                    </a:lnTo>
                    <a:lnTo>
                      <a:pt x="444" y="268"/>
                    </a:lnTo>
                    <a:lnTo>
                      <a:pt x="436" y="240"/>
                    </a:lnTo>
                    <a:lnTo>
                      <a:pt x="424" y="214"/>
                    </a:lnTo>
                    <a:lnTo>
                      <a:pt x="424" y="214"/>
                    </a:lnTo>
                    <a:lnTo>
                      <a:pt x="418" y="202"/>
                    </a:lnTo>
                    <a:lnTo>
                      <a:pt x="410" y="190"/>
                    </a:lnTo>
                    <a:lnTo>
                      <a:pt x="400" y="180"/>
                    </a:lnTo>
                    <a:lnTo>
                      <a:pt x="390" y="170"/>
                    </a:lnTo>
                    <a:lnTo>
                      <a:pt x="390" y="170"/>
                    </a:lnTo>
                    <a:lnTo>
                      <a:pt x="366" y="156"/>
                    </a:lnTo>
                    <a:lnTo>
                      <a:pt x="344" y="146"/>
                    </a:lnTo>
                    <a:lnTo>
                      <a:pt x="320" y="138"/>
                    </a:lnTo>
                    <a:lnTo>
                      <a:pt x="306" y="136"/>
                    </a:lnTo>
                    <a:lnTo>
                      <a:pt x="292" y="136"/>
                    </a:lnTo>
                    <a:lnTo>
                      <a:pt x="292" y="136"/>
                    </a:lnTo>
                    <a:lnTo>
                      <a:pt x="276" y="138"/>
                    </a:lnTo>
                    <a:lnTo>
                      <a:pt x="258" y="142"/>
                    </a:lnTo>
                    <a:lnTo>
                      <a:pt x="242" y="146"/>
                    </a:lnTo>
                    <a:lnTo>
                      <a:pt x="224" y="148"/>
                    </a:lnTo>
                    <a:lnTo>
                      <a:pt x="224" y="148"/>
                    </a:lnTo>
                    <a:lnTo>
                      <a:pt x="210" y="160"/>
                    </a:lnTo>
                    <a:lnTo>
                      <a:pt x="210" y="160"/>
                    </a:lnTo>
                    <a:lnTo>
                      <a:pt x="186" y="180"/>
                    </a:lnTo>
                    <a:lnTo>
                      <a:pt x="174" y="192"/>
                    </a:lnTo>
                    <a:lnTo>
                      <a:pt x="164" y="204"/>
                    </a:lnTo>
                    <a:lnTo>
                      <a:pt x="164" y="204"/>
                    </a:lnTo>
                    <a:lnTo>
                      <a:pt x="152" y="222"/>
                    </a:lnTo>
                    <a:lnTo>
                      <a:pt x="144" y="238"/>
                    </a:lnTo>
                    <a:lnTo>
                      <a:pt x="140" y="256"/>
                    </a:lnTo>
                    <a:lnTo>
                      <a:pt x="138" y="272"/>
                    </a:lnTo>
                    <a:lnTo>
                      <a:pt x="138" y="272"/>
                    </a:lnTo>
                    <a:lnTo>
                      <a:pt x="138" y="280"/>
                    </a:lnTo>
                    <a:lnTo>
                      <a:pt x="138" y="280"/>
                    </a:lnTo>
                    <a:lnTo>
                      <a:pt x="138" y="290"/>
                    </a:lnTo>
                    <a:lnTo>
                      <a:pt x="134" y="298"/>
                    </a:lnTo>
                    <a:lnTo>
                      <a:pt x="130" y="306"/>
                    </a:lnTo>
                    <a:lnTo>
                      <a:pt x="126" y="312"/>
                    </a:lnTo>
                    <a:lnTo>
                      <a:pt x="120" y="318"/>
                    </a:lnTo>
                    <a:lnTo>
                      <a:pt x="114" y="322"/>
                    </a:lnTo>
                    <a:lnTo>
                      <a:pt x="106" y="324"/>
                    </a:lnTo>
                    <a:lnTo>
                      <a:pt x="100" y="326"/>
                    </a:lnTo>
                    <a:lnTo>
                      <a:pt x="80" y="328"/>
                    </a:lnTo>
                    <a:lnTo>
                      <a:pt x="60" y="328"/>
                    </a:lnTo>
                    <a:lnTo>
                      <a:pt x="60" y="328"/>
                    </a:lnTo>
                    <a:lnTo>
                      <a:pt x="36" y="328"/>
                    </a:lnTo>
                    <a:lnTo>
                      <a:pt x="36" y="328"/>
                    </a:lnTo>
                    <a:lnTo>
                      <a:pt x="28" y="326"/>
                    </a:lnTo>
                    <a:lnTo>
                      <a:pt x="22" y="324"/>
                    </a:lnTo>
                    <a:lnTo>
                      <a:pt x="16" y="320"/>
                    </a:lnTo>
                    <a:lnTo>
                      <a:pt x="12" y="316"/>
                    </a:lnTo>
                    <a:lnTo>
                      <a:pt x="6" y="310"/>
                    </a:lnTo>
                    <a:lnTo>
                      <a:pt x="4" y="302"/>
                    </a:lnTo>
                    <a:lnTo>
                      <a:pt x="2" y="294"/>
                    </a:lnTo>
                    <a:lnTo>
                      <a:pt x="2" y="284"/>
                    </a:lnTo>
                    <a:lnTo>
                      <a:pt x="2" y="284"/>
                    </a:lnTo>
                    <a:lnTo>
                      <a:pt x="2" y="266"/>
                    </a:lnTo>
                    <a:lnTo>
                      <a:pt x="4" y="248"/>
                    </a:lnTo>
                    <a:lnTo>
                      <a:pt x="12" y="212"/>
                    </a:lnTo>
                    <a:lnTo>
                      <a:pt x="24" y="178"/>
                    </a:lnTo>
                    <a:lnTo>
                      <a:pt x="40" y="144"/>
                    </a:lnTo>
                    <a:lnTo>
                      <a:pt x="40" y="144"/>
                    </a:lnTo>
                    <a:lnTo>
                      <a:pt x="52" y="124"/>
                    </a:lnTo>
                    <a:lnTo>
                      <a:pt x="64" y="104"/>
                    </a:lnTo>
                    <a:lnTo>
                      <a:pt x="78" y="88"/>
                    </a:lnTo>
                    <a:lnTo>
                      <a:pt x="94" y="72"/>
                    </a:lnTo>
                    <a:lnTo>
                      <a:pt x="110" y="56"/>
                    </a:lnTo>
                    <a:lnTo>
                      <a:pt x="128" y="44"/>
                    </a:lnTo>
                    <a:lnTo>
                      <a:pt x="146" y="34"/>
                    </a:lnTo>
                    <a:lnTo>
                      <a:pt x="166" y="24"/>
                    </a:lnTo>
                    <a:lnTo>
                      <a:pt x="166" y="24"/>
                    </a:lnTo>
                    <a:lnTo>
                      <a:pt x="196" y="12"/>
                    </a:lnTo>
                    <a:lnTo>
                      <a:pt x="228" y="6"/>
                    </a:lnTo>
                    <a:lnTo>
                      <a:pt x="260" y="2"/>
                    </a:lnTo>
                    <a:lnTo>
                      <a:pt x="292" y="0"/>
                    </a:lnTo>
                    <a:lnTo>
                      <a:pt x="292" y="0"/>
                    </a:lnTo>
                    <a:lnTo>
                      <a:pt x="318" y="2"/>
                    </a:lnTo>
                    <a:lnTo>
                      <a:pt x="344" y="4"/>
                    </a:lnTo>
                    <a:lnTo>
                      <a:pt x="370" y="10"/>
                    </a:lnTo>
                    <a:lnTo>
                      <a:pt x="396" y="18"/>
                    </a:lnTo>
                    <a:lnTo>
                      <a:pt x="420" y="26"/>
                    </a:lnTo>
                    <a:lnTo>
                      <a:pt x="446" y="38"/>
                    </a:lnTo>
                    <a:lnTo>
                      <a:pt x="468" y="54"/>
                    </a:lnTo>
                    <a:lnTo>
                      <a:pt x="490" y="70"/>
                    </a:lnTo>
                    <a:lnTo>
                      <a:pt x="490" y="70"/>
                    </a:lnTo>
                    <a:lnTo>
                      <a:pt x="512" y="92"/>
                    </a:lnTo>
                    <a:lnTo>
                      <a:pt x="532" y="114"/>
                    </a:lnTo>
                    <a:lnTo>
                      <a:pt x="548" y="140"/>
                    </a:lnTo>
                    <a:lnTo>
                      <a:pt x="560" y="166"/>
                    </a:lnTo>
                    <a:lnTo>
                      <a:pt x="570" y="194"/>
                    </a:lnTo>
                    <a:lnTo>
                      <a:pt x="578" y="222"/>
                    </a:lnTo>
                    <a:lnTo>
                      <a:pt x="582" y="252"/>
                    </a:lnTo>
                    <a:lnTo>
                      <a:pt x="584" y="284"/>
                    </a:lnTo>
                    <a:lnTo>
                      <a:pt x="584" y="284"/>
                    </a:lnTo>
                    <a:lnTo>
                      <a:pt x="582" y="298"/>
                    </a:lnTo>
                    <a:lnTo>
                      <a:pt x="578" y="308"/>
                    </a:lnTo>
                    <a:lnTo>
                      <a:pt x="572" y="318"/>
                    </a:lnTo>
                    <a:lnTo>
                      <a:pt x="562" y="324"/>
                    </a:lnTo>
                    <a:lnTo>
                      <a:pt x="562" y="324"/>
                    </a:lnTo>
                    <a:lnTo>
                      <a:pt x="556" y="326"/>
                    </a:lnTo>
                    <a:lnTo>
                      <a:pt x="546" y="328"/>
                    </a:lnTo>
                    <a:lnTo>
                      <a:pt x="526" y="328"/>
                    </a:lnTo>
                    <a:lnTo>
                      <a:pt x="504" y="328"/>
                    </a:lnTo>
                    <a:lnTo>
                      <a:pt x="484" y="326"/>
                    </a:lnTo>
                    <a:lnTo>
                      <a:pt x="484" y="326"/>
                    </a:lnTo>
                    <a:lnTo>
                      <a:pt x="476" y="324"/>
                    </a:lnTo>
                    <a:lnTo>
                      <a:pt x="468" y="322"/>
                    </a:lnTo>
                    <a:lnTo>
                      <a:pt x="462" y="318"/>
                    </a:lnTo>
                    <a:lnTo>
                      <a:pt x="454" y="312"/>
                    </a:lnTo>
                    <a:lnTo>
                      <a:pt x="448" y="306"/>
                    </a:lnTo>
                    <a:lnTo>
                      <a:pt x="444" y="298"/>
                    </a:lnTo>
                    <a:lnTo>
                      <a:pt x="440" y="290"/>
                    </a:lnTo>
                    <a:lnTo>
                      <a:pt x="440" y="280"/>
                    </a:lnTo>
                    <a:lnTo>
                      <a:pt x="438" y="280"/>
                    </a:lnTo>
                    <a:lnTo>
                      <a:pt x="438" y="280"/>
                    </a:lnTo>
                    <a:lnTo>
                      <a:pt x="440" y="280"/>
                    </a:lnTo>
                    <a:lnTo>
                      <a:pt x="440" y="280"/>
                    </a:lnTo>
                    <a:lnTo>
                      <a:pt x="440" y="290"/>
                    </a:lnTo>
                    <a:lnTo>
                      <a:pt x="444" y="300"/>
                    </a:lnTo>
                    <a:lnTo>
                      <a:pt x="448" y="306"/>
                    </a:lnTo>
                    <a:lnTo>
                      <a:pt x="454" y="314"/>
                    </a:lnTo>
                    <a:lnTo>
                      <a:pt x="462" y="318"/>
                    </a:lnTo>
                    <a:lnTo>
                      <a:pt x="468" y="322"/>
                    </a:lnTo>
                    <a:lnTo>
                      <a:pt x="476" y="324"/>
                    </a:lnTo>
                    <a:lnTo>
                      <a:pt x="484" y="326"/>
                    </a:lnTo>
                    <a:lnTo>
                      <a:pt x="504" y="328"/>
                    </a:lnTo>
                    <a:lnTo>
                      <a:pt x="526" y="328"/>
                    </a:lnTo>
                    <a:lnTo>
                      <a:pt x="548" y="328"/>
                    </a:lnTo>
                    <a:lnTo>
                      <a:pt x="548" y="328"/>
                    </a:lnTo>
                    <a:lnTo>
                      <a:pt x="556" y="328"/>
                    </a:lnTo>
                    <a:lnTo>
                      <a:pt x="564" y="324"/>
                    </a:lnTo>
                    <a:lnTo>
                      <a:pt x="564" y="324"/>
                    </a:lnTo>
                    <a:lnTo>
                      <a:pt x="572" y="318"/>
                    </a:lnTo>
                    <a:lnTo>
                      <a:pt x="578" y="308"/>
                    </a:lnTo>
                    <a:lnTo>
                      <a:pt x="584" y="298"/>
                    </a:lnTo>
                    <a:lnTo>
                      <a:pt x="584" y="284"/>
                    </a:lnTo>
                    <a:lnTo>
                      <a:pt x="584" y="284"/>
                    </a:lnTo>
                    <a:lnTo>
                      <a:pt x="584" y="252"/>
                    </a:lnTo>
                    <a:lnTo>
                      <a:pt x="578" y="222"/>
                    </a:lnTo>
                    <a:lnTo>
                      <a:pt x="572" y="194"/>
                    </a:lnTo>
                    <a:lnTo>
                      <a:pt x="562" y="166"/>
                    </a:lnTo>
                    <a:lnTo>
                      <a:pt x="548" y="140"/>
                    </a:lnTo>
                    <a:lnTo>
                      <a:pt x="532" y="114"/>
                    </a:lnTo>
                    <a:lnTo>
                      <a:pt x="512" y="92"/>
                    </a:lnTo>
                    <a:lnTo>
                      <a:pt x="490" y="70"/>
                    </a:lnTo>
                    <a:lnTo>
                      <a:pt x="490" y="70"/>
                    </a:lnTo>
                    <a:lnTo>
                      <a:pt x="468" y="52"/>
                    </a:lnTo>
                    <a:lnTo>
                      <a:pt x="446" y="38"/>
                    </a:lnTo>
                    <a:lnTo>
                      <a:pt x="422" y="26"/>
                    </a:lnTo>
                    <a:lnTo>
                      <a:pt x="396" y="16"/>
                    </a:lnTo>
                    <a:lnTo>
                      <a:pt x="370" y="10"/>
                    </a:lnTo>
                    <a:lnTo>
                      <a:pt x="344" y="4"/>
                    </a:lnTo>
                    <a:lnTo>
                      <a:pt x="318" y="0"/>
                    </a:lnTo>
                    <a:lnTo>
                      <a:pt x="292" y="0"/>
                    </a:lnTo>
                    <a:close/>
                  </a:path>
                </a:pathLst>
              </a:custGeom>
              <a:solidFill>
                <a:srgbClr val="FEFEFE"/>
              </a:solidFill>
              <a:ln>
                <a:noFill/>
              </a:ln>
            </p:spPr>
            <p:txBody>
              <a:bodyPr vert="horz" wrap="square" lIns="91440" tIns="45720" rIns="91440" bIns="45720" numCol="1" anchor="t" anchorCtr="0" compatLnSpc="1"/>
              <a:lstStyle/>
              <a:p>
                <a:endParaRPr lang="zh-CN" altLang="en-US"/>
              </a:p>
            </p:txBody>
          </p:sp>
          <p:sp>
            <p:nvSpPr>
              <p:cNvPr id="779" name="Freeform 158"/>
              <p:cNvSpPr/>
              <p:nvPr/>
            </p:nvSpPr>
            <p:spPr bwMode="auto">
              <a:xfrm>
                <a:off x="2599" y="3249"/>
                <a:ext cx="584" cy="328"/>
              </a:xfrm>
              <a:custGeom>
                <a:avLst/>
                <a:gdLst>
                  <a:gd name="T0" fmla="*/ 228 w 584"/>
                  <a:gd name="T1" fmla="*/ 4 h 328"/>
                  <a:gd name="T2" fmla="*/ 146 w 584"/>
                  <a:gd name="T3" fmla="*/ 32 h 328"/>
                  <a:gd name="T4" fmla="*/ 78 w 584"/>
                  <a:gd name="T5" fmla="*/ 86 h 328"/>
                  <a:gd name="T6" fmla="*/ 38 w 584"/>
                  <a:gd name="T7" fmla="*/ 144 h 328"/>
                  <a:gd name="T8" fmla="*/ 2 w 584"/>
                  <a:gd name="T9" fmla="*/ 266 h 328"/>
                  <a:gd name="T10" fmla="*/ 4 w 584"/>
                  <a:gd name="T11" fmla="*/ 302 h 328"/>
                  <a:gd name="T12" fmla="*/ 22 w 584"/>
                  <a:gd name="T13" fmla="*/ 324 h 328"/>
                  <a:gd name="T14" fmla="*/ 60 w 584"/>
                  <a:gd name="T15" fmla="*/ 328 h 328"/>
                  <a:gd name="T16" fmla="*/ 106 w 584"/>
                  <a:gd name="T17" fmla="*/ 324 h 328"/>
                  <a:gd name="T18" fmla="*/ 130 w 584"/>
                  <a:gd name="T19" fmla="*/ 306 h 328"/>
                  <a:gd name="T20" fmla="*/ 138 w 584"/>
                  <a:gd name="T21" fmla="*/ 280 h 328"/>
                  <a:gd name="T22" fmla="*/ 144 w 584"/>
                  <a:gd name="T23" fmla="*/ 240 h 328"/>
                  <a:gd name="T24" fmla="*/ 174 w 584"/>
                  <a:gd name="T25" fmla="*/ 192 h 328"/>
                  <a:gd name="T26" fmla="*/ 224 w 584"/>
                  <a:gd name="T27" fmla="*/ 150 h 328"/>
                  <a:gd name="T28" fmla="*/ 276 w 584"/>
                  <a:gd name="T29" fmla="*/ 138 h 328"/>
                  <a:gd name="T30" fmla="*/ 320 w 584"/>
                  <a:gd name="T31" fmla="*/ 140 h 328"/>
                  <a:gd name="T32" fmla="*/ 390 w 584"/>
                  <a:gd name="T33" fmla="*/ 172 h 328"/>
                  <a:gd name="T34" fmla="*/ 424 w 584"/>
                  <a:gd name="T35" fmla="*/ 214 h 328"/>
                  <a:gd name="T36" fmla="*/ 444 w 584"/>
                  <a:gd name="T37" fmla="*/ 268 h 328"/>
                  <a:gd name="T38" fmla="*/ 444 w 584"/>
                  <a:gd name="T39" fmla="*/ 268 h 328"/>
                  <a:gd name="T40" fmla="*/ 418 w 584"/>
                  <a:gd name="T41" fmla="*/ 202 h 328"/>
                  <a:gd name="T42" fmla="*/ 390 w 584"/>
                  <a:gd name="T43" fmla="*/ 170 h 328"/>
                  <a:gd name="T44" fmla="*/ 306 w 584"/>
                  <a:gd name="T45" fmla="*/ 136 h 328"/>
                  <a:gd name="T46" fmla="*/ 258 w 584"/>
                  <a:gd name="T47" fmla="*/ 142 h 328"/>
                  <a:gd name="T48" fmla="*/ 210 w 584"/>
                  <a:gd name="T49" fmla="*/ 160 h 328"/>
                  <a:gd name="T50" fmla="*/ 164 w 584"/>
                  <a:gd name="T51" fmla="*/ 204 h 328"/>
                  <a:gd name="T52" fmla="*/ 140 w 584"/>
                  <a:gd name="T53" fmla="*/ 256 h 328"/>
                  <a:gd name="T54" fmla="*/ 138 w 584"/>
                  <a:gd name="T55" fmla="*/ 280 h 328"/>
                  <a:gd name="T56" fmla="*/ 126 w 584"/>
                  <a:gd name="T57" fmla="*/ 312 h 328"/>
                  <a:gd name="T58" fmla="*/ 100 w 584"/>
                  <a:gd name="T59" fmla="*/ 326 h 328"/>
                  <a:gd name="T60" fmla="*/ 36 w 584"/>
                  <a:gd name="T61" fmla="*/ 328 h 328"/>
                  <a:gd name="T62" fmla="*/ 16 w 584"/>
                  <a:gd name="T63" fmla="*/ 320 h 328"/>
                  <a:gd name="T64" fmla="*/ 2 w 584"/>
                  <a:gd name="T65" fmla="*/ 294 h 328"/>
                  <a:gd name="T66" fmla="*/ 4 w 584"/>
                  <a:gd name="T67" fmla="*/ 248 h 328"/>
                  <a:gd name="T68" fmla="*/ 40 w 584"/>
                  <a:gd name="T69" fmla="*/ 144 h 328"/>
                  <a:gd name="T70" fmla="*/ 94 w 584"/>
                  <a:gd name="T71" fmla="*/ 72 h 328"/>
                  <a:gd name="T72" fmla="*/ 166 w 584"/>
                  <a:gd name="T73" fmla="*/ 24 h 328"/>
                  <a:gd name="T74" fmla="*/ 260 w 584"/>
                  <a:gd name="T75" fmla="*/ 2 h 328"/>
                  <a:gd name="T76" fmla="*/ 344 w 584"/>
                  <a:gd name="T77" fmla="*/ 4 h 328"/>
                  <a:gd name="T78" fmla="*/ 446 w 584"/>
                  <a:gd name="T79" fmla="*/ 38 h 328"/>
                  <a:gd name="T80" fmla="*/ 512 w 584"/>
                  <a:gd name="T81" fmla="*/ 92 h 328"/>
                  <a:gd name="T82" fmla="*/ 570 w 584"/>
                  <a:gd name="T83" fmla="*/ 194 h 328"/>
                  <a:gd name="T84" fmla="*/ 584 w 584"/>
                  <a:gd name="T85" fmla="*/ 284 h 328"/>
                  <a:gd name="T86" fmla="*/ 562 w 584"/>
                  <a:gd name="T87" fmla="*/ 324 h 328"/>
                  <a:gd name="T88" fmla="*/ 526 w 584"/>
                  <a:gd name="T89" fmla="*/ 328 h 328"/>
                  <a:gd name="T90" fmla="*/ 476 w 584"/>
                  <a:gd name="T91" fmla="*/ 324 h 328"/>
                  <a:gd name="T92" fmla="*/ 448 w 584"/>
                  <a:gd name="T93" fmla="*/ 306 h 328"/>
                  <a:gd name="T94" fmla="*/ 438 w 584"/>
                  <a:gd name="T95" fmla="*/ 280 h 328"/>
                  <a:gd name="T96" fmla="*/ 440 w 584"/>
                  <a:gd name="T97" fmla="*/ 290 h 328"/>
                  <a:gd name="T98" fmla="*/ 462 w 584"/>
                  <a:gd name="T99" fmla="*/ 318 h 328"/>
                  <a:gd name="T100" fmla="*/ 504 w 584"/>
                  <a:gd name="T101" fmla="*/ 328 h 328"/>
                  <a:gd name="T102" fmla="*/ 556 w 584"/>
                  <a:gd name="T103" fmla="*/ 328 h 328"/>
                  <a:gd name="T104" fmla="*/ 578 w 584"/>
                  <a:gd name="T105" fmla="*/ 308 h 328"/>
                  <a:gd name="T106" fmla="*/ 584 w 584"/>
                  <a:gd name="T107" fmla="*/ 252 h 328"/>
                  <a:gd name="T108" fmla="*/ 548 w 584"/>
                  <a:gd name="T109" fmla="*/ 140 h 328"/>
                  <a:gd name="T110" fmla="*/ 490 w 584"/>
                  <a:gd name="T111" fmla="*/ 70 h 328"/>
                  <a:gd name="T112" fmla="*/ 396 w 584"/>
                  <a:gd name="T113" fmla="*/ 16 h 328"/>
                  <a:gd name="T114" fmla="*/ 292 w 584"/>
                  <a:gd name="T11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84" h="328">
                    <a:moveTo>
                      <a:pt x="292" y="0"/>
                    </a:moveTo>
                    <a:lnTo>
                      <a:pt x="292" y="0"/>
                    </a:lnTo>
                    <a:lnTo>
                      <a:pt x="260" y="0"/>
                    </a:lnTo>
                    <a:lnTo>
                      <a:pt x="228" y="4"/>
                    </a:lnTo>
                    <a:lnTo>
                      <a:pt x="196" y="12"/>
                    </a:lnTo>
                    <a:lnTo>
                      <a:pt x="166" y="24"/>
                    </a:lnTo>
                    <a:lnTo>
                      <a:pt x="166" y="24"/>
                    </a:lnTo>
                    <a:lnTo>
                      <a:pt x="146" y="32"/>
                    </a:lnTo>
                    <a:lnTo>
                      <a:pt x="128" y="44"/>
                    </a:lnTo>
                    <a:lnTo>
                      <a:pt x="110" y="56"/>
                    </a:lnTo>
                    <a:lnTo>
                      <a:pt x="94" y="70"/>
                    </a:lnTo>
                    <a:lnTo>
                      <a:pt x="78" y="86"/>
                    </a:lnTo>
                    <a:lnTo>
                      <a:pt x="64" y="104"/>
                    </a:lnTo>
                    <a:lnTo>
                      <a:pt x="50" y="124"/>
                    </a:lnTo>
                    <a:lnTo>
                      <a:pt x="38" y="144"/>
                    </a:lnTo>
                    <a:lnTo>
                      <a:pt x="38" y="144"/>
                    </a:lnTo>
                    <a:lnTo>
                      <a:pt x="22" y="178"/>
                    </a:lnTo>
                    <a:lnTo>
                      <a:pt x="10" y="212"/>
                    </a:lnTo>
                    <a:lnTo>
                      <a:pt x="4" y="248"/>
                    </a:lnTo>
                    <a:lnTo>
                      <a:pt x="2" y="266"/>
                    </a:lnTo>
                    <a:lnTo>
                      <a:pt x="0" y="284"/>
                    </a:lnTo>
                    <a:lnTo>
                      <a:pt x="0" y="284"/>
                    </a:lnTo>
                    <a:lnTo>
                      <a:pt x="2" y="294"/>
                    </a:lnTo>
                    <a:lnTo>
                      <a:pt x="4" y="302"/>
                    </a:lnTo>
                    <a:lnTo>
                      <a:pt x="6" y="310"/>
                    </a:lnTo>
                    <a:lnTo>
                      <a:pt x="10" y="316"/>
                    </a:lnTo>
                    <a:lnTo>
                      <a:pt x="16" y="320"/>
                    </a:lnTo>
                    <a:lnTo>
                      <a:pt x="22" y="324"/>
                    </a:lnTo>
                    <a:lnTo>
                      <a:pt x="28" y="326"/>
                    </a:lnTo>
                    <a:lnTo>
                      <a:pt x="36" y="328"/>
                    </a:lnTo>
                    <a:lnTo>
                      <a:pt x="36" y="328"/>
                    </a:lnTo>
                    <a:lnTo>
                      <a:pt x="60" y="328"/>
                    </a:lnTo>
                    <a:lnTo>
                      <a:pt x="80" y="328"/>
                    </a:lnTo>
                    <a:lnTo>
                      <a:pt x="100" y="326"/>
                    </a:lnTo>
                    <a:lnTo>
                      <a:pt x="100" y="326"/>
                    </a:lnTo>
                    <a:lnTo>
                      <a:pt x="106" y="324"/>
                    </a:lnTo>
                    <a:lnTo>
                      <a:pt x="114" y="322"/>
                    </a:lnTo>
                    <a:lnTo>
                      <a:pt x="120" y="318"/>
                    </a:lnTo>
                    <a:lnTo>
                      <a:pt x="126" y="314"/>
                    </a:lnTo>
                    <a:lnTo>
                      <a:pt x="130" y="306"/>
                    </a:lnTo>
                    <a:lnTo>
                      <a:pt x="134" y="300"/>
                    </a:lnTo>
                    <a:lnTo>
                      <a:pt x="138" y="290"/>
                    </a:lnTo>
                    <a:lnTo>
                      <a:pt x="138" y="280"/>
                    </a:lnTo>
                    <a:lnTo>
                      <a:pt x="138" y="280"/>
                    </a:lnTo>
                    <a:lnTo>
                      <a:pt x="138" y="274"/>
                    </a:lnTo>
                    <a:lnTo>
                      <a:pt x="138" y="274"/>
                    </a:lnTo>
                    <a:lnTo>
                      <a:pt x="140" y="256"/>
                    </a:lnTo>
                    <a:lnTo>
                      <a:pt x="144" y="240"/>
                    </a:lnTo>
                    <a:lnTo>
                      <a:pt x="152" y="222"/>
                    </a:lnTo>
                    <a:lnTo>
                      <a:pt x="164" y="204"/>
                    </a:lnTo>
                    <a:lnTo>
                      <a:pt x="164" y="204"/>
                    </a:lnTo>
                    <a:lnTo>
                      <a:pt x="174" y="192"/>
                    </a:lnTo>
                    <a:lnTo>
                      <a:pt x="186" y="182"/>
                    </a:lnTo>
                    <a:lnTo>
                      <a:pt x="210" y="160"/>
                    </a:lnTo>
                    <a:lnTo>
                      <a:pt x="210" y="160"/>
                    </a:lnTo>
                    <a:lnTo>
                      <a:pt x="224" y="150"/>
                    </a:lnTo>
                    <a:lnTo>
                      <a:pt x="224" y="150"/>
                    </a:lnTo>
                    <a:lnTo>
                      <a:pt x="242" y="146"/>
                    </a:lnTo>
                    <a:lnTo>
                      <a:pt x="258" y="142"/>
                    </a:lnTo>
                    <a:lnTo>
                      <a:pt x="276" y="138"/>
                    </a:lnTo>
                    <a:lnTo>
                      <a:pt x="292" y="136"/>
                    </a:lnTo>
                    <a:lnTo>
                      <a:pt x="292" y="136"/>
                    </a:lnTo>
                    <a:lnTo>
                      <a:pt x="306" y="138"/>
                    </a:lnTo>
                    <a:lnTo>
                      <a:pt x="320" y="140"/>
                    </a:lnTo>
                    <a:lnTo>
                      <a:pt x="344" y="146"/>
                    </a:lnTo>
                    <a:lnTo>
                      <a:pt x="366" y="156"/>
                    </a:lnTo>
                    <a:lnTo>
                      <a:pt x="390" y="172"/>
                    </a:lnTo>
                    <a:lnTo>
                      <a:pt x="390" y="172"/>
                    </a:lnTo>
                    <a:lnTo>
                      <a:pt x="400" y="180"/>
                    </a:lnTo>
                    <a:lnTo>
                      <a:pt x="410" y="190"/>
                    </a:lnTo>
                    <a:lnTo>
                      <a:pt x="418" y="202"/>
                    </a:lnTo>
                    <a:lnTo>
                      <a:pt x="424" y="214"/>
                    </a:lnTo>
                    <a:lnTo>
                      <a:pt x="424" y="214"/>
                    </a:lnTo>
                    <a:lnTo>
                      <a:pt x="436" y="240"/>
                    </a:lnTo>
                    <a:lnTo>
                      <a:pt x="444" y="268"/>
                    </a:lnTo>
                    <a:lnTo>
                      <a:pt x="444" y="268"/>
                    </a:lnTo>
                    <a:lnTo>
                      <a:pt x="444" y="268"/>
                    </a:lnTo>
                    <a:lnTo>
                      <a:pt x="444" y="268"/>
                    </a:lnTo>
                    <a:lnTo>
                      <a:pt x="444" y="268"/>
                    </a:lnTo>
                    <a:lnTo>
                      <a:pt x="444" y="268"/>
                    </a:lnTo>
                    <a:lnTo>
                      <a:pt x="436" y="240"/>
                    </a:lnTo>
                    <a:lnTo>
                      <a:pt x="424" y="214"/>
                    </a:lnTo>
                    <a:lnTo>
                      <a:pt x="424" y="214"/>
                    </a:lnTo>
                    <a:lnTo>
                      <a:pt x="418" y="202"/>
                    </a:lnTo>
                    <a:lnTo>
                      <a:pt x="410" y="190"/>
                    </a:lnTo>
                    <a:lnTo>
                      <a:pt x="400" y="180"/>
                    </a:lnTo>
                    <a:lnTo>
                      <a:pt x="390" y="170"/>
                    </a:lnTo>
                    <a:lnTo>
                      <a:pt x="390" y="170"/>
                    </a:lnTo>
                    <a:lnTo>
                      <a:pt x="366" y="156"/>
                    </a:lnTo>
                    <a:lnTo>
                      <a:pt x="344" y="146"/>
                    </a:lnTo>
                    <a:lnTo>
                      <a:pt x="320" y="138"/>
                    </a:lnTo>
                    <a:lnTo>
                      <a:pt x="306" y="136"/>
                    </a:lnTo>
                    <a:lnTo>
                      <a:pt x="292" y="136"/>
                    </a:lnTo>
                    <a:lnTo>
                      <a:pt x="292" y="136"/>
                    </a:lnTo>
                    <a:lnTo>
                      <a:pt x="276" y="138"/>
                    </a:lnTo>
                    <a:lnTo>
                      <a:pt x="258" y="142"/>
                    </a:lnTo>
                    <a:lnTo>
                      <a:pt x="242" y="146"/>
                    </a:lnTo>
                    <a:lnTo>
                      <a:pt x="224" y="148"/>
                    </a:lnTo>
                    <a:lnTo>
                      <a:pt x="224" y="148"/>
                    </a:lnTo>
                    <a:lnTo>
                      <a:pt x="210" y="160"/>
                    </a:lnTo>
                    <a:lnTo>
                      <a:pt x="210" y="160"/>
                    </a:lnTo>
                    <a:lnTo>
                      <a:pt x="186" y="180"/>
                    </a:lnTo>
                    <a:lnTo>
                      <a:pt x="174" y="192"/>
                    </a:lnTo>
                    <a:lnTo>
                      <a:pt x="164" y="204"/>
                    </a:lnTo>
                    <a:lnTo>
                      <a:pt x="164" y="204"/>
                    </a:lnTo>
                    <a:lnTo>
                      <a:pt x="152" y="222"/>
                    </a:lnTo>
                    <a:lnTo>
                      <a:pt x="144" y="238"/>
                    </a:lnTo>
                    <a:lnTo>
                      <a:pt x="140" y="256"/>
                    </a:lnTo>
                    <a:lnTo>
                      <a:pt x="138" y="272"/>
                    </a:lnTo>
                    <a:lnTo>
                      <a:pt x="138" y="272"/>
                    </a:lnTo>
                    <a:lnTo>
                      <a:pt x="138" y="280"/>
                    </a:lnTo>
                    <a:lnTo>
                      <a:pt x="138" y="280"/>
                    </a:lnTo>
                    <a:lnTo>
                      <a:pt x="138" y="290"/>
                    </a:lnTo>
                    <a:lnTo>
                      <a:pt x="134" y="298"/>
                    </a:lnTo>
                    <a:lnTo>
                      <a:pt x="130" y="306"/>
                    </a:lnTo>
                    <a:lnTo>
                      <a:pt x="126" y="312"/>
                    </a:lnTo>
                    <a:lnTo>
                      <a:pt x="120" y="318"/>
                    </a:lnTo>
                    <a:lnTo>
                      <a:pt x="114" y="322"/>
                    </a:lnTo>
                    <a:lnTo>
                      <a:pt x="106" y="324"/>
                    </a:lnTo>
                    <a:lnTo>
                      <a:pt x="100" y="326"/>
                    </a:lnTo>
                    <a:lnTo>
                      <a:pt x="80" y="328"/>
                    </a:lnTo>
                    <a:lnTo>
                      <a:pt x="60" y="328"/>
                    </a:lnTo>
                    <a:lnTo>
                      <a:pt x="60" y="328"/>
                    </a:lnTo>
                    <a:lnTo>
                      <a:pt x="36" y="328"/>
                    </a:lnTo>
                    <a:lnTo>
                      <a:pt x="36" y="328"/>
                    </a:lnTo>
                    <a:lnTo>
                      <a:pt x="28" y="326"/>
                    </a:lnTo>
                    <a:lnTo>
                      <a:pt x="22" y="324"/>
                    </a:lnTo>
                    <a:lnTo>
                      <a:pt x="16" y="320"/>
                    </a:lnTo>
                    <a:lnTo>
                      <a:pt x="12" y="316"/>
                    </a:lnTo>
                    <a:lnTo>
                      <a:pt x="6" y="310"/>
                    </a:lnTo>
                    <a:lnTo>
                      <a:pt x="4" y="302"/>
                    </a:lnTo>
                    <a:lnTo>
                      <a:pt x="2" y="294"/>
                    </a:lnTo>
                    <a:lnTo>
                      <a:pt x="2" y="284"/>
                    </a:lnTo>
                    <a:lnTo>
                      <a:pt x="2" y="284"/>
                    </a:lnTo>
                    <a:lnTo>
                      <a:pt x="2" y="266"/>
                    </a:lnTo>
                    <a:lnTo>
                      <a:pt x="4" y="248"/>
                    </a:lnTo>
                    <a:lnTo>
                      <a:pt x="12" y="212"/>
                    </a:lnTo>
                    <a:lnTo>
                      <a:pt x="24" y="178"/>
                    </a:lnTo>
                    <a:lnTo>
                      <a:pt x="40" y="144"/>
                    </a:lnTo>
                    <a:lnTo>
                      <a:pt x="40" y="144"/>
                    </a:lnTo>
                    <a:lnTo>
                      <a:pt x="52" y="124"/>
                    </a:lnTo>
                    <a:lnTo>
                      <a:pt x="64" y="104"/>
                    </a:lnTo>
                    <a:lnTo>
                      <a:pt x="78" y="88"/>
                    </a:lnTo>
                    <a:lnTo>
                      <a:pt x="94" y="72"/>
                    </a:lnTo>
                    <a:lnTo>
                      <a:pt x="110" y="56"/>
                    </a:lnTo>
                    <a:lnTo>
                      <a:pt x="128" y="44"/>
                    </a:lnTo>
                    <a:lnTo>
                      <a:pt x="146" y="34"/>
                    </a:lnTo>
                    <a:lnTo>
                      <a:pt x="166" y="24"/>
                    </a:lnTo>
                    <a:lnTo>
                      <a:pt x="166" y="24"/>
                    </a:lnTo>
                    <a:lnTo>
                      <a:pt x="196" y="12"/>
                    </a:lnTo>
                    <a:lnTo>
                      <a:pt x="228" y="6"/>
                    </a:lnTo>
                    <a:lnTo>
                      <a:pt x="260" y="2"/>
                    </a:lnTo>
                    <a:lnTo>
                      <a:pt x="292" y="0"/>
                    </a:lnTo>
                    <a:lnTo>
                      <a:pt x="292" y="0"/>
                    </a:lnTo>
                    <a:lnTo>
                      <a:pt x="318" y="2"/>
                    </a:lnTo>
                    <a:lnTo>
                      <a:pt x="344" y="4"/>
                    </a:lnTo>
                    <a:lnTo>
                      <a:pt x="370" y="10"/>
                    </a:lnTo>
                    <a:lnTo>
                      <a:pt x="396" y="18"/>
                    </a:lnTo>
                    <a:lnTo>
                      <a:pt x="420" y="26"/>
                    </a:lnTo>
                    <a:lnTo>
                      <a:pt x="446" y="38"/>
                    </a:lnTo>
                    <a:lnTo>
                      <a:pt x="468" y="54"/>
                    </a:lnTo>
                    <a:lnTo>
                      <a:pt x="490" y="70"/>
                    </a:lnTo>
                    <a:lnTo>
                      <a:pt x="490" y="70"/>
                    </a:lnTo>
                    <a:lnTo>
                      <a:pt x="512" y="92"/>
                    </a:lnTo>
                    <a:lnTo>
                      <a:pt x="532" y="114"/>
                    </a:lnTo>
                    <a:lnTo>
                      <a:pt x="548" y="140"/>
                    </a:lnTo>
                    <a:lnTo>
                      <a:pt x="560" y="166"/>
                    </a:lnTo>
                    <a:lnTo>
                      <a:pt x="570" y="194"/>
                    </a:lnTo>
                    <a:lnTo>
                      <a:pt x="578" y="222"/>
                    </a:lnTo>
                    <a:lnTo>
                      <a:pt x="582" y="252"/>
                    </a:lnTo>
                    <a:lnTo>
                      <a:pt x="584" y="284"/>
                    </a:lnTo>
                    <a:lnTo>
                      <a:pt x="584" y="284"/>
                    </a:lnTo>
                    <a:lnTo>
                      <a:pt x="582" y="298"/>
                    </a:lnTo>
                    <a:lnTo>
                      <a:pt x="578" y="308"/>
                    </a:lnTo>
                    <a:lnTo>
                      <a:pt x="572" y="318"/>
                    </a:lnTo>
                    <a:lnTo>
                      <a:pt x="562" y="324"/>
                    </a:lnTo>
                    <a:lnTo>
                      <a:pt x="562" y="324"/>
                    </a:lnTo>
                    <a:lnTo>
                      <a:pt x="556" y="326"/>
                    </a:lnTo>
                    <a:lnTo>
                      <a:pt x="546" y="328"/>
                    </a:lnTo>
                    <a:lnTo>
                      <a:pt x="526" y="328"/>
                    </a:lnTo>
                    <a:lnTo>
                      <a:pt x="504" y="328"/>
                    </a:lnTo>
                    <a:lnTo>
                      <a:pt x="484" y="326"/>
                    </a:lnTo>
                    <a:lnTo>
                      <a:pt x="484" y="326"/>
                    </a:lnTo>
                    <a:lnTo>
                      <a:pt x="476" y="324"/>
                    </a:lnTo>
                    <a:lnTo>
                      <a:pt x="468" y="322"/>
                    </a:lnTo>
                    <a:lnTo>
                      <a:pt x="462" y="318"/>
                    </a:lnTo>
                    <a:lnTo>
                      <a:pt x="454" y="312"/>
                    </a:lnTo>
                    <a:lnTo>
                      <a:pt x="448" y="306"/>
                    </a:lnTo>
                    <a:lnTo>
                      <a:pt x="444" y="298"/>
                    </a:lnTo>
                    <a:lnTo>
                      <a:pt x="440" y="290"/>
                    </a:lnTo>
                    <a:lnTo>
                      <a:pt x="440" y="280"/>
                    </a:lnTo>
                    <a:lnTo>
                      <a:pt x="438" y="280"/>
                    </a:lnTo>
                    <a:lnTo>
                      <a:pt x="438" y="280"/>
                    </a:lnTo>
                    <a:lnTo>
                      <a:pt x="440" y="280"/>
                    </a:lnTo>
                    <a:lnTo>
                      <a:pt x="440" y="280"/>
                    </a:lnTo>
                    <a:lnTo>
                      <a:pt x="440" y="290"/>
                    </a:lnTo>
                    <a:lnTo>
                      <a:pt x="444" y="300"/>
                    </a:lnTo>
                    <a:lnTo>
                      <a:pt x="448" y="306"/>
                    </a:lnTo>
                    <a:lnTo>
                      <a:pt x="454" y="314"/>
                    </a:lnTo>
                    <a:lnTo>
                      <a:pt x="462" y="318"/>
                    </a:lnTo>
                    <a:lnTo>
                      <a:pt x="468" y="322"/>
                    </a:lnTo>
                    <a:lnTo>
                      <a:pt x="476" y="324"/>
                    </a:lnTo>
                    <a:lnTo>
                      <a:pt x="484" y="326"/>
                    </a:lnTo>
                    <a:lnTo>
                      <a:pt x="504" y="328"/>
                    </a:lnTo>
                    <a:lnTo>
                      <a:pt x="526" y="328"/>
                    </a:lnTo>
                    <a:lnTo>
                      <a:pt x="548" y="328"/>
                    </a:lnTo>
                    <a:lnTo>
                      <a:pt x="548" y="328"/>
                    </a:lnTo>
                    <a:lnTo>
                      <a:pt x="556" y="328"/>
                    </a:lnTo>
                    <a:lnTo>
                      <a:pt x="564" y="324"/>
                    </a:lnTo>
                    <a:lnTo>
                      <a:pt x="564" y="324"/>
                    </a:lnTo>
                    <a:lnTo>
                      <a:pt x="572" y="318"/>
                    </a:lnTo>
                    <a:lnTo>
                      <a:pt x="578" y="308"/>
                    </a:lnTo>
                    <a:lnTo>
                      <a:pt x="584" y="298"/>
                    </a:lnTo>
                    <a:lnTo>
                      <a:pt x="584" y="284"/>
                    </a:lnTo>
                    <a:lnTo>
                      <a:pt x="584" y="284"/>
                    </a:lnTo>
                    <a:lnTo>
                      <a:pt x="584" y="252"/>
                    </a:lnTo>
                    <a:lnTo>
                      <a:pt x="578" y="222"/>
                    </a:lnTo>
                    <a:lnTo>
                      <a:pt x="572" y="194"/>
                    </a:lnTo>
                    <a:lnTo>
                      <a:pt x="562" y="166"/>
                    </a:lnTo>
                    <a:lnTo>
                      <a:pt x="548" y="140"/>
                    </a:lnTo>
                    <a:lnTo>
                      <a:pt x="532" y="114"/>
                    </a:lnTo>
                    <a:lnTo>
                      <a:pt x="512" y="92"/>
                    </a:lnTo>
                    <a:lnTo>
                      <a:pt x="490" y="70"/>
                    </a:lnTo>
                    <a:lnTo>
                      <a:pt x="490" y="70"/>
                    </a:lnTo>
                    <a:lnTo>
                      <a:pt x="468" y="52"/>
                    </a:lnTo>
                    <a:lnTo>
                      <a:pt x="446" y="38"/>
                    </a:lnTo>
                    <a:lnTo>
                      <a:pt x="422" y="26"/>
                    </a:lnTo>
                    <a:lnTo>
                      <a:pt x="396" y="16"/>
                    </a:lnTo>
                    <a:lnTo>
                      <a:pt x="370" y="10"/>
                    </a:lnTo>
                    <a:lnTo>
                      <a:pt x="344" y="4"/>
                    </a:lnTo>
                    <a:lnTo>
                      <a:pt x="318" y="0"/>
                    </a:lnTo>
                    <a:lnTo>
                      <a:pt x="292" y="0"/>
                    </a:lnTo>
                  </a:path>
                </a:pathLst>
              </a:custGeom>
              <a:noFill/>
              <a:ln>
                <a:noFill/>
              </a:ln>
            </p:spPr>
            <p:txBody>
              <a:bodyPr vert="horz" wrap="square" lIns="91440" tIns="45720" rIns="91440" bIns="45720" numCol="1" anchor="t" anchorCtr="0" compatLnSpc="1"/>
              <a:lstStyle/>
              <a:p>
                <a:endParaRPr lang="zh-CN" altLang="en-US"/>
              </a:p>
            </p:txBody>
          </p:sp>
          <p:sp>
            <p:nvSpPr>
              <p:cNvPr id="780" name="Freeform 159"/>
              <p:cNvSpPr/>
              <p:nvPr/>
            </p:nvSpPr>
            <p:spPr bwMode="auto">
              <a:xfrm>
                <a:off x="2601" y="3249"/>
                <a:ext cx="582" cy="328"/>
              </a:xfrm>
              <a:custGeom>
                <a:avLst/>
                <a:gdLst>
                  <a:gd name="T0" fmla="*/ 226 w 582"/>
                  <a:gd name="T1" fmla="*/ 6 h 328"/>
                  <a:gd name="T2" fmla="*/ 144 w 582"/>
                  <a:gd name="T3" fmla="*/ 34 h 328"/>
                  <a:gd name="T4" fmla="*/ 76 w 582"/>
                  <a:gd name="T5" fmla="*/ 88 h 328"/>
                  <a:gd name="T6" fmla="*/ 38 w 582"/>
                  <a:gd name="T7" fmla="*/ 144 h 328"/>
                  <a:gd name="T8" fmla="*/ 0 w 582"/>
                  <a:gd name="T9" fmla="*/ 266 h 328"/>
                  <a:gd name="T10" fmla="*/ 2 w 582"/>
                  <a:gd name="T11" fmla="*/ 302 h 328"/>
                  <a:gd name="T12" fmla="*/ 20 w 582"/>
                  <a:gd name="T13" fmla="*/ 324 h 328"/>
                  <a:gd name="T14" fmla="*/ 58 w 582"/>
                  <a:gd name="T15" fmla="*/ 328 h 328"/>
                  <a:gd name="T16" fmla="*/ 104 w 582"/>
                  <a:gd name="T17" fmla="*/ 324 h 328"/>
                  <a:gd name="T18" fmla="*/ 128 w 582"/>
                  <a:gd name="T19" fmla="*/ 306 h 328"/>
                  <a:gd name="T20" fmla="*/ 136 w 582"/>
                  <a:gd name="T21" fmla="*/ 280 h 328"/>
                  <a:gd name="T22" fmla="*/ 142 w 582"/>
                  <a:gd name="T23" fmla="*/ 238 h 328"/>
                  <a:gd name="T24" fmla="*/ 172 w 582"/>
                  <a:gd name="T25" fmla="*/ 192 h 328"/>
                  <a:gd name="T26" fmla="*/ 222 w 582"/>
                  <a:gd name="T27" fmla="*/ 148 h 328"/>
                  <a:gd name="T28" fmla="*/ 274 w 582"/>
                  <a:gd name="T29" fmla="*/ 138 h 328"/>
                  <a:gd name="T30" fmla="*/ 318 w 582"/>
                  <a:gd name="T31" fmla="*/ 138 h 328"/>
                  <a:gd name="T32" fmla="*/ 388 w 582"/>
                  <a:gd name="T33" fmla="*/ 170 h 328"/>
                  <a:gd name="T34" fmla="*/ 422 w 582"/>
                  <a:gd name="T35" fmla="*/ 214 h 328"/>
                  <a:gd name="T36" fmla="*/ 442 w 582"/>
                  <a:gd name="T37" fmla="*/ 266 h 328"/>
                  <a:gd name="T38" fmla="*/ 422 w 582"/>
                  <a:gd name="T39" fmla="*/ 212 h 328"/>
                  <a:gd name="T40" fmla="*/ 388 w 582"/>
                  <a:gd name="T41" fmla="*/ 170 h 328"/>
                  <a:gd name="T42" fmla="*/ 318 w 582"/>
                  <a:gd name="T43" fmla="*/ 138 h 328"/>
                  <a:gd name="T44" fmla="*/ 274 w 582"/>
                  <a:gd name="T45" fmla="*/ 138 h 328"/>
                  <a:gd name="T46" fmla="*/ 222 w 582"/>
                  <a:gd name="T47" fmla="*/ 148 h 328"/>
                  <a:gd name="T48" fmla="*/ 172 w 582"/>
                  <a:gd name="T49" fmla="*/ 190 h 328"/>
                  <a:gd name="T50" fmla="*/ 142 w 582"/>
                  <a:gd name="T51" fmla="*/ 238 h 328"/>
                  <a:gd name="T52" fmla="*/ 136 w 582"/>
                  <a:gd name="T53" fmla="*/ 278 h 328"/>
                  <a:gd name="T54" fmla="*/ 128 w 582"/>
                  <a:gd name="T55" fmla="*/ 304 h 328"/>
                  <a:gd name="T56" fmla="*/ 104 w 582"/>
                  <a:gd name="T57" fmla="*/ 324 h 328"/>
                  <a:gd name="T58" fmla="*/ 58 w 582"/>
                  <a:gd name="T59" fmla="*/ 328 h 328"/>
                  <a:gd name="T60" fmla="*/ 20 w 582"/>
                  <a:gd name="T61" fmla="*/ 324 h 328"/>
                  <a:gd name="T62" fmla="*/ 2 w 582"/>
                  <a:gd name="T63" fmla="*/ 302 h 328"/>
                  <a:gd name="T64" fmla="*/ 0 w 582"/>
                  <a:gd name="T65" fmla="*/ 266 h 328"/>
                  <a:gd name="T66" fmla="*/ 38 w 582"/>
                  <a:gd name="T67" fmla="*/ 144 h 328"/>
                  <a:gd name="T68" fmla="*/ 78 w 582"/>
                  <a:gd name="T69" fmla="*/ 88 h 328"/>
                  <a:gd name="T70" fmla="*/ 146 w 582"/>
                  <a:gd name="T71" fmla="*/ 34 h 328"/>
                  <a:gd name="T72" fmla="*/ 226 w 582"/>
                  <a:gd name="T73" fmla="*/ 6 h 328"/>
                  <a:gd name="T74" fmla="*/ 316 w 582"/>
                  <a:gd name="T75" fmla="*/ 2 h 328"/>
                  <a:gd name="T76" fmla="*/ 418 w 582"/>
                  <a:gd name="T77" fmla="*/ 28 h 328"/>
                  <a:gd name="T78" fmla="*/ 488 w 582"/>
                  <a:gd name="T79" fmla="*/ 70 h 328"/>
                  <a:gd name="T80" fmla="*/ 558 w 582"/>
                  <a:gd name="T81" fmla="*/ 166 h 328"/>
                  <a:gd name="T82" fmla="*/ 582 w 582"/>
                  <a:gd name="T83" fmla="*/ 282 h 328"/>
                  <a:gd name="T84" fmla="*/ 570 w 582"/>
                  <a:gd name="T85" fmla="*/ 316 h 328"/>
                  <a:gd name="T86" fmla="*/ 544 w 582"/>
                  <a:gd name="T87" fmla="*/ 326 h 328"/>
                  <a:gd name="T88" fmla="*/ 482 w 582"/>
                  <a:gd name="T89" fmla="*/ 324 h 328"/>
                  <a:gd name="T90" fmla="*/ 454 w 582"/>
                  <a:gd name="T91" fmla="*/ 312 h 328"/>
                  <a:gd name="T92" fmla="*/ 438 w 582"/>
                  <a:gd name="T93" fmla="*/ 280 h 328"/>
                  <a:gd name="T94" fmla="*/ 438 w 582"/>
                  <a:gd name="T95" fmla="*/ 280 h 328"/>
                  <a:gd name="T96" fmla="*/ 452 w 582"/>
                  <a:gd name="T97" fmla="*/ 312 h 328"/>
                  <a:gd name="T98" fmla="*/ 482 w 582"/>
                  <a:gd name="T99" fmla="*/ 326 h 328"/>
                  <a:gd name="T100" fmla="*/ 544 w 582"/>
                  <a:gd name="T101" fmla="*/ 328 h 328"/>
                  <a:gd name="T102" fmla="*/ 570 w 582"/>
                  <a:gd name="T103" fmla="*/ 318 h 328"/>
                  <a:gd name="T104" fmla="*/ 582 w 582"/>
                  <a:gd name="T105" fmla="*/ 284 h 328"/>
                  <a:gd name="T106" fmla="*/ 558 w 582"/>
                  <a:gd name="T107" fmla="*/ 166 h 328"/>
                  <a:gd name="T108" fmla="*/ 488 w 582"/>
                  <a:gd name="T109" fmla="*/ 70 h 328"/>
                  <a:gd name="T110" fmla="*/ 418 w 582"/>
                  <a:gd name="T111" fmla="*/ 26 h 328"/>
                  <a:gd name="T112" fmla="*/ 316 w 582"/>
                  <a:gd name="T113" fmla="*/ 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82" h="328">
                    <a:moveTo>
                      <a:pt x="290" y="0"/>
                    </a:moveTo>
                    <a:lnTo>
                      <a:pt x="290" y="0"/>
                    </a:lnTo>
                    <a:lnTo>
                      <a:pt x="258" y="2"/>
                    </a:lnTo>
                    <a:lnTo>
                      <a:pt x="226" y="6"/>
                    </a:lnTo>
                    <a:lnTo>
                      <a:pt x="194" y="12"/>
                    </a:lnTo>
                    <a:lnTo>
                      <a:pt x="164" y="24"/>
                    </a:lnTo>
                    <a:lnTo>
                      <a:pt x="164" y="24"/>
                    </a:lnTo>
                    <a:lnTo>
                      <a:pt x="144" y="34"/>
                    </a:lnTo>
                    <a:lnTo>
                      <a:pt x="126" y="44"/>
                    </a:lnTo>
                    <a:lnTo>
                      <a:pt x="108" y="56"/>
                    </a:lnTo>
                    <a:lnTo>
                      <a:pt x="92" y="72"/>
                    </a:lnTo>
                    <a:lnTo>
                      <a:pt x="76" y="88"/>
                    </a:lnTo>
                    <a:lnTo>
                      <a:pt x="62" y="104"/>
                    </a:lnTo>
                    <a:lnTo>
                      <a:pt x="50" y="124"/>
                    </a:lnTo>
                    <a:lnTo>
                      <a:pt x="38" y="144"/>
                    </a:lnTo>
                    <a:lnTo>
                      <a:pt x="38" y="144"/>
                    </a:lnTo>
                    <a:lnTo>
                      <a:pt x="22" y="178"/>
                    </a:lnTo>
                    <a:lnTo>
                      <a:pt x="10" y="212"/>
                    </a:lnTo>
                    <a:lnTo>
                      <a:pt x="2" y="248"/>
                    </a:lnTo>
                    <a:lnTo>
                      <a:pt x="0" y="266"/>
                    </a:lnTo>
                    <a:lnTo>
                      <a:pt x="0" y="284"/>
                    </a:lnTo>
                    <a:lnTo>
                      <a:pt x="0" y="284"/>
                    </a:lnTo>
                    <a:lnTo>
                      <a:pt x="0" y="294"/>
                    </a:lnTo>
                    <a:lnTo>
                      <a:pt x="2" y="302"/>
                    </a:lnTo>
                    <a:lnTo>
                      <a:pt x="4" y="310"/>
                    </a:lnTo>
                    <a:lnTo>
                      <a:pt x="10" y="316"/>
                    </a:lnTo>
                    <a:lnTo>
                      <a:pt x="14" y="320"/>
                    </a:lnTo>
                    <a:lnTo>
                      <a:pt x="20" y="324"/>
                    </a:lnTo>
                    <a:lnTo>
                      <a:pt x="26" y="326"/>
                    </a:lnTo>
                    <a:lnTo>
                      <a:pt x="34" y="328"/>
                    </a:lnTo>
                    <a:lnTo>
                      <a:pt x="34" y="328"/>
                    </a:lnTo>
                    <a:lnTo>
                      <a:pt x="58" y="328"/>
                    </a:lnTo>
                    <a:lnTo>
                      <a:pt x="78" y="328"/>
                    </a:lnTo>
                    <a:lnTo>
                      <a:pt x="98" y="326"/>
                    </a:lnTo>
                    <a:lnTo>
                      <a:pt x="98" y="326"/>
                    </a:lnTo>
                    <a:lnTo>
                      <a:pt x="104" y="324"/>
                    </a:lnTo>
                    <a:lnTo>
                      <a:pt x="112" y="322"/>
                    </a:lnTo>
                    <a:lnTo>
                      <a:pt x="118" y="318"/>
                    </a:lnTo>
                    <a:lnTo>
                      <a:pt x="124" y="312"/>
                    </a:lnTo>
                    <a:lnTo>
                      <a:pt x="128" y="306"/>
                    </a:lnTo>
                    <a:lnTo>
                      <a:pt x="132" y="298"/>
                    </a:lnTo>
                    <a:lnTo>
                      <a:pt x="136" y="290"/>
                    </a:lnTo>
                    <a:lnTo>
                      <a:pt x="136" y="280"/>
                    </a:lnTo>
                    <a:lnTo>
                      <a:pt x="136" y="280"/>
                    </a:lnTo>
                    <a:lnTo>
                      <a:pt x="136" y="272"/>
                    </a:lnTo>
                    <a:lnTo>
                      <a:pt x="136" y="272"/>
                    </a:lnTo>
                    <a:lnTo>
                      <a:pt x="138" y="256"/>
                    </a:lnTo>
                    <a:lnTo>
                      <a:pt x="142" y="238"/>
                    </a:lnTo>
                    <a:lnTo>
                      <a:pt x="150" y="222"/>
                    </a:lnTo>
                    <a:lnTo>
                      <a:pt x="162" y="204"/>
                    </a:lnTo>
                    <a:lnTo>
                      <a:pt x="162" y="204"/>
                    </a:lnTo>
                    <a:lnTo>
                      <a:pt x="172" y="192"/>
                    </a:lnTo>
                    <a:lnTo>
                      <a:pt x="184" y="180"/>
                    </a:lnTo>
                    <a:lnTo>
                      <a:pt x="208" y="160"/>
                    </a:lnTo>
                    <a:lnTo>
                      <a:pt x="208" y="160"/>
                    </a:lnTo>
                    <a:lnTo>
                      <a:pt x="222" y="148"/>
                    </a:lnTo>
                    <a:lnTo>
                      <a:pt x="222" y="148"/>
                    </a:lnTo>
                    <a:lnTo>
                      <a:pt x="240" y="146"/>
                    </a:lnTo>
                    <a:lnTo>
                      <a:pt x="256" y="142"/>
                    </a:lnTo>
                    <a:lnTo>
                      <a:pt x="274" y="138"/>
                    </a:lnTo>
                    <a:lnTo>
                      <a:pt x="290" y="136"/>
                    </a:lnTo>
                    <a:lnTo>
                      <a:pt x="290" y="136"/>
                    </a:lnTo>
                    <a:lnTo>
                      <a:pt x="304" y="136"/>
                    </a:lnTo>
                    <a:lnTo>
                      <a:pt x="318" y="138"/>
                    </a:lnTo>
                    <a:lnTo>
                      <a:pt x="342" y="146"/>
                    </a:lnTo>
                    <a:lnTo>
                      <a:pt x="364" y="156"/>
                    </a:lnTo>
                    <a:lnTo>
                      <a:pt x="388" y="170"/>
                    </a:lnTo>
                    <a:lnTo>
                      <a:pt x="388" y="170"/>
                    </a:lnTo>
                    <a:lnTo>
                      <a:pt x="398" y="180"/>
                    </a:lnTo>
                    <a:lnTo>
                      <a:pt x="408" y="190"/>
                    </a:lnTo>
                    <a:lnTo>
                      <a:pt x="416" y="202"/>
                    </a:lnTo>
                    <a:lnTo>
                      <a:pt x="422" y="214"/>
                    </a:lnTo>
                    <a:lnTo>
                      <a:pt x="422" y="214"/>
                    </a:lnTo>
                    <a:lnTo>
                      <a:pt x="434" y="240"/>
                    </a:lnTo>
                    <a:lnTo>
                      <a:pt x="442" y="268"/>
                    </a:lnTo>
                    <a:lnTo>
                      <a:pt x="442" y="266"/>
                    </a:lnTo>
                    <a:lnTo>
                      <a:pt x="442" y="266"/>
                    </a:lnTo>
                    <a:lnTo>
                      <a:pt x="434" y="240"/>
                    </a:lnTo>
                    <a:lnTo>
                      <a:pt x="422" y="212"/>
                    </a:lnTo>
                    <a:lnTo>
                      <a:pt x="422" y="212"/>
                    </a:lnTo>
                    <a:lnTo>
                      <a:pt x="416" y="200"/>
                    </a:lnTo>
                    <a:lnTo>
                      <a:pt x="408" y="190"/>
                    </a:lnTo>
                    <a:lnTo>
                      <a:pt x="398" y="178"/>
                    </a:lnTo>
                    <a:lnTo>
                      <a:pt x="388" y="170"/>
                    </a:lnTo>
                    <a:lnTo>
                      <a:pt x="388" y="170"/>
                    </a:lnTo>
                    <a:lnTo>
                      <a:pt x="364" y="156"/>
                    </a:lnTo>
                    <a:lnTo>
                      <a:pt x="342" y="144"/>
                    </a:lnTo>
                    <a:lnTo>
                      <a:pt x="318" y="138"/>
                    </a:lnTo>
                    <a:lnTo>
                      <a:pt x="304" y="136"/>
                    </a:lnTo>
                    <a:lnTo>
                      <a:pt x="290" y="136"/>
                    </a:lnTo>
                    <a:lnTo>
                      <a:pt x="290" y="136"/>
                    </a:lnTo>
                    <a:lnTo>
                      <a:pt x="274" y="138"/>
                    </a:lnTo>
                    <a:lnTo>
                      <a:pt x="256" y="140"/>
                    </a:lnTo>
                    <a:lnTo>
                      <a:pt x="240" y="144"/>
                    </a:lnTo>
                    <a:lnTo>
                      <a:pt x="222" y="148"/>
                    </a:lnTo>
                    <a:lnTo>
                      <a:pt x="222" y="148"/>
                    </a:lnTo>
                    <a:lnTo>
                      <a:pt x="208" y="160"/>
                    </a:lnTo>
                    <a:lnTo>
                      <a:pt x="208" y="160"/>
                    </a:lnTo>
                    <a:lnTo>
                      <a:pt x="184" y="180"/>
                    </a:lnTo>
                    <a:lnTo>
                      <a:pt x="172" y="190"/>
                    </a:lnTo>
                    <a:lnTo>
                      <a:pt x="162" y="202"/>
                    </a:lnTo>
                    <a:lnTo>
                      <a:pt x="162" y="202"/>
                    </a:lnTo>
                    <a:lnTo>
                      <a:pt x="150" y="220"/>
                    </a:lnTo>
                    <a:lnTo>
                      <a:pt x="142" y="238"/>
                    </a:lnTo>
                    <a:lnTo>
                      <a:pt x="138" y="256"/>
                    </a:lnTo>
                    <a:lnTo>
                      <a:pt x="136" y="272"/>
                    </a:lnTo>
                    <a:lnTo>
                      <a:pt x="136" y="272"/>
                    </a:lnTo>
                    <a:lnTo>
                      <a:pt x="136" y="278"/>
                    </a:lnTo>
                    <a:lnTo>
                      <a:pt x="136" y="278"/>
                    </a:lnTo>
                    <a:lnTo>
                      <a:pt x="134" y="288"/>
                    </a:lnTo>
                    <a:lnTo>
                      <a:pt x="132" y="298"/>
                    </a:lnTo>
                    <a:lnTo>
                      <a:pt x="128" y="304"/>
                    </a:lnTo>
                    <a:lnTo>
                      <a:pt x="124" y="312"/>
                    </a:lnTo>
                    <a:lnTo>
                      <a:pt x="118" y="316"/>
                    </a:lnTo>
                    <a:lnTo>
                      <a:pt x="112" y="320"/>
                    </a:lnTo>
                    <a:lnTo>
                      <a:pt x="104" y="324"/>
                    </a:lnTo>
                    <a:lnTo>
                      <a:pt x="98" y="324"/>
                    </a:lnTo>
                    <a:lnTo>
                      <a:pt x="78" y="326"/>
                    </a:lnTo>
                    <a:lnTo>
                      <a:pt x="58" y="328"/>
                    </a:lnTo>
                    <a:lnTo>
                      <a:pt x="58" y="328"/>
                    </a:lnTo>
                    <a:lnTo>
                      <a:pt x="34" y="326"/>
                    </a:lnTo>
                    <a:lnTo>
                      <a:pt x="34" y="326"/>
                    </a:lnTo>
                    <a:lnTo>
                      <a:pt x="28" y="326"/>
                    </a:lnTo>
                    <a:lnTo>
                      <a:pt x="20" y="324"/>
                    </a:lnTo>
                    <a:lnTo>
                      <a:pt x="14" y="320"/>
                    </a:lnTo>
                    <a:lnTo>
                      <a:pt x="10" y="314"/>
                    </a:lnTo>
                    <a:lnTo>
                      <a:pt x="6" y="308"/>
                    </a:lnTo>
                    <a:lnTo>
                      <a:pt x="2" y="302"/>
                    </a:lnTo>
                    <a:lnTo>
                      <a:pt x="0" y="292"/>
                    </a:lnTo>
                    <a:lnTo>
                      <a:pt x="0" y="284"/>
                    </a:lnTo>
                    <a:lnTo>
                      <a:pt x="0" y="284"/>
                    </a:lnTo>
                    <a:lnTo>
                      <a:pt x="0" y="266"/>
                    </a:lnTo>
                    <a:lnTo>
                      <a:pt x="2" y="248"/>
                    </a:lnTo>
                    <a:lnTo>
                      <a:pt x="10" y="212"/>
                    </a:lnTo>
                    <a:lnTo>
                      <a:pt x="22" y="178"/>
                    </a:lnTo>
                    <a:lnTo>
                      <a:pt x="38" y="144"/>
                    </a:lnTo>
                    <a:lnTo>
                      <a:pt x="38" y="144"/>
                    </a:lnTo>
                    <a:lnTo>
                      <a:pt x="50" y="124"/>
                    </a:lnTo>
                    <a:lnTo>
                      <a:pt x="62" y="104"/>
                    </a:lnTo>
                    <a:lnTo>
                      <a:pt x="78" y="88"/>
                    </a:lnTo>
                    <a:lnTo>
                      <a:pt x="92" y="72"/>
                    </a:lnTo>
                    <a:lnTo>
                      <a:pt x="110" y="58"/>
                    </a:lnTo>
                    <a:lnTo>
                      <a:pt x="126" y="44"/>
                    </a:lnTo>
                    <a:lnTo>
                      <a:pt x="146" y="34"/>
                    </a:lnTo>
                    <a:lnTo>
                      <a:pt x="164" y="24"/>
                    </a:lnTo>
                    <a:lnTo>
                      <a:pt x="164" y="24"/>
                    </a:lnTo>
                    <a:lnTo>
                      <a:pt x="196" y="14"/>
                    </a:lnTo>
                    <a:lnTo>
                      <a:pt x="226" y="6"/>
                    </a:lnTo>
                    <a:lnTo>
                      <a:pt x="258" y="2"/>
                    </a:lnTo>
                    <a:lnTo>
                      <a:pt x="290" y="0"/>
                    </a:lnTo>
                    <a:lnTo>
                      <a:pt x="290" y="0"/>
                    </a:lnTo>
                    <a:lnTo>
                      <a:pt x="316" y="2"/>
                    </a:lnTo>
                    <a:lnTo>
                      <a:pt x="342" y="4"/>
                    </a:lnTo>
                    <a:lnTo>
                      <a:pt x="368" y="10"/>
                    </a:lnTo>
                    <a:lnTo>
                      <a:pt x="394" y="18"/>
                    </a:lnTo>
                    <a:lnTo>
                      <a:pt x="418" y="28"/>
                    </a:lnTo>
                    <a:lnTo>
                      <a:pt x="442" y="40"/>
                    </a:lnTo>
                    <a:lnTo>
                      <a:pt x="466" y="54"/>
                    </a:lnTo>
                    <a:lnTo>
                      <a:pt x="488" y="70"/>
                    </a:lnTo>
                    <a:lnTo>
                      <a:pt x="488" y="70"/>
                    </a:lnTo>
                    <a:lnTo>
                      <a:pt x="510" y="92"/>
                    </a:lnTo>
                    <a:lnTo>
                      <a:pt x="528" y="116"/>
                    </a:lnTo>
                    <a:lnTo>
                      <a:pt x="544" y="140"/>
                    </a:lnTo>
                    <a:lnTo>
                      <a:pt x="558" y="166"/>
                    </a:lnTo>
                    <a:lnTo>
                      <a:pt x="568" y="194"/>
                    </a:lnTo>
                    <a:lnTo>
                      <a:pt x="576" y="222"/>
                    </a:lnTo>
                    <a:lnTo>
                      <a:pt x="580" y="252"/>
                    </a:lnTo>
                    <a:lnTo>
                      <a:pt x="582" y="282"/>
                    </a:lnTo>
                    <a:lnTo>
                      <a:pt x="582" y="282"/>
                    </a:lnTo>
                    <a:lnTo>
                      <a:pt x="580" y="296"/>
                    </a:lnTo>
                    <a:lnTo>
                      <a:pt x="576" y="308"/>
                    </a:lnTo>
                    <a:lnTo>
                      <a:pt x="570" y="316"/>
                    </a:lnTo>
                    <a:lnTo>
                      <a:pt x="560" y="322"/>
                    </a:lnTo>
                    <a:lnTo>
                      <a:pt x="560" y="322"/>
                    </a:lnTo>
                    <a:lnTo>
                      <a:pt x="552" y="326"/>
                    </a:lnTo>
                    <a:lnTo>
                      <a:pt x="544" y="326"/>
                    </a:lnTo>
                    <a:lnTo>
                      <a:pt x="524" y="328"/>
                    </a:lnTo>
                    <a:lnTo>
                      <a:pt x="502" y="326"/>
                    </a:lnTo>
                    <a:lnTo>
                      <a:pt x="482" y="324"/>
                    </a:lnTo>
                    <a:lnTo>
                      <a:pt x="482" y="324"/>
                    </a:lnTo>
                    <a:lnTo>
                      <a:pt x="474" y="324"/>
                    </a:lnTo>
                    <a:lnTo>
                      <a:pt x="468" y="320"/>
                    </a:lnTo>
                    <a:lnTo>
                      <a:pt x="460" y="316"/>
                    </a:lnTo>
                    <a:lnTo>
                      <a:pt x="454" y="312"/>
                    </a:lnTo>
                    <a:lnTo>
                      <a:pt x="448" y="304"/>
                    </a:lnTo>
                    <a:lnTo>
                      <a:pt x="442" y="298"/>
                    </a:lnTo>
                    <a:lnTo>
                      <a:pt x="440" y="288"/>
                    </a:lnTo>
                    <a:lnTo>
                      <a:pt x="438" y="280"/>
                    </a:lnTo>
                    <a:lnTo>
                      <a:pt x="438" y="280"/>
                    </a:lnTo>
                    <a:lnTo>
                      <a:pt x="438" y="280"/>
                    </a:lnTo>
                    <a:lnTo>
                      <a:pt x="438" y="280"/>
                    </a:lnTo>
                    <a:lnTo>
                      <a:pt x="438" y="280"/>
                    </a:lnTo>
                    <a:lnTo>
                      <a:pt x="438" y="290"/>
                    </a:lnTo>
                    <a:lnTo>
                      <a:pt x="442" y="298"/>
                    </a:lnTo>
                    <a:lnTo>
                      <a:pt x="446" y="306"/>
                    </a:lnTo>
                    <a:lnTo>
                      <a:pt x="452" y="312"/>
                    </a:lnTo>
                    <a:lnTo>
                      <a:pt x="460" y="318"/>
                    </a:lnTo>
                    <a:lnTo>
                      <a:pt x="466" y="322"/>
                    </a:lnTo>
                    <a:lnTo>
                      <a:pt x="474" y="324"/>
                    </a:lnTo>
                    <a:lnTo>
                      <a:pt x="482" y="326"/>
                    </a:lnTo>
                    <a:lnTo>
                      <a:pt x="502" y="328"/>
                    </a:lnTo>
                    <a:lnTo>
                      <a:pt x="524" y="328"/>
                    </a:lnTo>
                    <a:lnTo>
                      <a:pt x="544" y="328"/>
                    </a:lnTo>
                    <a:lnTo>
                      <a:pt x="544" y="328"/>
                    </a:lnTo>
                    <a:lnTo>
                      <a:pt x="554" y="326"/>
                    </a:lnTo>
                    <a:lnTo>
                      <a:pt x="560" y="324"/>
                    </a:lnTo>
                    <a:lnTo>
                      <a:pt x="560" y="324"/>
                    </a:lnTo>
                    <a:lnTo>
                      <a:pt x="570" y="318"/>
                    </a:lnTo>
                    <a:lnTo>
                      <a:pt x="576" y="308"/>
                    </a:lnTo>
                    <a:lnTo>
                      <a:pt x="580" y="298"/>
                    </a:lnTo>
                    <a:lnTo>
                      <a:pt x="582" y="284"/>
                    </a:lnTo>
                    <a:lnTo>
                      <a:pt x="582" y="284"/>
                    </a:lnTo>
                    <a:lnTo>
                      <a:pt x="580" y="252"/>
                    </a:lnTo>
                    <a:lnTo>
                      <a:pt x="576" y="222"/>
                    </a:lnTo>
                    <a:lnTo>
                      <a:pt x="568" y="194"/>
                    </a:lnTo>
                    <a:lnTo>
                      <a:pt x="558" y="166"/>
                    </a:lnTo>
                    <a:lnTo>
                      <a:pt x="546" y="140"/>
                    </a:lnTo>
                    <a:lnTo>
                      <a:pt x="530" y="114"/>
                    </a:lnTo>
                    <a:lnTo>
                      <a:pt x="510" y="92"/>
                    </a:lnTo>
                    <a:lnTo>
                      <a:pt x="488" y="70"/>
                    </a:lnTo>
                    <a:lnTo>
                      <a:pt x="488" y="70"/>
                    </a:lnTo>
                    <a:lnTo>
                      <a:pt x="466" y="54"/>
                    </a:lnTo>
                    <a:lnTo>
                      <a:pt x="444" y="38"/>
                    </a:lnTo>
                    <a:lnTo>
                      <a:pt x="418" y="26"/>
                    </a:lnTo>
                    <a:lnTo>
                      <a:pt x="394" y="18"/>
                    </a:lnTo>
                    <a:lnTo>
                      <a:pt x="368" y="10"/>
                    </a:lnTo>
                    <a:lnTo>
                      <a:pt x="342" y="4"/>
                    </a:lnTo>
                    <a:lnTo>
                      <a:pt x="316" y="2"/>
                    </a:lnTo>
                    <a:lnTo>
                      <a:pt x="290" y="0"/>
                    </a:lnTo>
                    <a:close/>
                  </a:path>
                </a:pathLst>
              </a:custGeom>
              <a:solidFill>
                <a:srgbClr val="FDFDFD"/>
              </a:solidFill>
              <a:ln>
                <a:noFill/>
              </a:ln>
            </p:spPr>
            <p:txBody>
              <a:bodyPr vert="horz" wrap="square" lIns="91440" tIns="45720" rIns="91440" bIns="45720" numCol="1" anchor="t" anchorCtr="0" compatLnSpc="1"/>
              <a:lstStyle/>
              <a:p>
                <a:endParaRPr lang="zh-CN" altLang="en-US"/>
              </a:p>
            </p:txBody>
          </p:sp>
          <p:sp>
            <p:nvSpPr>
              <p:cNvPr id="781" name="Freeform 160"/>
              <p:cNvSpPr/>
              <p:nvPr/>
            </p:nvSpPr>
            <p:spPr bwMode="auto">
              <a:xfrm>
                <a:off x="2601" y="3249"/>
                <a:ext cx="582" cy="328"/>
              </a:xfrm>
              <a:custGeom>
                <a:avLst/>
                <a:gdLst>
                  <a:gd name="T0" fmla="*/ 226 w 582"/>
                  <a:gd name="T1" fmla="*/ 6 h 328"/>
                  <a:gd name="T2" fmla="*/ 144 w 582"/>
                  <a:gd name="T3" fmla="*/ 34 h 328"/>
                  <a:gd name="T4" fmla="*/ 76 w 582"/>
                  <a:gd name="T5" fmla="*/ 88 h 328"/>
                  <a:gd name="T6" fmla="*/ 38 w 582"/>
                  <a:gd name="T7" fmla="*/ 144 h 328"/>
                  <a:gd name="T8" fmla="*/ 0 w 582"/>
                  <a:gd name="T9" fmla="*/ 266 h 328"/>
                  <a:gd name="T10" fmla="*/ 2 w 582"/>
                  <a:gd name="T11" fmla="*/ 302 h 328"/>
                  <a:gd name="T12" fmla="*/ 20 w 582"/>
                  <a:gd name="T13" fmla="*/ 324 h 328"/>
                  <a:gd name="T14" fmla="*/ 58 w 582"/>
                  <a:gd name="T15" fmla="*/ 328 h 328"/>
                  <a:gd name="T16" fmla="*/ 104 w 582"/>
                  <a:gd name="T17" fmla="*/ 324 h 328"/>
                  <a:gd name="T18" fmla="*/ 128 w 582"/>
                  <a:gd name="T19" fmla="*/ 306 h 328"/>
                  <a:gd name="T20" fmla="*/ 136 w 582"/>
                  <a:gd name="T21" fmla="*/ 280 h 328"/>
                  <a:gd name="T22" fmla="*/ 142 w 582"/>
                  <a:gd name="T23" fmla="*/ 238 h 328"/>
                  <a:gd name="T24" fmla="*/ 172 w 582"/>
                  <a:gd name="T25" fmla="*/ 192 h 328"/>
                  <a:gd name="T26" fmla="*/ 222 w 582"/>
                  <a:gd name="T27" fmla="*/ 148 h 328"/>
                  <a:gd name="T28" fmla="*/ 274 w 582"/>
                  <a:gd name="T29" fmla="*/ 138 h 328"/>
                  <a:gd name="T30" fmla="*/ 318 w 582"/>
                  <a:gd name="T31" fmla="*/ 138 h 328"/>
                  <a:gd name="T32" fmla="*/ 388 w 582"/>
                  <a:gd name="T33" fmla="*/ 170 h 328"/>
                  <a:gd name="T34" fmla="*/ 422 w 582"/>
                  <a:gd name="T35" fmla="*/ 214 h 328"/>
                  <a:gd name="T36" fmla="*/ 442 w 582"/>
                  <a:gd name="T37" fmla="*/ 266 h 328"/>
                  <a:gd name="T38" fmla="*/ 422 w 582"/>
                  <a:gd name="T39" fmla="*/ 212 h 328"/>
                  <a:gd name="T40" fmla="*/ 388 w 582"/>
                  <a:gd name="T41" fmla="*/ 170 h 328"/>
                  <a:gd name="T42" fmla="*/ 318 w 582"/>
                  <a:gd name="T43" fmla="*/ 138 h 328"/>
                  <a:gd name="T44" fmla="*/ 274 w 582"/>
                  <a:gd name="T45" fmla="*/ 138 h 328"/>
                  <a:gd name="T46" fmla="*/ 222 w 582"/>
                  <a:gd name="T47" fmla="*/ 148 h 328"/>
                  <a:gd name="T48" fmla="*/ 172 w 582"/>
                  <a:gd name="T49" fmla="*/ 190 h 328"/>
                  <a:gd name="T50" fmla="*/ 142 w 582"/>
                  <a:gd name="T51" fmla="*/ 238 h 328"/>
                  <a:gd name="T52" fmla="*/ 136 w 582"/>
                  <a:gd name="T53" fmla="*/ 278 h 328"/>
                  <a:gd name="T54" fmla="*/ 128 w 582"/>
                  <a:gd name="T55" fmla="*/ 304 h 328"/>
                  <a:gd name="T56" fmla="*/ 104 w 582"/>
                  <a:gd name="T57" fmla="*/ 324 h 328"/>
                  <a:gd name="T58" fmla="*/ 58 w 582"/>
                  <a:gd name="T59" fmla="*/ 328 h 328"/>
                  <a:gd name="T60" fmla="*/ 20 w 582"/>
                  <a:gd name="T61" fmla="*/ 324 h 328"/>
                  <a:gd name="T62" fmla="*/ 2 w 582"/>
                  <a:gd name="T63" fmla="*/ 302 h 328"/>
                  <a:gd name="T64" fmla="*/ 0 w 582"/>
                  <a:gd name="T65" fmla="*/ 266 h 328"/>
                  <a:gd name="T66" fmla="*/ 38 w 582"/>
                  <a:gd name="T67" fmla="*/ 144 h 328"/>
                  <a:gd name="T68" fmla="*/ 78 w 582"/>
                  <a:gd name="T69" fmla="*/ 88 h 328"/>
                  <a:gd name="T70" fmla="*/ 146 w 582"/>
                  <a:gd name="T71" fmla="*/ 34 h 328"/>
                  <a:gd name="T72" fmla="*/ 226 w 582"/>
                  <a:gd name="T73" fmla="*/ 6 h 328"/>
                  <a:gd name="T74" fmla="*/ 316 w 582"/>
                  <a:gd name="T75" fmla="*/ 2 h 328"/>
                  <a:gd name="T76" fmla="*/ 418 w 582"/>
                  <a:gd name="T77" fmla="*/ 28 h 328"/>
                  <a:gd name="T78" fmla="*/ 488 w 582"/>
                  <a:gd name="T79" fmla="*/ 70 h 328"/>
                  <a:gd name="T80" fmla="*/ 558 w 582"/>
                  <a:gd name="T81" fmla="*/ 166 h 328"/>
                  <a:gd name="T82" fmla="*/ 582 w 582"/>
                  <a:gd name="T83" fmla="*/ 282 h 328"/>
                  <a:gd name="T84" fmla="*/ 570 w 582"/>
                  <a:gd name="T85" fmla="*/ 316 h 328"/>
                  <a:gd name="T86" fmla="*/ 544 w 582"/>
                  <a:gd name="T87" fmla="*/ 326 h 328"/>
                  <a:gd name="T88" fmla="*/ 482 w 582"/>
                  <a:gd name="T89" fmla="*/ 324 h 328"/>
                  <a:gd name="T90" fmla="*/ 454 w 582"/>
                  <a:gd name="T91" fmla="*/ 312 h 328"/>
                  <a:gd name="T92" fmla="*/ 438 w 582"/>
                  <a:gd name="T93" fmla="*/ 280 h 328"/>
                  <a:gd name="T94" fmla="*/ 438 w 582"/>
                  <a:gd name="T95" fmla="*/ 280 h 328"/>
                  <a:gd name="T96" fmla="*/ 452 w 582"/>
                  <a:gd name="T97" fmla="*/ 312 h 328"/>
                  <a:gd name="T98" fmla="*/ 482 w 582"/>
                  <a:gd name="T99" fmla="*/ 326 h 328"/>
                  <a:gd name="T100" fmla="*/ 544 w 582"/>
                  <a:gd name="T101" fmla="*/ 328 h 328"/>
                  <a:gd name="T102" fmla="*/ 570 w 582"/>
                  <a:gd name="T103" fmla="*/ 318 h 328"/>
                  <a:gd name="T104" fmla="*/ 582 w 582"/>
                  <a:gd name="T105" fmla="*/ 284 h 328"/>
                  <a:gd name="T106" fmla="*/ 558 w 582"/>
                  <a:gd name="T107" fmla="*/ 166 h 328"/>
                  <a:gd name="T108" fmla="*/ 488 w 582"/>
                  <a:gd name="T109" fmla="*/ 70 h 328"/>
                  <a:gd name="T110" fmla="*/ 418 w 582"/>
                  <a:gd name="T111" fmla="*/ 26 h 328"/>
                  <a:gd name="T112" fmla="*/ 316 w 582"/>
                  <a:gd name="T113" fmla="*/ 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82" h="328">
                    <a:moveTo>
                      <a:pt x="290" y="0"/>
                    </a:moveTo>
                    <a:lnTo>
                      <a:pt x="290" y="0"/>
                    </a:lnTo>
                    <a:lnTo>
                      <a:pt x="258" y="2"/>
                    </a:lnTo>
                    <a:lnTo>
                      <a:pt x="226" y="6"/>
                    </a:lnTo>
                    <a:lnTo>
                      <a:pt x="194" y="12"/>
                    </a:lnTo>
                    <a:lnTo>
                      <a:pt x="164" y="24"/>
                    </a:lnTo>
                    <a:lnTo>
                      <a:pt x="164" y="24"/>
                    </a:lnTo>
                    <a:lnTo>
                      <a:pt x="144" y="34"/>
                    </a:lnTo>
                    <a:lnTo>
                      <a:pt x="126" y="44"/>
                    </a:lnTo>
                    <a:lnTo>
                      <a:pt x="108" y="56"/>
                    </a:lnTo>
                    <a:lnTo>
                      <a:pt x="92" y="72"/>
                    </a:lnTo>
                    <a:lnTo>
                      <a:pt x="76" y="88"/>
                    </a:lnTo>
                    <a:lnTo>
                      <a:pt x="62" y="104"/>
                    </a:lnTo>
                    <a:lnTo>
                      <a:pt x="50" y="124"/>
                    </a:lnTo>
                    <a:lnTo>
                      <a:pt x="38" y="144"/>
                    </a:lnTo>
                    <a:lnTo>
                      <a:pt x="38" y="144"/>
                    </a:lnTo>
                    <a:lnTo>
                      <a:pt x="22" y="178"/>
                    </a:lnTo>
                    <a:lnTo>
                      <a:pt x="10" y="212"/>
                    </a:lnTo>
                    <a:lnTo>
                      <a:pt x="2" y="248"/>
                    </a:lnTo>
                    <a:lnTo>
                      <a:pt x="0" y="266"/>
                    </a:lnTo>
                    <a:lnTo>
                      <a:pt x="0" y="284"/>
                    </a:lnTo>
                    <a:lnTo>
                      <a:pt x="0" y="284"/>
                    </a:lnTo>
                    <a:lnTo>
                      <a:pt x="0" y="294"/>
                    </a:lnTo>
                    <a:lnTo>
                      <a:pt x="2" y="302"/>
                    </a:lnTo>
                    <a:lnTo>
                      <a:pt x="4" y="310"/>
                    </a:lnTo>
                    <a:lnTo>
                      <a:pt x="10" y="316"/>
                    </a:lnTo>
                    <a:lnTo>
                      <a:pt x="14" y="320"/>
                    </a:lnTo>
                    <a:lnTo>
                      <a:pt x="20" y="324"/>
                    </a:lnTo>
                    <a:lnTo>
                      <a:pt x="26" y="326"/>
                    </a:lnTo>
                    <a:lnTo>
                      <a:pt x="34" y="328"/>
                    </a:lnTo>
                    <a:lnTo>
                      <a:pt x="34" y="328"/>
                    </a:lnTo>
                    <a:lnTo>
                      <a:pt x="58" y="328"/>
                    </a:lnTo>
                    <a:lnTo>
                      <a:pt x="78" y="328"/>
                    </a:lnTo>
                    <a:lnTo>
                      <a:pt x="98" y="326"/>
                    </a:lnTo>
                    <a:lnTo>
                      <a:pt x="98" y="326"/>
                    </a:lnTo>
                    <a:lnTo>
                      <a:pt x="104" y="324"/>
                    </a:lnTo>
                    <a:lnTo>
                      <a:pt x="112" y="322"/>
                    </a:lnTo>
                    <a:lnTo>
                      <a:pt x="118" y="318"/>
                    </a:lnTo>
                    <a:lnTo>
                      <a:pt x="124" y="312"/>
                    </a:lnTo>
                    <a:lnTo>
                      <a:pt x="128" y="306"/>
                    </a:lnTo>
                    <a:lnTo>
                      <a:pt x="132" y="298"/>
                    </a:lnTo>
                    <a:lnTo>
                      <a:pt x="136" y="290"/>
                    </a:lnTo>
                    <a:lnTo>
                      <a:pt x="136" y="280"/>
                    </a:lnTo>
                    <a:lnTo>
                      <a:pt x="136" y="280"/>
                    </a:lnTo>
                    <a:lnTo>
                      <a:pt x="136" y="272"/>
                    </a:lnTo>
                    <a:lnTo>
                      <a:pt x="136" y="272"/>
                    </a:lnTo>
                    <a:lnTo>
                      <a:pt x="138" y="256"/>
                    </a:lnTo>
                    <a:lnTo>
                      <a:pt x="142" y="238"/>
                    </a:lnTo>
                    <a:lnTo>
                      <a:pt x="150" y="222"/>
                    </a:lnTo>
                    <a:lnTo>
                      <a:pt x="162" y="204"/>
                    </a:lnTo>
                    <a:lnTo>
                      <a:pt x="162" y="204"/>
                    </a:lnTo>
                    <a:lnTo>
                      <a:pt x="172" y="192"/>
                    </a:lnTo>
                    <a:lnTo>
                      <a:pt x="184" y="180"/>
                    </a:lnTo>
                    <a:lnTo>
                      <a:pt x="208" y="160"/>
                    </a:lnTo>
                    <a:lnTo>
                      <a:pt x="208" y="160"/>
                    </a:lnTo>
                    <a:lnTo>
                      <a:pt x="222" y="148"/>
                    </a:lnTo>
                    <a:lnTo>
                      <a:pt x="222" y="148"/>
                    </a:lnTo>
                    <a:lnTo>
                      <a:pt x="240" y="146"/>
                    </a:lnTo>
                    <a:lnTo>
                      <a:pt x="256" y="142"/>
                    </a:lnTo>
                    <a:lnTo>
                      <a:pt x="274" y="138"/>
                    </a:lnTo>
                    <a:lnTo>
                      <a:pt x="290" y="136"/>
                    </a:lnTo>
                    <a:lnTo>
                      <a:pt x="290" y="136"/>
                    </a:lnTo>
                    <a:lnTo>
                      <a:pt x="304" y="136"/>
                    </a:lnTo>
                    <a:lnTo>
                      <a:pt x="318" y="138"/>
                    </a:lnTo>
                    <a:lnTo>
                      <a:pt x="342" y="146"/>
                    </a:lnTo>
                    <a:lnTo>
                      <a:pt x="364" y="156"/>
                    </a:lnTo>
                    <a:lnTo>
                      <a:pt x="388" y="170"/>
                    </a:lnTo>
                    <a:lnTo>
                      <a:pt x="388" y="170"/>
                    </a:lnTo>
                    <a:lnTo>
                      <a:pt x="398" y="180"/>
                    </a:lnTo>
                    <a:lnTo>
                      <a:pt x="408" y="190"/>
                    </a:lnTo>
                    <a:lnTo>
                      <a:pt x="416" y="202"/>
                    </a:lnTo>
                    <a:lnTo>
                      <a:pt x="422" y="214"/>
                    </a:lnTo>
                    <a:lnTo>
                      <a:pt x="422" y="214"/>
                    </a:lnTo>
                    <a:lnTo>
                      <a:pt x="434" y="240"/>
                    </a:lnTo>
                    <a:lnTo>
                      <a:pt x="442" y="268"/>
                    </a:lnTo>
                    <a:lnTo>
                      <a:pt x="442" y="266"/>
                    </a:lnTo>
                    <a:lnTo>
                      <a:pt x="442" y="266"/>
                    </a:lnTo>
                    <a:lnTo>
                      <a:pt x="434" y="240"/>
                    </a:lnTo>
                    <a:lnTo>
                      <a:pt x="422" y="212"/>
                    </a:lnTo>
                    <a:lnTo>
                      <a:pt x="422" y="212"/>
                    </a:lnTo>
                    <a:lnTo>
                      <a:pt x="416" y="200"/>
                    </a:lnTo>
                    <a:lnTo>
                      <a:pt x="408" y="190"/>
                    </a:lnTo>
                    <a:lnTo>
                      <a:pt x="398" y="178"/>
                    </a:lnTo>
                    <a:lnTo>
                      <a:pt x="388" y="170"/>
                    </a:lnTo>
                    <a:lnTo>
                      <a:pt x="388" y="170"/>
                    </a:lnTo>
                    <a:lnTo>
                      <a:pt x="364" y="156"/>
                    </a:lnTo>
                    <a:lnTo>
                      <a:pt x="342" y="144"/>
                    </a:lnTo>
                    <a:lnTo>
                      <a:pt x="318" y="138"/>
                    </a:lnTo>
                    <a:lnTo>
                      <a:pt x="304" y="136"/>
                    </a:lnTo>
                    <a:lnTo>
                      <a:pt x="290" y="136"/>
                    </a:lnTo>
                    <a:lnTo>
                      <a:pt x="290" y="136"/>
                    </a:lnTo>
                    <a:lnTo>
                      <a:pt x="274" y="138"/>
                    </a:lnTo>
                    <a:lnTo>
                      <a:pt x="256" y="140"/>
                    </a:lnTo>
                    <a:lnTo>
                      <a:pt x="240" y="144"/>
                    </a:lnTo>
                    <a:lnTo>
                      <a:pt x="222" y="148"/>
                    </a:lnTo>
                    <a:lnTo>
                      <a:pt x="222" y="148"/>
                    </a:lnTo>
                    <a:lnTo>
                      <a:pt x="208" y="160"/>
                    </a:lnTo>
                    <a:lnTo>
                      <a:pt x="208" y="160"/>
                    </a:lnTo>
                    <a:lnTo>
                      <a:pt x="184" y="180"/>
                    </a:lnTo>
                    <a:lnTo>
                      <a:pt x="172" y="190"/>
                    </a:lnTo>
                    <a:lnTo>
                      <a:pt x="162" y="202"/>
                    </a:lnTo>
                    <a:lnTo>
                      <a:pt x="162" y="202"/>
                    </a:lnTo>
                    <a:lnTo>
                      <a:pt x="150" y="220"/>
                    </a:lnTo>
                    <a:lnTo>
                      <a:pt x="142" y="238"/>
                    </a:lnTo>
                    <a:lnTo>
                      <a:pt x="138" y="256"/>
                    </a:lnTo>
                    <a:lnTo>
                      <a:pt x="136" y="272"/>
                    </a:lnTo>
                    <a:lnTo>
                      <a:pt x="136" y="272"/>
                    </a:lnTo>
                    <a:lnTo>
                      <a:pt x="136" y="278"/>
                    </a:lnTo>
                    <a:lnTo>
                      <a:pt x="136" y="278"/>
                    </a:lnTo>
                    <a:lnTo>
                      <a:pt x="134" y="288"/>
                    </a:lnTo>
                    <a:lnTo>
                      <a:pt x="132" y="298"/>
                    </a:lnTo>
                    <a:lnTo>
                      <a:pt x="128" y="304"/>
                    </a:lnTo>
                    <a:lnTo>
                      <a:pt x="124" y="312"/>
                    </a:lnTo>
                    <a:lnTo>
                      <a:pt x="118" y="316"/>
                    </a:lnTo>
                    <a:lnTo>
                      <a:pt x="112" y="320"/>
                    </a:lnTo>
                    <a:lnTo>
                      <a:pt x="104" y="324"/>
                    </a:lnTo>
                    <a:lnTo>
                      <a:pt x="98" y="324"/>
                    </a:lnTo>
                    <a:lnTo>
                      <a:pt x="78" y="326"/>
                    </a:lnTo>
                    <a:lnTo>
                      <a:pt x="58" y="328"/>
                    </a:lnTo>
                    <a:lnTo>
                      <a:pt x="58" y="328"/>
                    </a:lnTo>
                    <a:lnTo>
                      <a:pt x="34" y="326"/>
                    </a:lnTo>
                    <a:lnTo>
                      <a:pt x="34" y="326"/>
                    </a:lnTo>
                    <a:lnTo>
                      <a:pt x="28" y="326"/>
                    </a:lnTo>
                    <a:lnTo>
                      <a:pt x="20" y="324"/>
                    </a:lnTo>
                    <a:lnTo>
                      <a:pt x="14" y="320"/>
                    </a:lnTo>
                    <a:lnTo>
                      <a:pt x="10" y="314"/>
                    </a:lnTo>
                    <a:lnTo>
                      <a:pt x="6" y="308"/>
                    </a:lnTo>
                    <a:lnTo>
                      <a:pt x="2" y="302"/>
                    </a:lnTo>
                    <a:lnTo>
                      <a:pt x="0" y="292"/>
                    </a:lnTo>
                    <a:lnTo>
                      <a:pt x="0" y="284"/>
                    </a:lnTo>
                    <a:lnTo>
                      <a:pt x="0" y="284"/>
                    </a:lnTo>
                    <a:lnTo>
                      <a:pt x="0" y="266"/>
                    </a:lnTo>
                    <a:lnTo>
                      <a:pt x="2" y="248"/>
                    </a:lnTo>
                    <a:lnTo>
                      <a:pt x="10" y="212"/>
                    </a:lnTo>
                    <a:lnTo>
                      <a:pt x="22" y="178"/>
                    </a:lnTo>
                    <a:lnTo>
                      <a:pt x="38" y="144"/>
                    </a:lnTo>
                    <a:lnTo>
                      <a:pt x="38" y="144"/>
                    </a:lnTo>
                    <a:lnTo>
                      <a:pt x="50" y="124"/>
                    </a:lnTo>
                    <a:lnTo>
                      <a:pt x="62" y="104"/>
                    </a:lnTo>
                    <a:lnTo>
                      <a:pt x="78" y="88"/>
                    </a:lnTo>
                    <a:lnTo>
                      <a:pt x="92" y="72"/>
                    </a:lnTo>
                    <a:lnTo>
                      <a:pt x="110" y="58"/>
                    </a:lnTo>
                    <a:lnTo>
                      <a:pt x="126" y="44"/>
                    </a:lnTo>
                    <a:lnTo>
                      <a:pt x="146" y="34"/>
                    </a:lnTo>
                    <a:lnTo>
                      <a:pt x="164" y="24"/>
                    </a:lnTo>
                    <a:lnTo>
                      <a:pt x="164" y="24"/>
                    </a:lnTo>
                    <a:lnTo>
                      <a:pt x="196" y="14"/>
                    </a:lnTo>
                    <a:lnTo>
                      <a:pt x="226" y="6"/>
                    </a:lnTo>
                    <a:lnTo>
                      <a:pt x="258" y="2"/>
                    </a:lnTo>
                    <a:lnTo>
                      <a:pt x="290" y="0"/>
                    </a:lnTo>
                    <a:lnTo>
                      <a:pt x="290" y="0"/>
                    </a:lnTo>
                    <a:lnTo>
                      <a:pt x="316" y="2"/>
                    </a:lnTo>
                    <a:lnTo>
                      <a:pt x="342" y="4"/>
                    </a:lnTo>
                    <a:lnTo>
                      <a:pt x="368" y="10"/>
                    </a:lnTo>
                    <a:lnTo>
                      <a:pt x="394" y="18"/>
                    </a:lnTo>
                    <a:lnTo>
                      <a:pt x="418" y="28"/>
                    </a:lnTo>
                    <a:lnTo>
                      <a:pt x="442" y="40"/>
                    </a:lnTo>
                    <a:lnTo>
                      <a:pt x="466" y="54"/>
                    </a:lnTo>
                    <a:lnTo>
                      <a:pt x="488" y="70"/>
                    </a:lnTo>
                    <a:lnTo>
                      <a:pt x="488" y="70"/>
                    </a:lnTo>
                    <a:lnTo>
                      <a:pt x="510" y="92"/>
                    </a:lnTo>
                    <a:lnTo>
                      <a:pt x="528" y="116"/>
                    </a:lnTo>
                    <a:lnTo>
                      <a:pt x="544" y="140"/>
                    </a:lnTo>
                    <a:lnTo>
                      <a:pt x="558" y="166"/>
                    </a:lnTo>
                    <a:lnTo>
                      <a:pt x="568" y="194"/>
                    </a:lnTo>
                    <a:lnTo>
                      <a:pt x="576" y="222"/>
                    </a:lnTo>
                    <a:lnTo>
                      <a:pt x="580" y="252"/>
                    </a:lnTo>
                    <a:lnTo>
                      <a:pt x="582" y="282"/>
                    </a:lnTo>
                    <a:lnTo>
                      <a:pt x="582" y="282"/>
                    </a:lnTo>
                    <a:lnTo>
                      <a:pt x="580" y="296"/>
                    </a:lnTo>
                    <a:lnTo>
                      <a:pt x="576" y="308"/>
                    </a:lnTo>
                    <a:lnTo>
                      <a:pt x="570" y="316"/>
                    </a:lnTo>
                    <a:lnTo>
                      <a:pt x="560" y="322"/>
                    </a:lnTo>
                    <a:lnTo>
                      <a:pt x="560" y="322"/>
                    </a:lnTo>
                    <a:lnTo>
                      <a:pt x="552" y="326"/>
                    </a:lnTo>
                    <a:lnTo>
                      <a:pt x="544" y="326"/>
                    </a:lnTo>
                    <a:lnTo>
                      <a:pt x="524" y="328"/>
                    </a:lnTo>
                    <a:lnTo>
                      <a:pt x="502" y="326"/>
                    </a:lnTo>
                    <a:lnTo>
                      <a:pt x="482" y="324"/>
                    </a:lnTo>
                    <a:lnTo>
                      <a:pt x="482" y="324"/>
                    </a:lnTo>
                    <a:lnTo>
                      <a:pt x="474" y="324"/>
                    </a:lnTo>
                    <a:lnTo>
                      <a:pt x="468" y="320"/>
                    </a:lnTo>
                    <a:lnTo>
                      <a:pt x="460" y="316"/>
                    </a:lnTo>
                    <a:lnTo>
                      <a:pt x="454" y="312"/>
                    </a:lnTo>
                    <a:lnTo>
                      <a:pt x="448" y="304"/>
                    </a:lnTo>
                    <a:lnTo>
                      <a:pt x="442" y="298"/>
                    </a:lnTo>
                    <a:lnTo>
                      <a:pt x="440" y="288"/>
                    </a:lnTo>
                    <a:lnTo>
                      <a:pt x="438" y="280"/>
                    </a:lnTo>
                    <a:lnTo>
                      <a:pt x="438" y="280"/>
                    </a:lnTo>
                    <a:lnTo>
                      <a:pt x="438" y="280"/>
                    </a:lnTo>
                    <a:lnTo>
                      <a:pt x="438" y="280"/>
                    </a:lnTo>
                    <a:lnTo>
                      <a:pt x="438" y="280"/>
                    </a:lnTo>
                    <a:lnTo>
                      <a:pt x="438" y="290"/>
                    </a:lnTo>
                    <a:lnTo>
                      <a:pt x="442" y="298"/>
                    </a:lnTo>
                    <a:lnTo>
                      <a:pt x="446" y="306"/>
                    </a:lnTo>
                    <a:lnTo>
                      <a:pt x="452" y="312"/>
                    </a:lnTo>
                    <a:lnTo>
                      <a:pt x="460" y="318"/>
                    </a:lnTo>
                    <a:lnTo>
                      <a:pt x="466" y="322"/>
                    </a:lnTo>
                    <a:lnTo>
                      <a:pt x="474" y="324"/>
                    </a:lnTo>
                    <a:lnTo>
                      <a:pt x="482" y="326"/>
                    </a:lnTo>
                    <a:lnTo>
                      <a:pt x="502" y="328"/>
                    </a:lnTo>
                    <a:lnTo>
                      <a:pt x="524" y="328"/>
                    </a:lnTo>
                    <a:lnTo>
                      <a:pt x="544" y="328"/>
                    </a:lnTo>
                    <a:lnTo>
                      <a:pt x="544" y="328"/>
                    </a:lnTo>
                    <a:lnTo>
                      <a:pt x="554" y="326"/>
                    </a:lnTo>
                    <a:lnTo>
                      <a:pt x="560" y="324"/>
                    </a:lnTo>
                    <a:lnTo>
                      <a:pt x="560" y="324"/>
                    </a:lnTo>
                    <a:lnTo>
                      <a:pt x="570" y="318"/>
                    </a:lnTo>
                    <a:lnTo>
                      <a:pt x="576" y="308"/>
                    </a:lnTo>
                    <a:lnTo>
                      <a:pt x="580" y="298"/>
                    </a:lnTo>
                    <a:lnTo>
                      <a:pt x="582" y="284"/>
                    </a:lnTo>
                    <a:lnTo>
                      <a:pt x="582" y="284"/>
                    </a:lnTo>
                    <a:lnTo>
                      <a:pt x="580" y="252"/>
                    </a:lnTo>
                    <a:lnTo>
                      <a:pt x="576" y="222"/>
                    </a:lnTo>
                    <a:lnTo>
                      <a:pt x="568" y="194"/>
                    </a:lnTo>
                    <a:lnTo>
                      <a:pt x="558" y="166"/>
                    </a:lnTo>
                    <a:lnTo>
                      <a:pt x="546" y="140"/>
                    </a:lnTo>
                    <a:lnTo>
                      <a:pt x="530" y="114"/>
                    </a:lnTo>
                    <a:lnTo>
                      <a:pt x="510" y="92"/>
                    </a:lnTo>
                    <a:lnTo>
                      <a:pt x="488" y="70"/>
                    </a:lnTo>
                    <a:lnTo>
                      <a:pt x="488" y="70"/>
                    </a:lnTo>
                    <a:lnTo>
                      <a:pt x="466" y="54"/>
                    </a:lnTo>
                    <a:lnTo>
                      <a:pt x="444" y="38"/>
                    </a:lnTo>
                    <a:lnTo>
                      <a:pt x="418" y="26"/>
                    </a:lnTo>
                    <a:lnTo>
                      <a:pt x="394" y="18"/>
                    </a:lnTo>
                    <a:lnTo>
                      <a:pt x="368" y="10"/>
                    </a:lnTo>
                    <a:lnTo>
                      <a:pt x="342" y="4"/>
                    </a:lnTo>
                    <a:lnTo>
                      <a:pt x="316" y="2"/>
                    </a:lnTo>
                    <a:lnTo>
                      <a:pt x="290" y="0"/>
                    </a:lnTo>
                  </a:path>
                </a:pathLst>
              </a:custGeom>
              <a:noFill/>
              <a:ln>
                <a:noFill/>
              </a:ln>
            </p:spPr>
            <p:txBody>
              <a:bodyPr vert="horz" wrap="square" lIns="91440" tIns="45720" rIns="91440" bIns="45720" numCol="1" anchor="t" anchorCtr="0" compatLnSpc="1"/>
              <a:lstStyle/>
              <a:p>
                <a:endParaRPr lang="zh-CN" altLang="en-US"/>
              </a:p>
            </p:txBody>
          </p:sp>
          <p:sp>
            <p:nvSpPr>
              <p:cNvPr id="782" name="Freeform 161"/>
              <p:cNvSpPr/>
              <p:nvPr/>
            </p:nvSpPr>
            <p:spPr bwMode="auto">
              <a:xfrm>
                <a:off x="2601" y="3249"/>
                <a:ext cx="582" cy="328"/>
              </a:xfrm>
              <a:custGeom>
                <a:avLst/>
                <a:gdLst>
                  <a:gd name="T0" fmla="*/ 226 w 582"/>
                  <a:gd name="T1" fmla="*/ 6 h 328"/>
                  <a:gd name="T2" fmla="*/ 146 w 582"/>
                  <a:gd name="T3" fmla="*/ 34 h 328"/>
                  <a:gd name="T4" fmla="*/ 78 w 582"/>
                  <a:gd name="T5" fmla="*/ 88 h 328"/>
                  <a:gd name="T6" fmla="*/ 38 w 582"/>
                  <a:gd name="T7" fmla="*/ 144 h 328"/>
                  <a:gd name="T8" fmla="*/ 0 w 582"/>
                  <a:gd name="T9" fmla="*/ 266 h 328"/>
                  <a:gd name="T10" fmla="*/ 2 w 582"/>
                  <a:gd name="T11" fmla="*/ 302 h 328"/>
                  <a:gd name="T12" fmla="*/ 20 w 582"/>
                  <a:gd name="T13" fmla="*/ 324 h 328"/>
                  <a:gd name="T14" fmla="*/ 58 w 582"/>
                  <a:gd name="T15" fmla="*/ 328 h 328"/>
                  <a:gd name="T16" fmla="*/ 104 w 582"/>
                  <a:gd name="T17" fmla="*/ 324 h 328"/>
                  <a:gd name="T18" fmla="*/ 128 w 582"/>
                  <a:gd name="T19" fmla="*/ 304 h 328"/>
                  <a:gd name="T20" fmla="*/ 136 w 582"/>
                  <a:gd name="T21" fmla="*/ 278 h 328"/>
                  <a:gd name="T22" fmla="*/ 142 w 582"/>
                  <a:gd name="T23" fmla="*/ 238 h 328"/>
                  <a:gd name="T24" fmla="*/ 172 w 582"/>
                  <a:gd name="T25" fmla="*/ 190 h 328"/>
                  <a:gd name="T26" fmla="*/ 222 w 582"/>
                  <a:gd name="T27" fmla="*/ 148 h 328"/>
                  <a:gd name="T28" fmla="*/ 274 w 582"/>
                  <a:gd name="T29" fmla="*/ 138 h 328"/>
                  <a:gd name="T30" fmla="*/ 318 w 582"/>
                  <a:gd name="T31" fmla="*/ 138 h 328"/>
                  <a:gd name="T32" fmla="*/ 388 w 582"/>
                  <a:gd name="T33" fmla="*/ 170 h 328"/>
                  <a:gd name="T34" fmla="*/ 422 w 582"/>
                  <a:gd name="T35" fmla="*/ 212 h 328"/>
                  <a:gd name="T36" fmla="*/ 442 w 582"/>
                  <a:gd name="T37" fmla="*/ 266 h 328"/>
                  <a:gd name="T38" fmla="*/ 442 w 582"/>
                  <a:gd name="T39" fmla="*/ 266 h 328"/>
                  <a:gd name="T40" fmla="*/ 416 w 582"/>
                  <a:gd name="T41" fmla="*/ 200 h 328"/>
                  <a:gd name="T42" fmla="*/ 388 w 582"/>
                  <a:gd name="T43" fmla="*/ 170 h 328"/>
                  <a:gd name="T44" fmla="*/ 290 w 582"/>
                  <a:gd name="T45" fmla="*/ 136 h 328"/>
                  <a:gd name="T46" fmla="*/ 222 w 582"/>
                  <a:gd name="T47" fmla="*/ 148 h 328"/>
                  <a:gd name="T48" fmla="*/ 184 w 582"/>
                  <a:gd name="T49" fmla="*/ 180 h 328"/>
                  <a:gd name="T50" fmla="*/ 150 w 582"/>
                  <a:gd name="T51" fmla="*/ 220 h 328"/>
                  <a:gd name="T52" fmla="*/ 136 w 582"/>
                  <a:gd name="T53" fmla="*/ 270 h 328"/>
                  <a:gd name="T54" fmla="*/ 132 w 582"/>
                  <a:gd name="T55" fmla="*/ 296 h 328"/>
                  <a:gd name="T56" fmla="*/ 110 w 582"/>
                  <a:gd name="T57" fmla="*/ 320 h 328"/>
                  <a:gd name="T58" fmla="*/ 78 w 582"/>
                  <a:gd name="T59" fmla="*/ 326 h 328"/>
                  <a:gd name="T60" fmla="*/ 34 w 582"/>
                  <a:gd name="T61" fmla="*/ 326 h 328"/>
                  <a:gd name="T62" fmla="*/ 10 w 582"/>
                  <a:gd name="T63" fmla="*/ 314 h 328"/>
                  <a:gd name="T64" fmla="*/ 0 w 582"/>
                  <a:gd name="T65" fmla="*/ 284 h 328"/>
                  <a:gd name="T66" fmla="*/ 22 w 582"/>
                  <a:gd name="T67" fmla="*/ 178 h 328"/>
                  <a:gd name="T68" fmla="*/ 64 w 582"/>
                  <a:gd name="T69" fmla="*/ 106 h 328"/>
                  <a:gd name="T70" fmla="*/ 126 w 582"/>
                  <a:gd name="T71" fmla="*/ 46 h 328"/>
                  <a:gd name="T72" fmla="*/ 196 w 582"/>
                  <a:gd name="T73" fmla="*/ 14 h 328"/>
                  <a:gd name="T74" fmla="*/ 290 w 582"/>
                  <a:gd name="T75" fmla="*/ 2 h 328"/>
                  <a:gd name="T76" fmla="*/ 394 w 582"/>
                  <a:gd name="T77" fmla="*/ 18 h 328"/>
                  <a:gd name="T78" fmla="*/ 486 w 582"/>
                  <a:gd name="T79" fmla="*/ 70 h 328"/>
                  <a:gd name="T80" fmla="*/ 544 w 582"/>
                  <a:gd name="T81" fmla="*/ 140 h 328"/>
                  <a:gd name="T82" fmla="*/ 580 w 582"/>
                  <a:gd name="T83" fmla="*/ 252 h 328"/>
                  <a:gd name="T84" fmla="*/ 576 w 582"/>
                  <a:gd name="T85" fmla="*/ 308 h 328"/>
                  <a:gd name="T86" fmla="*/ 552 w 582"/>
                  <a:gd name="T87" fmla="*/ 326 h 328"/>
                  <a:gd name="T88" fmla="*/ 502 w 582"/>
                  <a:gd name="T89" fmla="*/ 326 h 328"/>
                  <a:gd name="T90" fmla="*/ 476 w 582"/>
                  <a:gd name="T91" fmla="*/ 322 h 328"/>
                  <a:gd name="T92" fmla="*/ 448 w 582"/>
                  <a:gd name="T93" fmla="*/ 304 h 328"/>
                  <a:gd name="T94" fmla="*/ 438 w 582"/>
                  <a:gd name="T95" fmla="*/ 278 h 328"/>
                  <a:gd name="T96" fmla="*/ 440 w 582"/>
                  <a:gd name="T97" fmla="*/ 288 h 328"/>
                  <a:gd name="T98" fmla="*/ 460 w 582"/>
                  <a:gd name="T99" fmla="*/ 316 h 328"/>
                  <a:gd name="T100" fmla="*/ 502 w 582"/>
                  <a:gd name="T101" fmla="*/ 326 h 328"/>
                  <a:gd name="T102" fmla="*/ 552 w 582"/>
                  <a:gd name="T103" fmla="*/ 326 h 328"/>
                  <a:gd name="T104" fmla="*/ 576 w 582"/>
                  <a:gd name="T105" fmla="*/ 308 h 328"/>
                  <a:gd name="T106" fmla="*/ 580 w 582"/>
                  <a:gd name="T107" fmla="*/ 252 h 328"/>
                  <a:gd name="T108" fmla="*/ 544 w 582"/>
                  <a:gd name="T109" fmla="*/ 140 h 328"/>
                  <a:gd name="T110" fmla="*/ 488 w 582"/>
                  <a:gd name="T111" fmla="*/ 70 h 328"/>
                  <a:gd name="T112" fmla="*/ 394 w 582"/>
                  <a:gd name="T113" fmla="*/ 18 h 328"/>
                  <a:gd name="T114" fmla="*/ 290 w 582"/>
                  <a:gd name="T11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82" h="328">
                    <a:moveTo>
                      <a:pt x="290" y="0"/>
                    </a:moveTo>
                    <a:lnTo>
                      <a:pt x="290" y="0"/>
                    </a:lnTo>
                    <a:lnTo>
                      <a:pt x="258" y="2"/>
                    </a:lnTo>
                    <a:lnTo>
                      <a:pt x="226" y="6"/>
                    </a:lnTo>
                    <a:lnTo>
                      <a:pt x="196" y="14"/>
                    </a:lnTo>
                    <a:lnTo>
                      <a:pt x="164" y="24"/>
                    </a:lnTo>
                    <a:lnTo>
                      <a:pt x="164" y="24"/>
                    </a:lnTo>
                    <a:lnTo>
                      <a:pt x="146" y="34"/>
                    </a:lnTo>
                    <a:lnTo>
                      <a:pt x="126" y="44"/>
                    </a:lnTo>
                    <a:lnTo>
                      <a:pt x="110" y="58"/>
                    </a:lnTo>
                    <a:lnTo>
                      <a:pt x="92" y="72"/>
                    </a:lnTo>
                    <a:lnTo>
                      <a:pt x="78" y="88"/>
                    </a:lnTo>
                    <a:lnTo>
                      <a:pt x="62" y="104"/>
                    </a:lnTo>
                    <a:lnTo>
                      <a:pt x="50" y="124"/>
                    </a:lnTo>
                    <a:lnTo>
                      <a:pt x="38" y="144"/>
                    </a:lnTo>
                    <a:lnTo>
                      <a:pt x="38" y="144"/>
                    </a:lnTo>
                    <a:lnTo>
                      <a:pt x="22" y="178"/>
                    </a:lnTo>
                    <a:lnTo>
                      <a:pt x="10" y="212"/>
                    </a:lnTo>
                    <a:lnTo>
                      <a:pt x="2" y="248"/>
                    </a:lnTo>
                    <a:lnTo>
                      <a:pt x="0" y="266"/>
                    </a:lnTo>
                    <a:lnTo>
                      <a:pt x="0" y="284"/>
                    </a:lnTo>
                    <a:lnTo>
                      <a:pt x="0" y="284"/>
                    </a:lnTo>
                    <a:lnTo>
                      <a:pt x="0" y="292"/>
                    </a:lnTo>
                    <a:lnTo>
                      <a:pt x="2" y="302"/>
                    </a:lnTo>
                    <a:lnTo>
                      <a:pt x="6" y="308"/>
                    </a:lnTo>
                    <a:lnTo>
                      <a:pt x="10" y="314"/>
                    </a:lnTo>
                    <a:lnTo>
                      <a:pt x="14" y="320"/>
                    </a:lnTo>
                    <a:lnTo>
                      <a:pt x="20" y="324"/>
                    </a:lnTo>
                    <a:lnTo>
                      <a:pt x="28" y="326"/>
                    </a:lnTo>
                    <a:lnTo>
                      <a:pt x="34" y="326"/>
                    </a:lnTo>
                    <a:lnTo>
                      <a:pt x="34" y="326"/>
                    </a:lnTo>
                    <a:lnTo>
                      <a:pt x="58" y="328"/>
                    </a:lnTo>
                    <a:lnTo>
                      <a:pt x="78" y="326"/>
                    </a:lnTo>
                    <a:lnTo>
                      <a:pt x="98" y="324"/>
                    </a:lnTo>
                    <a:lnTo>
                      <a:pt x="98" y="324"/>
                    </a:lnTo>
                    <a:lnTo>
                      <a:pt x="104" y="324"/>
                    </a:lnTo>
                    <a:lnTo>
                      <a:pt x="112" y="320"/>
                    </a:lnTo>
                    <a:lnTo>
                      <a:pt x="118" y="316"/>
                    </a:lnTo>
                    <a:lnTo>
                      <a:pt x="124" y="312"/>
                    </a:lnTo>
                    <a:lnTo>
                      <a:pt x="128" y="304"/>
                    </a:lnTo>
                    <a:lnTo>
                      <a:pt x="132" y="298"/>
                    </a:lnTo>
                    <a:lnTo>
                      <a:pt x="134" y="288"/>
                    </a:lnTo>
                    <a:lnTo>
                      <a:pt x="136" y="278"/>
                    </a:lnTo>
                    <a:lnTo>
                      <a:pt x="136" y="278"/>
                    </a:lnTo>
                    <a:lnTo>
                      <a:pt x="136" y="272"/>
                    </a:lnTo>
                    <a:lnTo>
                      <a:pt x="136" y="272"/>
                    </a:lnTo>
                    <a:lnTo>
                      <a:pt x="138" y="256"/>
                    </a:lnTo>
                    <a:lnTo>
                      <a:pt x="142" y="238"/>
                    </a:lnTo>
                    <a:lnTo>
                      <a:pt x="150" y="220"/>
                    </a:lnTo>
                    <a:lnTo>
                      <a:pt x="162" y="202"/>
                    </a:lnTo>
                    <a:lnTo>
                      <a:pt x="162" y="202"/>
                    </a:lnTo>
                    <a:lnTo>
                      <a:pt x="172" y="190"/>
                    </a:lnTo>
                    <a:lnTo>
                      <a:pt x="184" y="180"/>
                    </a:lnTo>
                    <a:lnTo>
                      <a:pt x="208" y="160"/>
                    </a:lnTo>
                    <a:lnTo>
                      <a:pt x="208" y="160"/>
                    </a:lnTo>
                    <a:lnTo>
                      <a:pt x="222" y="148"/>
                    </a:lnTo>
                    <a:lnTo>
                      <a:pt x="222" y="148"/>
                    </a:lnTo>
                    <a:lnTo>
                      <a:pt x="240" y="144"/>
                    </a:lnTo>
                    <a:lnTo>
                      <a:pt x="256" y="140"/>
                    </a:lnTo>
                    <a:lnTo>
                      <a:pt x="274" y="138"/>
                    </a:lnTo>
                    <a:lnTo>
                      <a:pt x="290" y="136"/>
                    </a:lnTo>
                    <a:lnTo>
                      <a:pt x="290" y="136"/>
                    </a:lnTo>
                    <a:lnTo>
                      <a:pt x="304" y="136"/>
                    </a:lnTo>
                    <a:lnTo>
                      <a:pt x="318" y="138"/>
                    </a:lnTo>
                    <a:lnTo>
                      <a:pt x="342" y="144"/>
                    </a:lnTo>
                    <a:lnTo>
                      <a:pt x="364" y="156"/>
                    </a:lnTo>
                    <a:lnTo>
                      <a:pt x="388" y="170"/>
                    </a:lnTo>
                    <a:lnTo>
                      <a:pt x="388" y="170"/>
                    </a:lnTo>
                    <a:lnTo>
                      <a:pt x="398" y="178"/>
                    </a:lnTo>
                    <a:lnTo>
                      <a:pt x="408" y="190"/>
                    </a:lnTo>
                    <a:lnTo>
                      <a:pt x="416" y="200"/>
                    </a:lnTo>
                    <a:lnTo>
                      <a:pt x="422" y="212"/>
                    </a:lnTo>
                    <a:lnTo>
                      <a:pt x="422" y="212"/>
                    </a:lnTo>
                    <a:lnTo>
                      <a:pt x="434" y="240"/>
                    </a:lnTo>
                    <a:lnTo>
                      <a:pt x="442" y="266"/>
                    </a:lnTo>
                    <a:lnTo>
                      <a:pt x="442" y="266"/>
                    </a:lnTo>
                    <a:lnTo>
                      <a:pt x="442" y="266"/>
                    </a:lnTo>
                    <a:lnTo>
                      <a:pt x="442" y="266"/>
                    </a:lnTo>
                    <a:lnTo>
                      <a:pt x="442" y="266"/>
                    </a:lnTo>
                    <a:lnTo>
                      <a:pt x="442" y="266"/>
                    </a:lnTo>
                    <a:lnTo>
                      <a:pt x="434" y="238"/>
                    </a:lnTo>
                    <a:lnTo>
                      <a:pt x="422" y="212"/>
                    </a:lnTo>
                    <a:lnTo>
                      <a:pt x="422" y="212"/>
                    </a:lnTo>
                    <a:lnTo>
                      <a:pt x="416" y="200"/>
                    </a:lnTo>
                    <a:lnTo>
                      <a:pt x="408" y="188"/>
                    </a:lnTo>
                    <a:lnTo>
                      <a:pt x="398" y="178"/>
                    </a:lnTo>
                    <a:lnTo>
                      <a:pt x="388" y="170"/>
                    </a:lnTo>
                    <a:lnTo>
                      <a:pt x="388" y="170"/>
                    </a:lnTo>
                    <a:lnTo>
                      <a:pt x="364" y="154"/>
                    </a:lnTo>
                    <a:lnTo>
                      <a:pt x="342" y="144"/>
                    </a:lnTo>
                    <a:lnTo>
                      <a:pt x="318" y="138"/>
                    </a:lnTo>
                    <a:lnTo>
                      <a:pt x="290" y="136"/>
                    </a:lnTo>
                    <a:lnTo>
                      <a:pt x="290" y="136"/>
                    </a:lnTo>
                    <a:lnTo>
                      <a:pt x="274" y="136"/>
                    </a:lnTo>
                    <a:lnTo>
                      <a:pt x="256" y="140"/>
                    </a:lnTo>
                    <a:lnTo>
                      <a:pt x="222" y="148"/>
                    </a:lnTo>
                    <a:lnTo>
                      <a:pt x="222" y="148"/>
                    </a:lnTo>
                    <a:lnTo>
                      <a:pt x="208" y="158"/>
                    </a:lnTo>
                    <a:lnTo>
                      <a:pt x="208" y="158"/>
                    </a:lnTo>
                    <a:lnTo>
                      <a:pt x="184" y="180"/>
                    </a:lnTo>
                    <a:lnTo>
                      <a:pt x="172" y="190"/>
                    </a:lnTo>
                    <a:lnTo>
                      <a:pt x="160" y="202"/>
                    </a:lnTo>
                    <a:lnTo>
                      <a:pt x="160" y="202"/>
                    </a:lnTo>
                    <a:lnTo>
                      <a:pt x="150" y="220"/>
                    </a:lnTo>
                    <a:lnTo>
                      <a:pt x="142" y="238"/>
                    </a:lnTo>
                    <a:lnTo>
                      <a:pt x="138" y="254"/>
                    </a:lnTo>
                    <a:lnTo>
                      <a:pt x="136" y="270"/>
                    </a:lnTo>
                    <a:lnTo>
                      <a:pt x="136" y="270"/>
                    </a:lnTo>
                    <a:lnTo>
                      <a:pt x="136" y="278"/>
                    </a:lnTo>
                    <a:lnTo>
                      <a:pt x="136" y="278"/>
                    </a:lnTo>
                    <a:lnTo>
                      <a:pt x="134" y="288"/>
                    </a:lnTo>
                    <a:lnTo>
                      <a:pt x="132" y="296"/>
                    </a:lnTo>
                    <a:lnTo>
                      <a:pt x="128" y="304"/>
                    </a:lnTo>
                    <a:lnTo>
                      <a:pt x="122" y="310"/>
                    </a:lnTo>
                    <a:lnTo>
                      <a:pt x="118" y="316"/>
                    </a:lnTo>
                    <a:lnTo>
                      <a:pt x="110" y="320"/>
                    </a:lnTo>
                    <a:lnTo>
                      <a:pt x="104" y="322"/>
                    </a:lnTo>
                    <a:lnTo>
                      <a:pt x="98" y="324"/>
                    </a:lnTo>
                    <a:lnTo>
                      <a:pt x="98" y="324"/>
                    </a:lnTo>
                    <a:lnTo>
                      <a:pt x="78" y="326"/>
                    </a:lnTo>
                    <a:lnTo>
                      <a:pt x="58" y="328"/>
                    </a:lnTo>
                    <a:lnTo>
                      <a:pt x="58" y="328"/>
                    </a:lnTo>
                    <a:lnTo>
                      <a:pt x="34" y="326"/>
                    </a:lnTo>
                    <a:lnTo>
                      <a:pt x="34" y="326"/>
                    </a:lnTo>
                    <a:lnTo>
                      <a:pt x="28" y="326"/>
                    </a:lnTo>
                    <a:lnTo>
                      <a:pt x="20" y="322"/>
                    </a:lnTo>
                    <a:lnTo>
                      <a:pt x="14" y="320"/>
                    </a:lnTo>
                    <a:lnTo>
                      <a:pt x="10" y="314"/>
                    </a:lnTo>
                    <a:lnTo>
                      <a:pt x="6" y="308"/>
                    </a:lnTo>
                    <a:lnTo>
                      <a:pt x="2" y="300"/>
                    </a:lnTo>
                    <a:lnTo>
                      <a:pt x="2" y="292"/>
                    </a:lnTo>
                    <a:lnTo>
                      <a:pt x="0" y="284"/>
                    </a:lnTo>
                    <a:lnTo>
                      <a:pt x="0" y="284"/>
                    </a:lnTo>
                    <a:lnTo>
                      <a:pt x="4" y="246"/>
                    </a:lnTo>
                    <a:lnTo>
                      <a:pt x="10" y="212"/>
                    </a:lnTo>
                    <a:lnTo>
                      <a:pt x="22" y="178"/>
                    </a:lnTo>
                    <a:lnTo>
                      <a:pt x="38" y="144"/>
                    </a:lnTo>
                    <a:lnTo>
                      <a:pt x="38" y="144"/>
                    </a:lnTo>
                    <a:lnTo>
                      <a:pt x="50" y="124"/>
                    </a:lnTo>
                    <a:lnTo>
                      <a:pt x="64" y="106"/>
                    </a:lnTo>
                    <a:lnTo>
                      <a:pt x="78" y="88"/>
                    </a:lnTo>
                    <a:lnTo>
                      <a:pt x="92" y="72"/>
                    </a:lnTo>
                    <a:lnTo>
                      <a:pt x="110" y="58"/>
                    </a:lnTo>
                    <a:lnTo>
                      <a:pt x="126" y="46"/>
                    </a:lnTo>
                    <a:lnTo>
                      <a:pt x="146" y="34"/>
                    </a:lnTo>
                    <a:lnTo>
                      <a:pt x="164" y="24"/>
                    </a:lnTo>
                    <a:lnTo>
                      <a:pt x="164" y="24"/>
                    </a:lnTo>
                    <a:lnTo>
                      <a:pt x="196" y="14"/>
                    </a:lnTo>
                    <a:lnTo>
                      <a:pt x="226" y="6"/>
                    </a:lnTo>
                    <a:lnTo>
                      <a:pt x="258" y="2"/>
                    </a:lnTo>
                    <a:lnTo>
                      <a:pt x="290" y="2"/>
                    </a:lnTo>
                    <a:lnTo>
                      <a:pt x="290" y="2"/>
                    </a:lnTo>
                    <a:lnTo>
                      <a:pt x="316" y="2"/>
                    </a:lnTo>
                    <a:lnTo>
                      <a:pt x="342" y="6"/>
                    </a:lnTo>
                    <a:lnTo>
                      <a:pt x="368" y="10"/>
                    </a:lnTo>
                    <a:lnTo>
                      <a:pt x="394" y="18"/>
                    </a:lnTo>
                    <a:lnTo>
                      <a:pt x="418" y="28"/>
                    </a:lnTo>
                    <a:lnTo>
                      <a:pt x="442" y="40"/>
                    </a:lnTo>
                    <a:lnTo>
                      <a:pt x="466" y="54"/>
                    </a:lnTo>
                    <a:lnTo>
                      <a:pt x="486" y="70"/>
                    </a:lnTo>
                    <a:lnTo>
                      <a:pt x="486" y="70"/>
                    </a:lnTo>
                    <a:lnTo>
                      <a:pt x="510" y="92"/>
                    </a:lnTo>
                    <a:lnTo>
                      <a:pt x="528" y="116"/>
                    </a:lnTo>
                    <a:lnTo>
                      <a:pt x="544" y="140"/>
                    </a:lnTo>
                    <a:lnTo>
                      <a:pt x="558" y="166"/>
                    </a:lnTo>
                    <a:lnTo>
                      <a:pt x="568" y="194"/>
                    </a:lnTo>
                    <a:lnTo>
                      <a:pt x="574" y="222"/>
                    </a:lnTo>
                    <a:lnTo>
                      <a:pt x="580" y="252"/>
                    </a:lnTo>
                    <a:lnTo>
                      <a:pt x="580" y="282"/>
                    </a:lnTo>
                    <a:lnTo>
                      <a:pt x="580" y="282"/>
                    </a:lnTo>
                    <a:lnTo>
                      <a:pt x="580" y="296"/>
                    </a:lnTo>
                    <a:lnTo>
                      <a:pt x="576" y="308"/>
                    </a:lnTo>
                    <a:lnTo>
                      <a:pt x="568" y="316"/>
                    </a:lnTo>
                    <a:lnTo>
                      <a:pt x="560" y="322"/>
                    </a:lnTo>
                    <a:lnTo>
                      <a:pt x="560" y="322"/>
                    </a:lnTo>
                    <a:lnTo>
                      <a:pt x="552" y="326"/>
                    </a:lnTo>
                    <a:lnTo>
                      <a:pt x="544" y="326"/>
                    </a:lnTo>
                    <a:lnTo>
                      <a:pt x="544" y="326"/>
                    </a:lnTo>
                    <a:lnTo>
                      <a:pt x="524" y="328"/>
                    </a:lnTo>
                    <a:lnTo>
                      <a:pt x="502" y="326"/>
                    </a:lnTo>
                    <a:lnTo>
                      <a:pt x="502" y="326"/>
                    </a:lnTo>
                    <a:lnTo>
                      <a:pt x="482" y="324"/>
                    </a:lnTo>
                    <a:lnTo>
                      <a:pt x="482" y="324"/>
                    </a:lnTo>
                    <a:lnTo>
                      <a:pt x="476" y="322"/>
                    </a:lnTo>
                    <a:lnTo>
                      <a:pt x="468" y="320"/>
                    </a:lnTo>
                    <a:lnTo>
                      <a:pt x="460" y="316"/>
                    </a:lnTo>
                    <a:lnTo>
                      <a:pt x="454" y="310"/>
                    </a:lnTo>
                    <a:lnTo>
                      <a:pt x="448" y="304"/>
                    </a:lnTo>
                    <a:lnTo>
                      <a:pt x="442" y="296"/>
                    </a:lnTo>
                    <a:lnTo>
                      <a:pt x="440" y="288"/>
                    </a:lnTo>
                    <a:lnTo>
                      <a:pt x="438" y="278"/>
                    </a:lnTo>
                    <a:lnTo>
                      <a:pt x="438" y="278"/>
                    </a:lnTo>
                    <a:lnTo>
                      <a:pt x="438" y="278"/>
                    </a:lnTo>
                    <a:lnTo>
                      <a:pt x="438" y="280"/>
                    </a:lnTo>
                    <a:lnTo>
                      <a:pt x="438" y="280"/>
                    </a:lnTo>
                    <a:lnTo>
                      <a:pt x="440" y="288"/>
                    </a:lnTo>
                    <a:lnTo>
                      <a:pt x="442" y="298"/>
                    </a:lnTo>
                    <a:lnTo>
                      <a:pt x="448" y="304"/>
                    </a:lnTo>
                    <a:lnTo>
                      <a:pt x="454" y="312"/>
                    </a:lnTo>
                    <a:lnTo>
                      <a:pt x="460" y="316"/>
                    </a:lnTo>
                    <a:lnTo>
                      <a:pt x="468" y="320"/>
                    </a:lnTo>
                    <a:lnTo>
                      <a:pt x="474" y="324"/>
                    </a:lnTo>
                    <a:lnTo>
                      <a:pt x="482" y="324"/>
                    </a:lnTo>
                    <a:lnTo>
                      <a:pt x="502" y="326"/>
                    </a:lnTo>
                    <a:lnTo>
                      <a:pt x="524" y="328"/>
                    </a:lnTo>
                    <a:lnTo>
                      <a:pt x="544" y="326"/>
                    </a:lnTo>
                    <a:lnTo>
                      <a:pt x="544" y="326"/>
                    </a:lnTo>
                    <a:lnTo>
                      <a:pt x="552" y="326"/>
                    </a:lnTo>
                    <a:lnTo>
                      <a:pt x="560" y="322"/>
                    </a:lnTo>
                    <a:lnTo>
                      <a:pt x="560" y="322"/>
                    </a:lnTo>
                    <a:lnTo>
                      <a:pt x="570" y="316"/>
                    </a:lnTo>
                    <a:lnTo>
                      <a:pt x="576" y="308"/>
                    </a:lnTo>
                    <a:lnTo>
                      <a:pt x="580" y="296"/>
                    </a:lnTo>
                    <a:lnTo>
                      <a:pt x="582" y="282"/>
                    </a:lnTo>
                    <a:lnTo>
                      <a:pt x="582" y="282"/>
                    </a:lnTo>
                    <a:lnTo>
                      <a:pt x="580" y="252"/>
                    </a:lnTo>
                    <a:lnTo>
                      <a:pt x="576" y="222"/>
                    </a:lnTo>
                    <a:lnTo>
                      <a:pt x="568" y="194"/>
                    </a:lnTo>
                    <a:lnTo>
                      <a:pt x="558" y="166"/>
                    </a:lnTo>
                    <a:lnTo>
                      <a:pt x="544" y="140"/>
                    </a:lnTo>
                    <a:lnTo>
                      <a:pt x="528" y="116"/>
                    </a:lnTo>
                    <a:lnTo>
                      <a:pt x="510" y="92"/>
                    </a:lnTo>
                    <a:lnTo>
                      <a:pt x="488" y="70"/>
                    </a:lnTo>
                    <a:lnTo>
                      <a:pt x="488" y="70"/>
                    </a:lnTo>
                    <a:lnTo>
                      <a:pt x="466" y="54"/>
                    </a:lnTo>
                    <a:lnTo>
                      <a:pt x="442" y="40"/>
                    </a:lnTo>
                    <a:lnTo>
                      <a:pt x="418" y="28"/>
                    </a:lnTo>
                    <a:lnTo>
                      <a:pt x="394" y="18"/>
                    </a:lnTo>
                    <a:lnTo>
                      <a:pt x="368" y="10"/>
                    </a:lnTo>
                    <a:lnTo>
                      <a:pt x="342" y="4"/>
                    </a:lnTo>
                    <a:lnTo>
                      <a:pt x="316" y="2"/>
                    </a:lnTo>
                    <a:lnTo>
                      <a:pt x="290" y="0"/>
                    </a:lnTo>
                    <a:close/>
                  </a:path>
                </a:pathLst>
              </a:custGeom>
              <a:solidFill>
                <a:srgbClr val="FDFDFD"/>
              </a:solidFill>
              <a:ln>
                <a:noFill/>
              </a:ln>
            </p:spPr>
            <p:txBody>
              <a:bodyPr vert="horz" wrap="square" lIns="91440" tIns="45720" rIns="91440" bIns="45720" numCol="1" anchor="t" anchorCtr="0" compatLnSpc="1"/>
              <a:lstStyle/>
              <a:p>
                <a:endParaRPr lang="zh-CN" altLang="en-US"/>
              </a:p>
            </p:txBody>
          </p:sp>
          <p:sp>
            <p:nvSpPr>
              <p:cNvPr id="783" name="Freeform 162"/>
              <p:cNvSpPr/>
              <p:nvPr/>
            </p:nvSpPr>
            <p:spPr bwMode="auto">
              <a:xfrm>
                <a:off x="2601" y="3249"/>
                <a:ext cx="582" cy="328"/>
              </a:xfrm>
              <a:custGeom>
                <a:avLst/>
                <a:gdLst>
                  <a:gd name="T0" fmla="*/ 226 w 582"/>
                  <a:gd name="T1" fmla="*/ 6 h 328"/>
                  <a:gd name="T2" fmla="*/ 146 w 582"/>
                  <a:gd name="T3" fmla="*/ 34 h 328"/>
                  <a:gd name="T4" fmla="*/ 78 w 582"/>
                  <a:gd name="T5" fmla="*/ 88 h 328"/>
                  <a:gd name="T6" fmla="*/ 38 w 582"/>
                  <a:gd name="T7" fmla="*/ 144 h 328"/>
                  <a:gd name="T8" fmla="*/ 0 w 582"/>
                  <a:gd name="T9" fmla="*/ 266 h 328"/>
                  <a:gd name="T10" fmla="*/ 2 w 582"/>
                  <a:gd name="T11" fmla="*/ 302 h 328"/>
                  <a:gd name="T12" fmla="*/ 20 w 582"/>
                  <a:gd name="T13" fmla="*/ 324 h 328"/>
                  <a:gd name="T14" fmla="*/ 58 w 582"/>
                  <a:gd name="T15" fmla="*/ 328 h 328"/>
                  <a:gd name="T16" fmla="*/ 104 w 582"/>
                  <a:gd name="T17" fmla="*/ 324 h 328"/>
                  <a:gd name="T18" fmla="*/ 128 w 582"/>
                  <a:gd name="T19" fmla="*/ 304 h 328"/>
                  <a:gd name="T20" fmla="*/ 136 w 582"/>
                  <a:gd name="T21" fmla="*/ 278 h 328"/>
                  <a:gd name="T22" fmla="*/ 142 w 582"/>
                  <a:gd name="T23" fmla="*/ 238 h 328"/>
                  <a:gd name="T24" fmla="*/ 172 w 582"/>
                  <a:gd name="T25" fmla="*/ 190 h 328"/>
                  <a:gd name="T26" fmla="*/ 222 w 582"/>
                  <a:gd name="T27" fmla="*/ 148 h 328"/>
                  <a:gd name="T28" fmla="*/ 274 w 582"/>
                  <a:gd name="T29" fmla="*/ 138 h 328"/>
                  <a:gd name="T30" fmla="*/ 318 w 582"/>
                  <a:gd name="T31" fmla="*/ 138 h 328"/>
                  <a:gd name="T32" fmla="*/ 388 w 582"/>
                  <a:gd name="T33" fmla="*/ 170 h 328"/>
                  <a:gd name="T34" fmla="*/ 422 w 582"/>
                  <a:gd name="T35" fmla="*/ 212 h 328"/>
                  <a:gd name="T36" fmla="*/ 442 w 582"/>
                  <a:gd name="T37" fmla="*/ 266 h 328"/>
                  <a:gd name="T38" fmla="*/ 442 w 582"/>
                  <a:gd name="T39" fmla="*/ 266 h 328"/>
                  <a:gd name="T40" fmla="*/ 416 w 582"/>
                  <a:gd name="T41" fmla="*/ 200 h 328"/>
                  <a:gd name="T42" fmla="*/ 388 w 582"/>
                  <a:gd name="T43" fmla="*/ 170 h 328"/>
                  <a:gd name="T44" fmla="*/ 290 w 582"/>
                  <a:gd name="T45" fmla="*/ 136 h 328"/>
                  <a:gd name="T46" fmla="*/ 222 w 582"/>
                  <a:gd name="T47" fmla="*/ 148 h 328"/>
                  <a:gd name="T48" fmla="*/ 184 w 582"/>
                  <a:gd name="T49" fmla="*/ 180 h 328"/>
                  <a:gd name="T50" fmla="*/ 150 w 582"/>
                  <a:gd name="T51" fmla="*/ 220 h 328"/>
                  <a:gd name="T52" fmla="*/ 136 w 582"/>
                  <a:gd name="T53" fmla="*/ 270 h 328"/>
                  <a:gd name="T54" fmla="*/ 132 w 582"/>
                  <a:gd name="T55" fmla="*/ 296 h 328"/>
                  <a:gd name="T56" fmla="*/ 110 w 582"/>
                  <a:gd name="T57" fmla="*/ 320 h 328"/>
                  <a:gd name="T58" fmla="*/ 78 w 582"/>
                  <a:gd name="T59" fmla="*/ 326 h 328"/>
                  <a:gd name="T60" fmla="*/ 34 w 582"/>
                  <a:gd name="T61" fmla="*/ 326 h 328"/>
                  <a:gd name="T62" fmla="*/ 10 w 582"/>
                  <a:gd name="T63" fmla="*/ 314 h 328"/>
                  <a:gd name="T64" fmla="*/ 0 w 582"/>
                  <a:gd name="T65" fmla="*/ 284 h 328"/>
                  <a:gd name="T66" fmla="*/ 22 w 582"/>
                  <a:gd name="T67" fmla="*/ 178 h 328"/>
                  <a:gd name="T68" fmla="*/ 64 w 582"/>
                  <a:gd name="T69" fmla="*/ 106 h 328"/>
                  <a:gd name="T70" fmla="*/ 126 w 582"/>
                  <a:gd name="T71" fmla="*/ 46 h 328"/>
                  <a:gd name="T72" fmla="*/ 196 w 582"/>
                  <a:gd name="T73" fmla="*/ 14 h 328"/>
                  <a:gd name="T74" fmla="*/ 290 w 582"/>
                  <a:gd name="T75" fmla="*/ 2 h 328"/>
                  <a:gd name="T76" fmla="*/ 394 w 582"/>
                  <a:gd name="T77" fmla="*/ 18 h 328"/>
                  <a:gd name="T78" fmla="*/ 486 w 582"/>
                  <a:gd name="T79" fmla="*/ 70 h 328"/>
                  <a:gd name="T80" fmla="*/ 544 w 582"/>
                  <a:gd name="T81" fmla="*/ 140 h 328"/>
                  <a:gd name="T82" fmla="*/ 580 w 582"/>
                  <a:gd name="T83" fmla="*/ 252 h 328"/>
                  <a:gd name="T84" fmla="*/ 576 w 582"/>
                  <a:gd name="T85" fmla="*/ 308 h 328"/>
                  <a:gd name="T86" fmla="*/ 552 w 582"/>
                  <a:gd name="T87" fmla="*/ 326 h 328"/>
                  <a:gd name="T88" fmla="*/ 502 w 582"/>
                  <a:gd name="T89" fmla="*/ 326 h 328"/>
                  <a:gd name="T90" fmla="*/ 476 w 582"/>
                  <a:gd name="T91" fmla="*/ 322 h 328"/>
                  <a:gd name="T92" fmla="*/ 448 w 582"/>
                  <a:gd name="T93" fmla="*/ 304 h 328"/>
                  <a:gd name="T94" fmla="*/ 438 w 582"/>
                  <a:gd name="T95" fmla="*/ 278 h 328"/>
                  <a:gd name="T96" fmla="*/ 440 w 582"/>
                  <a:gd name="T97" fmla="*/ 288 h 328"/>
                  <a:gd name="T98" fmla="*/ 460 w 582"/>
                  <a:gd name="T99" fmla="*/ 316 h 328"/>
                  <a:gd name="T100" fmla="*/ 502 w 582"/>
                  <a:gd name="T101" fmla="*/ 326 h 328"/>
                  <a:gd name="T102" fmla="*/ 552 w 582"/>
                  <a:gd name="T103" fmla="*/ 326 h 328"/>
                  <a:gd name="T104" fmla="*/ 576 w 582"/>
                  <a:gd name="T105" fmla="*/ 308 h 328"/>
                  <a:gd name="T106" fmla="*/ 580 w 582"/>
                  <a:gd name="T107" fmla="*/ 252 h 328"/>
                  <a:gd name="T108" fmla="*/ 544 w 582"/>
                  <a:gd name="T109" fmla="*/ 140 h 328"/>
                  <a:gd name="T110" fmla="*/ 488 w 582"/>
                  <a:gd name="T111" fmla="*/ 70 h 328"/>
                  <a:gd name="T112" fmla="*/ 394 w 582"/>
                  <a:gd name="T113" fmla="*/ 18 h 328"/>
                  <a:gd name="T114" fmla="*/ 290 w 582"/>
                  <a:gd name="T11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82" h="328">
                    <a:moveTo>
                      <a:pt x="290" y="0"/>
                    </a:moveTo>
                    <a:lnTo>
                      <a:pt x="290" y="0"/>
                    </a:lnTo>
                    <a:lnTo>
                      <a:pt x="258" y="2"/>
                    </a:lnTo>
                    <a:lnTo>
                      <a:pt x="226" y="6"/>
                    </a:lnTo>
                    <a:lnTo>
                      <a:pt x="196" y="14"/>
                    </a:lnTo>
                    <a:lnTo>
                      <a:pt x="164" y="24"/>
                    </a:lnTo>
                    <a:lnTo>
                      <a:pt x="164" y="24"/>
                    </a:lnTo>
                    <a:lnTo>
                      <a:pt x="146" y="34"/>
                    </a:lnTo>
                    <a:lnTo>
                      <a:pt x="126" y="44"/>
                    </a:lnTo>
                    <a:lnTo>
                      <a:pt x="110" y="58"/>
                    </a:lnTo>
                    <a:lnTo>
                      <a:pt x="92" y="72"/>
                    </a:lnTo>
                    <a:lnTo>
                      <a:pt x="78" y="88"/>
                    </a:lnTo>
                    <a:lnTo>
                      <a:pt x="62" y="104"/>
                    </a:lnTo>
                    <a:lnTo>
                      <a:pt x="50" y="124"/>
                    </a:lnTo>
                    <a:lnTo>
                      <a:pt x="38" y="144"/>
                    </a:lnTo>
                    <a:lnTo>
                      <a:pt x="38" y="144"/>
                    </a:lnTo>
                    <a:lnTo>
                      <a:pt x="22" y="178"/>
                    </a:lnTo>
                    <a:lnTo>
                      <a:pt x="10" y="212"/>
                    </a:lnTo>
                    <a:lnTo>
                      <a:pt x="2" y="248"/>
                    </a:lnTo>
                    <a:lnTo>
                      <a:pt x="0" y="266"/>
                    </a:lnTo>
                    <a:lnTo>
                      <a:pt x="0" y="284"/>
                    </a:lnTo>
                    <a:lnTo>
                      <a:pt x="0" y="284"/>
                    </a:lnTo>
                    <a:lnTo>
                      <a:pt x="0" y="292"/>
                    </a:lnTo>
                    <a:lnTo>
                      <a:pt x="2" y="302"/>
                    </a:lnTo>
                    <a:lnTo>
                      <a:pt x="6" y="308"/>
                    </a:lnTo>
                    <a:lnTo>
                      <a:pt x="10" y="314"/>
                    </a:lnTo>
                    <a:lnTo>
                      <a:pt x="14" y="320"/>
                    </a:lnTo>
                    <a:lnTo>
                      <a:pt x="20" y="324"/>
                    </a:lnTo>
                    <a:lnTo>
                      <a:pt x="28" y="326"/>
                    </a:lnTo>
                    <a:lnTo>
                      <a:pt x="34" y="326"/>
                    </a:lnTo>
                    <a:lnTo>
                      <a:pt x="34" y="326"/>
                    </a:lnTo>
                    <a:lnTo>
                      <a:pt x="58" y="328"/>
                    </a:lnTo>
                    <a:lnTo>
                      <a:pt x="78" y="326"/>
                    </a:lnTo>
                    <a:lnTo>
                      <a:pt x="98" y="324"/>
                    </a:lnTo>
                    <a:lnTo>
                      <a:pt x="98" y="324"/>
                    </a:lnTo>
                    <a:lnTo>
                      <a:pt x="104" y="324"/>
                    </a:lnTo>
                    <a:lnTo>
                      <a:pt x="112" y="320"/>
                    </a:lnTo>
                    <a:lnTo>
                      <a:pt x="118" y="316"/>
                    </a:lnTo>
                    <a:lnTo>
                      <a:pt x="124" y="312"/>
                    </a:lnTo>
                    <a:lnTo>
                      <a:pt x="128" y="304"/>
                    </a:lnTo>
                    <a:lnTo>
                      <a:pt x="132" y="298"/>
                    </a:lnTo>
                    <a:lnTo>
                      <a:pt x="134" y="288"/>
                    </a:lnTo>
                    <a:lnTo>
                      <a:pt x="136" y="278"/>
                    </a:lnTo>
                    <a:lnTo>
                      <a:pt x="136" y="278"/>
                    </a:lnTo>
                    <a:lnTo>
                      <a:pt x="136" y="272"/>
                    </a:lnTo>
                    <a:lnTo>
                      <a:pt x="136" y="272"/>
                    </a:lnTo>
                    <a:lnTo>
                      <a:pt x="138" y="256"/>
                    </a:lnTo>
                    <a:lnTo>
                      <a:pt x="142" y="238"/>
                    </a:lnTo>
                    <a:lnTo>
                      <a:pt x="150" y="220"/>
                    </a:lnTo>
                    <a:lnTo>
                      <a:pt x="162" y="202"/>
                    </a:lnTo>
                    <a:lnTo>
                      <a:pt x="162" y="202"/>
                    </a:lnTo>
                    <a:lnTo>
                      <a:pt x="172" y="190"/>
                    </a:lnTo>
                    <a:lnTo>
                      <a:pt x="184" y="180"/>
                    </a:lnTo>
                    <a:lnTo>
                      <a:pt x="208" y="160"/>
                    </a:lnTo>
                    <a:lnTo>
                      <a:pt x="208" y="160"/>
                    </a:lnTo>
                    <a:lnTo>
                      <a:pt x="222" y="148"/>
                    </a:lnTo>
                    <a:lnTo>
                      <a:pt x="222" y="148"/>
                    </a:lnTo>
                    <a:lnTo>
                      <a:pt x="240" y="144"/>
                    </a:lnTo>
                    <a:lnTo>
                      <a:pt x="256" y="140"/>
                    </a:lnTo>
                    <a:lnTo>
                      <a:pt x="274" y="138"/>
                    </a:lnTo>
                    <a:lnTo>
                      <a:pt x="290" y="136"/>
                    </a:lnTo>
                    <a:lnTo>
                      <a:pt x="290" y="136"/>
                    </a:lnTo>
                    <a:lnTo>
                      <a:pt x="304" y="136"/>
                    </a:lnTo>
                    <a:lnTo>
                      <a:pt x="318" y="138"/>
                    </a:lnTo>
                    <a:lnTo>
                      <a:pt x="342" y="144"/>
                    </a:lnTo>
                    <a:lnTo>
                      <a:pt x="364" y="156"/>
                    </a:lnTo>
                    <a:lnTo>
                      <a:pt x="388" y="170"/>
                    </a:lnTo>
                    <a:lnTo>
                      <a:pt x="388" y="170"/>
                    </a:lnTo>
                    <a:lnTo>
                      <a:pt x="398" y="178"/>
                    </a:lnTo>
                    <a:lnTo>
                      <a:pt x="408" y="190"/>
                    </a:lnTo>
                    <a:lnTo>
                      <a:pt x="416" y="200"/>
                    </a:lnTo>
                    <a:lnTo>
                      <a:pt x="422" y="212"/>
                    </a:lnTo>
                    <a:lnTo>
                      <a:pt x="422" y="212"/>
                    </a:lnTo>
                    <a:lnTo>
                      <a:pt x="434" y="240"/>
                    </a:lnTo>
                    <a:lnTo>
                      <a:pt x="442" y="266"/>
                    </a:lnTo>
                    <a:lnTo>
                      <a:pt x="442" y="266"/>
                    </a:lnTo>
                    <a:lnTo>
                      <a:pt x="442" y="266"/>
                    </a:lnTo>
                    <a:lnTo>
                      <a:pt x="442" y="266"/>
                    </a:lnTo>
                    <a:lnTo>
                      <a:pt x="442" y="266"/>
                    </a:lnTo>
                    <a:lnTo>
                      <a:pt x="442" y="266"/>
                    </a:lnTo>
                    <a:lnTo>
                      <a:pt x="434" y="238"/>
                    </a:lnTo>
                    <a:lnTo>
                      <a:pt x="422" y="212"/>
                    </a:lnTo>
                    <a:lnTo>
                      <a:pt x="422" y="212"/>
                    </a:lnTo>
                    <a:lnTo>
                      <a:pt x="416" y="200"/>
                    </a:lnTo>
                    <a:lnTo>
                      <a:pt x="408" y="188"/>
                    </a:lnTo>
                    <a:lnTo>
                      <a:pt x="398" y="178"/>
                    </a:lnTo>
                    <a:lnTo>
                      <a:pt x="388" y="170"/>
                    </a:lnTo>
                    <a:lnTo>
                      <a:pt x="388" y="170"/>
                    </a:lnTo>
                    <a:lnTo>
                      <a:pt x="364" y="154"/>
                    </a:lnTo>
                    <a:lnTo>
                      <a:pt x="342" y="144"/>
                    </a:lnTo>
                    <a:lnTo>
                      <a:pt x="318" y="138"/>
                    </a:lnTo>
                    <a:lnTo>
                      <a:pt x="290" y="136"/>
                    </a:lnTo>
                    <a:lnTo>
                      <a:pt x="290" y="136"/>
                    </a:lnTo>
                    <a:lnTo>
                      <a:pt x="274" y="136"/>
                    </a:lnTo>
                    <a:lnTo>
                      <a:pt x="256" y="140"/>
                    </a:lnTo>
                    <a:lnTo>
                      <a:pt x="222" y="148"/>
                    </a:lnTo>
                    <a:lnTo>
                      <a:pt x="222" y="148"/>
                    </a:lnTo>
                    <a:lnTo>
                      <a:pt x="208" y="158"/>
                    </a:lnTo>
                    <a:lnTo>
                      <a:pt x="208" y="158"/>
                    </a:lnTo>
                    <a:lnTo>
                      <a:pt x="184" y="180"/>
                    </a:lnTo>
                    <a:lnTo>
                      <a:pt x="172" y="190"/>
                    </a:lnTo>
                    <a:lnTo>
                      <a:pt x="160" y="202"/>
                    </a:lnTo>
                    <a:lnTo>
                      <a:pt x="160" y="202"/>
                    </a:lnTo>
                    <a:lnTo>
                      <a:pt x="150" y="220"/>
                    </a:lnTo>
                    <a:lnTo>
                      <a:pt x="142" y="238"/>
                    </a:lnTo>
                    <a:lnTo>
                      <a:pt x="138" y="254"/>
                    </a:lnTo>
                    <a:lnTo>
                      <a:pt x="136" y="270"/>
                    </a:lnTo>
                    <a:lnTo>
                      <a:pt x="136" y="270"/>
                    </a:lnTo>
                    <a:lnTo>
                      <a:pt x="136" y="278"/>
                    </a:lnTo>
                    <a:lnTo>
                      <a:pt x="136" y="278"/>
                    </a:lnTo>
                    <a:lnTo>
                      <a:pt x="134" y="288"/>
                    </a:lnTo>
                    <a:lnTo>
                      <a:pt x="132" y="296"/>
                    </a:lnTo>
                    <a:lnTo>
                      <a:pt x="128" y="304"/>
                    </a:lnTo>
                    <a:lnTo>
                      <a:pt x="122" y="310"/>
                    </a:lnTo>
                    <a:lnTo>
                      <a:pt x="118" y="316"/>
                    </a:lnTo>
                    <a:lnTo>
                      <a:pt x="110" y="320"/>
                    </a:lnTo>
                    <a:lnTo>
                      <a:pt x="104" y="322"/>
                    </a:lnTo>
                    <a:lnTo>
                      <a:pt x="98" y="324"/>
                    </a:lnTo>
                    <a:lnTo>
                      <a:pt x="98" y="324"/>
                    </a:lnTo>
                    <a:lnTo>
                      <a:pt x="78" y="326"/>
                    </a:lnTo>
                    <a:lnTo>
                      <a:pt x="58" y="328"/>
                    </a:lnTo>
                    <a:lnTo>
                      <a:pt x="58" y="328"/>
                    </a:lnTo>
                    <a:lnTo>
                      <a:pt x="34" y="326"/>
                    </a:lnTo>
                    <a:lnTo>
                      <a:pt x="34" y="326"/>
                    </a:lnTo>
                    <a:lnTo>
                      <a:pt x="28" y="326"/>
                    </a:lnTo>
                    <a:lnTo>
                      <a:pt x="20" y="322"/>
                    </a:lnTo>
                    <a:lnTo>
                      <a:pt x="14" y="320"/>
                    </a:lnTo>
                    <a:lnTo>
                      <a:pt x="10" y="314"/>
                    </a:lnTo>
                    <a:lnTo>
                      <a:pt x="6" y="308"/>
                    </a:lnTo>
                    <a:lnTo>
                      <a:pt x="2" y="300"/>
                    </a:lnTo>
                    <a:lnTo>
                      <a:pt x="2" y="292"/>
                    </a:lnTo>
                    <a:lnTo>
                      <a:pt x="0" y="284"/>
                    </a:lnTo>
                    <a:lnTo>
                      <a:pt x="0" y="284"/>
                    </a:lnTo>
                    <a:lnTo>
                      <a:pt x="4" y="246"/>
                    </a:lnTo>
                    <a:lnTo>
                      <a:pt x="10" y="212"/>
                    </a:lnTo>
                    <a:lnTo>
                      <a:pt x="22" y="178"/>
                    </a:lnTo>
                    <a:lnTo>
                      <a:pt x="38" y="144"/>
                    </a:lnTo>
                    <a:lnTo>
                      <a:pt x="38" y="144"/>
                    </a:lnTo>
                    <a:lnTo>
                      <a:pt x="50" y="124"/>
                    </a:lnTo>
                    <a:lnTo>
                      <a:pt x="64" y="106"/>
                    </a:lnTo>
                    <a:lnTo>
                      <a:pt x="78" y="88"/>
                    </a:lnTo>
                    <a:lnTo>
                      <a:pt x="92" y="72"/>
                    </a:lnTo>
                    <a:lnTo>
                      <a:pt x="110" y="58"/>
                    </a:lnTo>
                    <a:lnTo>
                      <a:pt x="126" y="46"/>
                    </a:lnTo>
                    <a:lnTo>
                      <a:pt x="146" y="34"/>
                    </a:lnTo>
                    <a:lnTo>
                      <a:pt x="164" y="24"/>
                    </a:lnTo>
                    <a:lnTo>
                      <a:pt x="164" y="24"/>
                    </a:lnTo>
                    <a:lnTo>
                      <a:pt x="196" y="14"/>
                    </a:lnTo>
                    <a:lnTo>
                      <a:pt x="226" y="6"/>
                    </a:lnTo>
                    <a:lnTo>
                      <a:pt x="258" y="2"/>
                    </a:lnTo>
                    <a:lnTo>
                      <a:pt x="290" y="2"/>
                    </a:lnTo>
                    <a:lnTo>
                      <a:pt x="290" y="2"/>
                    </a:lnTo>
                    <a:lnTo>
                      <a:pt x="316" y="2"/>
                    </a:lnTo>
                    <a:lnTo>
                      <a:pt x="342" y="6"/>
                    </a:lnTo>
                    <a:lnTo>
                      <a:pt x="368" y="10"/>
                    </a:lnTo>
                    <a:lnTo>
                      <a:pt x="394" y="18"/>
                    </a:lnTo>
                    <a:lnTo>
                      <a:pt x="418" y="28"/>
                    </a:lnTo>
                    <a:lnTo>
                      <a:pt x="442" y="40"/>
                    </a:lnTo>
                    <a:lnTo>
                      <a:pt x="466" y="54"/>
                    </a:lnTo>
                    <a:lnTo>
                      <a:pt x="486" y="70"/>
                    </a:lnTo>
                    <a:lnTo>
                      <a:pt x="486" y="70"/>
                    </a:lnTo>
                    <a:lnTo>
                      <a:pt x="510" y="92"/>
                    </a:lnTo>
                    <a:lnTo>
                      <a:pt x="528" y="116"/>
                    </a:lnTo>
                    <a:lnTo>
                      <a:pt x="544" y="140"/>
                    </a:lnTo>
                    <a:lnTo>
                      <a:pt x="558" y="166"/>
                    </a:lnTo>
                    <a:lnTo>
                      <a:pt x="568" y="194"/>
                    </a:lnTo>
                    <a:lnTo>
                      <a:pt x="574" y="222"/>
                    </a:lnTo>
                    <a:lnTo>
                      <a:pt x="580" y="252"/>
                    </a:lnTo>
                    <a:lnTo>
                      <a:pt x="580" y="282"/>
                    </a:lnTo>
                    <a:lnTo>
                      <a:pt x="580" y="282"/>
                    </a:lnTo>
                    <a:lnTo>
                      <a:pt x="580" y="296"/>
                    </a:lnTo>
                    <a:lnTo>
                      <a:pt x="576" y="308"/>
                    </a:lnTo>
                    <a:lnTo>
                      <a:pt x="568" y="316"/>
                    </a:lnTo>
                    <a:lnTo>
                      <a:pt x="560" y="322"/>
                    </a:lnTo>
                    <a:lnTo>
                      <a:pt x="560" y="322"/>
                    </a:lnTo>
                    <a:lnTo>
                      <a:pt x="552" y="326"/>
                    </a:lnTo>
                    <a:lnTo>
                      <a:pt x="544" y="326"/>
                    </a:lnTo>
                    <a:lnTo>
                      <a:pt x="544" y="326"/>
                    </a:lnTo>
                    <a:lnTo>
                      <a:pt x="524" y="328"/>
                    </a:lnTo>
                    <a:lnTo>
                      <a:pt x="502" y="326"/>
                    </a:lnTo>
                    <a:lnTo>
                      <a:pt x="502" y="326"/>
                    </a:lnTo>
                    <a:lnTo>
                      <a:pt x="482" y="324"/>
                    </a:lnTo>
                    <a:lnTo>
                      <a:pt x="482" y="324"/>
                    </a:lnTo>
                    <a:lnTo>
                      <a:pt x="476" y="322"/>
                    </a:lnTo>
                    <a:lnTo>
                      <a:pt x="468" y="320"/>
                    </a:lnTo>
                    <a:lnTo>
                      <a:pt x="460" y="316"/>
                    </a:lnTo>
                    <a:lnTo>
                      <a:pt x="454" y="310"/>
                    </a:lnTo>
                    <a:lnTo>
                      <a:pt x="448" y="304"/>
                    </a:lnTo>
                    <a:lnTo>
                      <a:pt x="442" y="296"/>
                    </a:lnTo>
                    <a:lnTo>
                      <a:pt x="440" y="288"/>
                    </a:lnTo>
                    <a:lnTo>
                      <a:pt x="438" y="278"/>
                    </a:lnTo>
                    <a:lnTo>
                      <a:pt x="438" y="278"/>
                    </a:lnTo>
                    <a:lnTo>
                      <a:pt x="438" y="278"/>
                    </a:lnTo>
                    <a:lnTo>
                      <a:pt x="438" y="280"/>
                    </a:lnTo>
                    <a:lnTo>
                      <a:pt x="438" y="280"/>
                    </a:lnTo>
                    <a:lnTo>
                      <a:pt x="440" y="288"/>
                    </a:lnTo>
                    <a:lnTo>
                      <a:pt x="442" y="298"/>
                    </a:lnTo>
                    <a:lnTo>
                      <a:pt x="448" y="304"/>
                    </a:lnTo>
                    <a:lnTo>
                      <a:pt x="454" y="312"/>
                    </a:lnTo>
                    <a:lnTo>
                      <a:pt x="460" y="316"/>
                    </a:lnTo>
                    <a:lnTo>
                      <a:pt x="468" y="320"/>
                    </a:lnTo>
                    <a:lnTo>
                      <a:pt x="474" y="324"/>
                    </a:lnTo>
                    <a:lnTo>
                      <a:pt x="482" y="324"/>
                    </a:lnTo>
                    <a:lnTo>
                      <a:pt x="502" y="326"/>
                    </a:lnTo>
                    <a:lnTo>
                      <a:pt x="524" y="328"/>
                    </a:lnTo>
                    <a:lnTo>
                      <a:pt x="544" y="326"/>
                    </a:lnTo>
                    <a:lnTo>
                      <a:pt x="544" y="326"/>
                    </a:lnTo>
                    <a:lnTo>
                      <a:pt x="552" y="326"/>
                    </a:lnTo>
                    <a:lnTo>
                      <a:pt x="560" y="322"/>
                    </a:lnTo>
                    <a:lnTo>
                      <a:pt x="560" y="322"/>
                    </a:lnTo>
                    <a:lnTo>
                      <a:pt x="570" y="316"/>
                    </a:lnTo>
                    <a:lnTo>
                      <a:pt x="576" y="308"/>
                    </a:lnTo>
                    <a:lnTo>
                      <a:pt x="580" y="296"/>
                    </a:lnTo>
                    <a:lnTo>
                      <a:pt x="582" y="282"/>
                    </a:lnTo>
                    <a:lnTo>
                      <a:pt x="582" y="282"/>
                    </a:lnTo>
                    <a:lnTo>
                      <a:pt x="580" y="252"/>
                    </a:lnTo>
                    <a:lnTo>
                      <a:pt x="576" y="222"/>
                    </a:lnTo>
                    <a:lnTo>
                      <a:pt x="568" y="194"/>
                    </a:lnTo>
                    <a:lnTo>
                      <a:pt x="558" y="166"/>
                    </a:lnTo>
                    <a:lnTo>
                      <a:pt x="544" y="140"/>
                    </a:lnTo>
                    <a:lnTo>
                      <a:pt x="528" y="116"/>
                    </a:lnTo>
                    <a:lnTo>
                      <a:pt x="510" y="92"/>
                    </a:lnTo>
                    <a:lnTo>
                      <a:pt x="488" y="70"/>
                    </a:lnTo>
                    <a:lnTo>
                      <a:pt x="488" y="70"/>
                    </a:lnTo>
                    <a:lnTo>
                      <a:pt x="466" y="54"/>
                    </a:lnTo>
                    <a:lnTo>
                      <a:pt x="442" y="40"/>
                    </a:lnTo>
                    <a:lnTo>
                      <a:pt x="418" y="28"/>
                    </a:lnTo>
                    <a:lnTo>
                      <a:pt x="394" y="18"/>
                    </a:lnTo>
                    <a:lnTo>
                      <a:pt x="368" y="10"/>
                    </a:lnTo>
                    <a:lnTo>
                      <a:pt x="342" y="4"/>
                    </a:lnTo>
                    <a:lnTo>
                      <a:pt x="316" y="2"/>
                    </a:lnTo>
                    <a:lnTo>
                      <a:pt x="290" y="0"/>
                    </a:lnTo>
                  </a:path>
                </a:pathLst>
              </a:custGeom>
              <a:noFill/>
              <a:ln>
                <a:noFill/>
              </a:ln>
            </p:spPr>
            <p:txBody>
              <a:bodyPr vert="horz" wrap="square" lIns="91440" tIns="45720" rIns="91440" bIns="45720" numCol="1" anchor="t" anchorCtr="0" compatLnSpc="1"/>
              <a:lstStyle/>
              <a:p>
                <a:endParaRPr lang="zh-CN" altLang="en-US"/>
              </a:p>
            </p:txBody>
          </p:sp>
          <p:sp>
            <p:nvSpPr>
              <p:cNvPr id="784" name="Freeform 163"/>
              <p:cNvSpPr/>
              <p:nvPr/>
            </p:nvSpPr>
            <p:spPr bwMode="auto">
              <a:xfrm>
                <a:off x="2601" y="3251"/>
                <a:ext cx="580" cy="326"/>
              </a:xfrm>
              <a:custGeom>
                <a:avLst/>
                <a:gdLst>
                  <a:gd name="T0" fmla="*/ 226 w 580"/>
                  <a:gd name="T1" fmla="*/ 4 h 326"/>
                  <a:gd name="T2" fmla="*/ 146 w 580"/>
                  <a:gd name="T3" fmla="*/ 32 h 326"/>
                  <a:gd name="T4" fmla="*/ 78 w 580"/>
                  <a:gd name="T5" fmla="*/ 86 h 326"/>
                  <a:gd name="T6" fmla="*/ 38 w 580"/>
                  <a:gd name="T7" fmla="*/ 142 h 326"/>
                  <a:gd name="T8" fmla="*/ 0 w 580"/>
                  <a:gd name="T9" fmla="*/ 282 h 326"/>
                  <a:gd name="T10" fmla="*/ 6 w 580"/>
                  <a:gd name="T11" fmla="*/ 306 h 326"/>
                  <a:gd name="T12" fmla="*/ 28 w 580"/>
                  <a:gd name="T13" fmla="*/ 324 h 326"/>
                  <a:gd name="T14" fmla="*/ 78 w 580"/>
                  <a:gd name="T15" fmla="*/ 324 h 326"/>
                  <a:gd name="T16" fmla="*/ 104 w 580"/>
                  <a:gd name="T17" fmla="*/ 320 h 326"/>
                  <a:gd name="T18" fmla="*/ 128 w 580"/>
                  <a:gd name="T19" fmla="*/ 302 h 326"/>
                  <a:gd name="T20" fmla="*/ 136 w 580"/>
                  <a:gd name="T21" fmla="*/ 276 h 326"/>
                  <a:gd name="T22" fmla="*/ 142 w 580"/>
                  <a:gd name="T23" fmla="*/ 236 h 326"/>
                  <a:gd name="T24" fmla="*/ 172 w 580"/>
                  <a:gd name="T25" fmla="*/ 188 h 326"/>
                  <a:gd name="T26" fmla="*/ 222 w 580"/>
                  <a:gd name="T27" fmla="*/ 146 h 326"/>
                  <a:gd name="T28" fmla="*/ 290 w 580"/>
                  <a:gd name="T29" fmla="*/ 134 h 326"/>
                  <a:gd name="T30" fmla="*/ 364 w 580"/>
                  <a:gd name="T31" fmla="*/ 152 h 326"/>
                  <a:gd name="T32" fmla="*/ 408 w 580"/>
                  <a:gd name="T33" fmla="*/ 186 h 326"/>
                  <a:gd name="T34" fmla="*/ 434 w 580"/>
                  <a:gd name="T35" fmla="*/ 236 h 326"/>
                  <a:gd name="T36" fmla="*/ 442 w 580"/>
                  <a:gd name="T37" fmla="*/ 264 h 326"/>
                  <a:gd name="T38" fmla="*/ 422 w 580"/>
                  <a:gd name="T39" fmla="*/ 210 h 326"/>
                  <a:gd name="T40" fmla="*/ 398 w 580"/>
                  <a:gd name="T41" fmla="*/ 176 h 326"/>
                  <a:gd name="T42" fmla="*/ 342 w 580"/>
                  <a:gd name="T43" fmla="*/ 142 h 326"/>
                  <a:gd name="T44" fmla="*/ 274 w 580"/>
                  <a:gd name="T45" fmla="*/ 134 h 326"/>
                  <a:gd name="T46" fmla="*/ 208 w 580"/>
                  <a:gd name="T47" fmla="*/ 156 h 326"/>
                  <a:gd name="T48" fmla="*/ 160 w 580"/>
                  <a:gd name="T49" fmla="*/ 200 h 326"/>
                  <a:gd name="T50" fmla="*/ 138 w 580"/>
                  <a:gd name="T51" fmla="*/ 252 h 326"/>
                  <a:gd name="T52" fmla="*/ 136 w 580"/>
                  <a:gd name="T53" fmla="*/ 276 h 326"/>
                  <a:gd name="T54" fmla="*/ 122 w 580"/>
                  <a:gd name="T55" fmla="*/ 308 h 326"/>
                  <a:gd name="T56" fmla="*/ 96 w 580"/>
                  <a:gd name="T57" fmla="*/ 322 h 326"/>
                  <a:gd name="T58" fmla="*/ 58 w 580"/>
                  <a:gd name="T59" fmla="*/ 326 h 326"/>
                  <a:gd name="T60" fmla="*/ 28 w 580"/>
                  <a:gd name="T61" fmla="*/ 322 h 326"/>
                  <a:gd name="T62" fmla="*/ 6 w 580"/>
                  <a:gd name="T63" fmla="*/ 306 h 326"/>
                  <a:gd name="T64" fmla="*/ 2 w 580"/>
                  <a:gd name="T65" fmla="*/ 280 h 326"/>
                  <a:gd name="T66" fmla="*/ 38 w 580"/>
                  <a:gd name="T67" fmla="*/ 142 h 326"/>
                  <a:gd name="T68" fmla="*/ 78 w 580"/>
                  <a:gd name="T69" fmla="*/ 86 h 326"/>
                  <a:gd name="T70" fmla="*/ 146 w 580"/>
                  <a:gd name="T71" fmla="*/ 32 h 326"/>
                  <a:gd name="T72" fmla="*/ 226 w 580"/>
                  <a:gd name="T73" fmla="*/ 6 h 326"/>
                  <a:gd name="T74" fmla="*/ 316 w 580"/>
                  <a:gd name="T75" fmla="*/ 0 h 326"/>
                  <a:gd name="T76" fmla="*/ 418 w 580"/>
                  <a:gd name="T77" fmla="*/ 26 h 326"/>
                  <a:gd name="T78" fmla="*/ 486 w 580"/>
                  <a:gd name="T79" fmla="*/ 70 h 326"/>
                  <a:gd name="T80" fmla="*/ 556 w 580"/>
                  <a:gd name="T81" fmla="*/ 164 h 326"/>
                  <a:gd name="T82" fmla="*/ 580 w 580"/>
                  <a:gd name="T83" fmla="*/ 280 h 326"/>
                  <a:gd name="T84" fmla="*/ 568 w 580"/>
                  <a:gd name="T85" fmla="*/ 314 h 326"/>
                  <a:gd name="T86" fmla="*/ 544 w 580"/>
                  <a:gd name="T87" fmla="*/ 324 h 326"/>
                  <a:gd name="T88" fmla="*/ 502 w 580"/>
                  <a:gd name="T89" fmla="*/ 324 h 326"/>
                  <a:gd name="T90" fmla="*/ 476 w 580"/>
                  <a:gd name="T91" fmla="*/ 320 h 326"/>
                  <a:gd name="T92" fmla="*/ 448 w 580"/>
                  <a:gd name="T93" fmla="*/ 300 h 326"/>
                  <a:gd name="T94" fmla="*/ 438 w 580"/>
                  <a:gd name="T95" fmla="*/ 276 h 326"/>
                  <a:gd name="T96" fmla="*/ 440 w 580"/>
                  <a:gd name="T97" fmla="*/ 286 h 326"/>
                  <a:gd name="T98" fmla="*/ 460 w 580"/>
                  <a:gd name="T99" fmla="*/ 314 h 326"/>
                  <a:gd name="T100" fmla="*/ 482 w 580"/>
                  <a:gd name="T101" fmla="*/ 322 h 326"/>
                  <a:gd name="T102" fmla="*/ 544 w 580"/>
                  <a:gd name="T103" fmla="*/ 324 h 326"/>
                  <a:gd name="T104" fmla="*/ 560 w 580"/>
                  <a:gd name="T105" fmla="*/ 320 h 326"/>
                  <a:gd name="T106" fmla="*/ 580 w 580"/>
                  <a:gd name="T107" fmla="*/ 280 h 326"/>
                  <a:gd name="T108" fmla="*/ 568 w 580"/>
                  <a:gd name="T109" fmla="*/ 192 h 326"/>
                  <a:gd name="T110" fmla="*/ 510 w 580"/>
                  <a:gd name="T111" fmla="*/ 90 h 326"/>
                  <a:gd name="T112" fmla="*/ 442 w 580"/>
                  <a:gd name="T113" fmla="*/ 38 h 326"/>
                  <a:gd name="T114" fmla="*/ 342 w 580"/>
                  <a:gd name="T115" fmla="*/ 4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80" h="326">
                    <a:moveTo>
                      <a:pt x="290" y="0"/>
                    </a:moveTo>
                    <a:lnTo>
                      <a:pt x="290" y="0"/>
                    </a:lnTo>
                    <a:lnTo>
                      <a:pt x="258" y="0"/>
                    </a:lnTo>
                    <a:lnTo>
                      <a:pt x="226" y="4"/>
                    </a:lnTo>
                    <a:lnTo>
                      <a:pt x="196" y="12"/>
                    </a:lnTo>
                    <a:lnTo>
                      <a:pt x="164" y="22"/>
                    </a:lnTo>
                    <a:lnTo>
                      <a:pt x="164" y="22"/>
                    </a:lnTo>
                    <a:lnTo>
                      <a:pt x="146" y="32"/>
                    </a:lnTo>
                    <a:lnTo>
                      <a:pt x="126" y="44"/>
                    </a:lnTo>
                    <a:lnTo>
                      <a:pt x="110" y="56"/>
                    </a:lnTo>
                    <a:lnTo>
                      <a:pt x="92" y="70"/>
                    </a:lnTo>
                    <a:lnTo>
                      <a:pt x="78" y="86"/>
                    </a:lnTo>
                    <a:lnTo>
                      <a:pt x="64" y="104"/>
                    </a:lnTo>
                    <a:lnTo>
                      <a:pt x="50" y="122"/>
                    </a:lnTo>
                    <a:lnTo>
                      <a:pt x="38" y="142"/>
                    </a:lnTo>
                    <a:lnTo>
                      <a:pt x="38" y="142"/>
                    </a:lnTo>
                    <a:lnTo>
                      <a:pt x="22" y="176"/>
                    </a:lnTo>
                    <a:lnTo>
                      <a:pt x="10" y="210"/>
                    </a:lnTo>
                    <a:lnTo>
                      <a:pt x="4" y="244"/>
                    </a:lnTo>
                    <a:lnTo>
                      <a:pt x="0" y="282"/>
                    </a:lnTo>
                    <a:lnTo>
                      <a:pt x="0" y="282"/>
                    </a:lnTo>
                    <a:lnTo>
                      <a:pt x="2" y="290"/>
                    </a:lnTo>
                    <a:lnTo>
                      <a:pt x="2" y="298"/>
                    </a:lnTo>
                    <a:lnTo>
                      <a:pt x="6" y="306"/>
                    </a:lnTo>
                    <a:lnTo>
                      <a:pt x="10" y="312"/>
                    </a:lnTo>
                    <a:lnTo>
                      <a:pt x="14" y="318"/>
                    </a:lnTo>
                    <a:lnTo>
                      <a:pt x="20" y="320"/>
                    </a:lnTo>
                    <a:lnTo>
                      <a:pt x="28" y="324"/>
                    </a:lnTo>
                    <a:lnTo>
                      <a:pt x="34" y="324"/>
                    </a:lnTo>
                    <a:lnTo>
                      <a:pt x="34" y="324"/>
                    </a:lnTo>
                    <a:lnTo>
                      <a:pt x="58" y="326"/>
                    </a:lnTo>
                    <a:lnTo>
                      <a:pt x="78" y="324"/>
                    </a:lnTo>
                    <a:lnTo>
                      <a:pt x="78" y="324"/>
                    </a:lnTo>
                    <a:lnTo>
                      <a:pt x="98" y="322"/>
                    </a:lnTo>
                    <a:lnTo>
                      <a:pt x="98" y="322"/>
                    </a:lnTo>
                    <a:lnTo>
                      <a:pt x="104" y="320"/>
                    </a:lnTo>
                    <a:lnTo>
                      <a:pt x="110" y="318"/>
                    </a:lnTo>
                    <a:lnTo>
                      <a:pt x="118" y="314"/>
                    </a:lnTo>
                    <a:lnTo>
                      <a:pt x="122" y="308"/>
                    </a:lnTo>
                    <a:lnTo>
                      <a:pt x="128" y="302"/>
                    </a:lnTo>
                    <a:lnTo>
                      <a:pt x="132" y="294"/>
                    </a:lnTo>
                    <a:lnTo>
                      <a:pt x="134" y="286"/>
                    </a:lnTo>
                    <a:lnTo>
                      <a:pt x="136" y="276"/>
                    </a:lnTo>
                    <a:lnTo>
                      <a:pt x="136" y="276"/>
                    </a:lnTo>
                    <a:lnTo>
                      <a:pt x="136" y="268"/>
                    </a:lnTo>
                    <a:lnTo>
                      <a:pt x="136" y="268"/>
                    </a:lnTo>
                    <a:lnTo>
                      <a:pt x="138" y="252"/>
                    </a:lnTo>
                    <a:lnTo>
                      <a:pt x="142" y="236"/>
                    </a:lnTo>
                    <a:lnTo>
                      <a:pt x="150" y="218"/>
                    </a:lnTo>
                    <a:lnTo>
                      <a:pt x="160" y="200"/>
                    </a:lnTo>
                    <a:lnTo>
                      <a:pt x="160" y="200"/>
                    </a:lnTo>
                    <a:lnTo>
                      <a:pt x="172" y="188"/>
                    </a:lnTo>
                    <a:lnTo>
                      <a:pt x="184" y="178"/>
                    </a:lnTo>
                    <a:lnTo>
                      <a:pt x="208" y="156"/>
                    </a:lnTo>
                    <a:lnTo>
                      <a:pt x="208" y="156"/>
                    </a:lnTo>
                    <a:lnTo>
                      <a:pt x="222" y="146"/>
                    </a:lnTo>
                    <a:lnTo>
                      <a:pt x="222" y="146"/>
                    </a:lnTo>
                    <a:lnTo>
                      <a:pt x="256" y="138"/>
                    </a:lnTo>
                    <a:lnTo>
                      <a:pt x="274" y="134"/>
                    </a:lnTo>
                    <a:lnTo>
                      <a:pt x="290" y="134"/>
                    </a:lnTo>
                    <a:lnTo>
                      <a:pt x="290" y="134"/>
                    </a:lnTo>
                    <a:lnTo>
                      <a:pt x="318" y="136"/>
                    </a:lnTo>
                    <a:lnTo>
                      <a:pt x="342" y="142"/>
                    </a:lnTo>
                    <a:lnTo>
                      <a:pt x="364" y="152"/>
                    </a:lnTo>
                    <a:lnTo>
                      <a:pt x="388" y="168"/>
                    </a:lnTo>
                    <a:lnTo>
                      <a:pt x="388" y="168"/>
                    </a:lnTo>
                    <a:lnTo>
                      <a:pt x="398" y="176"/>
                    </a:lnTo>
                    <a:lnTo>
                      <a:pt x="408" y="186"/>
                    </a:lnTo>
                    <a:lnTo>
                      <a:pt x="416" y="198"/>
                    </a:lnTo>
                    <a:lnTo>
                      <a:pt x="422" y="210"/>
                    </a:lnTo>
                    <a:lnTo>
                      <a:pt x="422" y="210"/>
                    </a:lnTo>
                    <a:lnTo>
                      <a:pt x="434" y="236"/>
                    </a:lnTo>
                    <a:lnTo>
                      <a:pt x="442" y="264"/>
                    </a:lnTo>
                    <a:lnTo>
                      <a:pt x="442" y="264"/>
                    </a:lnTo>
                    <a:lnTo>
                      <a:pt x="442" y="264"/>
                    </a:lnTo>
                    <a:lnTo>
                      <a:pt x="442" y="264"/>
                    </a:lnTo>
                    <a:lnTo>
                      <a:pt x="444" y="264"/>
                    </a:lnTo>
                    <a:lnTo>
                      <a:pt x="444" y="264"/>
                    </a:lnTo>
                    <a:lnTo>
                      <a:pt x="434" y="236"/>
                    </a:lnTo>
                    <a:lnTo>
                      <a:pt x="422" y="210"/>
                    </a:lnTo>
                    <a:lnTo>
                      <a:pt x="422" y="210"/>
                    </a:lnTo>
                    <a:lnTo>
                      <a:pt x="416" y="196"/>
                    </a:lnTo>
                    <a:lnTo>
                      <a:pt x="408" y="186"/>
                    </a:lnTo>
                    <a:lnTo>
                      <a:pt x="398" y="176"/>
                    </a:lnTo>
                    <a:lnTo>
                      <a:pt x="388" y="166"/>
                    </a:lnTo>
                    <a:lnTo>
                      <a:pt x="388" y="166"/>
                    </a:lnTo>
                    <a:lnTo>
                      <a:pt x="364" y="152"/>
                    </a:lnTo>
                    <a:lnTo>
                      <a:pt x="342" y="142"/>
                    </a:lnTo>
                    <a:lnTo>
                      <a:pt x="318" y="134"/>
                    </a:lnTo>
                    <a:lnTo>
                      <a:pt x="290" y="132"/>
                    </a:lnTo>
                    <a:lnTo>
                      <a:pt x="290" y="132"/>
                    </a:lnTo>
                    <a:lnTo>
                      <a:pt x="274" y="134"/>
                    </a:lnTo>
                    <a:lnTo>
                      <a:pt x="256" y="138"/>
                    </a:lnTo>
                    <a:lnTo>
                      <a:pt x="222" y="146"/>
                    </a:lnTo>
                    <a:lnTo>
                      <a:pt x="222" y="146"/>
                    </a:lnTo>
                    <a:lnTo>
                      <a:pt x="208" y="156"/>
                    </a:lnTo>
                    <a:lnTo>
                      <a:pt x="208" y="156"/>
                    </a:lnTo>
                    <a:lnTo>
                      <a:pt x="184" y="176"/>
                    </a:lnTo>
                    <a:lnTo>
                      <a:pt x="172" y="188"/>
                    </a:lnTo>
                    <a:lnTo>
                      <a:pt x="160" y="200"/>
                    </a:lnTo>
                    <a:lnTo>
                      <a:pt x="160" y="200"/>
                    </a:lnTo>
                    <a:lnTo>
                      <a:pt x="148" y="216"/>
                    </a:lnTo>
                    <a:lnTo>
                      <a:pt x="142" y="234"/>
                    </a:lnTo>
                    <a:lnTo>
                      <a:pt x="138" y="252"/>
                    </a:lnTo>
                    <a:lnTo>
                      <a:pt x="136" y="268"/>
                    </a:lnTo>
                    <a:lnTo>
                      <a:pt x="136" y="268"/>
                    </a:lnTo>
                    <a:lnTo>
                      <a:pt x="136" y="276"/>
                    </a:lnTo>
                    <a:lnTo>
                      <a:pt x="136" y="276"/>
                    </a:lnTo>
                    <a:lnTo>
                      <a:pt x="134" y="284"/>
                    </a:lnTo>
                    <a:lnTo>
                      <a:pt x="132" y="294"/>
                    </a:lnTo>
                    <a:lnTo>
                      <a:pt x="128" y="300"/>
                    </a:lnTo>
                    <a:lnTo>
                      <a:pt x="122" y="308"/>
                    </a:lnTo>
                    <a:lnTo>
                      <a:pt x="116" y="312"/>
                    </a:lnTo>
                    <a:lnTo>
                      <a:pt x="110" y="316"/>
                    </a:lnTo>
                    <a:lnTo>
                      <a:pt x="104" y="320"/>
                    </a:lnTo>
                    <a:lnTo>
                      <a:pt x="96" y="322"/>
                    </a:lnTo>
                    <a:lnTo>
                      <a:pt x="96" y="322"/>
                    </a:lnTo>
                    <a:lnTo>
                      <a:pt x="88" y="322"/>
                    </a:lnTo>
                    <a:lnTo>
                      <a:pt x="78" y="324"/>
                    </a:lnTo>
                    <a:lnTo>
                      <a:pt x="58" y="326"/>
                    </a:lnTo>
                    <a:lnTo>
                      <a:pt x="58" y="326"/>
                    </a:lnTo>
                    <a:lnTo>
                      <a:pt x="34" y="324"/>
                    </a:lnTo>
                    <a:lnTo>
                      <a:pt x="34" y="324"/>
                    </a:lnTo>
                    <a:lnTo>
                      <a:pt x="28" y="322"/>
                    </a:lnTo>
                    <a:lnTo>
                      <a:pt x="22" y="320"/>
                    </a:lnTo>
                    <a:lnTo>
                      <a:pt x="16" y="316"/>
                    </a:lnTo>
                    <a:lnTo>
                      <a:pt x="10" y="312"/>
                    </a:lnTo>
                    <a:lnTo>
                      <a:pt x="6" y="306"/>
                    </a:lnTo>
                    <a:lnTo>
                      <a:pt x="4" y="298"/>
                    </a:lnTo>
                    <a:lnTo>
                      <a:pt x="2" y="290"/>
                    </a:lnTo>
                    <a:lnTo>
                      <a:pt x="2" y="280"/>
                    </a:lnTo>
                    <a:lnTo>
                      <a:pt x="2" y="280"/>
                    </a:lnTo>
                    <a:lnTo>
                      <a:pt x="4" y="244"/>
                    </a:lnTo>
                    <a:lnTo>
                      <a:pt x="12" y="210"/>
                    </a:lnTo>
                    <a:lnTo>
                      <a:pt x="22" y="176"/>
                    </a:lnTo>
                    <a:lnTo>
                      <a:pt x="38" y="142"/>
                    </a:lnTo>
                    <a:lnTo>
                      <a:pt x="38" y="142"/>
                    </a:lnTo>
                    <a:lnTo>
                      <a:pt x="50" y="122"/>
                    </a:lnTo>
                    <a:lnTo>
                      <a:pt x="64" y="104"/>
                    </a:lnTo>
                    <a:lnTo>
                      <a:pt x="78" y="86"/>
                    </a:lnTo>
                    <a:lnTo>
                      <a:pt x="94" y="70"/>
                    </a:lnTo>
                    <a:lnTo>
                      <a:pt x="110" y="56"/>
                    </a:lnTo>
                    <a:lnTo>
                      <a:pt x="128" y="44"/>
                    </a:lnTo>
                    <a:lnTo>
                      <a:pt x="146" y="32"/>
                    </a:lnTo>
                    <a:lnTo>
                      <a:pt x="166" y="24"/>
                    </a:lnTo>
                    <a:lnTo>
                      <a:pt x="166" y="24"/>
                    </a:lnTo>
                    <a:lnTo>
                      <a:pt x="196" y="12"/>
                    </a:lnTo>
                    <a:lnTo>
                      <a:pt x="226" y="6"/>
                    </a:lnTo>
                    <a:lnTo>
                      <a:pt x="258" y="2"/>
                    </a:lnTo>
                    <a:lnTo>
                      <a:pt x="290" y="0"/>
                    </a:lnTo>
                    <a:lnTo>
                      <a:pt x="290" y="0"/>
                    </a:lnTo>
                    <a:lnTo>
                      <a:pt x="316" y="0"/>
                    </a:lnTo>
                    <a:lnTo>
                      <a:pt x="342" y="4"/>
                    </a:lnTo>
                    <a:lnTo>
                      <a:pt x="368" y="10"/>
                    </a:lnTo>
                    <a:lnTo>
                      <a:pt x="392" y="16"/>
                    </a:lnTo>
                    <a:lnTo>
                      <a:pt x="418" y="26"/>
                    </a:lnTo>
                    <a:lnTo>
                      <a:pt x="442" y="38"/>
                    </a:lnTo>
                    <a:lnTo>
                      <a:pt x="466" y="52"/>
                    </a:lnTo>
                    <a:lnTo>
                      <a:pt x="486" y="70"/>
                    </a:lnTo>
                    <a:lnTo>
                      <a:pt x="486" y="70"/>
                    </a:lnTo>
                    <a:lnTo>
                      <a:pt x="508" y="90"/>
                    </a:lnTo>
                    <a:lnTo>
                      <a:pt x="528" y="114"/>
                    </a:lnTo>
                    <a:lnTo>
                      <a:pt x="544" y="138"/>
                    </a:lnTo>
                    <a:lnTo>
                      <a:pt x="556" y="164"/>
                    </a:lnTo>
                    <a:lnTo>
                      <a:pt x="566" y="192"/>
                    </a:lnTo>
                    <a:lnTo>
                      <a:pt x="574" y="220"/>
                    </a:lnTo>
                    <a:lnTo>
                      <a:pt x="578" y="250"/>
                    </a:lnTo>
                    <a:lnTo>
                      <a:pt x="580" y="280"/>
                    </a:lnTo>
                    <a:lnTo>
                      <a:pt x="580" y="280"/>
                    </a:lnTo>
                    <a:lnTo>
                      <a:pt x="578" y="294"/>
                    </a:lnTo>
                    <a:lnTo>
                      <a:pt x="574" y="304"/>
                    </a:lnTo>
                    <a:lnTo>
                      <a:pt x="568" y="314"/>
                    </a:lnTo>
                    <a:lnTo>
                      <a:pt x="560" y="320"/>
                    </a:lnTo>
                    <a:lnTo>
                      <a:pt x="560" y="320"/>
                    </a:lnTo>
                    <a:lnTo>
                      <a:pt x="552" y="322"/>
                    </a:lnTo>
                    <a:lnTo>
                      <a:pt x="544" y="324"/>
                    </a:lnTo>
                    <a:lnTo>
                      <a:pt x="544" y="324"/>
                    </a:lnTo>
                    <a:lnTo>
                      <a:pt x="524" y="326"/>
                    </a:lnTo>
                    <a:lnTo>
                      <a:pt x="502" y="324"/>
                    </a:lnTo>
                    <a:lnTo>
                      <a:pt x="502" y="324"/>
                    </a:lnTo>
                    <a:lnTo>
                      <a:pt x="492" y="322"/>
                    </a:lnTo>
                    <a:lnTo>
                      <a:pt x="482" y="322"/>
                    </a:lnTo>
                    <a:lnTo>
                      <a:pt x="482" y="322"/>
                    </a:lnTo>
                    <a:lnTo>
                      <a:pt x="476" y="320"/>
                    </a:lnTo>
                    <a:lnTo>
                      <a:pt x="468" y="316"/>
                    </a:lnTo>
                    <a:lnTo>
                      <a:pt x="460" y="312"/>
                    </a:lnTo>
                    <a:lnTo>
                      <a:pt x="454" y="308"/>
                    </a:lnTo>
                    <a:lnTo>
                      <a:pt x="448" y="300"/>
                    </a:lnTo>
                    <a:lnTo>
                      <a:pt x="444" y="294"/>
                    </a:lnTo>
                    <a:lnTo>
                      <a:pt x="440" y="284"/>
                    </a:lnTo>
                    <a:lnTo>
                      <a:pt x="438" y="276"/>
                    </a:lnTo>
                    <a:lnTo>
                      <a:pt x="438" y="276"/>
                    </a:lnTo>
                    <a:lnTo>
                      <a:pt x="438" y="276"/>
                    </a:lnTo>
                    <a:lnTo>
                      <a:pt x="438" y="276"/>
                    </a:lnTo>
                    <a:lnTo>
                      <a:pt x="438" y="276"/>
                    </a:lnTo>
                    <a:lnTo>
                      <a:pt x="440" y="286"/>
                    </a:lnTo>
                    <a:lnTo>
                      <a:pt x="442" y="294"/>
                    </a:lnTo>
                    <a:lnTo>
                      <a:pt x="448" y="302"/>
                    </a:lnTo>
                    <a:lnTo>
                      <a:pt x="454" y="308"/>
                    </a:lnTo>
                    <a:lnTo>
                      <a:pt x="460" y="314"/>
                    </a:lnTo>
                    <a:lnTo>
                      <a:pt x="468" y="318"/>
                    </a:lnTo>
                    <a:lnTo>
                      <a:pt x="476" y="320"/>
                    </a:lnTo>
                    <a:lnTo>
                      <a:pt x="482" y="322"/>
                    </a:lnTo>
                    <a:lnTo>
                      <a:pt x="482" y="322"/>
                    </a:lnTo>
                    <a:lnTo>
                      <a:pt x="502" y="324"/>
                    </a:lnTo>
                    <a:lnTo>
                      <a:pt x="524" y="326"/>
                    </a:lnTo>
                    <a:lnTo>
                      <a:pt x="524" y="326"/>
                    </a:lnTo>
                    <a:lnTo>
                      <a:pt x="544" y="324"/>
                    </a:lnTo>
                    <a:lnTo>
                      <a:pt x="544" y="324"/>
                    </a:lnTo>
                    <a:lnTo>
                      <a:pt x="552" y="324"/>
                    </a:lnTo>
                    <a:lnTo>
                      <a:pt x="560" y="320"/>
                    </a:lnTo>
                    <a:lnTo>
                      <a:pt x="560" y="320"/>
                    </a:lnTo>
                    <a:lnTo>
                      <a:pt x="568" y="314"/>
                    </a:lnTo>
                    <a:lnTo>
                      <a:pt x="576" y="306"/>
                    </a:lnTo>
                    <a:lnTo>
                      <a:pt x="580" y="294"/>
                    </a:lnTo>
                    <a:lnTo>
                      <a:pt x="580" y="280"/>
                    </a:lnTo>
                    <a:lnTo>
                      <a:pt x="580" y="280"/>
                    </a:lnTo>
                    <a:lnTo>
                      <a:pt x="580" y="250"/>
                    </a:lnTo>
                    <a:lnTo>
                      <a:pt x="574" y="220"/>
                    </a:lnTo>
                    <a:lnTo>
                      <a:pt x="568" y="192"/>
                    </a:lnTo>
                    <a:lnTo>
                      <a:pt x="558" y="164"/>
                    </a:lnTo>
                    <a:lnTo>
                      <a:pt x="544" y="138"/>
                    </a:lnTo>
                    <a:lnTo>
                      <a:pt x="528" y="114"/>
                    </a:lnTo>
                    <a:lnTo>
                      <a:pt x="510" y="90"/>
                    </a:lnTo>
                    <a:lnTo>
                      <a:pt x="486" y="68"/>
                    </a:lnTo>
                    <a:lnTo>
                      <a:pt x="486" y="68"/>
                    </a:lnTo>
                    <a:lnTo>
                      <a:pt x="466" y="52"/>
                    </a:lnTo>
                    <a:lnTo>
                      <a:pt x="442" y="38"/>
                    </a:lnTo>
                    <a:lnTo>
                      <a:pt x="418" y="26"/>
                    </a:lnTo>
                    <a:lnTo>
                      <a:pt x="394" y="16"/>
                    </a:lnTo>
                    <a:lnTo>
                      <a:pt x="368" y="8"/>
                    </a:lnTo>
                    <a:lnTo>
                      <a:pt x="342" y="4"/>
                    </a:lnTo>
                    <a:lnTo>
                      <a:pt x="316" y="0"/>
                    </a:lnTo>
                    <a:lnTo>
                      <a:pt x="290" y="0"/>
                    </a:lnTo>
                    <a:close/>
                  </a:path>
                </a:pathLst>
              </a:custGeom>
              <a:solidFill>
                <a:srgbClr val="FCFCFC"/>
              </a:solidFill>
              <a:ln>
                <a:noFill/>
              </a:ln>
            </p:spPr>
            <p:txBody>
              <a:bodyPr vert="horz" wrap="square" lIns="91440" tIns="45720" rIns="91440" bIns="45720" numCol="1" anchor="t" anchorCtr="0" compatLnSpc="1"/>
              <a:lstStyle/>
              <a:p>
                <a:endParaRPr lang="zh-CN" altLang="en-US"/>
              </a:p>
            </p:txBody>
          </p:sp>
          <p:sp>
            <p:nvSpPr>
              <p:cNvPr id="785" name="Freeform 164"/>
              <p:cNvSpPr/>
              <p:nvPr/>
            </p:nvSpPr>
            <p:spPr bwMode="auto">
              <a:xfrm>
                <a:off x="2601" y="3251"/>
                <a:ext cx="580" cy="326"/>
              </a:xfrm>
              <a:custGeom>
                <a:avLst/>
                <a:gdLst>
                  <a:gd name="T0" fmla="*/ 226 w 580"/>
                  <a:gd name="T1" fmla="*/ 4 h 326"/>
                  <a:gd name="T2" fmla="*/ 146 w 580"/>
                  <a:gd name="T3" fmla="*/ 32 h 326"/>
                  <a:gd name="T4" fmla="*/ 78 w 580"/>
                  <a:gd name="T5" fmla="*/ 86 h 326"/>
                  <a:gd name="T6" fmla="*/ 38 w 580"/>
                  <a:gd name="T7" fmla="*/ 142 h 326"/>
                  <a:gd name="T8" fmla="*/ 0 w 580"/>
                  <a:gd name="T9" fmla="*/ 282 h 326"/>
                  <a:gd name="T10" fmla="*/ 6 w 580"/>
                  <a:gd name="T11" fmla="*/ 306 h 326"/>
                  <a:gd name="T12" fmla="*/ 28 w 580"/>
                  <a:gd name="T13" fmla="*/ 324 h 326"/>
                  <a:gd name="T14" fmla="*/ 78 w 580"/>
                  <a:gd name="T15" fmla="*/ 324 h 326"/>
                  <a:gd name="T16" fmla="*/ 104 w 580"/>
                  <a:gd name="T17" fmla="*/ 320 h 326"/>
                  <a:gd name="T18" fmla="*/ 128 w 580"/>
                  <a:gd name="T19" fmla="*/ 302 h 326"/>
                  <a:gd name="T20" fmla="*/ 136 w 580"/>
                  <a:gd name="T21" fmla="*/ 276 h 326"/>
                  <a:gd name="T22" fmla="*/ 142 w 580"/>
                  <a:gd name="T23" fmla="*/ 236 h 326"/>
                  <a:gd name="T24" fmla="*/ 172 w 580"/>
                  <a:gd name="T25" fmla="*/ 188 h 326"/>
                  <a:gd name="T26" fmla="*/ 222 w 580"/>
                  <a:gd name="T27" fmla="*/ 146 h 326"/>
                  <a:gd name="T28" fmla="*/ 290 w 580"/>
                  <a:gd name="T29" fmla="*/ 134 h 326"/>
                  <a:gd name="T30" fmla="*/ 364 w 580"/>
                  <a:gd name="T31" fmla="*/ 152 h 326"/>
                  <a:gd name="T32" fmla="*/ 408 w 580"/>
                  <a:gd name="T33" fmla="*/ 186 h 326"/>
                  <a:gd name="T34" fmla="*/ 434 w 580"/>
                  <a:gd name="T35" fmla="*/ 236 h 326"/>
                  <a:gd name="T36" fmla="*/ 442 w 580"/>
                  <a:gd name="T37" fmla="*/ 264 h 326"/>
                  <a:gd name="T38" fmla="*/ 422 w 580"/>
                  <a:gd name="T39" fmla="*/ 210 h 326"/>
                  <a:gd name="T40" fmla="*/ 398 w 580"/>
                  <a:gd name="T41" fmla="*/ 176 h 326"/>
                  <a:gd name="T42" fmla="*/ 342 w 580"/>
                  <a:gd name="T43" fmla="*/ 142 h 326"/>
                  <a:gd name="T44" fmla="*/ 274 w 580"/>
                  <a:gd name="T45" fmla="*/ 134 h 326"/>
                  <a:gd name="T46" fmla="*/ 208 w 580"/>
                  <a:gd name="T47" fmla="*/ 156 h 326"/>
                  <a:gd name="T48" fmla="*/ 160 w 580"/>
                  <a:gd name="T49" fmla="*/ 200 h 326"/>
                  <a:gd name="T50" fmla="*/ 138 w 580"/>
                  <a:gd name="T51" fmla="*/ 252 h 326"/>
                  <a:gd name="T52" fmla="*/ 136 w 580"/>
                  <a:gd name="T53" fmla="*/ 276 h 326"/>
                  <a:gd name="T54" fmla="*/ 122 w 580"/>
                  <a:gd name="T55" fmla="*/ 308 h 326"/>
                  <a:gd name="T56" fmla="*/ 96 w 580"/>
                  <a:gd name="T57" fmla="*/ 322 h 326"/>
                  <a:gd name="T58" fmla="*/ 58 w 580"/>
                  <a:gd name="T59" fmla="*/ 326 h 326"/>
                  <a:gd name="T60" fmla="*/ 28 w 580"/>
                  <a:gd name="T61" fmla="*/ 322 h 326"/>
                  <a:gd name="T62" fmla="*/ 6 w 580"/>
                  <a:gd name="T63" fmla="*/ 306 h 326"/>
                  <a:gd name="T64" fmla="*/ 2 w 580"/>
                  <a:gd name="T65" fmla="*/ 280 h 326"/>
                  <a:gd name="T66" fmla="*/ 38 w 580"/>
                  <a:gd name="T67" fmla="*/ 142 h 326"/>
                  <a:gd name="T68" fmla="*/ 78 w 580"/>
                  <a:gd name="T69" fmla="*/ 86 h 326"/>
                  <a:gd name="T70" fmla="*/ 146 w 580"/>
                  <a:gd name="T71" fmla="*/ 32 h 326"/>
                  <a:gd name="T72" fmla="*/ 226 w 580"/>
                  <a:gd name="T73" fmla="*/ 6 h 326"/>
                  <a:gd name="T74" fmla="*/ 316 w 580"/>
                  <a:gd name="T75" fmla="*/ 0 h 326"/>
                  <a:gd name="T76" fmla="*/ 418 w 580"/>
                  <a:gd name="T77" fmla="*/ 26 h 326"/>
                  <a:gd name="T78" fmla="*/ 486 w 580"/>
                  <a:gd name="T79" fmla="*/ 70 h 326"/>
                  <a:gd name="T80" fmla="*/ 556 w 580"/>
                  <a:gd name="T81" fmla="*/ 164 h 326"/>
                  <a:gd name="T82" fmla="*/ 580 w 580"/>
                  <a:gd name="T83" fmla="*/ 280 h 326"/>
                  <a:gd name="T84" fmla="*/ 568 w 580"/>
                  <a:gd name="T85" fmla="*/ 314 h 326"/>
                  <a:gd name="T86" fmla="*/ 544 w 580"/>
                  <a:gd name="T87" fmla="*/ 324 h 326"/>
                  <a:gd name="T88" fmla="*/ 502 w 580"/>
                  <a:gd name="T89" fmla="*/ 324 h 326"/>
                  <a:gd name="T90" fmla="*/ 476 w 580"/>
                  <a:gd name="T91" fmla="*/ 320 h 326"/>
                  <a:gd name="T92" fmla="*/ 448 w 580"/>
                  <a:gd name="T93" fmla="*/ 300 h 326"/>
                  <a:gd name="T94" fmla="*/ 438 w 580"/>
                  <a:gd name="T95" fmla="*/ 276 h 326"/>
                  <a:gd name="T96" fmla="*/ 440 w 580"/>
                  <a:gd name="T97" fmla="*/ 286 h 326"/>
                  <a:gd name="T98" fmla="*/ 460 w 580"/>
                  <a:gd name="T99" fmla="*/ 314 h 326"/>
                  <a:gd name="T100" fmla="*/ 482 w 580"/>
                  <a:gd name="T101" fmla="*/ 322 h 326"/>
                  <a:gd name="T102" fmla="*/ 544 w 580"/>
                  <a:gd name="T103" fmla="*/ 324 h 326"/>
                  <a:gd name="T104" fmla="*/ 560 w 580"/>
                  <a:gd name="T105" fmla="*/ 320 h 326"/>
                  <a:gd name="T106" fmla="*/ 580 w 580"/>
                  <a:gd name="T107" fmla="*/ 280 h 326"/>
                  <a:gd name="T108" fmla="*/ 568 w 580"/>
                  <a:gd name="T109" fmla="*/ 192 h 326"/>
                  <a:gd name="T110" fmla="*/ 510 w 580"/>
                  <a:gd name="T111" fmla="*/ 90 h 326"/>
                  <a:gd name="T112" fmla="*/ 442 w 580"/>
                  <a:gd name="T113" fmla="*/ 38 h 326"/>
                  <a:gd name="T114" fmla="*/ 342 w 580"/>
                  <a:gd name="T115" fmla="*/ 4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80" h="326">
                    <a:moveTo>
                      <a:pt x="290" y="0"/>
                    </a:moveTo>
                    <a:lnTo>
                      <a:pt x="290" y="0"/>
                    </a:lnTo>
                    <a:lnTo>
                      <a:pt x="258" y="0"/>
                    </a:lnTo>
                    <a:lnTo>
                      <a:pt x="226" y="4"/>
                    </a:lnTo>
                    <a:lnTo>
                      <a:pt x="196" y="12"/>
                    </a:lnTo>
                    <a:lnTo>
                      <a:pt x="164" y="22"/>
                    </a:lnTo>
                    <a:lnTo>
                      <a:pt x="164" y="22"/>
                    </a:lnTo>
                    <a:lnTo>
                      <a:pt x="146" y="32"/>
                    </a:lnTo>
                    <a:lnTo>
                      <a:pt x="126" y="44"/>
                    </a:lnTo>
                    <a:lnTo>
                      <a:pt x="110" y="56"/>
                    </a:lnTo>
                    <a:lnTo>
                      <a:pt x="92" y="70"/>
                    </a:lnTo>
                    <a:lnTo>
                      <a:pt x="78" y="86"/>
                    </a:lnTo>
                    <a:lnTo>
                      <a:pt x="64" y="104"/>
                    </a:lnTo>
                    <a:lnTo>
                      <a:pt x="50" y="122"/>
                    </a:lnTo>
                    <a:lnTo>
                      <a:pt x="38" y="142"/>
                    </a:lnTo>
                    <a:lnTo>
                      <a:pt x="38" y="142"/>
                    </a:lnTo>
                    <a:lnTo>
                      <a:pt x="22" y="176"/>
                    </a:lnTo>
                    <a:lnTo>
                      <a:pt x="10" y="210"/>
                    </a:lnTo>
                    <a:lnTo>
                      <a:pt x="4" y="244"/>
                    </a:lnTo>
                    <a:lnTo>
                      <a:pt x="0" y="282"/>
                    </a:lnTo>
                    <a:lnTo>
                      <a:pt x="0" y="282"/>
                    </a:lnTo>
                    <a:lnTo>
                      <a:pt x="2" y="290"/>
                    </a:lnTo>
                    <a:lnTo>
                      <a:pt x="2" y="298"/>
                    </a:lnTo>
                    <a:lnTo>
                      <a:pt x="6" y="306"/>
                    </a:lnTo>
                    <a:lnTo>
                      <a:pt x="10" y="312"/>
                    </a:lnTo>
                    <a:lnTo>
                      <a:pt x="14" y="318"/>
                    </a:lnTo>
                    <a:lnTo>
                      <a:pt x="20" y="320"/>
                    </a:lnTo>
                    <a:lnTo>
                      <a:pt x="28" y="324"/>
                    </a:lnTo>
                    <a:lnTo>
                      <a:pt x="34" y="324"/>
                    </a:lnTo>
                    <a:lnTo>
                      <a:pt x="34" y="324"/>
                    </a:lnTo>
                    <a:lnTo>
                      <a:pt x="58" y="326"/>
                    </a:lnTo>
                    <a:lnTo>
                      <a:pt x="78" y="324"/>
                    </a:lnTo>
                    <a:lnTo>
                      <a:pt x="78" y="324"/>
                    </a:lnTo>
                    <a:lnTo>
                      <a:pt x="98" y="322"/>
                    </a:lnTo>
                    <a:lnTo>
                      <a:pt x="98" y="322"/>
                    </a:lnTo>
                    <a:lnTo>
                      <a:pt x="104" y="320"/>
                    </a:lnTo>
                    <a:lnTo>
                      <a:pt x="110" y="318"/>
                    </a:lnTo>
                    <a:lnTo>
                      <a:pt x="118" y="314"/>
                    </a:lnTo>
                    <a:lnTo>
                      <a:pt x="122" y="308"/>
                    </a:lnTo>
                    <a:lnTo>
                      <a:pt x="128" y="302"/>
                    </a:lnTo>
                    <a:lnTo>
                      <a:pt x="132" y="294"/>
                    </a:lnTo>
                    <a:lnTo>
                      <a:pt x="134" y="286"/>
                    </a:lnTo>
                    <a:lnTo>
                      <a:pt x="136" y="276"/>
                    </a:lnTo>
                    <a:lnTo>
                      <a:pt x="136" y="276"/>
                    </a:lnTo>
                    <a:lnTo>
                      <a:pt x="136" y="268"/>
                    </a:lnTo>
                    <a:lnTo>
                      <a:pt x="136" y="268"/>
                    </a:lnTo>
                    <a:lnTo>
                      <a:pt x="138" y="252"/>
                    </a:lnTo>
                    <a:lnTo>
                      <a:pt x="142" y="236"/>
                    </a:lnTo>
                    <a:lnTo>
                      <a:pt x="150" y="218"/>
                    </a:lnTo>
                    <a:lnTo>
                      <a:pt x="160" y="200"/>
                    </a:lnTo>
                    <a:lnTo>
                      <a:pt x="160" y="200"/>
                    </a:lnTo>
                    <a:lnTo>
                      <a:pt x="172" y="188"/>
                    </a:lnTo>
                    <a:lnTo>
                      <a:pt x="184" y="178"/>
                    </a:lnTo>
                    <a:lnTo>
                      <a:pt x="208" y="156"/>
                    </a:lnTo>
                    <a:lnTo>
                      <a:pt x="208" y="156"/>
                    </a:lnTo>
                    <a:lnTo>
                      <a:pt x="222" y="146"/>
                    </a:lnTo>
                    <a:lnTo>
                      <a:pt x="222" y="146"/>
                    </a:lnTo>
                    <a:lnTo>
                      <a:pt x="256" y="138"/>
                    </a:lnTo>
                    <a:lnTo>
                      <a:pt x="274" y="134"/>
                    </a:lnTo>
                    <a:lnTo>
                      <a:pt x="290" y="134"/>
                    </a:lnTo>
                    <a:lnTo>
                      <a:pt x="290" y="134"/>
                    </a:lnTo>
                    <a:lnTo>
                      <a:pt x="318" y="136"/>
                    </a:lnTo>
                    <a:lnTo>
                      <a:pt x="342" y="142"/>
                    </a:lnTo>
                    <a:lnTo>
                      <a:pt x="364" y="152"/>
                    </a:lnTo>
                    <a:lnTo>
                      <a:pt x="388" y="168"/>
                    </a:lnTo>
                    <a:lnTo>
                      <a:pt x="388" y="168"/>
                    </a:lnTo>
                    <a:lnTo>
                      <a:pt x="398" y="176"/>
                    </a:lnTo>
                    <a:lnTo>
                      <a:pt x="408" y="186"/>
                    </a:lnTo>
                    <a:lnTo>
                      <a:pt x="416" y="198"/>
                    </a:lnTo>
                    <a:lnTo>
                      <a:pt x="422" y="210"/>
                    </a:lnTo>
                    <a:lnTo>
                      <a:pt x="422" y="210"/>
                    </a:lnTo>
                    <a:lnTo>
                      <a:pt x="434" y="236"/>
                    </a:lnTo>
                    <a:lnTo>
                      <a:pt x="442" y="264"/>
                    </a:lnTo>
                    <a:lnTo>
                      <a:pt x="442" y="264"/>
                    </a:lnTo>
                    <a:lnTo>
                      <a:pt x="442" y="264"/>
                    </a:lnTo>
                    <a:lnTo>
                      <a:pt x="442" y="264"/>
                    </a:lnTo>
                    <a:lnTo>
                      <a:pt x="444" y="264"/>
                    </a:lnTo>
                    <a:lnTo>
                      <a:pt x="444" y="264"/>
                    </a:lnTo>
                    <a:lnTo>
                      <a:pt x="434" y="236"/>
                    </a:lnTo>
                    <a:lnTo>
                      <a:pt x="422" y="210"/>
                    </a:lnTo>
                    <a:lnTo>
                      <a:pt x="422" y="210"/>
                    </a:lnTo>
                    <a:lnTo>
                      <a:pt x="416" y="196"/>
                    </a:lnTo>
                    <a:lnTo>
                      <a:pt x="408" y="186"/>
                    </a:lnTo>
                    <a:lnTo>
                      <a:pt x="398" y="176"/>
                    </a:lnTo>
                    <a:lnTo>
                      <a:pt x="388" y="166"/>
                    </a:lnTo>
                    <a:lnTo>
                      <a:pt x="388" y="166"/>
                    </a:lnTo>
                    <a:lnTo>
                      <a:pt x="364" y="152"/>
                    </a:lnTo>
                    <a:lnTo>
                      <a:pt x="342" y="142"/>
                    </a:lnTo>
                    <a:lnTo>
                      <a:pt x="318" y="134"/>
                    </a:lnTo>
                    <a:lnTo>
                      <a:pt x="290" y="132"/>
                    </a:lnTo>
                    <a:lnTo>
                      <a:pt x="290" y="132"/>
                    </a:lnTo>
                    <a:lnTo>
                      <a:pt x="274" y="134"/>
                    </a:lnTo>
                    <a:lnTo>
                      <a:pt x="256" y="138"/>
                    </a:lnTo>
                    <a:lnTo>
                      <a:pt x="222" y="146"/>
                    </a:lnTo>
                    <a:lnTo>
                      <a:pt x="222" y="146"/>
                    </a:lnTo>
                    <a:lnTo>
                      <a:pt x="208" y="156"/>
                    </a:lnTo>
                    <a:lnTo>
                      <a:pt x="208" y="156"/>
                    </a:lnTo>
                    <a:lnTo>
                      <a:pt x="184" y="176"/>
                    </a:lnTo>
                    <a:lnTo>
                      <a:pt x="172" y="188"/>
                    </a:lnTo>
                    <a:lnTo>
                      <a:pt x="160" y="200"/>
                    </a:lnTo>
                    <a:lnTo>
                      <a:pt x="160" y="200"/>
                    </a:lnTo>
                    <a:lnTo>
                      <a:pt x="148" y="216"/>
                    </a:lnTo>
                    <a:lnTo>
                      <a:pt x="142" y="234"/>
                    </a:lnTo>
                    <a:lnTo>
                      <a:pt x="138" y="252"/>
                    </a:lnTo>
                    <a:lnTo>
                      <a:pt x="136" y="268"/>
                    </a:lnTo>
                    <a:lnTo>
                      <a:pt x="136" y="268"/>
                    </a:lnTo>
                    <a:lnTo>
                      <a:pt x="136" y="276"/>
                    </a:lnTo>
                    <a:lnTo>
                      <a:pt x="136" y="276"/>
                    </a:lnTo>
                    <a:lnTo>
                      <a:pt x="134" y="284"/>
                    </a:lnTo>
                    <a:lnTo>
                      <a:pt x="132" y="294"/>
                    </a:lnTo>
                    <a:lnTo>
                      <a:pt x="128" y="300"/>
                    </a:lnTo>
                    <a:lnTo>
                      <a:pt x="122" y="308"/>
                    </a:lnTo>
                    <a:lnTo>
                      <a:pt x="116" y="312"/>
                    </a:lnTo>
                    <a:lnTo>
                      <a:pt x="110" y="316"/>
                    </a:lnTo>
                    <a:lnTo>
                      <a:pt x="104" y="320"/>
                    </a:lnTo>
                    <a:lnTo>
                      <a:pt x="96" y="322"/>
                    </a:lnTo>
                    <a:lnTo>
                      <a:pt x="96" y="322"/>
                    </a:lnTo>
                    <a:lnTo>
                      <a:pt x="88" y="322"/>
                    </a:lnTo>
                    <a:lnTo>
                      <a:pt x="78" y="324"/>
                    </a:lnTo>
                    <a:lnTo>
                      <a:pt x="58" y="326"/>
                    </a:lnTo>
                    <a:lnTo>
                      <a:pt x="58" y="326"/>
                    </a:lnTo>
                    <a:lnTo>
                      <a:pt x="34" y="324"/>
                    </a:lnTo>
                    <a:lnTo>
                      <a:pt x="34" y="324"/>
                    </a:lnTo>
                    <a:lnTo>
                      <a:pt x="28" y="322"/>
                    </a:lnTo>
                    <a:lnTo>
                      <a:pt x="22" y="320"/>
                    </a:lnTo>
                    <a:lnTo>
                      <a:pt x="16" y="316"/>
                    </a:lnTo>
                    <a:lnTo>
                      <a:pt x="10" y="312"/>
                    </a:lnTo>
                    <a:lnTo>
                      <a:pt x="6" y="306"/>
                    </a:lnTo>
                    <a:lnTo>
                      <a:pt x="4" y="298"/>
                    </a:lnTo>
                    <a:lnTo>
                      <a:pt x="2" y="290"/>
                    </a:lnTo>
                    <a:lnTo>
                      <a:pt x="2" y="280"/>
                    </a:lnTo>
                    <a:lnTo>
                      <a:pt x="2" y="280"/>
                    </a:lnTo>
                    <a:lnTo>
                      <a:pt x="4" y="244"/>
                    </a:lnTo>
                    <a:lnTo>
                      <a:pt x="12" y="210"/>
                    </a:lnTo>
                    <a:lnTo>
                      <a:pt x="22" y="176"/>
                    </a:lnTo>
                    <a:lnTo>
                      <a:pt x="38" y="142"/>
                    </a:lnTo>
                    <a:lnTo>
                      <a:pt x="38" y="142"/>
                    </a:lnTo>
                    <a:lnTo>
                      <a:pt x="50" y="122"/>
                    </a:lnTo>
                    <a:lnTo>
                      <a:pt x="64" y="104"/>
                    </a:lnTo>
                    <a:lnTo>
                      <a:pt x="78" y="86"/>
                    </a:lnTo>
                    <a:lnTo>
                      <a:pt x="94" y="70"/>
                    </a:lnTo>
                    <a:lnTo>
                      <a:pt x="110" y="56"/>
                    </a:lnTo>
                    <a:lnTo>
                      <a:pt x="128" y="44"/>
                    </a:lnTo>
                    <a:lnTo>
                      <a:pt x="146" y="32"/>
                    </a:lnTo>
                    <a:lnTo>
                      <a:pt x="166" y="24"/>
                    </a:lnTo>
                    <a:lnTo>
                      <a:pt x="166" y="24"/>
                    </a:lnTo>
                    <a:lnTo>
                      <a:pt x="196" y="12"/>
                    </a:lnTo>
                    <a:lnTo>
                      <a:pt x="226" y="6"/>
                    </a:lnTo>
                    <a:lnTo>
                      <a:pt x="258" y="2"/>
                    </a:lnTo>
                    <a:lnTo>
                      <a:pt x="290" y="0"/>
                    </a:lnTo>
                    <a:lnTo>
                      <a:pt x="290" y="0"/>
                    </a:lnTo>
                    <a:lnTo>
                      <a:pt x="316" y="0"/>
                    </a:lnTo>
                    <a:lnTo>
                      <a:pt x="342" y="4"/>
                    </a:lnTo>
                    <a:lnTo>
                      <a:pt x="368" y="10"/>
                    </a:lnTo>
                    <a:lnTo>
                      <a:pt x="392" y="16"/>
                    </a:lnTo>
                    <a:lnTo>
                      <a:pt x="418" y="26"/>
                    </a:lnTo>
                    <a:lnTo>
                      <a:pt x="442" y="38"/>
                    </a:lnTo>
                    <a:lnTo>
                      <a:pt x="466" y="52"/>
                    </a:lnTo>
                    <a:lnTo>
                      <a:pt x="486" y="70"/>
                    </a:lnTo>
                    <a:lnTo>
                      <a:pt x="486" y="70"/>
                    </a:lnTo>
                    <a:lnTo>
                      <a:pt x="508" y="90"/>
                    </a:lnTo>
                    <a:lnTo>
                      <a:pt x="528" y="114"/>
                    </a:lnTo>
                    <a:lnTo>
                      <a:pt x="544" y="138"/>
                    </a:lnTo>
                    <a:lnTo>
                      <a:pt x="556" y="164"/>
                    </a:lnTo>
                    <a:lnTo>
                      <a:pt x="566" y="192"/>
                    </a:lnTo>
                    <a:lnTo>
                      <a:pt x="574" y="220"/>
                    </a:lnTo>
                    <a:lnTo>
                      <a:pt x="578" y="250"/>
                    </a:lnTo>
                    <a:lnTo>
                      <a:pt x="580" y="280"/>
                    </a:lnTo>
                    <a:lnTo>
                      <a:pt x="580" y="280"/>
                    </a:lnTo>
                    <a:lnTo>
                      <a:pt x="578" y="294"/>
                    </a:lnTo>
                    <a:lnTo>
                      <a:pt x="574" y="304"/>
                    </a:lnTo>
                    <a:lnTo>
                      <a:pt x="568" y="314"/>
                    </a:lnTo>
                    <a:lnTo>
                      <a:pt x="560" y="320"/>
                    </a:lnTo>
                    <a:lnTo>
                      <a:pt x="560" y="320"/>
                    </a:lnTo>
                    <a:lnTo>
                      <a:pt x="552" y="322"/>
                    </a:lnTo>
                    <a:lnTo>
                      <a:pt x="544" y="324"/>
                    </a:lnTo>
                    <a:lnTo>
                      <a:pt x="544" y="324"/>
                    </a:lnTo>
                    <a:lnTo>
                      <a:pt x="524" y="326"/>
                    </a:lnTo>
                    <a:lnTo>
                      <a:pt x="502" y="324"/>
                    </a:lnTo>
                    <a:lnTo>
                      <a:pt x="502" y="324"/>
                    </a:lnTo>
                    <a:lnTo>
                      <a:pt x="492" y="322"/>
                    </a:lnTo>
                    <a:lnTo>
                      <a:pt x="482" y="322"/>
                    </a:lnTo>
                    <a:lnTo>
                      <a:pt x="482" y="322"/>
                    </a:lnTo>
                    <a:lnTo>
                      <a:pt x="476" y="320"/>
                    </a:lnTo>
                    <a:lnTo>
                      <a:pt x="468" y="316"/>
                    </a:lnTo>
                    <a:lnTo>
                      <a:pt x="460" y="312"/>
                    </a:lnTo>
                    <a:lnTo>
                      <a:pt x="454" y="308"/>
                    </a:lnTo>
                    <a:lnTo>
                      <a:pt x="448" y="300"/>
                    </a:lnTo>
                    <a:lnTo>
                      <a:pt x="444" y="294"/>
                    </a:lnTo>
                    <a:lnTo>
                      <a:pt x="440" y="284"/>
                    </a:lnTo>
                    <a:lnTo>
                      <a:pt x="438" y="276"/>
                    </a:lnTo>
                    <a:lnTo>
                      <a:pt x="438" y="276"/>
                    </a:lnTo>
                    <a:lnTo>
                      <a:pt x="438" y="276"/>
                    </a:lnTo>
                    <a:lnTo>
                      <a:pt x="438" y="276"/>
                    </a:lnTo>
                    <a:lnTo>
                      <a:pt x="438" y="276"/>
                    </a:lnTo>
                    <a:lnTo>
                      <a:pt x="440" y="286"/>
                    </a:lnTo>
                    <a:lnTo>
                      <a:pt x="442" y="294"/>
                    </a:lnTo>
                    <a:lnTo>
                      <a:pt x="448" y="302"/>
                    </a:lnTo>
                    <a:lnTo>
                      <a:pt x="454" y="308"/>
                    </a:lnTo>
                    <a:lnTo>
                      <a:pt x="460" y="314"/>
                    </a:lnTo>
                    <a:lnTo>
                      <a:pt x="468" y="318"/>
                    </a:lnTo>
                    <a:lnTo>
                      <a:pt x="476" y="320"/>
                    </a:lnTo>
                    <a:lnTo>
                      <a:pt x="482" y="322"/>
                    </a:lnTo>
                    <a:lnTo>
                      <a:pt x="482" y="322"/>
                    </a:lnTo>
                    <a:lnTo>
                      <a:pt x="502" y="324"/>
                    </a:lnTo>
                    <a:lnTo>
                      <a:pt x="524" y="326"/>
                    </a:lnTo>
                    <a:lnTo>
                      <a:pt x="524" y="326"/>
                    </a:lnTo>
                    <a:lnTo>
                      <a:pt x="544" y="324"/>
                    </a:lnTo>
                    <a:lnTo>
                      <a:pt x="544" y="324"/>
                    </a:lnTo>
                    <a:lnTo>
                      <a:pt x="552" y="324"/>
                    </a:lnTo>
                    <a:lnTo>
                      <a:pt x="560" y="320"/>
                    </a:lnTo>
                    <a:lnTo>
                      <a:pt x="560" y="320"/>
                    </a:lnTo>
                    <a:lnTo>
                      <a:pt x="568" y="314"/>
                    </a:lnTo>
                    <a:lnTo>
                      <a:pt x="576" y="306"/>
                    </a:lnTo>
                    <a:lnTo>
                      <a:pt x="580" y="294"/>
                    </a:lnTo>
                    <a:lnTo>
                      <a:pt x="580" y="280"/>
                    </a:lnTo>
                    <a:lnTo>
                      <a:pt x="580" y="280"/>
                    </a:lnTo>
                    <a:lnTo>
                      <a:pt x="580" y="250"/>
                    </a:lnTo>
                    <a:lnTo>
                      <a:pt x="574" y="220"/>
                    </a:lnTo>
                    <a:lnTo>
                      <a:pt x="568" y="192"/>
                    </a:lnTo>
                    <a:lnTo>
                      <a:pt x="558" y="164"/>
                    </a:lnTo>
                    <a:lnTo>
                      <a:pt x="544" y="138"/>
                    </a:lnTo>
                    <a:lnTo>
                      <a:pt x="528" y="114"/>
                    </a:lnTo>
                    <a:lnTo>
                      <a:pt x="510" y="90"/>
                    </a:lnTo>
                    <a:lnTo>
                      <a:pt x="486" y="68"/>
                    </a:lnTo>
                    <a:lnTo>
                      <a:pt x="486" y="68"/>
                    </a:lnTo>
                    <a:lnTo>
                      <a:pt x="466" y="52"/>
                    </a:lnTo>
                    <a:lnTo>
                      <a:pt x="442" y="38"/>
                    </a:lnTo>
                    <a:lnTo>
                      <a:pt x="418" y="26"/>
                    </a:lnTo>
                    <a:lnTo>
                      <a:pt x="394" y="16"/>
                    </a:lnTo>
                    <a:lnTo>
                      <a:pt x="368" y="8"/>
                    </a:lnTo>
                    <a:lnTo>
                      <a:pt x="342" y="4"/>
                    </a:lnTo>
                    <a:lnTo>
                      <a:pt x="316" y="0"/>
                    </a:lnTo>
                    <a:lnTo>
                      <a:pt x="290" y="0"/>
                    </a:lnTo>
                  </a:path>
                </a:pathLst>
              </a:custGeom>
              <a:noFill/>
              <a:ln>
                <a:noFill/>
              </a:ln>
            </p:spPr>
            <p:txBody>
              <a:bodyPr vert="horz" wrap="square" lIns="91440" tIns="45720" rIns="91440" bIns="45720" numCol="1" anchor="t" anchorCtr="0" compatLnSpc="1"/>
              <a:lstStyle/>
              <a:p>
                <a:endParaRPr lang="zh-CN" altLang="en-US"/>
              </a:p>
            </p:txBody>
          </p:sp>
          <p:sp>
            <p:nvSpPr>
              <p:cNvPr id="786" name="Freeform 165"/>
              <p:cNvSpPr/>
              <p:nvPr/>
            </p:nvSpPr>
            <p:spPr bwMode="auto">
              <a:xfrm>
                <a:off x="2603" y="3251"/>
                <a:ext cx="578" cy="326"/>
              </a:xfrm>
              <a:custGeom>
                <a:avLst/>
                <a:gdLst>
                  <a:gd name="T0" fmla="*/ 224 w 578"/>
                  <a:gd name="T1" fmla="*/ 6 h 326"/>
                  <a:gd name="T2" fmla="*/ 144 w 578"/>
                  <a:gd name="T3" fmla="*/ 32 h 326"/>
                  <a:gd name="T4" fmla="*/ 76 w 578"/>
                  <a:gd name="T5" fmla="*/ 86 h 326"/>
                  <a:gd name="T6" fmla="*/ 36 w 578"/>
                  <a:gd name="T7" fmla="*/ 142 h 326"/>
                  <a:gd name="T8" fmla="*/ 0 w 578"/>
                  <a:gd name="T9" fmla="*/ 280 h 326"/>
                  <a:gd name="T10" fmla="*/ 4 w 578"/>
                  <a:gd name="T11" fmla="*/ 306 h 326"/>
                  <a:gd name="T12" fmla="*/ 26 w 578"/>
                  <a:gd name="T13" fmla="*/ 322 h 326"/>
                  <a:gd name="T14" fmla="*/ 76 w 578"/>
                  <a:gd name="T15" fmla="*/ 324 h 326"/>
                  <a:gd name="T16" fmla="*/ 94 w 578"/>
                  <a:gd name="T17" fmla="*/ 322 h 326"/>
                  <a:gd name="T18" fmla="*/ 120 w 578"/>
                  <a:gd name="T19" fmla="*/ 308 h 326"/>
                  <a:gd name="T20" fmla="*/ 134 w 578"/>
                  <a:gd name="T21" fmla="*/ 276 h 326"/>
                  <a:gd name="T22" fmla="*/ 136 w 578"/>
                  <a:gd name="T23" fmla="*/ 252 h 326"/>
                  <a:gd name="T24" fmla="*/ 158 w 578"/>
                  <a:gd name="T25" fmla="*/ 200 h 326"/>
                  <a:gd name="T26" fmla="*/ 206 w 578"/>
                  <a:gd name="T27" fmla="*/ 156 h 326"/>
                  <a:gd name="T28" fmla="*/ 272 w 578"/>
                  <a:gd name="T29" fmla="*/ 134 h 326"/>
                  <a:gd name="T30" fmla="*/ 340 w 578"/>
                  <a:gd name="T31" fmla="*/ 142 h 326"/>
                  <a:gd name="T32" fmla="*/ 396 w 578"/>
                  <a:gd name="T33" fmla="*/ 176 h 326"/>
                  <a:gd name="T34" fmla="*/ 420 w 578"/>
                  <a:gd name="T35" fmla="*/ 210 h 326"/>
                  <a:gd name="T36" fmla="*/ 442 w 578"/>
                  <a:gd name="T37" fmla="*/ 262 h 326"/>
                  <a:gd name="T38" fmla="*/ 432 w 578"/>
                  <a:gd name="T39" fmla="*/ 234 h 326"/>
                  <a:gd name="T40" fmla="*/ 406 w 578"/>
                  <a:gd name="T41" fmla="*/ 184 h 326"/>
                  <a:gd name="T42" fmla="*/ 362 w 578"/>
                  <a:gd name="T43" fmla="*/ 152 h 326"/>
                  <a:gd name="T44" fmla="*/ 288 w 578"/>
                  <a:gd name="T45" fmla="*/ 132 h 326"/>
                  <a:gd name="T46" fmla="*/ 220 w 578"/>
                  <a:gd name="T47" fmla="*/ 144 h 326"/>
                  <a:gd name="T48" fmla="*/ 170 w 578"/>
                  <a:gd name="T49" fmla="*/ 186 h 326"/>
                  <a:gd name="T50" fmla="*/ 140 w 578"/>
                  <a:gd name="T51" fmla="*/ 234 h 326"/>
                  <a:gd name="T52" fmla="*/ 132 w 578"/>
                  <a:gd name="T53" fmla="*/ 274 h 326"/>
                  <a:gd name="T54" fmla="*/ 126 w 578"/>
                  <a:gd name="T55" fmla="*/ 300 h 326"/>
                  <a:gd name="T56" fmla="*/ 102 w 578"/>
                  <a:gd name="T57" fmla="*/ 318 h 326"/>
                  <a:gd name="T58" fmla="*/ 76 w 578"/>
                  <a:gd name="T59" fmla="*/ 324 h 326"/>
                  <a:gd name="T60" fmla="*/ 34 w 578"/>
                  <a:gd name="T61" fmla="*/ 324 h 326"/>
                  <a:gd name="T62" fmla="*/ 8 w 578"/>
                  <a:gd name="T63" fmla="*/ 310 h 326"/>
                  <a:gd name="T64" fmla="*/ 0 w 578"/>
                  <a:gd name="T65" fmla="*/ 280 h 326"/>
                  <a:gd name="T66" fmla="*/ 22 w 578"/>
                  <a:gd name="T67" fmla="*/ 176 h 326"/>
                  <a:gd name="T68" fmla="*/ 62 w 578"/>
                  <a:gd name="T69" fmla="*/ 104 h 326"/>
                  <a:gd name="T70" fmla="*/ 126 w 578"/>
                  <a:gd name="T71" fmla="*/ 44 h 326"/>
                  <a:gd name="T72" fmla="*/ 194 w 578"/>
                  <a:gd name="T73" fmla="*/ 14 h 326"/>
                  <a:gd name="T74" fmla="*/ 288 w 578"/>
                  <a:gd name="T75" fmla="*/ 0 h 326"/>
                  <a:gd name="T76" fmla="*/ 390 w 578"/>
                  <a:gd name="T77" fmla="*/ 18 h 326"/>
                  <a:gd name="T78" fmla="*/ 484 w 578"/>
                  <a:gd name="T79" fmla="*/ 70 h 326"/>
                  <a:gd name="T80" fmla="*/ 540 w 578"/>
                  <a:gd name="T81" fmla="*/ 138 h 326"/>
                  <a:gd name="T82" fmla="*/ 576 w 578"/>
                  <a:gd name="T83" fmla="*/ 250 h 326"/>
                  <a:gd name="T84" fmla="*/ 572 w 578"/>
                  <a:gd name="T85" fmla="*/ 304 h 326"/>
                  <a:gd name="T86" fmla="*/ 550 w 578"/>
                  <a:gd name="T87" fmla="*/ 322 h 326"/>
                  <a:gd name="T88" fmla="*/ 500 w 578"/>
                  <a:gd name="T89" fmla="*/ 324 h 326"/>
                  <a:gd name="T90" fmla="*/ 482 w 578"/>
                  <a:gd name="T91" fmla="*/ 320 h 326"/>
                  <a:gd name="T92" fmla="*/ 446 w 578"/>
                  <a:gd name="T93" fmla="*/ 300 h 326"/>
                  <a:gd name="T94" fmla="*/ 436 w 578"/>
                  <a:gd name="T95" fmla="*/ 274 h 326"/>
                  <a:gd name="T96" fmla="*/ 438 w 578"/>
                  <a:gd name="T97" fmla="*/ 284 h 326"/>
                  <a:gd name="T98" fmla="*/ 458 w 578"/>
                  <a:gd name="T99" fmla="*/ 312 h 326"/>
                  <a:gd name="T100" fmla="*/ 480 w 578"/>
                  <a:gd name="T101" fmla="*/ 322 h 326"/>
                  <a:gd name="T102" fmla="*/ 522 w 578"/>
                  <a:gd name="T103" fmla="*/ 326 h 326"/>
                  <a:gd name="T104" fmla="*/ 558 w 578"/>
                  <a:gd name="T105" fmla="*/ 320 h 326"/>
                  <a:gd name="T106" fmla="*/ 576 w 578"/>
                  <a:gd name="T107" fmla="*/ 294 h 326"/>
                  <a:gd name="T108" fmla="*/ 572 w 578"/>
                  <a:gd name="T109" fmla="*/ 220 h 326"/>
                  <a:gd name="T110" fmla="*/ 526 w 578"/>
                  <a:gd name="T111" fmla="*/ 114 h 326"/>
                  <a:gd name="T112" fmla="*/ 464 w 578"/>
                  <a:gd name="T113" fmla="*/ 52 h 326"/>
                  <a:gd name="T114" fmla="*/ 366 w 578"/>
                  <a:gd name="T115" fmla="*/ 1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8" h="326">
                    <a:moveTo>
                      <a:pt x="288" y="0"/>
                    </a:moveTo>
                    <a:lnTo>
                      <a:pt x="288" y="0"/>
                    </a:lnTo>
                    <a:lnTo>
                      <a:pt x="256" y="2"/>
                    </a:lnTo>
                    <a:lnTo>
                      <a:pt x="224" y="6"/>
                    </a:lnTo>
                    <a:lnTo>
                      <a:pt x="194" y="12"/>
                    </a:lnTo>
                    <a:lnTo>
                      <a:pt x="164" y="24"/>
                    </a:lnTo>
                    <a:lnTo>
                      <a:pt x="164" y="24"/>
                    </a:lnTo>
                    <a:lnTo>
                      <a:pt x="144" y="32"/>
                    </a:lnTo>
                    <a:lnTo>
                      <a:pt x="126" y="44"/>
                    </a:lnTo>
                    <a:lnTo>
                      <a:pt x="108" y="56"/>
                    </a:lnTo>
                    <a:lnTo>
                      <a:pt x="92" y="70"/>
                    </a:lnTo>
                    <a:lnTo>
                      <a:pt x="76" y="86"/>
                    </a:lnTo>
                    <a:lnTo>
                      <a:pt x="62" y="104"/>
                    </a:lnTo>
                    <a:lnTo>
                      <a:pt x="48" y="122"/>
                    </a:lnTo>
                    <a:lnTo>
                      <a:pt x="36" y="142"/>
                    </a:lnTo>
                    <a:lnTo>
                      <a:pt x="36" y="142"/>
                    </a:lnTo>
                    <a:lnTo>
                      <a:pt x="20" y="176"/>
                    </a:lnTo>
                    <a:lnTo>
                      <a:pt x="10" y="210"/>
                    </a:lnTo>
                    <a:lnTo>
                      <a:pt x="2" y="244"/>
                    </a:lnTo>
                    <a:lnTo>
                      <a:pt x="0" y="280"/>
                    </a:lnTo>
                    <a:lnTo>
                      <a:pt x="0" y="280"/>
                    </a:lnTo>
                    <a:lnTo>
                      <a:pt x="0" y="290"/>
                    </a:lnTo>
                    <a:lnTo>
                      <a:pt x="2" y="298"/>
                    </a:lnTo>
                    <a:lnTo>
                      <a:pt x="4" y="306"/>
                    </a:lnTo>
                    <a:lnTo>
                      <a:pt x="8" y="312"/>
                    </a:lnTo>
                    <a:lnTo>
                      <a:pt x="14" y="316"/>
                    </a:lnTo>
                    <a:lnTo>
                      <a:pt x="20" y="320"/>
                    </a:lnTo>
                    <a:lnTo>
                      <a:pt x="26" y="322"/>
                    </a:lnTo>
                    <a:lnTo>
                      <a:pt x="32" y="324"/>
                    </a:lnTo>
                    <a:lnTo>
                      <a:pt x="32" y="324"/>
                    </a:lnTo>
                    <a:lnTo>
                      <a:pt x="56" y="326"/>
                    </a:lnTo>
                    <a:lnTo>
                      <a:pt x="76" y="324"/>
                    </a:lnTo>
                    <a:lnTo>
                      <a:pt x="76" y="324"/>
                    </a:lnTo>
                    <a:lnTo>
                      <a:pt x="86" y="322"/>
                    </a:lnTo>
                    <a:lnTo>
                      <a:pt x="94" y="322"/>
                    </a:lnTo>
                    <a:lnTo>
                      <a:pt x="94" y="322"/>
                    </a:lnTo>
                    <a:lnTo>
                      <a:pt x="102" y="320"/>
                    </a:lnTo>
                    <a:lnTo>
                      <a:pt x="108" y="316"/>
                    </a:lnTo>
                    <a:lnTo>
                      <a:pt x="114" y="312"/>
                    </a:lnTo>
                    <a:lnTo>
                      <a:pt x="120" y="308"/>
                    </a:lnTo>
                    <a:lnTo>
                      <a:pt x="126" y="300"/>
                    </a:lnTo>
                    <a:lnTo>
                      <a:pt x="130" y="294"/>
                    </a:lnTo>
                    <a:lnTo>
                      <a:pt x="132" y="284"/>
                    </a:lnTo>
                    <a:lnTo>
                      <a:pt x="134" y="276"/>
                    </a:lnTo>
                    <a:lnTo>
                      <a:pt x="134" y="276"/>
                    </a:lnTo>
                    <a:lnTo>
                      <a:pt x="134" y="268"/>
                    </a:lnTo>
                    <a:lnTo>
                      <a:pt x="134" y="268"/>
                    </a:lnTo>
                    <a:lnTo>
                      <a:pt x="136" y="252"/>
                    </a:lnTo>
                    <a:lnTo>
                      <a:pt x="140" y="234"/>
                    </a:lnTo>
                    <a:lnTo>
                      <a:pt x="146" y="216"/>
                    </a:lnTo>
                    <a:lnTo>
                      <a:pt x="158" y="200"/>
                    </a:lnTo>
                    <a:lnTo>
                      <a:pt x="158" y="200"/>
                    </a:lnTo>
                    <a:lnTo>
                      <a:pt x="170" y="188"/>
                    </a:lnTo>
                    <a:lnTo>
                      <a:pt x="182" y="176"/>
                    </a:lnTo>
                    <a:lnTo>
                      <a:pt x="206" y="156"/>
                    </a:lnTo>
                    <a:lnTo>
                      <a:pt x="206" y="156"/>
                    </a:lnTo>
                    <a:lnTo>
                      <a:pt x="220" y="146"/>
                    </a:lnTo>
                    <a:lnTo>
                      <a:pt x="220" y="146"/>
                    </a:lnTo>
                    <a:lnTo>
                      <a:pt x="254" y="138"/>
                    </a:lnTo>
                    <a:lnTo>
                      <a:pt x="272" y="134"/>
                    </a:lnTo>
                    <a:lnTo>
                      <a:pt x="288" y="132"/>
                    </a:lnTo>
                    <a:lnTo>
                      <a:pt x="288" y="132"/>
                    </a:lnTo>
                    <a:lnTo>
                      <a:pt x="316" y="134"/>
                    </a:lnTo>
                    <a:lnTo>
                      <a:pt x="340" y="142"/>
                    </a:lnTo>
                    <a:lnTo>
                      <a:pt x="362" y="152"/>
                    </a:lnTo>
                    <a:lnTo>
                      <a:pt x="386" y="166"/>
                    </a:lnTo>
                    <a:lnTo>
                      <a:pt x="386" y="166"/>
                    </a:lnTo>
                    <a:lnTo>
                      <a:pt x="396" y="176"/>
                    </a:lnTo>
                    <a:lnTo>
                      <a:pt x="406" y="186"/>
                    </a:lnTo>
                    <a:lnTo>
                      <a:pt x="414" y="196"/>
                    </a:lnTo>
                    <a:lnTo>
                      <a:pt x="420" y="210"/>
                    </a:lnTo>
                    <a:lnTo>
                      <a:pt x="420" y="210"/>
                    </a:lnTo>
                    <a:lnTo>
                      <a:pt x="432" y="236"/>
                    </a:lnTo>
                    <a:lnTo>
                      <a:pt x="442" y="264"/>
                    </a:lnTo>
                    <a:lnTo>
                      <a:pt x="442" y="262"/>
                    </a:lnTo>
                    <a:lnTo>
                      <a:pt x="442" y="262"/>
                    </a:lnTo>
                    <a:lnTo>
                      <a:pt x="442" y="262"/>
                    </a:lnTo>
                    <a:lnTo>
                      <a:pt x="442" y="262"/>
                    </a:lnTo>
                    <a:lnTo>
                      <a:pt x="442" y="262"/>
                    </a:lnTo>
                    <a:lnTo>
                      <a:pt x="432" y="234"/>
                    </a:lnTo>
                    <a:lnTo>
                      <a:pt x="420" y="208"/>
                    </a:lnTo>
                    <a:lnTo>
                      <a:pt x="420" y="208"/>
                    </a:lnTo>
                    <a:lnTo>
                      <a:pt x="414" y="196"/>
                    </a:lnTo>
                    <a:lnTo>
                      <a:pt x="406" y="184"/>
                    </a:lnTo>
                    <a:lnTo>
                      <a:pt x="396" y="174"/>
                    </a:lnTo>
                    <a:lnTo>
                      <a:pt x="386" y="166"/>
                    </a:lnTo>
                    <a:lnTo>
                      <a:pt x="386" y="166"/>
                    </a:lnTo>
                    <a:lnTo>
                      <a:pt x="362" y="152"/>
                    </a:lnTo>
                    <a:lnTo>
                      <a:pt x="340" y="140"/>
                    </a:lnTo>
                    <a:lnTo>
                      <a:pt x="316" y="134"/>
                    </a:lnTo>
                    <a:lnTo>
                      <a:pt x="288" y="132"/>
                    </a:lnTo>
                    <a:lnTo>
                      <a:pt x="288" y="132"/>
                    </a:lnTo>
                    <a:lnTo>
                      <a:pt x="272" y="134"/>
                    </a:lnTo>
                    <a:lnTo>
                      <a:pt x="254" y="136"/>
                    </a:lnTo>
                    <a:lnTo>
                      <a:pt x="220" y="144"/>
                    </a:lnTo>
                    <a:lnTo>
                      <a:pt x="220" y="144"/>
                    </a:lnTo>
                    <a:lnTo>
                      <a:pt x="206" y="156"/>
                    </a:lnTo>
                    <a:lnTo>
                      <a:pt x="206" y="156"/>
                    </a:lnTo>
                    <a:lnTo>
                      <a:pt x="182" y="176"/>
                    </a:lnTo>
                    <a:lnTo>
                      <a:pt x="170" y="186"/>
                    </a:lnTo>
                    <a:lnTo>
                      <a:pt x="158" y="198"/>
                    </a:lnTo>
                    <a:lnTo>
                      <a:pt x="158" y="198"/>
                    </a:lnTo>
                    <a:lnTo>
                      <a:pt x="146" y="216"/>
                    </a:lnTo>
                    <a:lnTo>
                      <a:pt x="140" y="234"/>
                    </a:lnTo>
                    <a:lnTo>
                      <a:pt x="136" y="250"/>
                    </a:lnTo>
                    <a:lnTo>
                      <a:pt x="134" y="266"/>
                    </a:lnTo>
                    <a:lnTo>
                      <a:pt x="134" y="266"/>
                    </a:lnTo>
                    <a:lnTo>
                      <a:pt x="132" y="274"/>
                    </a:lnTo>
                    <a:lnTo>
                      <a:pt x="132" y="274"/>
                    </a:lnTo>
                    <a:lnTo>
                      <a:pt x="132" y="284"/>
                    </a:lnTo>
                    <a:lnTo>
                      <a:pt x="130" y="292"/>
                    </a:lnTo>
                    <a:lnTo>
                      <a:pt x="126" y="300"/>
                    </a:lnTo>
                    <a:lnTo>
                      <a:pt x="120" y="306"/>
                    </a:lnTo>
                    <a:lnTo>
                      <a:pt x="114" y="312"/>
                    </a:lnTo>
                    <a:lnTo>
                      <a:pt x="108" y="316"/>
                    </a:lnTo>
                    <a:lnTo>
                      <a:pt x="102" y="318"/>
                    </a:lnTo>
                    <a:lnTo>
                      <a:pt x="94" y="320"/>
                    </a:lnTo>
                    <a:lnTo>
                      <a:pt x="94" y="320"/>
                    </a:lnTo>
                    <a:lnTo>
                      <a:pt x="84" y="322"/>
                    </a:lnTo>
                    <a:lnTo>
                      <a:pt x="76" y="324"/>
                    </a:lnTo>
                    <a:lnTo>
                      <a:pt x="56" y="324"/>
                    </a:lnTo>
                    <a:lnTo>
                      <a:pt x="56" y="324"/>
                    </a:lnTo>
                    <a:lnTo>
                      <a:pt x="34" y="324"/>
                    </a:lnTo>
                    <a:lnTo>
                      <a:pt x="34" y="324"/>
                    </a:lnTo>
                    <a:lnTo>
                      <a:pt x="26" y="322"/>
                    </a:lnTo>
                    <a:lnTo>
                      <a:pt x="20" y="320"/>
                    </a:lnTo>
                    <a:lnTo>
                      <a:pt x="14" y="316"/>
                    </a:lnTo>
                    <a:lnTo>
                      <a:pt x="8" y="310"/>
                    </a:lnTo>
                    <a:lnTo>
                      <a:pt x="4" y="304"/>
                    </a:lnTo>
                    <a:lnTo>
                      <a:pt x="2" y="298"/>
                    </a:lnTo>
                    <a:lnTo>
                      <a:pt x="0" y="290"/>
                    </a:lnTo>
                    <a:lnTo>
                      <a:pt x="0" y="280"/>
                    </a:lnTo>
                    <a:lnTo>
                      <a:pt x="0" y="280"/>
                    </a:lnTo>
                    <a:lnTo>
                      <a:pt x="2" y="244"/>
                    </a:lnTo>
                    <a:lnTo>
                      <a:pt x="10" y="210"/>
                    </a:lnTo>
                    <a:lnTo>
                      <a:pt x="22" y="176"/>
                    </a:lnTo>
                    <a:lnTo>
                      <a:pt x="38" y="144"/>
                    </a:lnTo>
                    <a:lnTo>
                      <a:pt x="38" y="144"/>
                    </a:lnTo>
                    <a:lnTo>
                      <a:pt x="50" y="122"/>
                    </a:lnTo>
                    <a:lnTo>
                      <a:pt x="62" y="104"/>
                    </a:lnTo>
                    <a:lnTo>
                      <a:pt x="76" y="86"/>
                    </a:lnTo>
                    <a:lnTo>
                      <a:pt x="92" y="70"/>
                    </a:lnTo>
                    <a:lnTo>
                      <a:pt x="108" y="56"/>
                    </a:lnTo>
                    <a:lnTo>
                      <a:pt x="126" y="44"/>
                    </a:lnTo>
                    <a:lnTo>
                      <a:pt x="144" y="34"/>
                    </a:lnTo>
                    <a:lnTo>
                      <a:pt x="164" y="24"/>
                    </a:lnTo>
                    <a:lnTo>
                      <a:pt x="164" y="24"/>
                    </a:lnTo>
                    <a:lnTo>
                      <a:pt x="194" y="14"/>
                    </a:lnTo>
                    <a:lnTo>
                      <a:pt x="224" y="6"/>
                    </a:lnTo>
                    <a:lnTo>
                      <a:pt x="256" y="2"/>
                    </a:lnTo>
                    <a:lnTo>
                      <a:pt x="288" y="0"/>
                    </a:lnTo>
                    <a:lnTo>
                      <a:pt x="288" y="0"/>
                    </a:lnTo>
                    <a:lnTo>
                      <a:pt x="314" y="2"/>
                    </a:lnTo>
                    <a:lnTo>
                      <a:pt x="340" y="4"/>
                    </a:lnTo>
                    <a:lnTo>
                      <a:pt x="366" y="10"/>
                    </a:lnTo>
                    <a:lnTo>
                      <a:pt x="390" y="18"/>
                    </a:lnTo>
                    <a:lnTo>
                      <a:pt x="416" y="28"/>
                    </a:lnTo>
                    <a:lnTo>
                      <a:pt x="440" y="40"/>
                    </a:lnTo>
                    <a:lnTo>
                      <a:pt x="462" y="54"/>
                    </a:lnTo>
                    <a:lnTo>
                      <a:pt x="484" y="70"/>
                    </a:lnTo>
                    <a:lnTo>
                      <a:pt x="484" y="70"/>
                    </a:lnTo>
                    <a:lnTo>
                      <a:pt x="506" y="92"/>
                    </a:lnTo>
                    <a:lnTo>
                      <a:pt x="526" y="114"/>
                    </a:lnTo>
                    <a:lnTo>
                      <a:pt x="540" y="138"/>
                    </a:lnTo>
                    <a:lnTo>
                      <a:pt x="554" y="164"/>
                    </a:lnTo>
                    <a:lnTo>
                      <a:pt x="564" y="192"/>
                    </a:lnTo>
                    <a:lnTo>
                      <a:pt x="572" y="220"/>
                    </a:lnTo>
                    <a:lnTo>
                      <a:pt x="576" y="250"/>
                    </a:lnTo>
                    <a:lnTo>
                      <a:pt x="578" y="280"/>
                    </a:lnTo>
                    <a:lnTo>
                      <a:pt x="578" y="280"/>
                    </a:lnTo>
                    <a:lnTo>
                      <a:pt x="576" y="292"/>
                    </a:lnTo>
                    <a:lnTo>
                      <a:pt x="572" y="304"/>
                    </a:lnTo>
                    <a:lnTo>
                      <a:pt x="566" y="312"/>
                    </a:lnTo>
                    <a:lnTo>
                      <a:pt x="558" y="318"/>
                    </a:lnTo>
                    <a:lnTo>
                      <a:pt x="558" y="318"/>
                    </a:lnTo>
                    <a:lnTo>
                      <a:pt x="550" y="322"/>
                    </a:lnTo>
                    <a:lnTo>
                      <a:pt x="542" y="324"/>
                    </a:lnTo>
                    <a:lnTo>
                      <a:pt x="542" y="324"/>
                    </a:lnTo>
                    <a:lnTo>
                      <a:pt x="522" y="324"/>
                    </a:lnTo>
                    <a:lnTo>
                      <a:pt x="500" y="324"/>
                    </a:lnTo>
                    <a:lnTo>
                      <a:pt x="500" y="324"/>
                    </a:lnTo>
                    <a:lnTo>
                      <a:pt x="490" y="322"/>
                    </a:lnTo>
                    <a:lnTo>
                      <a:pt x="482" y="320"/>
                    </a:lnTo>
                    <a:lnTo>
                      <a:pt x="482" y="320"/>
                    </a:lnTo>
                    <a:lnTo>
                      <a:pt x="466" y="316"/>
                    </a:lnTo>
                    <a:lnTo>
                      <a:pt x="458" y="312"/>
                    </a:lnTo>
                    <a:lnTo>
                      <a:pt x="452" y="306"/>
                    </a:lnTo>
                    <a:lnTo>
                      <a:pt x="446" y="300"/>
                    </a:lnTo>
                    <a:lnTo>
                      <a:pt x="442" y="292"/>
                    </a:lnTo>
                    <a:lnTo>
                      <a:pt x="438" y="284"/>
                    </a:lnTo>
                    <a:lnTo>
                      <a:pt x="436" y="274"/>
                    </a:lnTo>
                    <a:lnTo>
                      <a:pt x="436" y="274"/>
                    </a:lnTo>
                    <a:lnTo>
                      <a:pt x="436" y="274"/>
                    </a:lnTo>
                    <a:lnTo>
                      <a:pt x="436" y="276"/>
                    </a:lnTo>
                    <a:lnTo>
                      <a:pt x="436" y="276"/>
                    </a:lnTo>
                    <a:lnTo>
                      <a:pt x="438" y="284"/>
                    </a:lnTo>
                    <a:lnTo>
                      <a:pt x="442" y="294"/>
                    </a:lnTo>
                    <a:lnTo>
                      <a:pt x="446" y="300"/>
                    </a:lnTo>
                    <a:lnTo>
                      <a:pt x="452" y="308"/>
                    </a:lnTo>
                    <a:lnTo>
                      <a:pt x="458" y="312"/>
                    </a:lnTo>
                    <a:lnTo>
                      <a:pt x="466" y="316"/>
                    </a:lnTo>
                    <a:lnTo>
                      <a:pt x="474" y="320"/>
                    </a:lnTo>
                    <a:lnTo>
                      <a:pt x="480" y="322"/>
                    </a:lnTo>
                    <a:lnTo>
                      <a:pt x="480" y="322"/>
                    </a:lnTo>
                    <a:lnTo>
                      <a:pt x="490" y="322"/>
                    </a:lnTo>
                    <a:lnTo>
                      <a:pt x="500" y="324"/>
                    </a:lnTo>
                    <a:lnTo>
                      <a:pt x="522" y="326"/>
                    </a:lnTo>
                    <a:lnTo>
                      <a:pt x="522" y="326"/>
                    </a:lnTo>
                    <a:lnTo>
                      <a:pt x="542" y="324"/>
                    </a:lnTo>
                    <a:lnTo>
                      <a:pt x="542" y="324"/>
                    </a:lnTo>
                    <a:lnTo>
                      <a:pt x="550" y="322"/>
                    </a:lnTo>
                    <a:lnTo>
                      <a:pt x="558" y="320"/>
                    </a:lnTo>
                    <a:lnTo>
                      <a:pt x="558" y="320"/>
                    </a:lnTo>
                    <a:lnTo>
                      <a:pt x="566" y="314"/>
                    </a:lnTo>
                    <a:lnTo>
                      <a:pt x="572" y="304"/>
                    </a:lnTo>
                    <a:lnTo>
                      <a:pt x="576" y="294"/>
                    </a:lnTo>
                    <a:lnTo>
                      <a:pt x="578" y="280"/>
                    </a:lnTo>
                    <a:lnTo>
                      <a:pt x="578" y="280"/>
                    </a:lnTo>
                    <a:lnTo>
                      <a:pt x="576" y="250"/>
                    </a:lnTo>
                    <a:lnTo>
                      <a:pt x="572" y="220"/>
                    </a:lnTo>
                    <a:lnTo>
                      <a:pt x="564" y="192"/>
                    </a:lnTo>
                    <a:lnTo>
                      <a:pt x="554" y="164"/>
                    </a:lnTo>
                    <a:lnTo>
                      <a:pt x="542" y="138"/>
                    </a:lnTo>
                    <a:lnTo>
                      <a:pt x="526" y="114"/>
                    </a:lnTo>
                    <a:lnTo>
                      <a:pt x="506" y="90"/>
                    </a:lnTo>
                    <a:lnTo>
                      <a:pt x="484" y="70"/>
                    </a:lnTo>
                    <a:lnTo>
                      <a:pt x="484" y="70"/>
                    </a:lnTo>
                    <a:lnTo>
                      <a:pt x="464" y="52"/>
                    </a:lnTo>
                    <a:lnTo>
                      <a:pt x="440" y="38"/>
                    </a:lnTo>
                    <a:lnTo>
                      <a:pt x="416" y="26"/>
                    </a:lnTo>
                    <a:lnTo>
                      <a:pt x="390" y="16"/>
                    </a:lnTo>
                    <a:lnTo>
                      <a:pt x="366" y="10"/>
                    </a:lnTo>
                    <a:lnTo>
                      <a:pt x="340" y="4"/>
                    </a:lnTo>
                    <a:lnTo>
                      <a:pt x="314" y="0"/>
                    </a:lnTo>
                    <a:lnTo>
                      <a:pt x="288" y="0"/>
                    </a:lnTo>
                    <a:close/>
                  </a:path>
                </a:pathLst>
              </a:custGeom>
              <a:solidFill>
                <a:srgbClr val="FCFCFC"/>
              </a:solidFill>
              <a:ln>
                <a:noFill/>
              </a:ln>
            </p:spPr>
            <p:txBody>
              <a:bodyPr vert="horz" wrap="square" lIns="91440" tIns="45720" rIns="91440" bIns="45720" numCol="1" anchor="t" anchorCtr="0" compatLnSpc="1"/>
              <a:lstStyle/>
              <a:p>
                <a:endParaRPr lang="zh-CN" altLang="en-US"/>
              </a:p>
            </p:txBody>
          </p:sp>
          <p:sp>
            <p:nvSpPr>
              <p:cNvPr id="787" name="Freeform 166"/>
              <p:cNvSpPr/>
              <p:nvPr/>
            </p:nvSpPr>
            <p:spPr bwMode="auto">
              <a:xfrm>
                <a:off x="2603" y="3251"/>
                <a:ext cx="578" cy="326"/>
              </a:xfrm>
              <a:custGeom>
                <a:avLst/>
                <a:gdLst>
                  <a:gd name="T0" fmla="*/ 224 w 578"/>
                  <a:gd name="T1" fmla="*/ 6 h 326"/>
                  <a:gd name="T2" fmla="*/ 144 w 578"/>
                  <a:gd name="T3" fmla="*/ 32 h 326"/>
                  <a:gd name="T4" fmla="*/ 76 w 578"/>
                  <a:gd name="T5" fmla="*/ 86 h 326"/>
                  <a:gd name="T6" fmla="*/ 36 w 578"/>
                  <a:gd name="T7" fmla="*/ 142 h 326"/>
                  <a:gd name="T8" fmla="*/ 0 w 578"/>
                  <a:gd name="T9" fmla="*/ 280 h 326"/>
                  <a:gd name="T10" fmla="*/ 4 w 578"/>
                  <a:gd name="T11" fmla="*/ 306 h 326"/>
                  <a:gd name="T12" fmla="*/ 26 w 578"/>
                  <a:gd name="T13" fmla="*/ 322 h 326"/>
                  <a:gd name="T14" fmla="*/ 76 w 578"/>
                  <a:gd name="T15" fmla="*/ 324 h 326"/>
                  <a:gd name="T16" fmla="*/ 94 w 578"/>
                  <a:gd name="T17" fmla="*/ 322 h 326"/>
                  <a:gd name="T18" fmla="*/ 120 w 578"/>
                  <a:gd name="T19" fmla="*/ 308 h 326"/>
                  <a:gd name="T20" fmla="*/ 134 w 578"/>
                  <a:gd name="T21" fmla="*/ 276 h 326"/>
                  <a:gd name="T22" fmla="*/ 136 w 578"/>
                  <a:gd name="T23" fmla="*/ 252 h 326"/>
                  <a:gd name="T24" fmla="*/ 158 w 578"/>
                  <a:gd name="T25" fmla="*/ 200 h 326"/>
                  <a:gd name="T26" fmla="*/ 206 w 578"/>
                  <a:gd name="T27" fmla="*/ 156 h 326"/>
                  <a:gd name="T28" fmla="*/ 272 w 578"/>
                  <a:gd name="T29" fmla="*/ 134 h 326"/>
                  <a:gd name="T30" fmla="*/ 340 w 578"/>
                  <a:gd name="T31" fmla="*/ 142 h 326"/>
                  <a:gd name="T32" fmla="*/ 396 w 578"/>
                  <a:gd name="T33" fmla="*/ 176 h 326"/>
                  <a:gd name="T34" fmla="*/ 420 w 578"/>
                  <a:gd name="T35" fmla="*/ 210 h 326"/>
                  <a:gd name="T36" fmla="*/ 442 w 578"/>
                  <a:gd name="T37" fmla="*/ 262 h 326"/>
                  <a:gd name="T38" fmla="*/ 432 w 578"/>
                  <a:gd name="T39" fmla="*/ 234 h 326"/>
                  <a:gd name="T40" fmla="*/ 406 w 578"/>
                  <a:gd name="T41" fmla="*/ 184 h 326"/>
                  <a:gd name="T42" fmla="*/ 362 w 578"/>
                  <a:gd name="T43" fmla="*/ 152 h 326"/>
                  <a:gd name="T44" fmla="*/ 288 w 578"/>
                  <a:gd name="T45" fmla="*/ 132 h 326"/>
                  <a:gd name="T46" fmla="*/ 220 w 578"/>
                  <a:gd name="T47" fmla="*/ 144 h 326"/>
                  <a:gd name="T48" fmla="*/ 170 w 578"/>
                  <a:gd name="T49" fmla="*/ 186 h 326"/>
                  <a:gd name="T50" fmla="*/ 140 w 578"/>
                  <a:gd name="T51" fmla="*/ 234 h 326"/>
                  <a:gd name="T52" fmla="*/ 132 w 578"/>
                  <a:gd name="T53" fmla="*/ 274 h 326"/>
                  <a:gd name="T54" fmla="*/ 126 w 578"/>
                  <a:gd name="T55" fmla="*/ 300 h 326"/>
                  <a:gd name="T56" fmla="*/ 102 w 578"/>
                  <a:gd name="T57" fmla="*/ 318 h 326"/>
                  <a:gd name="T58" fmla="*/ 76 w 578"/>
                  <a:gd name="T59" fmla="*/ 324 h 326"/>
                  <a:gd name="T60" fmla="*/ 34 w 578"/>
                  <a:gd name="T61" fmla="*/ 324 h 326"/>
                  <a:gd name="T62" fmla="*/ 8 w 578"/>
                  <a:gd name="T63" fmla="*/ 310 h 326"/>
                  <a:gd name="T64" fmla="*/ 0 w 578"/>
                  <a:gd name="T65" fmla="*/ 280 h 326"/>
                  <a:gd name="T66" fmla="*/ 22 w 578"/>
                  <a:gd name="T67" fmla="*/ 176 h 326"/>
                  <a:gd name="T68" fmla="*/ 62 w 578"/>
                  <a:gd name="T69" fmla="*/ 104 h 326"/>
                  <a:gd name="T70" fmla="*/ 126 w 578"/>
                  <a:gd name="T71" fmla="*/ 44 h 326"/>
                  <a:gd name="T72" fmla="*/ 194 w 578"/>
                  <a:gd name="T73" fmla="*/ 14 h 326"/>
                  <a:gd name="T74" fmla="*/ 288 w 578"/>
                  <a:gd name="T75" fmla="*/ 0 h 326"/>
                  <a:gd name="T76" fmla="*/ 390 w 578"/>
                  <a:gd name="T77" fmla="*/ 18 h 326"/>
                  <a:gd name="T78" fmla="*/ 484 w 578"/>
                  <a:gd name="T79" fmla="*/ 70 h 326"/>
                  <a:gd name="T80" fmla="*/ 540 w 578"/>
                  <a:gd name="T81" fmla="*/ 138 h 326"/>
                  <a:gd name="T82" fmla="*/ 576 w 578"/>
                  <a:gd name="T83" fmla="*/ 250 h 326"/>
                  <a:gd name="T84" fmla="*/ 572 w 578"/>
                  <a:gd name="T85" fmla="*/ 304 h 326"/>
                  <a:gd name="T86" fmla="*/ 550 w 578"/>
                  <a:gd name="T87" fmla="*/ 322 h 326"/>
                  <a:gd name="T88" fmla="*/ 500 w 578"/>
                  <a:gd name="T89" fmla="*/ 324 h 326"/>
                  <a:gd name="T90" fmla="*/ 482 w 578"/>
                  <a:gd name="T91" fmla="*/ 320 h 326"/>
                  <a:gd name="T92" fmla="*/ 446 w 578"/>
                  <a:gd name="T93" fmla="*/ 300 h 326"/>
                  <a:gd name="T94" fmla="*/ 436 w 578"/>
                  <a:gd name="T95" fmla="*/ 274 h 326"/>
                  <a:gd name="T96" fmla="*/ 438 w 578"/>
                  <a:gd name="T97" fmla="*/ 284 h 326"/>
                  <a:gd name="T98" fmla="*/ 458 w 578"/>
                  <a:gd name="T99" fmla="*/ 312 h 326"/>
                  <a:gd name="T100" fmla="*/ 480 w 578"/>
                  <a:gd name="T101" fmla="*/ 322 h 326"/>
                  <a:gd name="T102" fmla="*/ 522 w 578"/>
                  <a:gd name="T103" fmla="*/ 326 h 326"/>
                  <a:gd name="T104" fmla="*/ 558 w 578"/>
                  <a:gd name="T105" fmla="*/ 320 h 326"/>
                  <a:gd name="T106" fmla="*/ 576 w 578"/>
                  <a:gd name="T107" fmla="*/ 294 h 326"/>
                  <a:gd name="T108" fmla="*/ 572 w 578"/>
                  <a:gd name="T109" fmla="*/ 220 h 326"/>
                  <a:gd name="T110" fmla="*/ 526 w 578"/>
                  <a:gd name="T111" fmla="*/ 114 h 326"/>
                  <a:gd name="T112" fmla="*/ 464 w 578"/>
                  <a:gd name="T113" fmla="*/ 52 h 326"/>
                  <a:gd name="T114" fmla="*/ 366 w 578"/>
                  <a:gd name="T115" fmla="*/ 1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8" h="326">
                    <a:moveTo>
                      <a:pt x="288" y="0"/>
                    </a:moveTo>
                    <a:lnTo>
                      <a:pt x="288" y="0"/>
                    </a:lnTo>
                    <a:lnTo>
                      <a:pt x="256" y="2"/>
                    </a:lnTo>
                    <a:lnTo>
                      <a:pt x="224" y="6"/>
                    </a:lnTo>
                    <a:lnTo>
                      <a:pt x="194" y="12"/>
                    </a:lnTo>
                    <a:lnTo>
                      <a:pt x="164" y="24"/>
                    </a:lnTo>
                    <a:lnTo>
                      <a:pt x="164" y="24"/>
                    </a:lnTo>
                    <a:lnTo>
                      <a:pt x="144" y="32"/>
                    </a:lnTo>
                    <a:lnTo>
                      <a:pt x="126" y="44"/>
                    </a:lnTo>
                    <a:lnTo>
                      <a:pt x="108" y="56"/>
                    </a:lnTo>
                    <a:lnTo>
                      <a:pt x="92" y="70"/>
                    </a:lnTo>
                    <a:lnTo>
                      <a:pt x="76" y="86"/>
                    </a:lnTo>
                    <a:lnTo>
                      <a:pt x="62" y="104"/>
                    </a:lnTo>
                    <a:lnTo>
                      <a:pt x="48" y="122"/>
                    </a:lnTo>
                    <a:lnTo>
                      <a:pt x="36" y="142"/>
                    </a:lnTo>
                    <a:lnTo>
                      <a:pt x="36" y="142"/>
                    </a:lnTo>
                    <a:lnTo>
                      <a:pt x="20" y="176"/>
                    </a:lnTo>
                    <a:lnTo>
                      <a:pt x="10" y="210"/>
                    </a:lnTo>
                    <a:lnTo>
                      <a:pt x="2" y="244"/>
                    </a:lnTo>
                    <a:lnTo>
                      <a:pt x="0" y="280"/>
                    </a:lnTo>
                    <a:lnTo>
                      <a:pt x="0" y="280"/>
                    </a:lnTo>
                    <a:lnTo>
                      <a:pt x="0" y="290"/>
                    </a:lnTo>
                    <a:lnTo>
                      <a:pt x="2" y="298"/>
                    </a:lnTo>
                    <a:lnTo>
                      <a:pt x="4" y="306"/>
                    </a:lnTo>
                    <a:lnTo>
                      <a:pt x="8" y="312"/>
                    </a:lnTo>
                    <a:lnTo>
                      <a:pt x="14" y="316"/>
                    </a:lnTo>
                    <a:lnTo>
                      <a:pt x="20" y="320"/>
                    </a:lnTo>
                    <a:lnTo>
                      <a:pt x="26" y="322"/>
                    </a:lnTo>
                    <a:lnTo>
                      <a:pt x="32" y="324"/>
                    </a:lnTo>
                    <a:lnTo>
                      <a:pt x="32" y="324"/>
                    </a:lnTo>
                    <a:lnTo>
                      <a:pt x="56" y="326"/>
                    </a:lnTo>
                    <a:lnTo>
                      <a:pt x="76" y="324"/>
                    </a:lnTo>
                    <a:lnTo>
                      <a:pt x="76" y="324"/>
                    </a:lnTo>
                    <a:lnTo>
                      <a:pt x="86" y="322"/>
                    </a:lnTo>
                    <a:lnTo>
                      <a:pt x="94" y="322"/>
                    </a:lnTo>
                    <a:lnTo>
                      <a:pt x="94" y="322"/>
                    </a:lnTo>
                    <a:lnTo>
                      <a:pt x="102" y="320"/>
                    </a:lnTo>
                    <a:lnTo>
                      <a:pt x="108" y="316"/>
                    </a:lnTo>
                    <a:lnTo>
                      <a:pt x="114" y="312"/>
                    </a:lnTo>
                    <a:lnTo>
                      <a:pt x="120" y="308"/>
                    </a:lnTo>
                    <a:lnTo>
                      <a:pt x="126" y="300"/>
                    </a:lnTo>
                    <a:lnTo>
                      <a:pt x="130" y="294"/>
                    </a:lnTo>
                    <a:lnTo>
                      <a:pt x="132" y="284"/>
                    </a:lnTo>
                    <a:lnTo>
                      <a:pt x="134" y="276"/>
                    </a:lnTo>
                    <a:lnTo>
                      <a:pt x="134" y="276"/>
                    </a:lnTo>
                    <a:lnTo>
                      <a:pt x="134" y="268"/>
                    </a:lnTo>
                    <a:lnTo>
                      <a:pt x="134" y="268"/>
                    </a:lnTo>
                    <a:lnTo>
                      <a:pt x="136" y="252"/>
                    </a:lnTo>
                    <a:lnTo>
                      <a:pt x="140" y="234"/>
                    </a:lnTo>
                    <a:lnTo>
                      <a:pt x="146" y="216"/>
                    </a:lnTo>
                    <a:lnTo>
                      <a:pt x="158" y="200"/>
                    </a:lnTo>
                    <a:lnTo>
                      <a:pt x="158" y="200"/>
                    </a:lnTo>
                    <a:lnTo>
                      <a:pt x="170" y="188"/>
                    </a:lnTo>
                    <a:lnTo>
                      <a:pt x="182" y="176"/>
                    </a:lnTo>
                    <a:lnTo>
                      <a:pt x="206" y="156"/>
                    </a:lnTo>
                    <a:lnTo>
                      <a:pt x="206" y="156"/>
                    </a:lnTo>
                    <a:lnTo>
                      <a:pt x="220" y="146"/>
                    </a:lnTo>
                    <a:lnTo>
                      <a:pt x="220" y="146"/>
                    </a:lnTo>
                    <a:lnTo>
                      <a:pt x="254" y="138"/>
                    </a:lnTo>
                    <a:lnTo>
                      <a:pt x="272" y="134"/>
                    </a:lnTo>
                    <a:lnTo>
                      <a:pt x="288" y="132"/>
                    </a:lnTo>
                    <a:lnTo>
                      <a:pt x="288" y="132"/>
                    </a:lnTo>
                    <a:lnTo>
                      <a:pt x="316" y="134"/>
                    </a:lnTo>
                    <a:lnTo>
                      <a:pt x="340" y="142"/>
                    </a:lnTo>
                    <a:lnTo>
                      <a:pt x="362" y="152"/>
                    </a:lnTo>
                    <a:lnTo>
                      <a:pt x="386" y="166"/>
                    </a:lnTo>
                    <a:lnTo>
                      <a:pt x="386" y="166"/>
                    </a:lnTo>
                    <a:lnTo>
                      <a:pt x="396" y="176"/>
                    </a:lnTo>
                    <a:lnTo>
                      <a:pt x="406" y="186"/>
                    </a:lnTo>
                    <a:lnTo>
                      <a:pt x="414" y="196"/>
                    </a:lnTo>
                    <a:lnTo>
                      <a:pt x="420" y="210"/>
                    </a:lnTo>
                    <a:lnTo>
                      <a:pt x="420" y="210"/>
                    </a:lnTo>
                    <a:lnTo>
                      <a:pt x="432" y="236"/>
                    </a:lnTo>
                    <a:lnTo>
                      <a:pt x="442" y="264"/>
                    </a:lnTo>
                    <a:lnTo>
                      <a:pt x="442" y="262"/>
                    </a:lnTo>
                    <a:lnTo>
                      <a:pt x="442" y="262"/>
                    </a:lnTo>
                    <a:lnTo>
                      <a:pt x="442" y="262"/>
                    </a:lnTo>
                    <a:lnTo>
                      <a:pt x="442" y="262"/>
                    </a:lnTo>
                    <a:lnTo>
                      <a:pt x="442" y="262"/>
                    </a:lnTo>
                    <a:lnTo>
                      <a:pt x="432" y="234"/>
                    </a:lnTo>
                    <a:lnTo>
                      <a:pt x="420" y="208"/>
                    </a:lnTo>
                    <a:lnTo>
                      <a:pt x="420" y="208"/>
                    </a:lnTo>
                    <a:lnTo>
                      <a:pt x="414" y="196"/>
                    </a:lnTo>
                    <a:lnTo>
                      <a:pt x="406" y="184"/>
                    </a:lnTo>
                    <a:lnTo>
                      <a:pt x="396" y="174"/>
                    </a:lnTo>
                    <a:lnTo>
                      <a:pt x="386" y="166"/>
                    </a:lnTo>
                    <a:lnTo>
                      <a:pt x="386" y="166"/>
                    </a:lnTo>
                    <a:lnTo>
                      <a:pt x="362" y="152"/>
                    </a:lnTo>
                    <a:lnTo>
                      <a:pt x="340" y="140"/>
                    </a:lnTo>
                    <a:lnTo>
                      <a:pt x="316" y="134"/>
                    </a:lnTo>
                    <a:lnTo>
                      <a:pt x="288" y="132"/>
                    </a:lnTo>
                    <a:lnTo>
                      <a:pt x="288" y="132"/>
                    </a:lnTo>
                    <a:lnTo>
                      <a:pt x="272" y="134"/>
                    </a:lnTo>
                    <a:lnTo>
                      <a:pt x="254" y="136"/>
                    </a:lnTo>
                    <a:lnTo>
                      <a:pt x="220" y="144"/>
                    </a:lnTo>
                    <a:lnTo>
                      <a:pt x="220" y="144"/>
                    </a:lnTo>
                    <a:lnTo>
                      <a:pt x="206" y="156"/>
                    </a:lnTo>
                    <a:lnTo>
                      <a:pt x="206" y="156"/>
                    </a:lnTo>
                    <a:lnTo>
                      <a:pt x="182" y="176"/>
                    </a:lnTo>
                    <a:lnTo>
                      <a:pt x="170" y="186"/>
                    </a:lnTo>
                    <a:lnTo>
                      <a:pt x="158" y="198"/>
                    </a:lnTo>
                    <a:lnTo>
                      <a:pt x="158" y="198"/>
                    </a:lnTo>
                    <a:lnTo>
                      <a:pt x="146" y="216"/>
                    </a:lnTo>
                    <a:lnTo>
                      <a:pt x="140" y="234"/>
                    </a:lnTo>
                    <a:lnTo>
                      <a:pt x="136" y="250"/>
                    </a:lnTo>
                    <a:lnTo>
                      <a:pt x="134" y="266"/>
                    </a:lnTo>
                    <a:lnTo>
                      <a:pt x="134" y="266"/>
                    </a:lnTo>
                    <a:lnTo>
                      <a:pt x="132" y="274"/>
                    </a:lnTo>
                    <a:lnTo>
                      <a:pt x="132" y="274"/>
                    </a:lnTo>
                    <a:lnTo>
                      <a:pt x="132" y="284"/>
                    </a:lnTo>
                    <a:lnTo>
                      <a:pt x="130" y="292"/>
                    </a:lnTo>
                    <a:lnTo>
                      <a:pt x="126" y="300"/>
                    </a:lnTo>
                    <a:lnTo>
                      <a:pt x="120" y="306"/>
                    </a:lnTo>
                    <a:lnTo>
                      <a:pt x="114" y="312"/>
                    </a:lnTo>
                    <a:lnTo>
                      <a:pt x="108" y="316"/>
                    </a:lnTo>
                    <a:lnTo>
                      <a:pt x="102" y="318"/>
                    </a:lnTo>
                    <a:lnTo>
                      <a:pt x="94" y="320"/>
                    </a:lnTo>
                    <a:lnTo>
                      <a:pt x="94" y="320"/>
                    </a:lnTo>
                    <a:lnTo>
                      <a:pt x="84" y="322"/>
                    </a:lnTo>
                    <a:lnTo>
                      <a:pt x="76" y="324"/>
                    </a:lnTo>
                    <a:lnTo>
                      <a:pt x="56" y="324"/>
                    </a:lnTo>
                    <a:lnTo>
                      <a:pt x="56" y="324"/>
                    </a:lnTo>
                    <a:lnTo>
                      <a:pt x="34" y="324"/>
                    </a:lnTo>
                    <a:lnTo>
                      <a:pt x="34" y="324"/>
                    </a:lnTo>
                    <a:lnTo>
                      <a:pt x="26" y="322"/>
                    </a:lnTo>
                    <a:lnTo>
                      <a:pt x="20" y="320"/>
                    </a:lnTo>
                    <a:lnTo>
                      <a:pt x="14" y="316"/>
                    </a:lnTo>
                    <a:lnTo>
                      <a:pt x="8" y="310"/>
                    </a:lnTo>
                    <a:lnTo>
                      <a:pt x="4" y="304"/>
                    </a:lnTo>
                    <a:lnTo>
                      <a:pt x="2" y="298"/>
                    </a:lnTo>
                    <a:lnTo>
                      <a:pt x="0" y="290"/>
                    </a:lnTo>
                    <a:lnTo>
                      <a:pt x="0" y="280"/>
                    </a:lnTo>
                    <a:lnTo>
                      <a:pt x="0" y="280"/>
                    </a:lnTo>
                    <a:lnTo>
                      <a:pt x="2" y="244"/>
                    </a:lnTo>
                    <a:lnTo>
                      <a:pt x="10" y="210"/>
                    </a:lnTo>
                    <a:lnTo>
                      <a:pt x="22" y="176"/>
                    </a:lnTo>
                    <a:lnTo>
                      <a:pt x="38" y="144"/>
                    </a:lnTo>
                    <a:lnTo>
                      <a:pt x="38" y="144"/>
                    </a:lnTo>
                    <a:lnTo>
                      <a:pt x="50" y="122"/>
                    </a:lnTo>
                    <a:lnTo>
                      <a:pt x="62" y="104"/>
                    </a:lnTo>
                    <a:lnTo>
                      <a:pt x="76" y="86"/>
                    </a:lnTo>
                    <a:lnTo>
                      <a:pt x="92" y="70"/>
                    </a:lnTo>
                    <a:lnTo>
                      <a:pt x="108" y="56"/>
                    </a:lnTo>
                    <a:lnTo>
                      <a:pt x="126" y="44"/>
                    </a:lnTo>
                    <a:lnTo>
                      <a:pt x="144" y="34"/>
                    </a:lnTo>
                    <a:lnTo>
                      <a:pt x="164" y="24"/>
                    </a:lnTo>
                    <a:lnTo>
                      <a:pt x="164" y="24"/>
                    </a:lnTo>
                    <a:lnTo>
                      <a:pt x="194" y="14"/>
                    </a:lnTo>
                    <a:lnTo>
                      <a:pt x="224" y="6"/>
                    </a:lnTo>
                    <a:lnTo>
                      <a:pt x="256" y="2"/>
                    </a:lnTo>
                    <a:lnTo>
                      <a:pt x="288" y="0"/>
                    </a:lnTo>
                    <a:lnTo>
                      <a:pt x="288" y="0"/>
                    </a:lnTo>
                    <a:lnTo>
                      <a:pt x="314" y="2"/>
                    </a:lnTo>
                    <a:lnTo>
                      <a:pt x="340" y="4"/>
                    </a:lnTo>
                    <a:lnTo>
                      <a:pt x="366" y="10"/>
                    </a:lnTo>
                    <a:lnTo>
                      <a:pt x="390" y="18"/>
                    </a:lnTo>
                    <a:lnTo>
                      <a:pt x="416" y="28"/>
                    </a:lnTo>
                    <a:lnTo>
                      <a:pt x="440" y="40"/>
                    </a:lnTo>
                    <a:lnTo>
                      <a:pt x="462" y="54"/>
                    </a:lnTo>
                    <a:lnTo>
                      <a:pt x="484" y="70"/>
                    </a:lnTo>
                    <a:lnTo>
                      <a:pt x="484" y="70"/>
                    </a:lnTo>
                    <a:lnTo>
                      <a:pt x="506" y="92"/>
                    </a:lnTo>
                    <a:lnTo>
                      <a:pt x="526" y="114"/>
                    </a:lnTo>
                    <a:lnTo>
                      <a:pt x="540" y="138"/>
                    </a:lnTo>
                    <a:lnTo>
                      <a:pt x="554" y="164"/>
                    </a:lnTo>
                    <a:lnTo>
                      <a:pt x="564" y="192"/>
                    </a:lnTo>
                    <a:lnTo>
                      <a:pt x="572" y="220"/>
                    </a:lnTo>
                    <a:lnTo>
                      <a:pt x="576" y="250"/>
                    </a:lnTo>
                    <a:lnTo>
                      <a:pt x="578" y="280"/>
                    </a:lnTo>
                    <a:lnTo>
                      <a:pt x="578" y="280"/>
                    </a:lnTo>
                    <a:lnTo>
                      <a:pt x="576" y="292"/>
                    </a:lnTo>
                    <a:lnTo>
                      <a:pt x="572" y="304"/>
                    </a:lnTo>
                    <a:lnTo>
                      <a:pt x="566" y="312"/>
                    </a:lnTo>
                    <a:lnTo>
                      <a:pt x="558" y="318"/>
                    </a:lnTo>
                    <a:lnTo>
                      <a:pt x="558" y="318"/>
                    </a:lnTo>
                    <a:lnTo>
                      <a:pt x="550" y="322"/>
                    </a:lnTo>
                    <a:lnTo>
                      <a:pt x="542" y="324"/>
                    </a:lnTo>
                    <a:lnTo>
                      <a:pt x="542" y="324"/>
                    </a:lnTo>
                    <a:lnTo>
                      <a:pt x="522" y="324"/>
                    </a:lnTo>
                    <a:lnTo>
                      <a:pt x="500" y="324"/>
                    </a:lnTo>
                    <a:lnTo>
                      <a:pt x="500" y="324"/>
                    </a:lnTo>
                    <a:lnTo>
                      <a:pt x="490" y="322"/>
                    </a:lnTo>
                    <a:lnTo>
                      <a:pt x="482" y="320"/>
                    </a:lnTo>
                    <a:lnTo>
                      <a:pt x="482" y="320"/>
                    </a:lnTo>
                    <a:lnTo>
                      <a:pt x="466" y="316"/>
                    </a:lnTo>
                    <a:lnTo>
                      <a:pt x="458" y="312"/>
                    </a:lnTo>
                    <a:lnTo>
                      <a:pt x="452" y="306"/>
                    </a:lnTo>
                    <a:lnTo>
                      <a:pt x="446" y="300"/>
                    </a:lnTo>
                    <a:lnTo>
                      <a:pt x="442" y="292"/>
                    </a:lnTo>
                    <a:lnTo>
                      <a:pt x="438" y="284"/>
                    </a:lnTo>
                    <a:lnTo>
                      <a:pt x="436" y="274"/>
                    </a:lnTo>
                    <a:lnTo>
                      <a:pt x="436" y="274"/>
                    </a:lnTo>
                    <a:lnTo>
                      <a:pt x="436" y="274"/>
                    </a:lnTo>
                    <a:lnTo>
                      <a:pt x="436" y="276"/>
                    </a:lnTo>
                    <a:lnTo>
                      <a:pt x="436" y="276"/>
                    </a:lnTo>
                    <a:lnTo>
                      <a:pt x="438" y="284"/>
                    </a:lnTo>
                    <a:lnTo>
                      <a:pt x="442" y="294"/>
                    </a:lnTo>
                    <a:lnTo>
                      <a:pt x="446" y="300"/>
                    </a:lnTo>
                    <a:lnTo>
                      <a:pt x="452" y="308"/>
                    </a:lnTo>
                    <a:lnTo>
                      <a:pt x="458" y="312"/>
                    </a:lnTo>
                    <a:lnTo>
                      <a:pt x="466" y="316"/>
                    </a:lnTo>
                    <a:lnTo>
                      <a:pt x="474" y="320"/>
                    </a:lnTo>
                    <a:lnTo>
                      <a:pt x="480" y="322"/>
                    </a:lnTo>
                    <a:lnTo>
                      <a:pt x="480" y="322"/>
                    </a:lnTo>
                    <a:lnTo>
                      <a:pt x="490" y="322"/>
                    </a:lnTo>
                    <a:lnTo>
                      <a:pt x="500" y="324"/>
                    </a:lnTo>
                    <a:lnTo>
                      <a:pt x="522" y="326"/>
                    </a:lnTo>
                    <a:lnTo>
                      <a:pt x="522" y="326"/>
                    </a:lnTo>
                    <a:lnTo>
                      <a:pt x="542" y="324"/>
                    </a:lnTo>
                    <a:lnTo>
                      <a:pt x="542" y="324"/>
                    </a:lnTo>
                    <a:lnTo>
                      <a:pt x="550" y="322"/>
                    </a:lnTo>
                    <a:lnTo>
                      <a:pt x="558" y="320"/>
                    </a:lnTo>
                    <a:lnTo>
                      <a:pt x="558" y="320"/>
                    </a:lnTo>
                    <a:lnTo>
                      <a:pt x="566" y="314"/>
                    </a:lnTo>
                    <a:lnTo>
                      <a:pt x="572" y="304"/>
                    </a:lnTo>
                    <a:lnTo>
                      <a:pt x="576" y="294"/>
                    </a:lnTo>
                    <a:lnTo>
                      <a:pt x="578" y="280"/>
                    </a:lnTo>
                    <a:lnTo>
                      <a:pt x="578" y="280"/>
                    </a:lnTo>
                    <a:lnTo>
                      <a:pt x="576" y="250"/>
                    </a:lnTo>
                    <a:lnTo>
                      <a:pt x="572" y="220"/>
                    </a:lnTo>
                    <a:lnTo>
                      <a:pt x="564" y="192"/>
                    </a:lnTo>
                    <a:lnTo>
                      <a:pt x="554" y="164"/>
                    </a:lnTo>
                    <a:lnTo>
                      <a:pt x="542" y="138"/>
                    </a:lnTo>
                    <a:lnTo>
                      <a:pt x="526" y="114"/>
                    </a:lnTo>
                    <a:lnTo>
                      <a:pt x="506" y="90"/>
                    </a:lnTo>
                    <a:lnTo>
                      <a:pt x="484" y="70"/>
                    </a:lnTo>
                    <a:lnTo>
                      <a:pt x="484" y="70"/>
                    </a:lnTo>
                    <a:lnTo>
                      <a:pt x="464" y="52"/>
                    </a:lnTo>
                    <a:lnTo>
                      <a:pt x="440" y="38"/>
                    </a:lnTo>
                    <a:lnTo>
                      <a:pt x="416" y="26"/>
                    </a:lnTo>
                    <a:lnTo>
                      <a:pt x="390" y="16"/>
                    </a:lnTo>
                    <a:lnTo>
                      <a:pt x="366" y="10"/>
                    </a:lnTo>
                    <a:lnTo>
                      <a:pt x="340" y="4"/>
                    </a:lnTo>
                    <a:lnTo>
                      <a:pt x="314" y="0"/>
                    </a:lnTo>
                    <a:lnTo>
                      <a:pt x="288" y="0"/>
                    </a:lnTo>
                  </a:path>
                </a:pathLst>
              </a:custGeom>
              <a:noFill/>
              <a:ln>
                <a:noFill/>
              </a:ln>
            </p:spPr>
            <p:txBody>
              <a:bodyPr vert="horz" wrap="square" lIns="91440" tIns="45720" rIns="91440" bIns="45720" numCol="1" anchor="t" anchorCtr="0" compatLnSpc="1"/>
              <a:lstStyle/>
              <a:p>
                <a:endParaRPr lang="zh-CN" altLang="en-US"/>
              </a:p>
            </p:txBody>
          </p:sp>
          <p:sp>
            <p:nvSpPr>
              <p:cNvPr id="788" name="Freeform 167"/>
              <p:cNvSpPr/>
              <p:nvPr/>
            </p:nvSpPr>
            <p:spPr bwMode="auto">
              <a:xfrm>
                <a:off x="2603" y="3251"/>
                <a:ext cx="578" cy="324"/>
              </a:xfrm>
              <a:custGeom>
                <a:avLst/>
                <a:gdLst>
                  <a:gd name="T0" fmla="*/ 224 w 578"/>
                  <a:gd name="T1" fmla="*/ 6 h 324"/>
                  <a:gd name="T2" fmla="*/ 144 w 578"/>
                  <a:gd name="T3" fmla="*/ 34 h 324"/>
                  <a:gd name="T4" fmla="*/ 76 w 578"/>
                  <a:gd name="T5" fmla="*/ 86 h 324"/>
                  <a:gd name="T6" fmla="*/ 38 w 578"/>
                  <a:gd name="T7" fmla="*/ 144 h 324"/>
                  <a:gd name="T8" fmla="*/ 0 w 578"/>
                  <a:gd name="T9" fmla="*/ 280 h 324"/>
                  <a:gd name="T10" fmla="*/ 4 w 578"/>
                  <a:gd name="T11" fmla="*/ 304 h 324"/>
                  <a:gd name="T12" fmla="*/ 26 w 578"/>
                  <a:gd name="T13" fmla="*/ 322 h 324"/>
                  <a:gd name="T14" fmla="*/ 76 w 578"/>
                  <a:gd name="T15" fmla="*/ 324 h 324"/>
                  <a:gd name="T16" fmla="*/ 94 w 578"/>
                  <a:gd name="T17" fmla="*/ 320 h 324"/>
                  <a:gd name="T18" fmla="*/ 120 w 578"/>
                  <a:gd name="T19" fmla="*/ 306 h 324"/>
                  <a:gd name="T20" fmla="*/ 132 w 578"/>
                  <a:gd name="T21" fmla="*/ 274 h 324"/>
                  <a:gd name="T22" fmla="*/ 136 w 578"/>
                  <a:gd name="T23" fmla="*/ 250 h 324"/>
                  <a:gd name="T24" fmla="*/ 158 w 578"/>
                  <a:gd name="T25" fmla="*/ 198 h 324"/>
                  <a:gd name="T26" fmla="*/ 206 w 578"/>
                  <a:gd name="T27" fmla="*/ 156 h 324"/>
                  <a:gd name="T28" fmla="*/ 272 w 578"/>
                  <a:gd name="T29" fmla="*/ 134 h 324"/>
                  <a:gd name="T30" fmla="*/ 340 w 578"/>
                  <a:gd name="T31" fmla="*/ 140 h 324"/>
                  <a:gd name="T32" fmla="*/ 396 w 578"/>
                  <a:gd name="T33" fmla="*/ 174 h 324"/>
                  <a:gd name="T34" fmla="*/ 420 w 578"/>
                  <a:gd name="T35" fmla="*/ 208 h 324"/>
                  <a:gd name="T36" fmla="*/ 442 w 578"/>
                  <a:gd name="T37" fmla="*/ 262 h 324"/>
                  <a:gd name="T38" fmla="*/ 420 w 578"/>
                  <a:gd name="T39" fmla="*/ 208 h 324"/>
                  <a:gd name="T40" fmla="*/ 396 w 578"/>
                  <a:gd name="T41" fmla="*/ 174 h 324"/>
                  <a:gd name="T42" fmla="*/ 340 w 578"/>
                  <a:gd name="T43" fmla="*/ 140 h 324"/>
                  <a:gd name="T44" fmla="*/ 270 w 578"/>
                  <a:gd name="T45" fmla="*/ 132 h 324"/>
                  <a:gd name="T46" fmla="*/ 206 w 578"/>
                  <a:gd name="T47" fmla="*/ 154 h 324"/>
                  <a:gd name="T48" fmla="*/ 158 w 578"/>
                  <a:gd name="T49" fmla="*/ 198 h 324"/>
                  <a:gd name="T50" fmla="*/ 136 w 578"/>
                  <a:gd name="T51" fmla="*/ 250 h 324"/>
                  <a:gd name="T52" fmla="*/ 132 w 578"/>
                  <a:gd name="T53" fmla="*/ 274 h 324"/>
                  <a:gd name="T54" fmla="*/ 120 w 578"/>
                  <a:gd name="T55" fmla="*/ 306 h 324"/>
                  <a:gd name="T56" fmla="*/ 94 w 578"/>
                  <a:gd name="T57" fmla="*/ 320 h 324"/>
                  <a:gd name="T58" fmla="*/ 76 w 578"/>
                  <a:gd name="T59" fmla="*/ 322 h 324"/>
                  <a:gd name="T60" fmla="*/ 34 w 578"/>
                  <a:gd name="T61" fmla="*/ 322 h 324"/>
                  <a:gd name="T62" fmla="*/ 10 w 578"/>
                  <a:gd name="T63" fmla="*/ 310 h 324"/>
                  <a:gd name="T64" fmla="*/ 0 w 578"/>
                  <a:gd name="T65" fmla="*/ 280 h 324"/>
                  <a:gd name="T66" fmla="*/ 22 w 578"/>
                  <a:gd name="T67" fmla="*/ 176 h 324"/>
                  <a:gd name="T68" fmla="*/ 62 w 578"/>
                  <a:gd name="T69" fmla="*/ 104 h 324"/>
                  <a:gd name="T70" fmla="*/ 126 w 578"/>
                  <a:gd name="T71" fmla="*/ 44 h 324"/>
                  <a:gd name="T72" fmla="*/ 194 w 578"/>
                  <a:gd name="T73" fmla="*/ 14 h 324"/>
                  <a:gd name="T74" fmla="*/ 288 w 578"/>
                  <a:gd name="T75" fmla="*/ 2 h 324"/>
                  <a:gd name="T76" fmla="*/ 390 w 578"/>
                  <a:gd name="T77" fmla="*/ 18 h 324"/>
                  <a:gd name="T78" fmla="*/ 484 w 578"/>
                  <a:gd name="T79" fmla="*/ 70 h 324"/>
                  <a:gd name="T80" fmla="*/ 540 w 578"/>
                  <a:gd name="T81" fmla="*/ 138 h 324"/>
                  <a:gd name="T82" fmla="*/ 576 w 578"/>
                  <a:gd name="T83" fmla="*/ 248 h 324"/>
                  <a:gd name="T84" fmla="*/ 572 w 578"/>
                  <a:gd name="T85" fmla="*/ 304 h 324"/>
                  <a:gd name="T86" fmla="*/ 550 w 578"/>
                  <a:gd name="T87" fmla="*/ 322 h 324"/>
                  <a:gd name="T88" fmla="*/ 500 w 578"/>
                  <a:gd name="T89" fmla="*/ 322 h 324"/>
                  <a:gd name="T90" fmla="*/ 482 w 578"/>
                  <a:gd name="T91" fmla="*/ 320 h 324"/>
                  <a:gd name="T92" fmla="*/ 446 w 578"/>
                  <a:gd name="T93" fmla="*/ 298 h 324"/>
                  <a:gd name="T94" fmla="*/ 436 w 578"/>
                  <a:gd name="T95" fmla="*/ 274 h 324"/>
                  <a:gd name="T96" fmla="*/ 438 w 578"/>
                  <a:gd name="T97" fmla="*/ 284 h 324"/>
                  <a:gd name="T98" fmla="*/ 458 w 578"/>
                  <a:gd name="T99" fmla="*/ 312 h 324"/>
                  <a:gd name="T100" fmla="*/ 490 w 578"/>
                  <a:gd name="T101" fmla="*/ 322 h 324"/>
                  <a:gd name="T102" fmla="*/ 542 w 578"/>
                  <a:gd name="T103" fmla="*/ 324 h 324"/>
                  <a:gd name="T104" fmla="*/ 558 w 578"/>
                  <a:gd name="T105" fmla="*/ 318 h 324"/>
                  <a:gd name="T106" fmla="*/ 578 w 578"/>
                  <a:gd name="T107" fmla="*/ 280 h 324"/>
                  <a:gd name="T108" fmla="*/ 564 w 578"/>
                  <a:gd name="T109" fmla="*/ 192 h 324"/>
                  <a:gd name="T110" fmla="*/ 506 w 578"/>
                  <a:gd name="T111" fmla="*/ 92 h 324"/>
                  <a:gd name="T112" fmla="*/ 440 w 578"/>
                  <a:gd name="T113" fmla="*/ 40 h 324"/>
                  <a:gd name="T114" fmla="*/ 340 w 578"/>
                  <a:gd name="T115" fmla="*/ 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8" h="324">
                    <a:moveTo>
                      <a:pt x="288" y="0"/>
                    </a:moveTo>
                    <a:lnTo>
                      <a:pt x="288" y="0"/>
                    </a:lnTo>
                    <a:lnTo>
                      <a:pt x="256" y="2"/>
                    </a:lnTo>
                    <a:lnTo>
                      <a:pt x="224" y="6"/>
                    </a:lnTo>
                    <a:lnTo>
                      <a:pt x="194" y="14"/>
                    </a:lnTo>
                    <a:lnTo>
                      <a:pt x="164" y="24"/>
                    </a:lnTo>
                    <a:lnTo>
                      <a:pt x="164" y="24"/>
                    </a:lnTo>
                    <a:lnTo>
                      <a:pt x="144" y="34"/>
                    </a:lnTo>
                    <a:lnTo>
                      <a:pt x="126" y="44"/>
                    </a:lnTo>
                    <a:lnTo>
                      <a:pt x="108" y="56"/>
                    </a:lnTo>
                    <a:lnTo>
                      <a:pt x="92" y="70"/>
                    </a:lnTo>
                    <a:lnTo>
                      <a:pt x="76" y="86"/>
                    </a:lnTo>
                    <a:lnTo>
                      <a:pt x="62" y="104"/>
                    </a:lnTo>
                    <a:lnTo>
                      <a:pt x="50" y="122"/>
                    </a:lnTo>
                    <a:lnTo>
                      <a:pt x="38" y="144"/>
                    </a:lnTo>
                    <a:lnTo>
                      <a:pt x="38" y="144"/>
                    </a:lnTo>
                    <a:lnTo>
                      <a:pt x="22" y="176"/>
                    </a:lnTo>
                    <a:lnTo>
                      <a:pt x="10" y="210"/>
                    </a:lnTo>
                    <a:lnTo>
                      <a:pt x="2" y="244"/>
                    </a:lnTo>
                    <a:lnTo>
                      <a:pt x="0" y="280"/>
                    </a:lnTo>
                    <a:lnTo>
                      <a:pt x="0" y="280"/>
                    </a:lnTo>
                    <a:lnTo>
                      <a:pt x="0" y="290"/>
                    </a:lnTo>
                    <a:lnTo>
                      <a:pt x="2" y="298"/>
                    </a:lnTo>
                    <a:lnTo>
                      <a:pt x="4" y="304"/>
                    </a:lnTo>
                    <a:lnTo>
                      <a:pt x="8" y="310"/>
                    </a:lnTo>
                    <a:lnTo>
                      <a:pt x="14" y="316"/>
                    </a:lnTo>
                    <a:lnTo>
                      <a:pt x="20" y="320"/>
                    </a:lnTo>
                    <a:lnTo>
                      <a:pt x="26" y="322"/>
                    </a:lnTo>
                    <a:lnTo>
                      <a:pt x="34" y="324"/>
                    </a:lnTo>
                    <a:lnTo>
                      <a:pt x="34" y="324"/>
                    </a:lnTo>
                    <a:lnTo>
                      <a:pt x="56" y="324"/>
                    </a:lnTo>
                    <a:lnTo>
                      <a:pt x="76" y="324"/>
                    </a:lnTo>
                    <a:lnTo>
                      <a:pt x="76" y="324"/>
                    </a:lnTo>
                    <a:lnTo>
                      <a:pt x="84" y="322"/>
                    </a:lnTo>
                    <a:lnTo>
                      <a:pt x="94" y="320"/>
                    </a:lnTo>
                    <a:lnTo>
                      <a:pt x="94" y="320"/>
                    </a:lnTo>
                    <a:lnTo>
                      <a:pt x="102" y="318"/>
                    </a:lnTo>
                    <a:lnTo>
                      <a:pt x="108" y="316"/>
                    </a:lnTo>
                    <a:lnTo>
                      <a:pt x="114" y="312"/>
                    </a:lnTo>
                    <a:lnTo>
                      <a:pt x="120" y="306"/>
                    </a:lnTo>
                    <a:lnTo>
                      <a:pt x="126" y="300"/>
                    </a:lnTo>
                    <a:lnTo>
                      <a:pt x="130" y="292"/>
                    </a:lnTo>
                    <a:lnTo>
                      <a:pt x="132" y="284"/>
                    </a:lnTo>
                    <a:lnTo>
                      <a:pt x="132" y="274"/>
                    </a:lnTo>
                    <a:lnTo>
                      <a:pt x="132" y="274"/>
                    </a:lnTo>
                    <a:lnTo>
                      <a:pt x="134" y="266"/>
                    </a:lnTo>
                    <a:lnTo>
                      <a:pt x="134" y="266"/>
                    </a:lnTo>
                    <a:lnTo>
                      <a:pt x="136" y="250"/>
                    </a:lnTo>
                    <a:lnTo>
                      <a:pt x="140" y="234"/>
                    </a:lnTo>
                    <a:lnTo>
                      <a:pt x="146" y="216"/>
                    </a:lnTo>
                    <a:lnTo>
                      <a:pt x="158" y="198"/>
                    </a:lnTo>
                    <a:lnTo>
                      <a:pt x="158" y="198"/>
                    </a:lnTo>
                    <a:lnTo>
                      <a:pt x="170" y="186"/>
                    </a:lnTo>
                    <a:lnTo>
                      <a:pt x="182" y="176"/>
                    </a:lnTo>
                    <a:lnTo>
                      <a:pt x="206" y="156"/>
                    </a:lnTo>
                    <a:lnTo>
                      <a:pt x="206" y="156"/>
                    </a:lnTo>
                    <a:lnTo>
                      <a:pt x="220" y="144"/>
                    </a:lnTo>
                    <a:lnTo>
                      <a:pt x="220" y="144"/>
                    </a:lnTo>
                    <a:lnTo>
                      <a:pt x="254" y="136"/>
                    </a:lnTo>
                    <a:lnTo>
                      <a:pt x="272" y="134"/>
                    </a:lnTo>
                    <a:lnTo>
                      <a:pt x="288" y="132"/>
                    </a:lnTo>
                    <a:lnTo>
                      <a:pt x="288" y="132"/>
                    </a:lnTo>
                    <a:lnTo>
                      <a:pt x="316" y="134"/>
                    </a:lnTo>
                    <a:lnTo>
                      <a:pt x="340" y="140"/>
                    </a:lnTo>
                    <a:lnTo>
                      <a:pt x="362" y="152"/>
                    </a:lnTo>
                    <a:lnTo>
                      <a:pt x="386" y="166"/>
                    </a:lnTo>
                    <a:lnTo>
                      <a:pt x="386" y="166"/>
                    </a:lnTo>
                    <a:lnTo>
                      <a:pt x="396" y="174"/>
                    </a:lnTo>
                    <a:lnTo>
                      <a:pt x="406" y="184"/>
                    </a:lnTo>
                    <a:lnTo>
                      <a:pt x="414" y="196"/>
                    </a:lnTo>
                    <a:lnTo>
                      <a:pt x="420" y="208"/>
                    </a:lnTo>
                    <a:lnTo>
                      <a:pt x="420" y="208"/>
                    </a:lnTo>
                    <a:lnTo>
                      <a:pt x="432" y="234"/>
                    </a:lnTo>
                    <a:lnTo>
                      <a:pt x="442" y="262"/>
                    </a:lnTo>
                    <a:lnTo>
                      <a:pt x="442" y="262"/>
                    </a:lnTo>
                    <a:lnTo>
                      <a:pt x="442" y="262"/>
                    </a:lnTo>
                    <a:lnTo>
                      <a:pt x="442" y="262"/>
                    </a:lnTo>
                    <a:lnTo>
                      <a:pt x="442" y="262"/>
                    </a:lnTo>
                    <a:lnTo>
                      <a:pt x="432" y="234"/>
                    </a:lnTo>
                    <a:lnTo>
                      <a:pt x="420" y="208"/>
                    </a:lnTo>
                    <a:lnTo>
                      <a:pt x="420" y="208"/>
                    </a:lnTo>
                    <a:lnTo>
                      <a:pt x="414" y="196"/>
                    </a:lnTo>
                    <a:lnTo>
                      <a:pt x="406" y="184"/>
                    </a:lnTo>
                    <a:lnTo>
                      <a:pt x="396" y="174"/>
                    </a:lnTo>
                    <a:lnTo>
                      <a:pt x="386" y="164"/>
                    </a:lnTo>
                    <a:lnTo>
                      <a:pt x="386" y="164"/>
                    </a:lnTo>
                    <a:lnTo>
                      <a:pt x="362" y="150"/>
                    </a:lnTo>
                    <a:lnTo>
                      <a:pt x="340" y="140"/>
                    </a:lnTo>
                    <a:lnTo>
                      <a:pt x="316" y="134"/>
                    </a:lnTo>
                    <a:lnTo>
                      <a:pt x="288" y="132"/>
                    </a:lnTo>
                    <a:lnTo>
                      <a:pt x="288" y="132"/>
                    </a:lnTo>
                    <a:lnTo>
                      <a:pt x="270" y="132"/>
                    </a:lnTo>
                    <a:lnTo>
                      <a:pt x="254" y="136"/>
                    </a:lnTo>
                    <a:lnTo>
                      <a:pt x="220" y="144"/>
                    </a:lnTo>
                    <a:lnTo>
                      <a:pt x="220" y="144"/>
                    </a:lnTo>
                    <a:lnTo>
                      <a:pt x="206" y="154"/>
                    </a:lnTo>
                    <a:lnTo>
                      <a:pt x="206" y="154"/>
                    </a:lnTo>
                    <a:lnTo>
                      <a:pt x="182" y="174"/>
                    </a:lnTo>
                    <a:lnTo>
                      <a:pt x="170" y="186"/>
                    </a:lnTo>
                    <a:lnTo>
                      <a:pt x="158" y="198"/>
                    </a:lnTo>
                    <a:lnTo>
                      <a:pt x="158" y="198"/>
                    </a:lnTo>
                    <a:lnTo>
                      <a:pt x="146" y="216"/>
                    </a:lnTo>
                    <a:lnTo>
                      <a:pt x="140" y="232"/>
                    </a:lnTo>
                    <a:lnTo>
                      <a:pt x="136" y="250"/>
                    </a:lnTo>
                    <a:lnTo>
                      <a:pt x="134" y="266"/>
                    </a:lnTo>
                    <a:lnTo>
                      <a:pt x="134" y="266"/>
                    </a:lnTo>
                    <a:lnTo>
                      <a:pt x="132" y="274"/>
                    </a:lnTo>
                    <a:lnTo>
                      <a:pt x="132" y="274"/>
                    </a:lnTo>
                    <a:lnTo>
                      <a:pt x="132" y="282"/>
                    </a:lnTo>
                    <a:lnTo>
                      <a:pt x="128" y="292"/>
                    </a:lnTo>
                    <a:lnTo>
                      <a:pt x="124" y="298"/>
                    </a:lnTo>
                    <a:lnTo>
                      <a:pt x="120" y="306"/>
                    </a:lnTo>
                    <a:lnTo>
                      <a:pt x="114" y="310"/>
                    </a:lnTo>
                    <a:lnTo>
                      <a:pt x="108" y="314"/>
                    </a:lnTo>
                    <a:lnTo>
                      <a:pt x="102" y="318"/>
                    </a:lnTo>
                    <a:lnTo>
                      <a:pt x="94" y="320"/>
                    </a:lnTo>
                    <a:lnTo>
                      <a:pt x="94" y="320"/>
                    </a:lnTo>
                    <a:lnTo>
                      <a:pt x="84" y="322"/>
                    </a:lnTo>
                    <a:lnTo>
                      <a:pt x="76" y="322"/>
                    </a:lnTo>
                    <a:lnTo>
                      <a:pt x="76" y="322"/>
                    </a:lnTo>
                    <a:lnTo>
                      <a:pt x="56" y="324"/>
                    </a:lnTo>
                    <a:lnTo>
                      <a:pt x="56" y="324"/>
                    </a:lnTo>
                    <a:lnTo>
                      <a:pt x="34" y="322"/>
                    </a:lnTo>
                    <a:lnTo>
                      <a:pt x="34" y="322"/>
                    </a:lnTo>
                    <a:lnTo>
                      <a:pt x="26" y="322"/>
                    </a:lnTo>
                    <a:lnTo>
                      <a:pt x="20" y="318"/>
                    </a:lnTo>
                    <a:lnTo>
                      <a:pt x="14" y="316"/>
                    </a:lnTo>
                    <a:lnTo>
                      <a:pt x="10" y="310"/>
                    </a:lnTo>
                    <a:lnTo>
                      <a:pt x="6" y="304"/>
                    </a:lnTo>
                    <a:lnTo>
                      <a:pt x="2" y="298"/>
                    </a:lnTo>
                    <a:lnTo>
                      <a:pt x="0" y="288"/>
                    </a:lnTo>
                    <a:lnTo>
                      <a:pt x="0" y="280"/>
                    </a:lnTo>
                    <a:lnTo>
                      <a:pt x="0" y="280"/>
                    </a:lnTo>
                    <a:lnTo>
                      <a:pt x="4" y="244"/>
                    </a:lnTo>
                    <a:lnTo>
                      <a:pt x="10" y="210"/>
                    </a:lnTo>
                    <a:lnTo>
                      <a:pt x="22" y="176"/>
                    </a:lnTo>
                    <a:lnTo>
                      <a:pt x="38" y="144"/>
                    </a:lnTo>
                    <a:lnTo>
                      <a:pt x="38" y="144"/>
                    </a:lnTo>
                    <a:lnTo>
                      <a:pt x="50" y="124"/>
                    </a:lnTo>
                    <a:lnTo>
                      <a:pt x="62" y="104"/>
                    </a:lnTo>
                    <a:lnTo>
                      <a:pt x="76" y="88"/>
                    </a:lnTo>
                    <a:lnTo>
                      <a:pt x="92" y="72"/>
                    </a:lnTo>
                    <a:lnTo>
                      <a:pt x="108" y="58"/>
                    </a:lnTo>
                    <a:lnTo>
                      <a:pt x="126" y="44"/>
                    </a:lnTo>
                    <a:lnTo>
                      <a:pt x="144" y="34"/>
                    </a:lnTo>
                    <a:lnTo>
                      <a:pt x="164" y="24"/>
                    </a:lnTo>
                    <a:lnTo>
                      <a:pt x="164" y="24"/>
                    </a:lnTo>
                    <a:lnTo>
                      <a:pt x="194" y="14"/>
                    </a:lnTo>
                    <a:lnTo>
                      <a:pt x="224" y="6"/>
                    </a:lnTo>
                    <a:lnTo>
                      <a:pt x="256" y="2"/>
                    </a:lnTo>
                    <a:lnTo>
                      <a:pt x="288" y="2"/>
                    </a:lnTo>
                    <a:lnTo>
                      <a:pt x="288" y="2"/>
                    </a:lnTo>
                    <a:lnTo>
                      <a:pt x="314" y="2"/>
                    </a:lnTo>
                    <a:lnTo>
                      <a:pt x="340" y="6"/>
                    </a:lnTo>
                    <a:lnTo>
                      <a:pt x="366" y="10"/>
                    </a:lnTo>
                    <a:lnTo>
                      <a:pt x="390" y="18"/>
                    </a:lnTo>
                    <a:lnTo>
                      <a:pt x="416" y="28"/>
                    </a:lnTo>
                    <a:lnTo>
                      <a:pt x="440" y="40"/>
                    </a:lnTo>
                    <a:lnTo>
                      <a:pt x="462" y="54"/>
                    </a:lnTo>
                    <a:lnTo>
                      <a:pt x="484" y="70"/>
                    </a:lnTo>
                    <a:lnTo>
                      <a:pt x="484" y="70"/>
                    </a:lnTo>
                    <a:lnTo>
                      <a:pt x="506" y="92"/>
                    </a:lnTo>
                    <a:lnTo>
                      <a:pt x="524" y="114"/>
                    </a:lnTo>
                    <a:lnTo>
                      <a:pt x="540" y="138"/>
                    </a:lnTo>
                    <a:lnTo>
                      <a:pt x="554" y="164"/>
                    </a:lnTo>
                    <a:lnTo>
                      <a:pt x="564" y="192"/>
                    </a:lnTo>
                    <a:lnTo>
                      <a:pt x="570" y="220"/>
                    </a:lnTo>
                    <a:lnTo>
                      <a:pt x="576" y="248"/>
                    </a:lnTo>
                    <a:lnTo>
                      <a:pt x="578" y="278"/>
                    </a:lnTo>
                    <a:lnTo>
                      <a:pt x="578" y="278"/>
                    </a:lnTo>
                    <a:lnTo>
                      <a:pt x="576" y="292"/>
                    </a:lnTo>
                    <a:lnTo>
                      <a:pt x="572" y="304"/>
                    </a:lnTo>
                    <a:lnTo>
                      <a:pt x="566" y="312"/>
                    </a:lnTo>
                    <a:lnTo>
                      <a:pt x="558" y="318"/>
                    </a:lnTo>
                    <a:lnTo>
                      <a:pt x="558" y="318"/>
                    </a:lnTo>
                    <a:lnTo>
                      <a:pt x="550" y="322"/>
                    </a:lnTo>
                    <a:lnTo>
                      <a:pt x="542" y="322"/>
                    </a:lnTo>
                    <a:lnTo>
                      <a:pt x="542" y="322"/>
                    </a:lnTo>
                    <a:lnTo>
                      <a:pt x="522" y="324"/>
                    </a:lnTo>
                    <a:lnTo>
                      <a:pt x="500" y="322"/>
                    </a:lnTo>
                    <a:lnTo>
                      <a:pt x="500" y="322"/>
                    </a:lnTo>
                    <a:lnTo>
                      <a:pt x="490" y="322"/>
                    </a:lnTo>
                    <a:lnTo>
                      <a:pt x="482" y="320"/>
                    </a:lnTo>
                    <a:lnTo>
                      <a:pt x="482" y="320"/>
                    </a:lnTo>
                    <a:lnTo>
                      <a:pt x="466" y="314"/>
                    </a:lnTo>
                    <a:lnTo>
                      <a:pt x="460" y="310"/>
                    </a:lnTo>
                    <a:lnTo>
                      <a:pt x="452" y="306"/>
                    </a:lnTo>
                    <a:lnTo>
                      <a:pt x="446" y="298"/>
                    </a:lnTo>
                    <a:lnTo>
                      <a:pt x="442" y="292"/>
                    </a:lnTo>
                    <a:lnTo>
                      <a:pt x="438" y="282"/>
                    </a:lnTo>
                    <a:lnTo>
                      <a:pt x="438" y="274"/>
                    </a:lnTo>
                    <a:lnTo>
                      <a:pt x="436" y="274"/>
                    </a:lnTo>
                    <a:lnTo>
                      <a:pt x="436" y="274"/>
                    </a:lnTo>
                    <a:lnTo>
                      <a:pt x="436" y="274"/>
                    </a:lnTo>
                    <a:lnTo>
                      <a:pt x="436" y="274"/>
                    </a:lnTo>
                    <a:lnTo>
                      <a:pt x="438" y="284"/>
                    </a:lnTo>
                    <a:lnTo>
                      <a:pt x="442" y="292"/>
                    </a:lnTo>
                    <a:lnTo>
                      <a:pt x="446" y="300"/>
                    </a:lnTo>
                    <a:lnTo>
                      <a:pt x="452" y="306"/>
                    </a:lnTo>
                    <a:lnTo>
                      <a:pt x="458" y="312"/>
                    </a:lnTo>
                    <a:lnTo>
                      <a:pt x="466" y="316"/>
                    </a:lnTo>
                    <a:lnTo>
                      <a:pt x="482" y="320"/>
                    </a:lnTo>
                    <a:lnTo>
                      <a:pt x="482" y="320"/>
                    </a:lnTo>
                    <a:lnTo>
                      <a:pt x="490" y="322"/>
                    </a:lnTo>
                    <a:lnTo>
                      <a:pt x="500" y="324"/>
                    </a:lnTo>
                    <a:lnTo>
                      <a:pt x="522" y="324"/>
                    </a:lnTo>
                    <a:lnTo>
                      <a:pt x="522" y="324"/>
                    </a:lnTo>
                    <a:lnTo>
                      <a:pt x="542" y="324"/>
                    </a:lnTo>
                    <a:lnTo>
                      <a:pt x="542" y="324"/>
                    </a:lnTo>
                    <a:lnTo>
                      <a:pt x="550" y="322"/>
                    </a:lnTo>
                    <a:lnTo>
                      <a:pt x="558" y="318"/>
                    </a:lnTo>
                    <a:lnTo>
                      <a:pt x="558" y="318"/>
                    </a:lnTo>
                    <a:lnTo>
                      <a:pt x="566" y="312"/>
                    </a:lnTo>
                    <a:lnTo>
                      <a:pt x="572" y="304"/>
                    </a:lnTo>
                    <a:lnTo>
                      <a:pt x="576" y="292"/>
                    </a:lnTo>
                    <a:lnTo>
                      <a:pt x="578" y="280"/>
                    </a:lnTo>
                    <a:lnTo>
                      <a:pt x="578" y="280"/>
                    </a:lnTo>
                    <a:lnTo>
                      <a:pt x="576" y="250"/>
                    </a:lnTo>
                    <a:lnTo>
                      <a:pt x="572" y="220"/>
                    </a:lnTo>
                    <a:lnTo>
                      <a:pt x="564" y="192"/>
                    </a:lnTo>
                    <a:lnTo>
                      <a:pt x="554" y="164"/>
                    </a:lnTo>
                    <a:lnTo>
                      <a:pt x="540" y="138"/>
                    </a:lnTo>
                    <a:lnTo>
                      <a:pt x="526" y="114"/>
                    </a:lnTo>
                    <a:lnTo>
                      <a:pt x="506" y="92"/>
                    </a:lnTo>
                    <a:lnTo>
                      <a:pt x="484" y="70"/>
                    </a:lnTo>
                    <a:lnTo>
                      <a:pt x="484" y="70"/>
                    </a:lnTo>
                    <a:lnTo>
                      <a:pt x="462" y="54"/>
                    </a:lnTo>
                    <a:lnTo>
                      <a:pt x="440" y="40"/>
                    </a:lnTo>
                    <a:lnTo>
                      <a:pt x="416" y="28"/>
                    </a:lnTo>
                    <a:lnTo>
                      <a:pt x="390" y="18"/>
                    </a:lnTo>
                    <a:lnTo>
                      <a:pt x="366" y="10"/>
                    </a:lnTo>
                    <a:lnTo>
                      <a:pt x="340" y="4"/>
                    </a:lnTo>
                    <a:lnTo>
                      <a:pt x="314" y="2"/>
                    </a:lnTo>
                    <a:lnTo>
                      <a:pt x="288" y="0"/>
                    </a:lnTo>
                    <a:close/>
                  </a:path>
                </a:pathLst>
              </a:custGeom>
              <a:solidFill>
                <a:srgbClr val="FBFBFB"/>
              </a:solidFill>
              <a:ln>
                <a:noFill/>
              </a:ln>
            </p:spPr>
            <p:txBody>
              <a:bodyPr vert="horz" wrap="square" lIns="91440" tIns="45720" rIns="91440" bIns="45720" numCol="1" anchor="t" anchorCtr="0" compatLnSpc="1"/>
              <a:lstStyle/>
              <a:p>
                <a:endParaRPr lang="zh-CN" altLang="en-US"/>
              </a:p>
            </p:txBody>
          </p:sp>
          <p:sp>
            <p:nvSpPr>
              <p:cNvPr id="789" name="Freeform 168"/>
              <p:cNvSpPr/>
              <p:nvPr/>
            </p:nvSpPr>
            <p:spPr bwMode="auto">
              <a:xfrm>
                <a:off x="2603" y="3251"/>
                <a:ext cx="578" cy="324"/>
              </a:xfrm>
              <a:custGeom>
                <a:avLst/>
                <a:gdLst>
                  <a:gd name="T0" fmla="*/ 224 w 578"/>
                  <a:gd name="T1" fmla="*/ 6 h 324"/>
                  <a:gd name="T2" fmla="*/ 144 w 578"/>
                  <a:gd name="T3" fmla="*/ 34 h 324"/>
                  <a:gd name="T4" fmla="*/ 76 w 578"/>
                  <a:gd name="T5" fmla="*/ 86 h 324"/>
                  <a:gd name="T6" fmla="*/ 38 w 578"/>
                  <a:gd name="T7" fmla="*/ 144 h 324"/>
                  <a:gd name="T8" fmla="*/ 0 w 578"/>
                  <a:gd name="T9" fmla="*/ 280 h 324"/>
                  <a:gd name="T10" fmla="*/ 4 w 578"/>
                  <a:gd name="T11" fmla="*/ 304 h 324"/>
                  <a:gd name="T12" fmla="*/ 26 w 578"/>
                  <a:gd name="T13" fmla="*/ 322 h 324"/>
                  <a:gd name="T14" fmla="*/ 76 w 578"/>
                  <a:gd name="T15" fmla="*/ 324 h 324"/>
                  <a:gd name="T16" fmla="*/ 94 w 578"/>
                  <a:gd name="T17" fmla="*/ 320 h 324"/>
                  <a:gd name="T18" fmla="*/ 120 w 578"/>
                  <a:gd name="T19" fmla="*/ 306 h 324"/>
                  <a:gd name="T20" fmla="*/ 132 w 578"/>
                  <a:gd name="T21" fmla="*/ 274 h 324"/>
                  <a:gd name="T22" fmla="*/ 136 w 578"/>
                  <a:gd name="T23" fmla="*/ 250 h 324"/>
                  <a:gd name="T24" fmla="*/ 158 w 578"/>
                  <a:gd name="T25" fmla="*/ 198 h 324"/>
                  <a:gd name="T26" fmla="*/ 206 w 578"/>
                  <a:gd name="T27" fmla="*/ 156 h 324"/>
                  <a:gd name="T28" fmla="*/ 272 w 578"/>
                  <a:gd name="T29" fmla="*/ 134 h 324"/>
                  <a:gd name="T30" fmla="*/ 340 w 578"/>
                  <a:gd name="T31" fmla="*/ 140 h 324"/>
                  <a:gd name="T32" fmla="*/ 396 w 578"/>
                  <a:gd name="T33" fmla="*/ 174 h 324"/>
                  <a:gd name="T34" fmla="*/ 420 w 578"/>
                  <a:gd name="T35" fmla="*/ 208 h 324"/>
                  <a:gd name="T36" fmla="*/ 442 w 578"/>
                  <a:gd name="T37" fmla="*/ 262 h 324"/>
                  <a:gd name="T38" fmla="*/ 420 w 578"/>
                  <a:gd name="T39" fmla="*/ 208 h 324"/>
                  <a:gd name="T40" fmla="*/ 396 w 578"/>
                  <a:gd name="T41" fmla="*/ 174 h 324"/>
                  <a:gd name="T42" fmla="*/ 340 w 578"/>
                  <a:gd name="T43" fmla="*/ 140 h 324"/>
                  <a:gd name="T44" fmla="*/ 270 w 578"/>
                  <a:gd name="T45" fmla="*/ 132 h 324"/>
                  <a:gd name="T46" fmla="*/ 206 w 578"/>
                  <a:gd name="T47" fmla="*/ 154 h 324"/>
                  <a:gd name="T48" fmla="*/ 158 w 578"/>
                  <a:gd name="T49" fmla="*/ 198 h 324"/>
                  <a:gd name="T50" fmla="*/ 136 w 578"/>
                  <a:gd name="T51" fmla="*/ 250 h 324"/>
                  <a:gd name="T52" fmla="*/ 132 w 578"/>
                  <a:gd name="T53" fmla="*/ 274 h 324"/>
                  <a:gd name="T54" fmla="*/ 120 w 578"/>
                  <a:gd name="T55" fmla="*/ 306 h 324"/>
                  <a:gd name="T56" fmla="*/ 94 w 578"/>
                  <a:gd name="T57" fmla="*/ 320 h 324"/>
                  <a:gd name="T58" fmla="*/ 76 w 578"/>
                  <a:gd name="T59" fmla="*/ 322 h 324"/>
                  <a:gd name="T60" fmla="*/ 34 w 578"/>
                  <a:gd name="T61" fmla="*/ 322 h 324"/>
                  <a:gd name="T62" fmla="*/ 10 w 578"/>
                  <a:gd name="T63" fmla="*/ 310 h 324"/>
                  <a:gd name="T64" fmla="*/ 0 w 578"/>
                  <a:gd name="T65" fmla="*/ 280 h 324"/>
                  <a:gd name="T66" fmla="*/ 22 w 578"/>
                  <a:gd name="T67" fmla="*/ 176 h 324"/>
                  <a:gd name="T68" fmla="*/ 62 w 578"/>
                  <a:gd name="T69" fmla="*/ 104 h 324"/>
                  <a:gd name="T70" fmla="*/ 126 w 578"/>
                  <a:gd name="T71" fmla="*/ 44 h 324"/>
                  <a:gd name="T72" fmla="*/ 194 w 578"/>
                  <a:gd name="T73" fmla="*/ 14 h 324"/>
                  <a:gd name="T74" fmla="*/ 288 w 578"/>
                  <a:gd name="T75" fmla="*/ 2 h 324"/>
                  <a:gd name="T76" fmla="*/ 390 w 578"/>
                  <a:gd name="T77" fmla="*/ 18 h 324"/>
                  <a:gd name="T78" fmla="*/ 484 w 578"/>
                  <a:gd name="T79" fmla="*/ 70 h 324"/>
                  <a:gd name="T80" fmla="*/ 540 w 578"/>
                  <a:gd name="T81" fmla="*/ 138 h 324"/>
                  <a:gd name="T82" fmla="*/ 576 w 578"/>
                  <a:gd name="T83" fmla="*/ 248 h 324"/>
                  <a:gd name="T84" fmla="*/ 572 w 578"/>
                  <a:gd name="T85" fmla="*/ 304 h 324"/>
                  <a:gd name="T86" fmla="*/ 550 w 578"/>
                  <a:gd name="T87" fmla="*/ 322 h 324"/>
                  <a:gd name="T88" fmla="*/ 500 w 578"/>
                  <a:gd name="T89" fmla="*/ 322 h 324"/>
                  <a:gd name="T90" fmla="*/ 482 w 578"/>
                  <a:gd name="T91" fmla="*/ 320 h 324"/>
                  <a:gd name="T92" fmla="*/ 446 w 578"/>
                  <a:gd name="T93" fmla="*/ 298 h 324"/>
                  <a:gd name="T94" fmla="*/ 436 w 578"/>
                  <a:gd name="T95" fmla="*/ 274 h 324"/>
                  <a:gd name="T96" fmla="*/ 438 w 578"/>
                  <a:gd name="T97" fmla="*/ 284 h 324"/>
                  <a:gd name="T98" fmla="*/ 458 w 578"/>
                  <a:gd name="T99" fmla="*/ 312 h 324"/>
                  <a:gd name="T100" fmla="*/ 490 w 578"/>
                  <a:gd name="T101" fmla="*/ 322 h 324"/>
                  <a:gd name="T102" fmla="*/ 542 w 578"/>
                  <a:gd name="T103" fmla="*/ 324 h 324"/>
                  <a:gd name="T104" fmla="*/ 558 w 578"/>
                  <a:gd name="T105" fmla="*/ 318 h 324"/>
                  <a:gd name="T106" fmla="*/ 578 w 578"/>
                  <a:gd name="T107" fmla="*/ 280 h 324"/>
                  <a:gd name="T108" fmla="*/ 564 w 578"/>
                  <a:gd name="T109" fmla="*/ 192 h 324"/>
                  <a:gd name="T110" fmla="*/ 506 w 578"/>
                  <a:gd name="T111" fmla="*/ 92 h 324"/>
                  <a:gd name="T112" fmla="*/ 440 w 578"/>
                  <a:gd name="T113" fmla="*/ 40 h 324"/>
                  <a:gd name="T114" fmla="*/ 340 w 578"/>
                  <a:gd name="T115" fmla="*/ 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8" h="324">
                    <a:moveTo>
                      <a:pt x="288" y="0"/>
                    </a:moveTo>
                    <a:lnTo>
                      <a:pt x="288" y="0"/>
                    </a:lnTo>
                    <a:lnTo>
                      <a:pt x="256" y="2"/>
                    </a:lnTo>
                    <a:lnTo>
                      <a:pt x="224" y="6"/>
                    </a:lnTo>
                    <a:lnTo>
                      <a:pt x="194" y="14"/>
                    </a:lnTo>
                    <a:lnTo>
                      <a:pt x="164" y="24"/>
                    </a:lnTo>
                    <a:lnTo>
                      <a:pt x="164" y="24"/>
                    </a:lnTo>
                    <a:lnTo>
                      <a:pt x="144" y="34"/>
                    </a:lnTo>
                    <a:lnTo>
                      <a:pt x="126" y="44"/>
                    </a:lnTo>
                    <a:lnTo>
                      <a:pt x="108" y="56"/>
                    </a:lnTo>
                    <a:lnTo>
                      <a:pt x="92" y="70"/>
                    </a:lnTo>
                    <a:lnTo>
                      <a:pt x="76" y="86"/>
                    </a:lnTo>
                    <a:lnTo>
                      <a:pt x="62" y="104"/>
                    </a:lnTo>
                    <a:lnTo>
                      <a:pt x="50" y="122"/>
                    </a:lnTo>
                    <a:lnTo>
                      <a:pt x="38" y="144"/>
                    </a:lnTo>
                    <a:lnTo>
                      <a:pt x="38" y="144"/>
                    </a:lnTo>
                    <a:lnTo>
                      <a:pt x="22" y="176"/>
                    </a:lnTo>
                    <a:lnTo>
                      <a:pt x="10" y="210"/>
                    </a:lnTo>
                    <a:lnTo>
                      <a:pt x="2" y="244"/>
                    </a:lnTo>
                    <a:lnTo>
                      <a:pt x="0" y="280"/>
                    </a:lnTo>
                    <a:lnTo>
                      <a:pt x="0" y="280"/>
                    </a:lnTo>
                    <a:lnTo>
                      <a:pt x="0" y="290"/>
                    </a:lnTo>
                    <a:lnTo>
                      <a:pt x="2" y="298"/>
                    </a:lnTo>
                    <a:lnTo>
                      <a:pt x="4" y="304"/>
                    </a:lnTo>
                    <a:lnTo>
                      <a:pt x="8" y="310"/>
                    </a:lnTo>
                    <a:lnTo>
                      <a:pt x="14" y="316"/>
                    </a:lnTo>
                    <a:lnTo>
                      <a:pt x="20" y="320"/>
                    </a:lnTo>
                    <a:lnTo>
                      <a:pt x="26" y="322"/>
                    </a:lnTo>
                    <a:lnTo>
                      <a:pt x="34" y="324"/>
                    </a:lnTo>
                    <a:lnTo>
                      <a:pt x="34" y="324"/>
                    </a:lnTo>
                    <a:lnTo>
                      <a:pt x="56" y="324"/>
                    </a:lnTo>
                    <a:lnTo>
                      <a:pt x="76" y="324"/>
                    </a:lnTo>
                    <a:lnTo>
                      <a:pt x="76" y="324"/>
                    </a:lnTo>
                    <a:lnTo>
                      <a:pt x="84" y="322"/>
                    </a:lnTo>
                    <a:lnTo>
                      <a:pt x="94" y="320"/>
                    </a:lnTo>
                    <a:lnTo>
                      <a:pt x="94" y="320"/>
                    </a:lnTo>
                    <a:lnTo>
                      <a:pt x="102" y="318"/>
                    </a:lnTo>
                    <a:lnTo>
                      <a:pt x="108" y="316"/>
                    </a:lnTo>
                    <a:lnTo>
                      <a:pt x="114" y="312"/>
                    </a:lnTo>
                    <a:lnTo>
                      <a:pt x="120" y="306"/>
                    </a:lnTo>
                    <a:lnTo>
                      <a:pt x="126" y="300"/>
                    </a:lnTo>
                    <a:lnTo>
                      <a:pt x="130" y="292"/>
                    </a:lnTo>
                    <a:lnTo>
                      <a:pt x="132" y="284"/>
                    </a:lnTo>
                    <a:lnTo>
                      <a:pt x="132" y="274"/>
                    </a:lnTo>
                    <a:lnTo>
                      <a:pt x="132" y="274"/>
                    </a:lnTo>
                    <a:lnTo>
                      <a:pt x="134" y="266"/>
                    </a:lnTo>
                    <a:lnTo>
                      <a:pt x="134" y="266"/>
                    </a:lnTo>
                    <a:lnTo>
                      <a:pt x="136" y="250"/>
                    </a:lnTo>
                    <a:lnTo>
                      <a:pt x="140" y="234"/>
                    </a:lnTo>
                    <a:lnTo>
                      <a:pt x="146" y="216"/>
                    </a:lnTo>
                    <a:lnTo>
                      <a:pt x="158" y="198"/>
                    </a:lnTo>
                    <a:lnTo>
                      <a:pt x="158" y="198"/>
                    </a:lnTo>
                    <a:lnTo>
                      <a:pt x="170" y="186"/>
                    </a:lnTo>
                    <a:lnTo>
                      <a:pt x="182" y="176"/>
                    </a:lnTo>
                    <a:lnTo>
                      <a:pt x="206" y="156"/>
                    </a:lnTo>
                    <a:lnTo>
                      <a:pt x="206" y="156"/>
                    </a:lnTo>
                    <a:lnTo>
                      <a:pt x="220" y="144"/>
                    </a:lnTo>
                    <a:lnTo>
                      <a:pt x="220" y="144"/>
                    </a:lnTo>
                    <a:lnTo>
                      <a:pt x="254" y="136"/>
                    </a:lnTo>
                    <a:lnTo>
                      <a:pt x="272" y="134"/>
                    </a:lnTo>
                    <a:lnTo>
                      <a:pt x="288" y="132"/>
                    </a:lnTo>
                    <a:lnTo>
                      <a:pt x="288" y="132"/>
                    </a:lnTo>
                    <a:lnTo>
                      <a:pt x="316" y="134"/>
                    </a:lnTo>
                    <a:lnTo>
                      <a:pt x="340" y="140"/>
                    </a:lnTo>
                    <a:lnTo>
                      <a:pt x="362" y="152"/>
                    </a:lnTo>
                    <a:lnTo>
                      <a:pt x="386" y="166"/>
                    </a:lnTo>
                    <a:lnTo>
                      <a:pt x="386" y="166"/>
                    </a:lnTo>
                    <a:lnTo>
                      <a:pt x="396" y="174"/>
                    </a:lnTo>
                    <a:lnTo>
                      <a:pt x="406" y="184"/>
                    </a:lnTo>
                    <a:lnTo>
                      <a:pt x="414" y="196"/>
                    </a:lnTo>
                    <a:lnTo>
                      <a:pt x="420" y="208"/>
                    </a:lnTo>
                    <a:lnTo>
                      <a:pt x="420" y="208"/>
                    </a:lnTo>
                    <a:lnTo>
                      <a:pt x="432" y="234"/>
                    </a:lnTo>
                    <a:lnTo>
                      <a:pt x="442" y="262"/>
                    </a:lnTo>
                    <a:lnTo>
                      <a:pt x="442" y="262"/>
                    </a:lnTo>
                    <a:lnTo>
                      <a:pt x="442" y="262"/>
                    </a:lnTo>
                    <a:lnTo>
                      <a:pt x="442" y="262"/>
                    </a:lnTo>
                    <a:lnTo>
                      <a:pt x="442" y="262"/>
                    </a:lnTo>
                    <a:lnTo>
                      <a:pt x="432" y="234"/>
                    </a:lnTo>
                    <a:lnTo>
                      <a:pt x="420" y="208"/>
                    </a:lnTo>
                    <a:lnTo>
                      <a:pt x="420" y="208"/>
                    </a:lnTo>
                    <a:lnTo>
                      <a:pt x="414" y="196"/>
                    </a:lnTo>
                    <a:lnTo>
                      <a:pt x="406" y="184"/>
                    </a:lnTo>
                    <a:lnTo>
                      <a:pt x="396" y="174"/>
                    </a:lnTo>
                    <a:lnTo>
                      <a:pt x="386" y="164"/>
                    </a:lnTo>
                    <a:lnTo>
                      <a:pt x="386" y="164"/>
                    </a:lnTo>
                    <a:lnTo>
                      <a:pt x="362" y="150"/>
                    </a:lnTo>
                    <a:lnTo>
                      <a:pt x="340" y="140"/>
                    </a:lnTo>
                    <a:lnTo>
                      <a:pt x="316" y="134"/>
                    </a:lnTo>
                    <a:lnTo>
                      <a:pt x="288" y="132"/>
                    </a:lnTo>
                    <a:lnTo>
                      <a:pt x="288" y="132"/>
                    </a:lnTo>
                    <a:lnTo>
                      <a:pt x="270" y="132"/>
                    </a:lnTo>
                    <a:lnTo>
                      <a:pt x="254" y="136"/>
                    </a:lnTo>
                    <a:lnTo>
                      <a:pt x="220" y="144"/>
                    </a:lnTo>
                    <a:lnTo>
                      <a:pt x="220" y="144"/>
                    </a:lnTo>
                    <a:lnTo>
                      <a:pt x="206" y="154"/>
                    </a:lnTo>
                    <a:lnTo>
                      <a:pt x="206" y="154"/>
                    </a:lnTo>
                    <a:lnTo>
                      <a:pt x="182" y="174"/>
                    </a:lnTo>
                    <a:lnTo>
                      <a:pt x="170" y="186"/>
                    </a:lnTo>
                    <a:lnTo>
                      <a:pt x="158" y="198"/>
                    </a:lnTo>
                    <a:lnTo>
                      <a:pt x="158" y="198"/>
                    </a:lnTo>
                    <a:lnTo>
                      <a:pt x="146" y="216"/>
                    </a:lnTo>
                    <a:lnTo>
                      <a:pt x="140" y="232"/>
                    </a:lnTo>
                    <a:lnTo>
                      <a:pt x="136" y="250"/>
                    </a:lnTo>
                    <a:lnTo>
                      <a:pt x="134" y="266"/>
                    </a:lnTo>
                    <a:lnTo>
                      <a:pt x="134" y="266"/>
                    </a:lnTo>
                    <a:lnTo>
                      <a:pt x="132" y="274"/>
                    </a:lnTo>
                    <a:lnTo>
                      <a:pt x="132" y="274"/>
                    </a:lnTo>
                    <a:lnTo>
                      <a:pt x="132" y="282"/>
                    </a:lnTo>
                    <a:lnTo>
                      <a:pt x="128" y="292"/>
                    </a:lnTo>
                    <a:lnTo>
                      <a:pt x="124" y="298"/>
                    </a:lnTo>
                    <a:lnTo>
                      <a:pt x="120" y="306"/>
                    </a:lnTo>
                    <a:lnTo>
                      <a:pt x="114" y="310"/>
                    </a:lnTo>
                    <a:lnTo>
                      <a:pt x="108" y="314"/>
                    </a:lnTo>
                    <a:lnTo>
                      <a:pt x="102" y="318"/>
                    </a:lnTo>
                    <a:lnTo>
                      <a:pt x="94" y="320"/>
                    </a:lnTo>
                    <a:lnTo>
                      <a:pt x="94" y="320"/>
                    </a:lnTo>
                    <a:lnTo>
                      <a:pt x="84" y="322"/>
                    </a:lnTo>
                    <a:lnTo>
                      <a:pt x="76" y="322"/>
                    </a:lnTo>
                    <a:lnTo>
                      <a:pt x="76" y="322"/>
                    </a:lnTo>
                    <a:lnTo>
                      <a:pt x="56" y="324"/>
                    </a:lnTo>
                    <a:lnTo>
                      <a:pt x="56" y="324"/>
                    </a:lnTo>
                    <a:lnTo>
                      <a:pt x="34" y="322"/>
                    </a:lnTo>
                    <a:lnTo>
                      <a:pt x="34" y="322"/>
                    </a:lnTo>
                    <a:lnTo>
                      <a:pt x="26" y="322"/>
                    </a:lnTo>
                    <a:lnTo>
                      <a:pt x="20" y="318"/>
                    </a:lnTo>
                    <a:lnTo>
                      <a:pt x="14" y="316"/>
                    </a:lnTo>
                    <a:lnTo>
                      <a:pt x="10" y="310"/>
                    </a:lnTo>
                    <a:lnTo>
                      <a:pt x="6" y="304"/>
                    </a:lnTo>
                    <a:lnTo>
                      <a:pt x="2" y="298"/>
                    </a:lnTo>
                    <a:lnTo>
                      <a:pt x="0" y="288"/>
                    </a:lnTo>
                    <a:lnTo>
                      <a:pt x="0" y="280"/>
                    </a:lnTo>
                    <a:lnTo>
                      <a:pt x="0" y="280"/>
                    </a:lnTo>
                    <a:lnTo>
                      <a:pt x="4" y="244"/>
                    </a:lnTo>
                    <a:lnTo>
                      <a:pt x="10" y="210"/>
                    </a:lnTo>
                    <a:lnTo>
                      <a:pt x="22" y="176"/>
                    </a:lnTo>
                    <a:lnTo>
                      <a:pt x="38" y="144"/>
                    </a:lnTo>
                    <a:lnTo>
                      <a:pt x="38" y="144"/>
                    </a:lnTo>
                    <a:lnTo>
                      <a:pt x="50" y="124"/>
                    </a:lnTo>
                    <a:lnTo>
                      <a:pt x="62" y="104"/>
                    </a:lnTo>
                    <a:lnTo>
                      <a:pt x="76" y="88"/>
                    </a:lnTo>
                    <a:lnTo>
                      <a:pt x="92" y="72"/>
                    </a:lnTo>
                    <a:lnTo>
                      <a:pt x="108" y="58"/>
                    </a:lnTo>
                    <a:lnTo>
                      <a:pt x="126" y="44"/>
                    </a:lnTo>
                    <a:lnTo>
                      <a:pt x="144" y="34"/>
                    </a:lnTo>
                    <a:lnTo>
                      <a:pt x="164" y="24"/>
                    </a:lnTo>
                    <a:lnTo>
                      <a:pt x="164" y="24"/>
                    </a:lnTo>
                    <a:lnTo>
                      <a:pt x="194" y="14"/>
                    </a:lnTo>
                    <a:lnTo>
                      <a:pt x="224" y="6"/>
                    </a:lnTo>
                    <a:lnTo>
                      <a:pt x="256" y="2"/>
                    </a:lnTo>
                    <a:lnTo>
                      <a:pt x="288" y="2"/>
                    </a:lnTo>
                    <a:lnTo>
                      <a:pt x="288" y="2"/>
                    </a:lnTo>
                    <a:lnTo>
                      <a:pt x="314" y="2"/>
                    </a:lnTo>
                    <a:lnTo>
                      <a:pt x="340" y="6"/>
                    </a:lnTo>
                    <a:lnTo>
                      <a:pt x="366" y="10"/>
                    </a:lnTo>
                    <a:lnTo>
                      <a:pt x="390" y="18"/>
                    </a:lnTo>
                    <a:lnTo>
                      <a:pt x="416" y="28"/>
                    </a:lnTo>
                    <a:lnTo>
                      <a:pt x="440" y="40"/>
                    </a:lnTo>
                    <a:lnTo>
                      <a:pt x="462" y="54"/>
                    </a:lnTo>
                    <a:lnTo>
                      <a:pt x="484" y="70"/>
                    </a:lnTo>
                    <a:lnTo>
                      <a:pt x="484" y="70"/>
                    </a:lnTo>
                    <a:lnTo>
                      <a:pt x="506" y="92"/>
                    </a:lnTo>
                    <a:lnTo>
                      <a:pt x="524" y="114"/>
                    </a:lnTo>
                    <a:lnTo>
                      <a:pt x="540" y="138"/>
                    </a:lnTo>
                    <a:lnTo>
                      <a:pt x="554" y="164"/>
                    </a:lnTo>
                    <a:lnTo>
                      <a:pt x="564" y="192"/>
                    </a:lnTo>
                    <a:lnTo>
                      <a:pt x="570" y="220"/>
                    </a:lnTo>
                    <a:lnTo>
                      <a:pt x="576" y="248"/>
                    </a:lnTo>
                    <a:lnTo>
                      <a:pt x="578" y="278"/>
                    </a:lnTo>
                    <a:lnTo>
                      <a:pt x="578" y="278"/>
                    </a:lnTo>
                    <a:lnTo>
                      <a:pt x="576" y="292"/>
                    </a:lnTo>
                    <a:lnTo>
                      <a:pt x="572" y="304"/>
                    </a:lnTo>
                    <a:lnTo>
                      <a:pt x="566" y="312"/>
                    </a:lnTo>
                    <a:lnTo>
                      <a:pt x="558" y="318"/>
                    </a:lnTo>
                    <a:lnTo>
                      <a:pt x="558" y="318"/>
                    </a:lnTo>
                    <a:lnTo>
                      <a:pt x="550" y="322"/>
                    </a:lnTo>
                    <a:lnTo>
                      <a:pt x="542" y="322"/>
                    </a:lnTo>
                    <a:lnTo>
                      <a:pt x="542" y="322"/>
                    </a:lnTo>
                    <a:lnTo>
                      <a:pt x="522" y="324"/>
                    </a:lnTo>
                    <a:lnTo>
                      <a:pt x="500" y="322"/>
                    </a:lnTo>
                    <a:lnTo>
                      <a:pt x="500" y="322"/>
                    </a:lnTo>
                    <a:lnTo>
                      <a:pt x="490" y="322"/>
                    </a:lnTo>
                    <a:lnTo>
                      <a:pt x="482" y="320"/>
                    </a:lnTo>
                    <a:lnTo>
                      <a:pt x="482" y="320"/>
                    </a:lnTo>
                    <a:lnTo>
                      <a:pt x="466" y="314"/>
                    </a:lnTo>
                    <a:lnTo>
                      <a:pt x="460" y="310"/>
                    </a:lnTo>
                    <a:lnTo>
                      <a:pt x="452" y="306"/>
                    </a:lnTo>
                    <a:lnTo>
                      <a:pt x="446" y="298"/>
                    </a:lnTo>
                    <a:lnTo>
                      <a:pt x="442" y="292"/>
                    </a:lnTo>
                    <a:lnTo>
                      <a:pt x="438" y="282"/>
                    </a:lnTo>
                    <a:lnTo>
                      <a:pt x="438" y="274"/>
                    </a:lnTo>
                    <a:lnTo>
                      <a:pt x="436" y="274"/>
                    </a:lnTo>
                    <a:lnTo>
                      <a:pt x="436" y="274"/>
                    </a:lnTo>
                    <a:lnTo>
                      <a:pt x="436" y="274"/>
                    </a:lnTo>
                    <a:lnTo>
                      <a:pt x="436" y="274"/>
                    </a:lnTo>
                    <a:lnTo>
                      <a:pt x="438" y="284"/>
                    </a:lnTo>
                    <a:lnTo>
                      <a:pt x="442" y="292"/>
                    </a:lnTo>
                    <a:lnTo>
                      <a:pt x="446" y="300"/>
                    </a:lnTo>
                    <a:lnTo>
                      <a:pt x="452" y="306"/>
                    </a:lnTo>
                    <a:lnTo>
                      <a:pt x="458" y="312"/>
                    </a:lnTo>
                    <a:lnTo>
                      <a:pt x="466" y="316"/>
                    </a:lnTo>
                    <a:lnTo>
                      <a:pt x="482" y="320"/>
                    </a:lnTo>
                    <a:lnTo>
                      <a:pt x="482" y="320"/>
                    </a:lnTo>
                    <a:lnTo>
                      <a:pt x="490" y="322"/>
                    </a:lnTo>
                    <a:lnTo>
                      <a:pt x="500" y="324"/>
                    </a:lnTo>
                    <a:lnTo>
                      <a:pt x="522" y="324"/>
                    </a:lnTo>
                    <a:lnTo>
                      <a:pt x="522" y="324"/>
                    </a:lnTo>
                    <a:lnTo>
                      <a:pt x="542" y="324"/>
                    </a:lnTo>
                    <a:lnTo>
                      <a:pt x="542" y="324"/>
                    </a:lnTo>
                    <a:lnTo>
                      <a:pt x="550" y="322"/>
                    </a:lnTo>
                    <a:lnTo>
                      <a:pt x="558" y="318"/>
                    </a:lnTo>
                    <a:lnTo>
                      <a:pt x="558" y="318"/>
                    </a:lnTo>
                    <a:lnTo>
                      <a:pt x="566" y="312"/>
                    </a:lnTo>
                    <a:lnTo>
                      <a:pt x="572" y="304"/>
                    </a:lnTo>
                    <a:lnTo>
                      <a:pt x="576" y="292"/>
                    </a:lnTo>
                    <a:lnTo>
                      <a:pt x="578" y="280"/>
                    </a:lnTo>
                    <a:lnTo>
                      <a:pt x="578" y="280"/>
                    </a:lnTo>
                    <a:lnTo>
                      <a:pt x="576" y="250"/>
                    </a:lnTo>
                    <a:lnTo>
                      <a:pt x="572" y="220"/>
                    </a:lnTo>
                    <a:lnTo>
                      <a:pt x="564" y="192"/>
                    </a:lnTo>
                    <a:lnTo>
                      <a:pt x="554" y="164"/>
                    </a:lnTo>
                    <a:lnTo>
                      <a:pt x="540" y="138"/>
                    </a:lnTo>
                    <a:lnTo>
                      <a:pt x="526" y="114"/>
                    </a:lnTo>
                    <a:lnTo>
                      <a:pt x="506" y="92"/>
                    </a:lnTo>
                    <a:lnTo>
                      <a:pt x="484" y="70"/>
                    </a:lnTo>
                    <a:lnTo>
                      <a:pt x="484" y="70"/>
                    </a:lnTo>
                    <a:lnTo>
                      <a:pt x="462" y="54"/>
                    </a:lnTo>
                    <a:lnTo>
                      <a:pt x="440" y="40"/>
                    </a:lnTo>
                    <a:lnTo>
                      <a:pt x="416" y="28"/>
                    </a:lnTo>
                    <a:lnTo>
                      <a:pt x="390" y="18"/>
                    </a:lnTo>
                    <a:lnTo>
                      <a:pt x="366" y="10"/>
                    </a:lnTo>
                    <a:lnTo>
                      <a:pt x="340" y="4"/>
                    </a:lnTo>
                    <a:lnTo>
                      <a:pt x="314" y="2"/>
                    </a:lnTo>
                    <a:lnTo>
                      <a:pt x="288" y="0"/>
                    </a:lnTo>
                  </a:path>
                </a:pathLst>
              </a:custGeom>
              <a:noFill/>
              <a:ln>
                <a:noFill/>
              </a:ln>
            </p:spPr>
            <p:txBody>
              <a:bodyPr vert="horz" wrap="square" lIns="91440" tIns="45720" rIns="91440" bIns="45720" numCol="1" anchor="t" anchorCtr="0" compatLnSpc="1"/>
              <a:lstStyle/>
              <a:p>
                <a:endParaRPr lang="zh-CN" altLang="en-US"/>
              </a:p>
            </p:txBody>
          </p:sp>
          <p:sp>
            <p:nvSpPr>
              <p:cNvPr id="790" name="Freeform 169"/>
              <p:cNvSpPr/>
              <p:nvPr/>
            </p:nvSpPr>
            <p:spPr bwMode="auto">
              <a:xfrm>
                <a:off x="2603" y="3253"/>
                <a:ext cx="578" cy="322"/>
              </a:xfrm>
              <a:custGeom>
                <a:avLst/>
                <a:gdLst>
                  <a:gd name="T0" fmla="*/ 224 w 578"/>
                  <a:gd name="T1" fmla="*/ 4 h 322"/>
                  <a:gd name="T2" fmla="*/ 144 w 578"/>
                  <a:gd name="T3" fmla="*/ 32 h 322"/>
                  <a:gd name="T4" fmla="*/ 76 w 578"/>
                  <a:gd name="T5" fmla="*/ 86 h 322"/>
                  <a:gd name="T6" fmla="*/ 38 w 578"/>
                  <a:gd name="T7" fmla="*/ 142 h 322"/>
                  <a:gd name="T8" fmla="*/ 0 w 578"/>
                  <a:gd name="T9" fmla="*/ 278 h 322"/>
                  <a:gd name="T10" fmla="*/ 6 w 578"/>
                  <a:gd name="T11" fmla="*/ 302 h 322"/>
                  <a:gd name="T12" fmla="*/ 26 w 578"/>
                  <a:gd name="T13" fmla="*/ 320 h 322"/>
                  <a:gd name="T14" fmla="*/ 56 w 578"/>
                  <a:gd name="T15" fmla="*/ 322 h 322"/>
                  <a:gd name="T16" fmla="*/ 94 w 578"/>
                  <a:gd name="T17" fmla="*/ 318 h 322"/>
                  <a:gd name="T18" fmla="*/ 114 w 578"/>
                  <a:gd name="T19" fmla="*/ 308 h 322"/>
                  <a:gd name="T20" fmla="*/ 132 w 578"/>
                  <a:gd name="T21" fmla="*/ 280 h 322"/>
                  <a:gd name="T22" fmla="*/ 134 w 578"/>
                  <a:gd name="T23" fmla="*/ 264 h 322"/>
                  <a:gd name="T24" fmla="*/ 158 w 578"/>
                  <a:gd name="T25" fmla="*/ 196 h 322"/>
                  <a:gd name="T26" fmla="*/ 206 w 578"/>
                  <a:gd name="T27" fmla="*/ 152 h 322"/>
                  <a:gd name="T28" fmla="*/ 254 w 578"/>
                  <a:gd name="T29" fmla="*/ 134 h 322"/>
                  <a:gd name="T30" fmla="*/ 316 w 578"/>
                  <a:gd name="T31" fmla="*/ 132 h 322"/>
                  <a:gd name="T32" fmla="*/ 386 w 578"/>
                  <a:gd name="T33" fmla="*/ 162 h 322"/>
                  <a:gd name="T34" fmla="*/ 420 w 578"/>
                  <a:gd name="T35" fmla="*/ 206 h 322"/>
                  <a:gd name="T36" fmla="*/ 442 w 578"/>
                  <a:gd name="T37" fmla="*/ 260 h 322"/>
                  <a:gd name="T38" fmla="*/ 442 w 578"/>
                  <a:gd name="T39" fmla="*/ 258 h 322"/>
                  <a:gd name="T40" fmla="*/ 414 w 578"/>
                  <a:gd name="T41" fmla="*/ 192 h 322"/>
                  <a:gd name="T42" fmla="*/ 386 w 578"/>
                  <a:gd name="T43" fmla="*/ 162 h 322"/>
                  <a:gd name="T44" fmla="*/ 288 w 578"/>
                  <a:gd name="T45" fmla="*/ 128 h 322"/>
                  <a:gd name="T46" fmla="*/ 220 w 578"/>
                  <a:gd name="T47" fmla="*/ 142 h 322"/>
                  <a:gd name="T48" fmla="*/ 182 w 578"/>
                  <a:gd name="T49" fmla="*/ 172 h 322"/>
                  <a:gd name="T50" fmla="*/ 146 w 578"/>
                  <a:gd name="T51" fmla="*/ 212 h 322"/>
                  <a:gd name="T52" fmla="*/ 132 w 578"/>
                  <a:gd name="T53" fmla="*/ 262 h 322"/>
                  <a:gd name="T54" fmla="*/ 128 w 578"/>
                  <a:gd name="T55" fmla="*/ 288 h 322"/>
                  <a:gd name="T56" fmla="*/ 108 w 578"/>
                  <a:gd name="T57" fmla="*/ 312 h 322"/>
                  <a:gd name="T58" fmla="*/ 84 w 578"/>
                  <a:gd name="T59" fmla="*/ 318 h 322"/>
                  <a:gd name="T60" fmla="*/ 56 w 578"/>
                  <a:gd name="T61" fmla="*/ 322 h 322"/>
                  <a:gd name="T62" fmla="*/ 20 w 578"/>
                  <a:gd name="T63" fmla="*/ 316 h 322"/>
                  <a:gd name="T64" fmla="*/ 2 w 578"/>
                  <a:gd name="T65" fmla="*/ 294 h 322"/>
                  <a:gd name="T66" fmla="*/ 4 w 578"/>
                  <a:gd name="T67" fmla="*/ 242 h 322"/>
                  <a:gd name="T68" fmla="*/ 38 w 578"/>
                  <a:gd name="T69" fmla="*/ 142 h 322"/>
                  <a:gd name="T70" fmla="*/ 92 w 578"/>
                  <a:gd name="T71" fmla="*/ 70 h 322"/>
                  <a:gd name="T72" fmla="*/ 164 w 578"/>
                  <a:gd name="T73" fmla="*/ 24 h 322"/>
                  <a:gd name="T74" fmla="*/ 256 w 578"/>
                  <a:gd name="T75" fmla="*/ 0 h 322"/>
                  <a:gd name="T76" fmla="*/ 340 w 578"/>
                  <a:gd name="T77" fmla="*/ 4 h 322"/>
                  <a:gd name="T78" fmla="*/ 440 w 578"/>
                  <a:gd name="T79" fmla="*/ 38 h 322"/>
                  <a:gd name="T80" fmla="*/ 506 w 578"/>
                  <a:gd name="T81" fmla="*/ 90 h 322"/>
                  <a:gd name="T82" fmla="*/ 562 w 578"/>
                  <a:gd name="T83" fmla="*/ 190 h 322"/>
                  <a:gd name="T84" fmla="*/ 576 w 578"/>
                  <a:gd name="T85" fmla="*/ 276 h 322"/>
                  <a:gd name="T86" fmla="*/ 556 w 578"/>
                  <a:gd name="T87" fmla="*/ 316 h 322"/>
                  <a:gd name="T88" fmla="*/ 542 w 578"/>
                  <a:gd name="T89" fmla="*/ 320 h 322"/>
                  <a:gd name="T90" fmla="*/ 500 w 578"/>
                  <a:gd name="T91" fmla="*/ 320 h 322"/>
                  <a:gd name="T92" fmla="*/ 466 w 578"/>
                  <a:gd name="T93" fmla="*/ 312 h 322"/>
                  <a:gd name="T94" fmla="*/ 442 w 578"/>
                  <a:gd name="T95" fmla="*/ 288 h 322"/>
                  <a:gd name="T96" fmla="*/ 438 w 578"/>
                  <a:gd name="T97" fmla="*/ 270 h 322"/>
                  <a:gd name="T98" fmla="*/ 442 w 578"/>
                  <a:gd name="T99" fmla="*/ 290 h 322"/>
                  <a:gd name="T100" fmla="*/ 466 w 578"/>
                  <a:gd name="T101" fmla="*/ 312 h 322"/>
                  <a:gd name="T102" fmla="*/ 500 w 578"/>
                  <a:gd name="T103" fmla="*/ 320 h 322"/>
                  <a:gd name="T104" fmla="*/ 542 w 578"/>
                  <a:gd name="T105" fmla="*/ 320 h 322"/>
                  <a:gd name="T106" fmla="*/ 566 w 578"/>
                  <a:gd name="T107" fmla="*/ 310 h 322"/>
                  <a:gd name="T108" fmla="*/ 578 w 578"/>
                  <a:gd name="T109" fmla="*/ 276 h 322"/>
                  <a:gd name="T110" fmla="*/ 554 w 578"/>
                  <a:gd name="T111" fmla="*/ 162 h 322"/>
                  <a:gd name="T112" fmla="*/ 484 w 578"/>
                  <a:gd name="T113" fmla="*/ 68 h 322"/>
                  <a:gd name="T114" fmla="*/ 416 w 578"/>
                  <a:gd name="T115" fmla="*/ 26 h 322"/>
                  <a:gd name="T116" fmla="*/ 314 w 578"/>
                  <a:gd name="T117"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8" h="322">
                    <a:moveTo>
                      <a:pt x="288" y="0"/>
                    </a:moveTo>
                    <a:lnTo>
                      <a:pt x="288" y="0"/>
                    </a:lnTo>
                    <a:lnTo>
                      <a:pt x="256" y="0"/>
                    </a:lnTo>
                    <a:lnTo>
                      <a:pt x="224" y="4"/>
                    </a:lnTo>
                    <a:lnTo>
                      <a:pt x="194" y="12"/>
                    </a:lnTo>
                    <a:lnTo>
                      <a:pt x="164" y="22"/>
                    </a:lnTo>
                    <a:lnTo>
                      <a:pt x="164" y="22"/>
                    </a:lnTo>
                    <a:lnTo>
                      <a:pt x="144" y="32"/>
                    </a:lnTo>
                    <a:lnTo>
                      <a:pt x="126" y="42"/>
                    </a:lnTo>
                    <a:lnTo>
                      <a:pt x="108" y="56"/>
                    </a:lnTo>
                    <a:lnTo>
                      <a:pt x="92" y="70"/>
                    </a:lnTo>
                    <a:lnTo>
                      <a:pt x="76" y="86"/>
                    </a:lnTo>
                    <a:lnTo>
                      <a:pt x="62" y="102"/>
                    </a:lnTo>
                    <a:lnTo>
                      <a:pt x="50" y="122"/>
                    </a:lnTo>
                    <a:lnTo>
                      <a:pt x="38" y="142"/>
                    </a:lnTo>
                    <a:lnTo>
                      <a:pt x="38" y="142"/>
                    </a:lnTo>
                    <a:lnTo>
                      <a:pt x="22" y="174"/>
                    </a:lnTo>
                    <a:lnTo>
                      <a:pt x="10" y="208"/>
                    </a:lnTo>
                    <a:lnTo>
                      <a:pt x="4" y="242"/>
                    </a:lnTo>
                    <a:lnTo>
                      <a:pt x="0" y="278"/>
                    </a:lnTo>
                    <a:lnTo>
                      <a:pt x="0" y="278"/>
                    </a:lnTo>
                    <a:lnTo>
                      <a:pt x="0" y="286"/>
                    </a:lnTo>
                    <a:lnTo>
                      <a:pt x="2" y="296"/>
                    </a:lnTo>
                    <a:lnTo>
                      <a:pt x="6" y="302"/>
                    </a:lnTo>
                    <a:lnTo>
                      <a:pt x="10" y="308"/>
                    </a:lnTo>
                    <a:lnTo>
                      <a:pt x="14" y="314"/>
                    </a:lnTo>
                    <a:lnTo>
                      <a:pt x="20" y="316"/>
                    </a:lnTo>
                    <a:lnTo>
                      <a:pt x="26" y="320"/>
                    </a:lnTo>
                    <a:lnTo>
                      <a:pt x="34" y="320"/>
                    </a:lnTo>
                    <a:lnTo>
                      <a:pt x="34" y="320"/>
                    </a:lnTo>
                    <a:lnTo>
                      <a:pt x="56" y="322"/>
                    </a:lnTo>
                    <a:lnTo>
                      <a:pt x="56" y="322"/>
                    </a:lnTo>
                    <a:lnTo>
                      <a:pt x="76" y="320"/>
                    </a:lnTo>
                    <a:lnTo>
                      <a:pt x="76" y="320"/>
                    </a:lnTo>
                    <a:lnTo>
                      <a:pt x="84" y="320"/>
                    </a:lnTo>
                    <a:lnTo>
                      <a:pt x="94" y="318"/>
                    </a:lnTo>
                    <a:lnTo>
                      <a:pt x="94" y="318"/>
                    </a:lnTo>
                    <a:lnTo>
                      <a:pt x="102" y="316"/>
                    </a:lnTo>
                    <a:lnTo>
                      <a:pt x="108" y="312"/>
                    </a:lnTo>
                    <a:lnTo>
                      <a:pt x="114" y="308"/>
                    </a:lnTo>
                    <a:lnTo>
                      <a:pt x="120" y="304"/>
                    </a:lnTo>
                    <a:lnTo>
                      <a:pt x="124" y="296"/>
                    </a:lnTo>
                    <a:lnTo>
                      <a:pt x="128" y="290"/>
                    </a:lnTo>
                    <a:lnTo>
                      <a:pt x="132" y="280"/>
                    </a:lnTo>
                    <a:lnTo>
                      <a:pt x="132" y="272"/>
                    </a:lnTo>
                    <a:lnTo>
                      <a:pt x="132" y="272"/>
                    </a:lnTo>
                    <a:lnTo>
                      <a:pt x="134" y="264"/>
                    </a:lnTo>
                    <a:lnTo>
                      <a:pt x="134" y="264"/>
                    </a:lnTo>
                    <a:lnTo>
                      <a:pt x="136" y="248"/>
                    </a:lnTo>
                    <a:lnTo>
                      <a:pt x="140" y="230"/>
                    </a:lnTo>
                    <a:lnTo>
                      <a:pt x="146" y="214"/>
                    </a:lnTo>
                    <a:lnTo>
                      <a:pt x="158" y="196"/>
                    </a:lnTo>
                    <a:lnTo>
                      <a:pt x="158" y="196"/>
                    </a:lnTo>
                    <a:lnTo>
                      <a:pt x="170" y="184"/>
                    </a:lnTo>
                    <a:lnTo>
                      <a:pt x="182" y="172"/>
                    </a:lnTo>
                    <a:lnTo>
                      <a:pt x="206" y="152"/>
                    </a:lnTo>
                    <a:lnTo>
                      <a:pt x="206" y="152"/>
                    </a:lnTo>
                    <a:lnTo>
                      <a:pt x="220" y="142"/>
                    </a:lnTo>
                    <a:lnTo>
                      <a:pt x="220" y="142"/>
                    </a:lnTo>
                    <a:lnTo>
                      <a:pt x="254" y="134"/>
                    </a:lnTo>
                    <a:lnTo>
                      <a:pt x="270" y="130"/>
                    </a:lnTo>
                    <a:lnTo>
                      <a:pt x="288" y="130"/>
                    </a:lnTo>
                    <a:lnTo>
                      <a:pt x="288" y="130"/>
                    </a:lnTo>
                    <a:lnTo>
                      <a:pt x="316" y="132"/>
                    </a:lnTo>
                    <a:lnTo>
                      <a:pt x="340" y="138"/>
                    </a:lnTo>
                    <a:lnTo>
                      <a:pt x="362" y="148"/>
                    </a:lnTo>
                    <a:lnTo>
                      <a:pt x="386" y="162"/>
                    </a:lnTo>
                    <a:lnTo>
                      <a:pt x="386" y="162"/>
                    </a:lnTo>
                    <a:lnTo>
                      <a:pt x="396" y="172"/>
                    </a:lnTo>
                    <a:lnTo>
                      <a:pt x="406" y="182"/>
                    </a:lnTo>
                    <a:lnTo>
                      <a:pt x="414" y="194"/>
                    </a:lnTo>
                    <a:lnTo>
                      <a:pt x="420" y="206"/>
                    </a:lnTo>
                    <a:lnTo>
                      <a:pt x="420" y="206"/>
                    </a:lnTo>
                    <a:lnTo>
                      <a:pt x="432" y="232"/>
                    </a:lnTo>
                    <a:lnTo>
                      <a:pt x="442" y="260"/>
                    </a:lnTo>
                    <a:lnTo>
                      <a:pt x="442" y="260"/>
                    </a:lnTo>
                    <a:lnTo>
                      <a:pt x="442" y="260"/>
                    </a:lnTo>
                    <a:lnTo>
                      <a:pt x="442" y="260"/>
                    </a:lnTo>
                    <a:lnTo>
                      <a:pt x="442" y="258"/>
                    </a:lnTo>
                    <a:lnTo>
                      <a:pt x="442" y="258"/>
                    </a:lnTo>
                    <a:lnTo>
                      <a:pt x="434" y="232"/>
                    </a:lnTo>
                    <a:lnTo>
                      <a:pt x="420" y="204"/>
                    </a:lnTo>
                    <a:lnTo>
                      <a:pt x="420" y="204"/>
                    </a:lnTo>
                    <a:lnTo>
                      <a:pt x="414" y="192"/>
                    </a:lnTo>
                    <a:lnTo>
                      <a:pt x="406" y="182"/>
                    </a:lnTo>
                    <a:lnTo>
                      <a:pt x="396" y="172"/>
                    </a:lnTo>
                    <a:lnTo>
                      <a:pt x="386" y="162"/>
                    </a:lnTo>
                    <a:lnTo>
                      <a:pt x="386" y="162"/>
                    </a:lnTo>
                    <a:lnTo>
                      <a:pt x="362" y="148"/>
                    </a:lnTo>
                    <a:lnTo>
                      <a:pt x="340" y="138"/>
                    </a:lnTo>
                    <a:lnTo>
                      <a:pt x="316" y="132"/>
                    </a:lnTo>
                    <a:lnTo>
                      <a:pt x="288" y="128"/>
                    </a:lnTo>
                    <a:lnTo>
                      <a:pt x="288" y="128"/>
                    </a:lnTo>
                    <a:lnTo>
                      <a:pt x="270" y="130"/>
                    </a:lnTo>
                    <a:lnTo>
                      <a:pt x="254" y="134"/>
                    </a:lnTo>
                    <a:lnTo>
                      <a:pt x="220" y="142"/>
                    </a:lnTo>
                    <a:lnTo>
                      <a:pt x="220" y="142"/>
                    </a:lnTo>
                    <a:lnTo>
                      <a:pt x="206" y="152"/>
                    </a:lnTo>
                    <a:lnTo>
                      <a:pt x="206" y="152"/>
                    </a:lnTo>
                    <a:lnTo>
                      <a:pt x="182" y="172"/>
                    </a:lnTo>
                    <a:lnTo>
                      <a:pt x="170" y="184"/>
                    </a:lnTo>
                    <a:lnTo>
                      <a:pt x="158" y="196"/>
                    </a:lnTo>
                    <a:lnTo>
                      <a:pt x="158" y="196"/>
                    </a:lnTo>
                    <a:lnTo>
                      <a:pt x="146" y="212"/>
                    </a:lnTo>
                    <a:lnTo>
                      <a:pt x="140" y="230"/>
                    </a:lnTo>
                    <a:lnTo>
                      <a:pt x="134" y="246"/>
                    </a:lnTo>
                    <a:lnTo>
                      <a:pt x="132" y="262"/>
                    </a:lnTo>
                    <a:lnTo>
                      <a:pt x="132" y="262"/>
                    </a:lnTo>
                    <a:lnTo>
                      <a:pt x="132" y="270"/>
                    </a:lnTo>
                    <a:lnTo>
                      <a:pt x="132" y="270"/>
                    </a:lnTo>
                    <a:lnTo>
                      <a:pt x="132" y="280"/>
                    </a:lnTo>
                    <a:lnTo>
                      <a:pt x="128" y="288"/>
                    </a:lnTo>
                    <a:lnTo>
                      <a:pt x="124" y="296"/>
                    </a:lnTo>
                    <a:lnTo>
                      <a:pt x="120" y="302"/>
                    </a:lnTo>
                    <a:lnTo>
                      <a:pt x="114" y="308"/>
                    </a:lnTo>
                    <a:lnTo>
                      <a:pt x="108" y="312"/>
                    </a:lnTo>
                    <a:lnTo>
                      <a:pt x="102" y="316"/>
                    </a:lnTo>
                    <a:lnTo>
                      <a:pt x="94" y="316"/>
                    </a:lnTo>
                    <a:lnTo>
                      <a:pt x="94" y="316"/>
                    </a:lnTo>
                    <a:lnTo>
                      <a:pt x="84" y="318"/>
                    </a:lnTo>
                    <a:lnTo>
                      <a:pt x="76" y="320"/>
                    </a:lnTo>
                    <a:lnTo>
                      <a:pt x="76" y="320"/>
                    </a:lnTo>
                    <a:lnTo>
                      <a:pt x="56" y="322"/>
                    </a:lnTo>
                    <a:lnTo>
                      <a:pt x="56" y="322"/>
                    </a:lnTo>
                    <a:lnTo>
                      <a:pt x="34" y="320"/>
                    </a:lnTo>
                    <a:lnTo>
                      <a:pt x="34" y="320"/>
                    </a:lnTo>
                    <a:lnTo>
                      <a:pt x="26" y="318"/>
                    </a:lnTo>
                    <a:lnTo>
                      <a:pt x="20" y="316"/>
                    </a:lnTo>
                    <a:lnTo>
                      <a:pt x="14" y="312"/>
                    </a:lnTo>
                    <a:lnTo>
                      <a:pt x="10" y="308"/>
                    </a:lnTo>
                    <a:lnTo>
                      <a:pt x="6" y="302"/>
                    </a:lnTo>
                    <a:lnTo>
                      <a:pt x="2" y="294"/>
                    </a:lnTo>
                    <a:lnTo>
                      <a:pt x="2" y="286"/>
                    </a:lnTo>
                    <a:lnTo>
                      <a:pt x="0" y="278"/>
                    </a:lnTo>
                    <a:lnTo>
                      <a:pt x="0" y="278"/>
                    </a:lnTo>
                    <a:lnTo>
                      <a:pt x="4" y="242"/>
                    </a:lnTo>
                    <a:lnTo>
                      <a:pt x="12" y="208"/>
                    </a:lnTo>
                    <a:lnTo>
                      <a:pt x="22" y="174"/>
                    </a:lnTo>
                    <a:lnTo>
                      <a:pt x="38" y="142"/>
                    </a:lnTo>
                    <a:lnTo>
                      <a:pt x="38" y="142"/>
                    </a:lnTo>
                    <a:lnTo>
                      <a:pt x="50" y="122"/>
                    </a:lnTo>
                    <a:lnTo>
                      <a:pt x="64" y="102"/>
                    </a:lnTo>
                    <a:lnTo>
                      <a:pt x="78" y="86"/>
                    </a:lnTo>
                    <a:lnTo>
                      <a:pt x="92" y="70"/>
                    </a:lnTo>
                    <a:lnTo>
                      <a:pt x="108" y="56"/>
                    </a:lnTo>
                    <a:lnTo>
                      <a:pt x="126" y="44"/>
                    </a:lnTo>
                    <a:lnTo>
                      <a:pt x="144" y="32"/>
                    </a:lnTo>
                    <a:lnTo>
                      <a:pt x="164" y="24"/>
                    </a:lnTo>
                    <a:lnTo>
                      <a:pt x="164" y="24"/>
                    </a:lnTo>
                    <a:lnTo>
                      <a:pt x="194" y="12"/>
                    </a:lnTo>
                    <a:lnTo>
                      <a:pt x="224" y="6"/>
                    </a:lnTo>
                    <a:lnTo>
                      <a:pt x="256" y="0"/>
                    </a:lnTo>
                    <a:lnTo>
                      <a:pt x="288" y="0"/>
                    </a:lnTo>
                    <a:lnTo>
                      <a:pt x="288" y="0"/>
                    </a:lnTo>
                    <a:lnTo>
                      <a:pt x="314" y="0"/>
                    </a:lnTo>
                    <a:lnTo>
                      <a:pt x="340" y="4"/>
                    </a:lnTo>
                    <a:lnTo>
                      <a:pt x="364" y="10"/>
                    </a:lnTo>
                    <a:lnTo>
                      <a:pt x="390" y="16"/>
                    </a:lnTo>
                    <a:lnTo>
                      <a:pt x="416" y="26"/>
                    </a:lnTo>
                    <a:lnTo>
                      <a:pt x="440" y="38"/>
                    </a:lnTo>
                    <a:lnTo>
                      <a:pt x="462" y="52"/>
                    </a:lnTo>
                    <a:lnTo>
                      <a:pt x="484" y="68"/>
                    </a:lnTo>
                    <a:lnTo>
                      <a:pt x="484" y="68"/>
                    </a:lnTo>
                    <a:lnTo>
                      <a:pt x="506" y="90"/>
                    </a:lnTo>
                    <a:lnTo>
                      <a:pt x="524" y="112"/>
                    </a:lnTo>
                    <a:lnTo>
                      <a:pt x="540" y="136"/>
                    </a:lnTo>
                    <a:lnTo>
                      <a:pt x="552" y="162"/>
                    </a:lnTo>
                    <a:lnTo>
                      <a:pt x="562" y="190"/>
                    </a:lnTo>
                    <a:lnTo>
                      <a:pt x="570" y="218"/>
                    </a:lnTo>
                    <a:lnTo>
                      <a:pt x="574" y="246"/>
                    </a:lnTo>
                    <a:lnTo>
                      <a:pt x="576" y="276"/>
                    </a:lnTo>
                    <a:lnTo>
                      <a:pt x="576" y="276"/>
                    </a:lnTo>
                    <a:lnTo>
                      <a:pt x="576" y="290"/>
                    </a:lnTo>
                    <a:lnTo>
                      <a:pt x="572" y="300"/>
                    </a:lnTo>
                    <a:lnTo>
                      <a:pt x="564" y="310"/>
                    </a:lnTo>
                    <a:lnTo>
                      <a:pt x="556" y="316"/>
                    </a:lnTo>
                    <a:lnTo>
                      <a:pt x="556" y="316"/>
                    </a:lnTo>
                    <a:lnTo>
                      <a:pt x="550" y="320"/>
                    </a:lnTo>
                    <a:lnTo>
                      <a:pt x="542" y="320"/>
                    </a:lnTo>
                    <a:lnTo>
                      <a:pt x="542" y="320"/>
                    </a:lnTo>
                    <a:lnTo>
                      <a:pt x="522" y="322"/>
                    </a:lnTo>
                    <a:lnTo>
                      <a:pt x="522" y="322"/>
                    </a:lnTo>
                    <a:lnTo>
                      <a:pt x="500" y="320"/>
                    </a:lnTo>
                    <a:lnTo>
                      <a:pt x="500" y="320"/>
                    </a:lnTo>
                    <a:lnTo>
                      <a:pt x="490" y="318"/>
                    </a:lnTo>
                    <a:lnTo>
                      <a:pt x="482" y="318"/>
                    </a:lnTo>
                    <a:lnTo>
                      <a:pt x="482" y="318"/>
                    </a:lnTo>
                    <a:lnTo>
                      <a:pt x="466" y="312"/>
                    </a:lnTo>
                    <a:lnTo>
                      <a:pt x="460" y="308"/>
                    </a:lnTo>
                    <a:lnTo>
                      <a:pt x="452" y="302"/>
                    </a:lnTo>
                    <a:lnTo>
                      <a:pt x="448" y="296"/>
                    </a:lnTo>
                    <a:lnTo>
                      <a:pt x="442" y="288"/>
                    </a:lnTo>
                    <a:lnTo>
                      <a:pt x="440" y="280"/>
                    </a:lnTo>
                    <a:lnTo>
                      <a:pt x="438" y="270"/>
                    </a:lnTo>
                    <a:lnTo>
                      <a:pt x="438" y="270"/>
                    </a:lnTo>
                    <a:lnTo>
                      <a:pt x="438" y="270"/>
                    </a:lnTo>
                    <a:lnTo>
                      <a:pt x="438" y="272"/>
                    </a:lnTo>
                    <a:lnTo>
                      <a:pt x="438" y="272"/>
                    </a:lnTo>
                    <a:lnTo>
                      <a:pt x="438" y="280"/>
                    </a:lnTo>
                    <a:lnTo>
                      <a:pt x="442" y="290"/>
                    </a:lnTo>
                    <a:lnTo>
                      <a:pt x="446" y="296"/>
                    </a:lnTo>
                    <a:lnTo>
                      <a:pt x="452" y="304"/>
                    </a:lnTo>
                    <a:lnTo>
                      <a:pt x="460" y="308"/>
                    </a:lnTo>
                    <a:lnTo>
                      <a:pt x="466" y="312"/>
                    </a:lnTo>
                    <a:lnTo>
                      <a:pt x="482" y="318"/>
                    </a:lnTo>
                    <a:lnTo>
                      <a:pt x="482" y="318"/>
                    </a:lnTo>
                    <a:lnTo>
                      <a:pt x="490" y="320"/>
                    </a:lnTo>
                    <a:lnTo>
                      <a:pt x="500" y="320"/>
                    </a:lnTo>
                    <a:lnTo>
                      <a:pt x="522" y="322"/>
                    </a:lnTo>
                    <a:lnTo>
                      <a:pt x="522" y="322"/>
                    </a:lnTo>
                    <a:lnTo>
                      <a:pt x="542" y="320"/>
                    </a:lnTo>
                    <a:lnTo>
                      <a:pt x="542" y="320"/>
                    </a:lnTo>
                    <a:lnTo>
                      <a:pt x="550" y="320"/>
                    </a:lnTo>
                    <a:lnTo>
                      <a:pt x="558" y="316"/>
                    </a:lnTo>
                    <a:lnTo>
                      <a:pt x="558" y="316"/>
                    </a:lnTo>
                    <a:lnTo>
                      <a:pt x="566" y="310"/>
                    </a:lnTo>
                    <a:lnTo>
                      <a:pt x="572" y="302"/>
                    </a:lnTo>
                    <a:lnTo>
                      <a:pt x="576" y="290"/>
                    </a:lnTo>
                    <a:lnTo>
                      <a:pt x="578" y="276"/>
                    </a:lnTo>
                    <a:lnTo>
                      <a:pt x="578" y="276"/>
                    </a:lnTo>
                    <a:lnTo>
                      <a:pt x="576" y="246"/>
                    </a:lnTo>
                    <a:lnTo>
                      <a:pt x="570" y="218"/>
                    </a:lnTo>
                    <a:lnTo>
                      <a:pt x="564" y="190"/>
                    </a:lnTo>
                    <a:lnTo>
                      <a:pt x="554" y="162"/>
                    </a:lnTo>
                    <a:lnTo>
                      <a:pt x="540" y="136"/>
                    </a:lnTo>
                    <a:lnTo>
                      <a:pt x="524" y="112"/>
                    </a:lnTo>
                    <a:lnTo>
                      <a:pt x="506" y="90"/>
                    </a:lnTo>
                    <a:lnTo>
                      <a:pt x="484" y="68"/>
                    </a:lnTo>
                    <a:lnTo>
                      <a:pt x="484" y="68"/>
                    </a:lnTo>
                    <a:lnTo>
                      <a:pt x="462" y="52"/>
                    </a:lnTo>
                    <a:lnTo>
                      <a:pt x="440" y="38"/>
                    </a:lnTo>
                    <a:lnTo>
                      <a:pt x="416" y="26"/>
                    </a:lnTo>
                    <a:lnTo>
                      <a:pt x="390" y="16"/>
                    </a:lnTo>
                    <a:lnTo>
                      <a:pt x="366" y="8"/>
                    </a:lnTo>
                    <a:lnTo>
                      <a:pt x="340" y="4"/>
                    </a:lnTo>
                    <a:lnTo>
                      <a:pt x="314" y="0"/>
                    </a:lnTo>
                    <a:lnTo>
                      <a:pt x="288" y="0"/>
                    </a:lnTo>
                    <a:close/>
                  </a:path>
                </a:pathLst>
              </a:custGeom>
              <a:solidFill>
                <a:srgbClr val="FAFAFA"/>
              </a:solidFill>
              <a:ln>
                <a:noFill/>
              </a:ln>
            </p:spPr>
            <p:txBody>
              <a:bodyPr vert="horz" wrap="square" lIns="91440" tIns="45720" rIns="91440" bIns="45720" numCol="1" anchor="t" anchorCtr="0" compatLnSpc="1"/>
              <a:lstStyle/>
              <a:p>
                <a:endParaRPr lang="zh-CN" altLang="en-US"/>
              </a:p>
            </p:txBody>
          </p:sp>
          <p:sp>
            <p:nvSpPr>
              <p:cNvPr id="791" name="Freeform 170"/>
              <p:cNvSpPr/>
              <p:nvPr/>
            </p:nvSpPr>
            <p:spPr bwMode="auto">
              <a:xfrm>
                <a:off x="2603" y="3253"/>
                <a:ext cx="578" cy="322"/>
              </a:xfrm>
              <a:custGeom>
                <a:avLst/>
                <a:gdLst>
                  <a:gd name="T0" fmla="*/ 224 w 578"/>
                  <a:gd name="T1" fmla="*/ 4 h 322"/>
                  <a:gd name="T2" fmla="*/ 144 w 578"/>
                  <a:gd name="T3" fmla="*/ 32 h 322"/>
                  <a:gd name="T4" fmla="*/ 76 w 578"/>
                  <a:gd name="T5" fmla="*/ 86 h 322"/>
                  <a:gd name="T6" fmla="*/ 38 w 578"/>
                  <a:gd name="T7" fmla="*/ 142 h 322"/>
                  <a:gd name="T8" fmla="*/ 0 w 578"/>
                  <a:gd name="T9" fmla="*/ 278 h 322"/>
                  <a:gd name="T10" fmla="*/ 6 w 578"/>
                  <a:gd name="T11" fmla="*/ 302 h 322"/>
                  <a:gd name="T12" fmla="*/ 26 w 578"/>
                  <a:gd name="T13" fmla="*/ 320 h 322"/>
                  <a:gd name="T14" fmla="*/ 56 w 578"/>
                  <a:gd name="T15" fmla="*/ 322 h 322"/>
                  <a:gd name="T16" fmla="*/ 94 w 578"/>
                  <a:gd name="T17" fmla="*/ 318 h 322"/>
                  <a:gd name="T18" fmla="*/ 114 w 578"/>
                  <a:gd name="T19" fmla="*/ 308 h 322"/>
                  <a:gd name="T20" fmla="*/ 132 w 578"/>
                  <a:gd name="T21" fmla="*/ 280 h 322"/>
                  <a:gd name="T22" fmla="*/ 134 w 578"/>
                  <a:gd name="T23" fmla="*/ 264 h 322"/>
                  <a:gd name="T24" fmla="*/ 158 w 578"/>
                  <a:gd name="T25" fmla="*/ 196 h 322"/>
                  <a:gd name="T26" fmla="*/ 206 w 578"/>
                  <a:gd name="T27" fmla="*/ 152 h 322"/>
                  <a:gd name="T28" fmla="*/ 254 w 578"/>
                  <a:gd name="T29" fmla="*/ 134 h 322"/>
                  <a:gd name="T30" fmla="*/ 316 w 578"/>
                  <a:gd name="T31" fmla="*/ 132 h 322"/>
                  <a:gd name="T32" fmla="*/ 386 w 578"/>
                  <a:gd name="T33" fmla="*/ 162 h 322"/>
                  <a:gd name="T34" fmla="*/ 420 w 578"/>
                  <a:gd name="T35" fmla="*/ 206 h 322"/>
                  <a:gd name="T36" fmla="*/ 442 w 578"/>
                  <a:gd name="T37" fmla="*/ 260 h 322"/>
                  <a:gd name="T38" fmla="*/ 442 w 578"/>
                  <a:gd name="T39" fmla="*/ 258 h 322"/>
                  <a:gd name="T40" fmla="*/ 414 w 578"/>
                  <a:gd name="T41" fmla="*/ 192 h 322"/>
                  <a:gd name="T42" fmla="*/ 386 w 578"/>
                  <a:gd name="T43" fmla="*/ 162 h 322"/>
                  <a:gd name="T44" fmla="*/ 288 w 578"/>
                  <a:gd name="T45" fmla="*/ 128 h 322"/>
                  <a:gd name="T46" fmla="*/ 220 w 578"/>
                  <a:gd name="T47" fmla="*/ 142 h 322"/>
                  <a:gd name="T48" fmla="*/ 182 w 578"/>
                  <a:gd name="T49" fmla="*/ 172 h 322"/>
                  <a:gd name="T50" fmla="*/ 146 w 578"/>
                  <a:gd name="T51" fmla="*/ 212 h 322"/>
                  <a:gd name="T52" fmla="*/ 132 w 578"/>
                  <a:gd name="T53" fmla="*/ 262 h 322"/>
                  <a:gd name="T54" fmla="*/ 128 w 578"/>
                  <a:gd name="T55" fmla="*/ 288 h 322"/>
                  <a:gd name="T56" fmla="*/ 108 w 578"/>
                  <a:gd name="T57" fmla="*/ 312 h 322"/>
                  <a:gd name="T58" fmla="*/ 84 w 578"/>
                  <a:gd name="T59" fmla="*/ 318 h 322"/>
                  <a:gd name="T60" fmla="*/ 56 w 578"/>
                  <a:gd name="T61" fmla="*/ 322 h 322"/>
                  <a:gd name="T62" fmla="*/ 20 w 578"/>
                  <a:gd name="T63" fmla="*/ 316 h 322"/>
                  <a:gd name="T64" fmla="*/ 2 w 578"/>
                  <a:gd name="T65" fmla="*/ 294 h 322"/>
                  <a:gd name="T66" fmla="*/ 4 w 578"/>
                  <a:gd name="T67" fmla="*/ 242 h 322"/>
                  <a:gd name="T68" fmla="*/ 38 w 578"/>
                  <a:gd name="T69" fmla="*/ 142 h 322"/>
                  <a:gd name="T70" fmla="*/ 92 w 578"/>
                  <a:gd name="T71" fmla="*/ 70 h 322"/>
                  <a:gd name="T72" fmla="*/ 164 w 578"/>
                  <a:gd name="T73" fmla="*/ 24 h 322"/>
                  <a:gd name="T74" fmla="*/ 256 w 578"/>
                  <a:gd name="T75" fmla="*/ 0 h 322"/>
                  <a:gd name="T76" fmla="*/ 340 w 578"/>
                  <a:gd name="T77" fmla="*/ 4 h 322"/>
                  <a:gd name="T78" fmla="*/ 440 w 578"/>
                  <a:gd name="T79" fmla="*/ 38 h 322"/>
                  <a:gd name="T80" fmla="*/ 506 w 578"/>
                  <a:gd name="T81" fmla="*/ 90 h 322"/>
                  <a:gd name="T82" fmla="*/ 562 w 578"/>
                  <a:gd name="T83" fmla="*/ 190 h 322"/>
                  <a:gd name="T84" fmla="*/ 576 w 578"/>
                  <a:gd name="T85" fmla="*/ 276 h 322"/>
                  <a:gd name="T86" fmla="*/ 556 w 578"/>
                  <a:gd name="T87" fmla="*/ 316 h 322"/>
                  <a:gd name="T88" fmla="*/ 542 w 578"/>
                  <a:gd name="T89" fmla="*/ 320 h 322"/>
                  <a:gd name="T90" fmla="*/ 500 w 578"/>
                  <a:gd name="T91" fmla="*/ 320 h 322"/>
                  <a:gd name="T92" fmla="*/ 466 w 578"/>
                  <a:gd name="T93" fmla="*/ 312 h 322"/>
                  <a:gd name="T94" fmla="*/ 442 w 578"/>
                  <a:gd name="T95" fmla="*/ 288 h 322"/>
                  <a:gd name="T96" fmla="*/ 438 w 578"/>
                  <a:gd name="T97" fmla="*/ 270 h 322"/>
                  <a:gd name="T98" fmla="*/ 442 w 578"/>
                  <a:gd name="T99" fmla="*/ 290 h 322"/>
                  <a:gd name="T100" fmla="*/ 466 w 578"/>
                  <a:gd name="T101" fmla="*/ 312 h 322"/>
                  <a:gd name="T102" fmla="*/ 500 w 578"/>
                  <a:gd name="T103" fmla="*/ 320 h 322"/>
                  <a:gd name="T104" fmla="*/ 542 w 578"/>
                  <a:gd name="T105" fmla="*/ 320 h 322"/>
                  <a:gd name="T106" fmla="*/ 566 w 578"/>
                  <a:gd name="T107" fmla="*/ 310 h 322"/>
                  <a:gd name="T108" fmla="*/ 578 w 578"/>
                  <a:gd name="T109" fmla="*/ 276 h 322"/>
                  <a:gd name="T110" fmla="*/ 554 w 578"/>
                  <a:gd name="T111" fmla="*/ 162 h 322"/>
                  <a:gd name="T112" fmla="*/ 484 w 578"/>
                  <a:gd name="T113" fmla="*/ 68 h 322"/>
                  <a:gd name="T114" fmla="*/ 416 w 578"/>
                  <a:gd name="T115" fmla="*/ 26 h 322"/>
                  <a:gd name="T116" fmla="*/ 314 w 578"/>
                  <a:gd name="T117"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8" h="322">
                    <a:moveTo>
                      <a:pt x="288" y="0"/>
                    </a:moveTo>
                    <a:lnTo>
                      <a:pt x="288" y="0"/>
                    </a:lnTo>
                    <a:lnTo>
                      <a:pt x="256" y="0"/>
                    </a:lnTo>
                    <a:lnTo>
                      <a:pt x="224" y="4"/>
                    </a:lnTo>
                    <a:lnTo>
                      <a:pt x="194" y="12"/>
                    </a:lnTo>
                    <a:lnTo>
                      <a:pt x="164" y="22"/>
                    </a:lnTo>
                    <a:lnTo>
                      <a:pt x="164" y="22"/>
                    </a:lnTo>
                    <a:lnTo>
                      <a:pt x="144" y="32"/>
                    </a:lnTo>
                    <a:lnTo>
                      <a:pt x="126" y="42"/>
                    </a:lnTo>
                    <a:lnTo>
                      <a:pt x="108" y="56"/>
                    </a:lnTo>
                    <a:lnTo>
                      <a:pt x="92" y="70"/>
                    </a:lnTo>
                    <a:lnTo>
                      <a:pt x="76" y="86"/>
                    </a:lnTo>
                    <a:lnTo>
                      <a:pt x="62" y="102"/>
                    </a:lnTo>
                    <a:lnTo>
                      <a:pt x="50" y="122"/>
                    </a:lnTo>
                    <a:lnTo>
                      <a:pt x="38" y="142"/>
                    </a:lnTo>
                    <a:lnTo>
                      <a:pt x="38" y="142"/>
                    </a:lnTo>
                    <a:lnTo>
                      <a:pt x="22" y="174"/>
                    </a:lnTo>
                    <a:lnTo>
                      <a:pt x="10" y="208"/>
                    </a:lnTo>
                    <a:lnTo>
                      <a:pt x="4" y="242"/>
                    </a:lnTo>
                    <a:lnTo>
                      <a:pt x="0" y="278"/>
                    </a:lnTo>
                    <a:lnTo>
                      <a:pt x="0" y="278"/>
                    </a:lnTo>
                    <a:lnTo>
                      <a:pt x="0" y="286"/>
                    </a:lnTo>
                    <a:lnTo>
                      <a:pt x="2" y="296"/>
                    </a:lnTo>
                    <a:lnTo>
                      <a:pt x="6" y="302"/>
                    </a:lnTo>
                    <a:lnTo>
                      <a:pt x="10" y="308"/>
                    </a:lnTo>
                    <a:lnTo>
                      <a:pt x="14" y="314"/>
                    </a:lnTo>
                    <a:lnTo>
                      <a:pt x="20" y="316"/>
                    </a:lnTo>
                    <a:lnTo>
                      <a:pt x="26" y="320"/>
                    </a:lnTo>
                    <a:lnTo>
                      <a:pt x="34" y="320"/>
                    </a:lnTo>
                    <a:lnTo>
                      <a:pt x="34" y="320"/>
                    </a:lnTo>
                    <a:lnTo>
                      <a:pt x="56" y="322"/>
                    </a:lnTo>
                    <a:lnTo>
                      <a:pt x="56" y="322"/>
                    </a:lnTo>
                    <a:lnTo>
                      <a:pt x="76" y="320"/>
                    </a:lnTo>
                    <a:lnTo>
                      <a:pt x="76" y="320"/>
                    </a:lnTo>
                    <a:lnTo>
                      <a:pt x="84" y="320"/>
                    </a:lnTo>
                    <a:lnTo>
                      <a:pt x="94" y="318"/>
                    </a:lnTo>
                    <a:lnTo>
                      <a:pt x="94" y="318"/>
                    </a:lnTo>
                    <a:lnTo>
                      <a:pt x="102" y="316"/>
                    </a:lnTo>
                    <a:lnTo>
                      <a:pt x="108" y="312"/>
                    </a:lnTo>
                    <a:lnTo>
                      <a:pt x="114" y="308"/>
                    </a:lnTo>
                    <a:lnTo>
                      <a:pt x="120" y="304"/>
                    </a:lnTo>
                    <a:lnTo>
                      <a:pt x="124" y="296"/>
                    </a:lnTo>
                    <a:lnTo>
                      <a:pt x="128" y="290"/>
                    </a:lnTo>
                    <a:lnTo>
                      <a:pt x="132" y="280"/>
                    </a:lnTo>
                    <a:lnTo>
                      <a:pt x="132" y="272"/>
                    </a:lnTo>
                    <a:lnTo>
                      <a:pt x="132" y="272"/>
                    </a:lnTo>
                    <a:lnTo>
                      <a:pt x="134" y="264"/>
                    </a:lnTo>
                    <a:lnTo>
                      <a:pt x="134" y="264"/>
                    </a:lnTo>
                    <a:lnTo>
                      <a:pt x="136" y="248"/>
                    </a:lnTo>
                    <a:lnTo>
                      <a:pt x="140" y="230"/>
                    </a:lnTo>
                    <a:lnTo>
                      <a:pt x="146" y="214"/>
                    </a:lnTo>
                    <a:lnTo>
                      <a:pt x="158" y="196"/>
                    </a:lnTo>
                    <a:lnTo>
                      <a:pt x="158" y="196"/>
                    </a:lnTo>
                    <a:lnTo>
                      <a:pt x="170" y="184"/>
                    </a:lnTo>
                    <a:lnTo>
                      <a:pt x="182" y="172"/>
                    </a:lnTo>
                    <a:lnTo>
                      <a:pt x="206" y="152"/>
                    </a:lnTo>
                    <a:lnTo>
                      <a:pt x="206" y="152"/>
                    </a:lnTo>
                    <a:lnTo>
                      <a:pt x="220" y="142"/>
                    </a:lnTo>
                    <a:lnTo>
                      <a:pt x="220" y="142"/>
                    </a:lnTo>
                    <a:lnTo>
                      <a:pt x="254" y="134"/>
                    </a:lnTo>
                    <a:lnTo>
                      <a:pt x="270" y="130"/>
                    </a:lnTo>
                    <a:lnTo>
                      <a:pt x="288" y="130"/>
                    </a:lnTo>
                    <a:lnTo>
                      <a:pt x="288" y="130"/>
                    </a:lnTo>
                    <a:lnTo>
                      <a:pt x="316" y="132"/>
                    </a:lnTo>
                    <a:lnTo>
                      <a:pt x="340" y="138"/>
                    </a:lnTo>
                    <a:lnTo>
                      <a:pt x="362" y="148"/>
                    </a:lnTo>
                    <a:lnTo>
                      <a:pt x="386" y="162"/>
                    </a:lnTo>
                    <a:lnTo>
                      <a:pt x="386" y="162"/>
                    </a:lnTo>
                    <a:lnTo>
                      <a:pt x="396" y="172"/>
                    </a:lnTo>
                    <a:lnTo>
                      <a:pt x="406" y="182"/>
                    </a:lnTo>
                    <a:lnTo>
                      <a:pt x="414" y="194"/>
                    </a:lnTo>
                    <a:lnTo>
                      <a:pt x="420" y="206"/>
                    </a:lnTo>
                    <a:lnTo>
                      <a:pt x="420" y="206"/>
                    </a:lnTo>
                    <a:lnTo>
                      <a:pt x="432" y="232"/>
                    </a:lnTo>
                    <a:lnTo>
                      <a:pt x="442" y="260"/>
                    </a:lnTo>
                    <a:lnTo>
                      <a:pt x="442" y="260"/>
                    </a:lnTo>
                    <a:lnTo>
                      <a:pt x="442" y="260"/>
                    </a:lnTo>
                    <a:lnTo>
                      <a:pt x="442" y="260"/>
                    </a:lnTo>
                    <a:lnTo>
                      <a:pt x="442" y="258"/>
                    </a:lnTo>
                    <a:lnTo>
                      <a:pt x="442" y="258"/>
                    </a:lnTo>
                    <a:lnTo>
                      <a:pt x="434" y="232"/>
                    </a:lnTo>
                    <a:lnTo>
                      <a:pt x="420" y="204"/>
                    </a:lnTo>
                    <a:lnTo>
                      <a:pt x="420" y="204"/>
                    </a:lnTo>
                    <a:lnTo>
                      <a:pt x="414" y="192"/>
                    </a:lnTo>
                    <a:lnTo>
                      <a:pt x="406" y="182"/>
                    </a:lnTo>
                    <a:lnTo>
                      <a:pt x="396" y="172"/>
                    </a:lnTo>
                    <a:lnTo>
                      <a:pt x="386" y="162"/>
                    </a:lnTo>
                    <a:lnTo>
                      <a:pt x="386" y="162"/>
                    </a:lnTo>
                    <a:lnTo>
                      <a:pt x="362" y="148"/>
                    </a:lnTo>
                    <a:lnTo>
                      <a:pt x="340" y="138"/>
                    </a:lnTo>
                    <a:lnTo>
                      <a:pt x="316" y="132"/>
                    </a:lnTo>
                    <a:lnTo>
                      <a:pt x="288" y="128"/>
                    </a:lnTo>
                    <a:lnTo>
                      <a:pt x="288" y="128"/>
                    </a:lnTo>
                    <a:lnTo>
                      <a:pt x="270" y="130"/>
                    </a:lnTo>
                    <a:lnTo>
                      <a:pt x="254" y="134"/>
                    </a:lnTo>
                    <a:lnTo>
                      <a:pt x="220" y="142"/>
                    </a:lnTo>
                    <a:lnTo>
                      <a:pt x="220" y="142"/>
                    </a:lnTo>
                    <a:lnTo>
                      <a:pt x="206" y="152"/>
                    </a:lnTo>
                    <a:lnTo>
                      <a:pt x="206" y="152"/>
                    </a:lnTo>
                    <a:lnTo>
                      <a:pt x="182" y="172"/>
                    </a:lnTo>
                    <a:lnTo>
                      <a:pt x="170" y="184"/>
                    </a:lnTo>
                    <a:lnTo>
                      <a:pt x="158" y="196"/>
                    </a:lnTo>
                    <a:lnTo>
                      <a:pt x="158" y="196"/>
                    </a:lnTo>
                    <a:lnTo>
                      <a:pt x="146" y="212"/>
                    </a:lnTo>
                    <a:lnTo>
                      <a:pt x="140" y="230"/>
                    </a:lnTo>
                    <a:lnTo>
                      <a:pt x="134" y="246"/>
                    </a:lnTo>
                    <a:lnTo>
                      <a:pt x="132" y="262"/>
                    </a:lnTo>
                    <a:lnTo>
                      <a:pt x="132" y="262"/>
                    </a:lnTo>
                    <a:lnTo>
                      <a:pt x="132" y="270"/>
                    </a:lnTo>
                    <a:lnTo>
                      <a:pt x="132" y="270"/>
                    </a:lnTo>
                    <a:lnTo>
                      <a:pt x="132" y="280"/>
                    </a:lnTo>
                    <a:lnTo>
                      <a:pt x="128" y="288"/>
                    </a:lnTo>
                    <a:lnTo>
                      <a:pt x="124" y="296"/>
                    </a:lnTo>
                    <a:lnTo>
                      <a:pt x="120" y="302"/>
                    </a:lnTo>
                    <a:lnTo>
                      <a:pt x="114" y="308"/>
                    </a:lnTo>
                    <a:lnTo>
                      <a:pt x="108" y="312"/>
                    </a:lnTo>
                    <a:lnTo>
                      <a:pt x="102" y="316"/>
                    </a:lnTo>
                    <a:lnTo>
                      <a:pt x="94" y="316"/>
                    </a:lnTo>
                    <a:lnTo>
                      <a:pt x="94" y="316"/>
                    </a:lnTo>
                    <a:lnTo>
                      <a:pt x="84" y="318"/>
                    </a:lnTo>
                    <a:lnTo>
                      <a:pt x="76" y="320"/>
                    </a:lnTo>
                    <a:lnTo>
                      <a:pt x="76" y="320"/>
                    </a:lnTo>
                    <a:lnTo>
                      <a:pt x="56" y="322"/>
                    </a:lnTo>
                    <a:lnTo>
                      <a:pt x="56" y="322"/>
                    </a:lnTo>
                    <a:lnTo>
                      <a:pt x="34" y="320"/>
                    </a:lnTo>
                    <a:lnTo>
                      <a:pt x="34" y="320"/>
                    </a:lnTo>
                    <a:lnTo>
                      <a:pt x="26" y="318"/>
                    </a:lnTo>
                    <a:lnTo>
                      <a:pt x="20" y="316"/>
                    </a:lnTo>
                    <a:lnTo>
                      <a:pt x="14" y="312"/>
                    </a:lnTo>
                    <a:lnTo>
                      <a:pt x="10" y="308"/>
                    </a:lnTo>
                    <a:lnTo>
                      <a:pt x="6" y="302"/>
                    </a:lnTo>
                    <a:lnTo>
                      <a:pt x="2" y="294"/>
                    </a:lnTo>
                    <a:lnTo>
                      <a:pt x="2" y="286"/>
                    </a:lnTo>
                    <a:lnTo>
                      <a:pt x="0" y="278"/>
                    </a:lnTo>
                    <a:lnTo>
                      <a:pt x="0" y="278"/>
                    </a:lnTo>
                    <a:lnTo>
                      <a:pt x="4" y="242"/>
                    </a:lnTo>
                    <a:lnTo>
                      <a:pt x="12" y="208"/>
                    </a:lnTo>
                    <a:lnTo>
                      <a:pt x="22" y="174"/>
                    </a:lnTo>
                    <a:lnTo>
                      <a:pt x="38" y="142"/>
                    </a:lnTo>
                    <a:lnTo>
                      <a:pt x="38" y="142"/>
                    </a:lnTo>
                    <a:lnTo>
                      <a:pt x="50" y="122"/>
                    </a:lnTo>
                    <a:lnTo>
                      <a:pt x="64" y="102"/>
                    </a:lnTo>
                    <a:lnTo>
                      <a:pt x="78" y="86"/>
                    </a:lnTo>
                    <a:lnTo>
                      <a:pt x="92" y="70"/>
                    </a:lnTo>
                    <a:lnTo>
                      <a:pt x="108" y="56"/>
                    </a:lnTo>
                    <a:lnTo>
                      <a:pt x="126" y="44"/>
                    </a:lnTo>
                    <a:lnTo>
                      <a:pt x="144" y="32"/>
                    </a:lnTo>
                    <a:lnTo>
                      <a:pt x="164" y="24"/>
                    </a:lnTo>
                    <a:lnTo>
                      <a:pt x="164" y="24"/>
                    </a:lnTo>
                    <a:lnTo>
                      <a:pt x="194" y="12"/>
                    </a:lnTo>
                    <a:lnTo>
                      <a:pt x="224" y="6"/>
                    </a:lnTo>
                    <a:lnTo>
                      <a:pt x="256" y="0"/>
                    </a:lnTo>
                    <a:lnTo>
                      <a:pt x="288" y="0"/>
                    </a:lnTo>
                    <a:lnTo>
                      <a:pt x="288" y="0"/>
                    </a:lnTo>
                    <a:lnTo>
                      <a:pt x="314" y="0"/>
                    </a:lnTo>
                    <a:lnTo>
                      <a:pt x="340" y="4"/>
                    </a:lnTo>
                    <a:lnTo>
                      <a:pt x="364" y="10"/>
                    </a:lnTo>
                    <a:lnTo>
                      <a:pt x="390" y="16"/>
                    </a:lnTo>
                    <a:lnTo>
                      <a:pt x="416" y="26"/>
                    </a:lnTo>
                    <a:lnTo>
                      <a:pt x="440" y="38"/>
                    </a:lnTo>
                    <a:lnTo>
                      <a:pt x="462" y="52"/>
                    </a:lnTo>
                    <a:lnTo>
                      <a:pt x="484" y="68"/>
                    </a:lnTo>
                    <a:lnTo>
                      <a:pt x="484" y="68"/>
                    </a:lnTo>
                    <a:lnTo>
                      <a:pt x="506" y="90"/>
                    </a:lnTo>
                    <a:lnTo>
                      <a:pt x="524" y="112"/>
                    </a:lnTo>
                    <a:lnTo>
                      <a:pt x="540" y="136"/>
                    </a:lnTo>
                    <a:lnTo>
                      <a:pt x="552" y="162"/>
                    </a:lnTo>
                    <a:lnTo>
                      <a:pt x="562" y="190"/>
                    </a:lnTo>
                    <a:lnTo>
                      <a:pt x="570" y="218"/>
                    </a:lnTo>
                    <a:lnTo>
                      <a:pt x="574" y="246"/>
                    </a:lnTo>
                    <a:lnTo>
                      <a:pt x="576" y="276"/>
                    </a:lnTo>
                    <a:lnTo>
                      <a:pt x="576" y="276"/>
                    </a:lnTo>
                    <a:lnTo>
                      <a:pt x="576" y="290"/>
                    </a:lnTo>
                    <a:lnTo>
                      <a:pt x="572" y="300"/>
                    </a:lnTo>
                    <a:lnTo>
                      <a:pt x="564" y="310"/>
                    </a:lnTo>
                    <a:lnTo>
                      <a:pt x="556" y="316"/>
                    </a:lnTo>
                    <a:lnTo>
                      <a:pt x="556" y="316"/>
                    </a:lnTo>
                    <a:lnTo>
                      <a:pt x="550" y="320"/>
                    </a:lnTo>
                    <a:lnTo>
                      <a:pt x="542" y="320"/>
                    </a:lnTo>
                    <a:lnTo>
                      <a:pt x="542" y="320"/>
                    </a:lnTo>
                    <a:lnTo>
                      <a:pt x="522" y="322"/>
                    </a:lnTo>
                    <a:lnTo>
                      <a:pt x="522" y="322"/>
                    </a:lnTo>
                    <a:lnTo>
                      <a:pt x="500" y="320"/>
                    </a:lnTo>
                    <a:lnTo>
                      <a:pt x="500" y="320"/>
                    </a:lnTo>
                    <a:lnTo>
                      <a:pt x="490" y="318"/>
                    </a:lnTo>
                    <a:lnTo>
                      <a:pt x="482" y="318"/>
                    </a:lnTo>
                    <a:lnTo>
                      <a:pt x="482" y="318"/>
                    </a:lnTo>
                    <a:lnTo>
                      <a:pt x="466" y="312"/>
                    </a:lnTo>
                    <a:lnTo>
                      <a:pt x="460" y="308"/>
                    </a:lnTo>
                    <a:lnTo>
                      <a:pt x="452" y="302"/>
                    </a:lnTo>
                    <a:lnTo>
                      <a:pt x="448" y="296"/>
                    </a:lnTo>
                    <a:lnTo>
                      <a:pt x="442" y="288"/>
                    </a:lnTo>
                    <a:lnTo>
                      <a:pt x="440" y="280"/>
                    </a:lnTo>
                    <a:lnTo>
                      <a:pt x="438" y="270"/>
                    </a:lnTo>
                    <a:lnTo>
                      <a:pt x="438" y="270"/>
                    </a:lnTo>
                    <a:lnTo>
                      <a:pt x="438" y="270"/>
                    </a:lnTo>
                    <a:lnTo>
                      <a:pt x="438" y="272"/>
                    </a:lnTo>
                    <a:lnTo>
                      <a:pt x="438" y="272"/>
                    </a:lnTo>
                    <a:lnTo>
                      <a:pt x="438" y="280"/>
                    </a:lnTo>
                    <a:lnTo>
                      <a:pt x="442" y="290"/>
                    </a:lnTo>
                    <a:lnTo>
                      <a:pt x="446" y="296"/>
                    </a:lnTo>
                    <a:lnTo>
                      <a:pt x="452" y="304"/>
                    </a:lnTo>
                    <a:lnTo>
                      <a:pt x="460" y="308"/>
                    </a:lnTo>
                    <a:lnTo>
                      <a:pt x="466" y="312"/>
                    </a:lnTo>
                    <a:lnTo>
                      <a:pt x="482" y="318"/>
                    </a:lnTo>
                    <a:lnTo>
                      <a:pt x="482" y="318"/>
                    </a:lnTo>
                    <a:lnTo>
                      <a:pt x="490" y="320"/>
                    </a:lnTo>
                    <a:lnTo>
                      <a:pt x="500" y="320"/>
                    </a:lnTo>
                    <a:lnTo>
                      <a:pt x="522" y="322"/>
                    </a:lnTo>
                    <a:lnTo>
                      <a:pt x="522" y="322"/>
                    </a:lnTo>
                    <a:lnTo>
                      <a:pt x="542" y="320"/>
                    </a:lnTo>
                    <a:lnTo>
                      <a:pt x="542" y="320"/>
                    </a:lnTo>
                    <a:lnTo>
                      <a:pt x="550" y="320"/>
                    </a:lnTo>
                    <a:lnTo>
                      <a:pt x="558" y="316"/>
                    </a:lnTo>
                    <a:lnTo>
                      <a:pt x="558" y="316"/>
                    </a:lnTo>
                    <a:lnTo>
                      <a:pt x="566" y="310"/>
                    </a:lnTo>
                    <a:lnTo>
                      <a:pt x="572" y="302"/>
                    </a:lnTo>
                    <a:lnTo>
                      <a:pt x="576" y="290"/>
                    </a:lnTo>
                    <a:lnTo>
                      <a:pt x="578" y="276"/>
                    </a:lnTo>
                    <a:lnTo>
                      <a:pt x="578" y="276"/>
                    </a:lnTo>
                    <a:lnTo>
                      <a:pt x="576" y="246"/>
                    </a:lnTo>
                    <a:lnTo>
                      <a:pt x="570" y="218"/>
                    </a:lnTo>
                    <a:lnTo>
                      <a:pt x="564" y="190"/>
                    </a:lnTo>
                    <a:lnTo>
                      <a:pt x="554" y="162"/>
                    </a:lnTo>
                    <a:lnTo>
                      <a:pt x="540" y="136"/>
                    </a:lnTo>
                    <a:lnTo>
                      <a:pt x="524" y="112"/>
                    </a:lnTo>
                    <a:lnTo>
                      <a:pt x="506" y="90"/>
                    </a:lnTo>
                    <a:lnTo>
                      <a:pt x="484" y="68"/>
                    </a:lnTo>
                    <a:lnTo>
                      <a:pt x="484" y="68"/>
                    </a:lnTo>
                    <a:lnTo>
                      <a:pt x="462" y="52"/>
                    </a:lnTo>
                    <a:lnTo>
                      <a:pt x="440" y="38"/>
                    </a:lnTo>
                    <a:lnTo>
                      <a:pt x="416" y="26"/>
                    </a:lnTo>
                    <a:lnTo>
                      <a:pt x="390" y="16"/>
                    </a:lnTo>
                    <a:lnTo>
                      <a:pt x="366" y="8"/>
                    </a:lnTo>
                    <a:lnTo>
                      <a:pt x="340" y="4"/>
                    </a:lnTo>
                    <a:lnTo>
                      <a:pt x="314" y="0"/>
                    </a:lnTo>
                    <a:lnTo>
                      <a:pt x="288" y="0"/>
                    </a:lnTo>
                  </a:path>
                </a:pathLst>
              </a:custGeom>
              <a:noFill/>
              <a:ln>
                <a:noFill/>
              </a:ln>
            </p:spPr>
            <p:txBody>
              <a:bodyPr vert="horz" wrap="square" lIns="91440" tIns="45720" rIns="91440" bIns="45720" numCol="1" anchor="t" anchorCtr="0" compatLnSpc="1"/>
              <a:lstStyle/>
              <a:p>
                <a:endParaRPr lang="zh-CN" altLang="en-US"/>
              </a:p>
            </p:txBody>
          </p:sp>
          <p:sp>
            <p:nvSpPr>
              <p:cNvPr id="792" name="Freeform 171"/>
              <p:cNvSpPr/>
              <p:nvPr/>
            </p:nvSpPr>
            <p:spPr bwMode="auto">
              <a:xfrm>
                <a:off x="2603" y="3253"/>
                <a:ext cx="576" cy="322"/>
              </a:xfrm>
              <a:custGeom>
                <a:avLst/>
                <a:gdLst>
                  <a:gd name="T0" fmla="*/ 224 w 576"/>
                  <a:gd name="T1" fmla="*/ 6 h 322"/>
                  <a:gd name="T2" fmla="*/ 144 w 576"/>
                  <a:gd name="T3" fmla="*/ 32 h 322"/>
                  <a:gd name="T4" fmla="*/ 78 w 576"/>
                  <a:gd name="T5" fmla="*/ 86 h 322"/>
                  <a:gd name="T6" fmla="*/ 38 w 576"/>
                  <a:gd name="T7" fmla="*/ 142 h 322"/>
                  <a:gd name="T8" fmla="*/ 0 w 576"/>
                  <a:gd name="T9" fmla="*/ 278 h 322"/>
                  <a:gd name="T10" fmla="*/ 6 w 576"/>
                  <a:gd name="T11" fmla="*/ 302 h 322"/>
                  <a:gd name="T12" fmla="*/ 26 w 576"/>
                  <a:gd name="T13" fmla="*/ 318 h 322"/>
                  <a:gd name="T14" fmla="*/ 56 w 576"/>
                  <a:gd name="T15" fmla="*/ 322 h 322"/>
                  <a:gd name="T16" fmla="*/ 94 w 576"/>
                  <a:gd name="T17" fmla="*/ 316 h 322"/>
                  <a:gd name="T18" fmla="*/ 114 w 576"/>
                  <a:gd name="T19" fmla="*/ 308 h 322"/>
                  <a:gd name="T20" fmla="*/ 132 w 576"/>
                  <a:gd name="T21" fmla="*/ 280 h 322"/>
                  <a:gd name="T22" fmla="*/ 132 w 576"/>
                  <a:gd name="T23" fmla="*/ 262 h 322"/>
                  <a:gd name="T24" fmla="*/ 158 w 576"/>
                  <a:gd name="T25" fmla="*/ 196 h 322"/>
                  <a:gd name="T26" fmla="*/ 206 w 576"/>
                  <a:gd name="T27" fmla="*/ 152 h 322"/>
                  <a:gd name="T28" fmla="*/ 254 w 576"/>
                  <a:gd name="T29" fmla="*/ 134 h 322"/>
                  <a:gd name="T30" fmla="*/ 316 w 576"/>
                  <a:gd name="T31" fmla="*/ 132 h 322"/>
                  <a:gd name="T32" fmla="*/ 386 w 576"/>
                  <a:gd name="T33" fmla="*/ 162 h 322"/>
                  <a:gd name="T34" fmla="*/ 420 w 576"/>
                  <a:gd name="T35" fmla="*/ 204 h 322"/>
                  <a:gd name="T36" fmla="*/ 442 w 576"/>
                  <a:gd name="T37" fmla="*/ 258 h 322"/>
                  <a:gd name="T38" fmla="*/ 442 w 576"/>
                  <a:gd name="T39" fmla="*/ 258 h 322"/>
                  <a:gd name="T40" fmla="*/ 414 w 576"/>
                  <a:gd name="T41" fmla="*/ 192 h 322"/>
                  <a:gd name="T42" fmla="*/ 386 w 576"/>
                  <a:gd name="T43" fmla="*/ 162 h 322"/>
                  <a:gd name="T44" fmla="*/ 288 w 576"/>
                  <a:gd name="T45" fmla="*/ 128 h 322"/>
                  <a:gd name="T46" fmla="*/ 220 w 576"/>
                  <a:gd name="T47" fmla="*/ 140 h 322"/>
                  <a:gd name="T48" fmla="*/ 182 w 576"/>
                  <a:gd name="T49" fmla="*/ 172 h 322"/>
                  <a:gd name="T50" fmla="*/ 146 w 576"/>
                  <a:gd name="T51" fmla="*/ 212 h 322"/>
                  <a:gd name="T52" fmla="*/ 132 w 576"/>
                  <a:gd name="T53" fmla="*/ 262 h 322"/>
                  <a:gd name="T54" fmla="*/ 128 w 576"/>
                  <a:gd name="T55" fmla="*/ 288 h 322"/>
                  <a:gd name="T56" fmla="*/ 108 w 576"/>
                  <a:gd name="T57" fmla="*/ 312 h 322"/>
                  <a:gd name="T58" fmla="*/ 76 w 576"/>
                  <a:gd name="T59" fmla="*/ 320 h 322"/>
                  <a:gd name="T60" fmla="*/ 34 w 576"/>
                  <a:gd name="T61" fmla="*/ 320 h 322"/>
                  <a:gd name="T62" fmla="*/ 14 w 576"/>
                  <a:gd name="T63" fmla="*/ 312 h 322"/>
                  <a:gd name="T64" fmla="*/ 2 w 576"/>
                  <a:gd name="T65" fmla="*/ 286 h 322"/>
                  <a:gd name="T66" fmla="*/ 12 w 576"/>
                  <a:gd name="T67" fmla="*/ 208 h 322"/>
                  <a:gd name="T68" fmla="*/ 50 w 576"/>
                  <a:gd name="T69" fmla="*/ 122 h 322"/>
                  <a:gd name="T70" fmla="*/ 110 w 576"/>
                  <a:gd name="T71" fmla="*/ 56 h 322"/>
                  <a:gd name="T72" fmla="*/ 164 w 576"/>
                  <a:gd name="T73" fmla="*/ 24 h 322"/>
                  <a:gd name="T74" fmla="*/ 288 w 576"/>
                  <a:gd name="T75" fmla="*/ 0 h 322"/>
                  <a:gd name="T76" fmla="*/ 364 w 576"/>
                  <a:gd name="T77" fmla="*/ 10 h 322"/>
                  <a:gd name="T78" fmla="*/ 462 w 576"/>
                  <a:gd name="T79" fmla="*/ 52 h 322"/>
                  <a:gd name="T80" fmla="*/ 524 w 576"/>
                  <a:gd name="T81" fmla="*/ 112 h 322"/>
                  <a:gd name="T82" fmla="*/ 570 w 576"/>
                  <a:gd name="T83" fmla="*/ 218 h 322"/>
                  <a:gd name="T84" fmla="*/ 574 w 576"/>
                  <a:gd name="T85" fmla="*/ 290 h 322"/>
                  <a:gd name="T86" fmla="*/ 556 w 576"/>
                  <a:gd name="T87" fmla="*/ 314 h 322"/>
                  <a:gd name="T88" fmla="*/ 522 w 576"/>
                  <a:gd name="T89" fmla="*/ 322 h 322"/>
                  <a:gd name="T90" fmla="*/ 490 w 576"/>
                  <a:gd name="T91" fmla="*/ 318 h 322"/>
                  <a:gd name="T92" fmla="*/ 460 w 576"/>
                  <a:gd name="T93" fmla="*/ 306 h 322"/>
                  <a:gd name="T94" fmla="*/ 440 w 576"/>
                  <a:gd name="T95" fmla="*/ 278 h 322"/>
                  <a:gd name="T96" fmla="*/ 438 w 576"/>
                  <a:gd name="T97" fmla="*/ 270 h 322"/>
                  <a:gd name="T98" fmla="*/ 442 w 576"/>
                  <a:gd name="T99" fmla="*/ 288 h 322"/>
                  <a:gd name="T100" fmla="*/ 466 w 576"/>
                  <a:gd name="T101" fmla="*/ 312 h 322"/>
                  <a:gd name="T102" fmla="*/ 500 w 576"/>
                  <a:gd name="T103" fmla="*/ 320 h 322"/>
                  <a:gd name="T104" fmla="*/ 542 w 576"/>
                  <a:gd name="T105" fmla="*/ 320 h 322"/>
                  <a:gd name="T106" fmla="*/ 556 w 576"/>
                  <a:gd name="T107" fmla="*/ 316 h 322"/>
                  <a:gd name="T108" fmla="*/ 576 w 576"/>
                  <a:gd name="T109" fmla="*/ 276 h 322"/>
                  <a:gd name="T110" fmla="*/ 562 w 576"/>
                  <a:gd name="T111" fmla="*/ 190 h 322"/>
                  <a:gd name="T112" fmla="*/ 506 w 576"/>
                  <a:gd name="T113" fmla="*/ 90 h 322"/>
                  <a:gd name="T114" fmla="*/ 440 w 576"/>
                  <a:gd name="T115" fmla="*/ 38 h 322"/>
                  <a:gd name="T116" fmla="*/ 340 w 576"/>
                  <a:gd name="T117" fmla="*/ 4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6" h="322">
                    <a:moveTo>
                      <a:pt x="288" y="0"/>
                    </a:moveTo>
                    <a:lnTo>
                      <a:pt x="288" y="0"/>
                    </a:lnTo>
                    <a:lnTo>
                      <a:pt x="256" y="0"/>
                    </a:lnTo>
                    <a:lnTo>
                      <a:pt x="224" y="6"/>
                    </a:lnTo>
                    <a:lnTo>
                      <a:pt x="194" y="12"/>
                    </a:lnTo>
                    <a:lnTo>
                      <a:pt x="164" y="24"/>
                    </a:lnTo>
                    <a:lnTo>
                      <a:pt x="164" y="24"/>
                    </a:lnTo>
                    <a:lnTo>
                      <a:pt x="144" y="32"/>
                    </a:lnTo>
                    <a:lnTo>
                      <a:pt x="126" y="44"/>
                    </a:lnTo>
                    <a:lnTo>
                      <a:pt x="108" y="56"/>
                    </a:lnTo>
                    <a:lnTo>
                      <a:pt x="92" y="70"/>
                    </a:lnTo>
                    <a:lnTo>
                      <a:pt x="78" y="86"/>
                    </a:lnTo>
                    <a:lnTo>
                      <a:pt x="64" y="102"/>
                    </a:lnTo>
                    <a:lnTo>
                      <a:pt x="50" y="122"/>
                    </a:lnTo>
                    <a:lnTo>
                      <a:pt x="38" y="142"/>
                    </a:lnTo>
                    <a:lnTo>
                      <a:pt x="38" y="142"/>
                    </a:lnTo>
                    <a:lnTo>
                      <a:pt x="22" y="174"/>
                    </a:lnTo>
                    <a:lnTo>
                      <a:pt x="12" y="208"/>
                    </a:lnTo>
                    <a:lnTo>
                      <a:pt x="4" y="242"/>
                    </a:lnTo>
                    <a:lnTo>
                      <a:pt x="0" y="278"/>
                    </a:lnTo>
                    <a:lnTo>
                      <a:pt x="0" y="278"/>
                    </a:lnTo>
                    <a:lnTo>
                      <a:pt x="2" y="286"/>
                    </a:lnTo>
                    <a:lnTo>
                      <a:pt x="2" y="294"/>
                    </a:lnTo>
                    <a:lnTo>
                      <a:pt x="6" y="302"/>
                    </a:lnTo>
                    <a:lnTo>
                      <a:pt x="10" y="308"/>
                    </a:lnTo>
                    <a:lnTo>
                      <a:pt x="14" y="312"/>
                    </a:lnTo>
                    <a:lnTo>
                      <a:pt x="20" y="316"/>
                    </a:lnTo>
                    <a:lnTo>
                      <a:pt x="26" y="318"/>
                    </a:lnTo>
                    <a:lnTo>
                      <a:pt x="34" y="320"/>
                    </a:lnTo>
                    <a:lnTo>
                      <a:pt x="34" y="320"/>
                    </a:lnTo>
                    <a:lnTo>
                      <a:pt x="56" y="322"/>
                    </a:lnTo>
                    <a:lnTo>
                      <a:pt x="56" y="322"/>
                    </a:lnTo>
                    <a:lnTo>
                      <a:pt x="76" y="320"/>
                    </a:lnTo>
                    <a:lnTo>
                      <a:pt x="76" y="320"/>
                    </a:lnTo>
                    <a:lnTo>
                      <a:pt x="84" y="318"/>
                    </a:lnTo>
                    <a:lnTo>
                      <a:pt x="94" y="316"/>
                    </a:lnTo>
                    <a:lnTo>
                      <a:pt x="94" y="316"/>
                    </a:lnTo>
                    <a:lnTo>
                      <a:pt x="102" y="316"/>
                    </a:lnTo>
                    <a:lnTo>
                      <a:pt x="108" y="312"/>
                    </a:lnTo>
                    <a:lnTo>
                      <a:pt x="114" y="308"/>
                    </a:lnTo>
                    <a:lnTo>
                      <a:pt x="120" y="302"/>
                    </a:lnTo>
                    <a:lnTo>
                      <a:pt x="124" y="296"/>
                    </a:lnTo>
                    <a:lnTo>
                      <a:pt x="128" y="288"/>
                    </a:lnTo>
                    <a:lnTo>
                      <a:pt x="132" y="280"/>
                    </a:lnTo>
                    <a:lnTo>
                      <a:pt x="132" y="270"/>
                    </a:lnTo>
                    <a:lnTo>
                      <a:pt x="132" y="270"/>
                    </a:lnTo>
                    <a:lnTo>
                      <a:pt x="132" y="262"/>
                    </a:lnTo>
                    <a:lnTo>
                      <a:pt x="132" y="262"/>
                    </a:lnTo>
                    <a:lnTo>
                      <a:pt x="134" y="246"/>
                    </a:lnTo>
                    <a:lnTo>
                      <a:pt x="140" y="230"/>
                    </a:lnTo>
                    <a:lnTo>
                      <a:pt x="146" y="212"/>
                    </a:lnTo>
                    <a:lnTo>
                      <a:pt x="158" y="196"/>
                    </a:lnTo>
                    <a:lnTo>
                      <a:pt x="158" y="196"/>
                    </a:lnTo>
                    <a:lnTo>
                      <a:pt x="170" y="184"/>
                    </a:lnTo>
                    <a:lnTo>
                      <a:pt x="182" y="172"/>
                    </a:lnTo>
                    <a:lnTo>
                      <a:pt x="206" y="152"/>
                    </a:lnTo>
                    <a:lnTo>
                      <a:pt x="206" y="152"/>
                    </a:lnTo>
                    <a:lnTo>
                      <a:pt x="220" y="142"/>
                    </a:lnTo>
                    <a:lnTo>
                      <a:pt x="220" y="142"/>
                    </a:lnTo>
                    <a:lnTo>
                      <a:pt x="254" y="134"/>
                    </a:lnTo>
                    <a:lnTo>
                      <a:pt x="270" y="130"/>
                    </a:lnTo>
                    <a:lnTo>
                      <a:pt x="288" y="128"/>
                    </a:lnTo>
                    <a:lnTo>
                      <a:pt x="288" y="128"/>
                    </a:lnTo>
                    <a:lnTo>
                      <a:pt x="316" y="132"/>
                    </a:lnTo>
                    <a:lnTo>
                      <a:pt x="340" y="138"/>
                    </a:lnTo>
                    <a:lnTo>
                      <a:pt x="362" y="148"/>
                    </a:lnTo>
                    <a:lnTo>
                      <a:pt x="386" y="162"/>
                    </a:lnTo>
                    <a:lnTo>
                      <a:pt x="386" y="162"/>
                    </a:lnTo>
                    <a:lnTo>
                      <a:pt x="396" y="172"/>
                    </a:lnTo>
                    <a:lnTo>
                      <a:pt x="406" y="182"/>
                    </a:lnTo>
                    <a:lnTo>
                      <a:pt x="414" y="192"/>
                    </a:lnTo>
                    <a:lnTo>
                      <a:pt x="420" y="204"/>
                    </a:lnTo>
                    <a:lnTo>
                      <a:pt x="420" y="204"/>
                    </a:lnTo>
                    <a:lnTo>
                      <a:pt x="434" y="232"/>
                    </a:lnTo>
                    <a:lnTo>
                      <a:pt x="442" y="258"/>
                    </a:lnTo>
                    <a:lnTo>
                      <a:pt x="442" y="258"/>
                    </a:lnTo>
                    <a:lnTo>
                      <a:pt x="442" y="258"/>
                    </a:lnTo>
                    <a:lnTo>
                      <a:pt x="442" y="258"/>
                    </a:lnTo>
                    <a:lnTo>
                      <a:pt x="442" y="258"/>
                    </a:lnTo>
                    <a:lnTo>
                      <a:pt x="442" y="258"/>
                    </a:lnTo>
                    <a:lnTo>
                      <a:pt x="434" y="230"/>
                    </a:lnTo>
                    <a:lnTo>
                      <a:pt x="420" y="204"/>
                    </a:lnTo>
                    <a:lnTo>
                      <a:pt x="420" y="204"/>
                    </a:lnTo>
                    <a:lnTo>
                      <a:pt x="414" y="192"/>
                    </a:lnTo>
                    <a:lnTo>
                      <a:pt x="406" y="180"/>
                    </a:lnTo>
                    <a:lnTo>
                      <a:pt x="396" y="170"/>
                    </a:lnTo>
                    <a:lnTo>
                      <a:pt x="386" y="162"/>
                    </a:lnTo>
                    <a:lnTo>
                      <a:pt x="386" y="162"/>
                    </a:lnTo>
                    <a:lnTo>
                      <a:pt x="362" y="148"/>
                    </a:lnTo>
                    <a:lnTo>
                      <a:pt x="340" y="136"/>
                    </a:lnTo>
                    <a:lnTo>
                      <a:pt x="316" y="130"/>
                    </a:lnTo>
                    <a:lnTo>
                      <a:pt x="288" y="128"/>
                    </a:lnTo>
                    <a:lnTo>
                      <a:pt x="288" y="128"/>
                    </a:lnTo>
                    <a:lnTo>
                      <a:pt x="270" y="130"/>
                    </a:lnTo>
                    <a:lnTo>
                      <a:pt x="254" y="132"/>
                    </a:lnTo>
                    <a:lnTo>
                      <a:pt x="220" y="140"/>
                    </a:lnTo>
                    <a:lnTo>
                      <a:pt x="220" y="140"/>
                    </a:lnTo>
                    <a:lnTo>
                      <a:pt x="206" y="152"/>
                    </a:lnTo>
                    <a:lnTo>
                      <a:pt x="206" y="152"/>
                    </a:lnTo>
                    <a:lnTo>
                      <a:pt x="182" y="172"/>
                    </a:lnTo>
                    <a:lnTo>
                      <a:pt x="170" y="182"/>
                    </a:lnTo>
                    <a:lnTo>
                      <a:pt x="158" y="194"/>
                    </a:lnTo>
                    <a:lnTo>
                      <a:pt x="158" y="194"/>
                    </a:lnTo>
                    <a:lnTo>
                      <a:pt x="146" y="212"/>
                    </a:lnTo>
                    <a:lnTo>
                      <a:pt x="138" y="228"/>
                    </a:lnTo>
                    <a:lnTo>
                      <a:pt x="134" y="246"/>
                    </a:lnTo>
                    <a:lnTo>
                      <a:pt x="132" y="262"/>
                    </a:lnTo>
                    <a:lnTo>
                      <a:pt x="132" y="262"/>
                    </a:lnTo>
                    <a:lnTo>
                      <a:pt x="132" y="270"/>
                    </a:lnTo>
                    <a:lnTo>
                      <a:pt x="132" y="270"/>
                    </a:lnTo>
                    <a:lnTo>
                      <a:pt x="130" y="278"/>
                    </a:lnTo>
                    <a:lnTo>
                      <a:pt x="128" y="288"/>
                    </a:lnTo>
                    <a:lnTo>
                      <a:pt x="124" y="294"/>
                    </a:lnTo>
                    <a:lnTo>
                      <a:pt x="120" y="302"/>
                    </a:lnTo>
                    <a:lnTo>
                      <a:pt x="114" y="306"/>
                    </a:lnTo>
                    <a:lnTo>
                      <a:pt x="108" y="312"/>
                    </a:lnTo>
                    <a:lnTo>
                      <a:pt x="94" y="316"/>
                    </a:lnTo>
                    <a:lnTo>
                      <a:pt x="94" y="316"/>
                    </a:lnTo>
                    <a:lnTo>
                      <a:pt x="84" y="318"/>
                    </a:lnTo>
                    <a:lnTo>
                      <a:pt x="76" y="320"/>
                    </a:lnTo>
                    <a:lnTo>
                      <a:pt x="76" y="320"/>
                    </a:lnTo>
                    <a:lnTo>
                      <a:pt x="56" y="322"/>
                    </a:lnTo>
                    <a:lnTo>
                      <a:pt x="56" y="322"/>
                    </a:lnTo>
                    <a:lnTo>
                      <a:pt x="34" y="320"/>
                    </a:lnTo>
                    <a:lnTo>
                      <a:pt x="34" y="320"/>
                    </a:lnTo>
                    <a:lnTo>
                      <a:pt x="26" y="318"/>
                    </a:lnTo>
                    <a:lnTo>
                      <a:pt x="20" y="316"/>
                    </a:lnTo>
                    <a:lnTo>
                      <a:pt x="14" y="312"/>
                    </a:lnTo>
                    <a:lnTo>
                      <a:pt x="10" y="308"/>
                    </a:lnTo>
                    <a:lnTo>
                      <a:pt x="6" y="302"/>
                    </a:lnTo>
                    <a:lnTo>
                      <a:pt x="4" y="294"/>
                    </a:lnTo>
                    <a:lnTo>
                      <a:pt x="2" y="286"/>
                    </a:lnTo>
                    <a:lnTo>
                      <a:pt x="2" y="276"/>
                    </a:lnTo>
                    <a:lnTo>
                      <a:pt x="2" y="276"/>
                    </a:lnTo>
                    <a:lnTo>
                      <a:pt x="4" y="242"/>
                    </a:lnTo>
                    <a:lnTo>
                      <a:pt x="12" y="208"/>
                    </a:lnTo>
                    <a:lnTo>
                      <a:pt x="24" y="174"/>
                    </a:lnTo>
                    <a:lnTo>
                      <a:pt x="38" y="142"/>
                    </a:lnTo>
                    <a:lnTo>
                      <a:pt x="38" y="142"/>
                    </a:lnTo>
                    <a:lnTo>
                      <a:pt x="50" y="122"/>
                    </a:lnTo>
                    <a:lnTo>
                      <a:pt x="64" y="104"/>
                    </a:lnTo>
                    <a:lnTo>
                      <a:pt x="78" y="86"/>
                    </a:lnTo>
                    <a:lnTo>
                      <a:pt x="92" y="70"/>
                    </a:lnTo>
                    <a:lnTo>
                      <a:pt x="110" y="56"/>
                    </a:lnTo>
                    <a:lnTo>
                      <a:pt x="126" y="44"/>
                    </a:lnTo>
                    <a:lnTo>
                      <a:pt x="146" y="32"/>
                    </a:lnTo>
                    <a:lnTo>
                      <a:pt x="164" y="24"/>
                    </a:lnTo>
                    <a:lnTo>
                      <a:pt x="164" y="24"/>
                    </a:lnTo>
                    <a:lnTo>
                      <a:pt x="194" y="12"/>
                    </a:lnTo>
                    <a:lnTo>
                      <a:pt x="224" y="6"/>
                    </a:lnTo>
                    <a:lnTo>
                      <a:pt x="256" y="2"/>
                    </a:lnTo>
                    <a:lnTo>
                      <a:pt x="288" y="0"/>
                    </a:lnTo>
                    <a:lnTo>
                      <a:pt x="288" y="0"/>
                    </a:lnTo>
                    <a:lnTo>
                      <a:pt x="314" y="2"/>
                    </a:lnTo>
                    <a:lnTo>
                      <a:pt x="340" y="4"/>
                    </a:lnTo>
                    <a:lnTo>
                      <a:pt x="364" y="10"/>
                    </a:lnTo>
                    <a:lnTo>
                      <a:pt x="390" y="18"/>
                    </a:lnTo>
                    <a:lnTo>
                      <a:pt x="416" y="26"/>
                    </a:lnTo>
                    <a:lnTo>
                      <a:pt x="440" y="38"/>
                    </a:lnTo>
                    <a:lnTo>
                      <a:pt x="462" y="52"/>
                    </a:lnTo>
                    <a:lnTo>
                      <a:pt x="482" y="70"/>
                    </a:lnTo>
                    <a:lnTo>
                      <a:pt x="482" y="70"/>
                    </a:lnTo>
                    <a:lnTo>
                      <a:pt x="504" y="90"/>
                    </a:lnTo>
                    <a:lnTo>
                      <a:pt x="524" y="112"/>
                    </a:lnTo>
                    <a:lnTo>
                      <a:pt x="540" y="138"/>
                    </a:lnTo>
                    <a:lnTo>
                      <a:pt x="552" y="162"/>
                    </a:lnTo>
                    <a:lnTo>
                      <a:pt x="562" y="190"/>
                    </a:lnTo>
                    <a:lnTo>
                      <a:pt x="570" y="218"/>
                    </a:lnTo>
                    <a:lnTo>
                      <a:pt x="574" y="246"/>
                    </a:lnTo>
                    <a:lnTo>
                      <a:pt x="576" y="276"/>
                    </a:lnTo>
                    <a:lnTo>
                      <a:pt x="576" y="276"/>
                    </a:lnTo>
                    <a:lnTo>
                      <a:pt x="574" y="290"/>
                    </a:lnTo>
                    <a:lnTo>
                      <a:pt x="570" y="300"/>
                    </a:lnTo>
                    <a:lnTo>
                      <a:pt x="564" y="308"/>
                    </a:lnTo>
                    <a:lnTo>
                      <a:pt x="556" y="314"/>
                    </a:lnTo>
                    <a:lnTo>
                      <a:pt x="556" y="314"/>
                    </a:lnTo>
                    <a:lnTo>
                      <a:pt x="550" y="318"/>
                    </a:lnTo>
                    <a:lnTo>
                      <a:pt x="542" y="320"/>
                    </a:lnTo>
                    <a:lnTo>
                      <a:pt x="542" y="320"/>
                    </a:lnTo>
                    <a:lnTo>
                      <a:pt x="522" y="322"/>
                    </a:lnTo>
                    <a:lnTo>
                      <a:pt x="522" y="322"/>
                    </a:lnTo>
                    <a:lnTo>
                      <a:pt x="500" y="320"/>
                    </a:lnTo>
                    <a:lnTo>
                      <a:pt x="500" y="320"/>
                    </a:lnTo>
                    <a:lnTo>
                      <a:pt x="490" y="318"/>
                    </a:lnTo>
                    <a:lnTo>
                      <a:pt x="482" y="316"/>
                    </a:lnTo>
                    <a:lnTo>
                      <a:pt x="482" y="316"/>
                    </a:lnTo>
                    <a:lnTo>
                      <a:pt x="466" y="312"/>
                    </a:lnTo>
                    <a:lnTo>
                      <a:pt x="460" y="306"/>
                    </a:lnTo>
                    <a:lnTo>
                      <a:pt x="454" y="302"/>
                    </a:lnTo>
                    <a:lnTo>
                      <a:pt x="448" y="294"/>
                    </a:lnTo>
                    <a:lnTo>
                      <a:pt x="442" y="288"/>
                    </a:lnTo>
                    <a:lnTo>
                      <a:pt x="440" y="278"/>
                    </a:lnTo>
                    <a:lnTo>
                      <a:pt x="438" y="270"/>
                    </a:lnTo>
                    <a:lnTo>
                      <a:pt x="438" y="270"/>
                    </a:lnTo>
                    <a:lnTo>
                      <a:pt x="438" y="270"/>
                    </a:lnTo>
                    <a:lnTo>
                      <a:pt x="438" y="270"/>
                    </a:lnTo>
                    <a:lnTo>
                      <a:pt x="438" y="270"/>
                    </a:lnTo>
                    <a:lnTo>
                      <a:pt x="438" y="270"/>
                    </a:lnTo>
                    <a:lnTo>
                      <a:pt x="440" y="280"/>
                    </a:lnTo>
                    <a:lnTo>
                      <a:pt x="442" y="288"/>
                    </a:lnTo>
                    <a:lnTo>
                      <a:pt x="448" y="296"/>
                    </a:lnTo>
                    <a:lnTo>
                      <a:pt x="452" y="302"/>
                    </a:lnTo>
                    <a:lnTo>
                      <a:pt x="460" y="308"/>
                    </a:lnTo>
                    <a:lnTo>
                      <a:pt x="466" y="312"/>
                    </a:lnTo>
                    <a:lnTo>
                      <a:pt x="482" y="318"/>
                    </a:lnTo>
                    <a:lnTo>
                      <a:pt x="482" y="318"/>
                    </a:lnTo>
                    <a:lnTo>
                      <a:pt x="490" y="318"/>
                    </a:lnTo>
                    <a:lnTo>
                      <a:pt x="500" y="320"/>
                    </a:lnTo>
                    <a:lnTo>
                      <a:pt x="500" y="320"/>
                    </a:lnTo>
                    <a:lnTo>
                      <a:pt x="522" y="322"/>
                    </a:lnTo>
                    <a:lnTo>
                      <a:pt x="522" y="322"/>
                    </a:lnTo>
                    <a:lnTo>
                      <a:pt x="542" y="320"/>
                    </a:lnTo>
                    <a:lnTo>
                      <a:pt x="542" y="320"/>
                    </a:lnTo>
                    <a:lnTo>
                      <a:pt x="550" y="320"/>
                    </a:lnTo>
                    <a:lnTo>
                      <a:pt x="556" y="316"/>
                    </a:lnTo>
                    <a:lnTo>
                      <a:pt x="556" y="316"/>
                    </a:lnTo>
                    <a:lnTo>
                      <a:pt x="564" y="310"/>
                    </a:lnTo>
                    <a:lnTo>
                      <a:pt x="572" y="300"/>
                    </a:lnTo>
                    <a:lnTo>
                      <a:pt x="576" y="290"/>
                    </a:lnTo>
                    <a:lnTo>
                      <a:pt x="576" y="276"/>
                    </a:lnTo>
                    <a:lnTo>
                      <a:pt x="576" y="276"/>
                    </a:lnTo>
                    <a:lnTo>
                      <a:pt x="574" y="246"/>
                    </a:lnTo>
                    <a:lnTo>
                      <a:pt x="570" y="218"/>
                    </a:lnTo>
                    <a:lnTo>
                      <a:pt x="562" y="190"/>
                    </a:lnTo>
                    <a:lnTo>
                      <a:pt x="552" y="162"/>
                    </a:lnTo>
                    <a:lnTo>
                      <a:pt x="540" y="136"/>
                    </a:lnTo>
                    <a:lnTo>
                      <a:pt x="524" y="112"/>
                    </a:lnTo>
                    <a:lnTo>
                      <a:pt x="506" y="90"/>
                    </a:lnTo>
                    <a:lnTo>
                      <a:pt x="484" y="68"/>
                    </a:lnTo>
                    <a:lnTo>
                      <a:pt x="484" y="68"/>
                    </a:lnTo>
                    <a:lnTo>
                      <a:pt x="462" y="52"/>
                    </a:lnTo>
                    <a:lnTo>
                      <a:pt x="440" y="38"/>
                    </a:lnTo>
                    <a:lnTo>
                      <a:pt x="416" y="26"/>
                    </a:lnTo>
                    <a:lnTo>
                      <a:pt x="390" y="16"/>
                    </a:lnTo>
                    <a:lnTo>
                      <a:pt x="364" y="10"/>
                    </a:lnTo>
                    <a:lnTo>
                      <a:pt x="340" y="4"/>
                    </a:lnTo>
                    <a:lnTo>
                      <a:pt x="314" y="0"/>
                    </a:lnTo>
                    <a:lnTo>
                      <a:pt x="288" y="0"/>
                    </a:lnTo>
                    <a:close/>
                  </a:path>
                </a:pathLst>
              </a:custGeom>
              <a:solidFill>
                <a:srgbClr val="F9F9F9"/>
              </a:solidFill>
              <a:ln>
                <a:noFill/>
              </a:ln>
            </p:spPr>
            <p:txBody>
              <a:bodyPr vert="horz" wrap="square" lIns="91440" tIns="45720" rIns="91440" bIns="45720" numCol="1" anchor="t" anchorCtr="0" compatLnSpc="1"/>
              <a:lstStyle/>
              <a:p>
                <a:endParaRPr lang="zh-CN" altLang="en-US"/>
              </a:p>
            </p:txBody>
          </p:sp>
          <p:sp>
            <p:nvSpPr>
              <p:cNvPr id="793" name="Freeform 172"/>
              <p:cNvSpPr/>
              <p:nvPr/>
            </p:nvSpPr>
            <p:spPr bwMode="auto">
              <a:xfrm>
                <a:off x="2603" y="3253"/>
                <a:ext cx="576" cy="322"/>
              </a:xfrm>
              <a:custGeom>
                <a:avLst/>
                <a:gdLst>
                  <a:gd name="T0" fmla="*/ 224 w 576"/>
                  <a:gd name="T1" fmla="*/ 6 h 322"/>
                  <a:gd name="T2" fmla="*/ 144 w 576"/>
                  <a:gd name="T3" fmla="*/ 32 h 322"/>
                  <a:gd name="T4" fmla="*/ 78 w 576"/>
                  <a:gd name="T5" fmla="*/ 86 h 322"/>
                  <a:gd name="T6" fmla="*/ 38 w 576"/>
                  <a:gd name="T7" fmla="*/ 142 h 322"/>
                  <a:gd name="T8" fmla="*/ 0 w 576"/>
                  <a:gd name="T9" fmla="*/ 278 h 322"/>
                  <a:gd name="T10" fmla="*/ 6 w 576"/>
                  <a:gd name="T11" fmla="*/ 302 h 322"/>
                  <a:gd name="T12" fmla="*/ 26 w 576"/>
                  <a:gd name="T13" fmla="*/ 318 h 322"/>
                  <a:gd name="T14" fmla="*/ 56 w 576"/>
                  <a:gd name="T15" fmla="*/ 322 h 322"/>
                  <a:gd name="T16" fmla="*/ 94 w 576"/>
                  <a:gd name="T17" fmla="*/ 316 h 322"/>
                  <a:gd name="T18" fmla="*/ 114 w 576"/>
                  <a:gd name="T19" fmla="*/ 308 h 322"/>
                  <a:gd name="T20" fmla="*/ 132 w 576"/>
                  <a:gd name="T21" fmla="*/ 280 h 322"/>
                  <a:gd name="T22" fmla="*/ 132 w 576"/>
                  <a:gd name="T23" fmla="*/ 262 h 322"/>
                  <a:gd name="T24" fmla="*/ 158 w 576"/>
                  <a:gd name="T25" fmla="*/ 196 h 322"/>
                  <a:gd name="T26" fmla="*/ 206 w 576"/>
                  <a:gd name="T27" fmla="*/ 152 h 322"/>
                  <a:gd name="T28" fmla="*/ 254 w 576"/>
                  <a:gd name="T29" fmla="*/ 134 h 322"/>
                  <a:gd name="T30" fmla="*/ 316 w 576"/>
                  <a:gd name="T31" fmla="*/ 132 h 322"/>
                  <a:gd name="T32" fmla="*/ 386 w 576"/>
                  <a:gd name="T33" fmla="*/ 162 h 322"/>
                  <a:gd name="T34" fmla="*/ 420 w 576"/>
                  <a:gd name="T35" fmla="*/ 204 h 322"/>
                  <a:gd name="T36" fmla="*/ 442 w 576"/>
                  <a:gd name="T37" fmla="*/ 258 h 322"/>
                  <a:gd name="T38" fmla="*/ 442 w 576"/>
                  <a:gd name="T39" fmla="*/ 258 h 322"/>
                  <a:gd name="T40" fmla="*/ 414 w 576"/>
                  <a:gd name="T41" fmla="*/ 192 h 322"/>
                  <a:gd name="T42" fmla="*/ 386 w 576"/>
                  <a:gd name="T43" fmla="*/ 162 h 322"/>
                  <a:gd name="T44" fmla="*/ 288 w 576"/>
                  <a:gd name="T45" fmla="*/ 128 h 322"/>
                  <a:gd name="T46" fmla="*/ 220 w 576"/>
                  <a:gd name="T47" fmla="*/ 140 h 322"/>
                  <a:gd name="T48" fmla="*/ 182 w 576"/>
                  <a:gd name="T49" fmla="*/ 172 h 322"/>
                  <a:gd name="T50" fmla="*/ 146 w 576"/>
                  <a:gd name="T51" fmla="*/ 212 h 322"/>
                  <a:gd name="T52" fmla="*/ 132 w 576"/>
                  <a:gd name="T53" fmla="*/ 262 h 322"/>
                  <a:gd name="T54" fmla="*/ 128 w 576"/>
                  <a:gd name="T55" fmla="*/ 288 h 322"/>
                  <a:gd name="T56" fmla="*/ 108 w 576"/>
                  <a:gd name="T57" fmla="*/ 312 h 322"/>
                  <a:gd name="T58" fmla="*/ 76 w 576"/>
                  <a:gd name="T59" fmla="*/ 320 h 322"/>
                  <a:gd name="T60" fmla="*/ 34 w 576"/>
                  <a:gd name="T61" fmla="*/ 320 h 322"/>
                  <a:gd name="T62" fmla="*/ 14 w 576"/>
                  <a:gd name="T63" fmla="*/ 312 h 322"/>
                  <a:gd name="T64" fmla="*/ 2 w 576"/>
                  <a:gd name="T65" fmla="*/ 286 h 322"/>
                  <a:gd name="T66" fmla="*/ 12 w 576"/>
                  <a:gd name="T67" fmla="*/ 208 h 322"/>
                  <a:gd name="T68" fmla="*/ 50 w 576"/>
                  <a:gd name="T69" fmla="*/ 122 h 322"/>
                  <a:gd name="T70" fmla="*/ 110 w 576"/>
                  <a:gd name="T71" fmla="*/ 56 h 322"/>
                  <a:gd name="T72" fmla="*/ 164 w 576"/>
                  <a:gd name="T73" fmla="*/ 24 h 322"/>
                  <a:gd name="T74" fmla="*/ 288 w 576"/>
                  <a:gd name="T75" fmla="*/ 0 h 322"/>
                  <a:gd name="T76" fmla="*/ 364 w 576"/>
                  <a:gd name="T77" fmla="*/ 10 h 322"/>
                  <a:gd name="T78" fmla="*/ 462 w 576"/>
                  <a:gd name="T79" fmla="*/ 52 h 322"/>
                  <a:gd name="T80" fmla="*/ 524 w 576"/>
                  <a:gd name="T81" fmla="*/ 112 h 322"/>
                  <a:gd name="T82" fmla="*/ 570 w 576"/>
                  <a:gd name="T83" fmla="*/ 218 h 322"/>
                  <a:gd name="T84" fmla="*/ 574 w 576"/>
                  <a:gd name="T85" fmla="*/ 290 h 322"/>
                  <a:gd name="T86" fmla="*/ 556 w 576"/>
                  <a:gd name="T87" fmla="*/ 314 h 322"/>
                  <a:gd name="T88" fmla="*/ 522 w 576"/>
                  <a:gd name="T89" fmla="*/ 322 h 322"/>
                  <a:gd name="T90" fmla="*/ 490 w 576"/>
                  <a:gd name="T91" fmla="*/ 318 h 322"/>
                  <a:gd name="T92" fmla="*/ 460 w 576"/>
                  <a:gd name="T93" fmla="*/ 306 h 322"/>
                  <a:gd name="T94" fmla="*/ 440 w 576"/>
                  <a:gd name="T95" fmla="*/ 278 h 322"/>
                  <a:gd name="T96" fmla="*/ 438 w 576"/>
                  <a:gd name="T97" fmla="*/ 270 h 322"/>
                  <a:gd name="T98" fmla="*/ 442 w 576"/>
                  <a:gd name="T99" fmla="*/ 288 h 322"/>
                  <a:gd name="T100" fmla="*/ 466 w 576"/>
                  <a:gd name="T101" fmla="*/ 312 h 322"/>
                  <a:gd name="T102" fmla="*/ 500 w 576"/>
                  <a:gd name="T103" fmla="*/ 320 h 322"/>
                  <a:gd name="T104" fmla="*/ 542 w 576"/>
                  <a:gd name="T105" fmla="*/ 320 h 322"/>
                  <a:gd name="T106" fmla="*/ 556 w 576"/>
                  <a:gd name="T107" fmla="*/ 316 h 322"/>
                  <a:gd name="T108" fmla="*/ 576 w 576"/>
                  <a:gd name="T109" fmla="*/ 276 h 322"/>
                  <a:gd name="T110" fmla="*/ 562 w 576"/>
                  <a:gd name="T111" fmla="*/ 190 h 322"/>
                  <a:gd name="T112" fmla="*/ 506 w 576"/>
                  <a:gd name="T113" fmla="*/ 90 h 322"/>
                  <a:gd name="T114" fmla="*/ 440 w 576"/>
                  <a:gd name="T115" fmla="*/ 38 h 322"/>
                  <a:gd name="T116" fmla="*/ 340 w 576"/>
                  <a:gd name="T117" fmla="*/ 4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6" h="322">
                    <a:moveTo>
                      <a:pt x="288" y="0"/>
                    </a:moveTo>
                    <a:lnTo>
                      <a:pt x="288" y="0"/>
                    </a:lnTo>
                    <a:lnTo>
                      <a:pt x="256" y="0"/>
                    </a:lnTo>
                    <a:lnTo>
                      <a:pt x="224" y="6"/>
                    </a:lnTo>
                    <a:lnTo>
                      <a:pt x="194" y="12"/>
                    </a:lnTo>
                    <a:lnTo>
                      <a:pt x="164" y="24"/>
                    </a:lnTo>
                    <a:lnTo>
                      <a:pt x="164" y="24"/>
                    </a:lnTo>
                    <a:lnTo>
                      <a:pt x="144" y="32"/>
                    </a:lnTo>
                    <a:lnTo>
                      <a:pt x="126" y="44"/>
                    </a:lnTo>
                    <a:lnTo>
                      <a:pt x="108" y="56"/>
                    </a:lnTo>
                    <a:lnTo>
                      <a:pt x="92" y="70"/>
                    </a:lnTo>
                    <a:lnTo>
                      <a:pt x="78" y="86"/>
                    </a:lnTo>
                    <a:lnTo>
                      <a:pt x="64" y="102"/>
                    </a:lnTo>
                    <a:lnTo>
                      <a:pt x="50" y="122"/>
                    </a:lnTo>
                    <a:lnTo>
                      <a:pt x="38" y="142"/>
                    </a:lnTo>
                    <a:lnTo>
                      <a:pt x="38" y="142"/>
                    </a:lnTo>
                    <a:lnTo>
                      <a:pt x="22" y="174"/>
                    </a:lnTo>
                    <a:lnTo>
                      <a:pt x="12" y="208"/>
                    </a:lnTo>
                    <a:lnTo>
                      <a:pt x="4" y="242"/>
                    </a:lnTo>
                    <a:lnTo>
                      <a:pt x="0" y="278"/>
                    </a:lnTo>
                    <a:lnTo>
                      <a:pt x="0" y="278"/>
                    </a:lnTo>
                    <a:lnTo>
                      <a:pt x="2" y="286"/>
                    </a:lnTo>
                    <a:lnTo>
                      <a:pt x="2" y="294"/>
                    </a:lnTo>
                    <a:lnTo>
                      <a:pt x="6" y="302"/>
                    </a:lnTo>
                    <a:lnTo>
                      <a:pt x="10" y="308"/>
                    </a:lnTo>
                    <a:lnTo>
                      <a:pt x="14" y="312"/>
                    </a:lnTo>
                    <a:lnTo>
                      <a:pt x="20" y="316"/>
                    </a:lnTo>
                    <a:lnTo>
                      <a:pt x="26" y="318"/>
                    </a:lnTo>
                    <a:lnTo>
                      <a:pt x="34" y="320"/>
                    </a:lnTo>
                    <a:lnTo>
                      <a:pt x="34" y="320"/>
                    </a:lnTo>
                    <a:lnTo>
                      <a:pt x="56" y="322"/>
                    </a:lnTo>
                    <a:lnTo>
                      <a:pt x="56" y="322"/>
                    </a:lnTo>
                    <a:lnTo>
                      <a:pt x="76" y="320"/>
                    </a:lnTo>
                    <a:lnTo>
                      <a:pt x="76" y="320"/>
                    </a:lnTo>
                    <a:lnTo>
                      <a:pt x="84" y="318"/>
                    </a:lnTo>
                    <a:lnTo>
                      <a:pt x="94" y="316"/>
                    </a:lnTo>
                    <a:lnTo>
                      <a:pt x="94" y="316"/>
                    </a:lnTo>
                    <a:lnTo>
                      <a:pt x="102" y="316"/>
                    </a:lnTo>
                    <a:lnTo>
                      <a:pt x="108" y="312"/>
                    </a:lnTo>
                    <a:lnTo>
                      <a:pt x="114" y="308"/>
                    </a:lnTo>
                    <a:lnTo>
                      <a:pt x="120" y="302"/>
                    </a:lnTo>
                    <a:lnTo>
                      <a:pt x="124" y="296"/>
                    </a:lnTo>
                    <a:lnTo>
                      <a:pt x="128" y="288"/>
                    </a:lnTo>
                    <a:lnTo>
                      <a:pt x="132" y="280"/>
                    </a:lnTo>
                    <a:lnTo>
                      <a:pt x="132" y="270"/>
                    </a:lnTo>
                    <a:lnTo>
                      <a:pt x="132" y="270"/>
                    </a:lnTo>
                    <a:lnTo>
                      <a:pt x="132" y="262"/>
                    </a:lnTo>
                    <a:lnTo>
                      <a:pt x="132" y="262"/>
                    </a:lnTo>
                    <a:lnTo>
                      <a:pt x="134" y="246"/>
                    </a:lnTo>
                    <a:lnTo>
                      <a:pt x="140" y="230"/>
                    </a:lnTo>
                    <a:lnTo>
                      <a:pt x="146" y="212"/>
                    </a:lnTo>
                    <a:lnTo>
                      <a:pt x="158" y="196"/>
                    </a:lnTo>
                    <a:lnTo>
                      <a:pt x="158" y="196"/>
                    </a:lnTo>
                    <a:lnTo>
                      <a:pt x="170" y="184"/>
                    </a:lnTo>
                    <a:lnTo>
                      <a:pt x="182" y="172"/>
                    </a:lnTo>
                    <a:lnTo>
                      <a:pt x="206" y="152"/>
                    </a:lnTo>
                    <a:lnTo>
                      <a:pt x="206" y="152"/>
                    </a:lnTo>
                    <a:lnTo>
                      <a:pt x="220" y="142"/>
                    </a:lnTo>
                    <a:lnTo>
                      <a:pt x="220" y="142"/>
                    </a:lnTo>
                    <a:lnTo>
                      <a:pt x="254" y="134"/>
                    </a:lnTo>
                    <a:lnTo>
                      <a:pt x="270" y="130"/>
                    </a:lnTo>
                    <a:lnTo>
                      <a:pt x="288" y="128"/>
                    </a:lnTo>
                    <a:lnTo>
                      <a:pt x="288" y="128"/>
                    </a:lnTo>
                    <a:lnTo>
                      <a:pt x="316" y="132"/>
                    </a:lnTo>
                    <a:lnTo>
                      <a:pt x="340" y="138"/>
                    </a:lnTo>
                    <a:lnTo>
                      <a:pt x="362" y="148"/>
                    </a:lnTo>
                    <a:lnTo>
                      <a:pt x="386" y="162"/>
                    </a:lnTo>
                    <a:lnTo>
                      <a:pt x="386" y="162"/>
                    </a:lnTo>
                    <a:lnTo>
                      <a:pt x="396" y="172"/>
                    </a:lnTo>
                    <a:lnTo>
                      <a:pt x="406" y="182"/>
                    </a:lnTo>
                    <a:lnTo>
                      <a:pt x="414" y="192"/>
                    </a:lnTo>
                    <a:lnTo>
                      <a:pt x="420" y="204"/>
                    </a:lnTo>
                    <a:lnTo>
                      <a:pt x="420" y="204"/>
                    </a:lnTo>
                    <a:lnTo>
                      <a:pt x="434" y="232"/>
                    </a:lnTo>
                    <a:lnTo>
                      <a:pt x="442" y="258"/>
                    </a:lnTo>
                    <a:lnTo>
                      <a:pt x="442" y="258"/>
                    </a:lnTo>
                    <a:lnTo>
                      <a:pt x="442" y="258"/>
                    </a:lnTo>
                    <a:lnTo>
                      <a:pt x="442" y="258"/>
                    </a:lnTo>
                    <a:lnTo>
                      <a:pt x="442" y="258"/>
                    </a:lnTo>
                    <a:lnTo>
                      <a:pt x="442" y="258"/>
                    </a:lnTo>
                    <a:lnTo>
                      <a:pt x="434" y="230"/>
                    </a:lnTo>
                    <a:lnTo>
                      <a:pt x="420" y="204"/>
                    </a:lnTo>
                    <a:lnTo>
                      <a:pt x="420" y="204"/>
                    </a:lnTo>
                    <a:lnTo>
                      <a:pt x="414" y="192"/>
                    </a:lnTo>
                    <a:lnTo>
                      <a:pt x="406" y="180"/>
                    </a:lnTo>
                    <a:lnTo>
                      <a:pt x="396" y="170"/>
                    </a:lnTo>
                    <a:lnTo>
                      <a:pt x="386" y="162"/>
                    </a:lnTo>
                    <a:lnTo>
                      <a:pt x="386" y="162"/>
                    </a:lnTo>
                    <a:lnTo>
                      <a:pt x="362" y="148"/>
                    </a:lnTo>
                    <a:lnTo>
                      <a:pt x="340" y="136"/>
                    </a:lnTo>
                    <a:lnTo>
                      <a:pt x="316" y="130"/>
                    </a:lnTo>
                    <a:lnTo>
                      <a:pt x="288" y="128"/>
                    </a:lnTo>
                    <a:lnTo>
                      <a:pt x="288" y="128"/>
                    </a:lnTo>
                    <a:lnTo>
                      <a:pt x="270" y="130"/>
                    </a:lnTo>
                    <a:lnTo>
                      <a:pt x="254" y="132"/>
                    </a:lnTo>
                    <a:lnTo>
                      <a:pt x="220" y="140"/>
                    </a:lnTo>
                    <a:lnTo>
                      <a:pt x="220" y="140"/>
                    </a:lnTo>
                    <a:lnTo>
                      <a:pt x="206" y="152"/>
                    </a:lnTo>
                    <a:lnTo>
                      <a:pt x="206" y="152"/>
                    </a:lnTo>
                    <a:lnTo>
                      <a:pt x="182" y="172"/>
                    </a:lnTo>
                    <a:lnTo>
                      <a:pt x="170" y="182"/>
                    </a:lnTo>
                    <a:lnTo>
                      <a:pt x="158" y="194"/>
                    </a:lnTo>
                    <a:lnTo>
                      <a:pt x="158" y="194"/>
                    </a:lnTo>
                    <a:lnTo>
                      <a:pt x="146" y="212"/>
                    </a:lnTo>
                    <a:lnTo>
                      <a:pt x="138" y="228"/>
                    </a:lnTo>
                    <a:lnTo>
                      <a:pt x="134" y="246"/>
                    </a:lnTo>
                    <a:lnTo>
                      <a:pt x="132" y="262"/>
                    </a:lnTo>
                    <a:lnTo>
                      <a:pt x="132" y="262"/>
                    </a:lnTo>
                    <a:lnTo>
                      <a:pt x="132" y="270"/>
                    </a:lnTo>
                    <a:lnTo>
                      <a:pt x="132" y="270"/>
                    </a:lnTo>
                    <a:lnTo>
                      <a:pt x="130" y="278"/>
                    </a:lnTo>
                    <a:lnTo>
                      <a:pt x="128" y="288"/>
                    </a:lnTo>
                    <a:lnTo>
                      <a:pt x="124" y="294"/>
                    </a:lnTo>
                    <a:lnTo>
                      <a:pt x="120" y="302"/>
                    </a:lnTo>
                    <a:lnTo>
                      <a:pt x="114" y="306"/>
                    </a:lnTo>
                    <a:lnTo>
                      <a:pt x="108" y="312"/>
                    </a:lnTo>
                    <a:lnTo>
                      <a:pt x="94" y="316"/>
                    </a:lnTo>
                    <a:lnTo>
                      <a:pt x="94" y="316"/>
                    </a:lnTo>
                    <a:lnTo>
                      <a:pt x="84" y="318"/>
                    </a:lnTo>
                    <a:lnTo>
                      <a:pt x="76" y="320"/>
                    </a:lnTo>
                    <a:lnTo>
                      <a:pt x="76" y="320"/>
                    </a:lnTo>
                    <a:lnTo>
                      <a:pt x="56" y="322"/>
                    </a:lnTo>
                    <a:lnTo>
                      <a:pt x="56" y="322"/>
                    </a:lnTo>
                    <a:lnTo>
                      <a:pt x="34" y="320"/>
                    </a:lnTo>
                    <a:lnTo>
                      <a:pt x="34" y="320"/>
                    </a:lnTo>
                    <a:lnTo>
                      <a:pt x="26" y="318"/>
                    </a:lnTo>
                    <a:lnTo>
                      <a:pt x="20" y="316"/>
                    </a:lnTo>
                    <a:lnTo>
                      <a:pt x="14" y="312"/>
                    </a:lnTo>
                    <a:lnTo>
                      <a:pt x="10" y="308"/>
                    </a:lnTo>
                    <a:lnTo>
                      <a:pt x="6" y="302"/>
                    </a:lnTo>
                    <a:lnTo>
                      <a:pt x="4" y="294"/>
                    </a:lnTo>
                    <a:lnTo>
                      <a:pt x="2" y="286"/>
                    </a:lnTo>
                    <a:lnTo>
                      <a:pt x="2" y="276"/>
                    </a:lnTo>
                    <a:lnTo>
                      <a:pt x="2" y="276"/>
                    </a:lnTo>
                    <a:lnTo>
                      <a:pt x="4" y="242"/>
                    </a:lnTo>
                    <a:lnTo>
                      <a:pt x="12" y="208"/>
                    </a:lnTo>
                    <a:lnTo>
                      <a:pt x="24" y="174"/>
                    </a:lnTo>
                    <a:lnTo>
                      <a:pt x="38" y="142"/>
                    </a:lnTo>
                    <a:lnTo>
                      <a:pt x="38" y="142"/>
                    </a:lnTo>
                    <a:lnTo>
                      <a:pt x="50" y="122"/>
                    </a:lnTo>
                    <a:lnTo>
                      <a:pt x="64" y="104"/>
                    </a:lnTo>
                    <a:lnTo>
                      <a:pt x="78" y="86"/>
                    </a:lnTo>
                    <a:lnTo>
                      <a:pt x="92" y="70"/>
                    </a:lnTo>
                    <a:lnTo>
                      <a:pt x="110" y="56"/>
                    </a:lnTo>
                    <a:lnTo>
                      <a:pt x="126" y="44"/>
                    </a:lnTo>
                    <a:lnTo>
                      <a:pt x="146" y="32"/>
                    </a:lnTo>
                    <a:lnTo>
                      <a:pt x="164" y="24"/>
                    </a:lnTo>
                    <a:lnTo>
                      <a:pt x="164" y="24"/>
                    </a:lnTo>
                    <a:lnTo>
                      <a:pt x="194" y="12"/>
                    </a:lnTo>
                    <a:lnTo>
                      <a:pt x="224" y="6"/>
                    </a:lnTo>
                    <a:lnTo>
                      <a:pt x="256" y="2"/>
                    </a:lnTo>
                    <a:lnTo>
                      <a:pt x="288" y="0"/>
                    </a:lnTo>
                    <a:lnTo>
                      <a:pt x="288" y="0"/>
                    </a:lnTo>
                    <a:lnTo>
                      <a:pt x="314" y="2"/>
                    </a:lnTo>
                    <a:lnTo>
                      <a:pt x="340" y="4"/>
                    </a:lnTo>
                    <a:lnTo>
                      <a:pt x="364" y="10"/>
                    </a:lnTo>
                    <a:lnTo>
                      <a:pt x="390" y="18"/>
                    </a:lnTo>
                    <a:lnTo>
                      <a:pt x="416" y="26"/>
                    </a:lnTo>
                    <a:lnTo>
                      <a:pt x="440" y="38"/>
                    </a:lnTo>
                    <a:lnTo>
                      <a:pt x="462" y="52"/>
                    </a:lnTo>
                    <a:lnTo>
                      <a:pt x="482" y="70"/>
                    </a:lnTo>
                    <a:lnTo>
                      <a:pt x="482" y="70"/>
                    </a:lnTo>
                    <a:lnTo>
                      <a:pt x="504" y="90"/>
                    </a:lnTo>
                    <a:lnTo>
                      <a:pt x="524" y="112"/>
                    </a:lnTo>
                    <a:lnTo>
                      <a:pt x="540" y="138"/>
                    </a:lnTo>
                    <a:lnTo>
                      <a:pt x="552" y="162"/>
                    </a:lnTo>
                    <a:lnTo>
                      <a:pt x="562" y="190"/>
                    </a:lnTo>
                    <a:lnTo>
                      <a:pt x="570" y="218"/>
                    </a:lnTo>
                    <a:lnTo>
                      <a:pt x="574" y="246"/>
                    </a:lnTo>
                    <a:lnTo>
                      <a:pt x="576" y="276"/>
                    </a:lnTo>
                    <a:lnTo>
                      <a:pt x="576" y="276"/>
                    </a:lnTo>
                    <a:lnTo>
                      <a:pt x="574" y="290"/>
                    </a:lnTo>
                    <a:lnTo>
                      <a:pt x="570" y="300"/>
                    </a:lnTo>
                    <a:lnTo>
                      <a:pt x="564" y="308"/>
                    </a:lnTo>
                    <a:lnTo>
                      <a:pt x="556" y="314"/>
                    </a:lnTo>
                    <a:lnTo>
                      <a:pt x="556" y="314"/>
                    </a:lnTo>
                    <a:lnTo>
                      <a:pt x="550" y="318"/>
                    </a:lnTo>
                    <a:lnTo>
                      <a:pt x="542" y="320"/>
                    </a:lnTo>
                    <a:lnTo>
                      <a:pt x="542" y="320"/>
                    </a:lnTo>
                    <a:lnTo>
                      <a:pt x="522" y="322"/>
                    </a:lnTo>
                    <a:lnTo>
                      <a:pt x="522" y="322"/>
                    </a:lnTo>
                    <a:lnTo>
                      <a:pt x="500" y="320"/>
                    </a:lnTo>
                    <a:lnTo>
                      <a:pt x="500" y="320"/>
                    </a:lnTo>
                    <a:lnTo>
                      <a:pt x="490" y="318"/>
                    </a:lnTo>
                    <a:lnTo>
                      <a:pt x="482" y="316"/>
                    </a:lnTo>
                    <a:lnTo>
                      <a:pt x="482" y="316"/>
                    </a:lnTo>
                    <a:lnTo>
                      <a:pt x="466" y="312"/>
                    </a:lnTo>
                    <a:lnTo>
                      <a:pt x="460" y="306"/>
                    </a:lnTo>
                    <a:lnTo>
                      <a:pt x="454" y="302"/>
                    </a:lnTo>
                    <a:lnTo>
                      <a:pt x="448" y="294"/>
                    </a:lnTo>
                    <a:lnTo>
                      <a:pt x="442" y="288"/>
                    </a:lnTo>
                    <a:lnTo>
                      <a:pt x="440" y="278"/>
                    </a:lnTo>
                    <a:lnTo>
                      <a:pt x="438" y="270"/>
                    </a:lnTo>
                    <a:lnTo>
                      <a:pt x="438" y="270"/>
                    </a:lnTo>
                    <a:lnTo>
                      <a:pt x="438" y="270"/>
                    </a:lnTo>
                    <a:lnTo>
                      <a:pt x="438" y="270"/>
                    </a:lnTo>
                    <a:lnTo>
                      <a:pt x="438" y="270"/>
                    </a:lnTo>
                    <a:lnTo>
                      <a:pt x="438" y="270"/>
                    </a:lnTo>
                    <a:lnTo>
                      <a:pt x="440" y="280"/>
                    </a:lnTo>
                    <a:lnTo>
                      <a:pt x="442" y="288"/>
                    </a:lnTo>
                    <a:lnTo>
                      <a:pt x="448" y="296"/>
                    </a:lnTo>
                    <a:lnTo>
                      <a:pt x="452" y="302"/>
                    </a:lnTo>
                    <a:lnTo>
                      <a:pt x="460" y="308"/>
                    </a:lnTo>
                    <a:lnTo>
                      <a:pt x="466" y="312"/>
                    </a:lnTo>
                    <a:lnTo>
                      <a:pt x="482" y="318"/>
                    </a:lnTo>
                    <a:lnTo>
                      <a:pt x="482" y="318"/>
                    </a:lnTo>
                    <a:lnTo>
                      <a:pt x="490" y="318"/>
                    </a:lnTo>
                    <a:lnTo>
                      <a:pt x="500" y="320"/>
                    </a:lnTo>
                    <a:lnTo>
                      <a:pt x="500" y="320"/>
                    </a:lnTo>
                    <a:lnTo>
                      <a:pt x="522" y="322"/>
                    </a:lnTo>
                    <a:lnTo>
                      <a:pt x="522" y="322"/>
                    </a:lnTo>
                    <a:lnTo>
                      <a:pt x="542" y="320"/>
                    </a:lnTo>
                    <a:lnTo>
                      <a:pt x="542" y="320"/>
                    </a:lnTo>
                    <a:lnTo>
                      <a:pt x="550" y="320"/>
                    </a:lnTo>
                    <a:lnTo>
                      <a:pt x="556" y="316"/>
                    </a:lnTo>
                    <a:lnTo>
                      <a:pt x="556" y="316"/>
                    </a:lnTo>
                    <a:lnTo>
                      <a:pt x="564" y="310"/>
                    </a:lnTo>
                    <a:lnTo>
                      <a:pt x="572" y="300"/>
                    </a:lnTo>
                    <a:lnTo>
                      <a:pt x="576" y="290"/>
                    </a:lnTo>
                    <a:lnTo>
                      <a:pt x="576" y="276"/>
                    </a:lnTo>
                    <a:lnTo>
                      <a:pt x="576" y="276"/>
                    </a:lnTo>
                    <a:lnTo>
                      <a:pt x="574" y="246"/>
                    </a:lnTo>
                    <a:lnTo>
                      <a:pt x="570" y="218"/>
                    </a:lnTo>
                    <a:lnTo>
                      <a:pt x="562" y="190"/>
                    </a:lnTo>
                    <a:lnTo>
                      <a:pt x="552" y="162"/>
                    </a:lnTo>
                    <a:lnTo>
                      <a:pt x="540" y="136"/>
                    </a:lnTo>
                    <a:lnTo>
                      <a:pt x="524" y="112"/>
                    </a:lnTo>
                    <a:lnTo>
                      <a:pt x="506" y="90"/>
                    </a:lnTo>
                    <a:lnTo>
                      <a:pt x="484" y="68"/>
                    </a:lnTo>
                    <a:lnTo>
                      <a:pt x="484" y="68"/>
                    </a:lnTo>
                    <a:lnTo>
                      <a:pt x="462" y="52"/>
                    </a:lnTo>
                    <a:lnTo>
                      <a:pt x="440" y="38"/>
                    </a:lnTo>
                    <a:lnTo>
                      <a:pt x="416" y="26"/>
                    </a:lnTo>
                    <a:lnTo>
                      <a:pt x="390" y="16"/>
                    </a:lnTo>
                    <a:lnTo>
                      <a:pt x="364" y="10"/>
                    </a:lnTo>
                    <a:lnTo>
                      <a:pt x="340" y="4"/>
                    </a:lnTo>
                    <a:lnTo>
                      <a:pt x="314" y="0"/>
                    </a:lnTo>
                    <a:lnTo>
                      <a:pt x="288" y="0"/>
                    </a:lnTo>
                  </a:path>
                </a:pathLst>
              </a:custGeom>
              <a:noFill/>
              <a:ln>
                <a:noFill/>
              </a:ln>
            </p:spPr>
            <p:txBody>
              <a:bodyPr vert="horz" wrap="square" lIns="91440" tIns="45720" rIns="91440" bIns="45720" numCol="1" anchor="t" anchorCtr="0" compatLnSpc="1"/>
              <a:lstStyle/>
              <a:p>
                <a:endParaRPr lang="zh-CN" altLang="en-US"/>
              </a:p>
            </p:txBody>
          </p:sp>
          <p:sp>
            <p:nvSpPr>
              <p:cNvPr id="794" name="Freeform 173"/>
              <p:cNvSpPr/>
              <p:nvPr/>
            </p:nvSpPr>
            <p:spPr bwMode="auto">
              <a:xfrm>
                <a:off x="2605" y="3253"/>
                <a:ext cx="574" cy="322"/>
              </a:xfrm>
              <a:custGeom>
                <a:avLst/>
                <a:gdLst>
                  <a:gd name="T0" fmla="*/ 222 w 574"/>
                  <a:gd name="T1" fmla="*/ 6 h 322"/>
                  <a:gd name="T2" fmla="*/ 144 w 574"/>
                  <a:gd name="T3" fmla="*/ 32 h 322"/>
                  <a:gd name="T4" fmla="*/ 76 w 574"/>
                  <a:gd name="T5" fmla="*/ 86 h 322"/>
                  <a:gd name="T6" fmla="*/ 36 w 574"/>
                  <a:gd name="T7" fmla="*/ 142 h 322"/>
                  <a:gd name="T8" fmla="*/ 0 w 574"/>
                  <a:gd name="T9" fmla="*/ 276 h 322"/>
                  <a:gd name="T10" fmla="*/ 4 w 574"/>
                  <a:gd name="T11" fmla="*/ 302 h 322"/>
                  <a:gd name="T12" fmla="*/ 24 w 574"/>
                  <a:gd name="T13" fmla="*/ 318 h 322"/>
                  <a:gd name="T14" fmla="*/ 54 w 574"/>
                  <a:gd name="T15" fmla="*/ 322 h 322"/>
                  <a:gd name="T16" fmla="*/ 92 w 574"/>
                  <a:gd name="T17" fmla="*/ 316 h 322"/>
                  <a:gd name="T18" fmla="*/ 118 w 574"/>
                  <a:gd name="T19" fmla="*/ 302 h 322"/>
                  <a:gd name="T20" fmla="*/ 130 w 574"/>
                  <a:gd name="T21" fmla="*/ 270 h 322"/>
                  <a:gd name="T22" fmla="*/ 132 w 574"/>
                  <a:gd name="T23" fmla="*/ 246 h 322"/>
                  <a:gd name="T24" fmla="*/ 156 w 574"/>
                  <a:gd name="T25" fmla="*/ 194 h 322"/>
                  <a:gd name="T26" fmla="*/ 204 w 574"/>
                  <a:gd name="T27" fmla="*/ 152 h 322"/>
                  <a:gd name="T28" fmla="*/ 268 w 574"/>
                  <a:gd name="T29" fmla="*/ 130 h 322"/>
                  <a:gd name="T30" fmla="*/ 338 w 574"/>
                  <a:gd name="T31" fmla="*/ 136 h 322"/>
                  <a:gd name="T32" fmla="*/ 394 w 574"/>
                  <a:gd name="T33" fmla="*/ 170 h 322"/>
                  <a:gd name="T34" fmla="*/ 418 w 574"/>
                  <a:gd name="T35" fmla="*/ 204 h 322"/>
                  <a:gd name="T36" fmla="*/ 440 w 574"/>
                  <a:gd name="T37" fmla="*/ 258 h 322"/>
                  <a:gd name="T38" fmla="*/ 432 w 574"/>
                  <a:gd name="T39" fmla="*/ 230 h 322"/>
                  <a:gd name="T40" fmla="*/ 404 w 574"/>
                  <a:gd name="T41" fmla="*/ 180 h 322"/>
                  <a:gd name="T42" fmla="*/ 360 w 574"/>
                  <a:gd name="T43" fmla="*/ 146 h 322"/>
                  <a:gd name="T44" fmla="*/ 286 w 574"/>
                  <a:gd name="T45" fmla="*/ 128 h 322"/>
                  <a:gd name="T46" fmla="*/ 218 w 574"/>
                  <a:gd name="T47" fmla="*/ 140 h 322"/>
                  <a:gd name="T48" fmla="*/ 168 w 574"/>
                  <a:gd name="T49" fmla="*/ 182 h 322"/>
                  <a:gd name="T50" fmla="*/ 136 w 574"/>
                  <a:gd name="T51" fmla="*/ 228 h 322"/>
                  <a:gd name="T52" fmla="*/ 130 w 574"/>
                  <a:gd name="T53" fmla="*/ 268 h 322"/>
                  <a:gd name="T54" fmla="*/ 122 w 574"/>
                  <a:gd name="T55" fmla="*/ 294 h 322"/>
                  <a:gd name="T56" fmla="*/ 92 w 574"/>
                  <a:gd name="T57" fmla="*/ 316 h 322"/>
                  <a:gd name="T58" fmla="*/ 74 w 574"/>
                  <a:gd name="T59" fmla="*/ 318 h 322"/>
                  <a:gd name="T60" fmla="*/ 32 w 574"/>
                  <a:gd name="T61" fmla="*/ 318 h 322"/>
                  <a:gd name="T62" fmla="*/ 8 w 574"/>
                  <a:gd name="T63" fmla="*/ 306 h 322"/>
                  <a:gd name="T64" fmla="*/ 0 w 574"/>
                  <a:gd name="T65" fmla="*/ 276 h 322"/>
                  <a:gd name="T66" fmla="*/ 22 w 574"/>
                  <a:gd name="T67" fmla="*/ 174 h 322"/>
                  <a:gd name="T68" fmla="*/ 62 w 574"/>
                  <a:gd name="T69" fmla="*/ 104 h 322"/>
                  <a:gd name="T70" fmla="*/ 126 w 574"/>
                  <a:gd name="T71" fmla="*/ 44 h 322"/>
                  <a:gd name="T72" fmla="*/ 192 w 574"/>
                  <a:gd name="T73" fmla="*/ 14 h 322"/>
                  <a:gd name="T74" fmla="*/ 286 w 574"/>
                  <a:gd name="T75" fmla="*/ 0 h 322"/>
                  <a:gd name="T76" fmla="*/ 388 w 574"/>
                  <a:gd name="T77" fmla="*/ 18 h 322"/>
                  <a:gd name="T78" fmla="*/ 480 w 574"/>
                  <a:gd name="T79" fmla="*/ 70 h 322"/>
                  <a:gd name="T80" fmla="*/ 536 w 574"/>
                  <a:gd name="T81" fmla="*/ 138 h 322"/>
                  <a:gd name="T82" fmla="*/ 572 w 574"/>
                  <a:gd name="T83" fmla="*/ 246 h 322"/>
                  <a:gd name="T84" fmla="*/ 568 w 574"/>
                  <a:gd name="T85" fmla="*/ 300 h 322"/>
                  <a:gd name="T86" fmla="*/ 548 w 574"/>
                  <a:gd name="T87" fmla="*/ 318 h 322"/>
                  <a:gd name="T88" fmla="*/ 518 w 574"/>
                  <a:gd name="T89" fmla="*/ 320 h 322"/>
                  <a:gd name="T90" fmla="*/ 480 w 574"/>
                  <a:gd name="T91" fmla="*/ 316 h 322"/>
                  <a:gd name="T92" fmla="*/ 452 w 574"/>
                  <a:gd name="T93" fmla="*/ 300 h 322"/>
                  <a:gd name="T94" fmla="*/ 436 w 574"/>
                  <a:gd name="T95" fmla="*/ 268 h 322"/>
                  <a:gd name="T96" fmla="*/ 436 w 574"/>
                  <a:gd name="T97" fmla="*/ 268 h 322"/>
                  <a:gd name="T98" fmla="*/ 440 w 574"/>
                  <a:gd name="T99" fmla="*/ 288 h 322"/>
                  <a:gd name="T100" fmla="*/ 464 w 574"/>
                  <a:gd name="T101" fmla="*/ 312 h 322"/>
                  <a:gd name="T102" fmla="*/ 498 w 574"/>
                  <a:gd name="T103" fmla="*/ 320 h 322"/>
                  <a:gd name="T104" fmla="*/ 540 w 574"/>
                  <a:gd name="T105" fmla="*/ 320 h 322"/>
                  <a:gd name="T106" fmla="*/ 554 w 574"/>
                  <a:gd name="T107" fmla="*/ 314 h 322"/>
                  <a:gd name="T108" fmla="*/ 574 w 574"/>
                  <a:gd name="T109" fmla="*/ 276 h 322"/>
                  <a:gd name="T110" fmla="*/ 560 w 574"/>
                  <a:gd name="T111" fmla="*/ 190 h 322"/>
                  <a:gd name="T112" fmla="*/ 502 w 574"/>
                  <a:gd name="T113" fmla="*/ 90 h 322"/>
                  <a:gd name="T114" fmla="*/ 438 w 574"/>
                  <a:gd name="T115" fmla="*/ 38 h 322"/>
                  <a:gd name="T116" fmla="*/ 338 w 574"/>
                  <a:gd name="T117" fmla="*/ 4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4" h="322">
                    <a:moveTo>
                      <a:pt x="286" y="0"/>
                    </a:moveTo>
                    <a:lnTo>
                      <a:pt x="286" y="0"/>
                    </a:lnTo>
                    <a:lnTo>
                      <a:pt x="254" y="2"/>
                    </a:lnTo>
                    <a:lnTo>
                      <a:pt x="222" y="6"/>
                    </a:lnTo>
                    <a:lnTo>
                      <a:pt x="192" y="12"/>
                    </a:lnTo>
                    <a:lnTo>
                      <a:pt x="162" y="24"/>
                    </a:lnTo>
                    <a:lnTo>
                      <a:pt x="162" y="24"/>
                    </a:lnTo>
                    <a:lnTo>
                      <a:pt x="144" y="32"/>
                    </a:lnTo>
                    <a:lnTo>
                      <a:pt x="124" y="44"/>
                    </a:lnTo>
                    <a:lnTo>
                      <a:pt x="108" y="56"/>
                    </a:lnTo>
                    <a:lnTo>
                      <a:pt x="90" y="70"/>
                    </a:lnTo>
                    <a:lnTo>
                      <a:pt x="76" y="86"/>
                    </a:lnTo>
                    <a:lnTo>
                      <a:pt x="62" y="104"/>
                    </a:lnTo>
                    <a:lnTo>
                      <a:pt x="48" y="122"/>
                    </a:lnTo>
                    <a:lnTo>
                      <a:pt x="36" y="142"/>
                    </a:lnTo>
                    <a:lnTo>
                      <a:pt x="36" y="142"/>
                    </a:lnTo>
                    <a:lnTo>
                      <a:pt x="22" y="174"/>
                    </a:lnTo>
                    <a:lnTo>
                      <a:pt x="10" y="208"/>
                    </a:lnTo>
                    <a:lnTo>
                      <a:pt x="2" y="242"/>
                    </a:lnTo>
                    <a:lnTo>
                      <a:pt x="0" y="276"/>
                    </a:lnTo>
                    <a:lnTo>
                      <a:pt x="0" y="276"/>
                    </a:lnTo>
                    <a:lnTo>
                      <a:pt x="0" y="286"/>
                    </a:lnTo>
                    <a:lnTo>
                      <a:pt x="2" y="294"/>
                    </a:lnTo>
                    <a:lnTo>
                      <a:pt x="4" y="302"/>
                    </a:lnTo>
                    <a:lnTo>
                      <a:pt x="8" y="308"/>
                    </a:lnTo>
                    <a:lnTo>
                      <a:pt x="12" y="312"/>
                    </a:lnTo>
                    <a:lnTo>
                      <a:pt x="18" y="316"/>
                    </a:lnTo>
                    <a:lnTo>
                      <a:pt x="24" y="318"/>
                    </a:lnTo>
                    <a:lnTo>
                      <a:pt x="32" y="320"/>
                    </a:lnTo>
                    <a:lnTo>
                      <a:pt x="32" y="320"/>
                    </a:lnTo>
                    <a:lnTo>
                      <a:pt x="54" y="322"/>
                    </a:lnTo>
                    <a:lnTo>
                      <a:pt x="54" y="322"/>
                    </a:lnTo>
                    <a:lnTo>
                      <a:pt x="74" y="320"/>
                    </a:lnTo>
                    <a:lnTo>
                      <a:pt x="74" y="320"/>
                    </a:lnTo>
                    <a:lnTo>
                      <a:pt x="82" y="318"/>
                    </a:lnTo>
                    <a:lnTo>
                      <a:pt x="92" y="316"/>
                    </a:lnTo>
                    <a:lnTo>
                      <a:pt x="92" y="316"/>
                    </a:lnTo>
                    <a:lnTo>
                      <a:pt x="106" y="312"/>
                    </a:lnTo>
                    <a:lnTo>
                      <a:pt x="112" y="306"/>
                    </a:lnTo>
                    <a:lnTo>
                      <a:pt x="118" y="302"/>
                    </a:lnTo>
                    <a:lnTo>
                      <a:pt x="122" y="294"/>
                    </a:lnTo>
                    <a:lnTo>
                      <a:pt x="126" y="288"/>
                    </a:lnTo>
                    <a:lnTo>
                      <a:pt x="128" y="278"/>
                    </a:lnTo>
                    <a:lnTo>
                      <a:pt x="130" y="270"/>
                    </a:lnTo>
                    <a:lnTo>
                      <a:pt x="130" y="270"/>
                    </a:lnTo>
                    <a:lnTo>
                      <a:pt x="130" y="262"/>
                    </a:lnTo>
                    <a:lnTo>
                      <a:pt x="130" y="262"/>
                    </a:lnTo>
                    <a:lnTo>
                      <a:pt x="132" y="246"/>
                    </a:lnTo>
                    <a:lnTo>
                      <a:pt x="136" y="228"/>
                    </a:lnTo>
                    <a:lnTo>
                      <a:pt x="144" y="212"/>
                    </a:lnTo>
                    <a:lnTo>
                      <a:pt x="156" y="194"/>
                    </a:lnTo>
                    <a:lnTo>
                      <a:pt x="156" y="194"/>
                    </a:lnTo>
                    <a:lnTo>
                      <a:pt x="168" y="182"/>
                    </a:lnTo>
                    <a:lnTo>
                      <a:pt x="180" y="172"/>
                    </a:lnTo>
                    <a:lnTo>
                      <a:pt x="204" y="152"/>
                    </a:lnTo>
                    <a:lnTo>
                      <a:pt x="204" y="152"/>
                    </a:lnTo>
                    <a:lnTo>
                      <a:pt x="218" y="140"/>
                    </a:lnTo>
                    <a:lnTo>
                      <a:pt x="218" y="140"/>
                    </a:lnTo>
                    <a:lnTo>
                      <a:pt x="252" y="132"/>
                    </a:lnTo>
                    <a:lnTo>
                      <a:pt x="268" y="130"/>
                    </a:lnTo>
                    <a:lnTo>
                      <a:pt x="286" y="128"/>
                    </a:lnTo>
                    <a:lnTo>
                      <a:pt x="286" y="128"/>
                    </a:lnTo>
                    <a:lnTo>
                      <a:pt x="314" y="130"/>
                    </a:lnTo>
                    <a:lnTo>
                      <a:pt x="338" y="136"/>
                    </a:lnTo>
                    <a:lnTo>
                      <a:pt x="360" y="148"/>
                    </a:lnTo>
                    <a:lnTo>
                      <a:pt x="384" y="162"/>
                    </a:lnTo>
                    <a:lnTo>
                      <a:pt x="384" y="162"/>
                    </a:lnTo>
                    <a:lnTo>
                      <a:pt x="394" y="170"/>
                    </a:lnTo>
                    <a:lnTo>
                      <a:pt x="404" y="180"/>
                    </a:lnTo>
                    <a:lnTo>
                      <a:pt x="412" y="192"/>
                    </a:lnTo>
                    <a:lnTo>
                      <a:pt x="418" y="204"/>
                    </a:lnTo>
                    <a:lnTo>
                      <a:pt x="418" y="204"/>
                    </a:lnTo>
                    <a:lnTo>
                      <a:pt x="432" y="230"/>
                    </a:lnTo>
                    <a:lnTo>
                      <a:pt x="440" y="258"/>
                    </a:lnTo>
                    <a:lnTo>
                      <a:pt x="440" y="258"/>
                    </a:lnTo>
                    <a:lnTo>
                      <a:pt x="440" y="258"/>
                    </a:lnTo>
                    <a:lnTo>
                      <a:pt x="440" y="258"/>
                    </a:lnTo>
                    <a:lnTo>
                      <a:pt x="440" y="258"/>
                    </a:lnTo>
                    <a:lnTo>
                      <a:pt x="440" y="258"/>
                    </a:lnTo>
                    <a:lnTo>
                      <a:pt x="432" y="230"/>
                    </a:lnTo>
                    <a:lnTo>
                      <a:pt x="420" y="204"/>
                    </a:lnTo>
                    <a:lnTo>
                      <a:pt x="420" y="204"/>
                    </a:lnTo>
                    <a:lnTo>
                      <a:pt x="412" y="192"/>
                    </a:lnTo>
                    <a:lnTo>
                      <a:pt x="404" y="180"/>
                    </a:lnTo>
                    <a:lnTo>
                      <a:pt x="394" y="170"/>
                    </a:lnTo>
                    <a:lnTo>
                      <a:pt x="384" y="160"/>
                    </a:lnTo>
                    <a:lnTo>
                      <a:pt x="384" y="160"/>
                    </a:lnTo>
                    <a:lnTo>
                      <a:pt x="360" y="146"/>
                    </a:lnTo>
                    <a:lnTo>
                      <a:pt x="338" y="136"/>
                    </a:lnTo>
                    <a:lnTo>
                      <a:pt x="314" y="130"/>
                    </a:lnTo>
                    <a:lnTo>
                      <a:pt x="286" y="128"/>
                    </a:lnTo>
                    <a:lnTo>
                      <a:pt x="286" y="128"/>
                    </a:lnTo>
                    <a:lnTo>
                      <a:pt x="268" y="128"/>
                    </a:lnTo>
                    <a:lnTo>
                      <a:pt x="252" y="132"/>
                    </a:lnTo>
                    <a:lnTo>
                      <a:pt x="218" y="140"/>
                    </a:lnTo>
                    <a:lnTo>
                      <a:pt x="218" y="140"/>
                    </a:lnTo>
                    <a:lnTo>
                      <a:pt x="204" y="150"/>
                    </a:lnTo>
                    <a:lnTo>
                      <a:pt x="204" y="150"/>
                    </a:lnTo>
                    <a:lnTo>
                      <a:pt x="180" y="170"/>
                    </a:lnTo>
                    <a:lnTo>
                      <a:pt x="168" y="182"/>
                    </a:lnTo>
                    <a:lnTo>
                      <a:pt x="156" y="194"/>
                    </a:lnTo>
                    <a:lnTo>
                      <a:pt x="156" y="194"/>
                    </a:lnTo>
                    <a:lnTo>
                      <a:pt x="144" y="210"/>
                    </a:lnTo>
                    <a:lnTo>
                      <a:pt x="136" y="228"/>
                    </a:lnTo>
                    <a:lnTo>
                      <a:pt x="132" y="244"/>
                    </a:lnTo>
                    <a:lnTo>
                      <a:pt x="130" y="262"/>
                    </a:lnTo>
                    <a:lnTo>
                      <a:pt x="130" y="262"/>
                    </a:lnTo>
                    <a:lnTo>
                      <a:pt x="130" y="268"/>
                    </a:lnTo>
                    <a:lnTo>
                      <a:pt x="130" y="268"/>
                    </a:lnTo>
                    <a:lnTo>
                      <a:pt x="128" y="278"/>
                    </a:lnTo>
                    <a:lnTo>
                      <a:pt x="126" y="286"/>
                    </a:lnTo>
                    <a:lnTo>
                      <a:pt x="122" y="294"/>
                    </a:lnTo>
                    <a:lnTo>
                      <a:pt x="118" y="300"/>
                    </a:lnTo>
                    <a:lnTo>
                      <a:pt x="112" y="306"/>
                    </a:lnTo>
                    <a:lnTo>
                      <a:pt x="106" y="310"/>
                    </a:lnTo>
                    <a:lnTo>
                      <a:pt x="92" y="316"/>
                    </a:lnTo>
                    <a:lnTo>
                      <a:pt x="92" y="316"/>
                    </a:lnTo>
                    <a:lnTo>
                      <a:pt x="82" y="318"/>
                    </a:lnTo>
                    <a:lnTo>
                      <a:pt x="74" y="318"/>
                    </a:lnTo>
                    <a:lnTo>
                      <a:pt x="74" y="318"/>
                    </a:lnTo>
                    <a:lnTo>
                      <a:pt x="54" y="320"/>
                    </a:lnTo>
                    <a:lnTo>
                      <a:pt x="54" y="320"/>
                    </a:lnTo>
                    <a:lnTo>
                      <a:pt x="32" y="318"/>
                    </a:lnTo>
                    <a:lnTo>
                      <a:pt x="32" y="318"/>
                    </a:lnTo>
                    <a:lnTo>
                      <a:pt x="24" y="318"/>
                    </a:lnTo>
                    <a:lnTo>
                      <a:pt x="18" y="316"/>
                    </a:lnTo>
                    <a:lnTo>
                      <a:pt x="14" y="312"/>
                    </a:lnTo>
                    <a:lnTo>
                      <a:pt x="8" y="306"/>
                    </a:lnTo>
                    <a:lnTo>
                      <a:pt x="4" y="300"/>
                    </a:lnTo>
                    <a:lnTo>
                      <a:pt x="2" y="294"/>
                    </a:lnTo>
                    <a:lnTo>
                      <a:pt x="0" y="286"/>
                    </a:lnTo>
                    <a:lnTo>
                      <a:pt x="0" y="276"/>
                    </a:lnTo>
                    <a:lnTo>
                      <a:pt x="0" y="276"/>
                    </a:lnTo>
                    <a:lnTo>
                      <a:pt x="2" y="242"/>
                    </a:lnTo>
                    <a:lnTo>
                      <a:pt x="10" y="208"/>
                    </a:lnTo>
                    <a:lnTo>
                      <a:pt x="22" y="174"/>
                    </a:lnTo>
                    <a:lnTo>
                      <a:pt x="36" y="142"/>
                    </a:lnTo>
                    <a:lnTo>
                      <a:pt x="36" y="142"/>
                    </a:lnTo>
                    <a:lnTo>
                      <a:pt x="48" y="122"/>
                    </a:lnTo>
                    <a:lnTo>
                      <a:pt x="62" y="104"/>
                    </a:lnTo>
                    <a:lnTo>
                      <a:pt x="76" y="86"/>
                    </a:lnTo>
                    <a:lnTo>
                      <a:pt x="92" y="70"/>
                    </a:lnTo>
                    <a:lnTo>
                      <a:pt x="108" y="56"/>
                    </a:lnTo>
                    <a:lnTo>
                      <a:pt x="126" y="44"/>
                    </a:lnTo>
                    <a:lnTo>
                      <a:pt x="144" y="34"/>
                    </a:lnTo>
                    <a:lnTo>
                      <a:pt x="162" y="24"/>
                    </a:lnTo>
                    <a:lnTo>
                      <a:pt x="162" y="24"/>
                    </a:lnTo>
                    <a:lnTo>
                      <a:pt x="192" y="14"/>
                    </a:lnTo>
                    <a:lnTo>
                      <a:pt x="222" y="6"/>
                    </a:lnTo>
                    <a:lnTo>
                      <a:pt x="254" y="2"/>
                    </a:lnTo>
                    <a:lnTo>
                      <a:pt x="286" y="0"/>
                    </a:lnTo>
                    <a:lnTo>
                      <a:pt x="286" y="0"/>
                    </a:lnTo>
                    <a:lnTo>
                      <a:pt x="312" y="2"/>
                    </a:lnTo>
                    <a:lnTo>
                      <a:pt x="338" y="4"/>
                    </a:lnTo>
                    <a:lnTo>
                      <a:pt x="362" y="10"/>
                    </a:lnTo>
                    <a:lnTo>
                      <a:pt x="388" y="18"/>
                    </a:lnTo>
                    <a:lnTo>
                      <a:pt x="412" y="28"/>
                    </a:lnTo>
                    <a:lnTo>
                      <a:pt x="436" y="40"/>
                    </a:lnTo>
                    <a:lnTo>
                      <a:pt x="460" y="54"/>
                    </a:lnTo>
                    <a:lnTo>
                      <a:pt x="480" y="70"/>
                    </a:lnTo>
                    <a:lnTo>
                      <a:pt x="480" y="70"/>
                    </a:lnTo>
                    <a:lnTo>
                      <a:pt x="502" y="90"/>
                    </a:lnTo>
                    <a:lnTo>
                      <a:pt x="520" y="114"/>
                    </a:lnTo>
                    <a:lnTo>
                      <a:pt x="536" y="138"/>
                    </a:lnTo>
                    <a:lnTo>
                      <a:pt x="550" y="162"/>
                    </a:lnTo>
                    <a:lnTo>
                      <a:pt x="560" y="190"/>
                    </a:lnTo>
                    <a:lnTo>
                      <a:pt x="566" y="216"/>
                    </a:lnTo>
                    <a:lnTo>
                      <a:pt x="572" y="246"/>
                    </a:lnTo>
                    <a:lnTo>
                      <a:pt x="574" y="276"/>
                    </a:lnTo>
                    <a:lnTo>
                      <a:pt x="574" y="276"/>
                    </a:lnTo>
                    <a:lnTo>
                      <a:pt x="572" y="288"/>
                    </a:lnTo>
                    <a:lnTo>
                      <a:pt x="568" y="300"/>
                    </a:lnTo>
                    <a:lnTo>
                      <a:pt x="562" y="308"/>
                    </a:lnTo>
                    <a:lnTo>
                      <a:pt x="554" y="314"/>
                    </a:lnTo>
                    <a:lnTo>
                      <a:pt x="554" y="314"/>
                    </a:lnTo>
                    <a:lnTo>
                      <a:pt x="548" y="318"/>
                    </a:lnTo>
                    <a:lnTo>
                      <a:pt x="540" y="318"/>
                    </a:lnTo>
                    <a:lnTo>
                      <a:pt x="540" y="318"/>
                    </a:lnTo>
                    <a:lnTo>
                      <a:pt x="518" y="320"/>
                    </a:lnTo>
                    <a:lnTo>
                      <a:pt x="518" y="320"/>
                    </a:lnTo>
                    <a:lnTo>
                      <a:pt x="498" y="318"/>
                    </a:lnTo>
                    <a:lnTo>
                      <a:pt x="498" y="318"/>
                    </a:lnTo>
                    <a:lnTo>
                      <a:pt x="488" y="318"/>
                    </a:lnTo>
                    <a:lnTo>
                      <a:pt x="480" y="316"/>
                    </a:lnTo>
                    <a:lnTo>
                      <a:pt x="480" y="316"/>
                    </a:lnTo>
                    <a:lnTo>
                      <a:pt x="466" y="310"/>
                    </a:lnTo>
                    <a:lnTo>
                      <a:pt x="458" y="306"/>
                    </a:lnTo>
                    <a:lnTo>
                      <a:pt x="452" y="300"/>
                    </a:lnTo>
                    <a:lnTo>
                      <a:pt x="446" y="294"/>
                    </a:lnTo>
                    <a:lnTo>
                      <a:pt x="442" y="286"/>
                    </a:lnTo>
                    <a:lnTo>
                      <a:pt x="438" y="278"/>
                    </a:lnTo>
                    <a:lnTo>
                      <a:pt x="436" y="268"/>
                    </a:lnTo>
                    <a:lnTo>
                      <a:pt x="436" y="268"/>
                    </a:lnTo>
                    <a:lnTo>
                      <a:pt x="436" y="268"/>
                    </a:lnTo>
                    <a:lnTo>
                      <a:pt x="436" y="268"/>
                    </a:lnTo>
                    <a:lnTo>
                      <a:pt x="436" y="268"/>
                    </a:lnTo>
                    <a:lnTo>
                      <a:pt x="436" y="270"/>
                    </a:lnTo>
                    <a:lnTo>
                      <a:pt x="436" y="270"/>
                    </a:lnTo>
                    <a:lnTo>
                      <a:pt x="438" y="278"/>
                    </a:lnTo>
                    <a:lnTo>
                      <a:pt x="440" y="288"/>
                    </a:lnTo>
                    <a:lnTo>
                      <a:pt x="446" y="294"/>
                    </a:lnTo>
                    <a:lnTo>
                      <a:pt x="452" y="302"/>
                    </a:lnTo>
                    <a:lnTo>
                      <a:pt x="458" y="306"/>
                    </a:lnTo>
                    <a:lnTo>
                      <a:pt x="464" y="312"/>
                    </a:lnTo>
                    <a:lnTo>
                      <a:pt x="480" y="316"/>
                    </a:lnTo>
                    <a:lnTo>
                      <a:pt x="480" y="316"/>
                    </a:lnTo>
                    <a:lnTo>
                      <a:pt x="488" y="318"/>
                    </a:lnTo>
                    <a:lnTo>
                      <a:pt x="498" y="320"/>
                    </a:lnTo>
                    <a:lnTo>
                      <a:pt x="498" y="320"/>
                    </a:lnTo>
                    <a:lnTo>
                      <a:pt x="520" y="322"/>
                    </a:lnTo>
                    <a:lnTo>
                      <a:pt x="520" y="322"/>
                    </a:lnTo>
                    <a:lnTo>
                      <a:pt x="540" y="320"/>
                    </a:lnTo>
                    <a:lnTo>
                      <a:pt x="540" y="320"/>
                    </a:lnTo>
                    <a:lnTo>
                      <a:pt x="548" y="318"/>
                    </a:lnTo>
                    <a:lnTo>
                      <a:pt x="554" y="314"/>
                    </a:lnTo>
                    <a:lnTo>
                      <a:pt x="554" y="314"/>
                    </a:lnTo>
                    <a:lnTo>
                      <a:pt x="562" y="308"/>
                    </a:lnTo>
                    <a:lnTo>
                      <a:pt x="568" y="300"/>
                    </a:lnTo>
                    <a:lnTo>
                      <a:pt x="572" y="290"/>
                    </a:lnTo>
                    <a:lnTo>
                      <a:pt x="574" y="276"/>
                    </a:lnTo>
                    <a:lnTo>
                      <a:pt x="574" y="276"/>
                    </a:lnTo>
                    <a:lnTo>
                      <a:pt x="572" y="246"/>
                    </a:lnTo>
                    <a:lnTo>
                      <a:pt x="568" y="218"/>
                    </a:lnTo>
                    <a:lnTo>
                      <a:pt x="560" y="190"/>
                    </a:lnTo>
                    <a:lnTo>
                      <a:pt x="550" y="162"/>
                    </a:lnTo>
                    <a:lnTo>
                      <a:pt x="538" y="138"/>
                    </a:lnTo>
                    <a:lnTo>
                      <a:pt x="522" y="112"/>
                    </a:lnTo>
                    <a:lnTo>
                      <a:pt x="502" y="90"/>
                    </a:lnTo>
                    <a:lnTo>
                      <a:pt x="480" y="70"/>
                    </a:lnTo>
                    <a:lnTo>
                      <a:pt x="480" y="70"/>
                    </a:lnTo>
                    <a:lnTo>
                      <a:pt x="460" y="52"/>
                    </a:lnTo>
                    <a:lnTo>
                      <a:pt x="438" y="38"/>
                    </a:lnTo>
                    <a:lnTo>
                      <a:pt x="414" y="26"/>
                    </a:lnTo>
                    <a:lnTo>
                      <a:pt x="388" y="18"/>
                    </a:lnTo>
                    <a:lnTo>
                      <a:pt x="362" y="10"/>
                    </a:lnTo>
                    <a:lnTo>
                      <a:pt x="338" y="4"/>
                    </a:lnTo>
                    <a:lnTo>
                      <a:pt x="312" y="2"/>
                    </a:lnTo>
                    <a:lnTo>
                      <a:pt x="286" y="0"/>
                    </a:lnTo>
                    <a:close/>
                  </a:path>
                </a:pathLst>
              </a:custGeom>
              <a:solidFill>
                <a:srgbClr val="F8F8F8"/>
              </a:solidFill>
              <a:ln>
                <a:noFill/>
              </a:ln>
            </p:spPr>
            <p:txBody>
              <a:bodyPr vert="horz" wrap="square" lIns="91440" tIns="45720" rIns="91440" bIns="45720" numCol="1" anchor="t" anchorCtr="0" compatLnSpc="1"/>
              <a:lstStyle/>
              <a:p>
                <a:endParaRPr lang="zh-CN" altLang="en-US"/>
              </a:p>
            </p:txBody>
          </p:sp>
          <p:sp>
            <p:nvSpPr>
              <p:cNvPr id="795" name="Freeform 174"/>
              <p:cNvSpPr/>
              <p:nvPr/>
            </p:nvSpPr>
            <p:spPr bwMode="auto">
              <a:xfrm>
                <a:off x="2605" y="3253"/>
                <a:ext cx="574" cy="322"/>
              </a:xfrm>
              <a:custGeom>
                <a:avLst/>
                <a:gdLst>
                  <a:gd name="T0" fmla="*/ 222 w 574"/>
                  <a:gd name="T1" fmla="*/ 6 h 322"/>
                  <a:gd name="T2" fmla="*/ 144 w 574"/>
                  <a:gd name="T3" fmla="*/ 32 h 322"/>
                  <a:gd name="T4" fmla="*/ 76 w 574"/>
                  <a:gd name="T5" fmla="*/ 86 h 322"/>
                  <a:gd name="T6" fmla="*/ 36 w 574"/>
                  <a:gd name="T7" fmla="*/ 142 h 322"/>
                  <a:gd name="T8" fmla="*/ 0 w 574"/>
                  <a:gd name="T9" fmla="*/ 276 h 322"/>
                  <a:gd name="T10" fmla="*/ 4 w 574"/>
                  <a:gd name="T11" fmla="*/ 302 h 322"/>
                  <a:gd name="T12" fmla="*/ 24 w 574"/>
                  <a:gd name="T13" fmla="*/ 318 h 322"/>
                  <a:gd name="T14" fmla="*/ 54 w 574"/>
                  <a:gd name="T15" fmla="*/ 322 h 322"/>
                  <a:gd name="T16" fmla="*/ 92 w 574"/>
                  <a:gd name="T17" fmla="*/ 316 h 322"/>
                  <a:gd name="T18" fmla="*/ 118 w 574"/>
                  <a:gd name="T19" fmla="*/ 302 h 322"/>
                  <a:gd name="T20" fmla="*/ 130 w 574"/>
                  <a:gd name="T21" fmla="*/ 270 h 322"/>
                  <a:gd name="T22" fmla="*/ 132 w 574"/>
                  <a:gd name="T23" fmla="*/ 246 h 322"/>
                  <a:gd name="T24" fmla="*/ 156 w 574"/>
                  <a:gd name="T25" fmla="*/ 194 h 322"/>
                  <a:gd name="T26" fmla="*/ 204 w 574"/>
                  <a:gd name="T27" fmla="*/ 152 h 322"/>
                  <a:gd name="T28" fmla="*/ 268 w 574"/>
                  <a:gd name="T29" fmla="*/ 130 h 322"/>
                  <a:gd name="T30" fmla="*/ 338 w 574"/>
                  <a:gd name="T31" fmla="*/ 136 h 322"/>
                  <a:gd name="T32" fmla="*/ 394 w 574"/>
                  <a:gd name="T33" fmla="*/ 170 h 322"/>
                  <a:gd name="T34" fmla="*/ 418 w 574"/>
                  <a:gd name="T35" fmla="*/ 204 h 322"/>
                  <a:gd name="T36" fmla="*/ 440 w 574"/>
                  <a:gd name="T37" fmla="*/ 258 h 322"/>
                  <a:gd name="T38" fmla="*/ 432 w 574"/>
                  <a:gd name="T39" fmla="*/ 230 h 322"/>
                  <a:gd name="T40" fmla="*/ 404 w 574"/>
                  <a:gd name="T41" fmla="*/ 180 h 322"/>
                  <a:gd name="T42" fmla="*/ 360 w 574"/>
                  <a:gd name="T43" fmla="*/ 146 h 322"/>
                  <a:gd name="T44" fmla="*/ 286 w 574"/>
                  <a:gd name="T45" fmla="*/ 128 h 322"/>
                  <a:gd name="T46" fmla="*/ 218 w 574"/>
                  <a:gd name="T47" fmla="*/ 140 h 322"/>
                  <a:gd name="T48" fmla="*/ 168 w 574"/>
                  <a:gd name="T49" fmla="*/ 182 h 322"/>
                  <a:gd name="T50" fmla="*/ 136 w 574"/>
                  <a:gd name="T51" fmla="*/ 228 h 322"/>
                  <a:gd name="T52" fmla="*/ 130 w 574"/>
                  <a:gd name="T53" fmla="*/ 268 h 322"/>
                  <a:gd name="T54" fmla="*/ 122 w 574"/>
                  <a:gd name="T55" fmla="*/ 294 h 322"/>
                  <a:gd name="T56" fmla="*/ 92 w 574"/>
                  <a:gd name="T57" fmla="*/ 316 h 322"/>
                  <a:gd name="T58" fmla="*/ 74 w 574"/>
                  <a:gd name="T59" fmla="*/ 318 h 322"/>
                  <a:gd name="T60" fmla="*/ 32 w 574"/>
                  <a:gd name="T61" fmla="*/ 318 h 322"/>
                  <a:gd name="T62" fmla="*/ 8 w 574"/>
                  <a:gd name="T63" fmla="*/ 306 h 322"/>
                  <a:gd name="T64" fmla="*/ 0 w 574"/>
                  <a:gd name="T65" fmla="*/ 276 h 322"/>
                  <a:gd name="T66" fmla="*/ 22 w 574"/>
                  <a:gd name="T67" fmla="*/ 174 h 322"/>
                  <a:gd name="T68" fmla="*/ 62 w 574"/>
                  <a:gd name="T69" fmla="*/ 104 h 322"/>
                  <a:gd name="T70" fmla="*/ 126 w 574"/>
                  <a:gd name="T71" fmla="*/ 44 h 322"/>
                  <a:gd name="T72" fmla="*/ 192 w 574"/>
                  <a:gd name="T73" fmla="*/ 14 h 322"/>
                  <a:gd name="T74" fmla="*/ 286 w 574"/>
                  <a:gd name="T75" fmla="*/ 0 h 322"/>
                  <a:gd name="T76" fmla="*/ 388 w 574"/>
                  <a:gd name="T77" fmla="*/ 18 h 322"/>
                  <a:gd name="T78" fmla="*/ 480 w 574"/>
                  <a:gd name="T79" fmla="*/ 70 h 322"/>
                  <a:gd name="T80" fmla="*/ 536 w 574"/>
                  <a:gd name="T81" fmla="*/ 138 h 322"/>
                  <a:gd name="T82" fmla="*/ 572 w 574"/>
                  <a:gd name="T83" fmla="*/ 246 h 322"/>
                  <a:gd name="T84" fmla="*/ 568 w 574"/>
                  <a:gd name="T85" fmla="*/ 300 h 322"/>
                  <a:gd name="T86" fmla="*/ 548 w 574"/>
                  <a:gd name="T87" fmla="*/ 318 h 322"/>
                  <a:gd name="T88" fmla="*/ 518 w 574"/>
                  <a:gd name="T89" fmla="*/ 320 h 322"/>
                  <a:gd name="T90" fmla="*/ 480 w 574"/>
                  <a:gd name="T91" fmla="*/ 316 h 322"/>
                  <a:gd name="T92" fmla="*/ 452 w 574"/>
                  <a:gd name="T93" fmla="*/ 300 h 322"/>
                  <a:gd name="T94" fmla="*/ 436 w 574"/>
                  <a:gd name="T95" fmla="*/ 268 h 322"/>
                  <a:gd name="T96" fmla="*/ 436 w 574"/>
                  <a:gd name="T97" fmla="*/ 268 h 322"/>
                  <a:gd name="T98" fmla="*/ 440 w 574"/>
                  <a:gd name="T99" fmla="*/ 288 h 322"/>
                  <a:gd name="T100" fmla="*/ 464 w 574"/>
                  <a:gd name="T101" fmla="*/ 312 h 322"/>
                  <a:gd name="T102" fmla="*/ 498 w 574"/>
                  <a:gd name="T103" fmla="*/ 320 h 322"/>
                  <a:gd name="T104" fmla="*/ 540 w 574"/>
                  <a:gd name="T105" fmla="*/ 320 h 322"/>
                  <a:gd name="T106" fmla="*/ 554 w 574"/>
                  <a:gd name="T107" fmla="*/ 314 h 322"/>
                  <a:gd name="T108" fmla="*/ 574 w 574"/>
                  <a:gd name="T109" fmla="*/ 276 h 322"/>
                  <a:gd name="T110" fmla="*/ 560 w 574"/>
                  <a:gd name="T111" fmla="*/ 190 h 322"/>
                  <a:gd name="T112" fmla="*/ 502 w 574"/>
                  <a:gd name="T113" fmla="*/ 90 h 322"/>
                  <a:gd name="T114" fmla="*/ 438 w 574"/>
                  <a:gd name="T115" fmla="*/ 38 h 322"/>
                  <a:gd name="T116" fmla="*/ 338 w 574"/>
                  <a:gd name="T117" fmla="*/ 4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4" h="322">
                    <a:moveTo>
                      <a:pt x="286" y="0"/>
                    </a:moveTo>
                    <a:lnTo>
                      <a:pt x="286" y="0"/>
                    </a:lnTo>
                    <a:lnTo>
                      <a:pt x="254" y="2"/>
                    </a:lnTo>
                    <a:lnTo>
                      <a:pt x="222" y="6"/>
                    </a:lnTo>
                    <a:lnTo>
                      <a:pt x="192" y="12"/>
                    </a:lnTo>
                    <a:lnTo>
                      <a:pt x="162" y="24"/>
                    </a:lnTo>
                    <a:lnTo>
                      <a:pt x="162" y="24"/>
                    </a:lnTo>
                    <a:lnTo>
                      <a:pt x="144" y="32"/>
                    </a:lnTo>
                    <a:lnTo>
                      <a:pt x="124" y="44"/>
                    </a:lnTo>
                    <a:lnTo>
                      <a:pt x="108" y="56"/>
                    </a:lnTo>
                    <a:lnTo>
                      <a:pt x="90" y="70"/>
                    </a:lnTo>
                    <a:lnTo>
                      <a:pt x="76" y="86"/>
                    </a:lnTo>
                    <a:lnTo>
                      <a:pt x="62" y="104"/>
                    </a:lnTo>
                    <a:lnTo>
                      <a:pt x="48" y="122"/>
                    </a:lnTo>
                    <a:lnTo>
                      <a:pt x="36" y="142"/>
                    </a:lnTo>
                    <a:lnTo>
                      <a:pt x="36" y="142"/>
                    </a:lnTo>
                    <a:lnTo>
                      <a:pt x="22" y="174"/>
                    </a:lnTo>
                    <a:lnTo>
                      <a:pt x="10" y="208"/>
                    </a:lnTo>
                    <a:lnTo>
                      <a:pt x="2" y="242"/>
                    </a:lnTo>
                    <a:lnTo>
                      <a:pt x="0" y="276"/>
                    </a:lnTo>
                    <a:lnTo>
                      <a:pt x="0" y="276"/>
                    </a:lnTo>
                    <a:lnTo>
                      <a:pt x="0" y="286"/>
                    </a:lnTo>
                    <a:lnTo>
                      <a:pt x="2" y="294"/>
                    </a:lnTo>
                    <a:lnTo>
                      <a:pt x="4" y="302"/>
                    </a:lnTo>
                    <a:lnTo>
                      <a:pt x="8" y="308"/>
                    </a:lnTo>
                    <a:lnTo>
                      <a:pt x="12" y="312"/>
                    </a:lnTo>
                    <a:lnTo>
                      <a:pt x="18" y="316"/>
                    </a:lnTo>
                    <a:lnTo>
                      <a:pt x="24" y="318"/>
                    </a:lnTo>
                    <a:lnTo>
                      <a:pt x="32" y="320"/>
                    </a:lnTo>
                    <a:lnTo>
                      <a:pt x="32" y="320"/>
                    </a:lnTo>
                    <a:lnTo>
                      <a:pt x="54" y="322"/>
                    </a:lnTo>
                    <a:lnTo>
                      <a:pt x="54" y="322"/>
                    </a:lnTo>
                    <a:lnTo>
                      <a:pt x="74" y="320"/>
                    </a:lnTo>
                    <a:lnTo>
                      <a:pt x="74" y="320"/>
                    </a:lnTo>
                    <a:lnTo>
                      <a:pt x="82" y="318"/>
                    </a:lnTo>
                    <a:lnTo>
                      <a:pt x="92" y="316"/>
                    </a:lnTo>
                    <a:lnTo>
                      <a:pt x="92" y="316"/>
                    </a:lnTo>
                    <a:lnTo>
                      <a:pt x="106" y="312"/>
                    </a:lnTo>
                    <a:lnTo>
                      <a:pt x="112" y="306"/>
                    </a:lnTo>
                    <a:lnTo>
                      <a:pt x="118" y="302"/>
                    </a:lnTo>
                    <a:lnTo>
                      <a:pt x="122" y="294"/>
                    </a:lnTo>
                    <a:lnTo>
                      <a:pt x="126" y="288"/>
                    </a:lnTo>
                    <a:lnTo>
                      <a:pt x="128" y="278"/>
                    </a:lnTo>
                    <a:lnTo>
                      <a:pt x="130" y="270"/>
                    </a:lnTo>
                    <a:lnTo>
                      <a:pt x="130" y="270"/>
                    </a:lnTo>
                    <a:lnTo>
                      <a:pt x="130" y="262"/>
                    </a:lnTo>
                    <a:lnTo>
                      <a:pt x="130" y="262"/>
                    </a:lnTo>
                    <a:lnTo>
                      <a:pt x="132" y="246"/>
                    </a:lnTo>
                    <a:lnTo>
                      <a:pt x="136" y="228"/>
                    </a:lnTo>
                    <a:lnTo>
                      <a:pt x="144" y="212"/>
                    </a:lnTo>
                    <a:lnTo>
                      <a:pt x="156" y="194"/>
                    </a:lnTo>
                    <a:lnTo>
                      <a:pt x="156" y="194"/>
                    </a:lnTo>
                    <a:lnTo>
                      <a:pt x="168" y="182"/>
                    </a:lnTo>
                    <a:lnTo>
                      <a:pt x="180" y="172"/>
                    </a:lnTo>
                    <a:lnTo>
                      <a:pt x="204" y="152"/>
                    </a:lnTo>
                    <a:lnTo>
                      <a:pt x="204" y="152"/>
                    </a:lnTo>
                    <a:lnTo>
                      <a:pt x="218" y="140"/>
                    </a:lnTo>
                    <a:lnTo>
                      <a:pt x="218" y="140"/>
                    </a:lnTo>
                    <a:lnTo>
                      <a:pt x="252" y="132"/>
                    </a:lnTo>
                    <a:lnTo>
                      <a:pt x="268" y="130"/>
                    </a:lnTo>
                    <a:lnTo>
                      <a:pt x="286" y="128"/>
                    </a:lnTo>
                    <a:lnTo>
                      <a:pt x="286" y="128"/>
                    </a:lnTo>
                    <a:lnTo>
                      <a:pt x="314" y="130"/>
                    </a:lnTo>
                    <a:lnTo>
                      <a:pt x="338" y="136"/>
                    </a:lnTo>
                    <a:lnTo>
                      <a:pt x="360" y="148"/>
                    </a:lnTo>
                    <a:lnTo>
                      <a:pt x="384" y="162"/>
                    </a:lnTo>
                    <a:lnTo>
                      <a:pt x="384" y="162"/>
                    </a:lnTo>
                    <a:lnTo>
                      <a:pt x="394" y="170"/>
                    </a:lnTo>
                    <a:lnTo>
                      <a:pt x="404" y="180"/>
                    </a:lnTo>
                    <a:lnTo>
                      <a:pt x="412" y="192"/>
                    </a:lnTo>
                    <a:lnTo>
                      <a:pt x="418" y="204"/>
                    </a:lnTo>
                    <a:lnTo>
                      <a:pt x="418" y="204"/>
                    </a:lnTo>
                    <a:lnTo>
                      <a:pt x="432" y="230"/>
                    </a:lnTo>
                    <a:lnTo>
                      <a:pt x="440" y="258"/>
                    </a:lnTo>
                    <a:lnTo>
                      <a:pt x="440" y="258"/>
                    </a:lnTo>
                    <a:lnTo>
                      <a:pt x="440" y="258"/>
                    </a:lnTo>
                    <a:lnTo>
                      <a:pt x="440" y="258"/>
                    </a:lnTo>
                    <a:lnTo>
                      <a:pt x="440" y="258"/>
                    </a:lnTo>
                    <a:lnTo>
                      <a:pt x="440" y="258"/>
                    </a:lnTo>
                    <a:lnTo>
                      <a:pt x="432" y="230"/>
                    </a:lnTo>
                    <a:lnTo>
                      <a:pt x="420" y="204"/>
                    </a:lnTo>
                    <a:lnTo>
                      <a:pt x="420" y="204"/>
                    </a:lnTo>
                    <a:lnTo>
                      <a:pt x="412" y="192"/>
                    </a:lnTo>
                    <a:lnTo>
                      <a:pt x="404" y="180"/>
                    </a:lnTo>
                    <a:lnTo>
                      <a:pt x="394" y="170"/>
                    </a:lnTo>
                    <a:lnTo>
                      <a:pt x="384" y="160"/>
                    </a:lnTo>
                    <a:lnTo>
                      <a:pt x="384" y="160"/>
                    </a:lnTo>
                    <a:lnTo>
                      <a:pt x="360" y="146"/>
                    </a:lnTo>
                    <a:lnTo>
                      <a:pt x="338" y="136"/>
                    </a:lnTo>
                    <a:lnTo>
                      <a:pt x="314" y="130"/>
                    </a:lnTo>
                    <a:lnTo>
                      <a:pt x="286" y="128"/>
                    </a:lnTo>
                    <a:lnTo>
                      <a:pt x="286" y="128"/>
                    </a:lnTo>
                    <a:lnTo>
                      <a:pt x="268" y="128"/>
                    </a:lnTo>
                    <a:lnTo>
                      <a:pt x="252" y="132"/>
                    </a:lnTo>
                    <a:lnTo>
                      <a:pt x="218" y="140"/>
                    </a:lnTo>
                    <a:lnTo>
                      <a:pt x="218" y="140"/>
                    </a:lnTo>
                    <a:lnTo>
                      <a:pt x="204" y="150"/>
                    </a:lnTo>
                    <a:lnTo>
                      <a:pt x="204" y="150"/>
                    </a:lnTo>
                    <a:lnTo>
                      <a:pt x="180" y="170"/>
                    </a:lnTo>
                    <a:lnTo>
                      <a:pt x="168" y="182"/>
                    </a:lnTo>
                    <a:lnTo>
                      <a:pt x="156" y="194"/>
                    </a:lnTo>
                    <a:lnTo>
                      <a:pt x="156" y="194"/>
                    </a:lnTo>
                    <a:lnTo>
                      <a:pt x="144" y="210"/>
                    </a:lnTo>
                    <a:lnTo>
                      <a:pt x="136" y="228"/>
                    </a:lnTo>
                    <a:lnTo>
                      <a:pt x="132" y="244"/>
                    </a:lnTo>
                    <a:lnTo>
                      <a:pt x="130" y="262"/>
                    </a:lnTo>
                    <a:lnTo>
                      <a:pt x="130" y="262"/>
                    </a:lnTo>
                    <a:lnTo>
                      <a:pt x="130" y="268"/>
                    </a:lnTo>
                    <a:lnTo>
                      <a:pt x="130" y="268"/>
                    </a:lnTo>
                    <a:lnTo>
                      <a:pt x="128" y="278"/>
                    </a:lnTo>
                    <a:lnTo>
                      <a:pt x="126" y="286"/>
                    </a:lnTo>
                    <a:lnTo>
                      <a:pt x="122" y="294"/>
                    </a:lnTo>
                    <a:lnTo>
                      <a:pt x="118" y="300"/>
                    </a:lnTo>
                    <a:lnTo>
                      <a:pt x="112" y="306"/>
                    </a:lnTo>
                    <a:lnTo>
                      <a:pt x="106" y="310"/>
                    </a:lnTo>
                    <a:lnTo>
                      <a:pt x="92" y="316"/>
                    </a:lnTo>
                    <a:lnTo>
                      <a:pt x="92" y="316"/>
                    </a:lnTo>
                    <a:lnTo>
                      <a:pt x="82" y="318"/>
                    </a:lnTo>
                    <a:lnTo>
                      <a:pt x="74" y="318"/>
                    </a:lnTo>
                    <a:lnTo>
                      <a:pt x="74" y="318"/>
                    </a:lnTo>
                    <a:lnTo>
                      <a:pt x="54" y="320"/>
                    </a:lnTo>
                    <a:lnTo>
                      <a:pt x="54" y="320"/>
                    </a:lnTo>
                    <a:lnTo>
                      <a:pt x="32" y="318"/>
                    </a:lnTo>
                    <a:lnTo>
                      <a:pt x="32" y="318"/>
                    </a:lnTo>
                    <a:lnTo>
                      <a:pt x="24" y="318"/>
                    </a:lnTo>
                    <a:lnTo>
                      <a:pt x="18" y="316"/>
                    </a:lnTo>
                    <a:lnTo>
                      <a:pt x="14" y="312"/>
                    </a:lnTo>
                    <a:lnTo>
                      <a:pt x="8" y="306"/>
                    </a:lnTo>
                    <a:lnTo>
                      <a:pt x="4" y="300"/>
                    </a:lnTo>
                    <a:lnTo>
                      <a:pt x="2" y="294"/>
                    </a:lnTo>
                    <a:lnTo>
                      <a:pt x="0" y="286"/>
                    </a:lnTo>
                    <a:lnTo>
                      <a:pt x="0" y="276"/>
                    </a:lnTo>
                    <a:lnTo>
                      <a:pt x="0" y="276"/>
                    </a:lnTo>
                    <a:lnTo>
                      <a:pt x="2" y="242"/>
                    </a:lnTo>
                    <a:lnTo>
                      <a:pt x="10" y="208"/>
                    </a:lnTo>
                    <a:lnTo>
                      <a:pt x="22" y="174"/>
                    </a:lnTo>
                    <a:lnTo>
                      <a:pt x="36" y="142"/>
                    </a:lnTo>
                    <a:lnTo>
                      <a:pt x="36" y="142"/>
                    </a:lnTo>
                    <a:lnTo>
                      <a:pt x="48" y="122"/>
                    </a:lnTo>
                    <a:lnTo>
                      <a:pt x="62" y="104"/>
                    </a:lnTo>
                    <a:lnTo>
                      <a:pt x="76" y="86"/>
                    </a:lnTo>
                    <a:lnTo>
                      <a:pt x="92" y="70"/>
                    </a:lnTo>
                    <a:lnTo>
                      <a:pt x="108" y="56"/>
                    </a:lnTo>
                    <a:lnTo>
                      <a:pt x="126" y="44"/>
                    </a:lnTo>
                    <a:lnTo>
                      <a:pt x="144" y="34"/>
                    </a:lnTo>
                    <a:lnTo>
                      <a:pt x="162" y="24"/>
                    </a:lnTo>
                    <a:lnTo>
                      <a:pt x="162" y="24"/>
                    </a:lnTo>
                    <a:lnTo>
                      <a:pt x="192" y="14"/>
                    </a:lnTo>
                    <a:lnTo>
                      <a:pt x="222" y="6"/>
                    </a:lnTo>
                    <a:lnTo>
                      <a:pt x="254" y="2"/>
                    </a:lnTo>
                    <a:lnTo>
                      <a:pt x="286" y="0"/>
                    </a:lnTo>
                    <a:lnTo>
                      <a:pt x="286" y="0"/>
                    </a:lnTo>
                    <a:lnTo>
                      <a:pt x="312" y="2"/>
                    </a:lnTo>
                    <a:lnTo>
                      <a:pt x="338" y="4"/>
                    </a:lnTo>
                    <a:lnTo>
                      <a:pt x="362" y="10"/>
                    </a:lnTo>
                    <a:lnTo>
                      <a:pt x="388" y="18"/>
                    </a:lnTo>
                    <a:lnTo>
                      <a:pt x="412" y="28"/>
                    </a:lnTo>
                    <a:lnTo>
                      <a:pt x="436" y="40"/>
                    </a:lnTo>
                    <a:lnTo>
                      <a:pt x="460" y="54"/>
                    </a:lnTo>
                    <a:lnTo>
                      <a:pt x="480" y="70"/>
                    </a:lnTo>
                    <a:lnTo>
                      <a:pt x="480" y="70"/>
                    </a:lnTo>
                    <a:lnTo>
                      <a:pt x="502" y="90"/>
                    </a:lnTo>
                    <a:lnTo>
                      <a:pt x="520" y="114"/>
                    </a:lnTo>
                    <a:lnTo>
                      <a:pt x="536" y="138"/>
                    </a:lnTo>
                    <a:lnTo>
                      <a:pt x="550" y="162"/>
                    </a:lnTo>
                    <a:lnTo>
                      <a:pt x="560" y="190"/>
                    </a:lnTo>
                    <a:lnTo>
                      <a:pt x="566" y="216"/>
                    </a:lnTo>
                    <a:lnTo>
                      <a:pt x="572" y="246"/>
                    </a:lnTo>
                    <a:lnTo>
                      <a:pt x="574" y="276"/>
                    </a:lnTo>
                    <a:lnTo>
                      <a:pt x="574" y="276"/>
                    </a:lnTo>
                    <a:lnTo>
                      <a:pt x="572" y="288"/>
                    </a:lnTo>
                    <a:lnTo>
                      <a:pt x="568" y="300"/>
                    </a:lnTo>
                    <a:lnTo>
                      <a:pt x="562" y="308"/>
                    </a:lnTo>
                    <a:lnTo>
                      <a:pt x="554" y="314"/>
                    </a:lnTo>
                    <a:lnTo>
                      <a:pt x="554" y="314"/>
                    </a:lnTo>
                    <a:lnTo>
                      <a:pt x="548" y="318"/>
                    </a:lnTo>
                    <a:lnTo>
                      <a:pt x="540" y="318"/>
                    </a:lnTo>
                    <a:lnTo>
                      <a:pt x="540" y="318"/>
                    </a:lnTo>
                    <a:lnTo>
                      <a:pt x="518" y="320"/>
                    </a:lnTo>
                    <a:lnTo>
                      <a:pt x="518" y="320"/>
                    </a:lnTo>
                    <a:lnTo>
                      <a:pt x="498" y="318"/>
                    </a:lnTo>
                    <a:lnTo>
                      <a:pt x="498" y="318"/>
                    </a:lnTo>
                    <a:lnTo>
                      <a:pt x="488" y="318"/>
                    </a:lnTo>
                    <a:lnTo>
                      <a:pt x="480" y="316"/>
                    </a:lnTo>
                    <a:lnTo>
                      <a:pt x="480" y="316"/>
                    </a:lnTo>
                    <a:lnTo>
                      <a:pt x="466" y="310"/>
                    </a:lnTo>
                    <a:lnTo>
                      <a:pt x="458" y="306"/>
                    </a:lnTo>
                    <a:lnTo>
                      <a:pt x="452" y="300"/>
                    </a:lnTo>
                    <a:lnTo>
                      <a:pt x="446" y="294"/>
                    </a:lnTo>
                    <a:lnTo>
                      <a:pt x="442" y="286"/>
                    </a:lnTo>
                    <a:lnTo>
                      <a:pt x="438" y="278"/>
                    </a:lnTo>
                    <a:lnTo>
                      <a:pt x="436" y="268"/>
                    </a:lnTo>
                    <a:lnTo>
                      <a:pt x="436" y="268"/>
                    </a:lnTo>
                    <a:lnTo>
                      <a:pt x="436" y="268"/>
                    </a:lnTo>
                    <a:lnTo>
                      <a:pt x="436" y="268"/>
                    </a:lnTo>
                    <a:lnTo>
                      <a:pt x="436" y="268"/>
                    </a:lnTo>
                    <a:lnTo>
                      <a:pt x="436" y="270"/>
                    </a:lnTo>
                    <a:lnTo>
                      <a:pt x="436" y="270"/>
                    </a:lnTo>
                    <a:lnTo>
                      <a:pt x="438" y="278"/>
                    </a:lnTo>
                    <a:lnTo>
                      <a:pt x="440" y="288"/>
                    </a:lnTo>
                    <a:lnTo>
                      <a:pt x="446" y="294"/>
                    </a:lnTo>
                    <a:lnTo>
                      <a:pt x="452" y="302"/>
                    </a:lnTo>
                    <a:lnTo>
                      <a:pt x="458" y="306"/>
                    </a:lnTo>
                    <a:lnTo>
                      <a:pt x="464" y="312"/>
                    </a:lnTo>
                    <a:lnTo>
                      <a:pt x="480" y="316"/>
                    </a:lnTo>
                    <a:lnTo>
                      <a:pt x="480" y="316"/>
                    </a:lnTo>
                    <a:lnTo>
                      <a:pt x="488" y="318"/>
                    </a:lnTo>
                    <a:lnTo>
                      <a:pt x="498" y="320"/>
                    </a:lnTo>
                    <a:lnTo>
                      <a:pt x="498" y="320"/>
                    </a:lnTo>
                    <a:lnTo>
                      <a:pt x="520" y="322"/>
                    </a:lnTo>
                    <a:lnTo>
                      <a:pt x="520" y="322"/>
                    </a:lnTo>
                    <a:lnTo>
                      <a:pt x="540" y="320"/>
                    </a:lnTo>
                    <a:lnTo>
                      <a:pt x="540" y="320"/>
                    </a:lnTo>
                    <a:lnTo>
                      <a:pt x="548" y="318"/>
                    </a:lnTo>
                    <a:lnTo>
                      <a:pt x="554" y="314"/>
                    </a:lnTo>
                    <a:lnTo>
                      <a:pt x="554" y="314"/>
                    </a:lnTo>
                    <a:lnTo>
                      <a:pt x="562" y="308"/>
                    </a:lnTo>
                    <a:lnTo>
                      <a:pt x="568" y="300"/>
                    </a:lnTo>
                    <a:lnTo>
                      <a:pt x="572" y="290"/>
                    </a:lnTo>
                    <a:lnTo>
                      <a:pt x="574" y="276"/>
                    </a:lnTo>
                    <a:lnTo>
                      <a:pt x="574" y="276"/>
                    </a:lnTo>
                    <a:lnTo>
                      <a:pt x="572" y="246"/>
                    </a:lnTo>
                    <a:lnTo>
                      <a:pt x="568" y="218"/>
                    </a:lnTo>
                    <a:lnTo>
                      <a:pt x="560" y="190"/>
                    </a:lnTo>
                    <a:lnTo>
                      <a:pt x="550" y="162"/>
                    </a:lnTo>
                    <a:lnTo>
                      <a:pt x="538" y="138"/>
                    </a:lnTo>
                    <a:lnTo>
                      <a:pt x="522" y="112"/>
                    </a:lnTo>
                    <a:lnTo>
                      <a:pt x="502" y="90"/>
                    </a:lnTo>
                    <a:lnTo>
                      <a:pt x="480" y="70"/>
                    </a:lnTo>
                    <a:lnTo>
                      <a:pt x="480" y="70"/>
                    </a:lnTo>
                    <a:lnTo>
                      <a:pt x="460" y="52"/>
                    </a:lnTo>
                    <a:lnTo>
                      <a:pt x="438" y="38"/>
                    </a:lnTo>
                    <a:lnTo>
                      <a:pt x="414" y="26"/>
                    </a:lnTo>
                    <a:lnTo>
                      <a:pt x="388" y="18"/>
                    </a:lnTo>
                    <a:lnTo>
                      <a:pt x="362" y="10"/>
                    </a:lnTo>
                    <a:lnTo>
                      <a:pt x="338" y="4"/>
                    </a:lnTo>
                    <a:lnTo>
                      <a:pt x="312" y="2"/>
                    </a:lnTo>
                    <a:lnTo>
                      <a:pt x="286" y="0"/>
                    </a:lnTo>
                  </a:path>
                </a:pathLst>
              </a:custGeom>
              <a:noFill/>
              <a:ln>
                <a:noFill/>
              </a:ln>
            </p:spPr>
            <p:txBody>
              <a:bodyPr vert="horz" wrap="square" lIns="91440" tIns="45720" rIns="91440" bIns="45720" numCol="1" anchor="t" anchorCtr="0" compatLnSpc="1"/>
              <a:lstStyle/>
              <a:p>
                <a:endParaRPr lang="zh-CN" altLang="en-US"/>
              </a:p>
            </p:txBody>
          </p:sp>
          <p:sp>
            <p:nvSpPr>
              <p:cNvPr id="796" name="Freeform 175"/>
              <p:cNvSpPr/>
              <p:nvPr/>
            </p:nvSpPr>
            <p:spPr bwMode="auto">
              <a:xfrm>
                <a:off x="2605" y="3253"/>
                <a:ext cx="574" cy="320"/>
              </a:xfrm>
              <a:custGeom>
                <a:avLst/>
                <a:gdLst>
                  <a:gd name="T0" fmla="*/ 222 w 574"/>
                  <a:gd name="T1" fmla="*/ 6 h 320"/>
                  <a:gd name="T2" fmla="*/ 144 w 574"/>
                  <a:gd name="T3" fmla="*/ 34 h 320"/>
                  <a:gd name="T4" fmla="*/ 76 w 574"/>
                  <a:gd name="T5" fmla="*/ 86 h 320"/>
                  <a:gd name="T6" fmla="*/ 36 w 574"/>
                  <a:gd name="T7" fmla="*/ 142 h 320"/>
                  <a:gd name="T8" fmla="*/ 0 w 574"/>
                  <a:gd name="T9" fmla="*/ 276 h 320"/>
                  <a:gd name="T10" fmla="*/ 4 w 574"/>
                  <a:gd name="T11" fmla="*/ 300 h 320"/>
                  <a:gd name="T12" fmla="*/ 24 w 574"/>
                  <a:gd name="T13" fmla="*/ 318 h 320"/>
                  <a:gd name="T14" fmla="*/ 54 w 574"/>
                  <a:gd name="T15" fmla="*/ 320 h 320"/>
                  <a:gd name="T16" fmla="*/ 92 w 574"/>
                  <a:gd name="T17" fmla="*/ 316 h 320"/>
                  <a:gd name="T18" fmla="*/ 118 w 574"/>
                  <a:gd name="T19" fmla="*/ 300 h 320"/>
                  <a:gd name="T20" fmla="*/ 130 w 574"/>
                  <a:gd name="T21" fmla="*/ 268 h 320"/>
                  <a:gd name="T22" fmla="*/ 132 w 574"/>
                  <a:gd name="T23" fmla="*/ 244 h 320"/>
                  <a:gd name="T24" fmla="*/ 156 w 574"/>
                  <a:gd name="T25" fmla="*/ 194 h 320"/>
                  <a:gd name="T26" fmla="*/ 204 w 574"/>
                  <a:gd name="T27" fmla="*/ 150 h 320"/>
                  <a:gd name="T28" fmla="*/ 268 w 574"/>
                  <a:gd name="T29" fmla="*/ 128 h 320"/>
                  <a:gd name="T30" fmla="*/ 338 w 574"/>
                  <a:gd name="T31" fmla="*/ 136 h 320"/>
                  <a:gd name="T32" fmla="*/ 394 w 574"/>
                  <a:gd name="T33" fmla="*/ 170 h 320"/>
                  <a:gd name="T34" fmla="*/ 420 w 574"/>
                  <a:gd name="T35" fmla="*/ 204 h 320"/>
                  <a:gd name="T36" fmla="*/ 440 w 574"/>
                  <a:gd name="T37" fmla="*/ 256 h 320"/>
                  <a:gd name="T38" fmla="*/ 432 w 574"/>
                  <a:gd name="T39" fmla="*/ 228 h 320"/>
                  <a:gd name="T40" fmla="*/ 404 w 574"/>
                  <a:gd name="T41" fmla="*/ 180 h 320"/>
                  <a:gd name="T42" fmla="*/ 360 w 574"/>
                  <a:gd name="T43" fmla="*/ 146 h 320"/>
                  <a:gd name="T44" fmla="*/ 286 w 574"/>
                  <a:gd name="T45" fmla="*/ 128 h 320"/>
                  <a:gd name="T46" fmla="*/ 218 w 574"/>
                  <a:gd name="T47" fmla="*/ 140 h 320"/>
                  <a:gd name="T48" fmla="*/ 168 w 574"/>
                  <a:gd name="T49" fmla="*/ 182 h 320"/>
                  <a:gd name="T50" fmla="*/ 136 w 574"/>
                  <a:gd name="T51" fmla="*/ 228 h 320"/>
                  <a:gd name="T52" fmla="*/ 130 w 574"/>
                  <a:gd name="T53" fmla="*/ 268 h 320"/>
                  <a:gd name="T54" fmla="*/ 122 w 574"/>
                  <a:gd name="T55" fmla="*/ 294 h 320"/>
                  <a:gd name="T56" fmla="*/ 92 w 574"/>
                  <a:gd name="T57" fmla="*/ 314 h 320"/>
                  <a:gd name="T58" fmla="*/ 74 w 574"/>
                  <a:gd name="T59" fmla="*/ 318 h 320"/>
                  <a:gd name="T60" fmla="*/ 32 w 574"/>
                  <a:gd name="T61" fmla="*/ 318 h 320"/>
                  <a:gd name="T62" fmla="*/ 8 w 574"/>
                  <a:gd name="T63" fmla="*/ 306 h 320"/>
                  <a:gd name="T64" fmla="*/ 0 w 574"/>
                  <a:gd name="T65" fmla="*/ 276 h 320"/>
                  <a:gd name="T66" fmla="*/ 22 w 574"/>
                  <a:gd name="T67" fmla="*/ 174 h 320"/>
                  <a:gd name="T68" fmla="*/ 62 w 574"/>
                  <a:gd name="T69" fmla="*/ 104 h 320"/>
                  <a:gd name="T70" fmla="*/ 126 w 574"/>
                  <a:gd name="T71" fmla="*/ 44 h 320"/>
                  <a:gd name="T72" fmla="*/ 192 w 574"/>
                  <a:gd name="T73" fmla="*/ 14 h 320"/>
                  <a:gd name="T74" fmla="*/ 286 w 574"/>
                  <a:gd name="T75" fmla="*/ 2 h 320"/>
                  <a:gd name="T76" fmla="*/ 388 w 574"/>
                  <a:gd name="T77" fmla="*/ 18 h 320"/>
                  <a:gd name="T78" fmla="*/ 480 w 574"/>
                  <a:gd name="T79" fmla="*/ 70 h 320"/>
                  <a:gd name="T80" fmla="*/ 536 w 574"/>
                  <a:gd name="T81" fmla="*/ 138 h 320"/>
                  <a:gd name="T82" fmla="*/ 570 w 574"/>
                  <a:gd name="T83" fmla="*/ 246 h 320"/>
                  <a:gd name="T84" fmla="*/ 568 w 574"/>
                  <a:gd name="T85" fmla="*/ 298 h 320"/>
                  <a:gd name="T86" fmla="*/ 546 w 574"/>
                  <a:gd name="T87" fmla="*/ 318 h 320"/>
                  <a:gd name="T88" fmla="*/ 518 w 574"/>
                  <a:gd name="T89" fmla="*/ 320 h 320"/>
                  <a:gd name="T90" fmla="*/ 480 w 574"/>
                  <a:gd name="T91" fmla="*/ 314 h 320"/>
                  <a:gd name="T92" fmla="*/ 452 w 574"/>
                  <a:gd name="T93" fmla="*/ 300 h 320"/>
                  <a:gd name="T94" fmla="*/ 436 w 574"/>
                  <a:gd name="T95" fmla="*/ 268 h 320"/>
                  <a:gd name="T96" fmla="*/ 436 w 574"/>
                  <a:gd name="T97" fmla="*/ 268 h 320"/>
                  <a:gd name="T98" fmla="*/ 446 w 574"/>
                  <a:gd name="T99" fmla="*/ 294 h 320"/>
                  <a:gd name="T100" fmla="*/ 480 w 574"/>
                  <a:gd name="T101" fmla="*/ 316 h 320"/>
                  <a:gd name="T102" fmla="*/ 498 w 574"/>
                  <a:gd name="T103" fmla="*/ 318 h 320"/>
                  <a:gd name="T104" fmla="*/ 540 w 574"/>
                  <a:gd name="T105" fmla="*/ 318 h 320"/>
                  <a:gd name="T106" fmla="*/ 562 w 574"/>
                  <a:gd name="T107" fmla="*/ 308 h 320"/>
                  <a:gd name="T108" fmla="*/ 574 w 574"/>
                  <a:gd name="T109" fmla="*/ 276 h 320"/>
                  <a:gd name="T110" fmla="*/ 550 w 574"/>
                  <a:gd name="T111" fmla="*/ 162 h 320"/>
                  <a:gd name="T112" fmla="*/ 480 w 574"/>
                  <a:gd name="T113" fmla="*/ 70 h 320"/>
                  <a:gd name="T114" fmla="*/ 412 w 574"/>
                  <a:gd name="T115" fmla="*/ 28 h 320"/>
                  <a:gd name="T116" fmla="*/ 312 w 574"/>
                  <a:gd name="T117" fmla="*/ 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4" h="320">
                    <a:moveTo>
                      <a:pt x="286" y="0"/>
                    </a:moveTo>
                    <a:lnTo>
                      <a:pt x="286" y="0"/>
                    </a:lnTo>
                    <a:lnTo>
                      <a:pt x="254" y="2"/>
                    </a:lnTo>
                    <a:lnTo>
                      <a:pt x="222" y="6"/>
                    </a:lnTo>
                    <a:lnTo>
                      <a:pt x="192" y="14"/>
                    </a:lnTo>
                    <a:lnTo>
                      <a:pt x="162" y="24"/>
                    </a:lnTo>
                    <a:lnTo>
                      <a:pt x="162" y="24"/>
                    </a:lnTo>
                    <a:lnTo>
                      <a:pt x="144" y="34"/>
                    </a:lnTo>
                    <a:lnTo>
                      <a:pt x="126" y="44"/>
                    </a:lnTo>
                    <a:lnTo>
                      <a:pt x="108" y="56"/>
                    </a:lnTo>
                    <a:lnTo>
                      <a:pt x="92" y="70"/>
                    </a:lnTo>
                    <a:lnTo>
                      <a:pt x="76" y="86"/>
                    </a:lnTo>
                    <a:lnTo>
                      <a:pt x="62" y="104"/>
                    </a:lnTo>
                    <a:lnTo>
                      <a:pt x="48" y="122"/>
                    </a:lnTo>
                    <a:lnTo>
                      <a:pt x="36" y="142"/>
                    </a:lnTo>
                    <a:lnTo>
                      <a:pt x="36" y="142"/>
                    </a:lnTo>
                    <a:lnTo>
                      <a:pt x="22" y="174"/>
                    </a:lnTo>
                    <a:lnTo>
                      <a:pt x="10" y="208"/>
                    </a:lnTo>
                    <a:lnTo>
                      <a:pt x="2" y="242"/>
                    </a:lnTo>
                    <a:lnTo>
                      <a:pt x="0" y="276"/>
                    </a:lnTo>
                    <a:lnTo>
                      <a:pt x="0" y="276"/>
                    </a:lnTo>
                    <a:lnTo>
                      <a:pt x="0" y="286"/>
                    </a:lnTo>
                    <a:lnTo>
                      <a:pt x="2" y="294"/>
                    </a:lnTo>
                    <a:lnTo>
                      <a:pt x="4" y="300"/>
                    </a:lnTo>
                    <a:lnTo>
                      <a:pt x="8" y="306"/>
                    </a:lnTo>
                    <a:lnTo>
                      <a:pt x="14" y="312"/>
                    </a:lnTo>
                    <a:lnTo>
                      <a:pt x="18" y="316"/>
                    </a:lnTo>
                    <a:lnTo>
                      <a:pt x="24" y="318"/>
                    </a:lnTo>
                    <a:lnTo>
                      <a:pt x="32" y="318"/>
                    </a:lnTo>
                    <a:lnTo>
                      <a:pt x="32" y="318"/>
                    </a:lnTo>
                    <a:lnTo>
                      <a:pt x="54" y="320"/>
                    </a:lnTo>
                    <a:lnTo>
                      <a:pt x="54" y="320"/>
                    </a:lnTo>
                    <a:lnTo>
                      <a:pt x="74" y="318"/>
                    </a:lnTo>
                    <a:lnTo>
                      <a:pt x="74" y="318"/>
                    </a:lnTo>
                    <a:lnTo>
                      <a:pt x="82" y="318"/>
                    </a:lnTo>
                    <a:lnTo>
                      <a:pt x="92" y="316"/>
                    </a:lnTo>
                    <a:lnTo>
                      <a:pt x="92" y="316"/>
                    </a:lnTo>
                    <a:lnTo>
                      <a:pt x="106" y="310"/>
                    </a:lnTo>
                    <a:lnTo>
                      <a:pt x="112" y="306"/>
                    </a:lnTo>
                    <a:lnTo>
                      <a:pt x="118" y="300"/>
                    </a:lnTo>
                    <a:lnTo>
                      <a:pt x="122" y="294"/>
                    </a:lnTo>
                    <a:lnTo>
                      <a:pt x="126" y="286"/>
                    </a:lnTo>
                    <a:lnTo>
                      <a:pt x="128" y="278"/>
                    </a:lnTo>
                    <a:lnTo>
                      <a:pt x="130" y="268"/>
                    </a:lnTo>
                    <a:lnTo>
                      <a:pt x="130" y="268"/>
                    </a:lnTo>
                    <a:lnTo>
                      <a:pt x="130" y="262"/>
                    </a:lnTo>
                    <a:lnTo>
                      <a:pt x="130" y="262"/>
                    </a:lnTo>
                    <a:lnTo>
                      <a:pt x="132" y="244"/>
                    </a:lnTo>
                    <a:lnTo>
                      <a:pt x="136" y="228"/>
                    </a:lnTo>
                    <a:lnTo>
                      <a:pt x="144" y="210"/>
                    </a:lnTo>
                    <a:lnTo>
                      <a:pt x="156" y="194"/>
                    </a:lnTo>
                    <a:lnTo>
                      <a:pt x="156" y="194"/>
                    </a:lnTo>
                    <a:lnTo>
                      <a:pt x="168" y="182"/>
                    </a:lnTo>
                    <a:lnTo>
                      <a:pt x="180" y="170"/>
                    </a:lnTo>
                    <a:lnTo>
                      <a:pt x="204" y="150"/>
                    </a:lnTo>
                    <a:lnTo>
                      <a:pt x="204" y="150"/>
                    </a:lnTo>
                    <a:lnTo>
                      <a:pt x="218" y="140"/>
                    </a:lnTo>
                    <a:lnTo>
                      <a:pt x="218" y="140"/>
                    </a:lnTo>
                    <a:lnTo>
                      <a:pt x="252" y="132"/>
                    </a:lnTo>
                    <a:lnTo>
                      <a:pt x="268" y="128"/>
                    </a:lnTo>
                    <a:lnTo>
                      <a:pt x="286" y="128"/>
                    </a:lnTo>
                    <a:lnTo>
                      <a:pt x="286" y="128"/>
                    </a:lnTo>
                    <a:lnTo>
                      <a:pt x="314" y="130"/>
                    </a:lnTo>
                    <a:lnTo>
                      <a:pt x="338" y="136"/>
                    </a:lnTo>
                    <a:lnTo>
                      <a:pt x="360" y="146"/>
                    </a:lnTo>
                    <a:lnTo>
                      <a:pt x="384" y="160"/>
                    </a:lnTo>
                    <a:lnTo>
                      <a:pt x="384" y="160"/>
                    </a:lnTo>
                    <a:lnTo>
                      <a:pt x="394" y="170"/>
                    </a:lnTo>
                    <a:lnTo>
                      <a:pt x="404" y="180"/>
                    </a:lnTo>
                    <a:lnTo>
                      <a:pt x="412" y="192"/>
                    </a:lnTo>
                    <a:lnTo>
                      <a:pt x="420" y="204"/>
                    </a:lnTo>
                    <a:lnTo>
                      <a:pt x="420" y="204"/>
                    </a:lnTo>
                    <a:lnTo>
                      <a:pt x="432" y="230"/>
                    </a:lnTo>
                    <a:lnTo>
                      <a:pt x="440" y="258"/>
                    </a:lnTo>
                    <a:lnTo>
                      <a:pt x="440" y="258"/>
                    </a:lnTo>
                    <a:lnTo>
                      <a:pt x="440" y="256"/>
                    </a:lnTo>
                    <a:lnTo>
                      <a:pt x="440" y="256"/>
                    </a:lnTo>
                    <a:lnTo>
                      <a:pt x="440" y="256"/>
                    </a:lnTo>
                    <a:lnTo>
                      <a:pt x="440" y="256"/>
                    </a:lnTo>
                    <a:lnTo>
                      <a:pt x="432" y="228"/>
                    </a:lnTo>
                    <a:lnTo>
                      <a:pt x="420" y="202"/>
                    </a:lnTo>
                    <a:lnTo>
                      <a:pt x="420" y="202"/>
                    </a:lnTo>
                    <a:lnTo>
                      <a:pt x="412" y="190"/>
                    </a:lnTo>
                    <a:lnTo>
                      <a:pt x="404" y="180"/>
                    </a:lnTo>
                    <a:lnTo>
                      <a:pt x="394" y="168"/>
                    </a:lnTo>
                    <a:lnTo>
                      <a:pt x="384" y="160"/>
                    </a:lnTo>
                    <a:lnTo>
                      <a:pt x="384" y="160"/>
                    </a:lnTo>
                    <a:lnTo>
                      <a:pt x="360" y="146"/>
                    </a:lnTo>
                    <a:lnTo>
                      <a:pt x="338" y="136"/>
                    </a:lnTo>
                    <a:lnTo>
                      <a:pt x="314" y="130"/>
                    </a:lnTo>
                    <a:lnTo>
                      <a:pt x="286" y="128"/>
                    </a:lnTo>
                    <a:lnTo>
                      <a:pt x="286" y="128"/>
                    </a:lnTo>
                    <a:lnTo>
                      <a:pt x="268" y="128"/>
                    </a:lnTo>
                    <a:lnTo>
                      <a:pt x="252" y="132"/>
                    </a:lnTo>
                    <a:lnTo>
                      <a:pt x="218" y="140"/>
                    </a:lnTo>
                    <a:lnTo>
                      <a:pt x="218" y="140"/>
                    </a:lnTo>
                    <a:lnTo>
                      <a:pt x="204" y="150"/>
                    </a:lnTo>
                    <a:lnTo>
                      <a:pt x="204" y="150"/>
                    </a:lnTo>
                    <a:lnTo>
                      <a:pt x="180" y="170"/>
                    </a:lnTo>
                    <a:lnTo>
                      <a:pt x="168" y="182"/>
                    </a:lnTo>
                    <a:lnTo>
                      <a:pt x="156" y="192"/>
                    </a:lnTo>
                    <a:lnTo>
                      <a:pt x="156" y="192"/>
                    </a:lnTo>
                    <a:lnTo>
                      <a:pt x="144" y="210"/>
                    </a:lnTo>
                    <a:lnTo>
                      <a:pt x="136" y="228"/>
                    </a:lnTo>
                    <a:lnTo>
                      <a:pt x="132" y="244"/>
                    </a:lnTo>
                    <a:lnTo>
                      <a:pt x="130" y="260"/>
                    </a:lnTo>
                    <a:lnTo>
                      <a:pt x="130" y="260"/>
                    </a:lnTo>
                    <a:lnTo>
                      <a:pt x="130" y="268"/>
                    </a:lnTo>
                    <a:lnTo>
                      <a:pt x="130" y="268"/>
                    </a:lnTo>
                    <a:lnTo>
                      <a:pt x="128" y="278"/>
                    </a:lnTo>
                    <a:lnTo>
                      <a:pt x="126" y="286"/>
                    </a:lnTo>
                    <a:lnTo>
                      <a:pt x="122" y="294"/>
                    </a:lnTo>
                    <a:lnTo>
                      <a:pt x="116" y="300"/>
                    </a:lnTo>
                    <a:lnTo>
                      <a:pt x="112" y="304"/>
                    </a:lnTo>
                    <a:lnTo>
                      <a:pt x="106" y="310"/>
                    </a:lnTo>
                    <a:lnTo>
                      <a:pt x="92" y="314"/>
                    </a:lnTo>
                    <a:lnTo>
                      <a:pt x="92" y="314"/>
                    </a:lnTo>
                    <a:lnTo>
                      <a:pt x="82" y="316"/>
                    </a:lnTo>
                    <a:lnTo>
                      <a:pt x="74" y="318"/>
                    </a:lnTo>
                    <a:lnTo>
                      <a:pt x="74" y="318"/>
                    </a:lnTo>
                    <a:lnTo>
                      <a:pt x="54" y="320"/>
                    </a:lnTo>
                    <a:lnTo>
                      <a:pt x="54" y="320"/>
                    </a:lnTo>
                    <a:lnTo>
                      <a:pt x="32" y="318"/>
                    </a:lnTo>
                    <a:lnTo>
                      <a:pt x="32" y="318"/>
                    </a:lnTo>
                    <a:lnTo>
                      <a:pt x="26" y="318"/>
                    </a:lnTo>
                    <a:lnTo>
                      <a:pt x="20" y="314"/>
                    </a:lnTo>
                    <a:lnTo>
                      <a:pt x="14" y="310"/>
                    </a:lnTo>
                    <a:lnTo>
                      <a:pt x="8" y="306"/>
                    </a:lnTo>
                    <a:lnTo>
                      <a:pt x="6" y="300"/>
                    </a:lnTo>
                    <a:lnTo>
                      <a:pt x="2" y="292"/>
                    </a:lnTo>
                    <a:lnTo>
                      <a:pt x="0" y="284"/>
                    </a:lnTo>
                    <a:lnTo>
                      <a:pt x="0" y="276"/>
                    </a:lnTo>
                    <a:lnTo>
                      <a:pt x="0" y="276"/>
                    </a:lnTo>
                    <a:lnTo>
                      <a:pt x="4" y="240"/>
                    </a:lnTo>
                    <a:lnTo>
                      <a:pt x="10" y="208"/>
                    </a:lnTo>
                    <a:lnTo>
                      <a:pt x="22" y="174"/>
                    </a:lnTo>
                    <a:lnTo>
                      <a:pt x="38" y="142"/>
                    </a:lnTo>
                    <a:lnTo>
                      <a:pt x="38" y="142"/>
                    </a:lnTo>
                    <a:lnTo>
                      <a:pt x="50" y="122"/>
                    </a:lnTo>
                    <a:lnTo>
                      <a:pt x="62" y="104"/>
                    </a:lnTo>
                    <a:lnTo>
                      <a:pt x="76" y="86"/>
                    </a:lnTo>
                    <a:lnTo>
                      <a:pt x="92" y="72"/>
                    </a:lnTo>
                    <a:lnTo>
                      <a:pt x="108" y="58"/>
                    </a:lnTo>
                    <a:lnTo>
                      <a:pt x="126" y="44"/>
                    </a:lnTo>
                    <a:lnTo>
                      <a:pt x="144" y="34"/>
                    </a:lnTo>
                    <a:lnTo>
                      <a:pt x="162" y="24"/>
                    </a:lnTo>
                    <a:lnTo>
                      <a:pt x="162" y="24"/>
                    </a:lnTo>
                    <a:lnTo>
                      <a:pt x="192" y="14"/>
                    </a:lnTo>
                    <a:lnTo>
                      <a:pt x="222" y="6"/>
                    </a:lnTo>
                    <a:lnTo>
                      <a:pt x="254" y="2"/>
                    </a:lnTo>
                    <a:lnTo>
                      <a:pt x="286" y="2"/>
                    </a:lnTo>
                    <a:lnTo>
                      <a:pt x="286" y="2"/>
                    </a:lnTo>
                    <a:lnTo>
                      <a:pt x="312" y="2"/>
                    </a:lnTo>
                    <a:lnTo>
                      <a:pt x="338" y="6"/>
                    </a:lnTo>
                    <a:lnTo>
                      <a:pt x="362" y="10"/>
                    </a:lnTo>
                    <a:lnTo>
                      <a:pt x="388" y="18"/>
                    </a:lnTo>
                    <a:lnTo>
                      <a:pt x="412" y="28"/>
                    </a:lnTo>
                    <a:lnTo>
                      <a:pt x="436" y="40"/>
                    </a:lnTo>
                    <a:lnTo>
                      <a:pt x="458" y="54"/>
                    </a:lnTo>
                    <a:lnTo>
                      <a:pt x="480" y="70"/>
                    </a:lnTo>
                    <a:lnTo>
                      <a:pt x="480" y="70"/>
                    </a:lnTo>
                    <a:lnTo>
                      <a:pt x="502" y="92"/>
                    </a:lnTo>
                    <a:lnTo>
                      <a:pt x="520" y="114"/>
                    </a:lnTo>
                    <a:lnTo>
                      <a:pt x="536" y="138"/>
                    </a:lnTo>
                    <a:lnTo>
                      <a:pt x="548" y="162"/>
                    </a:lnTo>
                    <a:lnTo>
                      <a:pt x="558" y="190"/>
                    </a:lnTo>
                    <a:lnTo>
                      <a:pt x="566" y="216"/>
                    </a:lnTo>
                    <a:lnTo>
                      <a:pt x="570" y="246"/>
                    </a:lnTo>
                    <a:lnTo>
                      <a:pt x="572" y="274"/>
                    </a:lnTo>
                    <a:lnTo>
                      <a:pt x="572" y="274"/>
                    </a:lnTo>
                    <a:lnTo>
                      <a:pt x="572" y="288"/>
                    </a:lnTo>
                    <a:lnTo>
                      <a:pt x="568" y="298"/>
                    </a:lnTo>
                    <a:lnTo>
                      <a:pt x="562" y="308"/>
                    </a:lnTo>
                    <a:lnTo>
                      <a:pt x="554" y="314"/>
                    </a:lnTo>
                    <a:lnTo>
                      <a:pt x="554" y="314"/>
                    </a:lnTo>
                    <a:lnTo>
                      <a:pt x="546" y="318"/>
                    </a:lnTo>
                    <a:lnTo>
                      <a:pt x="540" y="318"/>
                    </a:lnTo>
                    <a:lnTo>
                      <a:pt x="540" y="318"/>
                    </a:lnTo>
                    <a:lnTo>
                      <a:pt x="518" y="320"/>
                    </a:lnTo>
                    <a:lnTo>
                      <a:pt x="518" y="320"/>
                    </a:lnTo>
                    <a:lnTo>
                      <a:pt x="498" y="318"/>
                    </a:lnTo>
                    <a:lnTo>
                      <a:pt x="498" y="318"/>
                    </a:lnTo>
                    <a:lnTo>
                      <a:pt x="488" y="316"/>
                    </a:lnTo>
                    <a:lnTo>
                      <a:pt x="480" y="314"/>
                    </a:lnTo>
                    <a:lnTo>
                      <a:pt x="480" y="314"/>
                    </a:lnTo>
                    <a:lnTo>
                      <a:pt x="466" y="310"/>
                    </a:lnTo>
                    <a:lnTo>
                      <a:pt x="458" y="304"/>
                    </a:lnTo>
                    <a:lnTo>
                      <a:pt x="452" y="300"/>
                    </a:lnTo>
                    <a:lnTo>
                      <a:pt x="446" y="292"/>
                    </a:lnTo>
                    <a:lnTo>
                      <a:pt x="442" y="286"/>
                    </a:lnTo>
                    <a:lnTo>
                      <a:pt x="438" y="276"/>
                    </a:lnTo>
                    <a:lnTo>
                      <a:pt x="436" y="268"/>
                    </a:lnTo>
                    <a:lnTo>
                      <a:pt x="436" y="268"/>
                    </a:lnTo>
                    <a:lnTo>
                      <a:pt x="436" y="268"/>
                    </a:lnTo>
                    <a:lnTo>
                      <a:pt x="436" y="268"/>
                    </a:lnTo>
                    <a:lnTo>
                      <a:pt x="436" y="268"/>
                    </a:lnTo>
                    <a:lnTo>
                      <a:pt x="436" y="268"/>
                    </a:lnTo>
                    <a:lnTo>
                      <a:pt x="438" y="278"/>
                    </a:lnTo>
                    <a:lnTo>
                      <a:pt x="442" y="286"/>
                    </a:lnTo>
                    <a:lnTo>
                      <a:pt x="446" y="294"/>
                    </a:lnTo>
                    <a:lnTo>
                      <a:pt x="452" y="300"/>
                    </a:lnTo>
                    <a:lnTo>
                      <a:pt x="458" y="306"/>
                    </a:lnTo>
                    <a:lnTo>
                      <a:pt x="466" y="310"/>
                    </a:lnTo>
                    <a:lnTo>
                      <a:pt x="480" y="316"/>
                    </a:lnTo>
                    <a:lnTo>
                      <a:pt x="480" y="316"/>
                    </a:lnTo>
                    <a:lnTo>
                      <a:pt x="488" y="318"/>
                    </a:lnTo>
                    <a:lnTo>
                      <a:pt x="498" y="318"/>
                    </a:lnTo>
                    <a:lnTo>
                      <a:pt x="498" y="318"/>
                    </a:lnTo>
                    <a:lnTo>
                      <a:pt x="518" y="320"/>
                    </a:lnTo>
                    <a:lnTo>
                      <a:pt x="518" y="320"/>
                    </a:lnTo>
                    <a:lnTo>
                      <a:pt x="540" y="318"/>
                    </a:lnTo>
                    <a:lnTo>
                      <a:pt x="540" y="318"/>
                    </a:lnTo>
                    <a:lnTo>
                      <a:pt x="548" y="318"/>
                    </a:lnTo>
                    <a:lnTo>
                      <a:pt x="554" y="314"/>
                    </a:lnTo>
                    <a:lnTo>
                      <a:pt x="554" y="314"/>
                    </a:lnTo>
                    <a:lnTo>
                      <a:pt x="562" y="308"/>
                    </a:lnTo>
                    <a:lnTo>
                      <a:pt x="568" y="300"/>
                    </a:lnTo>
                    <a:lnTo>
                      <a:pt x="572" y="288"/>
                    </a:lnTo>
                    <a:lnTo>
                      <a:pt x="574" y="276"/>
                    </a:lnTo>
                    <a:lnTo>
                      <a:pt x="574" y="276"/>
                    </a:lnTo>
                    <a:lnTo>
                      <a:pt x="572" y="246"/>
                    </a:lnTo>
                    <a:lnTo>
                      <a:pt x="566" y="216"/>
                    </a:lnTo>
                    <a:lnTo>
                      <a:pt x="560" y="190"/>
                    </a:lnTo>
                    <a:lnTo>
                      <a:pt x="550" y="162"/>
                    </a:lnTo>
                    <a:lnTo>
                      <a:pt x="536" y="138"/>
                    </a:lnTo>
                    <a:lnTo>
                      <a:pt x="520" y="114"/>
                    </a:lnTo>
                    <a:lnTo>
                      <a:pt x="502" y="90"/>
                    </a:lnTo>
                    <a:lnTo>
                      <a:pt x="480" y="70"/>
                    </a:lnTo>
                    <a:lnTo>
                      <a:pt x="480" y="70"/>
                    </a:lnTo>
                    <a:lnTo>
                      <a:pt x="460" y="54"/>
                    </a:lnTo>
                    <a:lnTo>
                      <a:pt x="436" y="40"/>
                    </a:lnTo>
                    <a:lnTo>
                      <a:pt x="412" y="28"/>
                    </a:lnTo>
                    <a:lnTo>
                      <a:pt x="388" y="18"/>
                    </a:lnTo>
                    <a:lnTo>
                      <a:pt x="362" y="10"/>
                    </a:lnTo>
                    <a:lnTo>
                      <a:pt x="338" y="4"/>
                    </a:lnTo>
                    <a:lnTo>
                      <a:pt x="312" y="2"/>
                    </a:lnTo>
                    <a:lnTo>
                      <a:pt x="286" y="0"/>
                    </a:lnTo>
                    <a:close/>
                  </a:path>
                </a:pathLst>
              </a:custGeom>
              <a:solidFill>
                <a:srgbClr val="F7F7F6"/>
              </a:solidFill>
              <a:ln>
                <a:noFill/>
              </a:ln>
            </p:spPr>
            <p:txBody>
              <a:bodyPr vert="horz" wrap="square" lIns="91440" tIns="45720" rIns="91440" bIns="45720" numCol="1" anchor="t" anchorCtr="0" compatLnSpc="1"/>
              <a:lstStyle/>
              <a:p>
                <a:endParaRPr lang="zh-CN" altLang="en-US"/>
              </a:p>
            </p:txBody>
          </p:sp>
          <p:sp>
            <p:nvSpPr>
              <p:cNvPr id="797" name="Freeform 176"/>
              <p:cNvSpPr/>
              <p:nvPr/>
            </p:nvSpPr>
            <p:spPr bwMode="auto">
              <a:xfrm>
                <a:off x="2605" y="3253"/>
                <a:ext cx="574" cy="320"/>
              </a:xfrm>
              <a:custGeom>
                <a:avLst/>
                <a:gdLst>
                  <a:gd name="T0" fmla="*/ 222 w 574"/>
                  <a:gd name="T1" fmla="*/ 6 h 320"/>
                  <a:gd name="T2" fmla="*/ 144 w 574"/>
                  <a:gd name="T3" fmla="*/ 34 h 320"/>
                  <a:gd name="T4" fmla="*/ 76 w 574"/>
                  <a:gd name="T5" fmla="*/ 86 h 320"/>
                  <a:gd name="T6" fmla="*/ 36 w 574"/>
                  <a:gd name="T7" fmla="*/ 142 h 320"/>
                  <a:gd name="T8" fmla="*/ 0 w 574"/>
                  <a:gd name="T9" fmla="*/ 276 h 320"/>
                  <a:gd name="T10" fmla="*/ 4 w 574"/>
                  <a:gd name="T11" fmla="*/ 300 h 320"/>
                  <a:gd name="T12" fmla="*/ 24 w 574"/>
                  <a:gd name="T13" fmla="*/ 318 h 320"/>
                  <a:gd name="T14" fmla="*/ 54 w 574"/>
                  <a:gd name="T15" fmla="*/ 320 h 320"/>
                  <a:gd name="T16" fmla="*/ 92 w 574"/>
                  <a:gd name="T17" fmla="*/ 316 h 320"/>
                  <a:gd name="T18" fmla="*/ 118 w 574"/>
                  <a:gd name="T19" fmla="*/ 300 h 320"/>
                  <a:gd name="T20" fmla="*/ 130 w 574"/>
                  <a:gd name="T21" fmla="*/ 268 h 320"/>
                  <a:gd name="T22" fmla="*/ 132 w 574"/>
                  <a:gd name="T23" fmla="*/ 244 h 320"/>
                  <a:gd name="T24" fmla="*/ 156 w 574"/>
                  <a:gd name="T25" fmla="*/ 194 h 320"/>
                  <a:gd name="T26" fmla="*/ 204 w 574"/>
                  <a:gd name="T27" fmla="*/ 150 h 320"/>
                  <a:gd name="T28" fmla="*/ 268 w 574"/>
                  <a:gd name="T29" fmla="*/ 128 h 320"/>
                  <a:gd name="T30" fmla="*/ 338 w 574"/>
                  <a:gd name="T31" fmla="*/ 136 h 320"/>
                  <a:gd name="T32" fmla="*/ 394 w 574"/>
                  <a:gd name="T33" fmla="*/ 170 h 320"/>
                  <a:gd name="T34" fmla="*/ 420 w 574"/>
                  <a:gd name="T35" fmla="*/ 204 h 320"/>
                  <a:gd name="T36" fmla="*/ 440 w 574"/>
                  <a:gd name="T37" fmla="*/ 256 h 320"/>
                  <a:gd name="T38" fmla="*/ 432 w 574"/>
                  <a:gd name="T39" fmla="*/ 228 h 320"/>
                  <a:gd name="T40" fmla="*/ 404 w 574"/>
                  <a:gd name="T41" fmla="*/ 180 h 320"/>
                  <a:gd name="T42" fmla="*/ 360 w 574"/>
                  <a:gd name="T43" fmla="*/ 146 h 320"/>
                  <a:gd name="T44" fmla="*/ 286 w 574"/>
                  <a:gd name="T45" fmla="*/ 128 h 320"/>
                  <a:gd name="T46" fmla="*/ 218 w 574"/>
                  <a:gd name="T47" fmla="*/ 140 h 320"/>
                  <a:gd name="T48" fmla="*/ 168 w 574"/>
                  <a:gd name="T49" fmla="*/ 182 h 320"/>
                  <a:gd name="T50" fmla="*/ 136 w 574"/>
                  <a:gd name="T51" fmla="*/ 228 h 320"/>
                  <a:gd name="T52" fmla="*/ 130 w 574"/>
                  <a:gd name="T53" fmla="*/ 268 h 320"/>
                  <a:gd name="T54" fmla="*/ 122 w 574"/>
                  <a:gd name="T55" fmla="*/ 294 h 320"/>
                  <a:gd name="T56" fmla="*/ 92 w 574"/>
                  <a:gd name="T57" fmla="*/ 314 h 320"/>
                  <a:gd name="T58" fmla="*/ 74 w 574"/>
                  <a:gd name="T59" fmla="*/ 318 h 320"/>
                  <a:gd name="T60" fmla="*/ 32 w 574"/>
                  <a:gd name="T61" fmla="*/ 318 h 320"/>
                  <a:gd name="T62" fmla="*/ 8 w 574"/>
                  <a:gd name="T63" fmla="*/ 306 h 320"/>
                  <a:gd name="T64" fmla="*/ 0 w 574"/>
                  <a:gd name="T65" fmla="*/ 276 h 320"/>
                  <a:gd name="T66" fmla="*/ 22 w 574"/>
                  <a:gd name="T67" fmla="*/ 174 h 320"/>
                  <a:gd name="T68" fmla="*/ 62 w 574"/>
                  <a:gd name="T69" fmla="*/ 104 h 320"/>
                  <a:gd name="T70" fmla="*/ 126 w 574"/>
                  <a:gd name="T71" fmla="*/ 44 h 320"/>
                  <a:gd name="T72" fmla="*/ 192 w 574"/>
                  <a:gd name="T73" fmla="*/ 14 h 320"/>
                  <a:gd name="T74" fmla="*/ 286 w 574"/>
                  <a:gd name="T75" fmla="*/ 2 h 320"/>
                  <a:gd name="T76" fmla="*/ 388 w 574"/>
                  <a:gd name="T77" fmla="*/ 18 h 320"/>
                  <a:gd name="T78" fmla="*/ 480 w 574"/>
                  <a:gd name="T79" fmla="*/ 70 h 320"/>
                  <a:gd name="T80" fmla="*/ 536 w 574"/>
                  <a:gd name="T81" fmla="*/ 138 h 320"/>
                  <a:gd name="T82" fmla="*/ 570 w 574"/>
                  <a:gd name="T83" fmla="*/ 246 h 320"/>
                  <a:gd name="T84" fmla="*/ 568 w 574"/>
                  <a:gd name="T85" fmla="*/ 298 h 320"/>
                  <a:gd name="T86" fmla="*/ 546 w 574"/>
                  <a:gd name="T87" fmla="*/ 318 h 320"/>
                  <a:gd name="T88" fmla="*/ 518 w 574"/>
                  <a:gd name="T89" fmla="*/ 320 h 320"/>
                  <a:gd name="T90" fmla="*/ 480 w 574"/>
                  <a:gd name="T91" fmla="*/ 314 h 320"/>
                  <a:gd name="T92" fmla="*/ 452 w 574"/>
                  <a:gd name="T93" fmla="*/ 300 h 320"/>
                  <a:gd name="T94" fmla="*/ 436 w 574"/>
                  <a:gd name="T95" fmla="*/ 268 h 320"/>
                  <a:gd name="T96" fmla="*/ 436 w 574"/>
                  <a:gd name="T97" fmla="*/ 268 h 320"/>
                  <a:gd name="T98" fmla="*/ 446 w 574"/>
                  <a:gd name="T99" fmla="*/ 294 h 320"/>
                  <a:gd name="T100" fmla="*/ 480 w 574"/>
                  <a:gd name="T101" fmla="*/ 316 h 320"/>
                  <a:gd name="T102" fmla="*/ 498 w 574"/>
                  <a:gd name="T103" fmla="*/ 318 h 320"/>
                  <a:gd name="T104" fmla="*/ 540 w 574"/>
                  <a:gd name="T105" fmla="*/ 318 h 320"/>
                  <a:gd name="T106" fmla="*/ 562 w 574"/>
                  <a:gd name="T107" fmla="*/ 308 h 320"/>
                  <a:gd name="T108" fmla="*/ 574 w 574"/>
                  <a:gd name="T109" fmla="*/ 276 h 320"/>
                  <a:gd name="T110" fmla="*/ 550 w 574"/>
                  <a:gd name="T111" fmla="*/ 162 h 320"/>
                  <a:gd name="T112" fmla="*/ 480 w 574"/>
                  <a:gd name="T113" fmla="*/ 70 h 320"/>
                  <a:gd name="T114" fmla="*/ 412 w 574"/>
                  <a:gd name="T115" fmla="*/ 28 h 320"/>
                  <a:gd name="T116" fmla="*/ 312 w 574"/>
                  <a:gd name="T117" fmla="*/ 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4" h="320">
                    <a:moveTo>
                      <a:pt x="286" y="0"/>
                    </a:moveTo>
                    <a:lnTo>
                      <a:pt x="286" y="0"/>
                    </a:lnTo>
                    <a:lnTo>
                      <a:pt x="254" y="2"/>
                    </a:lnTo>
                    <a:lnTo>
                      <a:pt x="222" y="6"/>
                    </a:lnTo>
                    <a:lnTo>
                      <a:pt x="192" y="14"/>
                    </a:lnTo>
                    <a:lnTo>
                      <a:pt x="162" y="24"/>
                    </a:lnTo>
                    <a:lnTo>
                      <a:pt x="162" y="24"/>
                    </a:lnTo>
                    <a:lnTo>
                      <a:pt x="144" y="34"/>
                    </a:lnTo>
                    <a:lnTo>
                      <a:pt x="126" y="44"/>
                    </a:lnTo>
                    <a:lnTo>
                      <a:pt x="108" y="56"/>
                    </a:lnTo>
                    <a:lnTo>
                      <a:pt x="92" y="70"/>
                    </a:lnTo>
                    <a:lnTo>
                      <a:pt x="76" y="86"/>
                    </a:lnTo>
                    <a:lnTo>
                      <a:pt x="62" y="104"/>
                    </a:lnTo>
                    <a:lnTo>
                      <a:pt x="48" y="122"/>
                    </a:lnTo>
                    <a:lnTo>
                      <a:pt x="36" y="142"/>
                    </a:lnTo>
                    <a:lnTo>
                      <a:pt x="36" y="142"/>
                    </a:lnTo>
                    <a:lnTo>
                      <a:pt x="22" y="174"/>
                    </a:lnTo>
                    <a:lnTo>
                      <a:pt x="10" y="208"/>
                    </a:lnTo>
                    <a:lnTo>
                      <a:pt x="2" y="242"/>
                    </a:lnTo>
                    <a:lnTo>
                      <a:pt x="0" y="276"/>
                    </a:lnTo>
                    <a:lnTo>
                      <a:pt x="0" y="276"/>
                    </a:lnTo>
                    <a:lnTo>
                      <a:pt x="0" y="286"/>
                    </a:lnTo>
                    <a:lnTo>
                      <a:pt x="2" y="294"/>
                    </a:lnTo>
                    <a:lnTo>
                      <a:pt x="4" y="300"/>
                    </a:lnTo>
                    <a:lnTo>
                      <a:pt x="8" y="306"/>
                    </a:lnTo>
                    <a:lnTo>
                      <a:pt x="14" y="312"/>
                    </a:lnTo>
                    <a:lnTo>
                      <a:pt x="18" y="316"/>
                    </a:lnTo>
                    <a:lnTo>
                      <a:pt x="24" y="318"/>
                    </a:lnTo>
                    <a:lnTo>
                      <a:pt x="32" y="318"/>
                    </a:lnTo>
                    <a:lnTo>
                      <a:pt x="32" y="318"/>
                    </a:lnTo>
                    <a:lnTo>
                      <a:pt x="54" y="320"/>
                    </a:lnTo>
                    <a:lnTo>
                      <a:pt x="54" y="320"/>
                    </a:lnTo>
                    <a:lnTo>
                      <a:pt x="74" y="318"/>
                    </a:lnTo>
                    <a:lnTo>
                      <a:pt x="74" y="318"/>
                    </a:lnTo>
                    <a:lnTo>
                      <a:pt x="82" y="318"/>
                    </a:lnTo>
                    <a:lnTo>
                      <a:pt x="92" y="316"/>
                    </a:lnTo>
                    <a:lnTo>
                      <a:pt x="92" y="316"/>
                    </a:lnTo>
                    <a:lnTo>
                      <a:pt x="106" y="310"/>
                    </a:lnTo>
                    <a:lnTo>
                      <a:pt x="112" y="306"/>
                    </a:lnTo>
                    <a:lnTo>
                      <a:pt x="118" y="300"/>
                    </a:lnTo>
                    <a:lnTo>
                      <a:pt x="122" y="294"/>
                    </a:lnTo>
                    <a:lnTo>
                      <a:pt x="126" y="286"/>
                    </a:lnTo>
                    <a:lnTo>
                      <a:pt x="128" y="278"/>
                    </a:lnTo>
                    <a:lnTo>
                      <a:pt x="130" y="268"/>
                    </a:lnTo>
                    <a:lnTo>
                      <a:pt x="130" y="268"/>
                    </a:lnTo>
                    <a:lnTo>
                      <a:pt x="130" y="262"/>
                    </a:lnTo>
                    <a:lnTo>
                      <a:pt x="130" y="262"/>
                    </a:lnTo>
                    <a:lnTo>
                      <a:pt x="132" y="244"/>
                    </a:lnTo>
                    <a:lnTo>
                      <a:pt x="136" y="228"/>
                    </a:lnTo>
                    <a:lnTo>
                      <a:pt x="144" y="210"/>
                    </a:lnTo>
                    <a:lnTo>
                      <a:pt x="156" y="194"/>
                    </a:lnTo>
                    <a:lnTo>
                      <a:pt x="156" y="194"/>
                    </a:lnTo>
                    <a:lnTo>
                      <a:pt x="168" y="182"/>
                    </a:lnTo>
                    <a:lnTo>
                      <a:pt x="180" y="170"/>
                    </a:lnTo>
                    <a:lnTo>
                      <a:pt x="204" y="150"/>
                    </a:lnTo>
                    <a:lnTo>
                      <a:pt x="204" y="150"/>
                    </a:lnTo>
                    <a:lnTo>
                      <a:pt x="218" y="140"/>
                    </a:lnTo>
                    <a:lnTo>
                      <a:pt x="218" y="140"/>
                    </a:lnTo>
                    <a:lnTo>
                      <a:pt x="252" y="132"/>
                    </a:lnTo>
                    <a:lnTo>
                      <a:pt x="268" y="128"/>
                    </a:lnTo>
                    <a:lnTo>
                      <a:pt x="286" y="128"/>
                    </a:lnTo>
                    <a:lnTo>
                      <a:pt x="286" y="128"/>
                    </a:lnTo>
                    <a:lnTo>
                      <a:pt x="314" y="130"/>
                    </a:lnTo>
                    <a:lnTo>
                      <a:pt x="338" y="136"/>
                    </a:lnTo>
                    <a:lnTo>
                      <a:pt x="360" y="146"/>
                    </a:lnTo>
                    <a:lnTo>
                      <a:pt x="384" y="160"/>
                    </a:lnTo>
                    <a:lnTo>
                      <a:pt x="384" y="160"/>
                    </a:lnTo>
                    <a:lnTo>
                      <a:pt x="394" y="170"/>
                    </a:lnTo>
                    <a:lnTo>
                      <a:pt x="404" y="180"/>
                    </a:lnTo>
                    <a:lnTo>
                      <a:pt x="412" y="192"/>
                    </a:lnTo>
                    <a:lnTo>
                      <a:pt x="420" y="204"/>
                    </a:lnTo>
                    <a:lnTo>
                      <a:pt x="420" y="204"/>
                    </a:lnTo>
                    <a:lnTo>
                      <a:pt x="432" y="230"/>
                    </a:lnTo>
                    <a:lnTo>
                      <a:pt x="440" y="258"/>
                    </a:lnTo>
                    <a:lnTo>
                      <a:pt x="440" y="258"/>
                    </a:lnTo>
                    <a:lnTo>
                      <a:pt x="440" y="256"/>
                    </a:lnTo>
                    <a:lnTo>
                      <a:pt x="440" y="256"/>
                    </a:lnTo>
                    <a:lnTo>
                      <a:pt x="440" y="256"/>
                    </a:lnTo>
                    <a:lnTo>
                      <a:pt x="440" y="256"/>
                    </a:lnTo>
                    <a:lnTo>
                      <a:pt x="432" y="228"/>
                    </a:lnTo>
                    <a:lnTo>
                      <a:pt x="420" y="202"/>
                    </a:lnTo>
                    <a:lnTo>
                      <a:pt x="420" y="202"/>
                    </a:lnTo>
                    <a:lnTo>
                      <a:pt x="412" y="190"/>
                    </a:lnTo>
                    <a:lnTo>
                      <a:pt x="404" y="180"/>
                    </a:lnTo>
                    <a:lnTo>
                      <a:pt x="394" y="168"/>
                    </a:lnTo>
                    <a:lnTo>
                      <a:pt x="384" y="160"/>
                    </a:lnTo>
                    <a:lnTo>
                      <a:pt x="384" y="160"/>
                    </a:lnTo>
                    <a:lnTo>
                      <a:pt x="360" y="146"/>
                    </a:lnTo>
                    <a:lnTo>
                      <a:pt x="338" y="136"/>
                    </a:lnTo>
                    <a:lnTo>
                      <a:pt x="314" y="130"/>
                    </a:lnTo>
                    <a:lnTo>
                      <a:pt x="286" y="128"/>
                    </a:lnTo>
                    <a:lnTo>
                      <a:pt x="286" y="128"/>
                    </a:lnTo>
                    <a:lnTo>
                      <a:pt x="268" y="128"/>
                    </a:lnTo>
                    <a:lnTo>
                      <a:pt x="252" y="132"/>
                    </a:lnTo>
                    <a:lnTo>
                      <a:pt x="218" y="140"/>
                    </a:lnTo>
                    <a:lnTo>
                      <a:pt x="218" y="140"/>
                    </a:lnTo>
                    <a:lnTo>
                      <a:pt x="204" y="150"/>
                    </a:lnTo>
                    <a:lnTo>
                      <a:pt x="204" y="150"/>
                    </a:lnTo>
                    <a:lnTo>
                      <a:pt x="180" y="170"/>
                    </a:lnTo>
                    <a:lnTo>
                      <a:pt x="168" y="182"/>
                    </a:lnTo>
                    <a:lnTo>
                      <a:pt x="156" y="192"/>
                    </a:lnTo>
                    <a:lnTo>
                      <a:pt x="156" y="192"/>
                    </a:lnTo>
                    <a:lnTo>
                      <a:pt x="144" y="210"/>
                    </a:lnTo>
                    <a:lnTo>
                      <a:pt x="136" y="228"/>
                    </a:lnTo>
                    <a:lnTo>
                      <a:pt x="132" y="244"/>
                    </a:lnTo>
                    <a:lnTo>
                      <a:pt x="130" y="260"/>
                    </a:lnTo>
                    <a:lnTo>
                      <a:pt x="130" y="260"/>
                    </a:lnTo>
                    <a:lnTo>
                      <a:pt x="130" y="268"/>
                    </a:lnTo>
                    <a:lnTo>
                      <a:pt x="130" y="268"/>
                    </a:lnTo>
                    <a:lnTo>
                      <a:pt x="128" y="278"/>
                    </a:lnTo>
                    <a:lnTo>
                      <a:pt x="126" y="286"/>
                    </a:lnTo>
                    <a:lnTo>
                      <a:pt x="122" y="294"/>
                    </a:lnTo>
                    <a:lnTo>
                      <a:pt x="116" y="300"/>
                    </a:lnTo>
                    <a:lnTo>
                      <a:pt x="112" y="304"/>
                    </a:lnTo>
                    <a:lnTo>
                      <a:pt x="106" y="310"/>
                    </a:lnTo>
                    <a:lnTo>
                      <a:pt x="92" y="314"/>
                    </a:lnTo>
                    <a:lnTo>
                      <a:pt x="92" y="314"/>
                    </a:lnTo>
                    <a:lnTo>
                      <a:pt x="82" y="316"/>
                    </a:lnTo>
                    <a:lnTo>
                      <a:pt x="74" y="318"/>
                    </a:lnTo>
                    <a:lnTo>
                      <a:pt x="74" y="318"/>
                    </a:lnTo>
                    <a:lnTo>
                      <a:pt x="54" y="320"/>
                    </a:lnTo>
                    <a:lnTo>
                      <a:pt x="54" y="320"/>
                    </a:lnTo>
                    <a:lnTo>
                      <a:pt x="32" y="318"/>
                    </a:lnTo>
                    <a:lnTo>
                      <a:pt x="32" y="318"/>
                    </a:lnTo>
                    <a:lnTo>
                      <a:pt x="26" y="318"/>
                    </a:lnTo>
                    <a:lnTo>
                      <a:pt x="20" y="314"/>
                    </a:lnTo>
                    <a:lnTo>
                      <a:pt x="14" y="310"/>
                    </a:lnTo>
                    <a:lnTo>
                      <a:pt x="8" y="306"/>
                    </a:lnTo>
                    <a:lnTo>
                      <a:pt x="6" y="300"/>
                    </a:lnTo>
                    <a:lnTo>
                      <a:pt x="2" y="292"/>
                    </a:lnTo>
                    <a:lnTo>
                      <a:pt x="0" y="284"/>
                    </a:lnTo>
                    <a:lnTo>
                      <a:pt x="0" y="276"/>
                    </a:lnTo>
                    <a:lnTo>
                      <a:pt x="0" y="276"/>
                    </a:lnTo>
                    <a:lnTo>
                      <a:pt x="4" y="240"/>
                    </a:lnTo>
                    <a:lnTo>
                      <a:pt x="10" y="208"/>
                    </a:lnTo>
                    <a:lnTo>
                      <a:pt x="22" y="174"/>
                    </a:lnTo>
                    <a:lnTo>
                      <a:pt x="38" y="142"/>
                    </a:lnTo>
                    <a:lnTo>
                      <a:pt x="38" y="142"/>
                    </a:lnTo>
                    <a:lnTo>
                      <a:pt x="50" y="122"/>
                    </a:lnTo>
                    <a:lnTo>
                      <a:pt x="62" y="104"/>
                    </a:lnTo>
                    <a:lnTo>
                      <a:pt x="76" y="86"/>
                    </a:lnTo>
                    <a:lnTo>
                      <a:pt x="92" y="72"/>
                    </a:lnTo>
                    <a:lnTo>
                      <a:pt x="108" y="58"/>
                    </a:lnTo>
                    <a:lnTo>
                      <a:pt x="126" y="44"/>
                    </a:lnTo>
                    <a:lnTo>
                      <a:pt x="144" y="34"/>
                    </a:lnTo>
                    <a:lnTo>
                      <a:pt x="162" y="24"/>
                    </a:lnTo>
                    <a:lnTo>
                      <a:pt x="162" y="24"/>
                    </a:lnTo>
                    <a:lnTo>
                      <a:pt x="192" y="14"/>
                    </a:lnTo>
                    <a:lnTo>
                      <a:pt x="222" y="6"/>
                    </a:lnTo>
                    <a:lnTo>
                      <a:pt x="254" y="2"/>
                    </a:lnTo>
                    <a:lnTo>
                      <a:pt x="286" y="2"/>
                    </a:lnTo>
                    <a:lnTo>
                      <a:pt x="286" y="2"/>
                    </a:lnTo>
                    <a:lnTo>
                      <a:pt x="312" y="2"/>
                    </a:lnTo>
                    <a:lnTo>
                      <a:pt x="338" y="6"/>
                    </a:lnTo>
                    <a:lnTo>
                      <a:pt x="362" y="10"/>
                    </a:lnTo>
                    <a:lnTo>
                      <a:pt x="388" y="18"/>
                    </a:lnTo>
                    <a:lnTo>
                      <a:pt x="412" y="28"/>
                    </a:lnTo>
                    <a:lnTo>
                      <a:pt x="436" y="40"/>
                    </a:lnTo>
                    <a:lnTo>
                      <a:pt x="458" y="54"/>
                    </a:lnTo>
                    <a:lnTo>
                      <a:pt x="480" y="70"/>
                    </a:lnTo>
                    <a:lnTo>
                      <a:pt x="480" y="70"/>
                    </a:lnTo>
                    <a:lnTo>
                      <a:pt x="502" y="92"/>
                    </a:lnTo>
                    <a:lnTo>
                      <a:pt x="520" y="114"/>
                    </a:lnTo>
                    <a:lnTo>
                      <a:pt x="536" y="138"/>
                    </a:lnTo>
                    <a:lnTo>
                      <a:pt x="548" y="162"/>
                    </a:lnTo>
                    <a:lnTo>
                      <a:pt x="558" y="190"/>
                    </a:lnTo>
                    <a:lnTo>
                      <a:pt x="566" y="216"/>
                    </a:lnTo>
                    <a:lnTo>
                      <a:pt x="570" y="246"/>
                    </a:lnTo>
                    <a:lnTo>
                      <a:pt x="572" y="274"/>
                    </a:lnTo>
                    <a:lnTo>
                      <a:pt x="572" y="274"/>
                    </a:lnTo>
                    <a:lnTo>
                      <a:pt x="572" y="288"/>
                    </a:lnTo>
                    <a:lnTo>
                      <a:pt x="568" y="298"/>
                    </a:lnTo>
                    <a:lnTo>
                      <a:pt x="562" y="308"/>
                    </a:lnTo>
                    <a:lnTo>
                      <a:pt x="554" y="314"/>
                    </a:lnTo>
                    <a:lnTo>
                      <a:pt x="554" y="314"/>
                    </a:lnTo>
                    <a:lnTo>
                      <a:pt x="546" y="318"/>
                    </a:lnTo>
                    <a:lnTo>
                      <a:pt x="540" y="318"/>
                    </a:lnTo>
                    <a:lnTo>
                      <a:pt x="540" y="318"/>
                    </a:lnTo>
                    <a:lnTo>
                      <a:pt x="518" y="320"/>
                    </a:lnTo>
                    <a:lnTo>
                      <a:pt x="518" y="320"/>
                    </a:lnTo>
                    <a:lnTo>
                      <a:pt x="498" y="318"/>
                    </a:lnTo>
                    <a:lnTo>
                      <a:pt x="498" y="318"/>
                    </a:lnTo>
                    <a:lnTo>
                      <a:pt x="488" y="316"/>
                    </a:lnTo>
                    <a:lnTo>
                      <a:pt x="480" y="314"/>
                    </a:lnTo>
                    <a:lnTo>
                      <a:pt x="480" y="314"/>
                    </a:lnTo>
                    <a:lnTo>
                      <a:pt x="466" y="310"/>
                    </a:lnTo>
                    <a:lnTo>
                      <a:pt x="458" y="304"/>
                    </a:lnTo>
                    <a:lnTo>
                      <a:pt x="452" y="300"/>
                    </a:lnTo>
                    <a:lnTo>
                      <a:pt x="446" y="292"/>
                    </a:lnTo>
                    <a:lnTo>
                      <a:pt x="442" y="286"/>
                    </a:lnTo>
                    <a:lnTo>
                      <a:pt x="438" y="276"/>
                    </a:lnTo>
                    <a:lnTo>
                      <a:pt x="436" y="268"/>
                    </a:lnTo>
                    <a:lnTo>
                      <a:pt x="436" y="268"/>
                    </a:lnTo>
                    <a:lnTo>
                      <a:pt x="436" y="268"/>
                    </a:lnTo>
                    <a:lnTo>
                      <a:pt x="436" y="268"/>
                    </a:lnTo>
                    <a:lnTo>
                      <a:pt x="436" y="268"/>
                    </a:lnTo>
                    <a:lnTo>
                      <a:pt x="436" y="268"/>
                    </a:lnTo>
                    <a:lnTo>
                      <a:pt x="438" y="278"/>
                    </a:lnTo>
                    <a:lnTo>
                      <a:pt x="442" y="286"/>
                    </a:lnTo>
                    <a:lnTo>
                      <a:pt x="446" y="294"/>
                    </a:lnTo>
                    <a:lnTo>
                      <a:pt x="452" y="300"/>
                    </a:lnTo>
                    <a:lnTo>
                      <a:pt x="458" y="306"/>
                    </a:lnTo>
                    <a:lnTo>
                      <a:pt x="466" y="310"/>
                    </a:lnTo>
                    <a:lnTo>
                      <a:pt x="480" y="316"/>
                    </a:lnTo>
                    <a:lnTo>
                      <a:pt x="480" y="316"/>
                    </a:lnTo>
                    <a:lnTo>
                      <a:pt x="488" y="318"/>
                    </a:lnTo>
                    <a:lnTo>
                      <a:pt x="498" y="318"/>
                    </a:lnTo>
                    <a:lnTo>
                      <a:pt x="498" y="318"/>
                    </a:lnTo>
                    <a:lnTo>
                      <a:pt x="518" y="320"/>
                    </a:lnTo>
                    <a:lnTo>
                      <a:pt x="518" y="320"/>
                    </a:lnTo>
                    <a:lnTo>
                      <a:pt x="540" y="318"/>
                    </a:lnTo>
                    <a:lnTo>
                      <a:pt x="540" y="318"/>
                    </a:lnTo>
                    <a:lnTo>
                      <a:pt x="548" y="318"/>
                    </a:lnTo>
                    <a:lnTo>
                      <a:pt x="554" y="314"/>
                    </a:lnTo>
                    <a:lnTo>
                      <a:pt x="554" y="314"/>
                    </a:lnTo>
                    <a:lnTo>
                      <a:pt x="562" y="308"/>
                    </a:lnTo>
                    <a:lnTo>
                      <a:pt x="568" y="300"/>
                    </a:lnTo>
                    <a:lnTo>
                      <a:pt x="572" y="288"/>
                    </a:lnTo>
                    <a:lnTo>
                      <a:pt x="574" y="276"/>
                    </a:lnTo>
                    <a:lnTo>
                      <a:pt x="574" y="276"/>
                    </a:lnTo>
                    <a:lnTo>
                      <a:pt x="572" y="246"/>
                    </a:lnTo>
                    <a:lnTo>
                      <a:pt x="566" y="216"/>
                    </a:lnTo>
                    <a:lnTo>
                      <a:pt x="560" y="190"/>
                    </a:lnTo>
                    <a:lnTo>
                      <a:pt x="550" y="162"/>
                    </a:lnTo>
                    <a:lnTo>
                      <a:pt x="536" y="138"/>
                    </a:lnTo>
                    <a:lnTo>
                      <a:pt x="520" y="114"/>
                    </a:lnTo>
                    <a:lnTo>
                      <a:pt x="502" y="90"/>
                    </a:lnTo>
                    <a:lnTo>
                      <a:pt x="480" y="70"/>
                    </a:lnTo>
                    <a:lnTo>
                      <a:pt x="480" y="70"/>
                    </a:lnTo>
                    <a:lnTo>
                      <a:pt x="460" y="54"/>
                    </a:lnTo>
                    <a:lnTo>
                      <a:pt x="436" y="40"/>
                    </a:lnTo>
                    <a:lnTo>
                      <a:pt x="412" y="28"/>
                    </a:lnTo>
                    <a:lnTo>
                      <a:pt x="388" y="18"/>
                    </a:lnTo>
                    <a:lnTo>
                      <a:pt x="362" y="10"/>
                    </a:lnTo>
                    <a:lnTo>
                      <a:pt x="338" y="4"/>
                    </a:lnTo>
                    <a:lnTo>
                      <a:pt x="312" y="2"/>
                    </a:lnTo>
                    <a:lnTo>
                      <a:pt x="286" y="0"/>
                    </a:lnTo>
                  </a:path>
                </a:pathLst>
              </a:custGeom>
              <a:noFill/>
              <a:ln>
                <a:noFill/>
              </a:ln>
            </p:spPr>
            <p:txBody>
              <a:bodyPr vert="horz" wrap="square" lIns="91440" tIns="45720" rIns="91440" bIns="45720" numCol="1" anchor="t" anchorCtr="0" compatLnSpc="1"/>
              <a:lstStyle/>
              <a:p>
                <a:endParaRPr lang="zh-CN" altLang="en-US"/>
              </a:p>
            </p:txBody>
          </p:sp>
          <p:sp>
            <p:nvSpPr>
              <p:cNvPr id="798" name="Freeform 177"/>
              <p:cNvSpPr/>
              <p:nvPr/>
            </p:nvSpPr>
            <p:spPr bwMode="auto">
              <a:xfrm>
                <a:off x="2605" y="3255"/>
                <a:ext cx="572" cy="318"/>
              </a:xfrm>
              <a:custGeom>
                <a:avLst/>
                <a:gdLst>
                  <a:gd name="T0" fmla="*/ 222 w 572"/>
                  <a:gd name="T1" fmla="*/ 4 h 318"/>
                  <a:gd name="T2" fmla="*/ 144 w 572"/>
                  <a:gd name="T3" fmla="*/ 32 h 318"/>
                  <a:gd name="T4" fmla="*/ 76 w 572"/>
                  <a:gd name="T5" fmla="*/ 84 h 318"/>
                  <a:gd name="T6" fmla="*/ 38 w 572"/>
                  <a:gd name="T7" fmla="*/ 140 h 318"/>
                  <a:gd name="T8" fmla="*/ 0 w 572"/>
                  <a:gd name="T9" fmla="*/ 274 h 318"/>
                  <a:gd name="T10" fmla="*/ 6 w 572"/>
                  <a:gd name="T11" fmla="*/ 298 h 318"/>
                  <a:gd name="T12" fmla="*/ 26 w 572"/>
                  <a:gd name="T13" fmla="*/ 316 h 318"/>
                  <a:gd name="T14" fmla="*/ 54 w 572"/>
                  <a:gd name="T15" fmla="*/ 318 h 318"/>
                  <a:gd name="T16" fmla="*/ 92 w 572"/>
                  <a:gd name="T17" fmla="*/ 312 h 318"/>
                  <a:gd name="T18" fmla="*/ 116 w 572"/>
                  <a:gd name="T19" fmla="*/ 298 h 318"/>
                  <a:gd name="T20" fmla="*/ 130 w 572"/>
                  <a:gd name="T21" fmla="*/ 266 h 318"/>
                  <a:gd name="T22" fmla="*/ 132 w 572"/>
                  <a:gd name="T23" fmla="*/ 242 h 318"/>
                  <a:gd name="T24" fmla="*/ 156 w 572"/>
                  <a:gd name="T25" fmla="*/ 190 h 318"/>
                  <a:gd name="T26" fmla="*/ 204 w 572"/>
                  <a:gd name="T27" fmla="*/ 148 h 318"/>
                  <a:gd name="T28" fmla="*/ 268 w 572"/>
                  <a:gd name="T29" fmla="*/ 126 h 318"/>
                  <a:gd name="T30" fmla="*/ 338 w 572"/>
                  <a:gd name="T31" fmla="*/ 134 h 318"/>
                  <a:gd name="T32" fmla="*/ 394 w 572"/>
                  <a:gd name="T33" fmla="*/ 166 h 318"/>
                  <a:gd name="T34" fmla="*/ 420 w 572"/>
                  <a:gd name="T35" fmla="*/ 200 h 318"/>
                  <a:gd name="T36" fmla="*/ 442 w 572"/>
                  <a:gd name="T37" fmla="*/ 254 h 318"/>
                  <a:gd name="T38" fmla="*/ 420 w 572"/>
                  <a:gd name="T39" fmla="*/ 200 h 318"/>
                  <a:gd name="T40" fmla="*/ 384 w 572"/>
                  <a:gd name="T41" fmla="*/ 158 h 318"/>
                  <a:gd name="T42" fmla="*/ 314 w 572"/>
                  <a:gd name="T43" fmla="*/ 126 h 318"/>
                  <a:gd name="T44" fmla="*/ 252 w 572"/>
                  <a:gd name="T45" fmla="*/ 128 h 318"/>
                  <a:gd name="T46" fmla="*/ 204 w 572"/>
                  <a:gd name="T47" fmla="*/ 146 h 318"/>
                  <a:gd name="T48" fmla="*/ 156 w 572"/>
                  <a:gd name="T49" fmla="*/ 190 h 318"/>
                  <a:gd name="T50" fmla="*/ 130 w 572"/>
                  <a:gd name="T51" fmla="*/ 258 h 318"/>
                  <a:gd name="T52" fmla="*/ 128 w 572"/>
                  <a:gd name="T53" fmla="*/ 274 h 318"/>
                  <a:gd name="T54" fmla="*/ 104 w 572"/>
                  <a:gd name="T55" fmla="*/ 306 h 318"/>
                  <a:gd name="T56" fmla="*/ 74 w 572"/>
                  <a:gd name="T57" fmla="*/ 316 h 318"/>
                  <a:gd name="T58" fmla="*/ 32 w 572"/>
                  <a:gd name="T59" fmla="*/ 316 h 318"/>
                  <a:gd name="T60" fmla="*/ 14 w 572"/>
                  <a:gd name="T61" fmla="*/ 308 h 318"/>
                  <a:gd name="T62" fmla="*/ 2 w 572"/>
                  <a:gd name="T63" fmla="*/ 282 h 318"/>
                  <a:gd name="T64" fmla="*/ 12 w 572"/>
                  <a:gd name="T65" fmla="*/ 206 h 318"/>
                  <a:gd name="T66" fmla="*/ 50 w 572"/>
                  <a:gd name="T67" fmla="*/ 120 h 318"/>
                  <a:gd name="T68" fmla="*/ 108 w 572"/>
                  <a:gd name="T69" fmla="*/ 56 h 318"/>
                  <a:gd name="T70" fmla="*/ 164 w 572"/>
                  <a:gd name="T71" fmla="*/ 24 h 318"/>
                  <a:gd name="T72" fmla="*/ 286 w 572"/>
                  <a:gd name="T73" fmla="*/ 0 h 318"/>
                  <a:gd name="T74" fmla="*/ 362 w 572"/>
                  <a:gd name="T75" fmla="*/ 10 h 318"/>
                  <a:gd name="T76" fmla="*/ 458 w 572"/>
                  <a:gd name="T77" fmla="*/ 52 h 318"/>
                  <a:gd name="T78" fmla="*/ 520 w 572"/>
                  <a:gd name="T79" fmla="*/ 112 h 318"/>
                  <a:gd name="T80" fmla="*/ 566 w 572"/>
                  <a:gd name="T81" fmla="*/ 214 h 318"/>
                  <a:gd name="T82" fmla="*/ 570 w 572"/>
                  <a:gd name="T83" fmla="*/ 286 h 318"/>
                  <a:gd name="T84" fmla="*/ 554 w 572"/>
                  <a:gd name="T85" fmla="*/ 312 h 318"/>
                  <a:gd name="T86" fmla="*/ 518 w 572"/>
                  <a:gd name="T87" fmla="*/ 318 h 318"/>
                  <a:gd name="T88" fmla="*/ 490 w 572"/>
                  <a:gd name="T89" fmla="*/ 314 h 318"/>
                  <a:gd name="T90" fmla="*/ 452 w 572"/>
                  <a:gd name="T91" fmla="*/ 296 h 318"/>
                  <a:gd name="T92" fmla="*/ 438 w 572"/>
                  <a:gd name="T93" fmla="*/ 264 h 318"/>
                  <a:gd name="T94" fmla="*/ 436 w 572"/>
                  <a:gd name="T95" fmla="*/ 266 h 318"/>
                  <a:gd name="T96" fmla="*/ 446 w 572"/>
                  <a:gd name="T97" fmla="*/ 290 h 318"/>
                  <a:gd name="T98" fmla="*/ 480 w 572"/>
                  <a:gd name="T99" fmla="*/ 312 h 318"/>
                  <a:gd name="T100" fmla="*/ 498 w 572"/>
                  <a:gd name="T101" fmla="*/ 316 h 318"/>
                  <a:gd name="T102" fmla="*/ 540 w 572"/>
                  <a:gd name="T103" fmla="*/ 316 h 318"/>
                  <a:gd name="T104" fmla="*/ 562 w 572"/>
                  <a:gd name="T105" fmla="*/ 306 h 318"/>
                  <a:gd name="T106" fmla="*/ 572 w 572"/>
                  <a:gd name="T107" fmla="*/ 272 h 318"/>
                  <a:gd name="T108" fmla="*/ 548 w 572"/>
                  <a:gd name="T109" fmla="*/ 160 h 318"/>
                  <a:gd name="T110" fmla="*/ 480 w 572"/>
                  <a:gd name="T111" fmla="*/ 68 h 318"/>
                  <a:gd name="T112" fmla="*/ 412 w 572"/>
                  <a:gd name="T113" fmla="*/ 26 h 318"/>
                  <a:gd name="T114" fmla="*/ 312 w 572"/>
                  <a:gd name="T115"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2" h="318">
                    <a:moveTo>
                      <a:pt x="286" y="0"/>
                    </a:moveTo>
                    <a:lnTo>
                      <a:pt x="286" y="0"/>
                    </a:lnTo>
                    <a:lnTo>
                      <a:pt x="254" y="0"/>
                    </a:lnTo>
                    <a:lnTo>
                      <a:pt x="222" y="4"/>
                    </a:lnTo>
                    <a:lnTo>
                      <a:pt x="192" y="12"/>
                    </a:lnTo>
                    <a:lnTo>
                      <a:pt x="162" y="22"/>
                    </a:lnTo>
                    <a:lnTo>
                      <a:pt x="162" y="22"/>
                    </a:lnTo>
                    <a:lnTo>
                      <a:pt x="144" y="32"/>
                    </a:lnTo>
                    <a:lnTo>
                      <a:pt x="126" y="42"/>
                    </a:lnTo>
                    <a:lnTo>
                      <a:pt x="108" y="56"/>
                    </a:lnTo>
                    <a:lnTo>
                      <a:pt x="92" y="70"/>
                    </a:lnTo>
                    <a:lnTo>
                      <a:pt x="76" y="84"/>
                    </a:lnTo>
                    <a:lnTo>
                      <a:pt x="62" y="102"/>
                    </a:lnTo>
                    <a:lnTo>
                      <a:pt x="50" y="120"/>
                    </a:lnTo>
                    <a:lnTo>
                      <a:pt x="38" y="140"/>
                    </a:lnTo>
                    <a:lnTo>
                      <a:pt x="38" y="140"/>
                    </a:lnTo>
                    <a:lnTo>
                      <a:pt x="22" y="172"/>
                    </a:lnTo>
                    <a:lnTo>
                      <a:pt x="10" y="206"/>
                    </a:lnTo>
                    <a:lnTo>
                      <a:pt x="4" y="238"/>
                    </a:lnTo>
                    <a:lnTo>
                      <a:pt x="0" y="274"/>
                    </a:lnTo>
                    <a:lnTo>
                      <a:pt x="0" y="274"/>
                    </a:lnTo>
                    <a:lnTo>
                      <a:pt x="0" y="282"/>
                    </a:lnTo>
                    <a:lnTo>
                      <a:pt x="2" y="290"/>
                    </a:lnTo>
                    <a:lnTo>
                      <a:pt x="6" y="298"/>
                    </a:lnTo>
                    <a:lnTo>
                      <a:pt x="8" y="304"/>
                    </a:lnTo>
                    <a:lnTo>
                      <a:pt x="14" y="308"/>
                    </a:lnTo>
                    <a:lnTo>
                      <a:pt x="20" y="312"/>
                    </a:lnTo>
                    <a:lnTo>
                      <a:pt x="26" y="316"/>
                    </a:lnTo>
                    <a:lnTo>
                      <a:pt x="32" y="316"/>
                    </a:lnTo>
                    <a:lnTo>
                      <a:pt x="32" y="316"/>
                    </a:lnTo>
                    <a:lnTo>
                      <a:pt x="54" y="318"/>
                    </a:lnTo>
                    <a:lnTo>
                      <a:pt x="54" y="318"/>
                    </a:lnTo>
                    <a:lnTo>
                      <a:pt x="74" y="316"/>
                    </a:lnTo>
                    <a:lnTo>
                      <a:pt x="74" y="316"/>
                    </a:lnTo>
                    <a:lnTo>
                      <a:pt x="82" y="314"/>
                    </a:lnTo>
                    <a:lnTo>
                      <a:pt x="92" y="312"/>
                    </a:lnTo>
                    <a:lnTo>
                      <a:pt x="92" y="312"/>
                    </a:lnTo>
                    <a:lnTo>
                      <a:pt x="106" y="308"/>
                    </a:lnTo>
                    <a:lnTo>
                      <a:pt x="112" y="302"/>
                    </a:lnTo>
                    <a:lnTo>
                      <a:pt x="116" y="298"/>
                    </a:lnTo>
                    <a:lnTo>
                      <a:pt x="122" y="292"/>
                    </a:lnTo>
                    <a:lnTo>
                      <a:pt x="126" y="284"/>
                    </a:lnTo>
                    <a:lnTo>
                      <a:pt x="128" y="276"/>
                    </a:lnTo>
                    <a:lnTo>
                      <a:pt x="130" y="266"/>
                    </a:lnTo>
                    <a:lnTo>
                      <a:pt x="130" y="266"/>
                    </a:lnTo>
                    <a:lnTo>
                      <a:pt x="130" y="258"/>
                    </a:lnTo>
                    <a:lnTo>
                      <a:pt x="130" y="258"/>
                    </a:lnTo>
                    <a:lnTo>
                      <a:pt x="132" y="242"/>
                    </a:lnTo>
                    <a:lnTo>
                      <a:pt x="136" y="226"/>
                    </a:lnTo>
                    <a:lnTo>
                      <a:pt x="144" y="208"/>
                    </a:lnTo>
                    <a:lnTo>
                      <a:pt x="156" y="190"/>
                    </a:lnTo>
                    <a:lnTo>
                      <a:pt x="156" y="190"/>
                    </a:lnTo>
                    <a:lnTo>
                      <a:pt x="168" y="180"/>
                    </a:lnTo>
                    <a:lnTo>
                      <a:pt x="180" y="168"/>
                    </a:lnTo>
                    <a:lnTo>
                      <a:pt x="204" y="148"/>
                    </a:lnTo>
                    <a:lnTo>
                      <a:pt x="204" y="148"/>
                    </a:lnTo>
                    <a:lnTo>
                      <a:pt x="218" y="138"/>
                    </a:lnTo>
                    <a:lnTo>
                      <a:pt x="218" y="138"/>
                    </a:lnTo>
                    <a:lnTo>
                      <a:pt x="252" y="130"/>
                    </a:lnTo>
                    <a:lnTo>
                      <a:pt x="268" y="126"/>
                    </a:lnTo>
                    <a:lnTo>
                      <a:pt x="286" y="126"/>
                    </a:lnTo>
                    <a:lnTo>
                      <a:pt x="286" y="126"/>
                    </a:lnTo>
                    <a:lnTo>
                      <a:pt x="314" y="128"/>
                    </a:lnTo>
                    <a:lnTo>
                      <a:pt x="338" y="134"/>
                    </a:lnTo>
                    <a:lnTo>
                      <a:pt x="360" y="144"/>
                    </a:lnTo>
                    <a:lnTo>
                      <a:pt x="384" y="158"/>
                    </a:lnTo>
                    <a:lnTo>
                      <a:pt x="384" y="158"/>
                    </a:lnTo>
                    <a:lnTo>
                      <a:pt x="394" y="166"/>
                    </a:lnTo>
                    <a:lnTo>
                      <a:pt x="404" y="178"/>
                    </a:lnTo>
                    <a:lnTo>
                      <a:pt x="412" y="188"/>
                    </a:lnTo>
                    <a:lnTo>
                      <a:pt x="420" y="200"/>
                    </a:lnTo>
                    <a:lnTo>
                      <a:pt x="420" y="200"/>
                    </a:lnTo>
                    <a:lnTo>
                      <a:pt x="432" y="226"/>
                    </a:lnTo>
                    <a:lnTo>
                      <a:pt x="440" y="254"/>
                    </a:lnTo>
                    <a:lnTo>
                      <a:pt x="440" y="254"/>
                    </a:lnTo>
                    <a:lnTo>
                      <a:pt x="442" y="254"/>
                    </a:lnTo>
                    <a:lnTo>
                      <a:pt x="442" y="254"/>
                    </a:lnTo>
                    <a:lnTo>
                      <a:pt x="432" y="226"/>
                    </a:lnTo>
                    <a:lnTo>
                      <a:pt x="420" y="200"/>
                    </a:lnTo>
                    <a:lnTo>
                      <a:pt x="420" y="200"/>
                    </a:lnTo>
                    <a:lnTo>
                      <a:pt x="412" y="188"/>
                    </a:lnTo>
                    <a:lnTo>
                      <a:pt x="404" y="176"/>
                    </a:lnTo>
                    <a:lnTo>
                      <a:pt x="394" y="166"/>
                    </a:lnTo>
                    <a:lnTo>
                      <a:pt x="384" y="158"/>
                    </a:lnTo>
                    <a:lnTo>
                      <a:pt x="384" y="158"/>
                    </a:lnTo>
                    <a:lnTo>
                      <a:pt x="360" y="144"/>
                    </a:lnTo>
                    <a:lnTo>
                      <a:pt x="338" y="134"/>
                    </a:lnTo>
                    <a:lnTo>
                      <a:pt x="314" y="126"/>
                    </a:lnTo>
                    <a:lnTo>
                      <a:pt x="286" y="124"/>
                    </a:lnTo>
                    <a:lnTo>
                      <a:pt x="286" y="124"/>
                    </a:lnTo>
                    <a:lnTo>
                      <a:pt x="268" y="126"/>
                    </a:lnTo>
                    <a:lnTo>
                      <a:pt x="252" y="128"/>
                    </a:lnTo>
                    <a:lnTo>
                      <a:pt x="218" y="136"/>
                    </a:lnTo>
                    <a:lnTo>
                      <a:pt x="218" y="136"/>
                    </a:lnTo>
                    <a:lnTo>
                      <a:pt x="204" y="146"/>
                    </a:lnTo>
                    <a:lnTo>
                      <a:pt x="204" y="146"/>
                    </a:lnTo>
                    <a:lnTo>
                      <a:pt x="180" y="168"/>
                    </a:lnTo>
                    <a:lnTo>
                      <a:pt x="168" y="178"/>
                    </a:lnTo>
                    <a:lnTo>
                      <a:pt x="156" y="190"/>
                    </a:lnTo>
                    <a:lnTo>
                      <a:pt x="156" y="190"/>
                    </a:lnTo>
                    <a:lnTo>
                      <a:pt x="144" y="208"/>
                    </a:lnTo>
                    <a:lnTo>
                      <a:pt x="136" y="224"/>
                    </a:lnTo>
                    <a:lnTo>
                      <a:pt x="132" y="242"/>
                    </a:lnTo>
                    <a:lnTo>
                      <a:pt x="130" y="258"/>
                    </a:lnTo>
                    <a:lnTo>
                      <a:pt x="130" y="258"/>
                    </a:lnTo>
                    <a:lnTo>
                      <a:pt x="130" y="264"/>
                    </a:lnTo>
                    <a:lnTo>
                      <a:pt x="130" y="264"/>
                    </a:lnTo>
                    <a:lnTo>
                      <a:pt x="128" y="274"/>
                    </a:lnTo>
                    <a:lnTo>
                      <a:pt x="126" y="282"/>
                    </a:lnTo>
                    <a:lnTo>
                      <a:pt x="122" y="290"/>
                    </a:lnTo>
                    <a:lnTo>
                      <a:pt x="116" y="296"/>
                    </a:lnTo>
                    <a:lnTo>
                      <a:pt x="104" y="306"/>
                    </a:lnTo>
                    <a:lnTo>
                      <a:pt x="92" y="312"/>
                    </a:lnTo>
                    <a:lnTo>
                      <a:pt x="92" y="312"/>
                    </a:lnTo>
                    <a:lnTo>
                      <a:pt x="82" y="314"/>
                    </a:lnTo>
                    <a:lnTo>
                      <a:pt x="74" y="316"/>
                    </a:lnTo>
                    <a:lnTo>
                      <a:pt x="74" y="316"/>
                    </a:lnTo>
                    <a:lnTo>
                      <a:pt x="54" y="318"/>
                    </a:lnTo>
                    <a:lnTo>
                      <a:pt x="54" y="318"/>
                    </a:lnTo>
                    <a:lnTo>
                      <a:pt x="32" y="316"/>
                    </a:lnTo>
                    <a:lnTo>
                      <a:pt x="32" y="316"/>
                    </a:lnTo>
                    <a:lnTo>
                      <a:pt x="26" y="314"/>
                    </a:lnTo>
                    <a:lnTo>
                      <a:pt x="20" y="312"/>
                    </a:lnTo>
                    <a:lnTo>
                      <a:pt x="14" y="308"/>
                    </a:lnTo>
                    <a:lnTo>
                      <a:pt x="10" y="304"/>
                    </a:lnTo>
                    <a:lnTo>
                      <a:pt x="6" y="298"/>
                    </a:lnTo>
                    <a:lnTo>
                      <a:pt x="4" y="290"/>
                    </a:lnTo>
                    <a:lnTo>
                      <a:pt x="2" y="282"/>
                    </a:lnTo>
                    <a:lnTo>
                      <a:pt x="2" y="274"/>
                    </a:lnTo>
                    <a:lnTo>
                      <a:pt x="2" y="274"/>
                    </a:lnTo>
                    <a:lnTo>
                      <a:pt x="4" y="238"/>
                    </a:lnTo>
                    <a:lnTo>
                      <a:pt x="12" y="206"/>
                    </a:lnTo>
                    <a:lnTo>
                      <a:pt x="22" y="172"/>
                    </a:lnTo>
                    <a:lnTo>
                      <a:pt x="38" y="140"/>
                    </a:lnTo>
                    <a:lnTo>
                      <a:pt x="38" y="140"/>
                    </a:lnTo>
                    <a:lnTo>
                      <a:pt x="50" y="120"/>
                    </a:lnTo>
                    <a:lnTo>
                      <a:pt x="62" y="102"/>
                    </a:lnTo>
                    <a:lnTo>
                      <a:pt x="76" y="86"/>
                    </a:lnTo>
                    <a:lnTo>
                      <a:pt x="92" y="70"/>
                    </a:lnTo>
                    <a:lnTo>
                      <a:pt x="108" y="56"/>
                    </a:lnTo>
                    <a:lnTo>
                      <a:pt x="126" y="44"/>
                    </a:lnTo>
                    <a:lnTo>
                      <a:pt x="144" y="32"/>
                    </a:lnTo>
                    <a:lnTo>
                      <a:pt x="164" y="24"/>
                    </a:lnTo>
                    <a:lnTo>
                      <a:pt x="164" y="24"/>
                    </a:lnTo>
                    <a:lnTo>
                      <a:pt x="192" y="12"/>
                    </a:lnTo>
                    <a:lnTo>
                      <a:pt x="222" y="6"/>
                    </a:lnTo>
                    <a:lnTo>
                      <a:pt x="254" y="2"/>
                    </a:lnTo>
                    <a:lnTo>
                      <a:pt x="286" y="0"/>
                    </a:lnTo>
                    <a:lnTo>
                      <a:pt x="286" y="0"/>
                    </a:lnTo>
                    <a:lnTo>
                      <a:pt x="312" y="0"/>
                    </a:lnTo>
                    <a:lnTo>
                      <a:pt x="336" y="4"/>
                    </a:lnTo>
                    <a:lnTo>
                      <a:pt x="362" y="10"/>
                    </a:lnTo>
                    <a:lnTo>
                      <a:pt x="388" y="16"/>
                    </a:lnTo>
                    <a:lnTo>
                      <a:pt x="412" y="26"/>
                    </a:lnTo>
                    <a:lnTo>
                      <a:pt x="436" y="38"/>
                    </a:lnTo>
                    <a:lnTo>
                      <a:pt x="458" y="52"/>
                    </a:lnTo>
                    <a:lnTo>
                      <a:pt x="480" y="68"/>
                    </a:lnTo>
                    <a:lnTo>
                      <a:pt x="480" y="68"/>
                    </a:lnTo>
                    <a:lnTo>
                      <a:pt x="500" y="90"/>
                    </a:lnTo>
                    <a:lnTo>
                      <a:pt x="520" y="112"/>
                    </a:lnTo>
                    <a:lnTo>
                      <a:pt x="536" y="136"/>
                    </a:lnTo>
                    <a:lnTo>
                      <a:pt x="548" y="160"/>
                    </a:lnTo>
                    <a:lnTo>
                      <a:pt x="558" y="188"/>
                    </a:lnTo>
                    <a:lnTo>
                      <a:pt x="566" y="214"/>
                    </a:lnTo>
                    <a:lnTo>
                      <a:pt x="570" y="242"/>
                    </a:lnTo>
                    <a:lnTo>
                      <a:pt x="572" y="272"/>
                    </a:lnTo>
                    <a:lnTo>
                      <a:pt x="572" y="272"/>
                    </a:lnTo>
                    <a:lnTo>
                      <a:pt x="570" y="286"/>
                    </a:lnTo>
                    <a:lnTo>
                      <a:pt x="568" y="296"/>
                    </a:lnTo>
                    <a:lnTo>
                      <a:pt x="562" y="304"/>
                    </a:lnTo>
                    <a:lnTo>
                      <a:pt x="554" y="312"/>
                    </a:lnTo>
                    <a:lnTo>
                      <a:pt x="554" y="312"/>
                    </a:lnTo>
                    <a:lnTo>
                      <a:pt x="546" y="314"/>
                    </a:lnTo>
                    <a:lnTo>
                      <a:pt x="540" y="316"/>
                    </a:lnTo>
                    <a:lnTo>
                      <a:pt x="540" y="316"/>
                    </a:lnTo>
                    <a:lnTo>
                      <a:pt x="518" y="318"/>
                    </a:lnTo>
                    <a:lnTo>
                      <a:pt x="518" y="318"/>
                    </a:lnTo>
                    <a:lnTo>
                      <a:pt x="498" y="316"/>
                    </a:lnTo>
                    <a:lnTo>
                      <a:pt x="498" y="316"/>
                    </a:lnTo>
                    <a:lnTo>
                      <a:pt x="490" y="314"/>
                    </a:lnTo>
                    <a:lnTo>
                      <a:pt x="480" y="312"/>
                    </a:lnTo>
                    <a:lnTo>
                      <a:pt x="480" y="312"/>
                    </a:lnTo>
                    <a:lnTo>
                      <a:pt x="466" y="306"/>
                    </a:lnTo>
                    <a:lnTo>
                      <a:pt x="452" y="296"/>
                    </a:lnTo>
                    <a:lnTo>
                      <a:pt x="446" y="290"/>
                    </a:lnTo>
                    <a:lnTo>
                      <a:pt x="442" y="282"/>
                    </a:lnTo>
                    <a:lnTo>
                      <a:pt x="438" y="274"/>
                    </a:lnTo>
                    <a:lnTo>
                      <a:pt x="438" y="264"/>
                    </a:lnTo>
                    <a:lnTo>
                      <a:pt x="436" y="264"/>
                    </a:lnTo>
                    <a:lnTo>
                      <a:pt x="436" y="266"/>
                    </a:lnTo>
                    <a:lnTo>
                      <a:pt x="436" y="266"/>
                    </a:lnTo>
                    <a:lnTo>
                      <a:pt x="436" y="266"/>
                    </a:lnTo>
                    <a:lnTo>
                      <a:pt x="436" y="266"/>
                    </a:lnTo>
                    <a:lnTo>
                      <a:pt x="438" y="274"/>
                    </a:lnTo>
                    <a:lnTo>
                      <a:pt x="442" y="284"/>
                    </a:lnTo>
                    <a:lnTo>
                      <a:pt x="446" y="290"/>
                    </a:lnTo>
                    <a:lnTo>
                      <a:pt x="452" y="298"/>
                    </a:lnTo>
                    <a:lnTo>
                      <a:pt x="458" y="302"/>
                    </a:lnTo>
                    <a:lnTo>
                      <a:pt x="466" y="308"/>
                    </a:lnTo>
                    <a:lnTo>
                      <a:pt x="480" y="312"/>
                    </a:lnTo>
                    <a:lnTo>
                      <a:pt x="480" y="312"/>
                    </a:lnTo>
                    <a:lnTo>
                      <a:pt x="488" y="314"/>
                    </a:lnTo>
                    <a:lnTo>
                      <a:pt x="498" y="316"/>
                    </a:lnTo>
                    <a:lnTo>
                      <a:pt x="498" y="316"/>
                    </a:lnTo>
                    <a:lnTo>
                      <a:pt x="518" y="318"/>
                    </a:lnTo>
                    <a:lnTo>
                      <a:pt x="518" y="318"/>
                    </a:lnTo>
                    <a:lnTo>
                      <a:pt x="540" y="316"/>
                    </a:lnTo>
                    <a:lnTo>
                      <a:pt x="540" y="316"/>
                    </a:lnTo>
                    <a:lnTo>
                      <a:pt x="546" y="316"/>
                    </a:lnTo>
                    <a:lnTo>
                      <a:pt x="554" y="312"/>
                    </a:lnTo>
                    <a:lnTo>
                      <a:pt x="554" y="312"/>
                    </a:lnTo>
                    <a:lnTo>
                      <a:pt x="562" y="306"/>
                    </a:lnTo>
                    <a:lnTo>
                      <a:pt x="568" y="296"/>
                    </a:lnTo>
                    <a:lnTo>
                      <a:pt x="572" y="286"/>
                    </a:lnTo>
                    <a:lnTo>
                      <a:pt x="572" y="272"/>
                    </a:lnTo>
                    <a:lnTo>
                      <a:pt x="572" y="272"/>
                    </a:lnTo>
                    <a:lnTo>
                      <a:pt x="570" y="244"/>
                    </a:lnTo>
                    <a:lnTo>
                      <a:pt x="566" y="214"/>
                    </a:lnTo>
                    <a:lnTo>
                      <a:pt x="558" y="188"/>
                    </a:lnTo>
                    <a:lnTo>
                      <a:pt x="548" y="160"/>
                    </a:lnTo>
                    <a:lnTo>
                      <a:pt x="536" y="136"/>
                    </a:lnTo>
                    <a:lnTo>
                      <a:pt x="520" y="112"/>
                    </a:lnTo>
                    <a:lnTo>
                      <a:pt x="502" y="90"/>
                    </a:lnTo>
                    <a:lnTo>
                      <a:pt x="480" y="68"/>
                    </a:lnTo>
                    <a:lnTo>
                      <a:pt x="480" y="68"/>
                    </a:lnTo>
                    <a:lnTo>
                      <a:pt x="458" y="52"/>
                    </a:lnTo>
                    <a:lnTo>
                      <a:pt x="436" y="38"/>
                    </a:lnTo>
                    <a:lnTo>
                      <a:pt x="412" y="26"/>
                    </a:lnTo>
                    <a:lnTo>
                      <a:pt x="388" y="16"/>
                    </a:lnTo>
                    <a:lnTo>
                      <a:pt x="362" y="8"/>
                    </a:lnTo>
                    <a:lnTo>
                      <a:pt x="338" y="4"/>
                    </a:lnTo>
                    <a:lnTo>
                      <a:pt x="312" y="0"/>
                    </a:lnTo>
                    <a:lnTo>
                      <a:pt x="286" y="0"/>
                    </a:lnTo>
                    <a:close/>
                  </a:path>
                </a:pathLst>
              </a:custGeom>
              <a:solidFill>
                <a:srgbClr val="F6F6F5"/>
              </a:solidFill>
              <a:ln>
                <a:noFill/>
              </a:ln>
            </p:spPr>
            <p:txBody>
              <a:bodyPr vert="horz" wrap="square" lIns="91440" tIns="45720" rIns="91440" bIns="45720" numCol="1" anchor="t" anchorCtr="0" compatLnSpc="1"/>
              <a:lstStyle/>
              <a:p>
                <a:endParaRPr lang="zh-CN" altLang="en-US"/>
              </a:p>
            </p:txBody>
          </p:sp>
          <p:sp>
            <p:nvSpPr>
              <p:cNvPr id="799" name="Freeform 178"/>
              <p:cNvSpPr/>
              <p:nvPr/>
            </p:nvSpPr>
            <p:spPr bwMode="auto">
              <a:xfrm>
                <a:off x="2605" y="3255"/>
                <a:ext cx="572" cy="318"/>
              </a:xfrm>
              <a:custGeom>
                <a:avLst/>
                <a:gdLst>
                  <a:gd name="T0" fmla="*/ 222 w 572"/>
                  <a:gd name="T1" fmla="*/ 4 h 318"/>
                  <a:gd name="T2" fmla="*/ 144 w 572"/>
                  <a:gd name="T3" fmla="*/ 32 h 318"/>
                  <a:gd name="T4" fmla="*/ 76 w 572"/>
                  <a:gd name="T5" fmla="*/ 84 h 318"/>
                  <a:gd name="T6" fmla="*/ 38 w 572"/>
                  <a:gd name="T7" fmla="*/ 140 h 318"/>
                  <a:gd name="T8" fmla="*/ 0 w 572"/>
                  <a:gd name="T9" fmla="*/ 274 h 318"/>
                  <a:gd name="T10" fmla="*/ 6 w 572"/>
                  <a:gd name="T11" fmla="*/ 298 h 318"/>
                  <a:gd name="T12" fmla="*/ 26 w 572"/>
                  <a:gd name="T13" fmla="*/ 316 h 318"/>
                  <a:gd name="T14" fmla="*/ 54 w 572"/>
                  <a:gd name="T15" fmla="*/ 318 h 318"/>
                  <a:gd name="T16" fmla="*/ 92 w 572"/>
                  <a:gd name="T17" fmla="*/ 312 h 318"/>
                  <a:gd name="T18" fmla="*/ 116 w 572"/>
                  <a:gd name="T19" fmla="*/ 298 h 318"/>
                  <a:gd name="T20" fmla="*/ 130 w 572"/>
                  <a:gd name="T21" fmla="*/ 266 h 318"/>
                  <a:gd name="T22" fmla="*/ 132 w 572"/>
                  <a:gd name="T23" fmla="*/ 242 h 318"/>
                  <a:gd name="T24" fmla="*/ 156 w 572"/>
                  <a:gd name="T25" fmla="*/ 190 h 318"/>
                  <a:gd name="T26" fmla="*/ 204 w 572"/>
                  <a:gd name="T27" fmla="*/ 148 h 318"/>
                  <a:gd name="T28" fmla="*/ 268 w 572"/>
                  <a:gd name="T29" fmla="*/ 126 h 318"/>
                  <a:gd name="T30" fmla="*/ 338 w 572"/>
                  <a:gd name="T31" fmla="*/ 134 h 318"/>
                  <a:gd name="T32" fmla="*/ 394 w 572"/>
                  <a:gd name="T33" fmla="*/ 166 h 318"/>
                  <a:gd name="T34" fmla="*/ 420 w 572"/>
                  <a:gd name="T35" fmla="*/ 200 h 318"/>
                  <a:gd name="T36" fmla="*/ 442 w 572"/>
                  <a:gd name="T37" fmla="*/ 254 h 318"/>
                  <a:gd name="T38" fmla="*/ 420 w 572"/>
                  <a:gd name="T39" fmla="*/ 200 h 318"/>
                  <a:gd name="T40" fmla="*/ 384 w 572"/>
                  <a:gd name="T41" fmla="*/ 158 h 318"/>
                  <a:gd name="T42" fmla="*/ 314 w 572"/>
                  <a:gd name="T43" fmla="*/ 126 h 318"/>
                  <a:gd name="T44" fmla="*/ 252 w 572"/>
                  <a:gd name="T45" fmla="*/ 128 h 318"/>
                  <a:gd name="T46" fmla="*/ 204 w 572"/>
                  <a:gd name="T47" fmla="*/ 146 h 318"/>
                  <a:gd name="T48" fmla="*/ 156 w 572"/>
                  <a:gd name="T49" fmla="*/ 190 h 318"/>
                  <a:gd name="T50" fmla="*/ 130 w 572"/>
                  <a:gd name="T51" fmla="*/ 258 h 318"/>
                  <a:gd name="T52" fmla="*/ 128 w 572"/>
                  <a:gd name="T53" fmla="*/ 274 h 318"/>
                  <a:gd name="T54" fmla="*/ 104 w 572"/>
                  <a:gd name="T55" fmla="*/ 306 h 318"/>
                  <a:gd name="T56" fmla="*/ 74 w 572"/>
                  <a:gd name="T57" fmla="*/ 316 h 318"/>
                  <a:gd name="T58" fmla="*/ 32 w 572"/>
                  <a:gd name="T59" fmla="*/ 316 h 318"/>
                  <a:gd name="T60" fmla="*/ 14 w 572"/>
                  <a:gd name="T61" fmla="*/ 308 h 318"/>
                  <a:gd name="T62" fmla="*/ 2 w 572"/>
                  <a:gd name="T63" fmla="*/ 282 h 318"/>
                  <a:gd name="T64" fmla="*/ 12 w 572"/>
                  <a:gd name="T65" fmla="*/ 206 h 318"/>
                  <a:gd name="T66" fmla="*/ 50 w 572"/>
                  <a:gd name="T67" fmla="*/ 120 h 318"/>
                  <a:gd name="T68" fmla="*/ 108 w 572"/>
                  <a:gd name="T69" fmla="*/ 56 h 318"/>
                  <a:gd name="T70" fmla="*/ 164 w 572"/>
                  <a:gd name="T71" fmla="*/ 24 h 318"/>
                  <a:gd name="T72" fmla="*/ 286 w 572"/>
                  <a:gd name="T73" fmla="*/ 0 h 318"/>
                  <a:gd name="T74" fmla="*/ 362 w 572"/>
                  <a:gd name="T75" fmla="*/ 10 h 318"/>
                  <a:gd name="T76" fmla="*/ 458 w 572"/>
                  <a:gd name="T77" fmla="*/ 52 h 318"/>
                  <a:gd name="T78" fmla="*/ 520 w 572"/>
                  <a:gd name="T79" fmla="*/ 112 h 318"/>
                  <a:gd name="T80" fmla="*/ 566 w 572"/>
                  <a:gd name="T81" fmla="*/ 214 h 318"/>
                  <a:gd name="T82" fmla="*/ 570 w 572"/>
                  <a:gd name="T83" fmla="*/ 286 h 318"/>
                  <a:gd name="T84" fmla="*/ 554 w 572"/>
                  <a:gd name="T85" fmla="*/ 312 h 318"/>
                  <a:gd name="T86" fmla="*/ 518 w 572"/>
                  <a:gd name="T87" fmla="*/ 318 h 318"/>
                  <a:gd name="T88" fmla="*/ 490 w 572"/>
                  <a:gd name="T89" fmla="*/ 314 h 318"/>
                  <a:gd name="T90" fmla="*/ 452 w 572"/>
                  <a:gd name="T91" fmla="*/ 296 h 318"/>
                  <a:gd name="T92" fmla="*/ 438 w 572"/>
                  <a:gd name="T93" fmla="*/ 264 h 318"/>
                  <a:gd name="T94" fmla="*/ 436 w 572"/>
                  <a:gd name="T95" fmla="*/ 266 h 318"/>
                  <a:gd name="T96" fmla="*/ 446 w 572"/>
                  <a:gd name="T97" fmla="*/ 290 h 318"/>
                  <a:gd name="T98" fmla="*/ 480 w 572"/>
                  <a:gd name="T99" fmla="*/ 312 h 318"/>
                  <a:gd name="T100" fmla="*/ 498 w 572"/>
                  <a:gd name="T101" fmla="*/ 316 h 318"/>
                  <a:gd name="T102" fmla="*/ 540 w 572"/>
                  <a:gd name="T103" fmla="*/ 316 h 318"/>
                  <a:gd name="T104" fmla="*/ 562 w 572"/>
                  <a:gd name="T105" fmla="*/ 306 h 318"/>
                  <a:gd name="T106" fmla="*/ 572 w 572"/>
                  <a:gd name="T107" fmla="*/ 272 h 318"/>
                  <a:gd name="T108" fmla="*/ 548 w 572"/>
                  <a:gd name="T109" fmla="*/ 160 h 318"/>
                  <a:gd name="T110" fmla="*/ 480 w 572"/>
                  <a:gd name="T111" fmla="*/ 68 h 318"/>
                  <a:gd name="T112" fmla="*/ 412 w 572"/>
                  <a:gd name="T113" fmla="*/ 26 h 318"/>
                  <a:gd name="T114" fmla="*/ 312 w 572"/>
                  <a:gd name="T115"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2" h="318">
                    <a:moveTo>
                      <a:pt x="286" y="0"/>
                    </a:moveTo>
                    <a:lnTo>
                      <a:pt x="286" y="0"/>
                    </a:lnTo>
                    <a:lnTo>
                      <a:pt x="254" y="0"/>
                    </a:lnTo>
                    <a:lnTo>
                      <a:pt x="222" y="4"/>
                    </a:lnTo>
                    <a:lnTo>
                      <a:pt x="192" y="12"/>
                    </a:lnTo>
                    <a:lnTo>
                      <a:pt x="162" y="22"/>
                    </a:lnTo>
                    <a:lnTo>
                      <a:pt x="162" y="22"/>
                    </a:lnTo>
                    <a:lnTo>
                      <a:pt x="144" y="32"/>
                    </a:lnTo>
                    <a:lnTo>
                      <a:pt x="126" y="42"/>
                    </a:lnTo>
                    <a:lnTo>
                      <a:pt x="108" y="56"/>
                    </a:lnTo>
                    <a:lnTo>
                      <a:pt x="92" y="70"/>
                    </a:lnTo>
                    <a:lnTo>
                      <a:pt x="76" y="84"/>
                    </a:lnTo>
                    <a:lnTo>
                      <a:pt x="62" y="102"/>
                    </a:lnTo>
                    <a:lnTo>
                      <a:pt x="50" y="120"/>
                    </a:lnTo>
                    <a:lnTo>
                      <a:pt x="38" y="140"/>
                    </a:lnTo>
                    <a:lnTo>
                      <a:pt x="38" y="140"/>
                    </a:lnTo>
                    <a:lnTo>
                      <a:pt x="22" y="172"/>
                    </a:lnTo>
                    <a:lnTo>
                      <a:pt x="10" y="206"/>
                    </a:lnTo>
                    <a:lnTo>
                      <a:pt x="4" y="238"/>
                    </a:lnTo>
                    <a:lnTo>
                      <a:pt x="0" y="274"/>
                    </a:lnTo>
                    <a:lnTo>
                      <a:pt x="0" y="274"/>
                    </a:lnTo>
                    <a:lnTo>
                      <a:pt x="0" y="282"/>
                    </a:lnTo>
                    <a:lnTo>
                      <a:pt x="2" y="290"/>
                    </a:lnTo>
                    <a:lnTo>
                      <a:pt x="6" y="298"/>
                    </a:lnTo>
                    <a:lnTo>
                      <a:pt x="8" y="304"/>
                    </a:lnTo>
                    <a:lnTo>
                      <a:pt x="14" y="308"/>
                    </a:lnTo>
                    <a:lnTo>
                      <a:pt x="20" y="312"/>
                    </a:lnTo>
                    <a:lnTo>
                      <a:pt x="26" y="316"/>
                    </a:lnTo>
                    <a:lnTo>
                      <a:pt x="32" y="316"/>
                    </a:lnTo>
                    <a:lnTo>
                      <a:pt x="32" y="316"/>
                    </a:lnTo>
                    <a:lnTo>
                      <a:pt x="54" y="318"/>
                    </a:lnTo>
                    <a:lnTo>
                      <a:pt x="54" y="318"/>
                    </a:lnTo>
                    <a:lnTo>
                      <a:pt x="74" y="316"/>
                    </a:lnTo>
                    <a:lnTo>
                      <a:pt x="74" y="316"/>
                    </a:lnTo>
                    <a:lnTo>
                      <a:pt x="82" y="314"/>
                    </a:lnTo>
                    <a:lnTo>
                      <a:pt x="92" y="312"/>
                    </a:lnTo>
                    <a:lnTo>
                      <a:pt x="92" y="312"/>
                    </a:lnTo>
                    <a:lnTo>
                      <a:pt x="106" y="308"/>
                    </a:lnTo>
                    <a:lnTo>
                      <a:pt x="112" y="302"/>
                    </a:lnTo>
                    <a:lnTo>
                      <a:pt x="116" y="298"/>
                    </a:lnTo>
                    <a:lnTo>
                      <a:pt x="122" y="292"/>
                    </a:lnTo>
                    <a:lnTo>
                      <a:pt x="126" y="284"/>
                    </a:lnTo>
                    <a:lnTo>
                      <a:pt x="128" y="276"/>
                    </a:lnTo>
                    <a:lnTo>
                      <a:pt x="130" y="266"/>
                    </a:lnTo>
                    <a:lnTo>
                      <a:pt x="130" y="266"/>
                    </a:lnTo>
                    <a:lnTo>
                      <a:pt x="130" y="258"/>
                    </a:lnTo>
                    <a:lnTo>
                      <a:pt x="130" y="258"/>
                    </a:lnTo>
                    <a:lnTo>
                      <a:pt x="132" y="242"/>
                    </a:lnTo>
                    <a:lnTo>
                      <a:pt x="136" y="226"/>
                    </a:lnTo>
                    <a:lnTo>
                      <a:pt x="144" y="208"/>
                    </a:lnTo>
                    <a:lnTo>
                      <a:pt x="156" y="190"/>
                    </a:lnTo>
                    <a:lnTo>
                      <a:pt x="156" y="190"/>
                    </a:lnTo>
                    <a:lnTo>
                      <a:pt x="168" y="180"/>
                    </a:lnTo>
                    <a:lnTo>
                      <a:pt x="180" y="168"/>
                    </a:lnTo>
                    <a:lnTo>
                      <a:pt x="204" y="148"/>
                    </a:lnTo>
                    <a:lnTo>
                      <a:pt x="204" y="148"/>
                    </a:lnTo>
                    <a:lnTo>
                      <a:pt x="218" y="138"/>
                    </a:lnTo>
                    <a:lnTo>
                      <a:pt x="218" y="138"/>
                    </a:lnTo>
                    <a:lnTo>
                      <a:pt x="252" y="130"/>
                    </a:lnTo>
                    <a:lnTo>
                      <a:pt x="268" y="126"/>
                    </a:lnTo>
                    <a:lnTo>
                      <a:pt x="286" y="126"/>
                    </a:lnTo>
                    <a:lnTo>
                      <a:pt x="286" y="126"/>
                    </a:lnTo>
                    <a:lnTo>
                      <a:pt x="314" y="128"/>
                    </a:lnTo>
                    <a:lnTo>
                      <a:pt x="338" y="134"/>
                    </a:lnTo>
                    <a:lnTo>
                      <a:pt x="360" y="144"/>
                    </a:lnTo>
                    <a:lnTo>
                      <a:pt x="384" y="158"/>
                    </a:lnTo>
                    <a:lnTo>
                      <a:pt x="384" y="158"/>
                    </a:lnTo>
                    <a:lnTo>
                      <a:pt x="394" y="166"/>
                    </a:lnTo>
                    <a:lnTo>
                      <a:pt x="404" y="178"/>
                    </a:lnTo>
                    <a:lnTo>
                      <a:pt x="412" y="188"/>
                    </a:lnTo>
                    <a:lnTo>
                      <a:pt x="420" y="200"/>
                    </a:lnTo>
                    <a:lnTo>
                      <a:pt x="420" y="200"/>
                    </a:lnTo>
                    <a:lnTo>
                      <a:pt x="432" y="226"/>
                    </a:lnTo>
                    <a:lnTo>
                      <a:pt x="440" y="254"/>
                    </a:lnTo>
                    <a:lnTo>
                      <a:pt x="440" y="254"/>
                    </a:lnTo>
                    <a:lnTo>
                      <a:pt x="442" y="254"/>
                    </a:lnTo>
                    <a:lnTo>
                      <a:pt x="442" y="254"/>
                    </a:lnTo>
                    <a:lnTo>
                      <a:pt x="432" y="226"/>
                    </a:lnTo>
                    <a:lnTo>
                      <a:pt x="420" y="200"/>
                    </a:lnTo>
                    <a:lnTo>
                      <a:pt x="420" y="200"/>
                    </a:lnTo>
                    <a:lnTo>
                      <a:pt x="412" y="188"/>
                    </a:lnTo>
                    <a:lnTo>
                      <a:pt x="404" y="176"/>
                    </a:lnTo>
                    <a:lnTo>
                      <a:pt x="394" y="166"/>
                    </a:lnTo>
                    <a:lnTo>
                      <a:pt x="384" y="158"/>
                    </a:lnTo>
                    <a:lnTo>
                      <a:pt x="384" y="158"/>
                    </a:lnTo>
                    <a:lnTo>
                      <a:pt x="360" y="144"/>
                    </a:lnTo>
                    <a:lnTo>
                      <a:pt x="338" y="134"/>
                    </a:lnTo>
                    <a:lnTo>
                      <a:pt x="314" y="126"/>
                    </a:lnTo>
                    <a:lnTo>
                      <a:pt x="286" y="124"/>
                    </a:lnTo>
                    <a:lnTo>
                      <a:pt x="286" y="124"/>
                    </a:lnTo>
                    <a:lnTo>
                      <a:pt x="268" y="126"/>
                    </a:lnTo>
                    <a:lnTo>
                      <a:pt x="252" y="128"/>
                    </a:lnTo>
                    <a:lnTo>
                      <a:pt x="218" y="136"/>
                    </a:lnTo>
                    <a:lnTo>
                      <a:pt x="218" y="136"/>
                    </a:lnTo>
                    <a:lnTo>
                      <a:pt x="204" y="146"/>
                    </a:lnTo>
                    <a:lnTo>
                      <a:pt x="204" y="146"/>
                    </a:lnTo>
                    <a:lnTo>
                      <a:pt x="180" y="168"/>
                    </a:lnTo>
                    <a:lnTo>
                      <a:pt x="168" y="178"/>
                    </a:lnTo>
                    <a:lnTo>
                      <a:pt x="156" y="190"/>
                    </a:lnTo>
                    <a:lnTo>
                      <a:pt x="156" y="190"/>
                    </a:lnTo>
                    <a:lnTo>
                      <a:pt x="144" y="208"/>
                    </a:lnTo>
                    <a:lnTo>
                      <a:pt x="136" y="224"/>
                    </a:lnTo>
                    <a:lnTo>
                      <a:pt x="132" y="242"/>
                    </a:lnTo>
                    <a:lnTo>
                      <a:pt x="130" y="258"/>
                    </a:lnTo>
                    <a:lnTo>
                      <a:pt x="130" y="258"/>
                    </a:lnTo>
                    <a:lnTo>
                      <a:pt x="130" y="264"/>
                    </a:lnTo>
                    <a:lnTo>
                      <a:pt x="130" y="264"/>
                    </a:lnTo>
                    <a:lnTo>
                      <a:pt x="128" y="274"/>
                    </a:lnTo>
                    <a:lnTo>
                      <a:pt x="126" y="282"/>
                    </a:lnTo>
                    <a:lnTo>
                      <a:pt x="122" y="290"/>
                    </a:lnTo>
                    <a:lnTo>
                      <a:pt x="116" y="296"/>
                    </a:lnTo>
                    <a:lnTo>
                      <a:pt x="104" y="306"/>
                    </a:lnTo>
                    <a:lnTo>
                      <a:pt x="92" y="312"/>
                    </a:lnTo>
                    <a:lnTo>
                      <a:pt x="92" y="312"/>
                    </a:lnTo>
                    <a:lnTo>
                      <a:pt x="82" y="314"/>
                    </a:lnTo>
                    <a:lnTo>
                      <a:pt x="74" y="316"/>
                    </a:lnTo>
                    <a:lnTo>
                      <a:pt x="74" y="316"/>
                    </a:lnTo>
                    <a:lnTo>
                      <a:pt x="54" y="318"/>
                    </a:lnTo>
                    <a:lnTo>
                      <a:pt x="54" y="318"/>
                    </a:lnTo>
                    <a:lnTo>
                      <a:pt x="32" y="316"/>
                    </a:lnTo>
                    <a:lnTo>
                      <a:pt x="32" y="316"/>
                    </a:lnTo>
                    <a:lnTo>
                      <a:pt x="26" y="314"/>
                    </a:lnTo>
                    <a:lnTo>
                      <a:pt x="20" y="312"/>
                    </a:lnTo>
                    <a:lnTo>
                      <a:pt x="14" y="308"/>
                    </a:lnTo>
                    <a:lnTo>
                      <a:pt x="10" y="304"/>
                    </a:lnTo>
                    <a:lnTo>
                      <a:pt x="6" y="298"/>
                    </a:lnTo>
                    <a:lnTo>
                      <a:pt x="4" y="290"/>
                    </a:lnTo>
                    <a:lnTo>
                      <a:pt x="2" y="282"/>
                    </a:lnTo>
                    <a:lnTo>
                      <a:pt x="2" y="274"/>
                    </a:lnTo>
                    <a:lnTo>
                      <a:pt x="2" y="274"/>
                    </a:lnTo>
                    <a:lnTo>
                      <a:pt x="4" y="238"/>
                    </a:lnTo>
                    <a:lnTo>
                      <a:pt x="12" y="206"/>
                    </a:lnTo>
                    <a:lnTo>
                      <a:pt x="22" y="172"/>
                    </a:lnTo>
                    <a:lnTo>
                      <a:pt x="38" y="140"/>
                    </a:lnTo>
                    <a:lnTo>
                      <a:pt x="38" y="140"/>
                    </a:lnTo>
                    <a:lnTo>
                      <a:pt x="50" y="120"/>
                    </a:lnTo>
                    <a:lnTo>
                      <a:pt x="62" y="102"/>
                    </a:lnTo>
                    <a:lnTo>
                      <a:pt x="76" y="86"/>
                    </a:lnTo>
                    <a:lnTo>
                      <a:pt x="92" y="70"/>
                    </a:lnTo>
                    <a:lnTo>
                      <a:pt x="108" y="56"/>
                    </a:lnTo>
                    <a:lnTo>
                      <a:pt x="126" y="44"/>
                    </a:lnTo>
                    <a:lnTo>
                      <a:pt x="144" y="32"/>
                    </a:lnTo>
                    <a:lnTo>
                      <a:pt x="164" y="24"/>
                    </a:lnTo>
                    <a:lnTo>
                      <a:pt x="164" y="24"/>
                    </a:lnTo>
                    <a:lnTo>
                      <a:pt x="192" y="12"/>
                    </a:lnTo>
                    <a:lnTo>
                      <a:pt x="222" y="6"/>
                    </a:lnTo>
                    <a:lnTo>
                      <a:pt x="254" y="2"/>
                    </a:lnTo>
                    <a:lnTo>
                      <a:pt x="286" y="0"/>
                    </a:lnTo>
                    <a:lnTo>
                      <a:pt x="286" y="0"/>
                    </a:lnTo>
                    <a:lnTo>
                      <a:pt x="312" y="0"/>
                    </a:lnTo>
                    <a:lnTo>
                      <a:pt x="336" y="4"/>
                    </a:lnTo>
                    <a:lnTo>
                      <a:pt x="362" y="10"/>
                    </a:lnTo>
                    <a:lnTo>
                      <a:pt x="388" y="16"/>
                    </a:lnTo>
                    <a:lnTo>
                      <a:pt x="412" y="26"/>
                    </a:lnTo>
                    <a:lnTo>
                      <a:pt x="436" y="38"/>
                    </a:lnTo>
                    <a:lnTo>
                      <a:pt x="458" y="52"/>
                    </a:lnTo>
                    <a:lnTo>
                      <a:pt x="480" y="68"/>
                    </a:lnTo>
                    <a:lnTo>
                      <a:pt x="480" y="68"/>
                    </a:lnTo>
                    <a:lnTo>
                      <a:pt x="500" y="90"/>
                    </a:lnTo>
                    <a:lnTo>
                      <a:pt x="520" y="112"/>
                    </a:lnTo>
                    <a:lnTo>
                      <a:pt x="536" y="136"/>
                    </a:lnTo>
                    <a:lnTo>
                      <a:pt x="548" y="160"/>
                    </a:lnTo>
                    <a:lnTo>
                      <a:pt x="558" y="188"/>
                    </a:lnTo>
                    <a:lnTo>
                      <a:pt x="566" y="214"/>
                    </a:lnTo>
                    <a:lnTo>
                      <a:pt x="570" y="242"/>
                    </a:lnTo>
                    <a:lnTo>
                      <a:pt x="572" y="272"/>
                    </a:lnTo>
                    <a:lnTo>
                      <a:pt x="572" y="272"/>
                    </a:lnTo>
                    <a:lnTo>
                      <a:pt x="570" y="286"/>
                    </a:lnTo>
                    <a:lnTo>
                      <a:pt x="568" y="296"/>
                    </a:lnTo>
                    <a:lnTo>
                      <a:pt x="562" y="304"/>
                    </a:lnTo>
                    <a:lnTo>
                      <a:pt x="554" y="312"/>
                    </a:lnTo>
                    <a:lnTo>
                      <a:pt x="554" y="312"/>
                    </a:lnTo>
                    <a:lnTo>
                      <a:pt x="546" y="314"/>
                    </a:lnTo>
                    <a:lnTo>
                      <a:pt x="540" y="316"/>
                    </a:lnTo>
                    <a:lnTo>
                      <a:pt x="540" y="316"/>
                    </a:lnTo>
                    <a:lnTo>
                      <a:pt x="518" y="318"/>
                    </a:lnTo>
                    <a:lnTo>
                      <a:pt x="518" y="318"/>
                    </a:lnTo>
                    <a:lnTo>
                      <a:pt x="498" y="316"/>
                    </a:lnTo>
                    <a:lnTo>
                      <a:pt x="498" y="316"/>
                    </a:lnTo>
                    <a:lnTo>
                      <a:pt x="490" y="314"/>
                    </a:lnTo>
                    <a:lnTo>
                      <a:pt x="480" y="312"/>
                    </a:lnTo>
                    <a:lnTo>
                      <a:pt x="480" y="312"/>
                    </a:lnTo>
                    <a:lnTo>
                      <a:pt x="466" y="306"/>
                    </a:lnTo>
                    <a:lnTo>
                      <a:pt x="452" y="296"/>
                    </a:lnTo>
                    <a:lnTo>
                      <a:pt x="446" y="290"/>
                    </a:lnTo>
                    <a:lnTo>
                      <a:pt x="442" y="282"/>
                    </a:lnTo>
                    <a:lnTo>
                      <a:pt x="438" y="274"/>
                    </a:lnTo>
                    <a:lnTo>
                      <a:pt x="438" y="264"/>
                    </a:lnTo>
                    <a:lnTo>
                      <a:pt x="436" y="264"/>
                    </a:lnTo>
                    <a:lnTo>
                      <a:pt x="436" y="266"/>
                    </a:lnTo>
                    <a:lnTo>
                      <a:pt x="436" y="266"/>
                    </a:lnTo>
                    <a:lnTo>
                      <a:pt x="436" y="266"/>
                    </a:lnTo>
                    <a:lnTo>
                      <a:pt x="436" y="266"/>
                    </a:lnTo>
                    <a:lnTo>
                      <a:pt x="438" y="274"/>
                    </a:lnTo>
                    <a:lnTo>
                      <a:pt x="442" y="284"/>
                    </a:lnTo>
                    <a:lnTo>
                      <a:pt x="446" y="290"/>
                    </a:lnTo>
                    <a:lnTo>
                      <a:pt x="452" y="298"/>
                    </a:lnTo>
                    <a:lnTo>
                      <a:pt x="458" y="302"/>
                    </a:lnTo>
                    <a:lnTo>
                      <a:pt x="466" y="308"/>
                    </a:lnTo>
                    <a:lnTo>
                      <a:pt x="480" y="312"/>
                    </a:lnTo>
                    <a:lnTo>
                      <a:pt x="480" y="312"/>
                    </a:lnTo>
                    <a:lnTo>
                      <a:pt x="488" y="314"/>
                    </a:lnTo>
                    <a:lnTo>
                      <a:pt x="498" y="316"/>
                    </a:lnTo>
                    <a:lnTo>
                      <a:pt x="498" y="316"/>
                    </a:lnTo>
                    <a:lnTo>
                      <a:pt x="518" y="318"/>
                    </a:lnTo>
                    <a:lnTo>
                      <a:pt x="518" y="318"/>
                    </a:lnTo>
                    <a:lnTo>
                      <a:pt x="540" y="316"/>
                    </a:lnTo>
                    <a:lnTo>
                      <a:pt x="540" y="316"/>
                    </a:lnTo>
                    <a:lnTo>
                      <a:pt x="546" y="316"/>
                    </a:lnTo>
                    <a:lnTo>
                      <a:pt x="554" y="312"/>
                    </a:lnTo>
                    <a:lnTo>
                      <a:pt x="554" y="312"/>
                    </a:lnTo>
                    <a:lnTo>
                      <a:pt x="562" y="306"/>
                    </a:lnTo>
                    <a:lnTo>
                      <a:pt x="568" y="296"/>
                    </a:lnTo>
                    <a:lnTo>
                      <a:pt x="572" y="286"/>
                    </a:lnTo>
                    <a:lnTo>
                      <a:pt x="572" y="272"/>
                    </a:lnTo>
                    <a:lnTo>
                      <a:pt x="572" y="272"/>
                    </a:lnTo>
                    <a:lnTo>
                      <a:pt x="570" y="244"/>
                    </a:lnTo>
                    <a:lnTo>
                      <a:pt x="566" y="214"/>
                    </a:lnTo>
                    <a:lnTo>
                      <a:pt x="558" y="188"/>
                    </a:lnTo>
                    <a:lnTo>
                      <a:pt x="548" y="160"/>
                    </a:lnTo>
                    <a:lnTo>
                      <a:pt x="536" y="136"/>
                    </a:lnTo>
                    <a:lnTo>
                      <a:pt x="520" y="112"/>
                    </a:lnTo>
                    <a:lnTo>
                      <a:pt x="502" y="90"/>
                    </a:lnTo>
                    <a:lnTo>
                      <a:pt x="480" y="68"/>
                    </a:lnTo>
                    <a:lnTo>
                      <a:pt x="480" y="68"/>
                    </a:lnTo>
                    <a:lnTo>
                      <a:pt x="458" y="52"/>
                    </a:lnTo>
                    <a:lnTo>
                      <a:pt x="436" y="38"/>
                    </a:lnTo>
                    <a:lnTo>
                      <a:pt x="412" y="26"/>
                    </a:lnTo>
                    <a:lnTo>
                      <a:pt x="388" y="16"/>
                    </a:lnTo>
                    <a:lnTo>
                      <a:pt x="362" y="8"/>
                    </a:lnTo>
                    <a:lnTo>
                      <a:pt x="338" y="4"/>
                    </a:lnTo>
                    <a:lnTo>
                      <a:pt x="312" y="0"/>
                    </a:lnTo>
                    <a:lnTo>
                      <a:pt x="286" y="0"/>
                    </a:lnTo>
                  </a:path>
                </a:pathLst>
              </a:custGeom>
              <a:noFill/>
              <a:ln>
                <a:noFill/>
              </a:ln>
            </p:spPr>
            <p:txBody>
              <a:bodyPr vert="horz" wrap="square" lIns="91440" tIns="45720" rIns="91440" bIns="45720" numCol="1" anchor="t" anchorCtr="0" compatLnSpc="1"/>
              <a:lstStyle/>
              <a:p>
                <a:endParaRPr lang="zh-CN" altLang="en-US"/>
              </a:p>
            </p:txBody>
          </p:sp>
          <p:sp>
            <p:nvSpPr>
              <p:cNvPr id="800" name="Freeform 179"/>
              <p:cNvSpPr/>
              <p:nvPr/>
            </p:nvSpPr>
            <p:spPr bwMode="auto">
              <a:xfrm>
                <a:off x="2607" y="3255"/>
                <a:ext cx="570" cy="318"/>
              </a:xfrm>
              <a:custGeom>
                <a:avLst/>
                <a:gdLst>
                  <a:gd name="T0" fmla="*/ 220 w 570"/>
                  <a:gd name="T1" fmla="*/ 6 h 318"/>
                  <a:gd name="T2" fmla="*/ 142 w 570"/>
                  <a:gd name="T3" fmla="*/ 32 h 318"/>
                  <a:gd name="T4" fmla="*/ 74 w 570"/>
                  <a:gd name="T5" fmla="*/ 86 h 318"/>
                  <a:gd name="T6" fmla="*/ 36 w 570"/>
                  <a:gd name="T7" fmla="*/ 140 h 318"/>
                  <a:gd name="T8" fmla="*/ 0 w 570"/>
                  <a:gd name="T9" fmla="*/ 274 h 318"/>
                  <a:gd name="T10" fmla="*/ 4 w 570"/>
                  <a:gd name="T11" fmla="*/ 298 h 318"/>
                  <a:gd name="T12" fmla="*/ 24 w 570"/>
                  <a:gd name="T13" fmla="*/ 314 h 318"/>
                  <a:gd name="T14" fmla="*/ 52 w 570"/>
                  <a:gd name="T15" fmla="*/ 318 h 318"/>
                  <a:gd name="T16" fmla="*/ 90 w 570"/>
                  <a:gd name="T17" fmla="*/ 312 h 318"/>
                  <a:gd name="T18" fmla="*/ 120 w 570"/>
                  <a:gd name="T19" fmla="*/ 290 h 318"/>
                  <a:gd name="T20" fmla="*/ 128 w 570"/>
                  <a:gd name="T21" fmla="*/ 264 h 318"/>
                  <a:gd name="T22" fmla="*/ 134 w 570"/>
                  <a:gd name="T23" fmla="*/ 224 h 318"/>
                  <a:gd name="T24" fmla="*/ 166 w 570"/>
                  <a:gd name="T25" fmla="*/ 178 h 318"/>
                  <a:gd name="T26" fmla="*/ 216 w 570"/>
                  <a:gd name="T27" fmla="*/ 136 h 318"/>
                  <a:gd name="T28" fmla="*/ 284 w 570"/>
                  <a:gd name="T29" fmla="*/ 124 h 318"/>
                  <a:gd name="T30" fmla="*/ 358 w 570"/>
                  <a:gd name="T31" fmla="*/ 144 h 318"/>
                  <a:gd name="T32" fmla="*/ 402 w 570"/>
                  <a:gd name="T33" fmla="*/ 176 h 318"/>
                  <a:gd name="T34" fmla="*/ 430 w 570"/>
                  <a:gd name="T35" fmla="*/ 226 h 318"/>
                  <a:gd name="T36" fmla="*/ 440 w 570"/>
                  <a:gd name="T37" fmla="*/ 254 h 318"/>
                  <a:gd name="T38" fmla="*/ 418 w 570"/>
                  <a:gd name="T39" fmla="*/ 198 h 318"/>
                  <a:gd name="T40" fmla="*/ 392 w 570"/>
                  <a:gd name="T41" fmla="*/ 166 h 318"/>
                  <a:gd name="T42" fmla="*/ 336 w 570"/>
                  <a:gd name="T43" fmla="*/ 132 h 318"/>
                  <a:gd name="T44" fmla="*/ 266 w 570"/>
                  <a:gd name="T45" fmla="*/ 126 h 318"/>
                  <a:gd name="T46" fmla="*/ 202 w 570"/>
                  <a:gd name="T47" fmla="*/ 146 h 318"/>
                  <a:gd name="T48" fmla="*/ 154 w 570"/>
                  <a:gd name="T49" fmla="*/ 190 h 318"/>
                  <a:gd name="T50" fmla="*/ 130 w 570"/>
                  <a:gd name="T51" fmla="*/ 240 h 318"/>
                  <a:gd name="T52" fmla="*/ 126 w 570"/>
                  <a:gd name="T53" fmla="*/ 264 h 318"/>
                  <a:gd name="T54" fmla="*/ 114 w 570"/>
                  <a:gd name="T55" fmla="*/ 296 h 318"/>
                  <a:gd name="T56" fmla="*/ 80 w 570"/>
                  <a:gd name="T57" fmla="*/ 314 h 318"/>
                  <a:gd name="T58" fmla="*/ 52 w 570"/>
                  <a:gd name="T59" fmla="*/ 318 h 318"/>
                  <a:gd name="T60" fmla="*/ 18 w 570"/>
                  <a:gd name="T61" fmla="*/ 312 h 318"/>
                  <a:gd name="T62" fmla="*/ 2 w 570"/>
                  <a:gd name="T63" fmla="*/ 290 h 318"/>
                  <a:gd name="T64" fmla="*/ 2 w 570"/>
                  <a:gd name="T65" fmla="*/ 238 h 318"/>
                  <a:gd name="T66" fmla="*/ 36 w 570"/>
                  <a:gd name="T67" fmla="*/ 142 h 318"/>
                  <a:gd name="T68" fmla="*/ 90 w 570"/>
                  <a:gd name="T69" fmla="*/ 70 h 318"/>
                  <a:gd name="T70" fmla="*/ 162 w 570"/>
                  <a:gd name="T71" fmla="*/ 24 h 318"/>
                  <a:gd name="T72" fmla="*/ 252 w 570"/>
                  <a:gd name="T73" fmla="*/ 2 h 318"/>
                  <a:gd name="T74" fmla="*/ 334 w 570"/>
                  <a:gd name="T75" fmla="*/ 4 h 318"/>
                  <a:gd name="T76" fmla="*/ 434 w 570"/>
                  <a:gd name="T77" fmla="*/ 38 h 318"/>
                  <a:gd name="T78" fmla="*/ 498 w 570"/>
                  <a:gd name="T79" fmla="*/ 90 h 318"/>
                  <a:gd name="T80" fmla="*/ 556 w 570"/>
                  <a:gd name="T81" fmla="*/ 188 h 318"/>
                  <a:gd name="T82" fmla="*/ 570 w 570"/>
                  <a:gd name="T83" fmla="*/ 272 h 318"/>
                  <a:gd name="T84" fmla="*/ 552 w 570"/>
                  <a:gd name="T85" fmla="*/ 310 h 318"/>
                  <a:gd name="T86" fmla="*/ 538 w 570"/>
                  <a:gd name="T87" fmla="*/ 316 h 318"/>
                  <a:gd name="T88" fmla="*/ 496 w 570"/>
                  <a:gd name="T89" fmla="*/ 316 h 318"/>
                  <a:gd name="T90" fmla="*/ 464 w 570"/>
                  <a:gd name="T91" fmla="*/ 306 h 318"/>
                  <a:gd name="T92" fmla="*/ 438 w 570"/>
                  <a:gd name="T93" fmla="*/ 272 h 318"/>
                  <a:gd name="T94" fmla="*/ 436 w 570"/>
                  <a:gd name="T95" fmla="*/ 264 h 318"/>
                  <a:gd name="T96" fmla="*/ 436 w 570"/>
                  <a:gd name="T97" fmla="*/ 274 h 318"/>
                  <a:gd name="T98" fmla="*/ 464 w 570"/>
                  <a:gd name="T99" fmla="*/ 306 h 318"/>
                  <a:gd name="T100" fmla="*/ 496 w 570"/>
                  <a:gd name="T101" fmla="*/ 316 h 318"/>
                  <a:gd name="T102" fmla="*/ 538 w 570"/>
                  <a:gd name="T103" fmla="*/ 316 h 318"/>
                  <a:gd name="T104" fmla="*/ 552 w 570"/>
                  <a:gd name="T105" fmla="*/ 312 h 318"/>
                  <a:gd name="T106" fmla="*/ 570 w 570"/>
                  <a:gd name="T107" fmla="*/ 272 h 318"/>
                  <a:gd name="T108" fmla="*/ 556 w 570"/>
                  <a:gd name="T109" fmla="*/ 188 h 318"/>
                  <a:gd name="T110" fmla="*/ 498 w 570"/>
                  <a:gd name="T111" fmla="*/ 90 h 318"/>
                  <a:gd name="T112" fmla="*/ 434 w 570"/>
                  <a:gd name="T113" fmla="*/ 38 h 318"/>
                  <a:gd name="T114" fmla="*/ 334 w 570"/>
                  <a:gd name="T115" fmla="*/ 4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0" h="318">
                    <a:moveTo>
                      <a:pt x="284" y="0"/>
                    </a:moveTo>
                    <a:lnTo>
                      <a:pt x="284" y="0"/>
                    </a:lnTo>
                    <a:lnTo>
                      <a:pt x="252" y="2"/>
                    </a:lnTo>
                    <a:lnTo>
                      <a:pt x="220" y="6"/>
                    </a:lnTo>
                    <a:lnTo>
                      <a:pt x="190" y="12"/>
                    </a:lnTo>
                    <a:lnTo>
                      <a:pt x="162" y="24"/>
                    </a:lnTo>
                    <a:lnTo>
                      <a:pt x="162" y="24"/>
                    </a:lnTo>
                    <a:lnTo>
                      <a:pt x="142" y="32"/>
                    </a:lnTo>
                    <a:lnTo>
                      <a:pt x="124" y="44"/>
                    </a:lnTo>
                    <a:lnTo>
                      <a:pt x="106" y="56"/>
                    </a:lnTo>
                    <a:lnTo>
                      <a:pt x="90" y="70"/>
                    </a:lnTo>
                    <a:lnTo>
                      <a:pt x="74" y="86"/>
                    </a:lnTo>
                    <a:lnTo>
                      <a:pt x="60" y="102"/>
                    </a:lnTo>
                    <a:lnTo>
                      <a:pt x="48" y="120"/>
                    </a:lnTo>
                    <a:lnTo>
                      <a:pt x="36" y="140"/>
                    </a:lnTo>
                    <a:lnTo>
                      <a:pt x="36" y="140"/>
                    </a:lnTo>
                    <a:lnTo>
                      <a:pt x="20" y="172"/>
                    </a:lnTo>
                    <a:lnTo>
                      <a:pt x="10" y="206"/>
                    </a:lnTo>
                    <a:lnTo>
                      <a:pt x="2" y="238"/>
                    </a:lnTo>
                    <a:lnTo>
                      <a:pt x="0" y="274"/>
                    </a:lnTo>
                    <a:lnTo>
                      <a:pt x="0" y="274"/>
                    </a:lnTo>
                    <a:lnTo>
                      <a:pt x="0" y="282"/>
                    </a:lnTo>
                    <a:lnTo>
                      <a:pt x="2" y="290"/>
                    </a:lnTo>
                    <a:lnTo>
                      <a:pt x="4" y="298"/>
                    </a:lnTo>
                    <a:lnTo>
                      <a:pt x="8" y="304"/>
                    </a:lnTo>
                    <a:lnTo>
                      <a:pt x="12" y="308"/>
                    </a:lnTo>
                    <a:lnTo>
                      <a:pt x="18" y="312"/>
                    </a:lnTo>
                    <a:lnTo>
                      <a:pt x="24" y="314"/>
                    </a:lnTo>
                    <a:lnTo>
                      <a:pt x="30" y="316"/>
                    </a:lnTo>
                    <a:lnTo>
                      <a:pt x="30" y="316"/>
                    </a:lnTo>
                    <a:lnTo>
                      <a:pt x="52" y="318"/>
                    </a:lnTo>
                    <a:lnTo>
                      <a:pt x="52" y="318"/>
                    </a:lnTo>
                    <a:lnTo>
                      <a:pt x="72" y="316"/>
                    </a:lnTo>
                    <a:lnTo>
                      <a:pt x="72" y="316"/>
                    </a:lnTo>
                    <a:lnTo>
                      <a:pt x="80" y="314"/>
                    </a:lnTo>
                    <a:lnTo>
                      <a:pt x="90" y="312"/>
                    </a:lnTo>
                    <a:lnTo>
                      <a:pt x="90" y="312"/>
                    </a:lnTo>
                    <a:lnTo>
                      <a:pt x="102" y="306"/>
                    </a:lnTo>
                    <a:lnTo>
                      <a:pt x="114" y="296"/>
                    </a:lnTo>
                    <a:lnTo>
                      <a:pt x="120" y="290"/>
                    </a:lnTo>
                    <a:lnTo>
                      <a:pt x="124" y="282"/>
                    </a:lnTo>
                    <a:lnTo>
                      <a:pt x="126" y="274"/>
                    </a:lnTo>
                    <a:lnTo>
                      <a:pt x="128" y="264"/>
                    </a:lnTo>
                    <a:lnTo>
                      <a:pt x="128" y="264"/>
                    </a:lnTo>
                    <a:lnTo>
                      <a:pt x="128" y="258"/>
                    </a:lnTo>
                    <a:lnTo>
                      <a:pt x="128" y="258"/>
                    </a:lnTo>
                    <a:lnTo>
                      <a:pt x="130" y="242"/>
                    </a:lnTo>
                    <a:lnTo>
                      <a:pt x="134" y="224"/>
                    </a:lnTo>
                    <a:lnTo>
                      <a:pt x="142" y="208"/>
                    </a:lnTo>
                    <a:lnTo>
                      <a:pt x="154" y="190"/>
                    </a:lnTo>
                    <a:lnTo>
                      <a:pt x="154" y="190"/>
                    </a:lnTo>
                    <a:lnTo>
                      <a:pt x="166" y="178"/>
                    </a:lnTo>
                    <a:lnTo>
                      <a:pt x="178" y="168"/>
                    </a:lnTo>
                    <a:lnTo>
                      <a:pt x="202" y="146"/>
                    </a:lnTo>
                    <a:lnTo>
                      <a:pt x="202" y="146"/>
                    </a:lnTo>
                    <a:lnTo>
                      <a:pt x="216" y="136"/>
                    </a:lnTo>
                    <a:lnTo>
                      <a:pt x="216" y="136"/>
                    </a:lnTo>
                    <a:lnTo>
                      <a:pt x="250" y="128"/>
                    </a:lnTo>
                    <a:lnTo>
                      <a:pt x="266" y="126"/>
                    </a:lnTo>
                    <a:lnTo>
                      <a:pt x="284" y="124"/>
                    </a:lnTo>
                    <a:lnTo>
                      <a:pt x="284" y="124"/>
                    </a:lnTo>
                    <a:lnTo>
                      <a:pt x="312" y="126"/>
                    </a:lnTo>
                    <a:lnTo>
                      <a:pt x="336" y="134"/>
                    </a:lnTo>
                    <a:lnTo>
                      <a:pt x="358" y="144"/>
                    </a:lnTo>
                    <a:lnTo>
                      <a:pt x="382" y="158"/>
                    </a:lnTo>
                    <a:lnTo>
                      <a:pt x="382" y="158"/>
                    </a:lnTo>
                    <a:lnTo>
                      <a:pt x="392" y="166"/>
                    </a:lnTo>
                    <a:lnTo>
                      <a:pt x="402" y="176"/>
                    </a:lnTo>
                    <a:lnTo>
                      <a:pt x="410" y="188"/>
                    </a:lnTo>
                    <a:lnTo>
                      <a:pt x="418" y="200"/>
                    </a:lnTo>
                    <a:lnTo>
                      <a:pt x="418" y="200"/>
                    </a:lnTo>
                    <a:lnTo>
                      <a:pt x="430" y="226"/>
                    </a:lnTo>
                    <a:lnTo>
                      <a:pt x="440" y="254"/>
                    </a:lnTo>
                    <a:lnTo>
                      <a:pt x="440" y="254"/>
                    </a:lnTo>
                    <a:lnTo>
                      <a:pt x="440" y="254"/>
                    </a:lnTo>
                    <a:lnTo>
                      <a:pt x="440" y="254"/>
                    </a:lnTo>
                    <a:lnTo>
                      <a:pt x="440" y="252"/>
                    </a:lnTo>
                    <a:lnTo>
                      <a:pt x="440" y="252"/>
                    </a:lnTo>
                    <a:lnTo>
                      <a:pt x="430" y="226"/>
                    </a:lnTo>
                    <a:lnTo>
                      <a:pt x="418" y="198"/>
                    </a:lnTo>
                    <a:lnTo>
                      <a:pt x="418" y="198"/>
                    </a:lnTo>
                    <a:lnTo>
                      <a:pt x="410" y="186"/>
                    </a:lnTo>
                    <a:lnTo>
                      <a:pt x="402" y="176"/>
                    </a:lnTo>
                    <a:lnTo>
                      <a:pt x="392" y="166"/>
                    </a:lnTo>
                    <a:lnTo>
                      <a:pt x="382" y="156"/>
                    </a:lnTo>
                    <a:lnTo>
                      <a:pt x="382" y="156"/>
                    </a:lnTo>
                    <a:lnTo>
                      <a:pt x="358" y="142"/>
                    </a:lnTo>
                    <a:lnTo>
                      <a:pt x="336" y="132"/>
                    </a:lnTo>
                    <a:lnTo>
                      <a:pt x="312" y="126"/>
                    </a:lnTo>
                    <a:lnTo>
                      <a:pt x="284" y="124"/>
                    </a:lnTo>
                    <a:lnTo>
                      <a:pt x="284" y="124"/>
                    </a:lnTo>
                    <a:lnTo>
                      <a:pt x="266" y="126"/>
                    </a:lnTo>
                    <a:lnTo>
                      <a:pt x="250" y="128"/>
                    </a:lnTo>
                    <a:lnTo>
                      <a:pt x="216" y="136"/>
                    </a:lnTo>
                    <a:lnTo>
                      <a:pt x="216" y="136"/>
                    </a:lnTo>
                    <a:lnTo>
                      <a:pt x="202" y="146"/>
                    </a:lnTo>
                    <a:lnTo>
                      <a:pt x="202" y="146"/>
                    </a:lnTo>
                    <a:lnTo>
                      <a:pt x="178" y="166"/>
                    </a:lnTo>
                    <a:lnTo>
                      <a:pt x="166" y="178"/>
                    </a:lnTo>
                    <a:lnTo>
                      <a:pt x="154" y="190"/>
                    </a:lnTo>
                    <a:lnTo>
                      <a:pt x="154" y="190"/>
                    </a:lnTo>
                    <a:lnTo>
                      <a:pt x="142" y="206"/>
                    </a:lnTo>
                    <a:lnTo>
                      <a:pt x="134" y="224"/>
                    </a:lnTo>
                    <a:lnTo>
                      <a:pt x="130" y="240"/>
                    </a:lnTo>
                    <a:lnTo>
                      <a:pt x="128" y="256"/>
                    </a:lnTo>
                    <a:lnTo>
                      <a:pt x="128" y="256"/>
                    </a:lnTo>
                    <a:lnTo>
                      <a:pt x="126" y="264"/>
                    </a:lnTo>
                    <a:lnTo>
                      <a:pt x="126" y="264"/>
                    </a:lnTo>
                    <a:lnTo>
                      <a:pt x="126" y="274"/>
                    </a:lnTo>
                    <a:lnTo>
                      <a:pt x="122" y="282"/>
                    </a:lnTo>
                    <a:lnTo>
                      <a:pt x="118" y="290"/>
                    </a:lnTo>
                    <a:lnTo>
                      <a:pt x="114" y="296"/>
                    </a:lnTo>
                    <a:lnTo>
                      <a:pt x="102" y="306"/>
                    </a:lnTo>
                    <a:lnTo>
                      <a:pt x="90" y="312"/>
                    </a:lnTo>
                    <a:lnTo>
                      <a:pt x="90" y="312"/>
                    </a:lnTo>
                    <a:lnTo>
                      <a:pt x="80" y="314"/>
                    </a:lnTo>
                    <a:lnTo>
                      <a:pt x="72" y="316"/>
                    </a:lnTo>
                    <a:lnTo>
                      <a:pt x="72" y="316"/>
                    </a:lnTo>
                    <a:lnTo>
                      <a:pt x="52" y="318"/>
                    </a:lnTo>
                    <a:lnTo>
                      <a:pt x="52" y="318"/>
                    </a:lnTo>
                    <a:lnTo>
                      <a:pt x="30" y="316"/>
                    </a:lnTo>
                    <a:lnTo>
                      <a:pt x="30" y="316"/>
                    </a:lnTo>
                    <a:lnTo>
                      <a:pt x="24" y="314"/>
                    </a:lnTo>
                    <a:lnTo>
                      <a:pt x="18" y="312"/>
                    </a:lnTo>
                    <a:lnTo>
                      <a:pt x="12" y="308"/>
                    </a:lnTo>
                    <a:lnTo>
                      <a:pt x="8" y="302"/>
                    </a:lnTo>
                    <a:lnTo>
                      <a:pt x="4" y="296"/>
                    </a:lnTo>
                    <a:lnTo>
                      <a:pt x="2" y="290"/>
                    </a:lnTo>
                    <a:lnTo>
                      <a:pt x="0" y="282"/>
                    </a:lnTo>
                    <a:lnTo>
                      <a:pt x="0" y="274"/>
                    </a:lnTo>
                    <a:lnTo>
                      <a:pt x="0" y="274"/>
                    </a:lnTo>
                    <a:lnTo>
                      <a:pt x="2" y="238"/>
                    </a:lnTo>
                    <a:lnTo>
                      <a:pt x="10" y="204"/>
                    </a:lnTo>
                    <a:lnTo>
                      <a:pt x="22" y="172"/>
                    </a:lnTo>
                    <a:lnTo>
                      <a:pt x="36" y="142"/>
                    </a:lnTo>
                    <a:lnTo>
                      <a:pt x="36" y="142"/>
                    </a:lnTo>
                    <a:lnTo>
                      <a:pt x="48" y="122"/>
                    </a:lnTo>
                    <a:lnTo>
                      <a:pt x="62" y="102"/>
                    </a:lnTo>
                    <a:lnTo>
                      <a:pt x="76" y="86"/>
                    </a:lnTo>
                    <a:lnTo>
                      <a:pt x="90" y="70"/>
                    </a:lnTo>
                    <a:lnTo>
                      <a:pt x="106" y="56"/>
                    </a:lnTo>
                    <a:lnTo>
                      <a:pt x="124" y="44"/>
                    </a:lnTo>
                    <a:lnTo>
                      <a:pt x="142" y="32"/>
                    </a:lnTo>
                    <a:lnTo>
                      <a:pt x="162" y="24"/>
                    </a:lnTo>
                    <a:lnTo>
                      <a:pt x="162" y="24"/>
                    </a:lnTo>
                    <a:lnTo>
                      <a:pt x="190" y="14"/>
                    </a:lnTo>
                    <a:lnTo>
                      <a:pt x="220" y="6"/>
                    </a:lnTo>
                    <a:lnTo>
                      <a:pt x="252" y="2"/>
                    </a:lnTo>
                    <a:lnTo>
                      <a:pt x="284" y="0"/>
                    </a:lnTo>
                    <a:lnTo>
                      <a:pt x="284" y="0"/>
                    </a:lnTo>
                    <a:lnTo>
                      <a:pt x="310" y="2"/>
                    </a:lnTo>
                    <a:lnTo>
                      <a:pt x="334" y="4"/>
                    </a:lnTo>
                    <a:lnTo>
                      <a:pt x="360" y="10"/>
                    </a:lnTo>
                    <a:lnTo>
                      <a:pt x="386" y="18"/>
                    </a:lnTo>
                    <a:lnTo>
                      <a:pt x="410" y="28"/>
                    </a:lnTo>
                    <a:lnTo>
                      <a:pt x="434" y="38"/>
                    </a:lnTo>
                    <a:lnTo>
                      <a:pt x="456" y="52"/>
                    </a:lnTo>
                    <a:lnTo>
                      <a:pt x="476" y="70"/>
                    </a:lnTo>
                    <a:lnTo>
                      <a:pt x="476" y="70"/>
                    </a:lnTo>
                    <a:lnTo>
                      <a:pt x="498" y="90"/>
                    </a:lnTo>
                    <a:lnTo>
                      <a:pt x="516" y="112"/>
                    </a:lnTo>
                    <a:lnTo>
                      <a:pt x="532" y="136"/>
                    </a:lnTo>
                    <a:lnTo>
                      <a:pt x="546" y="160"/>
                    </a:lnTo>
                    <a:lnTo>
                      <a:pt x="556" y="188"/>
                    </a:lnTo>
                    <a:lnTo>
                      <a:pt x="562" y="214"/>
                    </a:lnTo>
                    <a:lnTo>
                      <a:pt x="568" y="242"/>
                    </a:lnTo>
                    <a:lnTo>
                      <a:pt x="570" y="272"/>
                    </a:lnTo>
                    <a:lnTo>
                      <a:pt x="570" y="272"/>
                    </a:lnTo>
                    <a:lnTo>
                      <a:pt x="568" y="284"/>
                    </a:lnTo>
                    <a:lnTo>
                      <a:pt x="564" y="296"/>
                    </a:lnTo>
                    <a:lnTo>
                      <a:pt x="558" y="304"/>
                    </a:lnTo>
                    <a:lnTo>
                      <a:pt x="552" y="310"/>
                    </a:lnTo>
                    <a:lnTo>
                      <a:pt x="552" y="310"/>
                    </a:lnTo>
                    <a:lnTo>
                      <a:pt x="544" y="314"/>
                    </a:lnTo>
                    <a:lnTo>
                      <a:pt x="538" y="316"/>
                    </a:lnTo>
                    <a:lnTo>
                      <a:pt x="538" y="316"/>
                    </a:lnTo>
                    <a:lnTo>
                      <a:pt x="516" y="318"/>
                    </a:lnTo>
                    <a:lnTo>
                      <a:pt x="516" y="318"/>
                    </a:lnTo>
                    <a:lnTo>
                      <a:pt x="496" y="316"/>
                    </a:lnTo>
                    <a:lnTo>
                      <a:pt x="496" y="316"/>
                    </a:lnTo>
                    <a:lnTo>
                      <a:pt x="488" y="314"/>
                    </a:lnTo>
                    <a:lnTo>
                      <a:pt x="478" y="312"/>
                    </a:lnTo>
                    <a:lnTo>
                      <a:pt x="478" y="312"/>
                    </a:lnTo>
                    <a:lnTo>
                      <a:pt x="464" y="306"/>
                    </a:lnTo>
                    <a:lnTo>
                      <a:pt x="450" y="296"/>
                    </a:lnTo>
                    <a:lnTo>
                      <a:pt x="446" y="288"/>
                    </a:lnTo>
                    <a:lnTo>
                      <a:pt x="440" y="282"/>
                    </a:lnTo>
                    <a:lnTo>
                      <a:pt x="438" y="272"/>
                    </a:lnTo>
                    <a:lnTo>
                      <a:pt x="436" y="264"/>
                    </a:lnTo>
                    <a:lnTo>
                      <a:pt x="436" y="264"/>
                    </a:lnTo>
                    <a:lnTo>
                      <a:pt x="436" y="264"/>
                    </a:lnTo>
                    <a:lnTo>
                      <a:pt x="436" y="264"/>
                    </a:lnTo>
                    <a:lnTo>
                      <a:pt x="436" y="264"/>
                    </a:lnTo>
                    <a:lnTo>
                      <a:pt x="436" y="264"/>
                    </a:lnTo>
                    <a:lnTo>
                      <a:pt x="436" y="264"/>
                    </a:lnTo>
                    <a:lnTo>
                      <a:pt x="436" y="274"/>
                    </a:lnTo>
                    <a:lnTo>
                      <a:pt x="440" y="282"/>
                    </a:lnTo>
                    <a:lnTo>
                      <a:pt x="444" y="290"/>
                    </a:lnTo>
                    <a:lnTo>
                      <a:pt x="450" y="296"/>
                    </a:lnTo>
                    <a:lnTo>
                      <a:pt x="464" y="306"/>
                    </a:lnTo>
                    <a:lnTo>
                      <a:pt x="478" y="312"/>
                    </a:lnTo>
                    <a:lnTo>
                      <a:pt x="478" y="312"/>
                    </a:lnTo>
                    <a:lnTo>
                      <a:pt x="488" y="314"/>
                    </a:lnTo>
                    <a:lnTo>
                      <a:pt x="496" y="316"/>
                    </a:lnTo>
                    <a:lnTo>
                      <a:pt x="496" y="316"/>
                    </a:lnTo>
                    <a:lnTo>
                      <a:pt x="516" y="318"/>
                    </a:lnTo>
                    <a:lnTo>
                      <a:pt x="516" y="318"/>
                    </a:lnTo>
                    <a:lnTo>
                      <a:pt x="538" y="316"/>
                    </a:lnTo>
                    <a:lnTo>
                      <a:pt x="538" y="316"/>
                    </a:lnTo>
                    <a:lnTo>
                      <a:pt x="544" y="314"/>
                    </a:lnTo>
                    <a:lnTo>
                      <a:pt x="552" y="312"/>
                    </a:lnTo>
                    <a:lnTo>
                      <a:pt x="552" y="312"/>
                    </a:lnTo>
                    <a:lnTo>
                      <a:pt x="560" y="304"/>
                    </a:lnTo>
                    <a:lnTo>
                      <a:pt x="566" y="296"/>
                    </a:lnTo>
                    <a:lnTo>
                      <a:pt x="568" y="286"/>
                    </a:lnTo>
                    <a:lnTo>
                      <a:pt x="570" y="272"/>
                    </a:lnTo>
                    <a:lnTo>
                      <a:pt x="570" y="272"/>
                    </a:lnTo>
                    <a:lnTo>
                      <a:pt x="568" y="242"/>
                    </a:lnTo>
                    <a:lnTo>
                      <a:pt x="564" y="214"/>
                    </a:lnTo>
                    <a:lnTo>
                      <a:pt x="556" y="188"/>
                    </a:lnTo>
                    <a:lnTo>
                      <a:pt x="546" y="160"/>
                    </a:lnTo>
                    <a:lnTo>
                      <a:pt x="534" y="136"/>
                    </a:lnTo>
                    <a:lnTo>
                      <a:pt x="518" y="112"/>
                    </a:lnTo>
                    <a:lnTo>
                      <a:pt x="498" y="90"/>
                    </a:lnTo>
                    <a:lnTo>
                      <a:pt x="478" y="68"/>
                    </a:lnTo>
                    <a:lnTo>
                      <a:pt x="478" y="68"/>
                    </a:lnTo>
                    <a:lnTo>
                      <a:pt x="456" y="52"/>
                    </a:lnTo>
                    <a:lnTo>
                      <a:pt x="434" y="38"/>
                    </a:lnTo>
                    <a:lnTo>
                      <a:pt x="410" y="26"/>
                    </a:lnTo>
                    <a:lnTo>
                      <a:pt x="386" y="16"/>
                    </a:lnTo>
                    <a:lnTo>
                      <a:pt x="360" y="10"/>
                    </a:lnTo>
                    <a:lnTo>
                      <a:pt x="334" y="4"/>
                    </a:lnTo>
                    <a:lnTo>
                      <a:pt x="310" y="0"/>
                    </a:lnTo>
                    <a:lnTo>
                      <a:pt x="284" y="0"/>
                    </a:lnTo>
                    <a:close/>
                  </a:path>
                </a:pathLst>
              </a:custGeom>
              <a:solidFill>
                <a:srgbClr val="F5F4F4"/>
              </a:solidFill>
              <a:ln>
                <a:noFill/>
              </a:ln>
            </p:spPr>
            <p:txBody>
              <a:bodyPr vert="horz" wrap="square" lIns="91440" tIns="45720" rIns="91440" bIns="45720" numCol="1" anchor="t" anchorCtr="0" compatLnSpc="1"/>
              <a:lstStyle/>
              <a:p>
                <a:endParaRPr lang="zh-CN" altLang="en-US"/>
              </a:p>
            </p:txBody>
          </p:sp>
          <p:sp>
            <p:nvSpPr>
              <p:cNvPr id="801" name="Freeform 180"/>
              <p:cNvSpPr/>
              <p:nvPr/>
            </p:nvSpPr>
            <p:spPr bwMode="auto">
              <a:xfrm>
                <a:off x="2607" y="3255"/>
                <a:ext cx="570" cy="318"/>
              </a:xfrm>
              <a:custGeom>
                <a:avLst/>
                <a:gdLst>
                  <a:gd name="T0" fmla="*/ 220 w 570"/>
                  <a:gd name="T1" fmla="*/ 6 h 318"/>
                  <a:gd name="T2" fmla="*/ 142 w 570"/>
                  <a:gd name="T3" fmla="*/ 32 h 318"/>
                  <a:gd name="T4" fmla="*/ 74 w 570"/>
                  <a:gd name="T5" fmla="*/ 86 h 318"/>
                  <a:gd name="T6" fmla="*/ 36 w 570"/>
                  <a:gd name="T7" fmla="*/ 140 h 318"/>
                  <a:gd name="T8" fmla="*/ 0 w 570"/>
                  <a:gd name="T9" fmla="*/ 274 h 318"/>
                  <a:gd name="T10" fmla="*/ 4 w 570"/>
                  <a:gd name="T11" fmla="*/ 298 h 318"/>
                  <a:gd name="T12" fmla="*/ 24 w 570"/>
                  <a:gd name="T13" fmla="*/ 314 h 318"/>
                  <a:gd name="T14" fmla="*/ 52 w 570"/>
                  <a:gd name="T15" fmla="*/ 318 h 318"/>
                  <a:gd name="T16" fmla="*/ 90 w 570"/>
                  <a:gd name="T17" fmla="*/ 312 h 318"/>
                  <a:gd name="T18" fmla="*/ 120 w 570"/>
                  <a:gd name="T19" fmla="*/ 290 h 318"/>
                  <a:gd name="T20" fmla="*/ 128 w 570"/>
                  <a:gd name="T21" fmla="*/ 264 h 318"/>
                  <a:gd name="T22" fmla="*/ 134 w 570"/>
                  <a:gd name="T23" fmla="*/ 224 h 318"/>
                  <a:gd name="T24" fmla="*/ 166 w 570"/>
                  <a:gd name="T25" fmla="*/ 178 h 318"/>
                  <a:gd name="T26" fmla="*/ 216 w 570"/>
                  <a:gd name="T27" fmla="*/ 136 h 318"/>
                  <a:gd name="T28" fmla="*/ 284 w 570"/>
                  <a:gd name="T29" fmla="*/ 124 h 318"/>
                  <a:gd name="T30" fmla="*/ 358 w 570"/>
                  <a:gd name="T31" fmla="*/ 144 h 318"/>
                  <a:gd name="T32" fmla="*/ 402 w 570"/>
                  <a:gd name="T33" fmla="*/ 176 h 318"/>
                  <a:gd name="T34" fmla="*/ 430 w 570"/>
                  <a:gd name="T35" fmla="*/ 226 h 318"/>
                  <a:gd name="T36" fmla="*/ 440 w 570"/>
                  <a:gd name="T37" fmla="*/ 254 h 318"/>
                  <a:gd name="T38" fmla="*/ 418 w 570"/>
                  <a:gd name="T39" fmla="*/ 198 h 318"/>
                  <a:gd name="T40" fmla="*/ 392 w 570"/>
                  <a:gd name="T41" fmla="*/ 166 h 318"/>
                  <a:gd name="T42" fmla="*/ 336 w 570"/>
                  <a:gd name="T43" fmla="*/ 132 h 318"/>
                  <a:gd name="T44" fmla="*/ 266 w 570"/>
                  <a:gd name="T45" fmla="*/ 126 h 318"/>
                  <a:gd name="T46" fmla="*/ 202 w 570"/>
                  <a:gd name="T47" fmla="*/ 146 h 318"/>
                  <a:gd name="T48" fmla="*/ 154 w 570"/>
                  <a:gd name="T49" fmla="*/ 190 h 318"/>
                  <a:gd name="T50" fmla="*/ 130 w 570"/>
                  <a:gd name="T51" fmla="*/ 240 h 318"/>
                  <a:gd name="T52" fmla="*/ 126 w 570"/>
                  <a:gd name="T53" fmla="*/ 264 h 318"/>
                  <a:gd name="T54" fmla="*/ 114 w 570"/>
                  <a:gd name="T55" fmla="*/ 296 h 318"/>
                  <a:gd name="T56" fmla="*/ 80 w 570"/>
                  <a:gd name="T57" fmla="*/ 314 h 318"/>
                  <a:gd name="T58" fmla="*/ 52 w 570"/>
                  <a:gd name="T59" fmla="*/ 318 h 318"/>
                  <a:gd name="T60" fmla="*/ 18 w 570"/>
                  <a:gd name="T61" fmla="*/ 312 h 318"/>
                  <a:gd name="T62" fmla="*/ 2 w 570"/>
                  <a:gd name="T63" fmla="*/ 290 h 318"/>
                  <a:gd name="T64" fmla="*/ 2 w 570"/>
                  <a:gd name="T65" fmla="*/ 238 h 318"/>
                  <a:gd name="T66" fmla="*/ 36 w 570"/>
                  <a:gd name="T67" fmla="*/ 142 h 318"/>
                  <a:gd name="T68" fmla="*/ 90 w 570"/>
                  <a:gd name="T69" fmla="*/ 70 h 318"/>
                  <a:gd name="T70" fmla="*/ 162 w 570"/>
                  <a:gd name="T71" fmla="*/ 24 h 318"/>
                  <a:gd name="T72" fmla="*/ 252 w 570"/>
                  <a:gd name="T73" fmla="*/ 2 h 318"/>
                  <a:gd name="T74" fmla="*/ 334 w 570"/>
                  <a:gd name="T75" fmla="*/ 4 h 318"/>
                  <a:gd name="T76" fmla="*/ 434 w 570"/>
                  <a:gd name="T77" fmla="*/ 38 h 318"/>
                  <a:gd name="T78" fmla="*/ 498 w 570"/>
                  <a:gd name="T79" fmla="*/ 90 h 318"/>
                  <a:gd name="T80" fmla="*/ 556 w 570"/>
                  <a:gd name="T81" fmla="*/ 188 h 318"/>
                  <a:gd name="T82" fmla="*/ 570 w 570"/>
                  <a:gd name="T83" fmla="*/ 272 h 318"/>
                  <a:gd name="T84" fmla="*/ 552 w 570"/>
                  <a:gd name="T85" fmla="*/ 310 h 318"/>
                  <a:gd name="T86" fmla="*/ 538 w 570"/>
                  <a:gd name="T87" fmla="*/ 316 h 318"/>
                  <a:gd name="T88" fmla="*/ 496 w 570"/>
                  <a:gd name="T89" fmla="*/ 316 h 318"/>
                  <a:gd name="T90" fmla="*/ 464 w 570"/>
                  <a:gd name="T91" fmla="*/ 306 h 318"/>
                  <a:gd name="T92" fmla="*/ 438 w 570"/>
                  <a:gd name="T93" fmla="*/ 272 h 318"/>
                  <a:gd name="T94" fmla="*/ 436 w 570"/>
                  <a:gd name="T95" fmla="*/ 264 h 318"/>
                  <a:gd name="T96" fmla="*/ 436 w 570"/>
                  <a:gd name="T97" fmla="*/ 274 h 318"/>
                  <a:gd name="T98" fmla="*/ 464 w 570"/>
                  <a:gd name="T99" fmla="*/ 306 h 318"/>
                  <a:gd name="T100" fmla="*/ 496 w 570"/>
                  <a:gd name="T101" fmla="*/ 316 h 318"/>
                  <a:gd name="T102" fmla="*/ 538 w 570"/>
                  <a:gd name="T103" fmla="*/ 316 h 318"/>
                  <a:gd name="T104" fmla="*/ 552 w 570"/>
                  <a:gd name="T105" fmla="*/ 312 h 318"/>
                  <a:gd name="T106" fmla="*/ 570 w 570"/>
                  <a:gd name="T107" fmla="*/ 272 h 318"/>
                  <a:gd name="T108" fmla="*/ 556 w 570"/>
                  <a:gd name="T109" fmla="*/ 188 h 318"/>
                  <a:gd name="T110" fmla="*/ 498 w 570"/>
                  <a:gd name="T111" fmla="*/ 90 h 318"/>
                  <a:gd name="T112" fmla="*/ 434 w 570"/>
                  <a:gd name="T113" fmla="*/ 38 h 318"/>
                  <a:gd name="T114" fmla="*/ 334 w 570"/>
                  <a:gd name="T115" fmla="*/ 4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0" h="318">
                    <a:moveTo>
                      <a:pt x="284" y="0"/>
                    </a:moveTo>
                    <a:lnTo>
                      <a:pt x="284" y="0"/>
                    </a:lnTo>
                    <a:lnTo>
                      <a:pt x="252" y="2"/>
                    </a:lnTo>
                    <a:lnTo>
                      <a:pt x="220" y="6"/>
                    </a:lnTo>
                    <a:lnTo>
                      <a:pt x="190" y="12"/>
                    </a:lnTo>
                    <a:lnTo>
                      <a:pt x="162" y="24"/>
                    </a:lnTo>
                    <a:lnTo>
                      <a:pt x="162" y="24"/>
                    </a:lnTo>
                    <a:lnTo>
                      <a:pt x="142" y="32"/>
                    </a:lnTo>
                    <a:lnTo>
                      <a:pt x="124" y="44"/>
                    </a:lnTo>
                    <a:lnTo>
                      <a:pt x="106" y="56"/>
                    </a:lnTo>
                    <a:lnTo>
                      <a:pt x="90" y="70"/>
                    </a:lnTo>
                    <a:lnTo>
                      <a:pt x="74" y="86"/>
                    </a:lnTo>
                    <a:lnTo>
                      <a:pt x="60" y="102"/>
                    </a:lnTo>
                    <a:lnTo>
                      <a:pt x="48" y="120"/>
                    </a:lnTo>
                    <a:lnTo>
                      <a:pt x="36" y="140"/>
                    </a:lnTo>
                    <a:lnTo>
                      <a:pt x="36" y="140"/>
                    </a:lnTo>
                    <a:lnTo>
                      <a:pt x="20" y="172"/>
                    </a:lnTo>
                    <a:lnTo>
                      <a:pt x="10" y="206"/>
                    </a:lnTo>
                    <a:lnTo>
                      <a:pt x="2" y="238"/>
                    </a:lnTo>
                    <a:lnTo>
                      <a:pt x="0" y="274"/>
                    </a:lnTo>
                    <a:lnTo>
                      <a:pt x="0" y="274"/>
                    </a:lnTo>
                    <a:lnTo>
                      <a:pt x="0" y="282"/>
                    </a:lnTo>
                    <a:lnTo>
                      <a:pt x="2" y="290"/>
                    </a:lnTo>
                    <a:lnTo>
                      <a:pt x="4" y="298"/>
                    </a:lnTo>
                    <a:lnTo>
                      <a:pt x="8" y="304"/>
                    </a:lnTo>
                    <a:lnTo>
                      <a:pt x="12" y="308"/>
                    </a:lnTo>
                    <a:lnTo>
                      <a:pt x="18" y="312"/>
                    </a:lnTo>
                    <a:lnTo>
                      <a:pt x="24" y="314"/>
                    </a:lnTo>
                    <a:lnTo>
                      <a:pt x="30" y="316"/>
                    </a:lnTo>
                    <a:lnTo>
                      <a:pt x="30" y="316"/>
                    </a:lnTo>
                    <a:lnTo>
                      <a:pt x="52" y="318"/>
                    </a:lnTo>
                    <a:lnTo>
                      <a:pt x="52" y="318"/>
                    </a:lnTo>
                    <a:lnTo>
                      <a:pt x="72" y="316"/>
                    </a:lnTo>
                    <a:lnTo>
                      <a:pt x="72" y="316"/>
                    </a:lnTo>
                    <a:lnTo>
                      <a:pt x="80" y="314"/>
                    </a:lnTo>
                    <a:lnTo>
                      <a:pt x="90" y="312"/>
                    </a:lnTo>
                    <a:lnTo>
                      <a:pt x="90" y="312"/>
                    </a:lnTo>
                    <a:lnTo>
                      <a:pt x="102" y="306"/>
                    </a:lnTo>
                    <a:lnTo>
                      <a:pt x="114" y="296"/>
                    </a:lnTo>
                    <a:lnTo>
                      <a:pt x="120" y="290"/>
                    </a:lnTo>
                    <a:lnTo>
                      <a:pt x="124" y="282"/>
                    </a:lnTo>
                    <a:lnTo>
                      <a:pt x="126" y="274"/>
                    </a:lnTo>
                    <a:lnTo>
                      <a:pt x="128" y="264"/>
                    </a:lnTo>
                    <a:lnTo>
                      <a:pt x="128" y="264"/>
                    </a:lnTo>
                    <a:lnTo>
                      <a:pt x="128" y="258"/>
                    </a:lnTo>
                    <a:lnTo>
                      <a:pt x="128" y="258"/>
                    </a:lnTo>
                    <a:lnTo>
                      <a:pt x="130" y="242"/>
                    </a:lnTo>
                    <a:lnTo>
                      <a:pt x="134" y="224"/>
                    </a:lnTo>
                    <a:lnTo>
                      <a:pt x="142" y="208"/>
                    </a:lnTo>
                    <a:lnTo>
                      <a:pt x="154" y="190"/>
                    </a:lnTo>
                    <a:lnTo>
                      <a:pt x="154" y="190"/>
                    </a:lnTo>
                    <a:lnTo>
                      <a:pt x="166" y="178"/>
                    </a:lnTo>
                    <a:lnTo>
                      <a:pt x="178" y="168"/>
                    </a:lnTo>
                    <a:lnTo>
                      <a:pt x="202" y="146"/>
                    </a:lnTo>
                    <a:lnTo>
                      <a:pt x="202" y="146"/>
                    </a:lnTo>
                    <a:lnTo>
                      <a:pt x="216" y="136"/>
                    </a:lnTo>
                    <a:lnTo>
                      <a:pt x="216" y="136"/>
                    </a:lnTo>
                    <a:lnTo>
                      <a:pt x="250" y="128"/>
                    </a:lnTo>
                    <a:lnTo>
                      <a:pt x="266" y="126"/>
                    </a:lnTo>
                    <a:lnTo>
                      <a:pt x="284" y="124"/>
                    </a:lnTo>
                    <a:lnTo>
                      <a:pt x="284" y="124"/>
                    </a:lnTo>
                    <a:lnTo>
                      <a:pt x="312" y="126"/>
                    </a:lnTo>
                    <a:lnTo>
                      <a:pt x="336" y="134"/>
                    </a:lnTo>
                    <a:lnTo>
                      <a:pt x="358" y="144"/>
                    </a:lnTo>
                    <a:lnTo>
                      <a:pt x="382" y="158"/>
                    </a:lnTo>
                    <a:lnTo>
                      <a:pt x="382" y="158"/>
                    </a:lnTo>
                    <a:lnTo>
                      <a:pt x="392" y="166"/>
                    </a:lnTo>
                    <a:lnTo>
                      <a:pt x="402" y="176"/>
                    </a:lnTo>
                    <a:lnTo>
                      <a:pt x="410" y="188"/>
                    </a:lnTo>
                    <a:lnTo>
                      <a:pt x="418" y="200"/>
                    </a:lnTo>
                    <a:lnTo>
                      <a:pt x="418" y="200"/>
                    </a:lnTo>
                    <a:lnTo>
                      <a:pt x="430" y="226"/>
                    </a:lnTo>
                    <a:lnTo>
                      <a:pt x="440" y="254"/>
                    </a:lnTo>
                    <a:lnTo>
                      <a:pt x="440" y="254"/>
                    </a:lnTo>
                    <a:lnTo>
                      <a:pt x="440" y="254"/>
                    </a:lnTo>
                    <a:lnTo>
                      <a:pt x="440" y="254"/>
                    </a:lnTo>
                    <a:lnTo>
                      <a:pt x="440" y="252"/>
                    </a:lnTo>
                    <a:lnTo>
                      <a:pt x="440" y="252"/>
                    </a:lnTo>
                    <a:lnTo>
                      <a:pt x="430" y="226"/>
                    </a:lnTo>
                    <a:lnTo>
                      <a:pt x="418" y="198"/>
                    </a:lnTo>
                    <a:lnTo>
                      <a:pt x="418" y="198"/>
                    </a:lnTo>
                    <a:lnTo>
                      <a:pt x="410" y="186"/>
                    </a:lnTo>
                    <a:lnTo>
                      <a:pt x="402" y="176"/>
                    </a:lnTo>
                    <a:lnTo>
                      <a:pt x="392" y="166"/>
                    </a:lnTo>
                    <a:lnTo>
                      <a:pt x="382" y="156"/>
                    </a:lnTo>
                    <a:lnTo>
                      <a:pt x="382" y="156"/>
                    </a:lnTo>
                    <a:lnTo>
                      <a:pt x="358" y="142"/>
                    </a:lnTo>
                    <a:lnTo>
                      <a:pt x="336" y="132"/>
                    </a:lnTo>
                    <a:lnTo>
                      <a:pt x="312" y="126"/>
                    </a:lnTo>
                    <a:lnTo>
                      <a:pt x="284" y="124"/>
                    </a:lnTo>
                    <a:lnTo>
                      <a:pt x="284" y="124"/>
                    </a:lnTo>
                    <a:lnTo>
                      <a:pt x="266" y="126"/>
                    </a:lnTo>
                    <a:lnTo>
                      <a:pt x="250" y="128"/>
                    </a:lnTo>
                    <a:lnTo>
                      <a:pt x="216" y="136"/>
                    </a:lnTo>
                    <a:lnTo>
                      <a:pt x="216" y="136"/>
                    </a:lnTo>
                    <a:lnTo>
                      <a:pt x="202" y="146"/>
                    </a:lnTo>
                    <a:lnTo>
                      <a:pt x="202" y="146"/>
                    </a:lnTo>
                    <a:lnTo>
                      <a:pt x="178" y="166"/>
                    </a:lnTo>
                    <a:lnTo>
                      <a:pt x="166" y="178"/>
                    </a:lnTo>
                    <a:lnTo>
                      <a:pt x="154" y="190"/>
                    </a:lnTo>
                    <a:lnTo>
                      <a:pt x="154" y="190"/>
                    </a:lnTo>
                    <a:lnTo>
                      <a:pt x="142" y="206"/>
                    </a:lnTo>
                    <a:lnTo>
                      <a:pt x="134" y="224"/>
                    </a:lnTo>
                    <a:lnTo>
                      <a:pt x="130" y="240"/>
                    </a:lnTo>
                    <a:lnTo>
                      <a:pt x="128" y="256"/>
                    </a:lnTo>
                    <a:lnTo>
                      <a:pt x="128" y="256"/>
                    </a:lnTo>
                    <a:lnTo>
                      <a:pt x="126" y="264"/>
                    </a:lnTo>
                    <a:lnTo>
                      <a:pt x="126" y="264"/>
                    </a:lnTo>
                    <a:lnTo>
                      <a:pt x="126" y="274"/>
                    </a:lnTo>
                    <a:lnTo>
                      <a:pt x="122" y="282"/>
                    </a:lnTo>
                    <a:lnTo>
                      <a:pt x="118" y="290"/>
                    </a:lnTo>
                    <a:lnTo>
                      <a:pt x="114" y="296"/>
                    </a:lnTo>
                    <a:lnTo>
                      <a:pt x="102" y="306"/>
                    </a:lnTo>
                    <a:lnTo>
                      <a:pt x="90" y="312"/>
                    </a:lnTo>
                    <a:lnTo>
                      <a:pt x="90" y="312"/>
                    </a:lnTo>
                    <a:lnTo>
                      <a:pt x="80" y="314"/>
                    </a:lnTo>
                    <a:lnTo>
                      <a:pt x="72" y="316"/>
                    </a:lnTo>
                    <a:lnTo>
                      <a:pt x="72" y="316"/>
                    </a:lnTo>
                    <a:lnTo>
                      <a:pt x="52" y="318"/>
                    </a:lnTo>
                    <a:lnTo>
                      <a:pt x="52" y="318"/>
                    </a:lnTo>
                    <a:lnTo>
                      <a:pt x="30" y="316"/>
                    </a:lnTo>
                    <a:lnTo>
                      <a:pt x="30" y="316"/>
                    </a:lnTo>
                    <a:lnTo>
                      <a:pt x="24" y="314"/>
                    </a:lnTo>
                    <a:lnTo>
                      <a:pt x="18" y="312"/>
                    </a:lnTo>
                    <a:lnTo>
                      <a:pt x="12" y="308"/>
                    </a:lnTo>
                    <a:lnTo>
                      <a:pt x="8" y="302"/>
                    </a:lnTo>
                    <a:lnTo>
                      <a:pt x="4" y="296"/>
                    </a:lnTo>
                    <a:lnTo>
                      <a:pt x="2" y="290"/>
                    </a:lnTo>
                    <a:lnTo>
                      <a:pt x="0" y="282"/>
                    </a:lnTo>
                    <a:lnTo>
                      <a:pt x="0" y="274"/>
                    </a:lnTo>
                    <a:lnTo>
                      <a:pt x="0" y="274"/>
                    </a:lnTo>
                    <a:lnTo>
                      <a:pt x="2" y="238"/>
                    </a:lnTo>
                    <a:lnTo>
                      <a:pt x="10" y="204"/>
                    </a:lnTo>
                    <a:lnTo>
                      <a:pt x="22" y="172"/>
                    </a:lnTo>
                    <a:lnTo>
                      <a:pt x="36" y="142"/>
                    </a:lnTo>
                    <a:lnTo>
                      <a:pt x="36" y="142"/>
                    </a:lnTo>
                    <a:lnTo>
                      <a:pt x="48" y="122"/>
                    </a:lnTo>
                    <a:lnTo>
                      <a:pt x="62" y="102"/>
                    </a:lnTo>
                    <a:lnTo>
                      <a:pt x="76" y="86"/>
                    </a:lnTo>
                    <a:lnTo>
                      <a:pt x="90" y="70"/>
                    </a:lnTo>
                    <a:lnTo>
                      <a:pt x="106" y="56"/>
                    </a:lnTo>
                    <a:lnTo>
                      <a:pt x="124" y="44"/>
                    </a:lnTo>
                    <a:lnTo>
                      <a:pt x="142" y="32"/>
                    </a:lnTo>
                    <a:lnTo>
                      <a:pt x="162" y="24"/>
                    </a:lnTo>
                    <a:lnTo>
                      <a:pt x="162" y="24"/>
                    </a:lnTo>
                    <a:lnTo>
                      <a:pt x="190" y="14"/>
                    </a:lnTo>
                    <a:lnTo>
                      <a:pt x="220" y="6"/>
                    </a:lnTo>
                    <a:lnTo>
                      <a:pt x="252" y="2"/>
                    </a:lnTo>
                    <a:lnTo>
                      <a:pt x="284" y="0"/>
                    </a:lnTo>
                    <a:lnTo>
                      <a:pt x="284" y="0"/>
                    </a:lnTo>
                    <a:lnTo>
                      <a:pt x="310" y="2"/>
                    </a:lnTo>
                    <a:lnTo>
                      <a:pt x="334" y="4"/>
                    </a:lnTo>
                    <a:lnTo>
                      <a:pt x="360" y="10"/>
                    </a:lnTo>
                    <a:lnTo>
                      <a:pt x="386" y="18"/>
                    </a:lnTo>
                    <a:lnTo>
                      <a:pt x="410" y="28"/>
                    </a:lnTo>
                    <a:lnTo>
                      <a:pt x="434" y="38"/>
                    </a:lnTo>
                    <a:lnTo>
                      <a:pt x="456" y="52"/>
                    </a:lnTo>
                    <a:lnTo>
                      <a:pt x="476" y="70"/>
                    </a:lnTo>
                    <a:lnTo>
                      <a:pt x="476" y="70"/>
                    </a:lnTo>
                    <a:lnTo>
                      <a:pt x="498" y="90"/>
                    </a:lnTo>
                    <a:lnTo>
                      <a:pt x="516" y="112"/>
                    </a:lnTo>
                    <a:lnTo>
                      <a:pt x="532" y="136"/>
                    </a:lnTo>
                    <a:lnTo>
                      <a:pt x="546" y="160"/>
                    </a:lnTo>
                    <a:lnTo>
                      <a:pt x="556" y="188"/>
                    </a:lnTo>
                    <a:lnTo>
                      <a:pt x="562" y="214"/>
                    </a:lnTo>
                    <a:lnTo>
                      <a:pt x="568" y="242"/>
                    </a:lnTo>
                    <a:lnTo>
                      <a:pt x="570" y="272"/>
                    </a:lnTo>
                    <a:lnTo>
                      <a:pt x="570" y="272"/>
                    </a:lnTo>
                    <a:lnTo>
                      <a:pt x="568" y="284"/>
                    </a:lnTo>
                    <a:lnTo>
                      <a:pt x="564" y="296"/>
                    </a:lnTo>
                    <a:lnTo>
                      <a:pt x="558" y="304"/>
                    </a:lnTo>
                    <a:lnTo>
                      <a:pt x="552" y="310"/>
                    </a:lnTo>
                    <a:lnTo>
                      <a:pt x="552" y="310"/>
                    </a:lnTo>
                    <a:lnTo>
                      <a:pt x="544" y="314"/>
                    </a:lnTo>
                    <a:lnTo>
                      <a:pt x="538" y="316"/>
                    </a:lnTo>
                    <a:lnTo>
                      <a:pt x="538" y="316"/>
                    </a:lnTo>
                    <a:lnTo>
                      <a:pt x="516" y="318"/>
                    </a:lnTo>
                    <a:lnTo>
                      <a:pt x="516" y="318"/>
                    </a:lnTo>
                    <a:lnTo>
                      <a:pt x="496" y="316"/>
                    </a:lnTo>
                    <a:lnTo>
                      <a:pt x="496" y="316"/>
                    </a:lnTo>
                    <a:lnTo>
                      <a:pt x="488" y="314"/>
                    </a:lnTo>
                    <a:lnTo>
                      <a:pt x="478" y="312"/>
                    </a:lnTo>
                    <a:lnTo>
                      <a:pt x="478" y="312"/>
                    </a:lnTo>
                    <a:lnTo>
                      <a:pt x="464" y="306"/>
                    </a:lnTo>
                    <a:lnTo>
                      <a:pt x="450" y="296"/>
                    </a:lnTo>
                    <a:lnTo>
                      <a:pt x="446" y="288"/>
                    </a:lnTo>
                    <a:lnTo>
                      <a:pt x="440" y="282"/>
                    </a:lnTo>
                    <a:lnTo>
                      <a:pt x="438" y="272"/>
                    </a:lnTo>
                    <a:lnTo>
                      <a:pt x="436" y="264"/>
                    </a:lnTo>
                    <a:lnTo>
                      <a:pt x="436" y="264"/>
                    </a:lnTo>
                    <a:lnTo>
                      <a:pt x="436" y="264"/>
                    </a:lnTo>
                    <a:lnTo>
                      <a:pt x="436" y="264"/>
                    </a:lnTo>
                    <a:lnTo>
                      <a:pt x="436" y="264"/>
                    </a:lnTo>
                    <a:lnTo>
                      <a:pt x="436" y="264"/>
                    </a:lnTo>
                    <a:lnTo>
                      <a:pt x="436" y="264"/>
                    </a:lnTo>
                    <a:lnTo>
                      <a:pt x="436" y="274"/>
                    </a:lnTo>
                    <a:lnTo>
                      <a:pt x="440" y="282"/>
                    </a:lnTo>
                    <a:lnTo>
                      <a:pt x="444" y="290"/>
                    </a:lnTo>
                    <a:lnTo>
                      <a:pt x="450" y="296"/>
                    </a:lnTo>
                    <a:lnTo>
                      <a:pt x="464" y="306"/>
                    </a:lnTo>
                    <a:lnTo>
                      <a:pt x="478" y="312"/>
                    </a:lnTo>
                    <a:lnTo>
                      <a:pt x="478" y="312"/>
                    </a:lnTo>
                    <a:lnTo>
                      <a:pt x="488" y="314"/>
                    </a:lnTo>
                    <a:lnTo>
                      <a:pt x="496" y="316"/>
                    </a:lnTo>
                    <a:lnTo>
                      <a:pt x="496" y="316"/>
                    </a:lnTo>
                    <a:lnTo>
                      <a:pt x="516" y="318"/>
                    </a:lnTo>
                    <a:lnTo>
                      <a:pt x="516" y="318"/>
                    </a:lnTo>
                    <a:lnTo>
                      <a:pt x="538" y="316"/>
                    </a:lnTo>
                    <a:lnTo>
                      <a:pt x="538" y="316"/>
                    </a:lnTo>
                    <a:lnTo>
                      <a:pt x="544" y="314"/>
                    </a:lnTo>
                    <a:lnTo>
                      <a:pt x="552" y="312"/>
                    </a:lnTo>
                    <a:lnTo>
                      <a:pt x="552" y="312"/>
                    </a:lnTo>
                    <a:lnTo>
                      <a:pt x="560" y="304"/>
                    </a:lnTo>
                    <a:lnTo>
                      <a:pt x="566" y="296"/>
                    </a:lnTo>
                    <a:lnTo>
                      <a:pt x="568" y="286"/>
                    </a:lnTo>
                    <a:lnTo>
                      <a:pt x="570" y="272"/>
                    </a:lnTo>
                    <a:lnTo>
                      <a:pt x="570" y="272"/>
                    </a:lnTo>
                    <a:lnTo>
                      <a:pt x="568" y="242"/>
                    </a:lnTo>
                    <a:lnTo>
                      <a:pt x="564" y="214"/>
                    </a:lnTo>
                    <a:lnTo>
                      <a:pt x="556" y="188"/>
                    </a:lnTo>
                    <a:lnTo>
                      <a:pt x="546" y="160"/>
                    </a:lnTo>
                    <a:lnTo>
                      <a:pt x="534" y="136"/>
                    </a:lnTo>
                    <a:lnTo>
                      <a:pt x="518" y="112"/>
                    </a:lnTo>
                    <a:lnTo>
                      <a:pt x="498" y="90"/>
                    </a:lnTo>
                    <a:lnTo>
                      <a:pt x="478" y="68"/>
                    </a:lnTo>
                    <a:lnTo>
                      <a:pt x="478" y="68"/>
                    </a:lnTo>
                    <a:lnTo>
                      <a:pt x="456" y="52"/>
                    </a:lnTo>
                    <a:lnTo>
                      <a:pt x="434" y="38"/>
                    </a:lnTo>
                    <a:lnTo>
                      <a:pt x="410" y="26"/>
                    </a:lnTo>
                    <a:lnTo>
                      <a:pt x="386" y="16"/>
                    </a:lnTo>
                    <a:lnTo>
                      <a:pt x="360" y="10"/>
                    </a:lnTo>
                    <a:lnTo>
                      <a:pt x="334" y="4"/>
                    </a:lnTo>
                    <a:lnTo>
                      <a:pt x="310" y="0"/>
                    </a:lnTo>
                    <a:lnTo>
                      <a:pt x="284" y="0"/>
                    </a:lnTo>
                  </a:path>
                </a:pathLst>
              </a:custGeom>
              <a:noFill/>
              <a:ln>
                <a:noFill/>
              </a:ln>
            </p:spPr>
            <p:txBody>
              <a:bodyPr vert="horz" wrap="square" lIns="91440" tIns="45720" rIns="91440" bIns="45720" numCol="1" anchor="t" anchorCtr="0" compatLnSpc="1"/>
              <a:lstStyle/>
              <a:p>
                <a:endParaRPr lang="zh-CN" altLang="en-US"/>
              </a:p>
            </p:txBody>
          </p:sp>
          <p:sp>
            <p:nvSpPr>
              <p:cNvPr id="802" name="Freeform 181"/>
              <p:cNvSpPr/>
              <p:nvPr/>
            </p:nvSpPr>
            <p:spPr bwMode="auto">
              <a:xfrm>
                <a:off x="2607" y="3255"/>
                <a:ext cx="570" cy="318"/>
              </a:xfrm>
              <a:custGeom>
                <a:avLst/>
                <a:gdLst>
                  <a:gd name="T0" fmla="*/ 220 w 570"/>
                  <a:gd name="T1" fmla="*/ 6 h 318"/>
                  <a:gd name="T2" fmla="*/ 142 w 570"/>
                  <a:gd name="T3" fmla="*/ 32 h 318"/>
                  <a:gd name="T4" fmla="*/ 76 w 570"/>
                  <a:gd name="T5" fmla="*/ 86 h 318"/>
                  <a:gd name="T6" fmla="*/ 36 w 570"/>
                  <a:gd name="T7" fmla="*/ 142 h 318"/>
                  <a:gd name="T8" fmla="*/ 0 w 570"/>
                  <a:gd name="T9" fmla="*/ 274 h 318"/>
                  <a:gd name="T10" fmla="*/ 4 w 570"/>
                  <a:gd name="T11" fmla="*/ 296 h 318"/>
                  <a:gd name="T12" fmla="*/ 24 w 570"/>
                  <a:gd name="T13" fmla="*/ 314 h 318"/>
                  <a:gd name="T14" fmla="*/ 52 w 570"/>
                  <a:gd name="T15" fmla="*/ 318 h 318"/>
                  <a:gd name="T16" fmla="*/ 90 w 570"/>
                  <a:gd name="T17" fmla="*/ 312 h 318"/>
                  <a:gd name="T18" fmla="*/ 118 w 570"/>
                  <a:gd name="T19" fmla="*/ 290 h 318"/>
                  <a:gd name="T20" fmla="*/ 126 w 570"/>
                  <a:gd name="T21" fmla="*/ 264 h 318"/>
                  <a:gd name="T22" fmla="*/ 134 w 570"/>
                  <a:gd name="T23" fmla="*/ 224 h 318"/>
                  <a:gd name="T24" fmla="*/ 166 w 570"/>
                  <a:gd name="T25" fmla="*/ 178 h 318"/>
                  <a:gd name="T26" fmla="*/ 216 w 570"/>
                  <a:gd name="T27" fmla="*/ 136 h 318"/>
                  <a:gd name="T28" fmla="*/ 284 w 570"/>
                  <a:gd name="T29" fmla="*/ 124 h 318"/>
                  <a:gd name="T30" fmla="*/ 358 w 570"/>
                  <a:gd name="T31" fmla="*/ 142 h 318"/>
                  <a:gd name="T32" fmla="*/ 402 w 570"/>
                  <a:gd name="T33" fmla="*/ 176 h 318"/>
                  <a:gd name="T34" fmla="*/ 430 w 570"/>
                  <a:gd name="T35" fmla="*/ 226 h 318"/>
                  <a:gd name="T36" fmla="*/ 440 w 570"/>
                  <a:gd name="T37" fmla="*/ 252 h 318"/>
                  <a:gd name="T38" fmla="*/ 418 w 570"/>
                  <a:gd name="T39" fmla="*/ 198 h 318"/>
                  <a:gd name="T40" fmla="*/ 392 w 570"/>
                  <a:gd name="T41" fmla="*/ 164 h 318"/>
                  <a:gd name="T42" fmla="*/ 336 w 570"/>
                  <a:gd name="T43" fmla="*/ 132 h 318"/>
                  <a:gd name="T44" fmla="*/ 266 w 570"/>
                  <a:gd name="T45" fmla="*/ 124 h 318"/>
                  <a:gd name="T46" fmla="*/ 202 w 570"/>
                  <a:gd name="T47" fmla="*/ 146 h 318"/>
                  <a:gd name="T48" fmla="*/ 154 w 570"/>
                  <a:gd name="T49" fmla="*/ 188 h 318"/>
                  <a:gd name="T50" fmla="*/ 130 w 570"/>
                  <a:gd name="T51" fmla="*/ 240 h 318"/>
                  <a:gd name="T52" fmla="*/ 126 w 570"/>
                  <a:gd name="T53" fmla="*/ 264 h 318"/>
                  <a:gd name="T54" fmla="*/ 114 w 570"/>
                  <a:gd name="T55" fmla="*/ 294 h 318"/>
                  <a:gd name="T56" fmla="*/ 80 w 570"/>
                  <a:gd name="T57" fmla="*/ 312 h 318"/>
                  <a:gd name="T58" fmla="*/ 54 w 570"/>
                  <a:gd name="T59" fmla="*/ 318 h 318"/>
                  <a:gd name="T60" fmla="*/ 30 w 570"/>
                  <a:gd name="T61" fmla="*/ 314 h 318"/>
                  <a:gd name="T62" fmla="*/ 8 w 570"/>
                  <a:gd name="T63" fmla="*/ 302 h 318"/>
                  <a:gd name="T64" fmla="*/ 0 w 570"/>
                  <a:gd name="T65" fmla="*/ 272 h 318"/>
                  <a:gd name="T66" fmla="*/ 22 w 570"/>
                  <a:gd name="T67" fmla="*/ 172 h 318"/>
                  <a:gd name="T68" fmla="*/ 62 w 570"/>
                  <a:gd name="T69" fmla="*/ 102 h 318"/>
                  <a:gd name="T70" fmla="*/ 124 w 570"/>
                  <a:gd name="T71" fmla="*/ 44 h 318"/>
                  <a:gd name="T72" fmla="*/ 192 w 570"/>
                  <a:gd name="T73" fmla="*/ 14 h 318"/>
                  <a:gd name="T74" fmla="*/ 284 w 570"/>
                  <a:gd name="T75" fmla="*/ 0 h 318"/>
                  <a:gd name="T76" fmla="*/ 386 w 570"/>
                  <a:gd name="T77" fmla="*/ 18 h 318"/>
                  <a:gd name="T78" fmla="*/ 476 w 570"/>
                  <a:gd name="T79" fmla="*/ 70 h 318"/>
                  <a:gd name="T80" fmla="*/ 532 w 570"/>
                  <a:gd name="T81" fmla="*/ 136 h 318"/>
                  <a:gd name="T82" fmla="*/ 566 w 570"/>
                  <a:gd name="T83" fmla="*/ 242 h 318"/>
                  <a:gd name="T84" fmla="*/ 564 w 570"/>
                  <a:gd name="T85" fmla="*/ 294 h 318"/>
                  <a:gd name="T86" fmla="*/ 544 w 570"/>
                  <a:gd name="T87" fmla="*/ 314 h 318"/>
                  <a:gd name="T88" fmla="*/ 516 w 570"/>
                  <a:gd name="T89" fmla="*/ 318 h 318"/>
                  <a:gd name="T90" fmla="*/ 496 w 570"/>
                  <a:gd name="T91" fmla="*/ 314 h 318"/>
                  <a:gd name="T92" fmla="*/ 464 w 570"/>
                  <a:gd name="T93" fmla="*/ 304 h 318"/>
                  <a:gd name="T94" fmla="*/ 438 w 570"/>
                  <a:gd name="T95" fmla="*/ 272 h 318"/>
                  <a:gd name="T96" fmla="*/ 436 w 570"/>
                  <a:gd name="T97" fmla="*/ 264 h 318"/>
                  <a:gd name="T98" fmla="*/ 440 w 570"/>
                  <a:gd name="T99" fmla="*/ 282 h 318"/>
                  <a:gd name="T100" fmla="*/ 478 w 570"/>
                  <a:gd name="T101" fmla="*/ 312 h 318"/>
                  <a:gd name="T102" fmla="*/ 496 w 570"/>
                  <a:gd name="T103" fmla="*/ 316 h 318"/>
                  <a:gd name="T104" fmla="*/ 538 w 570"/>
                  <a:gd name="T105" fmla="*/ 316 h 318"/>
                  <a:gd name="T106" fmla="*/ 558 w 570"/>
                  <a:gd name="T107" fmla="*/ 304 h 318"/>
                  <a:gd name="T108" fmla="*/ 570 w 570"/>
                  <a:gd name="T109" fmla="*/ 272 h 318"/>
                  <a:gd name="T110" fmla="*/ 546 w 570"/>
                  <a:gd name="T111" fmla="*/ 160 h 318"/>
                  <a:gd name="T112" fmla="*/ 476 w 570"/>
                  <a:gd name="T113" fmla="*/ 70 h 318"/>
                  <a:gd name="T114" fmla="*/ 410 w 570"/>
                  <a:gd name="T115" fmla="*/ 28 h 318"/>
                  <a:gd name="T116" fmla="*/ 310 w 570"/>
                  <a:gd name="T117" fmla="*/ 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0" h="318">
                    <a:moveTo>
                      <a:pt x="284" y="0"/>
                    </a:moveTo>
                    <a:lnTo>
                      <a:pt x="284" y="0"/>
                    </a:lnTo>
                    <a:lnTo>
                      <a:pt x="252" y="2"/>
                    </a:lnTo>
                    <a:lnTo>
                      <a:pt x="220" y="6"/>
                    </a:lnTo>
                    <a:lnTo>
                      <a:pt x="190" y="14"/>
                    </a:lnTo>
                    <a:lnTo>
                      <a:pt x="162" y="24"/>
                    </a:lnTo>
                    <a:lnTo>
                      <a:pt x="162" y="24"/>
                    </a:lnTo>
                    <a:lnTo>
                      <a:pt x="142" y="32"/>
                    </a:lnTo>
                    <a:lnTo>
                      <a:pt x="124" y="44"/>
                    </a:lnTo>
                    <a:lnTo>
                      <a:pt x="106" y="56"/>
                    </a:lnTo>
                    <a:lnTo>
                      <a:pt x="90" y="70"/>
                    </a:lnTo>
                    <a:lnTo>
                      <a:pt x="76" y="86"/>
                    </a:lnTo>
                    <a:lnTo>
                      <a:pt x="62" y="102"/>
                    </a:lnTo>
                    <a:lnTo>
                      <a:pt x="48" y="122"/>
                    </a:lnTo>
                    <a:lnTo>
                      <a:pt x="36" y="142"/>
                    </a:lnTo>
                    <a:lnTo>
                      <a:pt x="36" y="142"/>
                    </a:lnTo>
                    <a:lnTo>
                      <a:pt x="22" y="172"/>
                    </a:lnTo>
                    <a:lnTo>
                      <a:pt x="10" y="204"/>
                    </a:lnTo>
                    <a:lnTo>
                      <a:pt x="2" y="238"/>
                    </a:lnTo>
                    <a:lnTo>
                      <a:pt x="0" y="274"/>
                    </a:lnTo>
                    <a:lnTo>
                      <a:pt x="0" y="274"/>
                    </a:lnTo>
                    <a:lnTo>
                      <a:pt x="0" y="282"/>
                    </a:lnTo>
                    <a:lnTo>
                      <a:pt x="2" y="290"/>
                    </a:lnTo>
                    <a:lnTo>
                      <a:pt x="4" y="296"/>
                    </a:lnTo>
                    <a:lnTo>
                      <a:pt x="8" y="302"/>
                    </a:lnTo>
                    <a:lnTo>
                      <a:pt x="12" y="308"/>
                    </a:lnTo>
                    <a:lnTo>
                      <a:pt x="18" y="312"/>
                    </a:lnTo>
                    <a:lnTo>
                      <a:pt x="24" y="314"/>
                    </a:lnTo>
                    <a:lnTo>
                      <a:pt x="30" y="316"/>
                    </a:lnTo>
                    <a:lnTo>
                      <a:pt x="30" y="316"/>
                    </a:lnTo>
                    <a:lnTo>
                      <a:pt x="52" y="318"/>
                    </a:lnTo>
                    <a:lnTo>
                      <a:pt x="52" y="318"/>
                    </a:lnTo>
                    <a:lnTo>
                      <a:pt x="72" y="316"/>
                    </a:lnTo>
                    <a:lnTo>
                      <a:pt x="72" y="316"/>
                    </a:lnTo>
                    <a:lnTo>
                      <a:pt x="80" y="314"/>
                    </a:lnTo>
                    <a:lnTo>
                      <a:pt x="90" y="312"/>
                    </a:lnTo>
                    <a:lnTo>
                      <a:pt x="90" y="312"/>
                    </a:lnTo>
                    <a:lnTo>
                      <a:pt x="102" y="306"/>
                    </a:lnTo>
                    <a:lnTo>
                      <a:pt x="114" y="296"/>
                    </a:lnTo>
                    <a:lnTo>
                      <a:pt x="118" y="290"/>
                    </a:lnTo>
                    <a:lnTo>
                      <a:pt x="122" y="282"/>
                    </a:lnTo>
                    <a:lnTo>
                      <a:pt x="126" y="274"/>
                    </a:lnTo>
                    <a:lnTo>
                      <a:pt x="126" y="264"/>
                    </a:lnTo>
                    <a:lnTo>
                      <a:pt x="126" y="264"/>
                    </a:lnTo>
                    <a:lnTo>
                      <a:pt x="128" y="256"/>
                    </a:lnTo>
                    <a:lnTo>
                      <a:pt x="128" y="256"/>
                    </a:lnTo>
                    <a:lnTo>
                      <a:pt x="130" y="240"/>
                    </a:lnTo>
                    <a:lnTo>
                      <a:pt x="134" y="224"/>
                    </a:lnTo>
                    <a:lnTo>
                      <a:pt x="142" y="206"/>
                    </a:lnTo>
                    <a:lnTo>
                      <a:pt x="154" y="190"/>
                    </a:lnTo>
                    <a:lnTo>
                      <a:pt x="154" y="190"/>
                    </a:lnTo>
                    <a:lnTo>
                      <a:pt x="166" y="178"/>
                    </a:lnTo>
                    <a:lnTo>
                      <a:pt x="178" y="166"/>
                    </a:lnTo>
                    <a:lnTo>
                      <a:pt x="202" y="146"/>
                    </a:lnTo>
                    <a:lnTo>
                      <a:pt x="202" y="146"/>
                    </a:lnTo>
                    <a:lnTo>
                      <a:pt x="216" y="136"/>
                    </a:lnTo>
                    <a:lnTo>
                      <a:pt x="216" y="136"/>
                    </a:lnTo>
                    <a:lnTo>
                      <a:pt x="250" y="128"/>
                    </a:lnTo>
                    <a:lnTo>
                      <a:pt x="266" y="126"/>
                    </a:lnTo>
                    <a:lnTo>
                      <a:pt x="284" y="124"/>
                    </a:lnTo>
                    <a:lnTo>
                      <a:pt x="284" y="124"/>
                    </a:lnTo>
                    <a:lnTo>
                      <a:pt x="312" y="126"/>
                    </a:lnTo>
                    <a:lnTo>
                      <a:pt x="336" y="132"/>
                    </a:lnTo>
                    <a:lnTo>
                      <a:pt x="358" y="142"/>
                    </a:lnTo>
                    <a:lnTo>
                      <a:pt x="382" y="156"/>
                    </a:lnTo>
                    <a:lnTo>
                      <a:pt x="382" y="156"/>
                    </a:lnTo>
                    <a:lnTo>
                      <a:pt x="392" y="166"/>
                    </a:lnTo>
                    <a:lnTo>
                      <a:pt x="402" y="176"/>
                    </a:lnTo>
                    <a:lnTo>
                      <a:pt x="410" y="186"/>
                    </a:lnTo>
                    <a:lnTo>
                      <a:pt x="418" y="198"/>
                    </a:lnTo>
                    <a:lnTo>
                      <a:pt x="418" y="198"/>
                    </a:lnTo>
                    <a:lnTo>
                      <a:pt x="430" y="226"/>
                    </a:lnTo>
                    <a:lnTo>
                      <a:pt x="440" y="252"/>
                    </a:lnTo>
                    <a:lnTo>
                      <a:pt x="440" y="252"/>
                    </a:lnTo>
                    <a:lnTo>
                      <a:pt x="440" y="252"/>
                    </a:lnTo>
                    <a:lnTo>
                      <a:pt x="440" y="252"/>
                    </a:lnTo>
                    <a:lnTo>
                      <a:pt x="440" y="252"/>
                    </a:lnTo>
                    <a:lnTo>
                      <a:pt x="440" y="252"/>
                    </a:lnTo>
                    <a:lnTo>
                      <a:pt x="430" y="224"/>
                    </a:lnTo>
                    <a:lnTo>
                      <a:pt x="418" y="198"/>
                    </a:lnTo>
                    <a:lnTo>
                      <a:pt x="418" y="198"/>
                    </a:lnTo>
                    <a:lnTo>
                      <a:pt x="410" y="186"/>
                    </a:lnTo>
                    <a:lnTo>
                      <a:pt x="402" y="174"/>
                    </a:lnTo>
                    <a:lnTo>
                      <a:pt x="392" y="164"/>
                    </a:lnTo>
                    <a:lnTo>
                      <a:pt x="382" y="156"/>
                    </a:lnTo>
                    <a:lnTo>
                      <a:pt x="382" y="156"/>
                    </a:lnTo>
                    <a:lnTo>
                      <a:pt x="358" y="142"/>
                    </a:lnTo>
                    <a:lnTo>
                      <a:pt x="336" y="132"/>
                    </a:lnTo>
                    <a:lnTo>
                      <a:pt x="312" y="126"/>
                    </a:lnTo>
                    <a:lnTo>
                      <a:pt x="284" y="124"/>
                    </a:lnTo>
                    <a:lnTo>
                      <a:pt x="284" y="124"/>
                    </a:lnTo>
                    <a:lnTo>
                      <a:pt x="266" y="124"/>
                    </a:lnTo>
                    <a:lnTo>
                      <a:pt x="250" y="128"/>
                    </a:lnTo>
                    <a:lnTo>
                      <a:pt x="216" y="136"/>
                    </a:lnTo>
                    <a:lnTo>
                      <a:pt x="216" y="136"/>
                    </a:lnTo>
                    <a:lnTo>
                      <a:pt x="202" y="146"/>
                    </a:lnTo>
                    <a:lnTo>
                      <a:pt x="202" y="146"/>
                    </a:lnTo>
                    <a:lnTo>
                      <a:pt x="178" y="166"/>
                    </a:lnTo>
                    <a:lnTo>
                      <a:pt x="166" y="176"/>
                    </a:lnTo>
                    <a:lnTo>
                      <a:pt x="154" y="188"/>
                    </a:lnTo>
                    <a:lnTo>
                      <a:pt x="154" y="188"/>
                    </a:lnTo>
                    <a:lnTo>
                      <a:pt x="142" y="206"/>
                    </a:lnTo>
                    <a:lnTo>
                      <a:pt x="134" y="222"/>
                    </a:lnTo>
                    <a:lnTo>
                      <a:pt x="130" y="240"/>
                    </a:lnTo>
                    <a:lnTo>
                      <a:pt x="128" y="256"/>
                    </a:lnTo>
                    <a:lnTo>
                      <a:pt x="128" y="256"/>
                    </a:lnTo>
                    <a:lnTo>
                      <a:pt x="126" y="264"/>
                    </a:lnTo>
                    <a:lnTo>
                      <a:pt x="126" y="264"/>
                    </a:lnTo>
                    <a:lnTo>
                      <a:pt x="126" y="272"/>
                    </a:lnTo>
                    <a:lnTo>
                      <a:pt x="122" y="280"/>
                    </a:lnTo>
                    <a:lnTo>
                      <a:pt x="118" y="288"/>
                    </a:lnTo>
                    <a:lnTo>
                      <a:pt x="114" y="294"/>
                    </a:lnTo>
                    <a:lnTo>
                      <a:pt x="102" y="304"/>
                    </a:lnTo>
                    <a:lnTo>
                      <a:pt x="90" y="310"/>
                    </a:lnTo>
                    <a:lnTo>
                      <a:pt x="90" y="310"/>
                    </a:lnTo>
                    <a:lnTo>
                      <a:pt x="80" y="312"/>
                    </a:lnTo>
                    <a:lnTo>
                      <a:pt x="72" y="314"/>
                    </a:lnTo>
                    <a:lnTo>
                      <a:pt x="72" y="314"/>
                    </a:lnTo>
                    <a:lnTo>
                      <a:pt x="62" y="316"/>
                    </a:lnTo>
                    <a:lnTo>
                      <a:pt x="54" y="318"/>
                    </a:lnTo>
                    <a:lnTo>
                      <a:pt x="54" y="318"/>
                    </a:lnTo>
                    <a:lnTo>
                      <a:pt x="40" y="316"/>
                    </a:lnTo>
                    <a:lnTo>
                      <a:pt x="30" y="314"/>
                    </a:lnTo>
                    <a:lnTo>
                      <a:pt x="30" y="314"/>
                    </a:lnTo>
                    <a:lnTo>
                      <a:pt x="24" y="314"/>
                    </a:lnTo>
                    <a:lnTo>
                      <a:pt x="18" y="310"/>
                    </a:lnTo>
                    <a:lnTo>
                      <a:pt x="12" y="306"/>
                    </a:lnTo>
                    <a:lnTo>
                      <a:pt x="8" y="302"/>
                    </a:lnTo>
                    <a:lnTo>
                      <a:pt x="4" y="296"/>
                    </a:lnTo>
                    <a:lnTo>
                      <a:pt x="2" y="290"/>
                    </a:lnTo>
                    <a:lnTo>
                      <a:pt x="0" y="282"/>
                    </a:lnTo>
                    <a:lnTo>
                      <a:pt x="0" y="272"/>
                    </a:lnTo>
                    <a:lnTo>
                      <a:pt x="0" y="272"/>
                    </a:lnTo>
                    <a:lnTo>
                      <a:pt x="4" y="238"/>
                    </a:lnTo>
                    <a:lnTo>
                      <a:pt x="10" y="204"/>
                    </a:lnTo>
                    <a:lnTo>
                      <a:pt x="22" y="172"/>
                    </a:lnTo>
                    <a:lnTo>
                      <a:pt x="36" y="142"/>
                    </a:lnTo>
                    <a:lnTo>
                      <a:pt x="36" y="142"/>
                    </a:lnTo>
                    <a:lnTo>
                      <a:pt x="48" y="122"/>
                    </a:lnTo>
                    <a:lnTo>
                      <a:pt x="62" y="102"/>
                    </a:lnTo>
                    <a:lnTo>
                      <a:pt x="76" y="86"/>
                    </a:lnTo>
                    <a:lnTo>
                      <a:pt x="90" y="70"/>
                    </a:lnTo>
                    <a:lnTo>
                      <a:pt x="108" y="56"/>
                    </a:lnTo>
                    <a:lnTo>
                      <a:pt x="124" y="44"/>
                    </a:lnTo>
                    <a:lnTo>
                      <a:pt x="142" y="34"/>
                    </a:lnTo>
                    <a:lnTo>
                      <a:pt x="162" y="24"/>
                    </a:lnTo>
                    <a:lnTo>
                      <a:pt x="162" y="24"/>
                    </a:lnTo>
                    <a:lnTo>
                      <a:pt x="192" y="14"/>
                    </a:lnTo>
                    <a:lnTo>
                      <a:pt x="222" y="6"/>
                    </a:lnTo>
                    <a:lnTo>
                      <a:pt x="252" y="2"/>
                    </a:lnTo>
                    <a:lnTo>
                      <a:pt x="284" y="0"/>
                    </a:lnTo>
                    <a:lnTo>
                      <a:pt x="284" y="0"/>
                    </a:lnTo>
                    <a:lnTo>
                      <a:pt x="310" y="2"/>
                    </a:lnTo>
                    <a:lnTo>
                      <a:pt x="334" y="6"/>
                    </a:lnTo>
                    <a:lnTo>
                      <a:pt x="360" y="10"/>
                    </a:lnTo>
                    <a:lnTo>
                      <a:pt x="386" y="18"/>
                    </a:lnTo>
                    <a:lnTo>
                      <a:pt x="410" y="28"/>
                    </a:lnTo>
                    <a:lnTo>
                      <a:pt x="434" y="40"/>
                    </a:lnTo>
                    <a:lnTo>
                      <a:pt x="456" y="54"/>
                    </a:lnTo>
                    <a:lnTo>
                      <a:pt x="476" y="70"/>
                    </a:lnTo>
                    <a:lnTo>
                      <a:pt x="476" y="70"/>
                    </a:lnTo>
                    <a:lnTo>
                      <a:pt x="498" y="90"/>
                    </a:lnTo>
                    <a:lnTo>
                      <a:pt x="516" y="112"/>
                    </a:lnTo>
                    <a:lnTo>
                      <a:pt x="532" y="136"/>
                    </a:lnTo>
                    <a:lnTo>
                      <a:pt x="544" y="160"/>
                    </a:lnTo>
                    <a:lnTo>
                      <a:pt x="554" y="186"/>
                    </a:lnTo>
                    <a:lnTo>
                      <a:pt x="562" y="214"/>
                    </a:lnTo>
                    <a:lnTo>
                      <a:pt x="566" y="242"/>
                    </a:lnTo>
                    <a:lnTo>
                      <a:pt x="568" y="272"/>
                    </a:lnTo>
                    <a:lnTo>
                      <a:pt x="568" y="272"/>
                    </a:lnTo>
                    <a:lnTo>
                      <a:pt x="568" y="284"/>
                    </a:lnTo>
                    <a:lnTo>
                      <a:pt x="564" y="294"/>
                    </a:lnTo>
                    <a:lnTo>
                      <a:pt x="558" y="304"/>
                    </a:lnTo>
                    <a:lnTo>
                      <a:pt x="550" y="310"/>
                    </a:lnTo>
                    <a:lnTo>
                      <a:pt x="550" y="310"/>
                    </a:lnTo>
                    <a:lnTo>
                      <a:pt x="544" y="314"/>
                    </a:lnTo>
                    <a:lnTo>
                      <a:pt x="536" y="314"/>
                    </a:lnTo>
                    <a:lnTo>
                      <a:pt x="536" y="314"/>
                    </a:lnTo>
                    <a:lnTo>
                      <a:pt x="528" y="316"/>
                    </a:lnTo>
                    <a:lnTo>
                      <a:pt x="516" y="318"/>
                    </a:lnTo>
                    <a:lnTo>
                      <a:pt x="516" y="318"/>
                    </a:lnTo>
                    <a:lnTo>
                      <a:pt x="506" y="316"/>
                    </a:lnTo>
                    <a:lnTo>
                      <a:pt x="496" y="314"/>
                    </a:lnTo>
                    <a:lnTo>
                      <a:pt x="496" y="314"/>
                    </a:lnTo>
                    <a:lnTo>
                      <a:pt x="488" y="312"/>
                    </a:lnTo>
                    <a:lnTo>
                      <a:pt x="478" y="310"/>
                    </a:lnTo>
                    <a:lnTo>
                      <a:pt x="478" y="310"/>
                    </a:lnTo>
                    <a:lnTo>
                      <a:pt x="464" y="304"/>
                    </a:lnTo>
                    <a:lnTo>
                      <a:pt x="452" y="294"/>
                    </a:lnTo>
                    <a:lnTo>
                      <a:pt x="446" y="288"/>
                    </a:lnTo>
                    <a:lnTo>
                      <a:pt x="440" y="280"/>
                    </a:lnTo>
                    <a:lnTo>
                      <a:pt x="438" y="272"/>
                    </a:lnTo>
                    <a:lnTo>
                      <a:pt x="436" y="262"/>
                    </a:lnTo>
                    <a:lnTo>
                      <a:pt x="436" y="262"/>
                    </a:lnTo>
                    <a:lnTo>
                      <a:pt x="436" y="264"/>
                    </a:lnTo>
                    <a:lnTo>
                      <a:pt x="436" y="264"/>
                    </a:lnTo>
                    <a:lnTo>
                      <a:pt x="436" y="264"/>
                    </a:lnTo>
                    <a:lnTo>
                      <a:pt x="436" y="264"/>
                    </a:lnTo>
                    <a:lnTo>
                      <a:pt x="438" y="272"/>
                    </a:lnTo>
                    <a:lnTo>
                      <a:pt x="440" y="282"/>
                    </a:lnTo>
                    <a:lnTo>
                      <a:pt x="446" y="288"/>
                    </a:lnTo>
                    <a:lnTo>
                      <a:pt x="450" y="296"/>
                    </a:lnTo>
                    <a:lnTo>
                      <a:pt x="464" y="306"/>
                    </a:lnTo>
                    <a:lnTo>
                      <a:pt x="478" y="312"/>
                    </a:lnTo>
                    <a:lnTo>
                      <a:pt x="478" y="312"/>
                    </a:lnTo>
                    <a:lnTo>
                      <a:pt x="488" y="314"/>
                    </a:lnTo>
                    <a:lnTo>
                      <a:pt x="496" y="316"/>
                    </a:lnTo>
                    <a:lnTo>
                      <a:pt x="496" y="316"/>
                    </a:lnTo>
                    <a:lnTo>
                      <a:pt x="516" y="318"/>
                    </a:lnTo>
                    <a:lnTo>
                      <a:pt x="516" y="318"/>
                    </a:lnTo>
                    <a:lnTo>
                      <a:pt x="538" y="316"/>
                    </a:lnTo>
                    <a:lnTo>
                      <a:pt x="538" y="316"/>
                    </a:lnTo>
                    <a:lnTo>
                      <a:pt x="544" y="314"/>
                    </a:lnTo>
                    <a:lnTo>
                      <a:pt x="552" y="310"/>
                    </a:lnTo>
                    <a:lnTo>
                      <a:pt x="552" y="310"/>
                    </a:lnTo>
                    <a:lnTo>
                      <a:pt x="558" y="304"/>
                    </a:lnTo>
                    <a:lnTo>
                      <a:pt x="564" y="296"/>
                    </a:lnTo>
                    <a:lnTo>
                      <a:pt x="568" y="284"/>
                    </a:lnTo>
                    <a:lnTo>
                      <a:pt x="570" y="272"/>
                    </a:lnTo>
                    <a:lnTo>
                      <a:pt x="570" y="272"/>
                    </a:lnTo>
                    <a:lnTo>
                      <a:pt x="568" y="242"/>
                    </a:lnTo>
                    <a:lnTo>
                      <a:pt x="562" y="214"/>
                    </a:lnTo>
                    <a:lnTo>
                      <a:pt x="556" y="188"/>
                    </a:lnTo>
                    <a:lnTo>
                      <a:pt x="546" y="160"/>
                    </a:lnTo>
                    <a:lnTo>
                      <a:pt x="532" y="136"/>
                    </a:lnTo>
                    <a:lnTo>
                      <a:pt x="516" y="112"/>
                    </a:lnTo>
                    <a:lnTo>
                      <a:pt x="498" y="90"/>
                    </a:lnTo>
                    <a:lnTo>
                      <a:pt x="476" y="70"/>
                    </a:lnTo>
                    <a:lnTo>
                      <a:pt x="476" y="70"/>
                    </a:lnTo>
                    <a:lnTo>
                      <a:pt x="456" y="52"/>
                    </a:lnTo>
                    <a:lnTo>
                      <a:pt x="434" y="38"/>
                    </a:lnTo>
                    <a:lnTo>
                      <a:pt x="410" y="28"/>
                    </a:lnTo>
                    <a:lnTo>
                      <a:pt x="386" y="18"/>
                    </a:lnTo>
                    <a:lnTo>
                      <a:pt x="360" y="10"/>
                    </a:lnTo>
                    <a:lnTo>
                      <a:pt x="334" y="4"/>
                    </a:lnTo>
                    <a:lnTo>
                      <a:pt x="310" y="2"/>
                    </a:lnTo>
                    <a:lnTo>
                      <a:pt x="284" y="0"/>
                    </a:lnTo>
                    <a:close/>
                  </a:path>
                </a:pathLst>
              </a:custGeom>
              <a:solidFill>
                <a:srgbClr val="F4F3F2"/>
              </a:solidFill>
              <a:ln>
                <a:noFill/>
              </a:ln>
            </p:spPr>
            <p:txBody>
              <a:bodyPr vert="horz" wrap="square" lIns="91440" tIns="45720" rIns="91440" bIns="45720" numCol="1" anchor="t" anchorCtr="0" compatLnSpc="1"/>
              <a:lstStyle/>
              <a:p>
                <a:endParaRPr lang="zh-CN" altLang="en-US"/>
              </a:p>
            </p:txBody>
          </p:sp>
          <p:sp>
            <p:nvSpPr>
              <p:cNvPr id="803" name="Freeform 182"/>
              <p:cNvSpPr/>
              <p:nvPr/>
            </p:nvSpPr>
            <p:spPr bwMode="auto">
              <a:xfrm>
                <a:off x="2607" y="3255"/>
                <a:ext cx="570" cy="318"/>
              </a:xfrm>
              <a:custGeom>
                <a:avLst/>
                <a:gdLst>
                  <a:gd name="T0" fmla="*/ 220 w 570"/>
                  <a:gd name="T1" fmla="*/ 6 h 318"/>
                  <a:gd name="T2" fmla="*/ 142 w 570"/>
                  <a:gd name="T3" fmla="*/ 32 h 318"/>
                  <a:gd name="T4" fmla="*/ 76 w 570"/>
                  <a:gd name="T5" fmla="*/ 86 h 318"/>
                  <a:gd name="T6" fmla="*/ 36 w 570"/>
                  <a:gd name="T7" fmla="*/ 142 h 318"/>
                  <a:gd name="T8" fmla="*/ 0 w 570"/>
                  <a:gd name="T9" fmla="*/ 274 h 318"/>
                  <a:gd name="T10" fmla="*/ 4 w 570"/>
                  <a:gd name="T11" fmla="*/ 296 h 318"/>
                  <a:gd name="T12" fmla="*/ 24 w 570"/>
                  <a:gd name="T13" fmla="*/ 314 h 318"/>
                  <a:gd name="T14" fmla="*/ 52 w 570"/>
                  <a:gd name="T15" fmla="*/ 318 h 318"/>
                  <a:gd name="T16" fmla="*/ 90 w 570"/>
                  <a:gd name="T17" fmla="*/ 312 h 318"/>
                  <a:gd name="T18" fmla="*/ 118 w 570"/>
                  <a:gd name="T19" fmla="*/ 290 h 318"/>
                  <a:gd name="T20" fmla="*/ 126 w 570"/>
                  <a:gd name="T21" fmla="*/ 264 h 318"/>
                  <a:gd name="T22" fmla="*/ 134 w 570"/>
                  <a:gd name="T23" fmla="*/ 224 h 318"/>
                  <a:gd name="T24" fmla="*/ 166 w 570"/>
                  <a:gd name="T25" fmla="*/ 178 h 318"/>
                  <a:gd name="T26" fmla="*/ 216 w 570"/>
                  <a:gd name="T27" fmla="*/ 136 h 318"/>
                  <a:gd name="T28" fmla="*/ 284 w 570"/>
                  <a:gd name="T29" fmla="*/ 124 h 318"/>
                  <a:gd name="T30" fmla="*/ 358 w 570"/>
                  <a:gd name="T31" fmla="*/ 142 h 318"/>
                  <a:gd name="T32" fmla="*/ 402 w 570"/>
                  <a:gd name="T33" fmla="*/ 176 h 318"/>
                  <a:gd name="T34" fmla="*/ 430 w 570"/>
                  <a:gd name="T35" fmla="*/ 226 h 318"/>
                  <a:gd name="T36" fmla="*/ 440 w 570"/>
                  <a:gd name="T37" fmla="*/ 252 h 318"/>
                  <a:gd name="T38" fmla="*/ 418 w 570"/>
                  <a:gd name="T39" fmla="*/ 198 h 318"/>
                  <a:gd name="T40" fmla="*/ 392 w 570"/>
                  <a:gd name="T41" fmla="*/ 164 h 318"/>
                  <a:gd name="T42" fmla="*/ 336 w 570"/>
                  <a:gd name="T43" fmla="*/ 132 h 318"/>
                  <a:gd name="T44" fmla="*/ 266 w 570"/>
                  <a:gd name="T45" fmla="*/ 124 h 318"/>
                  <a:gd name="T46" fmla="*/ 202 w 570"/>
                  <a:gd name="T47" fmla="*/ 146 h 318"/>
                  <a:gd name="T48" fmla="*/ 154 w 570"/>
                  <a:gd name="T49" fmla="*/ 188 h 318"/>
                  <a:gd name="T50" fmla="*/ 130 w 570"/>
                  <a:gd name="T51" fmla="*/ 240 h 318"/>
                  <a:gd name="T52" fmla="*/ 126 w 570"/>
                  <a:gd name="T53" fmla="*/ 264 h 318"/>
                  <a:gd name="T54" fmla="*/ 114 w 570"/>
                  <a:gd name="T55" fmla="*/ 294 h 318"/>
                  <a:gd name="T56" fmla="*/ 80 w 570"/>
                  <a:gd name="T57" fmla="*/ 312 h 318"/>
                  <a:gd name="T58" fmla="*/ 54 w 570"/>
                  <a:gd name="T59" fmla="*/ 318 h 318"/>
                  <a:gd name="T60" fmla="*/ 30 w 570"/>
                  <a:gd name="T61" fmla="*/ 314 h 318"/>
                  <a:gd name="T62" fmla="*/ 8 w 570"/>
                  <a:gd name="T63" fmla="*/ 302 h 318"/>
                  <a:gd name="T64" fmla="*/ 0 w 570"/>
                  <a:gd name="T65" fmla="*/ 272 h 318"/>
                  <a:gd name="T66" fmla="*/ 22 w 570"/>
                  <a:gd name="T67" fmla="*/ 172 h 318"/>
                  <a:gd name="T68" fmla="*/ 62 w 570"/>
                  <a:gd name="T69" fmla="*/ 102 h 318"/>
                  <a:gd name="T70" fmla="*/ 124 w 570"/>
                  <a:gd name="T71" fmla="*/ 44 h 318"/>
                  <a:gd name="T72" fmla="*/ 192 w 570"/>
                  <a:gd name="T73" fmla="*/ 14 h 318"/>
                  <a:gd name="T74" fmla="*/ 284 w 570"/>
                  <a:gd name="T75" fmla="*/ 0 h 318"/>
                  <a:gd name="T76" fmla="*/ 386 w 570"/>
                  <a:gd name="T77" fmla="*/ 18 h 318"/>
                  <a:gd name="T78" fmla="*/ 476 w 570"/>
                  <a:gd name="T79" fmla="*/ 70 h 318"/>
                  <a:gd name="T80" fmla="*/ 532 w 570"/>
                  <a:gd name="T81" fmla="*/ 136 h 318"/>
                  <a:gd name="T82" fmla="*/ 566 w 570"/>
                  <a:gd name="T83" fmla="*/ 242 h 318"/>
                  <a:gd name="T84" fmla="*/ 564 w 570"/>
                  <a:gd name="T85" fmla="*/ 294 h 318"/>
                  <a:gd name="T86" fmla="*/ 544 w 570"/>
                  <a:gd name="T87" fmla="*/ 314 h 318"/>
                  <a:gd name="T88" fmla="*/ 516 w 570"/>
                  <a:gd name="T89" fmla="*/ 318 h 318"/>
                  <a:gd name="T90" fmla="*/ 496 w 570"/>
                  <a:gd name="T91" fmla="*/ 314 h 318"/>
                  <a:gd name="T92" fmla="*/ 464 w 570"/>
                  <a:gd name="T93" fmla="*/ 304 h 318"/>
                  <a:gd name="T94" fmla="*/ 438 w 570"/>
                  <a:gd name="T95" fmla="*/ 272 h 318"/>
                  <a:gd name="T96" fmla="*/ 436 w 570"/>
                  <a:gd name="T97" fmla="*/ 264 h 318"/>
                  <a:gd name="T98" fmla="*/ 440 w 570"/>
                  <a:gd name="T99" fmla="*/ 282 h 318"/>
                  <a:gd name="T100" fmla="*/ 478 w 570"/>
                  <a:gd name="T101" fmla="*/ 312 h 318"/>
                  <a:gd name="T102" fmla="*/ 496 w 570"/>
                  <a:gd name="T103" fmla="*/ 316 h 318"/>
                  <a:gd name="T104" fmla="*/ 538 w 570"/>
                  <a:gd name="T105" fmla="*/ 316 h 318"/>
                  <a:gd name="T106" fmla="*/ 558 w 570"/>
                  <a:gd name="T107" fmla="*/ 304 h 318"/>
                  <a:gd name="T108" fmla="*/ 570 w 570"/>
                  <a:gd name="T109" fmla="*/ 272 h 318"/>
                  <a:gd name="T110" fmla="*/ 546 w 570"/>
                  <a:gd name="T111" fmla="*/ 160 h 318"/>
                  <a:gd name="T112" fmla="*/ 476 w 570"/>
                  <a:gd name="T113" fmla="*/ 70 h 318"/>
                  <a:gd name="T114" fmla="*/ 410 w 570"/>
                  <a:gd name="T115" fmla="*/ 28 h 318"/>
                  <a:gd name="T116" fmla="*/ 310 w 570"/>
                  <a:gd name="T117" fmla="*/ 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0" h="318">
                    <a:moveTo>
                      <a:pt x="284" y="0"/>
                    </a:moveTo>
                    <a:lnTo>
                      <a:pt x="284" y="0"/>
                    </a:lnTo>
                    <a:lnTo>
                      <a:pt x="252" y="2"/>
                    </a:lnTo>
                    <a:lnTo>
                      <a:pt x="220" y="6"/>
                    </a:lnTo>
                    <a:lnTo>
                      <a:pt x="190" y="14"/>
                    </a:lnTo>
                    <a:lnTo>
                      <a:pt x="162" y="24"/>
                    </a:lnTo>
                    <a:lnTo>
                      <a:pt x="162" y="24"/>
                    </a:lnTo>
                    <a:lnTo>
                      <a:pt x="142" y="32"/>
                    </a:lnTo>
                    <a:lnTo>
                      <a:pt x="124" y="44"/>
                    </a:lnTo>
                    <a:lnTo>
                      <a:pt x="106" y="56"/>
                    </a:lnTo>
                    <a:lnTo>
                      <a:pt x="90" y="70"/>
                    </a:lnTo>
                    <a:lnTo>
                      <a:pt x="76" y="86"/>
                    </a:lnTo>
                    <a:lnTo>
                      <a:pt x="62" y="102"/>
                    </a:lnTo>
                    <a:lnTo>
                      <a:pt x="48" y="122"/>
                    </a:lnTo>
                    <a:lnTo>
                      <a:pt x="36" y="142"/>
                    </a:lnTo>
                    <a:lnTo>
                      <a:pt x="36" y="142"/>
                    </a:lnTo>
                    <a:lnTo>
                      <a:pt x="22" y="172"/>
                    </a:lnTo>
                    <a:lnTo>
                      <a:pt x="10" y="204"/>
                    </a:lnTo>
                    <a:lnTo>
                      <a:pt x="2" y="238"/>
                    </a:lnTo>
                    <a:lnTo>
                      <a:pt x="0" y="274"/>
                    </a:lnTo>
                    <a:lnTo>
                      <a:pt x="0" y="274"/>
                    </a:lnTo>
                    <a:lnTo>
                      <a:pt x="0" y="282"/>
                    </a:lnTo>
                    <a:lnTo>
                      <a:pt x="2" y="290"/>
                    </a:lnTo>
                    <a:lnTo>
                      <a:pt x="4" y="296"/>
                    </a:lnTo>
                    <a:lnTo>
                      <a:pt x="8" y="302"/>
                    </a:lnTo>
                    <a:lnTo>
                      <a:pt x="12" y="308"/>
                    </a:lnTo>
                    <a:lnTo>
                      <a:pt x="18" y="312"/>
                    </a:lnTo>
                    <a:lnTo>
                      <a:pt x="24" y="314"/>
                    </a:lnTo>
                    <a:lnTo>
                      <a:pt x="30" y="316"/>
                    </a:lnTo>
                    <a:lnTo>
                      <a:pt x="30" y="316"/>
                    </a:lnTo>
                    <a:lnTo>
                      <a:pt x="52" y="318"/>
                    </a:lnTo>
                    <a:lnTo>
                      <a:pt x="52" y="318"/>
                    </a:lnTo>
                    <a:lnTo>
                      <a:pt x="72" y="316"/>
                    </a:lnTo>
                    <a:lnTo>
                      <a:pt x="72" y="316"/>
                    </a:lnTo>
                    <a:lnTo>
                      <a:pt x="80" y="314"/>
                    </a:lnTo>
                    <a:lnTo>
                      <a:pt x="90" y="312"/>
                    </a:lnTo>
                    <a:lnTo>
                      <a:pt x="90" y="312"/>
                    </a:lnTo>
                    <a:lnTo>
                      <a:pt x="102" y="306"/>
                    </a:lnTo>
                    <a:lnTo>
                      <a:pt x="114" y="296"/>
                    </a:lnTo>
                    <a:lnTo>
                      <a:pt x="118" y="290"/>
                    </a:lnTo>
                    <a:lnTo>
                      <a:pt x="122" y="282"/>
                    </a:lnTo>
                    <a:lnTo>
                      <a:pt x="126" y="274"/>
                    </a:lnTo>
                    <a:lnTo>
                      <a:pt x="126" y="264"/>
                    </a:lnTo>
                    <a:lnTo>
                      <a:pt x="126" y="264"/>
                    </a:lnTo>
                    <a:lnTo>
                      <a:pt x="128" y="256"/>
                    </a:lnTo>
                    <a:lnTo>
                      <a:pt x="128" y="256"/>
                    </a:lnTo>
                    <a:lnTo>
                      <a:pt x="130" y="240"/>
                    </a:lnTo>
                    <a:lnTo>
                      <a:pt x="134" y="224"/>
                    </a:lnTo>
                    <a:lnTo>
                      <a:pt x="142" y="206"/>
                    </a:lnTo>
                    <a:lnTo>
                      <a:pt x="154" y="190"/>
                    </a:lnTo>
                    <a:lnTo>
                      <a:pt x="154" y="190"/>
                    </a:lnTo>
                    <a:lnTo>
                      <a:pt x="166" y="178"/>
                    </a:lnTo>
                    <a:lnTo>
                      <a:pt x="178" y="166"/>
                    </a:lnTo>
                    <a:lnTo>
                      <a:pt x="202" y="146"/>
                    </a:lnTo>
                    <a:lnTo>
                      <a:pt x="202" y="146"/>
                    </a:lnTo>
                    <a:lnTo>
                      <a:pt x="216" y="136"/>
                    </a:lnTo>
                    <a:lnTo>
                      <a:pt x="216" y="136"/>
                    </a:lnTo>
                    <a:lnTo>
                      <a:pt x="250" y="128"/>
                    </a:lnTo>
                    <a:lnTo>
                      <a:pt x="266" y="126"/>
                    </a:lnTo>
                    <a:lnTo>
                      <a:pt x="284" y="124"/>
                    </a:lnTo>
                    <a:lnTo>
                      <a:pt x="284" y="124"/>
                    </a:lnTo>
                    <a:lnTo>
                      <a:pt x="312" y="126"/>
                    </a:lnTo>
                    <a:lnTo>
                      <a:pt x="336" y="132"/>
                    </a:lnTo>
                    <a:lnTo>
                      <a:pt x="358" y="142"/>
                    </a:lnTo>
                    <a:lnTo>
                      <a:pt x="382" y="156"/>
                    </a:lnTo>
                    <a:lnTo>
                      <a:pt x="382" y="156"/>
                    </a:lnTo>
                    <a:lnTo>
                      <a:pt x="392" y="166"/>
                    </a:lnTo>
                    <a:lnTo>
                      <a:pt x="402" y="176"/>
                    </a:lnTo>
                    <a:lnTo>
                      <a:pt x="410" y="186"/>
                    </a:lnTo>
                    <a:lnTo>
                      <a:pt x="418" y="198"/>
                    </a:lnTo>
                    <a:lnTo>
                      <a:pt x="418" y="198"/>
                    </a:lnTo>
                    <a:lnTo>
                      <a:pt x="430" y="226"/>
                    </a:lnTo>
                    <a:lnTo>
                      <a:pt x="440" y="252"/>
                    </a:lnTo>
                    <a:lnTo>
                      <a:pt x="440" y="252"/>
                    </a:lnTo>
                    <a:lnTo>
                      <a:pt x="440" y="252"/>
                    </a:lnTo>
                    <a:lnTo>
                      <a:pt x="440" y="252"/>
                    </a:lnTo>
                    <a:lnTo>
                      <a:pt x="440" y="252"/>
                    </a:lnTo>
                    <a:lnTo>
                      <a:pt x="440" y="252"/>
                    </a:lnTo>
                    <a:lnTo>
                      <a:pt x="430" y="224"/>
                    </a:lnTo>
                    <a:lnTo>
                      <a:pt x="418" y="198"/>
                    </a:lnTo>
                    <a:lnTo>
                      <a:pt x="418" y="198"/>
                    </a:lnTo>
                    <a:lnTo>
                      <a:pt x="410" y="186"/>
                    </a:lnTo>
                    <a:lnTo>
                      <a:pt x="402" y="174"/>
                    </a:lnTo>
                    <a:lnTo>
                      <a:pt x="392" y="164"/>
                    </a:lnTo>
                    <a:lnTo>
                      <a:pt x="382" y="156"/>
                    </a:lnTo>
                    <a:lnTo>
                      <a:pt x="382" y="156"/>
                    </a:lnTo>
                    <a:lnTo>
                      <a:pt x="358" y="142"/>
                    </a:lnTo>
                    <a:lnTo>
                      <a:pt x="336" y="132"/>
                    </a:lnTo>
                    <a:lnTo>
                      <a:pt x="312" y="126"/>
                    </a:lnTo>
                    <a:lnTo>
                      <a:pt x="284" y="124"/>
                    </a:lnTo>
                    <a:lnTo>
                      <a:pt x="284" y="124"/>
                    </a:lnTo>
                    <a:lnTo>
                      <a:pt x="266" y="124"/>
                    </a:lnTo>
                    <a:lnTo>
                      <a:pt x="250" y="128"/>
                    </a:lnTo>
                    <a:lnTo>
                      <a:pt x="216" y="136"/>
                    </a:lnTo>
                    <a:lnTo>
                      <a:pt x="216" y="136"/>
                    </a:lnTo>
                    <a:lnTo>
                      <a:pt x="202" y="146"/>
                    </a:lnTo>
                    <a:lnTo>
                      <a:pt x="202" y="146"/>
                    </a:lnTo>
                    <a:lnTo>
                      <a:pt x="178" y="166"/>
                    </a:lnTo>
                    <a:lnTo>
                      <a:pt x="166" y="176"/>
                    </a:lnTo>
                    <a:lnTo>
                      <a:pt x="154" y="188"/>
                    </a:lnTo>
                    <a:lnTo>
                      <a:pt x="154" y="188"/>
                    </a:lnTo>
                    <a:lnTo>
                      <a:pt x="142" y="206"/>
                    </a:lnTo>
                    <a:lnTo>
                      <a:pt x="134" y="222"/>
                    </a:lnTo>
                    <a:lnTo>
                      <a:pt x="130" y="240"/>
                    </a:lnTo>
                    <a:lnTo>
                      <a:pt x="128" y="256"/>
                    </a:lnTo>
                    <a:lnTo>
                      <a:pt x="128" y="256"/>
                    </a:lnTo>
                    <a:lnTo>
                      <a:pt x="126" y="264"/>
                    </a:lnTo>
                    <a:lnTo>
                      <a:pt x="126" y="264"/>
                    </a:lnTo>
                    <a:lnTo>
                      <a:pt x="126" y="272"/>
                    </a:lnTo>
                    <a:lnTo>
                      <a:pt x="122" y="280"/>
                    </a:lnTo>
                    <a:lnTo>
                      <a:pt x="118" y="288"/>
                    </a:lnTo>
                    <a:lnTo>
                      <a:pt x="114" y="294"/>
                    </a:lnTo>
                    <a:lnTo>
                      <a:pt x="102" y="304"/>
                    </a:lnTo>
                    <a:lnTo>
                      <a:pt x="90" y="310"/>
                    </a:lnTo>
                    <a:lnTo>
                      <a:pt x="90" y="310"/>
                    </a:lnTo>
                    <a:lnTo>
                      <a:pt x="80" y="312"/>
                    </a:lnTo>
                    <a:lnTo>
                      <a:pt x="72" y="314"/>
                    </a:lnTo>
                    <a:lnTo>
                      <a:pt x="72" y="314"/>
                    </a:lnTo>
                    <a:lnTo>
                      <a:pt x="62" y="316"/>
                    </a:lnTo>
                    <a:lnTo>
                      <a:pt x="54" y="318"/>
                    </a:lnTo>
                    <a:lnTo>
                      <a:pt x="54" y="318"/>
                    </a:lnTo>
                    <a:lnTo>
                      <a:pt x="40" y="316"/>
                    </a:lnTo>
                    <a:lnTo>
                      <a:pt x="30" y="314"/>
                    </a:lnTo>
                    <a:lnTo>
                      <a:pt x="30" y="314"/>
                    </a:lnTo>
                    <a:lnTo>
                      <a:pt x="24" y="314"/>
                    </a:lnTo>
                    <a:lnTo>
                      <a:pt x="18" y="310"/>
                    </a:lnTo>
                    <a:lnTo>
                      <a:pt x="12" y="306"/>
                    </a:lnTo>
                    <a:lnTo>
                      <a:pt x="8" y="302"/>
                    </a:lnTo>
                    <a:lnTo>
                      <a:pt x="4" y="296"/>
                    </a:lnTo>
                    <a:lnTo>
                      <a:pt x="2" y="290"/>
                    </a:lnTo>
                    <a:lnTo>
                      <a:pt x="0" y="282"/>
                    </a:lnTo>
                    <a:lnTo>
                      <a:pt x="0" y="272"/>
                    </a:lnTo>
                    <a:lnTo>
                      <a:pt x="0" y="272"/>
                    </a:lnTo>
                    <a:lnTo>
                      <a:pt x="4" y="238"/>
                    </a:lnTo>
                    <a:lnTo>
                      <a:pt x="10" y="204"/>
                    </a:lnTo>
                    <a:lnTo>
                      <a:pt x="22" y="172"/>
                    </a:lnTo>
                    <a:lnTo>
                      <a:pt x="36" y="142"/>
                    </a:lnTo>
                    <a:lnTo>
                      <a:pt x="36" y="142"/>
                    </a:lnTo>
                    <a:lnTo>
                      <a:pt x="48" y="122"/>
                    </a:lnTo>
                    <a:lnTo>
                      <a:pt x="62" y="102"/>
                    </a:lnTo>
                    <a:lnTo>
                      <a:pt x="76" y="86"/>
                    </a:lnTo>
                    <a:lnTo>
                      <a:pt x="90" y="70"/>
                    </a:lnTo>
                    <a:lnTo>
                      <a:pt x="108" y="56"/>
                    </a:lnTo>
                    <a:lnTo>
                      <a:pt x="124" y="44"/>
                    </a:lnTo>
                    <a:lnTo>
                      <a:pt x="142" y="34"/>
                    </a:lnTo>
                    <a:lnTo>
                      <a:pt x="162" y="24"/>
                    </a:lnTo>
                    <a:lnTo>
                      <a:pt x="162" y="24"/>
                    </a:lnTo>
                    <a:lnTo>
                      <a:pt x="192" y="14"/>
                    </a:lnTo>
                    <a:lnTo>
                      <a:pt x="222" y="6"/>
                    </a:lnTo>
                    <a:lnTo>
                      <a:pt x="252" y="2"/>
                    </a:lnTo>
                    <a:lnTo>
                      <a:pt x="284" y="0"/>
                    </a:lnTo>
                    <a:lnTo>
                      <a:pt x="284" y="0"/>
                    </a:lnTo>
                    <a:lnTo>
                      <a:pt x="310" y="2"/>
                    </a:lnTo>
                    <a:lnTo>
                      <a:pt x="334" y="6"/>
                    </a:lnTo>
                    <a:lnTo>
                      <a:pt x="360" y="10"/>
                    </a:lnTo>
                    <a:lnTo>
                      <a:pt x="386" y="18"/>
                    </a:lnTo>
                    <a:lnTo>
                      <a:pt x="410" y="28"/>
                    </a:lnTo>
                    <a:lnTo>
                      <a:pt x="434" y="40"/>
                    </a:lnTo>
                    <a:lnTo>
                      <a:pt x="456" y="54"/>
                    </a:lnTo>
                    <a:lnTo>
                      <a:pt x="476" y="70"/>
                    </a:lnTo>
                    <a:lnTo>
                      <a:pt x="476" y="70"/>
                    </a:lnTo>
                    <a:lnTo>
                      <a:pt x="498" y="90"/>
                    </a:lnTo>
                    <a:lnTo>
                      <a:pt x="516" y="112"/>
                    </a:lnTo>
                    <a:lnTo>
                      <a:pt x="532" y="136"/>
                    </a:lnTo>
                    <a:lnTo>
                      <a:pt x="544" y="160"/>
                    </a:lnTo>
                    <a:lnTo>
                      <a:pt x="554" y="186"/>
                    </a:lnTo>
                    <a:lnTo>
                      <a:pt x="562" y="214"/>
                    </a:lnTo>
                    <a:lnTo>
                      <a:pt x="566" y="242"/>
                    </a:lnTo>
                    <a:lnTo>
                      <a:pt x="568" y="272"/>
                    </a:lnTo>
                    <a:lnTo>
                      <a:pt x="568" y="272"/>
                    </a:lnTo>
                    <a:lnTo>
                      <a:pt x="568" y="284"/>
                    </a:lnTo>
                    <a:lnTo>
                      <a:pt x="564" y="294"/>
                    </a:lnTo>
                    <a:lnTo>
                      <a:pt x="558" y="304"/>
                    </a:lnTo>
                    <a:lnTo>
                      <a:pt x="550" y="310"/>
                    </a:lnTo>
                    <a:lnTo>
                      <a:pt x="550" y="310"/>
                    </a:lnTo>
                    <a:lnTo>
                      <a:pt x="544" y="314"/>
                    </a:lnTo>
                    <a:lnTo>
                      <a:pt x="536" y="314"/>
                    </a:lnTo>
                    <a:lnTo>
                      <a:pt x="536" y="314"/>
                    </a:lnTo>
                    <a:lnTo>
                      <a:pt x="528" y="316"/>
                    </a:lnTo>
                    <a:lnTo>
                      <a:pt x="516" y="318"/>
                    </a:lnTo>
                    <a:lnTo>
                      <a:pt x="516" y="318"/>
                    </a:lnTo>
                    <a:lnTo>
                      <a:pt x="506" y="316"/>
                    </a:lnTo>
                    <a:lnTo>
                      <a:pt x="496" y="314"/>
                    </a:lnTo>
                    <a:lnTo>
                      <a:pt x="496" y="314"/>
                    </a:lnTo>
                    <a:lnTo>
                      <a:pt x="488" y="312"/>
                    </a:lnTo>
                    <a:lnTo>
                      <a:pt x="478" y="310"/>
                    </a:lnTo>
                    <a:lnTo>
                      <a:pt x="478" y="310"/>
                    </a:lnTo>
                    <a:lnTo>
                      <a:pt x="464" y="304"/>
                    </a:lnTo>
                    <a:lnTo>
                      <a:pt x="452" y="294"/>
                    </a:lnTo>
                    <a:lnTo>
                      <a:pt x="446" y="288"/>
                    </a:lnTo>
                    <a:lnTo>
                      <a:pt x="440" y="280"/>
                    </a:lnTo>
                    <a:lnTo>
                      <a:pt x="438" y="272"/>
                    </a:lnTo>
                    <a:lnTo>
                      <a:pt x="436" y="262"/>
                    </a:lnTo>
                    <a:lnTo>
                      <a:pt x="436" y="262"/>
                    </a:lnTo>
                    <a:lnTo>
                      <a:pt x="436" y="264"/>
                    </a:lnTo>
                    <a:lnTo>
                      <a:pt x="436" y="264"/>
                    </a:lnTo>
                    <a:lnTo>
                      <a:pt x="436" y="264"/>
                    </a:lnTo>
                    <a:lnTo>
                      <a:pt x="436" y="264"/>
                    </a:lnTo>
                    <a:lnTo>
                      <a:pt x="438" y="272"/>
                    </a:lnTo>
                    <a:lnTo>
                      <a:pt x="440" y="282"/>
                    </a:lnTo>
                    <a:lnTo>
                      <a:pt x="446" y="288"/>
                    </a:lnTo>
                    <a:lnTo>
                      <a:pt x="450" y="296"/>
                    </a:lnTo>
                    <a:lnTo>
                      <a:pt x="464" y="306"/>
                    </a:lnTo>
                    <a:lnTo>
                      <a:pt x="478" y="312"/>
                    </a:lnTo>
                    <a:lnTo>
                      <a:pt x="478" y="312"/>
                    </a:lnTo>
                    <a:lnTo>
                      <a:pt x="488" y="314"/>
                    </a:lnTo>
                    <a:lnTo>
                      <a:pt x="496" y="316"/>
                    </a:lnTo>
                    <a:lnTo>
                      <a:pt x="496" y="316"/>
                    </a:lnTo>
                    <a:lnTo>
                      <a:pt x="516" y="318"/>
                    </a:lnTo>
                    <a:lnTo>
                      <a:pt x="516" y="318"/>
                    </a:lnTo>
                    <a:lnTo>
                      <a:pt x="538" y="316"/>
                    </a:lnTo>
                    <a:lnTo>
                      <a:pt x="538" y="316"/>
                    </a:lnTo>
                    <a:lnTo>
                      <a:pt x="544" y="314"/>
                    </a:lnTo>
                    <a:lnTo>
                      <a:pt x="552" y="310"/>
                    </a:lnTo>
                    <a:lnTo>
                      <a:pt x="552" y="310"/>
                    </a:lnTo>
                    <a:lnTo>
                      <a:pt x="558" y="304"/>
                    </a:lnTo>
                    <a:lnTo>
                      <a:pt x="564" y="296"/>
                    </a:lnTo>
                    <a:lnTo>
                      <a:pt x="568" y="284"/>
                    </a:lnTo>
                    <a:lnTo>
                      <a:pt x="570" y="272"/>
                    </a:lnTo>
                    <a:lnTo>
                      <a:pt x="570" y="272"/>
                    </a:lnTo>
                    <a:lnTo>
                      <a:pt x="568" y="242"/>
                    </a:lnTo>
                    <a:lnTo>
                      <a:pt x="562" y="214"/>
                    </a:lnTo>
                    <a:lnTo>
                      <a:pt x="556" y="188"/>
                    </a:lnTo>
                    <a:lnTo>
                      <a:pt x="546" y="160"/>
                    </a:lnTo>
                    <a:lnTo>
                      <a:pt x="532" y="136"/>
                    </a:lnTo>
                    <a:lnTo>
                      <a:pt x="516" y="112"/>
                    </a:lnTo>
                    <a:lnTo>
                      <a:pt x="498" y="90"/>
                    </a:lnTo>
                    <a:lnTo>
                      <a:pt x="476" y="70"/>
                    </a:lnTo>
                    <a:lnTo>
                      <a:pt x="476" y="70"/>
                    </a:lnTo>
                    <a:lnTo>
                      <a:pt x="456" y="52"/>
                    </a:lnTo>
                    <a:lnTo>
                      <a:pt x="434" y="38"/>
                    </a:lnTo>
                    <a:lnTo>
                      <a:pt x="410" y="28"/>
                    </a:lnTo>
                    <a:lnTo>
                      <a:pt x="386" y="18"/>
                    </a:lnTo>
                    <a:lnTo>
                      <a:pt x="360" y="10"/>
                    </a:lnTo>
                    <a:lnTo>
                      <a:pt x="334" y="4"/>
                    </a:lnTo>
                    <a:lnTo>
                      <a:pt x="310" y="2"/>
                    </a:lnTo>
                    <a:lnTo>
                      <a:pt x="284" y="0"/>
                    </a:lnTo>
                  </a:path>
                </a:pathLst>
              </a:custGeom>
              <a:noFill/>
              <a:ln>
                <a:noFill/>
              </a:ln>
            </p:spPr>
            <p:txBody>
              <a:bodyPr vert="horz" wrap="square" lIns="91440" tIns="45720" rIns="91440" bIns="45720" numCol="1" anchor="t" anchorCtr="0" compatLnSpc="1"/>
              <a:lstStyle/>
              <a:p>
                <a:endParaRPr lang="zh-CN" altLang="en-US"/>
              </a:p>
            </p:txBody>
          </p:sp>
          <p:sp>
            <p:nvSpPr>
              <p:cNvPr id="804" name="Freeform 183"/>
              <p:cNvSpPr/>
              <p:nvPr/>
            </p:nvSpPr>
            <p:spPr bwMode="auto">
              <a:xfrm>
                <a:off x="2607" y="3255"/>
                <a:ext cx="568" cy="318"/>
              </a:xfrm>
              <a:custGeom>
                <a:avLst/>
                <a:gdLst>
                  <a:gd name="T0" fmla="*/ 222 w 568"/>
                  <a:gd name="T1" fmla="*/ 6 h 318"/>
                  <a:gd name="T2" fmla="*/ 142 w 568"/>
                  <a:gd name="T3" fmla="*/ 34 h 318"/>
                  <a:gd name="T4" fmla="*/ 76 w 568"/>
                  <a:gd name="T5" fmla="*/ 86 h 318"/>
                  <a:gd name="T6" fmla="*/ 36 w 568"/>
                  <a:gd name="T7" fmla="*/ 142 h 318"/>
                  <a:gd name="T8" fmla="*/ 0 w 568"/>
                  <a:gd name="T9" fmla="*/ 272 h 318"/>
                  <a:gd name="T10" fmla="*/ 4 w 568"/>
                  <a:gd name="T11" fmla="*/ 296 h 318"/>
                  <a:gd name="T12" fmla="*/ 24 w 568"/>
                  <a:gd name="T13" fmla="*/ 314 h 318"/>
                  <a:gd name="T14" fmla="*/ 54 w 568"/>
                  <a:gd name="T15" fmla="*/ 318 h 318"/>
                  <a:gd name="T16" fmla="*/ 72 w 568"/>
                  <a:gd name="T17" fmla="*/ 314 h 318"/>
                  <a:gd name="T18" fmla="*/ 102 w 568"/>
                  <a:gd name="T19" fmla="*/ 304 h 318"/>
                  <a:gd name="T20" fmla="*/ 126 w 568"/>
                  <a:gd name="T21" fmla="*/ 272 h 318"/>
                  <a:gd name="T22" fmla="*/ 128 w 568"/>
                  <a:gd name="T23" fmla="*/ 256 h 318"/>
                  <a:gd name="T24" fmla="*/ 154 w 568"/>
                  <a:gd name="T25" fmla="*/ 188 h 318"/>
                  <a:gd name="T26" fmla="*/ 202 w 568"/>
                  <a:gd name="T27" fmla="*/ 146 h 318"/>
                  <a:gd name="T28" fmla="*/ 250 w 568"/>
                  <a:gd name="T29" fmla="*/ 128 h 318"/>
                  <a:gd name="T30" fmla="*/ 312 w 568"/>
                  <a:gd name="T31" fmla="*/ 126 h 318"/>
                  <a:gd name="T32" fmla="*/ 382 w 568"/>
                  <a:gd name="T33" fmla="*/ 156 h 318"/>
                  <a:gd name="T34" fmla="*/ 418 w 568"/>
                  <a:gd name="T35" fmla="*/ 198 h 318"/>
                  <a:gd name="T36" fmla="*/ 440 w 568"/>
                  <a:gd name="T37" fmla="*/ 252 h 318"/>
                  <a:gd name="T38" fmla="*/ 440 w 568"/>
                  <a:gd name="T39" fmla="*/ 252 h 318"/>
                  <a:gd name="T40" fmla="*/ 410 w 568"/>
                  <a:gd name="T41" fmla="*/ 186 h 318"/>
                  <a:gd name="T42" fmla="*/ 382 w 568"/>
                  <a:gd name="T43" fmla="*/ 156 h 318"/>
                  <a:gd name="T44" fmla="*/ 284 w 568"/>
                  <a:gd name="T45" fmla="*/ 122 h 318"/>
                  <a:gd name="T46" fmla="*/ 216 w 568"/>
                  <a:gd name="T47" fmla="*/ 134 h 318"/>
                  <a:gd name="T48" fmla="*/ 178 w 568"/>
                  <a:gd name="T49" fmla="*/ 166 h 318"/>
                  <a:gd name="T50" fmla="*/ 142 w 568"/>
                  <a:gd name="T51" fmla="*/ 204 h 318"/>
                  <a:gd name="T52" fmla="*/ 128 w 568"/>
                  <a:gd name="T53" fmla="*/ 254 h 318"/>
                  <a:gd name="T54" fmla="*/ 122 w 568"/>
                  <a:gd name="T55" fmla="*/ 280 h 318"/>
                  <a:gd name="T56" fmla="*/ 90 w 568"/>
                  <a:gd name="T57" fmla="*/ 310 h 318"/>
                  <a:gd name="T58" fmla="*/ 72 w 568"/>
                  <a:gd name="T59" fmla="*/ 314 h 318"/>
                  <a:gd name="T60" fmla="*/ 42 w 568"/>
                  <a:gd name="T61" fmla="*/ 316 h 318"/>
                  <a:gd name="T62" fmla="*/ 18 w 568"/>
                  <a:gd name="T63" fmla="*/ 310 h 318"/>
                  <a:gd name="T64" fmla="*/ 2 w 568"/>
                  <a:gd name="T65" fmla="*/ 288 h 318"/>
                  <a:gd name="T66" fmla="*/ 4 w 568"/>
                  <a:gd name="T67" fmla="*/ 238 h 318"/>
                  <a:gd name="T68" fmla="*/ 38 w 568"/>
                  <a:gd name="T69" fmla="*/ 142 h 318"/>
                  <a:gd name="T70" fmla="*/ 92 w 568"/>
                  <a:gd name="T71" fmla="*/ 70 h 318"/>
                  <a:gd name="T72" fmla="*/ 162 w 568"/>
                  <a:gd name="T73" fmla="*/ 24 h 318"/>
                  <a:gd name="T74" fmla="*/ 252 w 568"/>
                  <a:gd name="T75" fmla="*/ 2 h 318"/>
                  <a:gd name="T76" fmla="*/ 334 w 568"/>
                  <a:gd name="T77" fmla="*/ 6 h 318"/>
                  <a:gd name="T78" fmla="*/ 434 w 568"/>
                  <a:gd name="T79" fmla="*/ 40 h 318"/>
                  <a:gd name="T80" fmla="*/ 498 w 568"/>
                  <a:gd name="T81" fmla="*/ 90 h 318"/>
                  <a:gd name="T82" fmla="*/ 554 w 568"/>
                  <a:gd name="T83" fmla="*/ 186 h 318"/>
                  <a:gd name="T84" fmla="*/ 568 w 568"/>
                  <a:gd name="T85" fmla="*/ 270 h 318"/>
                  <a:gd name="T86" fmla="*/ 550 w 568"/>
                  <a:gd name="T87" fmla="*/ 310 h 318"/>
                  <a:gd name="T88" fmla="*/ 536 w 568"/>
                  <a:gd name="T89" fmla="*/ 314 h 318"/>
                  <a:gd name="T90" fmla="*/ 506 w 568"/>
                  <a:gd name="T91" fmla="*/ 316 h 318"/>
                  <a:gd name="T92" fmla="*/ 478 w 568"/>
                  <a:gd name="T93" fmla="*/ 310 h 318"/>
                  <a:gd name="T94" fmla="*/ 446 w 568"/>
                  <a:gd name="T95" fmla="*/ 286 h 318"/>
                  <a:gd name="T96" fmla="*/ 436 w 568"/>
                  <a:gd name="T97" fmla="*/ 262 h 318"/>
                  <a:gd name="T98" fmla="*/ 436 w 568"/>
                  <a:gd name="T99" fmla="*/ 262 h 318"/>
                  <a:gd name="T100" fmla="*/ 452 w 568"/>
                  <a:gd name="T101" fmla="*/ 294 h 318"/>
                  <a:gd name="T102" fmla="*/ 488 w 568"/>
                  <a:gd name="T103" fmla="*/ 312 h 318"/>
                  <a:gd name="T104" fmla="*/ 516 w 568"/>
                  <a:gd name="T105" fmla="*/ 318 h 318"/>
                  <a:gd name="T106" fmla="*/ 536 w 568"/>
                  <a:gd name="T107" fmla="*/ 314 h 318"/>
                  <a:gd name="T108" fmla="*/ 558 w 568"/>
                  <a:gd name="T109" fmla="*/ 304 h 318"/>
                  <a:gd name="T110" fmla="*/ 568 w 568"/>
                  <a:gd name="T111" fmla="*/ 272 h 318"/>
                  <a:gd name="T112" fmla="*/ 544 w 568"/>
                  <a:gd name="T113" fmla="*/ 160 h 318"/>
                  <a:gd name="T114" fmla="*/ 476 w 568"/>
                  <a:gd name="T115" fmla="*/ 70 h 318"/>
                  <a:gd name="T116" fmla="*/ 410 w 568"/>
                  <a:gd name="T117" fmla="*/ 28 h 318"/>
                  <a:gd name="T118" fmla="*/ 310 w 568"/>
                  <a:gd name="T119" fmla="*/ 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8" h="318">
                    <a:moveTo>
                      <a:pt x="284" y="0"/>
                    </a:moveTo>
                    <a:lnTo>
                      <a:pt x="284" y="0"/>
                    </a:lnTo>
                    <a:lnTo>
                      <a:pt x="252" y="2"/>
                    </a:lnTo>
                    <a:lnTo>
                      <a:pt x="222" y="6"/>
                    </a:lnTo>
                    <a:lnTo>
                      <a:pt x="192" y="14"/>
                    </a:lnTo>
                    <a:lnTo>
                      <a:pt x="162" y="24"/>
                    </a:lnTo>
                    <a:lnTo>
                      <a:pt x="162" y="24"/>
                    </a:lnTo>
                    <a:lnTo>
                      <a:pt x="142" y="34"/>
                    </a:lnTo>
                    <a:lnTo>
                      <a:pt x="124" y="44"/>
                    </a:lnTo>
                    <a:lnTo>
                      <a:pt x="108" y="56"/>
                    </a:lnTo>
                    <a:lnTo>
                      <a:pt x="90" y="70"/>
                    </a:lnTo>
                    <a:lnTo>
                      <a:pt x="76" y="86"/>
                    </a:lnTo>
                    <a:lnTo>
                      <a:pt x="62" y="102"/>
                    </a:lnTo>
                    <a:lnTo>
                      <a:pt x="48" y="122"/>
                    </a:lnTo>
                    <a:lnTo>
                      <a:pt x="36" y="142"/>
                    </a:lnTo>
                    <a:lnTo>
                      <a:pt x="36" y="142"/>
                    </a:lnTo>
                    <a:lnTo>
                      <a:pt x="22" y="172"/>
                    </a:lnTo>
                    <a:lnTo>
                      <a:pt x="10" y="204"/>
                    </a:lnTo>
                    <a:lnTo>
                      <a:pt x="4" y="238"/>
                    </a:lnTo>
                    <a:lnTo>
                      <a:pt x="0" y="272"/>
                    </a:lnTo>
                    <a:lnTo>
                      <a:pt x="0" y="272"/>
                    </a:lnTo>
                    <a:lnTo>
                      <a:pt x="0" y="282"/>
                    </a:lnTo>
                    <a:lnTo>
                      <a:pt x="2" y="290"/>
                    </a:lnTo>
                    <a:lnTo>
                      <a:pt x="4" y="296"/>
                    </a:lnTo>
                    <a:lnTo>
                      <a:pt x="8" y="302"/>
                    </a:lnTo>
                    <a:lnTo>
                      <a:pt x="12" y="306"/>
                    </a:lnTo>
                    <a:lnTo>
                      <a:pt x="18" y="310"/>
                    </a:lnTo>
                    <a:lnTo>
                      <a:pt x="24" y="314"/>
                    </a:lnTo>
                    <a:lnTo>
                      <a:pt x="30" y="314"/>
                    </a:lnTo>
                    <a:lnTo>
                      <a:pt x="30" y="314"/>
                    </a:lnTo>
                    <a:lnTo>
                      <a:pt x="40" y="316"/>
                    </a:lnTo>
                    <a:lnTo>
                      <a:pt x="54" y="318"/>
                    </a:lnTo>
                    <a:lnTo>
                      <a:pt x="54" y="318"/>
                    </a:lnTo>
                    <a:lnTo>
                      <a:pt x="62" y="316"/>
                    </a:lnTo>
                    <a:lnTo>
                      <a:pt x="72" y="314"/>
                    </a:lnTo>
                    <a:lnTo>
                      <a:pt x="72" y="314"/>
                    </a:lnTo>
                    <a:lnTo>
                      <a:pt x="80" y="312"/>
                    </a:lnTo>
                    <a:lnTo>
                      <a:pt x="90" y="310"/>
                    </a:lnTo>
                    <a:lnTo>
                      <a:pt x="90" y="310"/>
                    </a:lnTo>
                    <a:lnTo>
                      <a:pt x="102" y="304"/>
                    </a:lnTo>
                    <a:lnTo>
                      <a:pt x="114" y="294"/>
                    </a:lnTo>
                    <a:lnTo>
                      <a:pt x="118" y="288"/>
                    </a:lnTo>
                    <a:lnTo>
                      <a:pt x="122" y="280"/>
                    </a:lnTo>
                    <a:lnTo>
                      <a:pt x="126" y="272"/>
                    </a:lnTo>
                    <a:lnTo>
                      <a:pt x="126" y="264"/>
                    </a:lnTo>
                    <a:lnTo>
                      <a:pt x="126" y="264"/>
                    </a:lnTo>
                    <a:lnTo>
                      <a:pt x="128" y="256"/>
                    </a:lnTo>
                    <a:lnTo>
                      <a:pt x="128" y="256"/>
                    </a:lnTo>
                    <a:lnTo>
                      <a:pt x="130" y="240"/>
                    </a:lnTo>
                    <a:lnTo>
                      <a:pt x="134" y="222"/>
                    </a:lnTo>
                    <a:lnTo>
                      <a:pt x="142" y="206"/>
                    </a:lnTo>
                    <a:lnTo>
                      <a:pt x="154" y="188"/>
                    </a:lnTo>
                    <a:lnTo>
                      <a:pt x="154" y="188"/>
                    </a:lnTo>
                    <a:lnTo>
                      <a:pt x="166" y="176"/>
                    </a:lnTo>
                    <a:lnTo>
                      <a:pt x="178" y="166"/>
                    </a:lnTo>
                    <a:lnTo>
                      <a:pt x="202" y="146"/>
                    </a:lnTo>
                    <a:lnTo>
                      <a:pt x="202" y="146"/>
                    </a:lnTo>
                    <a:lnTo>
                      <a:pt x="216" y="136"/>
                    </a:lnTo>
                    <a:lnTo>
                      <a:pt x="216" y="136"/>
                    </a:lnTo>
                    <a:lnTo>
                      <a:pt x="250" y="128"/>
                    </a:lnTo>
                    <a:lnTo>
                      <a:pt x="266" y="124"/>
                    </a:lnTo>
                    <a:lnTo>
                      <a:pt x="284" y="124"/>
                    </a:lnTo>
                    <a:lnTo>
                      <a:pt x="284" y="124"/>
                    </a:lnTo>
                    <a:lnTo>
                      <a:pt x="312" y="126"/>
                    </a:lnTo>
                    <a:lnTo>
                      <a:pt x="336" y="132"/>
                    </a:lnTo>
                    <a:lnTo>
                      <a:pt x="358" y="142"/>
                    </a:lnTo>
                    <a:lnTo>
                      <a:pt x="382" y="156"/>
                    </a:lnTo>
                    <a:lnTo>
                      <a:pt x="382" y="156"/>
                    </a:lnTo>
                    <a:lnTo>
                      <a:pt x="392" y="164"/>
                    </a:lnTo>
                    <a:lnTo>
                      <a:pt x="402" y="174"/>
                    </a:lnTo>
                    <a:lnTo>
                      <a:pt x="410" y="186"/>
                    </a:lnTo>
                    <a:lnTo>
                      <a:pt x="418" y="198"/>
                    </a:lnTo>
                    <a:lnTo>
                      <a:pt x="418" y="198"/>
                    </a:lnTo>
                    <a:lnTo>
                      <a:pt x="430" y="224"/>
                    </a:lnTo>
                    <a:lnTo>
                      <a:pt x="440" y="252"/>
                    </a:lnTo>
                    <a:lnTo>
                      <a:pt x="440" y="252"/>
                    </a:lnTo>
                    <a:lnTo>
                      <a:pt x="440" y="252"/>
                    </a:lnTo>
                    <a:lnTo>
                      <a:pt x="440" y="252"/>
                    </a:lnTo>
                    <a:lnTo>
                      <a:pt x="440" y="252"/>
                    </a:lnTo>
                    <a:lnTo>
                      <a:pt x="440" y="252"/>
                    </a:lnTo>
                    <a:lnTo>
                      <a:pt x="430" y="224"/>
                    </a:lnTo>
                    <a:lnTo>
                      <a:pt x="418" y="198"/>
                    </a:lnTo>
                    <a:lnTo>
                      <a:pt x="418" y="198"/>
                    </a:lnTo>
                    <a:lnTo>
                      <a:pt x="410" y="186"/>
                    </a:lnTo>
                    <a:lnTo>
                      <a:pt x="402" y="174"/>
                    </a:lnTo>
                    <a:lnTo>
                      <a:pt x="392" y="164"/>
                    </a:lnTo>
                    <a:lnTo>
                      <a:pt x="382" y="156"/>
                    </a:lnTo>
                    <a:lnTo>
                      <a:pt x="382" y="156"/>
                    </a:lnTo>
                    <a:lnTo>
                      <a:pt x="358" y="142"/>
                    </a:lnTo>
                    <a:lnTo>
                      <a:pt x="336" y="132"/>
                    </a:lnTo>
                    <a:lnTo>
                      <a:pt x="312" y="124"/>
                    </a:lnTo>
                    <a:lnTo>
                      <a:pt x="284" y="122"/>
                    </a:lnTo>
                    <a:lnTo>
                      <a:pt x="284" y="122"/>
                    </a:lnTo>
                    <a:lnTo>
                      <a:pt x="266" y="124"/>
                    </a:lnTo>
                    <a:lnTo>
                      <a:pt x="250" y="128"/>
                    </a:lnTo>
                    <a:lnTo>
                      <a:pt x="216" y="134"/>
                    </a:lnTo>
                    <a:lnTo>
                      <a:pt x="216" y="134"/>
                    </a:lnTo>
                    <a:lnTo>
                      <a:pt x="202" y="144"/>
                    </a:lnTo>
                    <a:lnTo>
                      <a:pt x="202" y="144"/>
                    </a:lnTo>
                    <a:lnTo>
                      <a:pt x="178" y="166"/>
                    </a:lnTo>
                    <a:lnTo>
                      <a:pt x="166" y="176"/>
                    </a:lnTo>
                    <a:lnTo>
                      <a:pt x="154" y="188"/>
                    </a:lnTo>
                    <a:lnTo>
                      <a:pt x="154" y="188"/>
                    </a:lnTo>
                    <a:lnTo>
                      <a:pt x="142" y="204"/>
                    </a:lnTo>
                    <a:lnTo>
                      <a:pt x="134" y="222"/>
                    </a:lnTo>
                    <a:lnTo>
                      <a:pt x="130" y="238"/>
                    </a:lnTo>
                    <a:lnTo>
                      <a:pt x="128" y="254"/>
                    </a:lnTo>
                    <a:lnTo>
                      <a:pt x="128" y="254"/>
                    </a:lnTo>
                    <a:lnTo>
                      <a:pt x="126" y="262"/>
                    </a:lnTo>
                    <a:lnTo>
                      <a:pt x="126" y="262"/>
                    </a:lnTo>
                    <a:lnTo>
                      <a:pt x="124" y="272"/>
                    </a:lnTo>
                    <a:lnTo>
                      <a:pt x="122" y="280"/>
                    </a:lnTo>
                    <a:lnTo>
                      <a:pt x="118" y="288"/>
                    </a:lnTo>
                    <a:lnTo>
                      <a:pt x="114" y="294"/>
                    </a:lnTo>
                    <a:lnTo>
                      <a:pt x="102" y="304"/>
                    </a:lnTo>
                    <a:lnTo>
                      <a:pt x="90" y="310"/>
                    </a:lnTo>
                    <a:lnTo>
                      <a:pt x="90" y="310"/>
                    </a:lnTo>
                    <a:lnTo>
                      <a:pt x="80" y="312"/>
                    </a:lnTo>
                    <a:lnTo>
                      <a:pt x="72" y="314"/>
                    </a:lnTo>
                    <a:lnTo>
                      <a:pt x="72" y="314"/>
                    </a:lnTo>
                    <a:lnTo>
                      <a:pt x="62" y="316"/>
                    </a:lnTo>
                    <a:lnTo>
                      <a:pt x="54" y="316"/>
                    </a:lnTo>
                    <a:lnTo>
                      <a:pt x="54" y="316"/>
                    </a:lnTo>
                    <a:lnTo>
                      <a:pt x="42" y="316"/>
                    </a:lnTo>
                    <a:lnTo>
                      <a:pt x="30" y="314"/>
                    </a:lnTo>
                    <a:lnTo>
                      <a:pt x="30" y="314"/>
                    </a:lnTo>
                    <a:lnTo>
                      <a:pt x="24" y="312"/>
                    </a:lnTo>
                    <a:lnTo>
                      <a:pt x="18" y="310"/>
                    </a:lnTo>
                    <a:lnTo>
                      <a:pt x="14" y="306"/>
                    </a:lnTo>
                    <a:lnTo>
                      <a:pt x="8" y="302"/>
                    </a:lnTo>
                    <a:lnTo>
                      <a:pt x="6" y="296"/>
                    </a:lnTo>
                    <a:lnTo>
                      <a:pt x="2" y="288"/>
                    </a:lnTo>
                    <a:lnTo>
                      <a:pt x="2" y="280"/>
                    </a:lnTo>
                    <a:lnTo>
                      <a:pt x="0" y="272"/>
                    </a:lnTo>
                    <a:lnTo>
                      <a:pt x="0" y="272"/>
                    </a:lnTo>
                    <a:lnTo>
                      <a:pt x="4" y="238"/>
                    </a:lnTo>
                    <a:lnTo>
                      <a:pt x="12" y="204"/>
                    </a:lnTo>
                    <a:lnTo>
                      <a:pt x="22" y="172"/>
                    </a:lnTo>
                    <a:lnTo>
                      <a:pt x="38" y="142"/>
                    </a:lnTo>
                    <a:lnTo>
                      <a:pt x="38" y="142"/>
                    </a:lnTo>
                    <a:lnTo>
                      <a:pt x="50" y="122"/>
                    </a:lnTo>
                    <a:lnTo>
                      <a:pt x="62" y="104"/>
                    </a:lnTo>
                    <a:lnTo>
                      <a:pt x="76" y="86"/>
                    </a:lnTo>
                    <a:lnTo>
                      <a:pt x="92" y="70"/>
                    </a:lnTo>
                    <a:lnTo>
                      <a:pt x="108" y="56"/>
                    </a:lnTo>
                    <a:lnTo>
                      <a:pt x="124" y="44"/>
                    </a:lnTo>
                    <a:lnTo>
                      <a:pt x="142" y="34"/>
                    </a:lnTo>
                    <a:lnTo>
                      <a:pt x="162" y="24"/>
                    </a:lnTo>
                    <a:lnTo>
                      <a:pt x="162" y="24"/>
                    </a:lnTo>
                    <a:lnTo>
                      <a:pt x="192" y="14"/>
                    </a:lnTo>
                    <a:lnTo>
                      <a:pt x="222" y="8"/>
                    </a:lnTo>
                    <a:lnTo>
                      <a:pt x="252" y="2"/>
                    </a:lnTo>
                    <a:lnTo>
                      <a:pt x="284" y="2"/>
                    </a:lnTo>
                    <a:lnTo>
                      <a:pt x="284" y="2"/>
                    </a:lnTo>
                    <a:lnTo>
                      <a:pt x="310" y="2"/>
                    </a:lnTo>
                    <a:lnTo>
                      <a:pt x="334" y="6"/>
                    </a:lnTo>
                    <a:lnTo>
                      <a:pt x="360" y="12"/>
                    </a:lnTo>
                    <a:lnTo>
                      <a:pt x="386" y="18"/>
                    </a:lnTo>
                    <a:lnTo>
                      <a:pt x="410" y="28"/>
                    </a:lnTo>
                    <a:lnTo>
                      <a:pt x="434" y="40"/>
                    </a:lnTo>
                    <a:lnTo>
                      <a:pt x="456" y="54"/>
                    </a:lnTo>
                    <a:lnTo>
                      <a:pt x="476" y="70"/>
                    </a:lnTo>
                    <a:lnTo>
                      <a:pt x="476" y="70"/>
                    </a:lnTo>
                    <a:lnTo>
                      <a:pt x="498" y="90"/>
                    </a:lnTo>
                    <a:lnTo>
                      <a:pt x="516" y="112"/>
                    </a:lnTo>
                    <a:lnTo>
                      <a:pt x="532" y="136"/>
                    </a:lnTo>
                    <a:lnTo>
                      <a:pt x="544" y="162"/>
                    </a:lnTo>
                    <a:lnTo>
                      <a:pt x="554" y="186"/>
                    </a:lnTo>
                    <a:lnTo>
                      <a:pt x="562" y="214"/>
                    </a:lnTo>
                    <a:lnTo>
                      <a:pt x="566" y="242"/>
                    </a:lnTo>
                    <a:lnTo>
                      <a:pt x="568" y="270"/>
                    </a:lnTo>
                    <a:lnTo>
                      <a:pt x="568" y="270"/>
                    </a:lnTo>
                    <a:lnTo>
                      <a:pt x="568" y="284"/>
                    </a:lnTo>
                    <a:lnTo>
                      <a:pt x="564" y="294"/>
                    </a:lnTo>
                    <a:lnTo>
                      <a:pt x="558" y="302"/>
                    </a:lnTo>
                    <a:lnTo>
                      <a:pt x="550" y="310"/>
                    </a:lnTo>
                    <a:lnTo>
                      <a:pt x="550" y="310"/>
                    </a:lnTo>
                    <a:lnTo>
                      <a:pt x="544" y="314"/>
                    </a:lnTo>
                    <a:lnTo>
                      <a:pt x="536" y="314"/>
                    </a:lnTo>
                    <a:lnTo>
                      <a:pt x="536" y="314"/>
                    </a:lnTo>
                    <a:lnTo>
                      <a:pt x="528" y="316"/>
                    </a:lnTo>
                    <a:lnTo>
                      <a:pt x="516" y="316"/>
                    </a:lnTo>
                    <a:lnTo>
                      <a:pt x="516" y="316"/>
                    </a:lnTo>
                    <a:lnTo>
                      <a:pt x="506" y="316"/>
                    </a:lnTo>
                    <a:lnTo>
                      <a:pt x="496" y="314"/>
                    </a:lnTo>
                    <a:lnTo>
                      <a:pt x="496" y="314"/>
                    </a:lnTo>
                    <a:lnTo>
                      <a:pt x="488" y="312"/>
                    </a:lnTo>
                    <a:lnTo>
                      <a:pt x="478" y="310"/>
                    </a:lnTo>
                    <a:lnTo>
                      <a:pt x="478" y="310"/>
                    </a:lnTo>
                    <a:lnTo>
                      <a:pt x="464" y="304"/>
                    </a:lnTo>
                    <a:lnTo>
                      <a:pt x="452" y="294"/>
                    </a:lnTo>
                    <a:lnTo>
                      <a:pt x="446" y="286"/>
                    </a:lnTo>
                    <a:lnTo>
                      <a:pt x="442" y="280"/>
                    </a:lnTo>
                    <a:lnTo>
                      <a:pt x="438" y="270"/>
                    </a:lnTo>
                    <a:lnTo>
                      <a:pt x="436" y="262"/>
                    </a:lnTo>
                    <a:lnTo>
                      <a:pt x="436" y="262"/>
                    </a:lnTo>
                    <a:lnTo>
                      <a:pt x="436" y="262"/>
                    </a:lnTo>
                    <a:lnTo>
                      <a:pt x="436" y="262"/>
                    </a:lnTo>
                    <a:lnTo>
                      <a:pt x="436" y="262"/>
                    </a:lnTo>
                    <a:lnTo>
                      <a:pt x="436" y="262"/>
                    </a:lnTo>
                    <a:lnTo>
                      <a:pt x="438" y="272"/>
                    </a:lnTo>
                    <a:lnTo>
                      <a:pt x="440" y="280"/>
                    </a:lnTo>
                    <a:lnTo>
                      <a:pt x="446" y="288"/>
                    </a:lnTo>
                    <a:lnTo>
                      <a:pt x="452" y="294"/>
                    </a:lnTo>
                    <a:lnTo>
                      <a:pt x="464" y="304"/>
                    </a:lnTo>
                    <a:lnTo>
                      <a:pt x="478" y="310"/>
                    </a:lnTo>
                    <a:lnTo>
                      <a:pt x="478" y="310"/>
                    </a:lnTo>
                    <a:lnTo>
                      <a:pt x="488" y="312"/>
                    </a:lnTo>
                    <a:lnTo>
                      <a:pt x="496" y="314"/>
                    </a:lnTo>
                    <a:lnTo>
                      <a:pt x="496" y="314"/>
                    </a:lnTo>
                    <a:lnTo>
                      <a:pt x="506" y="316"/>
                    </a:lnTo>
                    <a:lnTo>
                      <a:pt x="516" y="318"/>
                    </a:lnTo>
                    <a:lnTo>
                      <a:pt x="516" y="318"/>
                    </a:lnTo>
                    <a:lnTo>
                      <a:pt x="528" y="316"/>
                    </a:lnTo>
                    <a:lnTo>
                      <a:pt x="536" y="314"/>
                    </a:lnTo>
                    <a:lnTo>
                      <a:pt x="536" y="314"/>
                    </a:lnTo>
                    <a:lnTo>
                      <a:pt x="544" y="314"/>
                    </a:lnTo>
                    <a:lnTo>
                      <a:pt x="550" y="310"/>
                    </a:lnTo>
                    <a:lnTo>
                      <a:pt x="550" y="310"/>
                    </a:lnTo>
                    <a:lnTo>
                      <a:pt x="558" y="304"/>
                    </a:lnTo>
                    <a:lnTo>
                      <a:pt x="564" y="294"/>
                    </a:lnTo>
                    <a:lnTo>
                      <a:pt x="568" y="284"/>
                    </a:lnTo>
                    <a:lnTo>
                      <a:pt x="568" y="272"/>
                    </a:lnTo>
                    <a:lnTo>
                      <a:pt x="568" y="272"/>
                    </a:lnTo>
                    <a:lnTo>
                      <a:pt x="566" y="242"/>
                    </a:lnTo>
                    <a:lnTo>
                      <a:pt x="562" y="214"/>
                    </a:lnTo>
                    <a:lnTo>
                      <a:pt x="554" y="186"/>
                    </a:lnTo>
                    <a:lnTo>
                      <a:pt x="544" y="160"/>
                    </a:lnTo>
                    <a:lnTo>
                      <a:pt x="532" y="136"/>
                    </a:lnTo>
                    <a:lnTo>
                      <a:pt x="516" y="112"/>
                    </a:lnTo>
                    <a:lnTo>
                      <a:pt x="498" y="90"/>
                    </a:lnTo>
                    <a:lnTo>
                      <a:pt x="476" y="70"/>
                    </a:lnTo>
                    <a:lnTo>
                      <a:pt x="476" y="70"/>
                    </a:lnTo>
                    <a:lnTo>
                      <a:pt x="456" y="54"/>
                    </a:lnTo>
                    <a:lnTo>
                      <a:pt x="434" y="40"/>
                    </a:lnTo>
                    <a:lnTo>
                      <a:pt x="410" y="28"/>
                    </a:lnTo>
                    <a:lnTo>
                      <a:pt x="386" y="18"/>
                    </a:lnTo>
                    <a:lnTo>
                      <a:pt x="360" y="10"/>
                    </a:lnTo>
                    <a:lnTo>
                      <a:pt x="334" y="6"/>
                    </a:lnTo>
                    <a:lnTo>
                      <a:pt x="310" y="2"/>
                    </a:lnTo>
                    <a:lnTo>
                      <a:pt x="284" y="0"/>
                    </a:lnTo>
                    <a:close/>
                  </a:path>
                </a:pathLst>
              </a:custGeom>
              <a:solidFill>
                <a:srgbClr val="F2F1F1"/>
              </a:solidFill>
              <a:ln>
                <a:noFill/>
              </a:ln>
            </p:spPr>
            <p:txBody>
              <a:bodyPr vert="horz" wrap="square" lIns="91440" tIns="45720" rIns="91440" bIns="45720" numCol="1" anchor="t" anchorCtr="0" compatLnSpc="1"/>
              <a:lstStyle/>
              <a:p>
                <a:endParaRPr lang="zh-CN" altLang="en-US"/>
              </a:p>
            </p:txBody>
          </p:sp>
          <p:sp>
            <p:nvSpPr>
              <p:cNvPr id="805" name="Freeform 184"/>
              <p:cNvSpPr/>
              <p:nvPr/>
            </p:nvSpPr>
            <p:spPr bwMode="auto">
              <a:xfrm>
                <a:off x="2607" y="3255"/>
                <a:ext cx="568" cy="318"/>
              </a:xfrm>
              <a:custGeom>
                <a:avLst/>
                <a:gdLst>
                  <a:gd name="T0" fmla="*/ 222 w 568"/>
                  <a:gd name="T1" fmla="*/ 6 h 318"/>
                  <a:gd name="T2" fmla="*/ 142 w 568"/>
                  <a:gd name="T3" fmla="*/ 34 h 318"/>
                  <a:gd name="T4" fmla="*/ 76 w 568"/>
                  <a:gd name="T5" fmla="*/ 86 h 318"/>
                  <a:gd name="T6" fmla="*/ 36 w 568"/>
                  <a:gd name="T7" fmla="*/ 142 h 318"/>
                  <a:gd name="T8" fmla="*/ 0 w 568"/>
                  <a:gd name="T9" fmla="*/ 272 h 318"/>
                  <a:gd name="T10" fmla="*/ 4 w 568"/>
                  <a:gd name="T11" fmla="*/ 296 h 318"/>
                  <a:gd name="T12" fmla="*/ 24 w 568"/>
                  <a:gd name="T13" fmla="*/ 314 h 318"/>
                  <a:gd name="T14" fmla="*/ 54 w 568"/>
                  <a:gd name="T15" fmla="*/ 318 h 318"/>
                  <a:gd name="T16" fmla="*/ 72 w 568"/>
                  <a:gd name="T17" fmla="*/ 314 h 318"/>
                  <a:gd name="T18" fmla="*/ 102 w 568"/>
                  <a:gd name="T19" fmla="*/ 304 h 318"/>
                  <a:gd name="T20" fmla="*/ 126 w 568"/>
                  <a:gd name="T21" fmla="*/ 272 h 318"/>
                  <a:gd name="T22" fmla="*/ 128 w 568"/>
                  <a:gd name="T23" fmla="*/ 256 h 318"/>
                  <a:gd name="T24" fmla="*/ 154 w 568"/>
                  <a:gd name="T25" fmla="*/ 188 h 318"/>
                  <a:gd name="T26" fmla="*/ 202 w 568"/>
                  <a:gd name="T27" fmla="*/ 146 h 318"/>
                  <a:gd name="T28" fmla="*/ 250 w 568"/>
                  <a:gd name="T29" fmla="*/ 128 h 318"/>
                  <a:gd name="T30" fmla="*/ 312 w 568"/>
                  <a:gd name="T31" fmla="*/ 126 h 318"/>
                  <a:gd name="T32" fmla="*/ 382 w 568"/>
                  <a:gd name="T33" fmla="*/ 156 h 318"/>
                  <a:gd name="T34" fmla="*/ 418 w 568"/>
                  <a:gd name="T35" fmla="*/ 198 h 318"/>
                  <a:gd name="T36" fmla="*/ 440 w 568"/>
                  <a:gd name="T37" fmla="*/ 252 h 318"/>
                  <a:gd name="T38" fmla="*/ 440 w 568"/>
                  <a:gd name="T39" fmla="*/ 252 h 318"/>
                  <a:gd name="T40" fmla="*/ 410 w 568"/>
                  <a:gd name="T41" fmla="*/ 186 h 318"/>
                  <a:gd name="T42" fmla="*/ 382 w 568"/>
                  <a:gd name="T43" fmla="*/ 156 h 318"/>
                  <a:gd name="T44" fmla="*/ 284 w 568"/>
                  <a:gd name="T45" fmla="*/ 122 h 318"/>
                  <a:gd name="T46" fmla="*/ 216 w 568"/>
                  <a:gd name="T47" fmla="*/ 134 h 318"/>
                  <a:gd name="T48" fmla="*/ 178 w 568"/>
                  <a:gd name="T49" fmla="*/ 166 h 318"/>
                  <a:gd name="T50" fmla="*/ 142 w 568"/>
                  <a:gd name="T51" fmla="*/ 204 h 318"/>
                  <a:gd name="T52" fmla="*/ 128 w 568"/>
                  <a:gd name="T53" fmla="*/ 254 h 318"/>
                  <a:gd name="T54" fmla="*/ 122 w 568"/>
                  <a:gd name="T55" fmla="*/ 280 h 318"/>
                  <a:gd name="T56" fmla="*/ 90 w 568"/>
                  <a:gd name="T57" fmla="*/ 310 h 318"/>
                  <a:gd name="T58" fmla="*/ 72 w 568"/>
                  <a:gd name="T59" fmla="*/ 314 h 318"/>
                  <a:gd name="T60" fmla="*/ 42 w 568"/>
                  <a:gd name="T61" fmla="*/ 316 h 318"/>
                  <a:gd name="T62" fmla="*/ 18 w 568"/>
                  <a:gd name="T63" fmla="*/ 310 h 318"/>
                  <a:gd name="T64" fmla="*/ 2 w 568"/>
                  <a:gd name="T65" fmla="*/ 288 h 318"/>
                  <a:gd name="T66" fmla="*/ 4 w 568"/>
                  <a:gd name="T67" fmla="*/ 238 h 318"/>
                  <a:gd name="T68" fmla="*/ 38 w 568"/>
                  <a:gd name="T69" fmla="*/ 142 h 318"/>
                  <a:gd name="T70" fmla="*/ 92 w 568"/>
                  <a:gd name="T71" fmla="*/ 70 h 318"/>
                  <a:gd name="T72" fmla="*/ 162 w 568"/>
                  <a:gd name="T73" fmla="*/ 24 h 318"/>
                  <a:gd name="T74" fmla="*/ 252 w 568"/>
                  <a:gd name="T75" fmla="*/ 2 h 318"/>
                  <a:gd name="T76" fmla="*/ 334 w 568"/>
                  <a:gd name="T77" fmla="*/ 6 h 318"/>
                  <a:gd name="T78" fmla="*/ 434 w 568"/>
                  <a:gd name="T79" fmla="*/ 40 h 318"/>
                  <a:gd name="T80" fmla="*/ 498 w 568"/>
                  <a:gd name="T81" fmla="*/ 90 h 318"/>
                  <a:gd name="T82" fmla="*/ 554 w 568"/>
                  <a:gd name="T83" fmla="*/ 186 h 318"/>
                  <a:gd name="T84" fmla="*/ 568 w 568"/>
                  <a:gd name="T85" fmla="*/ 270 h 318"/>
                  <a:gd name="T86" fmla="*/ 550 w 568"/>
                  <a:gd name="T87" fmla="*/ 310 h 318"/>
                  <a:gd name="T88" fmla="*/ 536 w 568"/>
                  <a:gd name="T89" fmla="*/ 314 h 318"/>
                  <a:gd name="T90" fmla="*/ 506 w 568"/>
                  <a:gd name="T91" fmla="*/ 316 h 318"/>
                  <a:gd name="T92" fmla="*/ 478 w 568"/>
                  <a:gd name="T93" fmla="*/ 310 h 318"/>
                  <a:gd name="T94" fmla="*/ 446 w 568"/>
                  <a:gd name="T95" fmla="*/ 286 h 318"/>
                  <a:gd name="T96" fmla="*/ 436 w 568"/>
                  <a:gd name="T97" fmla="*/ 262 h 318"/>
                  <a:gd name="T98" fmla="*/ 436 w 568"/>
                  <a:gd name="T99" fmla="*/ 262 h 318"/>
                  <a:gd name="T100" fmla="*/ 452 w 568"/>
                  <a:gd name="T101" fmla="*/ 294 h 318"/>
                  <a:gd name="T102" fmla="*/ 488 w 568"/>
                  <a:gd name="T103" fmla="*/ 312 h 318"/>
                  <a:gd name="T104" fmla="*/ 516 w 568"/>
                  <a:gd name="T105" fmla="*/ 318 h 318"/>
                  <a:gd name="T106" fmla="*/ 536 w 568"/>
                  <a:gd name="T107" fmla="*/ 314 h 318"/>
                  <a:gd name="T108" fmla="*/ 558 w 568"/>
                  <a:gd name="T109" fmla="*/ 304 h 318"/>
                  <a:gd name="T110" fmla="*/ 568 w 568"/>
                  <a:gd name="T111" fmla="*/ 272 h 318"/>
                  <a:gd name="T112" fmla="*/ 544 w 568"/>
                  <a:gd name="T113" fmla="*/ 160 h 318"/>
                  <a:gd name="T114" fmla="*/ 476 w 568"/>
                  <a:gd name="T115" fmla="*/ 70 h 318"/>
                  <a:gd name="T116" fmla="*/ 410 w 568"/>
                  <a:gd name="T117" fmla="*/ 28 h 318"/>
                  <a:gd name="T118" fmla="*/ 310 w 568"/>
                  <a:gd name="T119" fmla="*/ 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8" h="318">
                    <a:moveTo>
                      <a:pt x="284" y="0"/>
                    </a:moveTo>
                    <a:lnTo>
                      <a:pt x="284" y="0"/>
                    </a:lnTo>
                    <a:lnTo>
                      <a:pt x="252" y="2"/>
                    </a:lnTo>
                    <a:lnTo>
                      <a:pt x="222" y="6"/>
                    </a:lnTo>
                    <a:lnTo>
                      <a:pt x="192" y="14"/>
                    </a:lnTo>
                    <a:lnTo>
                      <a:pt x="162" y="24"/>
                    </a:lnTo>
                    <a:lnTo>
                      <a:pt x="162" y="24"/>
                    </a:lnTo>
                    <a:lnTo>
                      <a:pt x="142" y="34"/>
                    </a:lnTo>
                    <a:lnTo>
                      <a:pt x="124" y="44"/>
                    </a:lnTo>
                    <a:lnTo>
                      <a:pt x="108" y="56"/>
                    </a:lnTo>
                    <a:lnTo>
                      <a:pt x="90" y="70"/>
                    </a:lnTo>
                    <a:lnTo>
                      <a:pt x="76" y="86"/>
                    </a:lnTo>
                    <a:lnTo>
                      <a:pt x="62" y="102"/>
                    </a:lnTo>
                    <a:lnTo>
                      <a:pt x="48" y="122"/>
                    </a:lnTo>
                    <a:lnTo>
                      <a:pt x="36" y="142"/>
                    </a:lnTo>
                    <a:lnTo>
                      <a:pt x="36" y="142"/>
                    </a:lnTo>
                    <a:lnTo>
                      <a:pt x="22" y="172"/>
                    </a:lnTo>
                    <a:lnTo>
                      <a:pt x="10" y="204"/>
                    </a:lnTo>
                    <a:lnTo>
                      <a:pt x="4" y="238"/>
                    </a:lnTo>
                    <a:lnTo>
                      <a:pt x="0" y="272"/>
                    </a:lnTo>
                    <a:lnTo>
                      <a:pt x="0" y="272"/>
                    </a:lnTo>
                    <a:lnTo>
                      <a:pt x="0" y="282"/>
                    </a:lnTo>
                    <a:lnTo>
                      <a:pt x="2" y="290"/>
                    </a:lnTo>
                    <a:lnTo>
                      <a:pt x="4" y="296"/>
                    </a:lnTo>
                    <a:lnTo>
                      <a:pt x="8" y="302"/>
                    </a:lnTo>
                    <a:lnTo>
                      <a:pt x="12" y="306"/>
                    </a:lnTo>
                    <a:lnTo>
                      <a:pt x="18" y="310"/>
                    </a:lnTo>
                    <a:lnTo>
                      <a:pt x="24" y="314"/>
                    </a:lnTo>
                    <a:lnTo>
                      <a:pt x="30" y="314"/>
                    </a:lnTo>
                    <a:lnTo>
                      <a:pt x="30" y="314"/>
                    </a:lnTo>
                    <a:lnTo>
                      <a:pt x="40" y="316"/>
                    </a:lnTo>
                    <a:lnTo>
                      <a:pt x="54" y="318"/>
                    </a:lnTo>
                    <a:lnTo>
                      <a:pt x="54" y="318"/>
                    </a:lnTo>
                    <a:lnTo>
                      <a:pt x="62" y="316"/>
                    </a:lnTo>
                    <a:lnTo>
                      <a:pt x="72" y="314"/>
                    </a:lnTo>
                    <a:lnTo>
                      <a:pt x="72" y="314"/>
                    </a:lnTo>
                    <a:lnTo>
                      <a:pt x="80" y="312"/>
                    </a:lnTo>
                    <a:lnTo>
                      <a:pt x="90" y="310"/>
                    </a:lnTo>
                    <a:lnTo>
                      <a:pt x="90" y="310"/>
                    </a:lnTo>
                    <a:lnTo>
                      <a:pt x="102" y="304"/>
                    </a:lnTo>
                    <a:lnTo>
                      <a:pt x="114" y="294"/>
                    </a:lnTo>
                    <a:lnTo>
                      <a:pt x="118" y="288"/>
                    </a:lnTo>
                    <a:lnTo>
                      <a:pt x="122" y="280"/>
                    </a:lnTo>
                    <a:lnTo>
                      <a:pt x="126" y="272"/>
                    </a:lnTo>
                    <a:lnTo>
                      <a:pt x="126" y="264"/>
                    </a:lnTo>
                    <a:lnTo>
                      <a:pt x="126" y="264"/>
                    </a:lnTo>
                    <a:lnTo>
                      <a:pt x="128" y="256"/>
                    </a:lnTo>
                    <a:lnTo>
                      <a:pt x="128" y="256"/>
                    </a:lnTo>
                    <a:lnTo>
                      <a:pt x="130" y="240"/>
                    </a:lnTo>
                    <a:lnTo>
                      <a:pt x="134" y="222"/>
                    </a:lnTo>
                    <a:lnTo>
                      <a:pt x="142" y="206"/>
                    </a:lnTo>
                    <a:lnTo>
                      <a:pt x="154" y="188"/>
                    </a:lnTo>
                    <a:lnTo>
                      <a:pt x="154" y="188"/>
                    </a:lnTo>
                    <a:lnTo>
                      <a:pt x="166" y="176"/>
                    </a:lnTo>
                    <a:lnTo>
                      <a:pt x="178" y="166"/>
                    </a:lnTo>
                    <a:lnTo>
                      <a:pt x="202" y="146"/>
                    </a:lnTo>
                    <a:lnTo>
                      <a:pt x="202" y="146"/>
                    </a:lnTo>
                    <a:lnTo>
                      <a:pt x="216" y="136"/>
                    </a:lnTo>
                    <a:lnTo>
                      <a:pt x="216" y="136"/>
                    </a:lnTo>
                    <a:lnTo>
                      <a:pt x="250" y="128"/>
                    </a:lnTo>
                    <a:lnTo>
                      <a:pt x="266" y="124"/>
                    </a:lnTo>
                    <a:lnTo>
                      <a:pt x="284" y="124"/>
                    </a:lnTo>
                    <a:lnTo>
                      <a:pt x="284" y="124"/>
                    </a:lnTo>
                    <a:lnTo>
                      <a:pt x="312" y="126"/>
                    </a:lnTo>
                    <a:lnTo>
                      <a:pt x="336" y="132"/>
                    </a:lnTo>
                    <a:lnTo>
                      <a:pt x="358" y="142"/>
                    </a:lnTo>
                    <a:lnTo>
                      <a:pt x="382" y="156"/>
                    </a:lnTo>
                    <a:lnTo>
                      <a:pt x="382" y="156"/>
                    </a:lnTo>
                    <a:lnTo>
                      <a:pt x="392" y="164"/>
                    </a:lnTo>
                    <a:lnTo>
                      <a:pt x="402" y="174"/>
                    </a:lnTo>
                    <a:lnTo>
                      <a:pt x="410" y="186"/>
                    </a:lnTo>
                    <a:lnTo>
                      <a:pt x="418" y="198"/>
                    </a:lnTo>
                    <a:lnTo>
                      <a:pt x="418" y="198"/>
                    </a:lnTo>
                    <a:lnTo>
                      <a:pt x="430" y="224"/>
                    </a:lnTo>
                    <a:lnTo>
                      <a:pt x="440" y="252"/>
                    </a:lnTo>
                    <a:lnTo>
                      <a:pt x="440" y="252"/>
                    </a:lnTo>
                    <a:lnTo>
                      <a:pt x="440" y="252"/>
                    </a:lnTo>
                    <a:lnTo>
                      <a:pt x="440" y="252"/>
                    </a:lnTo>
                    <a:lnTo>
                      <a:pt x="440" y="252"/>
                    </a:lnTo>
                    <a:lnTo>
                      <a:pt x="440" y="252"/>
                    </a:lnTo>
                    <a:lnTo>
                      <a:pt x="430" y="224"/>
                    </a:lnTo>
                    <a:lnTo>
                      <a:pt x="418" y="198"/>
                    </a:lnTo>
                    <a:lnTo>
                      <a:pt x="418" y="198"/>
                    </a:lnTo>
                    <a:lnTo>
                      <a:pt x="410" y="186"/>
                    </a:lnTo>
                    <a:lnTo>
                      <a:pt x="402" y="174"/>
                    </a:lnTo>
                    <a:lnTo>
                      <a:pt x="392" y="164"/>
                    </a:lnTo>
                    <a:lnTo>
                      <a:pt x="382" y="156"/>
                    </a:lnTo>
                    <a:lnTo>
                      <a:pt x="382" y="156"/>
                    </a:lnTo>
                    <a:lnTo>
                      <a:pt x="358" y="142"/>
                    </a:lnTo>
                    <a:lnTo>
                      <a:pt x="336" y="132"/>
                    </a:lnTo>
                    <a:lnTo>
                      <a:pt x="312" y="124"/>
                    </a:lnTo>
                    <a:lnTo>
                      <a:pt x="284" y="122"/>
                    </a:lnTo>
                    <a:lnTo>
                      <a:pt x="284" y="122"/>
                    </a:lnTo>
                    <a:lnTo>
                      <a:pt x="266" y="124"/>
                    </a:lnTo>
                    <a:lnTo>
                      <a:pt x="250" y="128"/>
                    </a:lnTo>
                    <a:lnTo>
                      <a:pt x="216" y="134"/>
                    </a:lnTo>
                    <a:lnTo>
                      <a:pt x="216" y="134"/>
                    </a:lnTo>
                    <a:lnTo>
                      <a:pt x="202" y="144"/>
                    </a:lnTo>
                    <a:lnTo>
                      <a:pt x="202" y="144"/>
                    </a:lnTo>
                    <a:lnTo>
                      <a:pt x="178" y="166"/>
                    </a:lnTo>
                    <a:lnTo>
                      <a:pt x="166" y="176"/>
                    </a:lnTo>
                    <a:lnTo>
                      <a:pt x="154" y="188"/>
                    </a:lnTo>
                    <a:lnTo>
                      <a:pt x="154" y="188"/>
                    </a:lnTo>
                    <a:lnTo>
                      <a:pt x="142" y="204"/>
                    </a:lnTo>
                    <a:lnTo>
                      <a:pt x="134" y="222"/>
                    </a:lnTo>
                    <a:lnTo>
                      <a:pt x="130" y="238"/>
                    </a:lnTo>
                    <a:lnTo>
                      <a:pt x="128" y="254"/>
                    </a:lnTo>
                    <a:lnTo>
                      <a:pt x="128" y="254"/>
                    </a:lnTo>
                    <a:lnTo>
                      <a:pt x="126" y="262"/>
                    </a:lnTo>
                    <a:lnTo>
                      <a:pt x="126" y="262"/>
                    </a:lnTo>
                    <a:lnTo>
                      <a:pt x="124" y="272"/>
                    </a:lnTo>
                    <a:lnTo>
                      <a:pt x="122" y="280"/>
                    </a:lnTo>
                    <a:lnTo>
                      <a:pt x="118" y="288"/>
                    </a:lnTo>
                    <a:lnTo>
                      <a:pt x="114" y="294"/>
                    </a:lnTo>
                    <a:lnTo>
                      <a:pt x="102" y="304"/>
                    </a:lnTo>
                    <a:lnTo>
                      <a:pt x="90" y="310"/>
                    </a:lnTo>
                    <a:lnTo>
                      <a:pt x="90" y="310"/>
                    </a:lnTo>
                    <a:lnTo>
                      <a:pt x="80" y="312"/>
                    </a:lnTo>
                    <a:lnTo>
                      <a:pt x="72" y="314"/>
                    </a:lnTo>
                    <a:lnTo>
                      <a:pt x="72" y="314"/>
                    </a:lnTo>
                    <a:lnTo>
                      <a:pt x="62" y="316"/>
                    </a:lnTo>
                    <a:lnTo>
                      <a:pt x="54" y="316"/>
                    </a:lnTo>
                    <a:lnTo>
                      <a:pt x="54" y="316"/>
                    </a:lnTo>
                    <a:lnTo>
                      <a:pt x="42" y="316"/>
                    </a:lnTo>
                    <a:lnTo>
                      <a:pt x="30" y="314"/>
                    </a:lnTo>
                    <a:lnTo>
                      <a:pt x="30" y="314"/>
                    </a:lnTo>
                    <a:lnTo>
                      <a:pt x="24" y="312"/>
                    </a:lnTo>
                    <a:lnTo>
                      <a:pt x="18" y="310"/>
                    </a:lnTo>
                    <a:lnTo>
                      <a:pt x="14" y="306"/>
                    </a:lnTo>
                    <a:lnTo>
                      <a:pt x="8" y="302"/>
                    </a:lnTo>
                    <a:lnTo>
                      <a:pt x="6" y="296"/>
                    </a:lnTo>
                    <a:lnTo>
                      <a:pt x="2" y="288"/>
                    </a:lnTo>
                    <a:lnTo>
                      <a:pt x="2" y="280"/>
                    </a:lnTo>
                    <a:lnTo>
                      <a:pt x="0" y="272"/>
                    </a:lnTo>
                    <a:lnTo>
                      <a:pt x="0" y="272"/>
                    </a:lnTo>
                    <a:lnTo>
                      <a:pt x="4" y="238"/>
                    </a:lnTo>
                    <a:lnTo>
                      <a:pt x="12" y="204"/>
                    </a:lnTo>
                    <a:lnTo>
                      <a:pt x="22" y="172"/>
                    </a:lnTo>
                    <a:lnTo>
                      <a:pt x="38" y="142"/>
                    </a:lnTo>
                    <a:lnTo>
                      <a:pt x="38" y="142"/>
                    </a:lnTo>
                    <a:lnTo>
                      <a:pt x="50" y="122"/>
                    </a:lnTo>
                    <a:lnTo>
                      <a:pt x="62" y="104"/>
                    </a:lnTo>
                    <a:lnTo>
                      <a:pt x="76" y="86"/>
                    </a:lnTo>
                    <a:lnTo>
                      <a:pt x="92" y="70"/>
                    </a:lnTo>
                    <a:lnTo>
                      <a:pt x="108" y="56"/>
                    </a:lnTo>
                    <a:lnTo>
                      <a:pt x="124" y="44"/>
                    </a:lnTo>
                    <a:lnTo>
                      <a:pt x="142" y="34"/>
                    </a:lnTo>
                    <a:lnTo>
                      <a:pt x="162" y="24"/>
                    </a:lnTo>
                    <a:lnTo>
                      <a:pt x="162" y="24"/>
                    </a:lnTo>
                    <a:lnTo>
                      <a:pt x="192" y="14"/>
                    </a:lnTo>
                    <a:lnTo>
                      <a:pt x="222" y="8"/>
                    </a:lnTo>
                    <a:lnTo>
                      <a:pt x="252" y="2"/>
                    </a:lnTo>
                    <a:lnTo>
                      <a:pt x="284" y="2"/>
                    </a:lnTo>
                    <a:lnTo>
                      <a:pt x="284" y="2"/>
                    </a:lnTo>
                    <a:lnTo>
                      <a:pt x="310" y="2"/>
                    </a:lnTo>
                    <a:lnTo>
                      <a:pt x="334" y="6"/>
                    </a:lnTo>
                    <a:lnTo>
                      <a:pt x="360" y="12"/>
                    </a:lnTo>
                    <a:lnTo>
                      <a:pt x="386" y="18"/>
                    </a:lnTo>
                    <a:lnTo>
                      <a:pt x="410" y="28"/>
                    </a:lnTo>
                    <a:lnTo>
                      <a:pt x="434" y="40"/>
                    </a:lnTo>
                    <a:lnTo>
                      <a:pt x="456" y="54"/>
                    </a:lnTo>
                    <a:lnTo>
                      <a:pt x="476" y="70"/>
                    </a:lnTo>
                    <a:lnTo>
                      <a:pt x="476" y="70"/>
                    </a:lnTo>
                    <a:lnTo>
                      <a:pt x="498" y="90"/>
                    </a:lnTo>
                    <a:lnTo>
                      <a:pt x="516" y="112"/>
                    </a:lnTo>
                    <a:lnTo>
                      <a:pt x="532" y="136"/>
                    </a:lnTo>
                    <a:lnTo>
                      <a:pt x="544" y="162"/>
                    </a:lnTo>
                    <a:lnTo>
                      <a:pt x="554" y="186"/>
                    </a:lnTo>
                    <a:lnTo>
                      <a:pt x="562" y="214"/>
                    </a:lnTo>
                    <a:lnTo>
                      <a:pt x="566" y="242"/>
                    </a:lnTo>
                    <a:lnTo>
                      <a:pt x="568" y="270"/>
                    </a:lnTo>
                    <a:lnTo>
                      <a:pt x="568" y="270"/>
                    </a:lnTo>
                    <a:lnTo>
                      <a:pt x="568" y="284"/>
                    </a:lnTo>
                    <a:lnTo>
                      <a:pt x="564" y="294"/>
                    </a:lnTo>
                    <a:lnTo>
                      <a:pt x="558" y="302"/>
                    </a:lnTo>
                    <a:lnTo>
                      <a:pt x="550" y="310"/>
                    </a:lnTo>
                    <a:lnTo>
                      <a:pt x="550" y="310"/>
                    </a:lnTo>
                    <a:lnTo>
                      <a:pt x="544" y="314"/>
                    </a:lnTo>
                    <a:lnTo>
                      <a:pt x="536" y="314"/>
                    </a:lnTo>
                    <a:lnTo>
                      <a:pt x="536" y="314"/>
                    </a:lnTo>
                    <a:lnTo>
                      <a:pt x="528" y="316"/>
                    </a:lnTo>
                    <a:lnTo>
                      <a:pt x="516" y="316"/>
                    </a:lnTo>
                    <a:lnTo>
                      <a:pt x="516" y="316"/>
                    </a:lnTo>
                    <a:lnTo>
                      <a:pt x="506" y="316"/>
                    </a:lnTo>
                    <a:lnTo>
                      <a:pt x="496" y="314"/>
                    </a:lnTo>
                    <a:lnTo>
                      <a:pt x="496" y="314"/>
                    </a:lnTo>
                    <a:lnTo>
                      <a:pt x="488" y="312"/>
                    </a:lnTo>
                    <a:lnTo>
                      <a:pt x="478" y="310"/>
                    </a:lnTo>
                    <a:lnTo>
                      <a:pt x="478" y="310"/>
                    </a:lnTo>
                    <a:lnTo>
                      <a:pt x="464" y="304"/>
                    </a:lnTo>
                    <a:lnTo>
                      <a:pt x="452" y="294"/>
                    </a:lnTo>
                    <a:lnTo>
                      <a:pt x="446" y="286"/>
                    </a:lnTo>
                    <a:lnTo>
                      <a:pt x="442" y="280"/>
                    </a:lnTo>
                    <a:lnTo>
                      <a:pt x="438" y="270"/>
                    </a:lnTo>
                    <a:lnTo>
                      <a:pt x="436" y="262"/>
                    </a:lnTo>
                    <a:lnTo>
                      <a:pt x="436" y="262"/>
                    </a:lnTo>
                    <a:lnTo>
                      <a:pt x="436" y="262"/>
                    </a:lnTo>
                    <a:lnTo>
                      <a:pt x="436" y="262"/>
                    </a:lnTo>
                    <a:lnTo>
                      <a:pt x="436" y="262"/>
                    </a:lnTo>
                    <a:lnTo>
                      <a:pt x="436" y="262"/>
                    </a:lnTo>
                    <a:lnTo>
                      <a:pt x="438" y="272"/>
                    </a:lnTo>
                    <a:lnTo>
                      <a:pt x="440" y="280"/>
                    </a:lnTo>
                    <a:lnTo>
                      <a:pt x="446" y="288"/>
                    </a:lnTo>
                    <a:lnTo>
                      <a:pt x="452" y="294"/>
                    </a:lnTo>
                    <a:lnTo>
                      <a:pt x="464" y="304"/>
                    </a:lnTo>
                    <a:lnTo>
                      <a:pt x="478" y="310"/>
                    </a:lnTo>
                    <a:lnTo>
                      <a:pt x="478" y="310"/>
                    </a:lnTo>
                    <a:lnTo>
                      <a:pt x="488" y="312"/>
                    </a:lnTo>
                    <a:lnTo>
                      <a:pt x="496" y="314"/>
                    </a:lnTo>
                    <a:lnTo>
                      <a:pt x="496" y="314"/>
                    </a:lnTo>
                    <a:lnTo>
                      <a:pt x="506" y="316"/>
                    </a:lnTo>
                    <a:lnTo>
                      <a:pt x="516" y="318"/>
                    </a:lnTo>
                    <a:lnTo>
                      <a:pt x="516" y="318"/>
                    </a:lnTo>
                    <a:lnTo>
                      <a:pt x="528" y="316"/>
                    </a:lnTo>
                    <a:lnTo>
                      <a:pt x="536" y="314"/>
                    </a:lnTo>
                    <a:lnTo>
                      <a:pt x="536" y="314"/>
                    </a:lnTo>
                    <a:lnTo>
                      <a:pt x="544" y="314"/>
                    </a:lnTo>
                    <a:lnTo>
                      <a:pt x="550" y="310"/>
                    </a:lnTo>
                    <a:lnTo>
                      <a:pt x="550" y="310"/>
                    </a:lnTo>
                    <a:lnTo>
                      <a:pt x="558" y="304"/>
                    </a:lnTo>
                    <a:lnTo>
                      <a:pt x="564" y="294"/>
                    </a:lnTo>
                    <a:lnTo>
                      <a:pt x="568" y="284"/>
                    </a:lnTo>
                    <a:lnTo>
                      <a:pt x="568" y="272"/>
                    </a:lnTo>
                    <a:lnTo>
                      <a:pt x="568" y="272"/>
                    </a:lnTo>
                    <a:lnTo>
                      <a:pt x="566" y="242"/>
                    </a:lnTo>
                    <a:lnTo>
                      <a:pt x="562" y="214"/>
                    </a:lnTo>
                    <a:lnTo>
                      <a:pt x="554" y="186"/>
                    </a:lnTo>
                    <a:lnTo>
                      <a:pt x="544" y="160"/>
                    </a:lnTo>
                    <a:lnTo>
                      <a:pt x="532" y="136"/>
                    </a:lnTo>
                    <a:lnTo>
                      <a:pt x="516" y="112"/>
                    </a:lnTo>
                    <a:lnTo>
                      <a:pt x="498" y="90"/>
                    </a:lnTo>
                    <a:lnTo>
                      <a:pt x="476" y="70"/>
                    </a:lnTo>
                    <a:lnTo>
                      <a:pt x="476" y="70"/>
                    </a:lnTo>
                    <a:lnTo>
                      <a:pt x="456" y="54"/>
                    </a:lnTo>
                    <a:lnTo>
                      <a:pt x="434" y="40"/>
                    </a:lnTo>
                    <a:lnTo>
                      <a:pt x="410" y="28"/>
                    </a:lnTo>
                    <a:lnTo>
                      <a:pt x="386" y="18"/>
                    </a:lnTo>
                    <a:lnTo>
                      <a:pt x="360" y="10"/>
                    </a:lnTo>
                    <a:lnTo>
                      <a:pt x="334" y="6"/>
                    </a:lnTo>
                    <a:lnTo>
                      <a:pt x="310" y="2"/>
                    </a:lnTo>
                    <a:lnTo>
                      <a:pt x="284" y="0"/>
                    </a:lnTo>
                  </a:path>
                </a:pathLst>
              </a:custGeom>
              <a:noFill/>
              <a:ln>
                <a:noFill/>
              </a:ln>
            </p:spPr>
            <p:txBody>
              <a:bodyPr vert="horz" wrap="square" lIns="91440" tIns="45720" rIns="91440" bIns="45720" numCol="1" anchor="t" anchorCtr="0" compatLnSpc="1"/>
              <a:lstStyle/>
              <a:p>
                <a:endParaRPr lang="zh-CN" altLang="en-US"/>
              </a:p>
            </p:txBody>
          </p:sp>
          <p:sp>
            <p:nvSpPr>
              <p:cNvPr id="806" name="Freeform 185"/>
              <p:cNvSpPr/>
              <p:nvPr/>
            </p:nvSpPr>
            <p:spPr bwMode="auto">
              <a:xfrm>
                <a:off x="2607" y="3257"/>
                <a:ext cx="568" cy="314"/>
              </a:xfrm>
              <a:custGeom>
                <a:avLst/>
                <a:gdLst>
                  <a:gd name="T0" fmla="*/ 222 w 568"/>
                  <a:gd name="T1" fmla="*/ 6 h 314"/>
                  <a:gd name="T2" fmla="*/ 142 w 568"/>
                  <a:gd name="T3" fmla="*/ 32 h 314"/>
                  <a:gd name="T4" fmla="*/ 76 w 568"/>
                  <a:gd name="T5" fmla="*/ 84 h 314"/>
                  <a:gd name="T6" fmla="*/ 38 w 568"/>
                  <a:gd name="T7" fmla="*/ 140 h 314"/>
                  <a:gd name="T8" fmla="*/ 0 w 568"/>
                  <a:gd name="T9" fmla="*/ 270 h 314"/>
                  <a:gd name="T10" fmla="*/ 6 w 568"/>
                  <a:gd name="T11" fmla="*/ 294 h 314"/>
                  <a:gd name="T12" fmla="*/ 24 w 568"/>
                  <a:gd name="T13" fmla="*/ 310 h 314"/>
                  <a:gd name="T14" fmla="*/ 54 w 568"/>
                  <a:gd name="T15" fmla="*/ 314 h 314"/>
                  <a:gd name="T16" fmla="*/ 72 w 568"/>
                  <a:gd name="T17" fmla="*/ 312 h 314"/>
                  <a:gd name="T18" fmla="*/ 102 w 568"/>
                  <a:gd name="T19" fmla="*/ 302 h 314"/>
                  <a:gd name="T20" fmla="*/ 124 w 568"/>
                  <a:gd name="T21" fmla="*/ 270 h 314"/>
                  <a:gd name="T22" fmla="*/ 128 w 568"/>
                  <a:gd name="T23" fmla="*/ 252 h 314"/>
                  <a:gd name="T24" fmla="*/ 154 w 568"/>
                  <a:gd name="T25" fmla="*/ 186 h 314"/>
                  <a:gd name="T26" fmla="*/ 202 w 568"/>
                  <a:gd name="T27" fmla="*/ 142 h 314"/>
                  <a:gd name="T28" fmla="*/ 250 w 568"/>
                  <a:gd name="T29" fmla="*/ 126 h 314"/>
                  <a:gd name="T30" fmla="*/ 312 w 568"/>
                  <a:gd name="T31" fmla="*/ 122 h 314"/>
                  <a:gd name="T32" fmla="*/ 382 w 568"/>
                  <a:gd name="T33" fmla="*/ 154 h 314"/>
                  <a:gd name="T34" fmla="*/ 418 w 568"/>
                  <a:gd name="T35" fmla="*/ 196 h 314"/>
                  <a:gd name="T36" fmla="*/ 440 w 568"/>
                  <a:gd name="T37" fmla="*/ 250 h 314"/>
                  <a:gd name="T38" fmla="*/ 418 w 568"/>
                  <a:gd name="T39" fmla="*/ 194 h 314"/>
                  <a:gd name="T40" fmla="*/ 392 w 568"/>
                  <a:gd name="T41" fmla="*/ 162 h 314"/>
                  <a:gd name="T42" fmla="*/ 336 w 568"/>
                  <a:gd name="T43" fmla="*/ 128 h 314"/>
                  <a:gd name="T44" fmla="*/ 266 w 568"/>
                  <a:gd name="T45" fmla="*/ 122 h 314"/>
                  <a:gd name="T46" fmla="*/ 202 w 568"/>
                  <a:gd name="T47" fmla="*/ 142 h 314"/>
                  <a:gd name="T48" fmla="*/ 154 w 568"/>
                  <a:gd name="T49" fmla="*/ 186 h 314"/>
                  <a:gd name="T50" fmla="*/ 130 w 568"/>
                  <a:gd name="T51" fmla="*/ 236 h 314"/>
                  <a:gd name="T52" fmla="*/ 126 w 568"/>
                  <a:gd name="T53" fmla="*/ 260 h 314"/>
                  <a:gd name="T54" fmla="*/ 114 w 568"/>
                  <a:gd name="T55" fmla="*/ 290 h 314"/>
                  <a:gd name="T56" fmla="*/ 80 w 568"/>
                  <a:gd name="T57" fmla="*/ 310 h 314"/>
                  <a:gd name="T58" fmla="*/ 54 w 568"/>
                  <a:gd name="T59" fmla="*/ 314 h 314"/>
                  <a:gd name="T60" fmla="*/ 30 w 568"/>
                  <a:gd name="T61" fmla="*/ 312 h 314"/>
                  <a:gd name="T62" fmla="*/ 10 w 568"/>
                  <a:gd name="T63" fmla="*/ 298 h 314"/>
                  <a:gd name="T64" fmla="*/ 2 w 568"/>
                  <a:gd name="T65" fmla="*/ 270 h 314"/>
                  <a:gd name="T66" fmla="*/ 22 w 568"/>
                  <a:gd name="T67" fmla="*/ 170 h 314"/>
                  <a:gd name="T68" fmla="*/ 62 w 568"/>
                  <a:gd name="T69" fmla="*/ 102 h 314"/>
                  <a:gd name="T70" fmla="*/ 126 w 568"/>
                  <a:gd name="T71" fmla="*/ 44 h 314"/>
                  <a:gd name="T72" fmla="*/ 192 w 568"/>
                  <a:gd name="T73" fmla="*/ 12 h 314"/>
                  <a:gd name="T74" fmla="*/ 284 w 568"/>
                  <a:gd name="T75" fmla="*/ 0 h 314"/>
                  <a:gd name="T76" fmla="*/ 386 w 568"/>
                  <a:gd name="T77" fmla="*/ 18 h 314"/>
                  <a:gd name="T78" fmla="*/ 476 w 568"/>
                  <a:gd name="T79" fmla="*/ 68 h 314"/>
                  <a:gd name="T80" fmla="*/ 530 w 568"/>
                  <a:gd name="T81" fmla="*/ 134 h 314"/>
                  <a:gd name="T82" fmla="*/ 566 w 568"/>
                  <a:gd name="T83" fmla="*/ 240 h 314"/>
                  <a:gd name="T84" fmla="*/ 562 w 568"/>
                  <a:gd name="T85" fmla="*/ 292 h 314"/>
                  <a:gd name="T86" fmla="*/ 544 w 568"/>
                  <a:gd name="T87" fmla="*/ 310 h 314"/>
                  <a:gd name="T88" fmla="*/ 516 w 568"/>
                  <a:gd name="T89" fmla="*/ 314 h 314"/>
                  <a:gd name="T90" fmla="*/ 496 w 568"/>
                  <a:gd name="T91" fmla="*/ 312 h 314"/>
                  <a:gd name="T92" fmla="*/ 464 w 568"/>
                  <a:gd name="T93" fmla="*/ 300 h 314"/>
                  <a:gd name="T94" fmla="*/ 438 w 568"/>
                  <a:gd name="T95" fmla="*/ 268 h 314"/>
                  <a:gd name="T96" fmla="*/ 436 w 568"/>
                  <a:gd name="T97" fmla="*/ 260 h 314"/>
                  <a:gd name="T98" fmla="*/ 438 w 568"/>
                  <a:gd name="T99" fmla="*/ 268 h 314"/>
                  <a:gd name="T100" fmla="*/ 464 w 568"/>
                  <a:gd name="T101" fmla="*/ 302 h 314"/>
                  <a:gd name="T102" fmla="*/ 496 w 568"/>
                  <a:gd name="T103" fmla="*/ 312 h 314"/>
                  <a:gd name="T104" fmla="*/ 516 w 568"/>
                  <a:gd name="T105" fmla="*/ 314 h 314"/>
                  <a:gd name="T106" fmla="*/ 544 w 568"/>
                  <a:gd name="T107" fmla="*/ 312 h 314"/>
                  <a:gd name="T108" fmla="*/ 564 w 568"/>
                  <a:gd name="T109" fmla="*/ 292 h 314"/>
                  <a:gd name="T110" fmla="*/ 566 w 568"/>
                  <a:gd name="T111" fmla="*/ 240 h 314"/>
                  <a:gd name="T112" fmla="*/ 532 w 568"/>
                  <a:gd name="T113" fmla="*/ 134 h 314"/>
                  <a:gd name="T114" fmla="*/ 476 w 568"/>
                  <a:gd name="T115" fmla="*/ 68 h 314"/>
                  <a:gd name="T116" fmla="*/ 386 w 568"/>
                  <a:gd name="T117" fmla="*/ 16 h 314"/>
                  <a:gd name="T118" fmla="*/ 284 w 568"/>
                  <a:gd name="T1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8" h="314">
                    <a:moveTo>
                      <a:pt x="284" y="0"/>
                    </a:moveTo>
                    <a:lnTo>
                      <a:pt x="284" y="0"/>
                    </a:lnTo>
                    <a:lnTo>
                      <a:pt x="252" y="0"/>
                    </a:lnTo>
                    <a:lnTo>
                      <a:pt x="222" y="6"/>
                    </a:lnTo>
                    <a:lnTo>
                      <a:pt x="192" y="12"/>
                    </a:lnTo>
                    <a:lnTo>
                      <a:pt x="162" y="22"/>
                    </a:lnTo>
                    <a:lnTo>
                      <a:pt x="162" y="22"/>
                    </a:lnTo>
                    <a:lnTo>
                      <a:pt x="142" y="32"/>
                    </a:lnTo>
                    <a:lnTo>
                      <a:pt x="124" y="42"/>
                    </a:lnTo>
                    <a:lnTo>
                      <a:pt x="108" y="54"/>
                    </a:lnTo>
                    <a:lnTo>
                      <a:pt x="92" y="68"/>
                    </a:lnTo>
                    <a:lnTo>
                      <a:pt x="76" y="84"/>
                    </a:lnTo>
                    <a:lnTo>
                      <a:pt x="62" y="102"/>
                    </a:lnTo>
                    <a:lnTo>
                      <a:pt x="50" y="120"/>
                    </a:lnTo>
                    <a:lnTo>
                      <a:pt x="38" y="140"/>
                    </a:lnTo>
                    <a:lnTo>
                      <a:pt x="38" y="140"/>
                    </a:lnTo>
                    <a:lnTo>
                      <a:pt x="22" y="170"/>
                    </a:lnTo>
                    <a:lnTo>
                      <a:pt x="12" y="202"/>
                    </a:lnTo>
                    <a:lnTo>
                      <a:pt x="4" y="236"/>
                    </a:lnTo>
                    <a:lnTo>
                      <a:pt x="0" y="270"/>
                    </a:lnTo>
                    <a:lnTo>
                      <a:pt x="0" y="270"/>
                    </a:lnTo>
                    <a:lnTo>
                      <a:pt x="2" y="278"/>
                    </a:lnTo>
                    <a:lnTo>
                      <a:pt x="2" y="286"/>
                    </a:lnTo>
                    <a:lnTo>
                      <a:pt x="6" y="294"/>
                    </a:lnTo>
                    <a:lnTo>
                      <a:pt x="8" y="300"/>
                    </a:lnTo>
                    <a:lnTo>
                      <a:pt x="14" y="304"/>
                    </a:lnTo>
                    <a:lnTo>
                      <a:pt x="18" y="308"/>
                    </a:lnTo>
                    <a:lnTo>
                      <a:pt x="24" y="310"/>
                    </a:lnTo>
                    <a:lnTo>
                      <a:pt x="30" y="312"/>
                    </a:lnTo>
                    <a:lnTo>
                      <a:pt x="30" y="312"/>
                    </a:lnTo>
                    <a:lnTo>
                      <a:pt x="42" y="314"/>
                    </a:lnTo>
                    <a:lnTo>
                      <a:pt x="54" y="314"/>
                    </a:lnTo>
                    <a:lnTo>
                      <a:pt x="54" y="314"/>
                    </a:lnTo>
                    <a:lnTo>
                      <a:pt x="62" y="314"/>
                    </a:lnTo>
                    <a:lnTo>
                      <a:pt x="72" y="312"/>
                    </a:lnTo>
                    <a:lnTo>
                      <a:pt x="72" y="312"/>
                    </a:lnTo>
                    <a:lnTo>
                      <a:pt x="80" y="310"/>
                    </a:lnTo>
                    <a:lnTo>
                      <a:pt x="90" y="308"/>
                    </a:lnTo>
                    <a:lnTo>
                      <a:pt x="90" y="308"/>
                    </a:lnTo>
                    <a:lnTo>
                      <a:pt x="102" y="302"/>
                    </a:lnTo>
                    <a:lnTo>
                      <a:pt x="114" y="292"/>
                    </a:lnTo>
                    <a:lnTo>
                      <a:pt x="118" y="286"/>
                    </a:lnTo>
                    <a:lnTo>
                      <a:pt x="122" y="278"/>
                    </a:lnTo>
                    <a:lnTo>
                      <a:pt x="124" y="270"/>
                    </a:lnTo>
                    <a:lnTo>
                      <a:pt x="126" y="260"/>
                    </a:lnTo>
                    <a:lnTo>
                      <a:pt x="126" y="260"/>
                    </a:lnTo>
                    <a:lnTo>
                      <a:pt x="128" y="252"/>
                    </a:lnTo>
                    <a:lnTo>
                      <a:pt x="128" y="252"/>
                    </a:lnTo>
                    <a:lnTo>
                      <a:pt x="130" y="236"/>
                    </a:lnTo>
                    <a:lnTo>
                      <a:pt x="134" y="220"/>
                    </a:lnTo>
                    <a:lnTo>
                      <a:pt x="142" y="202"/>
                    </a:lnTo>
                    <a:lnTo>
                      <a:pt x="154" y="186"/>
                    </a:lnTo>
                    <a:lnTo>
                      <a:pt x="154" y="186"/>
                    </a:lnTo>
                    <a:lnTo>
                      <a:pt x="166" y="174"/>
                    </a:lnTo>
                    <a:lnTo>
                      <a:pt x="178" y="164"/>
                    </a:lnTo>
                    <a:lnTo>
                      <a:pt x="202" y="142"/>
                    </a:lnTo>
                    <a:lnTo>
                      <a:pt x="202" y="142"/>
                    </a:lnTo>
                    <a:lnTo>
                      <a:pt x="216" y="132"/>
                    </a:lnTo>
                    <a:lnTo>
                      <a:pt x="216" y="132"/>
                    </a:lnTo>
                    <a:lnTo>
                      <a:pt x="250" y="126"/>
                    </a:lnTo>
                    <a:lnTo>
                      <a:pt x="266" y="122"/>
                    </a:lnTo>
                    <a:lnTo>
                      <a:pt x="284" y="120"/>
                    </a:lnTo>
                    <a:lnTo>
                      <a:pt x="284" y="120"/>
                    </a:lnTo>
                    <a:lnTo>
                      <a:pt x="312" y="122"/>
                    </a:lnTo>
                    <a:lnTo>
                      <a:pt x="336" y="130"/>
                    </a:lnTo>
                    <a:lnTo>
                      <a:pt x="358" y="140"/>
                    </a:lnTo>
                    <a:lnTo>
                      <a:pt x="382" y="154"/>
                    </a:lnTo>
                    <a:lnTo>
                      <a:pt x="382" y="154"/>
                    </a:lnTo>
                    <a:lnTo>
                      <a:pt x="392" y="162"/>
                    </a:lnTo>
                    <a:lnTo>
                      <a:pt x="402" y="172"/>
                    </a:lnTo>
                    <a:lnTo>
                      <a:pt x="410" y="184"/>
                    </a:lnTo>
                    <a:lnTo>
                      <a:pt x="418" y="196"/>
                    </a:lnTo>
                    <a:lnTo>
                      <a:pt x="418" y="196"/>
                    </a:lnTo>
                    <a:lnTo>
                      <a:pt x="430" y="222"/>
                    </a:lnTo>
                    <a:lnTo>
                      <a:pt x="440" y="250"/>
                    </a:lnTo>
                    <a:lnTo>
                      <a:pt x="440" y="250"/>
                    </a:lnTo>
                    <a:lnTo>
                      <a:pt x="440" y="248"/>
                    </a:lnTo>
                    <a:lnTo>
                      <a:pt x="440" y="248"/>
                    </a:lnTo>
                    <a:lnTo>
                      <a:pt x="430" y="220"/>
                    </a:lnTo>
                    <a:lnTo>
                      <a:pt x="418" y="194"/>
                    </a:lnTo>
                    <a:lnTo>
                      <a:pt x="418" y="194"/>
                    </a:lnTo>
                    <a:lnTo>
                      <a:pt x="410" y="182"/>
                    </a:lnTo>
                    <a:lnTo>
                      <a:pt x="402" y="172"/>
                    </a:lnTo>
                    <a:lnTo>
                      <a:pt x="392" y="162"/>
                    </a:lnTo>
                    <a:lnTo>
                      <a:pt x="382" y="152"/>
                    </a:lnTo>
                    <a:lnTo>
                      <a:pt x="382" y="152"/>
                    </a:lnTo>
                    <a:lnTo>
                      <a:pt x="358" y="138"/>
                    </a:lnTo>
                    <a:lnTo>
                      <a:pt x="336" y="128"/>
                    </a:lnTo>
                    <a:lnTo>
                      <a:pt x="312" y="122"/>
                    </a:lnTo>
                    <a:lnTo>
                      <a:pt x="284" y="120"/>
                    </a:lnTo>
                    <a:lnTo>
                      <a:pt x="284" y="120"/>
                    </a:lnTo>
                    <a:lnTo>
                      <a:pt x="266" y="122"/>
                    </a:lnTo>
                    <a:lnTo>
                      <a:pt x="250" y="124"/>
                    </a:lnTo>
                    <a:lnTo>
                      <a:pt x="216" y="132"/>
                    </a:lnTo>
                    <a:lnTo>
                      <a:pt x="216" y="132"/>
                    </a:lnTo>
                    <a:lnTo>
                      <a:pt x="202" y="142"/>
                    </a:lnTo>
                    <a:lnTo>
                      <a:pt x="202" y="142"/>
                    </a:lnTo>
                    <a:lnTo>
                      <a:pt x="178" y="162"/>
                    </a:lnTo>
                    <a:lnTo>
                      <a:pt x="166" y="174"/>
                    </a:lnTo>
                    <a:lnTo>
                      <a:pt x="154" y="186"/>
                    </a:lnTo>
                    <a:lnTo>
                      <a:pt x="154" y="186"/>
                    </a:lnTo>
                    <a:lnTo>
                      <a:pt x="142" y="202"/>
                    </a:lnTo>
                    <a:lnTo>
                      <a:pt x="134" y="218"/>
                    </a:lnTo>
                    <a:lnTo>
                      <a:pt x="130" y="236"/>
                    </a:lnTo>
                    <a:lnTo>
                      <a:pt x="126" y="252"/>
                    </a:lnTo>
                    <a:lnTo>
                      <a:pt x="126" y="252"/>
                    </a:lnTo>
                    <a:lnTo>
                      <a:pt x="126" y="260"/>
                    </a:lnTo>
                    <a:lnTo>
                      <a:pt x="126" y="260"/>
                    </a:lnTo>
                    <a:lnTo>
                      <a:pt x="124" y="268"/>
                    </a:lnTo>
                    <a:lnTo>
                      <a:pt x="122" y="276"/>
                    </a:lnTo>
                    <a:lnTo>
                      <a:pt x="118" y="284"/>
                    </a:lnTo>
                    <a:lnTo>
                      <a:pt x="114" y="290"/>
                    </a:lnTo>
                    <a:lnTo>
                      <a:pt x="102" y="300"/>
                    </a:lnTo>
                    <a:lnTo>
                      <a:pt x="90" y="306"/>
                    </a:lnTo>
                    <a:lnTo>
                      <a:pt x="90" y="306"/>
                    </a:lnTo>
                    <a:lnTo>
                      <a:pt x="80" y="310"/>
                    </a:lnTo>
                    <a:lnTo>
                      <a:pt x="72" y="312"/>
                    </a:lnTo>
                    <a:lnTo>
                      <a:pt x="72" y="312"/>
                    </a:lnTo>
                    <a:lnTo>
                      <a:pt x="62" y="314"/>
                    </a:lnTo>
                    <a:lnTo>
                      <a:pt x="54" y="314"/>
                    </a:lnTo>
                    <a:lnTo>
                      <a:pt x="54" y="314"/>
                    </a:lnTo>
                    <a:lnTo>
                      <a:pt x="42" y="314"/>
                    </a:lnTo>
                    <a:lnTo>
                      <a:pt x="30" y="312"/>
                    </a:lnTo>
                    <a:lnTo>
                      <a:pt x="30" y="312"/>
                    </a:lnTo>
                    <a:lnTo>
                      <a:pt x="24" y="310"/>
                    </a:lnTo>
                    <a:lnTo>
                      <a:pt x="18" y="308"/>
                    </a:lnTo>
                    <a:lnTo>
                      <a:pt x="14" y="304"/>
                    </a:lnTo>
                    <a:lnTo>
                      <a:pt x="10" y="298"/>
                    </a:lnTo>
                    <a:lnTo>
                      <a:pt x="6" y="292"/>
                    </a:lnTo>
                    <a:lnTo>
                      <a:pt x="4" y="286"/>
                    </a:lnTo>
                    <a:lnTo>
                      <a:pt x="2" y="278"/>
                    </a:lnTo>
                    <a:lnTo>
                      <a:pt x="2" y="270"/>
                    </a:lnTo>
                    <a:lnTo>
                      <a:pt x="2" y="270"/>
                    </a:lnTo>
                    <a:lnTo>
                      <a:pt x="4" y="236"/>
                    </a:lnTo>
                    <a:lnTo>
                      <a:pt x="12" y="202"/>
                    </a:lnTo>
                    <a:lnTo>
                      <a:pt x="22" y="170"/>
                    </a:lnTo>
                    <a:lnTo>
                      <a:pt x="38" y="140"/>
                    </a:lnTo>
                    <a:lnTo>
                      <a:pt x="38" y="140"/>
                    </a:lnTo>
                    <a:lnTo>
                      <a:pt x="50" y="120"/>
                    </a:lnTo>
                    <a:lnTo>
                      <a:pt x="62" y="102"/>
                    </a:lnTo>
                    <a:lnTo>
                      <a:pt x="76" y="84"/>
                    </a:lnTo>
                    <a:lnTo>
                      <a:pt x="92" y="70"/>
                    </a:lnTo>
                    <a:lnTo>
                      <a:pt x="108" y="56"/>
                    </a:lnTo>
                    <a:lnTo>
                      <a:pt x="126" y="44"/>
                    </a:lnTo>
                    <a:lnTo>
                      <a:pt x="144" y="32"/>
                    </a:lnTo>
                    <a:lnTo>
                      <a:pt x="162" y="24"/>
                    </a:lnTo>
                    <a:lnTo>
                      <a:pt x="162" y="24"/>
                    </a:lnTo>
                    <a:lnTo>
                      <a:pt x="192" y="12"/>
                    </a:lnTo>
                    <a:lnTo>
                      <a:pt x="222" y="6"/>
                    </a:lnTo>
                    <a:lnTo>
                      <a:pt x="252" y="2"/>
                    </a:lnTo>
                    <a:lnTo>
                      <a:pt x="284" y="0"/>
                    </a:lnTo>
                    <a:lnTo>
                      <a:pt x="284" y="0"/>
                    </a:lnTo>
                    <a:lnTo>
                      <a:pt x="310" y="2"/>
                    </a:lnTo>
                    <a:lnTo>
                      <a:pt x="334" y="4"/>
                    </a:lnTo>
                    <a:lnTo>
                      <a:pt x="360" y="10"/>
                    </a:lnTo>
                    <a:lnTo>
                      <a:pt x="386" y="18"/>
                    </a:lnTo>
                    <a:lnTo>
                      <a:pt x="410" y="26"/>
                    </a:lnTo>
                    <a:lnTo>
                      <a:pt x="432" y="38"/>
                    </a:lnTo>
                    <a:lnTo>
                      <a:pt x="456" y="52"/>
                    </a:lnTo>
                    <a:lnTo>
                      <a:pt x="476" y="68"/>
                    </a:lnTo>
                    <a:lnTo>
                      <a:pt x="476" y="68"/>
                    </a:lnTo>
                    <a:lnTo>
                      <a:pt x="496" y="90"/>
                    </a:lnTo>
                    <a:lnTo>
                      <a:pt x="516" y="112"/>
                    </a:lnTo>
                    <a:lnTo>
                      <a:pt x="530" y="134"/>
                    </a:lnTo>
                    <a:lnTo>
                      <a:pt x="544" y="160"/>
                    </a:lnTo>
                    <a:lnTo>
                      <a:pt x="554" y="184"/>
                    </a:lnTo>
                    <a:lnTo>
                      <a:pt x="560" y="212"/>
                    </a:lnTo>
                    <a:lnTo>
                      <a:pt x="566" y="240"/>
                    </a:lnTo>
                    <a:lnTo>
                      <a:pt x="568" y="268"/>
                    </a:lnTo>
                    <a:lnTo>
                      <a:pt x="568" y="268"/>
                    </a:lnTo>
                    <a:lnTo>
                      <a:pt x="566" y="280"/>
                    </a:lnTo>
                    <a:lnTo>
                      <a:pt x="562" y="292"/>
                    </a:lnTo>
                    <a:lnTo>
                      <a:pt x="558" y="300"/>
                    </a:lnTo>
                    <a:lnTo>
                      <a:pt x="550" y="306"/>
                    </a:lnTo>
                    <a:lnTo>
                      <a:pt x="550" y="306"/>
                    </a:lnTo>
                    <a:lnTo>
                      <a:pt x="544" y="310"/>
                    </a:lnTo>
                    <a:lnTo>
                      <a:pt x="536" y="312"/>
                    </a:lnTo>
                    <a:lnTo>
                      <a:pt x="536" y="312"/>
                    </a:lnTo>
                    <a:lnTo>
                      <a:pt x="528" y="314"/>
                    </a:lnTo>
                    <a:lnTo>
                      <a:pt x="516" y="314"/>
                    </a:lnTo>
                    <a:lnTo>
                      <a:pt x="516" y="314"/>
                    </a:lnTo>
                    <a:lnTo>
                      <a:pt x="506" y="314"/>
                    </a:lnTo>
                    <a:lnTo>
                      <a:pt x="496" y="312"/>
                    </a:lnTo>
                    <a:lnTo>
                      <a:pt x="496" y="312"/>
                    </a:lnTo>
                    <a:lnTo>
                      <a:pt x="488" y="310"/>
                    </a:lnTo>
                    <a:lnTo>
                      <a:pt x="478" y="306"/>
                    </a:lnTo>
                    <a:lnTo>
                      <a:pt x="478" y="306"/>
                    </a:lnTo>
                    <a:lnTo>
                      <a:pt x="464" y="300"/>
                    </a:lnTo>
                    <a:lnTo>
                      <a:pt x="452" y="290"/>
                    </a:lnTo>
                    <a:lnTo>
                      <a:pt x="446" y="284"/>
                    </a:lnTo>
                    <a:lnTo>
                      <a:pt x="442" y="276"/>
                    </a:lnTo>
                    <a:lnTo>
                      <a:pt x="438" y="268"/>
                    </a:lnTo>
                    <a:lnTo>
                      <a:pt x="436" y="258"/>
                    </a:lnTo>
                    <a:lnTo>
                      <a:pt x="436" y="258"/>
                    </a:lnTo>
                    <a:lnTo>
                      <a:pt x="436" y="260"/>
                    </a:lnTo>
                    <a:lnTo>
                      <a:pt x="436" y="260"/>
                    </a:lnTo>
                    <a:lnTo>
                      <a:pt x="436" y="260"/>
                    </a:lnTo>
                    <a:lnTo>
                      <a:pt x="436" y="260"/>
                    </a:lnTo>
                    <a:lnTo>
                      <a:pt x="436" y="260"/>
                    </a:lnTo>
                    <a:lnTo>
                      <a:pt x="438" y="268"/>
                    </a:lnTo>
                    <a:lnTo>
                      <a:pt x="442" y="278"/>
                    </a:lnTo>
                    <a:lnTo>
                      <a:pt x="446" y="284"/>
                    </a:lnTo>
                    <a:lnTo>
                      <a:pt x="452" y="292"/>
                    </a:lnTo>
                    <a:lnTo>
                      <a:pt x="464" y="302"/>
                    </a:lnTo>
                    <a:lnTo>
                      <a:pt x="478" y="308"/>
                    </a:lnTo>
                    <a:lnTo>
                      <a:pt x="478" y="308"/>
                    </a:lnTo>
                    <a:lnTo>
                      <a:pt x="488" y="310"/>
                    </a:lnTo>
                    <a:lnTo>
                      <a:pt x="496" y="312"/>
                    </a:lnTo>
                    <a:lnTo>
                      <a:pt x="496" y="312"/>
                    </a:lnTo>
                    <a:lnTo>
                      <a:pt x="506" y="314"/>
                    </a:lnTo>
                    <a:lnTo>
                      <a:pt x="516" y="314"/>
                    </a:lnTo>
                    <a:lnTo>
                      <a:pt x="516" y="314"/>
                    </a:lnTo>
                    <a:lnTo>
                      <a:pt x="528" y="314"/>
                    </a:lnTo>
                    <a:lnTo>
                      <a:pt x="536" y="312"/>
                    </a:lnTo>
                    <a:lnTo>
                      <a:pt x="536" y="312"/>
                    </a:lnTo>
                    <a:lnTo>
                      <a:pt x="544" y="312"/>
                    </a:lnTo>
                    <a:lnTo>
                      <a:pt x="550" y="308"/>
                    </a:lnTo>
                    <a:lnTo>
                      <a:pt x="550" y="308"/>
                    </a:lnTo>
                    <a:lnTo>
                      <a:pt x="558" y="300"/>
                    </a:lnTo>
                    <a:lnTo>
                      <a:pt x="564" y="292"/>
                    </a:lnTo>
                    <a:lnTo>
                      <a:pt x="568" y="282"/>
                    </a:lnTo>
                    <a:lnTo>
                      <a:pt x="568" y="268"/>
                    </a:lnTo>
                    <a:lnTo>
                      <a:pt x="568" y="268"/>
                    </a:lnTo>
                    <a:lnTo>
                      <a:pt x="566" y="240"/>
                    </a:lnTo>
                    <a:lnTo>
                      <a:pt x="562" y="212"/>
                    </a:lnTo>
                    <a:lnTo>
                      <a:pt x="554" y="184"/>
                    </a:lnTo>
                    <a:lnTo>
                      <a:pt x="544" y="160"/>
                    </a:lnTo>
                    <a:lnTo>
                      <a:pt x="532" y="134"/>
                    </a:lnTo>
                    <a:lnTo>
                      <a:pt x="516" y="110"/>
                    </a:lnTo>
                    <a:lnTo>
                      <a:pt x="498" y="88"/>
                    </a:lnTo>
                    <a:lnTo>
                      <a:pt x="476" y="68"/>
                    </a:lnTo>
                    <a:lnTo>
                      <a:pt x="476" y="68"/>
                    </a:lnTo>
                    <a:lnTo>
                      <a:pt x="456" y="52"/>
                    </a:lnTo>
                    <a:lnTo>
                      <a:pt x="434" y="38"/>
                    </a:lnTo>
                    <a:lnTo>
                      <a:pt x="410" y="26"/>
                    </a:lnTo>
                    <a:lnTo>
                      <a:pt x="386" y="16"/>
                    </a:lnTo>
                    <a:lnTo>
                      <a:pt x="360" y="10"/>
                    </a:lnTo>
                    <a:lnTo>
                      <a:pt x="334" y="4"/>
                    </a:lnTo>
                    <a:lnTo>
                      <a:pt x="310" y="0"/>
                    </a:lnTo>
                    <a:lnTo>
                      <a:pt x="284" y="0"/>
                    </a:lnTo>
                    <a:close/>
                  </a:path>
                </a:pathLst>
              </a:custGeom>
              <a:solidFill>
                <a:srgbClr val="F1F0EF"/>
              </a:solidFill>
              <a:ln>
                <a:noFill/>
              </a:ln>
            </p:spPr>
            <p:txBody>
              <a:bodyPr vert="horz" wrap="square" lIns="91440" tIns="45720" rIns="91440" bIns="45720" numCol="1" anchor="t" anchorCtr="0" compatLnSpc="1"/>
              <a:lstStyle/>
              <a:p>
                <a:endParaRPr lang="zh-CN" altLang="en-US"/>
              </a:p>
            </p:txBody>
          </p:sp>
          <p:sp>
            <p:nvSpPr>
              <p:cNvPr id="807" name="Freeform 186"/>
              <p:cNvSpPr/>
              <p:nvPr/>
            </p:nvSpPr>
            <p:spPr bwMode="auto">
              <a:xfrm>
                <a:off x="2607" y="3257"/>
                <a:ext cx="568" cy="314"/>
              </a:xfrm>
              <a:custGeom>
                <a:avLst/>
                <a:gdLst>
                  <a:gd name="T0" fmla="*/ 222 w 568"/>
                  <a:gd name="T1" fmla="*/ 6 h 314"/>
                  <a:gd name="T2" fmla="*/ 142 w 568"/>
                  <a:gd name="T3" fmla="*/ 32 h 314"/>
                  <a:gd name="T4" fmla="*/ 76 w 568"/>
                  <a:gd name="T5" fmla="*/ 84 h 314"/>
                  <a:gd name="T6" fmla="*/ 38 w 568"/>
                  <a:gd name="T7" fmla="*/ 140 h 314"/>
                  <a:gd name="T8" fmla="*/ 0 w 568"/>
                  <a:gd name="T9" fmla="*/ 270 h 314"/>
                  <a:gd name="T10" fmla="*/ 6 w 568"/>
                  <a:gd name="T11" fmla="*/ 294 h 314"/>
                  <a:gd name="T12" fmla="*/ 24 w 568"/>
                  <a:gd name="T13" fmla="*/ 310 h 314"/>
                  <a:gd name="T14" fmla="*/ 54 w 568"/>
                  <a:gd name="T15" fmla="*/ 314 h 314"/>
                  <a:gd name="T16" fmla="*/ 72 w 568"/>
                  <a:gd name="T17" fmla="*/ 312 h 314"/>
                  <a:gd name="T18" fmla="*/ 102 w 568"/>
                  <a:gd name="T19" fmla="*/ 302 h 314"/>
                  <a:gd name="T20" fmla="*/ 124 w 568"/>
                  <a:gd name="T21" fmla="*/ 270 h 314"/>
                  <a:gd name="T22" fmla="*/ 128 w 568"/>
                  <a:gd name="T23" fmla="*/ 252 h 314"/>
                  <a:gd name="T24" fmla="*/ 154 w 568"/>
                  <a:gd name="T25" fmla="*/ 186 h 314"/>
                  <a:gd name="T26" fmla="*/ 202 w 568"/>
                  <a:gd name="T27" fmla="*/ 142 h 314"/>
                  <a:gd name="T28" fmla="*/ 250 w 568"/>
                  <a:gd name="T29" fmla="*/ 126 h 314"/>
                  <a:gd name="T30" fmla="*/ 312 w 568"/>
                  <a:gd name="T31" fmla="*/ 122 h 314"/>
                  <a:gd name="T32" fmla="*/ 382 w 568"/>
                  <a:gd name="T33" fmla="*/ 154 h 314"/>
                  <a:gd name="T34" fmla="*/ 418 w 568"/>
                  <a:gd name="T35" fmla="*/ 196 h 314"/>
                  <a:gd name="T36" fmla="*/ 440 w 568"/>
                  <a:gd name="T37" fmla="*/ 250 h 314"/>
                  <a:gd name="T38" fmla="*/ 418 w 568"/>
                  <a:gd name="T39" fmla="*/ 194 h 314"/>
                  <a:gd name="T40" fmla="*/ 392 w 568"/>
                  <a:gd name="T41" fmla="*/ 162 h 314"/>
                  <a:gd name="T42" fmla="*/ 336 w 568"/>
                  <a:gd name="T43" fmla="*/ 128 h 314"/>
                  <a:gd name="T44" fmla="*/ 266 w 568"/>
                  <a:gd name="T45" fmla="*/ 122 h 314"/>
                  <a:gd name="T46" fmla="*/ 202 w 568"/>
                  <a:gd name="T47" fmla="*/ 142 h 314"/>
                  <a:gd name="T48" fmla="*/ 154 w 568"/>
                  <a:gd name="T49" fmla="*/ 186 h 314"/>
                  <a:gd name="T50" fmla="*/ 130 w 568"/>
                  <a:gd name="T51" fmla="*/ 236 h 314"/>
                  <a:gd name="T52" fmla="*/ 126 w 568"/>
                  <a:gd name="T53" fmla="*/ 260 h 314"/>
                  <a:gd name="T54" fmla="*/ 114 w 568"/>
                  <a:gd name="T55" fmla="*/ 290 h 314"/>
                  <a:gd name="T56" fmla="*/ 80 w 568"/>
                  <a:gd name="T57" fmla="*/ 310 h 314"/>
                  <a:gd name="T58" fmla="*/ 54 w 568"/>
                  <a:gd name="T59" fmla="*/ 314 h 314"/>
                  <a:gd name="T60" fmla="*/ 30 w 568"/>
                  <a:gd name="T61" fmla="*/ 312 h 314"/>
                  <a:gd name="T62" fmla="*/ 10 w 568"/>
                  <a:gd name="T63" fmla="*/ 298 h 314"/>
                  <a:gd name="T64" fmla="*/ 2 w 568"/>
                  <a:gd name="T65" fmla="*/ 270 h 314"/>
                  <a:gd name="T66" fmla="*/ 22 w 568"/>
                  <a:gd name="T67" fmla="*/ 170 h 314"/>
                  <a:gd name="T68" fmla="*/ 62 w 568"/>
                  <a:gd name="T69" fmla="*/ 102 h 314"/>
                  <a:gd name="T70" fmla="*/ 126 w 568"/>
                  <a:gd name="T71" fmla="*/ 44 h 314"/>
                  <a:gd name="T72" fmla="*/ 192 w 568"/>
                  <a:gd name="T73" fmla="*/ 12 h 314"/>
                  <a:gd name="T74" fmla="*/ 284 w 568"/>
                  <a:gd name="T75" fmla="*/ 0 h 314"/>
                  <a:gd name="T76" fmla="*/ 386 w 568"/>
                  <a:gd name="T77" fmla="*/ 18 h 314"/>
                  <a:gd name="T78" fmla="*/ 476 w 568"/>
                  <a:gd name="T79" fmla="*/ 68 h 314"/>
                  <a:gd name="T80" fmla="*/ 530 w 568"/>
                  <a:gd name="T81" fmla="*/ 134 h 314"/>
                  <a:gd name="T82" fmla="*/ 566 w 568"/>
                  <a:gd name="T83" fmla="*/ 240 h 314"/>
                  <a:gd name="T84" fmla="*/ 562 w 568"/>
                  <a:gd name="T85" fmla="*/ 292 h 314"/>
                  <a:gd name="T86" fmla="*/ 544 w 568"/>
                  <a:gd name="T87" fmla="*/ 310 h 314"/>
                  <a:gd name="T88" fmla="*/ 516 w 568"/>
                  <a:gd name="T89" fmla="*/ 314 h 314"/>
                  <a:gd name="T90" fmla="*/ 496 w 568"/>
                  <a:gd name="T91" fmla="*/ 312 h 314"/>
                  <a:gd name="T92" fmla="*/ 464 w 568"/>
                  <a:gd name="T93" fmla="*/ 300 h 314"/>
                  <a:gd name="T94" fmla="*/ 438 w 568"/>
                  <a:gd name="T95" fmla="*/ 268 h 314"/>
                  <a:gd name="T96" fmla="*/ 436 w 568"/>
                  <a:gd name="T97" fmla="*/ 260 h 314"/>
                  <a:gd name="T98" fmla="*/ 438 w 568"/>
                  <a:gd name="T99" fmla="*/ 268 h 314"/>
                  <a:gd name="T100" fmla="*/ 464 w 568"/>
                  <a:gd name="T101" fmla="*/ 302 h 314"/>
                  <a:gd name="T102" fmla="*/ 496 w 568"/>
                  <a:gd name="T103" fmla="*/ 312 h 314"/>
                  <a:gd name="T104" fmla="*/ 516 w 568"/>
                  <a:gd name="T105" fmla="*/ 314 h 314"/>
                  <a:gd name="T106" fmla="*/ 544 w 568"/>
                  <a:gd name="T107" fmla="*/ 312 h 314"/>
                  <a:gd name="T108" fmla="*/ 564 w 568"/>
                  <a:gd name="T109" fmla="*/ 292 h 314"/>
                  <a:gd name="T110" fmla="*/ 566 w 568"/>
                  <a:gd name="T111" fmla="*/ 240 h 314"/>
                  <a:gd name="T112" fmla="*/ 532 w 568"/>
                  <a:gd name="T113" fmla="*/ 134 h 314"/>
                  <a:gd name="T114" fmla="*/ 476 w 568"/>
                  <a:gd name="T115" fmla="*/ 68 h 314"/>
                  <a:gd name="T116" fmla="*/ 386 w 568"/>
                  <a:gd name="T117" fmla="*/ 16 h 314"/>
                  <a:gd name="T118" fmla="*/ 284 w 568"/>
                  <a:gd name="T1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8" h="314">
                    <a:moveTo>
                      <a:pt x="284" y="0"/>
                    </a:moveTo>
                    <a:lnTo>
                      <a:pt x="284" y="0"/>
                    </a:lnTo>
                    <a:lnTo>
                      <a:pt x="252" y="0"/>
                    </a:lnTo>
                    <a:lnTo>
                      <a:pt x="222" y="6"/>
                    </a:lnTo>
                    <a:lnTo>
                      <a:pt x="192" y="12"/>
                    </a:lnTo>
                    <a:lnTo>
                      <a:pt x="162" y="22"/>
                    </a:lnTo>
                    <a:lnTo>
                      <a:pt x="162" y="22"/>
                    </a:lnTo>
                    <a:lnTo>
                      <a:pt x="142" y="32"/>
                    </a:lnTo>
                    <a:lnTo>
                      <a:pt x="124" y="42"/>
                    </a:lnTo>
                    <a:lnTo>
                      <a:pt x="108" y="54"/>
                    </a:lnTo>
                    <a:lnTo>
                      <a:pt x="92" y="68"/>
                    </a:lnTo>
                    <a:lnTo>
                      <a:pt x="76" y="84"/>
                    </a:lnTo>
                    <a:lnTo>
                      <a:pt x="62" y="102"/>
                    </a:lnTo>
                    <a:lnTo>
                      <a:pt x="50" y="120"/>
                    </a:lnTo>
                    <a:lnTo>
                      <a:pt x="38" y="140"/>
                    </a:lnTo>
                    <a:lnTo>
                      <a:pt x="38" y="140"/>
                    </a:lnTo>
                    <a:lnTo>
                      <a:pt x="22" y="170"/>
                    </a:lnTo>
                    <a:lnTo>
                      <a:pt x="12" y="202"/>
                    </a:lnTo>
                    <a:lnTo>
                      <a:pt x="4" y="236"/>
                    </a:lnTo>
                    <a:lnTo>
                      <a:pt x="0" y="270"/>
                    </a:lnTo>
                    <a:lnTo>
                      <a:pt x="0" y="270"/>
                    </a:lnTo>
                    <a:lnTo>
                      <a:pt x="2" y="278"/>
                    </a:lnTo>
                    <a:lnTo>
                      <a:pt x="2" y="286"/>
                    </a:lnTo>
                    <a:lnTo>
                      <a:pt x="6" y="294"/>
                    </a:lnTo>
                    <a:lnTo>
                      <a:pt x="8" y="300"/>
                    </a:lnTo>
                    <a:lnTo>
                      <a:pt x="14" y="304"/>
                    </a:lnTo>
                    <a:lnTo>
                      <a:pt x="18" y="308"/>
                    </a:lnTo>
                    <a:lnTo>
                      <a:pt x="24" y="310"/>
                    </a:lnTo>
                    <a:lnTo>
                      <a:pt x="30" y="312"/>
                    </a:lnTo>
                    <a:lnTo>
                      <a:pt x="30" y="312"/>
                    </a:lnTo>
                    <a:lnTo>
                      <a:pt x="42" y="314"/>
                    </a:lnTo>
                    <a:lnTo>
                      <a:pt x="54" y="314"/>
                    </a:lnTo>
                    <a:lnTo>
                      <a:pt x="54" y="314"/>
                    </a:lnTo>
                    <a:lnTo>
                      <a:pt x="62" y="314"/>
                    </a:lnTo>
                    <a:lnTo>
                      <a:pt x="72" y="312"/>
                    </a:lnTo>
                    <a:lnTo>
                      <a:pt x="72" y="312"/>
                    </a:lnTo>
                    <a:lnTo>
                      <a:pt x="80" y="310"/>
                    </a:lnTo>
                    <a:lnTo>
                      <a:pt x="90" y="308"/>
                    </a:lnTo>
                    <a:lnTo>
                      <a:pt x="90" y="308"/>
                    </a:lnTo>
                    <a:lnTo>
                      <a:pt x="102" y="302"/>
                    </a:lnTo>
                    <a:lnTo>
                      <a:pt x="114" y="292"/>
                    </a:lnTo>
                    <a:lnTo>
                      <a:pt x="118" y="286"/>
                    </a:lnTo>
                    <a:lnTo>
                      <a:pt x="122" y="278"/>
                    </a:lnTo>
                    <a:lnTo>
                      <a:pt x="124" y="270"/>
                    </a:lnTo>
                    <a:lnTo>
                      <a:pt x="126" y="260"/>
                    </a:lnTo>
                    <a:lnTo>
                      <a:pt x="126" y="260"/>
                    </a:lnTo>
                    <a:lnTo>
                      <a:pt x="128" y="252"/>
                    </a:lnTo>
                    <a:lnTo>
                      <a:pt x="128" y="252"/>
                    </a:lnTo>
                    <a:lnTo>
                      <a:pt x="130" y="236"/>
                    </a:lnTo>
                    <a:lnTo>
                      <a:pt x="134" y="220"/>
                    </a:lnTo>
                    <a:lnTo>
                      <a:pt x="142" y="202"/>
                    </a:lnTo>
                    <a:lnTo>
                      <a:pt x="154" y="186"/>
                    </a:lnTo>
                    <a:lnTo>
                      <a:pt x="154" y="186"/>
                    </a:lnTo>
                    <a:lnTo>
                      <a:pt x="166" y="174"/>
                    </a:lnTo>
                    <a:lnTo>
                      <a:pt x="178" y="164"/>
                    </a:lnTo>
                    <a:lnTo>
                      <a:pt x="202" y="142"/>
                    </a:lnTo>
                    <a:lnTo>
                      <a:pt x="202" y="142"/>
                    </a:lnTo>
                    <a:lnTo>
                      <a:pt x="216" y="132"/>
                    </a:lnTo>
                    <a:lnTo>
                      <a:pt x="216" y="132"/>
                    </a:lnTo>
                    <a:lnTo>
                      <a:pt x="250" y="126"/>
                    </a:lnTo>
                    <a:lnTo>
                      <a:pt x="266" y="122"/>
                    </a:lnTo>
                    <a:lnTo>
                      <a:pt x="284" y="120"/>
                    </a:lnTo>
                    <a:lnTo>
                      <a:pt x="284" y="120"/>
                    </a:lnTo>
                    <a:lnTo>
                      <a:pt x="312" y="122"/>
                    </a:lnTo>
                    <a:lnTo>
                      <a:pt x="336" y="130"/>
                    </a:lnTo>
                    <a:lnTo>
                      <a:pt x="358" y="140"/>
                    </a:lnTo>
                    <a:lnTo>
                      <a:pt x="382" y="154"/>
                    </a:lnTo>
                    <a:lnTo>
                      <a:pt x="382" y="154"/>
                    </a:lnTo>
                    <a:lnTo>
                      <a:pt x="392" y="162"/>
                    </a:lnTo>
                    <a:lnTo>
                      <a:pt x="402" y="172"/>
                    </a:lnTo>
                    <a:lnTo>
                      <a:pt x="410" y="184"/>
                    </a:lnTo>
                    <a:lnTo>
                      <a:pt x="418" y="196"/>
                    </a:lnTo>
                    <a:lnTo>
                      <a:pt x="418" y="196"/>
                    </a:lnTo>
                    <a:lnTo>
                      <a:pt x="430" y="222"/>
                    </a:lnTo>
                    <a:lnTo>
                      <a:pt x="440" y="250"/>
                    </a:lnTo>
                    <a:lnTo>
                      <a:pt x="440" y="250"/>
                    </a:lnTo>
                    <a:lnTo>
                      <a:pt x="440" y="248"/>
                    </a:lnTo>
                    <a:lnTo>
                      <a:pt x="440" y="248"/>
                    </a:lnTo>
                    <a:lnTo>
                      <a:pt x="430" y="220"/>
                    </a:lnTo>
                    <a:lnTo>
                      <a:pt x="418" y="194"/>
                    </a:lnTo>
                    <a:lnTo>
                      <a:pt x="418" y="194"/>
                    </a:lnTo>
                    <a:lnTo>
                      <a:pt x="410" y="182"/>
                    </a:lnTo>
                    <a:lnTo>
                      <a:pt x="402" y="172"/>
                    </a:lnTo>
                    <a:lnTo>
                      <a:pt x="392" y="162"/>
                    </a:lnTo>
                    <a:lnTo>
                      <a:pt x="382" y="152"/>
                    </a:lnTo>
                    <a:lnTo>
                      <a:pt x="382" y="152"/>
                    </a:lnTo>
                    <a:lnTo>
                      <a:pt x="358" y="138"/>
                    </a:lnTo>
                    <a:lnTo>
                      <a:pt x="336" y="128"/>
                    </a:lnTo>
                    <a:lnTo>
                      <a:pt x="312" y="122"/>
                    </a:lnTo>
                    <a:lnTo>
                      <a:pt x="284" y="120"/>
                    </a:lnTo>
                    <a:lnTo>
                      <a:pt x="284" y="120"/>
                    </a:lnTo>
                    <a:lnTo>
                      <a:pt x="266" y="122"/>
                    </a:lnTo>
                    <a:lnTo>
                      <a:pt x="250" y="124"/>
                    </a:lnTo>
                    <a:lnTo>
                      <a:pt x="216" y="132"/>
                    </a:lnTo>
                    <a:lnTo>
                      <a:pt x="216" y="132"/>
                    </a:lnTo>
                    <a:lnTo>
                      <a:pt x="202" y="142"/>
                    </a:lnTo>
                    <a:lnTo>
                      <a:pt x="202" y="142"/>
                    </a:lnTo>
                    <a:lnTo>
                      <a:pt x="178" y="162"/>
                    </a:lnTo>
                    <a:lnTo>
                      <a:pt x="166" y="174"/>
                    </a:lnTo>
                    <a:lnTo>
                      <a:pt x="154" y="186"/>
                    </a:lnTo>
                    <a:lnTo>
                      <a:pt x="154" y="186"/>
                    </a:lnTo>
                    <a:lnTo>
                      <a:pt x="142" y="202"/>
                    </a:lnTo>
                    <a:lnTo>
                      <a:pt x="134" y="218"/>
                    </a:lnTo>
                    <a:lnTo>
                      <a:pt x="130" y="236"/>
                    </a:lnTo>
                    <a:lnTo>
                      <a:pt x="126" y="252"/>
                    </a:lnTo>
                    <a:lnTo>
                      <a:pt x="126" y="252"/>
                    </a:lnTo>
                    <a:lnTo>
                      <a:pt x="126" y="260"/>
                    </a:lnTo>
                    <a:lnTo>
                      <a:pt x="126" y="260"/>
                    </a:lnTo>
                    <a:lnTo>
                      <a:pt x="124" y="268"/>
                    </a:lnTo>
                    <a:lnTo>
                      <a:pt x="122" y="276"/>
                    </a:lnTo>
                    <a:lnTo>
                      <a:pt x="118" y="284"/>
                    </a:lnTo>
                    <a:lnTo>
                      <a:pt x="114" y="290"/>
                    </a:lnTo>
                    <a:lnTo>
                      <a:pt x="102" y="300"/>
                    </a:lnTo>
                    <a:lnTo>
                      <a:pt x="90" y="306"/>
                    </a:lnTo>
                    <a:lnTo>
                      <a:pt x="90" y="306"/>
                    </a:lnTo>
                    <a:lnTo>
                      <a:pt x="80" y="310"/>
                    </a:lnTo>
                    <a:lnTo>
                      <a:pt x="72" y="312"/>
                    </a:lnTo>
                    <a:lnTo>
                      <a:pt x="72" y="312"/>
                    </a:lnTo>
                    <a:lnTo>
                      <a:pt x="62" y="314"/>
                    </a:lnTo>
                    <a:lnTo>
                      <a:pt x="54" y="314"/>
                    </a:lnTo>
                    <a:lnTo>
                      <a:pt x="54" y="314"/>
                    </a:lnTo>
                    <a:lnTo>
                      <a:pt x="42" y="314"/>
                    </a:lnTo>
                    <a:lnTo>
                      <a:pt x="30" y="312"/>
                    </a:lnTo>
                    <a:lnTo>
                      <a:pt x="30" y="312"/>
                    </a:lnTo>
                    <a:lnTo>
                      <a:pt x="24" y="310"/>
                    </a:lnTo>
                    <a:lnTo>
                      <a:pt x="18" y="308"/>
                    </a:lnTo>
                    <a:lnTo>
                      <a:pt x="14" y="304"/>
                    </a:lnTo>
                    <a:lnTo>
                      <a:pt x="10" y="298"/>
                    </a:lnTo>
                    <a:lnTo>
                      <a:pt x="6" y="292"/>
                    </a:lnTo>
                    <a:lnTo>
                      <a:pt x="4" y="286"/>
                    </a:lnTo>
                    <a:lnTo>
                      <a:pt x="2" y="278"/>
                    </a:lnTo>
                    <a:lnTo>
                      <a:pt x="2" y="270"/>
                    </a:lnTo>
                    <a:lnTo>
                      <a:pt x="2" y="270"/>
                    </a:lnTo>
                    <a:lnTo>
                      <a:pt x="4" y="236"/>
                    </a:lnTo>
                    <a:lnTo>
                      <a:pt x="12" y="202"/>
                    </a:lnTo>
                    <a:lnTo>
                      <a:pt x="22" y="170"/>
                    </a:lnTo>
                    <a:lnTo>
                      <a:pt x="38" y="140"/>
                    </a:lnTo>
                    <a:lnTo>
                      <a:pt x="38" y="140"/>
                    </a:lnTo>
                    <a:lnTo>
                      <a:pt x="50" y="120"/>
                    </a:lnTo>
                    <a:lnTo>
                      <a:pt x="62" y="102"/>
                    </a:lnTo>
                    <a:lnTo>
                      <a:pt x="76" y="84"/>
                    </a:lnTo>
                    <a:lnTo>
                      <a:pt x="92" y="70"/>
                    </a:lnTo>
                    <a:lnTo>
                      <a:pt x="108" y="56"/>
                    </a:lnTo>
                    <a:lnTo>
                      <a:pt x="126" y="44"/>
                    </a:lnTo>
                    <a:lnTo>
                      <a:pt x="144" y="32"/>
                    </a:lnTo>
                    <a:lnTo>
                      <a:pt x="162" y="24"/>
                    </a:lnTo>
                    <a:lnTo>
                      <a:pt x="162" y="24"/>
                    </a:lnTo>
                    <a:lnTo>
                      <a:pt x="192" y="12"/>
                    </a:lnTo>
                    <a:lnTo>
                      <a:pt x="222" y="6"/>
                    </a:lnTo>
                    <a:lnTo>
                      <a:pt x="252" y="2"/>
                    </a:lnTo>
                    <a:lnTo>
                      <a:pt x="284" y="0"/>
                    </a:lnTo>
                    <a:lnTo>
                      <a:pt x="284" y="0"/>
                    </a:lnTo>
                    <a:lnTo>
                      <a:pt x="310" y="2"/>
                    </a:lnTo>
                    <a:lnTo>
                      <a:pt x="334" y="4"/>
                    </a:lnTo>
                    <a:lnTo>
                      <a:pt x="360" y="10"/>
                    </a:lnTo>
                    <a:lnTo>
                      <a:pt x="386" y="18"/>
                    </a:lnTo>
                    <a:lnTo>
                      <a:pt x="410" y="26"/>
                    </a:lnTo>
                    <a:lnTo>
                      <a:pt x="432" y="38"/>
                    </a:lnTo>
                    <a:lnTo>
                      <a:pt x="456" y="52"/>
                    </a:lnTo>
                    <a:lnTo>
                      <a:pt x="476" y="68"/>
                    </a:lnTo>
                    <a:lnTo>
                      <a:pt x="476" y="68"/>
                    </a:lnTo>
                    <a:lnTo>
                      <a:pt x="496" y="90"/>
                    </a:lnTo>
                    <a:lnTo>
                      <a:pt x="516" y="112"/>
                    </a:lnTo>
                    <a:lnTo>
                      <a:pt x="530" y="134"/>
                    </a:lnTo>
                    <a:lnTo>
                      <a:pt x="544" y="160"/>
                    </a:lnTo>
                    <a:lnTo>
                      <a:pt x="554" y="184"/>
                    </a:lnTo>
                    <a:lnTo>
                      <a:pt x="560" y="212"/>
                    </a:lnTo>
                    <a:lnTo>
                      <a:pt x="566" y="240"/>
                    </a:lnTo>
                    <a:lnTo>
                      <a:pt x="568" y="268"/>
                    </a:lnTo>
                    <a:lnTo>
                      <a:pt x="568" y="268"/>
                    </a:lnTo>
                    <a:lnTo>
                      <a:pt x="566" y="280"/>
                    </a:lnTo>
                    <a:lnTo>
                      <a:pt x="562" y="292"/>
                    </a:lnTo>
                    <a:lnTo>
                      <a:pt x="558" y="300"/>
                    </a:lnTo>
                    <a:lnTo>
                      <a:pt x="550" y="306"/>
                    </a:lnTo>
                    <a:lnTo>
                      <a:pt x="550" y="306"/>
                    </a:lnTo>
                    <a:lnTo>
                      <a:pt x="544" y="310"/>
                    </a:lnTo>
                    <a:lnTo>
                      <a:pt x="536" y="312"/>
                    </a:lnTo>
                    <a:lnTo>
                      <a:pt x="536" y="312"/>
                    </a:lnTo>
                    <a:lnTo>
                      <a:pt x="528" y="314"/>
                    </a:lnTo>
                    <a:lnTo>
                      <a:pt x="516" y="314"/>
                    </a:lnTo>
                    <a:lnTo>
                      <a:pt x="516" y="314"/>
                    </a:lnTo>
                    <a:lnTo>
                      <a:pt x="506" y="314"/>
                    </a:lnTo>
                    <a:lnTo>
                      <a:pt x="496" y="312"/>
                    </a:lnTo>
                    <a:lnTo>
                      <a:pt x="496" y="312"/>
                    </a:lnTo>
                    <a:lnTo>
                      <a:pt x="488" y="310"/>
                    </a:lnTo>
                    <a:lnTo>
                      <a:pt x="478" y="306"/>
                    </a:lnTo>
                    <a:lnTo>
                      <a:pt x="478" y="306"/>
                    </a:lnTo>
                    <a:lnTo>
                      <a:pt x="464" y="300"/>
                    </a:lnTo>
                    <a:lnTo>
                      <a:pt x="452" y="290"/>
                    </a:lnTo>
                    <a:lnTo>
                      <a:pt x="446" y="284"/>
                    </a:lnTo>
                    <a:lnTo>
                      <a:pt x="442" y="276"/>
                    </a:lnTo>
                    <a:lnTo>
                      <a:pt x="438" y="268"/>
                    </a:lnTo>
                    <a:lnTo>
                      <a:pt x="436" y="258"/>
                    </a:lnTo>
                    <a:lnTo>
                      <a:pt x="436" y="258"/>
                    </a:lnTo>
                    <a:lnTo>
                      <a:pt x="436" y="260"/>
                    </a:lnTo>
                    <a:lnTo>
                      <a:pt x="436" y="260"/>
                    </a:lnTo>
                    <a:lnTo>
                      <a:pt x="436" y="260"/>
                    </a:lnTo>
                    <a:lnTo>
                      <a:pt x="436" y="260"/>
                    </a:lnTo>
                    <a:lnTo>
                      <a:pt x="436" y="260"/>
                    </a:lnTo>
                    <a:lnTo>
                      <a:pt x="438" y="268"/>
                    </a:lnTo>
                    <a:lnTo>
                      <a:pt x="442" y="278"/>
                    </a:lnTo>
                    <a:lnTo>
                      <a:pt x="446" y="284"/>
                    </a:lnTo>
                    <a:lnTo>
                      <a:pt x="452" y="292"/>
                    </a:lnTo>
                    <a:lnTo>
                      <a:pt x="464" y="302"/>
                    </a:lnTo>
                    <a:lnTo>
                      <a:pt x="478" y="308"/>
                    </a:lnTo>
                    <a:lnTo>
                      <a:pt x="478" y="308"/>
                    </a:lnTo>
                    <a:lnTo>
                      <a:pt x="488" y="310"/>
                    </a:lnTo>
                    <a:lnTo>
                      <a:pt x="496" y="312"/>
                    </a:lnTo>
                    <a:lnTo>
                      <a:pt x="496" y="312"/>
                    </a:lnTo>
                    <a:lnTo>
                      <a:pt x="506" y="314"/>
                    </a:lnTo>
                    <a:lnTo>
                      <a:pt x="516" y="314"/>
                    </a:lnTo>
                    <a:lnTo>
                      <a:pt x="516" y="314"/>
                    </a:lnTo>
                    <a:lnTo>
                      <a:pt x="528" y="314"/>
                    </a:lnTo>
                    <a:lnTo>
                      <a:pt x="536" y="312"/>
                    </a:lnTo>
                    <a:lnTo>
                      <a:pt x="536" y="312"/>
                    </a:lnTo>
                    <a:lnTo>
                      <a:pt x="544" y="312"/>
                    </a:lnTo>
                    <a:lnTo>
                      <a:pt x="550" y="308"/>
                    </a:lnTo>
                    <a:lnTo>
                      <a:pt x="550" y="308"/>
                    </a:lnTo>
                    <a:lnTo>
                      <a:pt x="558" y="300"/>
                    </a:lnTo>
                    <a:lnTo>
                      <a:pt x="564" y="292"/>
                    </a:lnTo>
                    <a:lnTo>
                      <a:pt x="568" y="282"/>
                    </a:lnTo>
                    <a:lnTo>
                      <a:pt x="568" y="268"/>
                    </a:lnTo>
                    <a:lnTo>
                      <a:pt x="568" y="268"/>
                    </a:lnTo>
                    <a:lnTo>
                      <a:pt x="566" y="240"/>
                    </a:lnTo>
                    <a:lnTo>
                      <a:pt x="562" y="212"/>
                    </a:lnTo>
                    <a:lnTo>
                      <a:pt x="554" y="184"/>
                    </a:lnTo>
                    <a:lnTo>
                      <a:pt x="544" y="160"/>
                    </a:lnTo>
                    <a:lnTo>
                      <a:pt x="532" y="134"/>
                    </a:lnTo>
                    <a:lnTo>
                      <a:pt x="516" y="110"/>
                    </a:lnTo>
                    <a:lnTo>
                      <a:pt x="498" y="88"/>
                    </a:lnTo>
                    <a:lnTo>
                      <a:pt x="476" y="68"/>
                    </a:lnTo>
                    <a:lnTo>
                      <a:pt x="476" y="68"/>
                    </a:lnTo>
                    <a:lnTo>
                      <a:pt x="456" y="52"/>
                    </a:lnTo>
                    <a:lnTo>
                      <a:pt x="434" y="38"/>
                    </a:lnTo>
                    <a:lnTo>
                      <a:pt x="410" y="26"/>
                    </a:lnTo>
                    <a:lnTo>
                      <a:pt x="386" y="16"/>
                    </a:lnTo>
                    <a:lnTo>
                      <a:pt x="360" y="10"/>
                    </a:lnTo>
                    <a:lnTo>
                      <a:pt x="334" y="4"/>
                    </a:lnTo>
                    <a:lnTo>
                      <a:pt x="310" y="0"/>
                    </a:lnTo>
                    <a:lnTo>
                      <a:pt x="284" y="0"/>
                    </a:lnTo>
                  </a:path>
                </a:pathLst>
              </a:custGeom>
              <a:noFill/>
              <a:ln>
                <a:noFill/>
              </a:ln>
            </p:spPr>
            <p:txBody>
              <a:bodyPr vert="horz" wrap="square" lIns="91440" tIns="45720" rIns="91440" bIns="45720" numCol="1" anchor="t" anchorCtr="0" compatLnSpc="1"/>
              <a:lstStyle/>
              <a:p>
                <a:endParaRPr lang="zh-CN" altLang="en-US"/>
              </a:p>
            </p:txBody>
          </p:sp>
          <p:sp>
            <p:nvSpPr>
              <p:cNvPr id="808" name="Freeform 187"/>
              <p:cNvSpPr/>
              <p:nvPr/>
            </p:nvSpPr>
            <p:spPr bwMode="auto">
              <a:xfrm>
                <a:off x="2609" y="3257"/>
                <a:ext cx="566" cy="314"/>
              </a:xfrm>
              <a:custGeom>
                <a:avLst/>
                <a:gdLst>
                  <a:gd name="T0" fmla="*/ 220 w 566"/>
                  <a:gd name="T1" fmla="*/ 6 h 314"/>
                  <a:gd name="T2" fmla="*/ 142 w 566"/>
                  <a:gd name="T3" fmla="*/ 32 h 314"/>
                  <a:gd name="T4" fmla="*/ 74 w 566"/>
                  <a:gd name="T5" fmla="*/ 84 h 314"/>
                  <a:gd name="T6" fmla="*/ 36 w 566"/>
                  <a:gd name="T7" fmla="*/ 140 h 314"/>
                  <a:gd name="T8" fmla="*/ 0 w 566"/>
                  <a:gd name="T9" fmla="*/ 270 h 314"/>
                  <a:gd name="T10" fmla="*/ 4 w 566"/>
                  <a:gd name="T11" fmla="*/ 292 h 314"/>
                  <a:gd name="T12" fmla="*/ 22 w 566"/>
                  <a:gd name="T13" fmla="*/ 310 h 314"/>
                  <a:gd name="T14" fmla="*/ 52 w 566"/>
                  <a:gd name="T15" fmla="*/ 314 h 314"/>
                  <a:gd name="T16" fmla="*/ 70 w 566"/>
                  <a:gd name="T17" fmla="*/ 312 h 314"/>
                  <a:gd name="T18" fmla="*/ 100 w 566"/>
                  <a:gd name="T19" fmla="*/ 300 h 314"/>
                  <a:gd name="T20" fmla="*/ 122 w 566"/>
                  <a:gd name="T21" fmla="*/ 268 h 314"/>
                  <a:gd name="T22" fmla="*/ 124 w 566"/>
                  <a:gd name="T23" fmla="*/ 252 h 314"/>
                  <a:gd name="T24" fmla="*/ 152 w 566"/>
                  <a:gd name="T25" fmla="*/ 186 h 314"/>
                  <a:gd name="T26" fmla="*/ 200 w 566"/>
                  <a:gd name="T27" fmla="*/ 142 h 314"/>
                  <a:gd name="T28" fmla="*/ 248 w 566"/>
                  <a:gd name="T29" fmla="*/ 124 h 314"/>
                  <a:gd name="T30" fmla="*/ 310 w 566"/>
                  <a:gd name="T31" fmla="*/ 122 h 314"/>
                  <a:gd name="T32" fmla="*/ 380 w 566"/>
                  <a:gd name="T33" fmla="*/ 152 h 314"/>
                  <a:gd name="T34" fmla="*/ 416 w 566"/>
                  <a:gd name="T35" fmla="*/ 194 h 314"/>
                  <a:gd name="T36" fmla="*/ 438 w 566"/>
                  <a:gd name="T37" fmla="*/ 248 h 314"/>
                  <a:gd name="T38" fmla="*/ 438 w 566"/>
                  <a:gd name="T39" fmla="*/ 248 h 314"/>
                  <a:gd name="T40" fmla="*/ 408 w 566"/>
                  <a:gd name="T41" fmla="*/ 182 h 314"/>
                  <a:gd name="T42" fmla="*/ 380 w 566"/>
                  <a:gd name="T43" fmla="*/ 152 h 314"/>
                  <a:gd name="T44" fmla="*/ 282 w 566"/>
                  <a:gd name="T45" fmla="*/ 120 h 314"/>
                  <a:gd name="T46" fmla="*/ 214 w 566"/>
                  <a:gd name="T47" fmla="*/ 132 h 314"/>
                  <a:gd name="T48" fmla="*/ 176 w 566"/>
                  <a:gd name="T49" fmla="*/ 162 h 314"/>
                  <a:gd name="T50" fmla="*/ 140 w 566"/>
                  <a:gd name="T51" fmla="*/ 202 h 314"/>
                  <a:gd name="T52" fmla="*/ 124 w 566"/>
                  <a:gd name="T53" fmla="*/ 250 h 314"/>
                  <a:gd name="T54" fmla="*/ 120 w 566"/>
                  <a:gd name="T55" fmla="*/ 276 h 314"/>
                  <a:gd name="T56" fmla="*/ 88 w 566"/>
                  <a:gd name="T57" fmla="*/ 306 h 314"/>
                  <a:gd name="T58" fmla="*/ 70 w 566"/>
                  <a:gd name="T59" fmla="*/ 312 h 314"/>
                  <a:gd name="T60" fmla="*/ 52 w 566"/>
                  <a:gd name="T61" fmla="*/ 314 h 314"/>
                  <a:gd name="T62" fmla="*/ 22 w 566"/>
                  <a:gd name="T63" fmla="*/ 310 h 314"/>
                  <a:gd name="T64" fmla="*/ 4 w 566"/>
                  <a:gd name="T65" fmla="*/ 292 h 314"/>
                  <a:gd name="T66" fmla="*/ 0 w 566"/>
                  <a:gd name="T67" fmla="*/ 270 h 314"/>
                  <a:gd name="T68" fmla="*/ 36 w 566"/>
                  <a:gd name="T69" fmla="*/ 140 h 314"/>
                  <a:gd name="T70" fmla="*/ 74 w 566"/>
                  <a:gd name="T71" fmla="*/ 86 h 314"/>
                  <a:gd name="T72" fmla="*/ 142 w 566"/>
                  <a:gd name="T73" fmla="*/ 32 h 314"/>
                  <a:gd name="T74" fmla="*/ 220 w 566"/>
                  <a:gd name="T75" fmla="*/ 6 h 314"/>
                  <a:gd name="T76" fmla="*/ 308 w 566"/>
                  <a:gd name="T77" fmla="*/ 2 h 314"/>
                  <a:gd name="T78" fmla="*/ 408 w 566"/>
                  <a:gd name="T79" fmla="*/ 28 h 314"/>
                  <a:gd name="T80" fmla="*/ 474 w 566"/>
                  <a:gd name="T81" fmla="*/ 70 h 314"/>
                  <a:gd name="T82" fmla="*/ 540 w 566"/>
                  <a:gd name="T83" fmla="*/ 160 h 314"/>
                  <a:gd name="T84" fmla="*/ 564 w 566"/>
                  <a:gd name="T85" fmla="*/ 268 h 314"/>
                  <a:gd name="T86" fmla="*/ 554 w 566"/>
                  <a:gd name="T87" fmla="*/ 300 h 314"/>
                  <a:gd name="T88" fmla="*/ 534 w 566"/>
                  <a:gd name="T89" fmla="*/ 312 h 314"/>
                  <a:gd name="T90" fmla="*/ 514 w 566"/>
                  <a:gd name="T91" fmla="*/ 314 h 314"/>
                  <a:gd name="T92" fmla="*/ 486 w 566"/>
                  <a:gd name="T93" fmla="*/ 308 h 314"/>
                  <a:gd name="T94" fmla="*/ 450 w 566"/>
                  <a:gd name="T95" fmla="*/ 290 h 314"/>
                  <a:gd name="T96" fmla="*/ 434 w 566"/>
                  <a:gd name="T97" fmla="*/ 258 h 314"/>
                  <a:gd name="T98" fmla="*/ 434 w 566"/>
                  <a:gd name="T99" fmla="*/ 258 h 314"/>
                  <a:gd name="T100" fmla="*/ 444 w 566"/>
                  <a:gd name="T101" fmla="*/ 284 h 314"/>
                  <a:gd name="T102" fmla="*/ 476 w 566"/>
                  <a:gd name="T103" fmla="*/ 306 h 314"/>
                  <a:gd name="T104" fmla="*/ 504 w 566"/>
                  <a:gd name="T105" fmla="*/ 314 h 314"/>
                  <a:gd name="T106" fmla="*/ 534 w 566"/>
                  <a:gd name="T107" fmla="*/ 312 h 314"/>
                  <a:gd name="T108" fmla="*/ 548 w 566"/>
                  <a:gd name="T109" fmla="*/ 306 h 314"/>
                  <a:gd name="T110" fmla="*/ 566 w 566"/>
                  <a:gd name="T111" fmla="*/ 268 h 314"/>
                  <a:gd name="T112" fmla="*/ 552 w 566"/>
                  <a:gd name="T113" fmla="*/ 184 h 314"/>
                  <a:gd name="T114" fmla="*/ 494 w 566"/>
                  <a:gd name="T115" fmla="*/ 90 h 314"/>
                  <a:gd name="T116" fmla="*/ 430 w 566"/>
                  <a:gd name="T117" fmla="*/ 38 h 314"/>
                  <a:gd name="T118" fmla="*/ 332 w 566"/>
                  <a:gd name="T119" fmla="*/ 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6" h="314">
                    <a:moveTo>
                      <a:pt x="282" y="0"/>
                    </a:moveTo>
                    <a:lnTo>
                      <a:pt x="282" y="0"/>
                    </a:lnTo>
                    <a:lnTo>
                      <a:pt x="250" y="2"/>
                    </a:lnTo>
                    <a:lnTo>
                      <a:pt x="220" y="6"/>
                    </a:lnTo>
                    <a:lnTo>
                      <a:pt x="190" y="12"/>
                    </a:lnTo>
                    <a:lnTo>
                      <a:pt x="160" y="24"/>
                    </a:lnTo>
                    <a:lnTo>
                      <a:pt x="160" y="24"/>
                    </a:lnTo>
                    <a:lnTo>
                      <a:pt x="142" y="32"/>
                    </a:lnTo>
                    <a:lnTo>
                      <a:pt x="124" y="44"/>
                    </a:lnTo>
                    <a:lnTo>
                      <a:pt x="106" y="56"/>
                    </a:lnTo>
                    <a:lnTo>
                      <a:pt x="90" y="70"/>
                    </a:lnTo>
                    <a:lnTo>
                      <a:pt x="74" y="84"/>
                    </a:lnTo>
                    <a:lnTo>
                      <a:pt x="60" y="102"/>
                    </a:lnTo>
                    <a:lnTo>
                      <a:pt x="48" y="120"/>
                    </a:lnTo>
                    <a:lnTo>
                      <a:pt x="36" y="140"/>
                    </a:lnTo>
                    <a:lnTo>
                      <a:pt x="36" y="140"/>
                    </a:lnTo>
                    <a:lnTo>
                      <a:pt x="20" y="170"/>
                    </a:lnTo>
                    <a:lnTo>
                      <a:pt x="10" y="202"/>
                    </a:lnTo>
                    <a:lnTo>
                      <a:pt x="2" y="236"/>
                    </a:lnTo>
                    <a:lnTo>
                      <a:pt x="0" y="270"/>
                    </a:lnTo>
                    <a:lnTo>
                      <a:pt x="0" y="270"/>
                    </a:lnTo>
                    <a:lnTo>
                      <a:pt x="0" y="278"/>
                    </a:lnTo>
                    <a:lnTo>
                      <a:pt x="2" y="286"/>
                    </a:lnTo>
                    <a:lnTo>
                      <a:pt x="4" y="292"/>
                    </a:lnTo>
                    <a:lnTo>
                      <a:pt x="8" y="298"/>
                    </a:lnTo>
                    <a:lnTo>
                      <a:pt x="12" y="304"/>
                    </a:lnTo>
                    <a:lnTo>
                      <a:pt x="16" y="308"/>
                    </a:lnTo>
                    <a:lnTo>
                      <a:pt x="22" y="310"/>
                    </a:lnTo>
                    <a:lnTo>
                      <a:pt x="28" y="312"/>
                    </a:lnTo>
                    <a:lnTo>
                      <a:pt x="28" y="312"/>
                    </a:lnTo>
                    <a:lnTo>
                      <a:pt x="40" y="314"/>
                    </a:lnTo>
                    <a:lnTo>
                      <a:pt x="52" y="314"/>
                    </a:lnTo>
                    <a:lnTo>
                      <a:pt x="52" y="314"/>
                    </a:lnTo>
                    <a:lnTo>
                      <a:pt x="60" y="314"/>
                    </a:lnTo>
                    <a:lnTo>
                      <a:pt x="70" y="312"/>
                    </a:lnTo>
                    <a:lnTo>
                      <a:pt x="70" y="312"/>
                    </a:lnTo>
                    <a:lnTo>
                      <a:pt x="78" y="310"/>
                    </a:lnTo>
                    <a:lnTo>
                      <a:pt x="88" y="306"/>
                    </a:lnTo>
                    <a:lnTo>
                      <a:pt x="88" y="306"/>
                    </a:lnTo>
                    <a:lnTo>
                      <a:pt x="100" y="300"/>
                    </a:lnTo>
                    <a:lnTo>
                      <a:pt x="112" y="290"/>
                    </a:lnTo>
                    <a:lnTo>
                      <a:pt x="116" y="284"/>
                    </a:lnTo>
                    <a:lnTo>
                      <a:pt x="120" y="276"/>
                    </a:lnTo>
                    <a:lnTo>
                      <a:pt x="122" y="268"/>
                    </a:lnTo>
                    <a:lnTo>
                      <a:pt x="124" y="260"/>
                    </a:lnTo>
                    <a:lnTo>
                      <a:pt x="124" y="260"/>
                    </a:lnTo>
                    <a:lnTo>
                      <a:pt x="124" y="252"/>
                    </a:lnTo>
                    <a:lnTo>
                      <a:pt x="124" y="252"/>
                    </a:lnTo>
                    <a:lnTo>
                      <a:pt x="128" y="236"/>
                    </a:lnTo>
                    <a:lnTo>
                      <a:pt x="132" y="218"/>
                    </a:lnTo>
                    <a:lnTo>
                      <a:pt x="140" y="202"/>
                    </a:lnTo>
                    <a:lnTo>
                      <a:pt x="152" y="186"/>
                    </a:lnTo>
                    <a:lnTo>
                      <a:pt x="152" y="186"/>
                    </a:lnTo>
                    <a:lnTo>
                      <a:pt x="164" y="174"/>
                    </a:lnTo>
                    <a:lnTo>
                      <a:pt x="176" y="162"/>
                    </a:lnTo>
                    <a:lnTo>
                      <a:pt x="200" y="142"/>
                    </a:lnTo>
                    <a:lnTo>
                      <a:pt x="200" y="142"/>
                    </a:lnTo>
                    <a:lnTo>
                      <a:pt x="214" y="132"/>
                    </a:lnTo>
                    <a:lnTo>
                      <a:pt x="214" y="132"/>
                    </a:lnTo>
                    <a:lnTo>
                      <a:pt x="248" y="124"/>
                    </a:lnTo>
                    <a:lnTo>
                      <a:pt x="264" y="122"/>
                    </a:lnTo>
                    <a:lnTo>
                      <a:pt x="282" y="120"/>
                    </a:lnTo>
                    <a:lnTo>
                      <a:pt x="282" y="120"/>
                    </a:lnTo>
                    <a:lnTo>
                      <a:pt x="310" y="122"/>
                    </a:lnTo>
                    <a:lnTo>
                      <a:pt x="334" y="128"/>
                    </a:lnTo>
                    <a:lnTo>
                      <a:pt x="356" y="138"/>
                    </a:lnTo>
                    <a:lnTo>
                      <a:pt x="380" y="152"/>
                    </a:lnTo>
                    <a:lnTo>
                      <a:pt x="380" y="152"/>
                    </a:lnTo>
                    <a:lnTo>
                      <a:pt x="390" y="162"/>
                    </a:lnTo>
                    <a:lnTo>
                      <a:pt x="400" y="172"/>
                    </a:lnTo>
                    <a:lnTo>
                      <a:pt x="408" y="182"/>
                    </a:lnTo>
                    <a:lnTo>
                      <a:pt x="416" y="194"/>
                    </a:lnTo>
                    <a:lnTo>
                      <a:pt x="416" y="194"/>
                    </a:lnTo>
                    <a:lnTo>
                      <a:pt x="428" y="220"/>
                    </a:lnTo>
                    <a:lnTo>
                      <a:pt x="438" y="248"/>
                    </a:lnTo>
                    <a:lnTo>
                      <a:pt x="438" y="248"/>
                    </a:lnTo>
                    <a:lnTo>
                      <a:pt x="438" y="248"/>
                    </a:lnTo>
                    <a:lnTo>
                      <a:pt x="438" y="248"/>
                    </a:lnTo>
                    <a:lnTo>
                      <a:pt x="438" y="248"/>
                    </a:lnTo>
                    <a:lnTo>
                      <a:pt x="438" y="248"/>
                    </a:lnTo>
                    <a:lnTo>
                      <a:pt x="428" y="220"/>
                    </a:lnTo>
                    <a:lnTo>
                      <a:pt x="416" y="194"/>
                    </a:lnTo>
                    <a:lnTo>
                      <a:pt x="416" y="194"/>
                    </a:lnTo>
                    <a:lnTo>
                      <a:pt x="408" y="182"/>
                    </a:lnTo>
                    <a:lnTo>
                      <a:pt x="400" y="170"/>
                    </a:lnTo>
                    <a:lnTo>
                      <a:pt x="390" y="160"/>
                    </a:lnTo>
                    <a:lnTo>
                      <a:pt x="380" y="152"/>
                    </a:lnTo>
                    <a:lnTo>
                      <a:pt x="380" y="152"/>
                    </a:lnTo>
                    <a:lnTo>
                      <a:pt x="356" y="138"/>
                    </a:lnTo>
                    <a:lnTo>
                      <a:pt x="334" y="128"/>
                    </a:lnTo>
                    <a:lnTo>
                      <a:pt x="310" y="122"/>
                    </a:lnTo>
                    <a:lnTo>
                      <a:pt x="282" y="120"/>
                    </a:lnTo>
                    <a:lnTo>
                      <a:pt x="282" y="120"/>
                    </a:lnTo>
                    <a:lnTo>
                      <a:pt x="264" y="120"/>
                    </a:lnTo>
                    <a:lnTo>
                      <a:pt x="248" y="124"/>
                    </a:lnTo>
                    <a:lnTo>
                      <a:pt x="214" y="132"/>
                    </a:lnTo>
                    <a:lnTo>
                      <a:pt x="214" y="132"/>
                    </a:lnTo>
                    <a:lnTo>
                      <a:pt x="200" y="142"/>
                    </a:lnTo>
                    <a:lnTo>
                      <a:pt x="200" y="142"/>
                    </a:lnTo>
                    <a:lnTo>
                      <a:pt x="176" y="162"/>
                    </a:lnTo>
                    <a:lnTo>
                      <a:pt x="164" y="172"/>
                    </a:lnTo>
                    <a:lnTo>
                      <a:pt x="152" y="184"/>
                    </a:lnTo>
                    <a:lnTo>
                      <a:pt x="152" y="184"/>
                    </a:lnTo>
                    <a:lnTo>
                      <a:pt x="140" y="202"/>
                    </a:lnTo>
                    <a:lnTo>
                      <a:pt x="132" y="218"/>
                    </a:lnTo>
                    <a:lnTo>
                      <a:pt x="128" y="234"/>
                    </a:lnTo>
                    <a:lnTo>
                      <a:pt x="124" y="250"/>
                    </a:lnTo>
                    <a:lnTo>
                      <a:pt x="124" y="250"/>
                    </a:lnTo>
                    <a:lnTo>
                      <a:pt x="124" y="258"/>
                    </a:lnTo>
                    <a:lnTo>
                      <a:pt x="124" y="258"/>
                    </a:lnTo>
                    <a:lnTo>
                      <a:pt x="122" y="268"/>
                    </a:lnTo>
                    <a:lnTo>
                      <a:pt x="120" y="276"/>
                    </a:lnTo>
                    <a:lnTo>
                      <a:pt x="116" y="284"/>
                    </a:lnTo>
                    <a:lnTo>
                      <a:pt x="110" y="290"/>
                    </a:lnTo>
                    <a:lnTo>
                      <a:pt x="100" y="300"/>
                    </a:lnTo>
                    <a:lnTo>
                      <a:pt x="88" y="306"/>
                    </a:lnTo>
                    <a:lnTo>
                      <a:pt x="88" y="306"/>
                    </a:lnTo>
                    <a:lnTo>
                      <a:pt x="78" y="308"/>
                    </a:lnTo>
                    <a:lnTo>
                      <a:pt x="72" y="310"/>
                    </a:lnTo>
                    <a:lnTo>
                      <a:pt x="70" y="312"/>
                    </a:lnTo>
                    <a:lnTo>
                      <a:pt x="70" y="312"/>
                    </a:lnTo>
                    <a:lnTo>
                      <a:pt x="62" y="312"/>
                    </a:lnTo>
                    <a:lnTo>
                      <a:pt x="52" y="314"/>
                    </a:lnTo>
                    <a:lnTo>
                      <a:pt x="52" y="314"/>
                    </a:lnTo>
                    <a:lnTo>
                      <a:pt x="40" y="312"/>
                    </a:lnTo>
                    <a:lnTo>
                      <a:pt x="28" y="312"/>
                    </a:lnTo>
                    <a:lnTo>
                      <a:pt x="28" y="312"/>
                    </a:lnTo>
                    <a:lnTo>
                      <a:pt x="22" y="310"/>
                    </a:lnTo>
                    <a:lnTo>
                      <a:pt x="16" y="306"/>
                    </a:lnTo>
                    <a:lnTo>
                      <a:pt x="12" y="302"/>
                    </a:lnTo>
                    <a:lnTo>
                      <a:pt x="8" y="298"/>
                    </a:lnTo>
                    <a:lnTo>
                      <a:pt x="4" y="292"/>
                    </a:lnTo>
                    <a:lnTo>
                      <a:pt x="2" y="286"/>
                    </a:lnTo>
                    <a:lnTo>
                      <a:pt x="0" y="278"/>
                    </a:lnTo>
                    <a:lnTo>
                      <a:pt x="0" y="270"/>
                    </a:lnTo>
                    <a:lnTo>
                      <a:pt x="0" y="270"/>
                    </a:lnTo>
                    <a:lnTo>
                      <a:pt x="4" y="236"/>
                    </a:lnTo>
                    <a:lnTo>
                      <a:pt x="10" y="202"/>
                    </a:lnTo>
                    <a:lnTo>
                      <a:pt x="22" y="172"/>
                    </a:lnTo>
                    <a:lnTo>
                      <a:pt x="36" y="140"/>
                    </a:lnTo>
                    <a:lnTo>
                      <a:pt x="36" y="140"/>
                    </a:lnTo>
                    <a:lnTo>
                      <a:pt x="48" y="120"/>
                    </a:lnTo>
                    <a:lnTo>
                      <a:pt x="60" y="102"/>
                    </a:lnTo>
                    <a:lnTo>
                      <a:pt x="74" y="86"/>
                    </a:lnTo>
                    <a:lnTo>
                      <a:pt x="90" y="70"/>
                    </a:lnTo>
                    <a:lnTo>
                      <a:pt x="106" y="56"/>
                    </a:lnTo>
                    <a:lnTo>
                      <a:pt x="124" y="44"/>
                    </a:lnTo>
                    <a:lnTo>
                      <a:pt x="142" y="32"/>
                    </a:lnTo>
                    <a:lnTo>
                      <a:pt x="160" y="24"/>
                    </a:lnTo>
                    <a:lnTo>
                      <a:pt x="160" y="24"/>
                    </a:lnTo>
                    <a:lnTo>
                      <a:pt x="190" y="14"/>
                    </a:lnTo>
                    <a:lnTo>
                      <a:pt x="220" y="6"/>
                    </a:lnTo>
                    <a:lnTo>
                      <a:pt x="250" y="2"/>
                    </a:lnTo>
                    <a:lnTo>
                      <a:pt x="282" y="0"/>
                    </a:lnTo>
                    <a:lnTo>
                      <a:pt x="282" y="0"/>
                    </a:lnTo>
                    <a:lnTo>
                      <a:pt x="308" y="2"/>
                    </a:lnTo>
                    <a:lnTo>
                      <a:pt x="332" y="4"/>
                    </a:lnTo>
                    <a:lnTo>
                      <a:pt x="358" y="10"/>
                    </a:lnTo>
                    <a:lnTo>
                      <a:pt x="382" y="18"/>
                    </a:lnTo>
                    <a:lnTo>
                      <a:pt x="408" y="28"/>
                    </a:lnTo>
                    <a:lnTo>
                      <a:pt x="430" y="38"/>
                    </a:lnTo>
                    <a:lnTo>
                      <a:pt x="452" y="52"/>
                    </a:lnTo>
                    <a:lnTo>
                      <a:pt x="474" y="70"/>
                    </a:lnTo>
                    <a:lnTo>
                      <a:pt x="474" y="70"/>
                    </a:lnTo>
                    <a:lnTo>
                      <a:pt x="494" y="90"/>
                    </a:lnTo>
                    <a:lnTo>
                      <a:pt x="512" y="112"/>
                    </a:lnTo>
                    <a:lnTo>
                      <a:pt x="528" y="134"/>
                    </a:lnTo>
                    <a:lnTo>
                      <a:pt x="540" y="160"/>
                    </a:lnTo>
                    <a:lnTo>
                      <a:pt x="550" y="184"/>
                    </a:lnTo>
                    <a:lnTo>
                      <a:pt x="558" y="212"/>
                    </a:lnTo>
                    <a:lnTo>
                      <a:pt x="562" y="240"/>
                    </a:lnTo>
                    <a:lnTo>
                      <a:pt x="564" y="268"/>
                    </a:lnTo>
                    <a:lnTo>
                      <a:pt x="564" y="268"/>
                    </a:lnTo>
                    <a:lnTo>
                      <a:pt x="564" y="280"/>
                    </a:lnTo>
                    <a:lnTo>
                      <a:pt x="560" y="292"/>
                    </a:lnTo>
                    <a:lnTo>
                      <a:pt x="554" y="300"/>
                    </a:lnTo>
                    <a:lnTo>
                      <a:pt x="548" y="306"/>
                    </a:lnTo>
                    <a:lnTo>
                      <a:pt x="548" y="306"/>
                    </a:lnTo>
                    <a:lnTo>
                      <a:pt x="542" y="310"/>
                    </a:lnTo>
                    <a:lnTo>
                      <a:pt x="534" y="312"/>
                    </a:lnTo>
                    <a:lnTo>
                      <a:pt x="534" y="312"/>
                    </a:lnTo>
                    <a:lnTo>
                      <a:pt x="524" y="312"/>
                    </a:lnTo>
                    <a:lnTo>
                      <a:pt x="514" y="314"/>
                    </a:lnTo>
                    <a:lnTo>
                      <a:pt x="514" y="314"/>
                    </a:lnTo>
                    <a:lnTo>
                      <a:pt x="504" y="312"/>
                    </a:lnTo>
                    <a:lnTo>
                      <a:pt x="494" y="312"/>
                    </a:lnTo>
                    <a:lnTo>
                      <a:pt x="494" y="312"/>
                    </a:lnTo>
                    <a:lnTo>
                      <a:pt x="486" y="308"/>
                    </a:lnTo>
                    <a:lnTo>
                      <a:pt x="476" y="306"/>
                    </a:lnTo>
                    <a:lnTo>
                      <a:pt x="476" y="306"/>
                    </a:lnTo>
                    <a:lnTo>
                      <a:pt x="462" y="300"/>
                    </a:lnTo>
                    <a:lnTo>
                      <a:pt x="450" y="290"/>
                    </a:lnTo>
                    <a:lnTo>
                      <a:pt x="444" y="282"/>
                    </a:lnTo>
                    <a:lnTo>
                      <a:pt x="440" y="276"/>
                    </a:lnTo>
                    <a:lnTo>
                      <a:pt x="436" y="266"/>
                    </a:lnTo>
                    <a:lnTo>
                      <a:pt x="434" y="258"/>
                    </a:lnTo>
                    <a:lnTo>
                      <a:pt x="434" y="258"/>
                    </a:lnTo>
                    <a:lnTo>
                      <a:pt x="434" y="258"/>
                    </a:lnTo>
                    <a:lnTo>
                      <a:pt x="434" y="258"/>
                    </a:lnTo>
                    <a:lnTo>
                      <a:pt x="434" y="258"/>
                    </a:lnTo>
                    <a:lnTo>
                      <a:pt x="434" y="258"/>
                    </a:lnTo>
                    <a:lnTo>
                      <a:pt x="436" y="268"/>
                    </a:lnTo>
                    <a:lnTo>
                      <a:pt x="440" y="276"/>
                    </a:lnTo>
                    <a:lnTo>
                      <a:pt x="444" y="284"/>
                    </a:lnTo>
                    <a:lnTo>
                      <a:pt x="450" y="290"/>
                    </a:lnTo>
                    <a:lnTo>
                      <a:pt x="462" y="300"/>
                    </a:lnTo>
                    <a:lnTo>
                      <a:pt x="476" y="306"/>
                    </a:lnTo>
                    <a:lnTo>
                      <a:pt x="476" y="306"/>
                    </a:lnTo>
                    <a:lnTo>
                      <a:pt x="486" y="310"/>
                    </a:lnTo>
                    <a:lnTo>
                      <a:pt x="494" y="312"/>
                    </a:lnTo>
                    <a:lnTo>
                      <a:pt x="494" y="312"/>
                    </a:lnTo>
                    <a:lnTo>
                      <a:pt x="504" y="314"/>
                    </a:lnTo>
                    <a:lnTo>
                      <a:pt x="514" y="314"/>
                    </a:lnTo>
                    <a:lnTo>
                      <a:pt x="514" y="314"/>
                    </a:lnTo>
                    <a:lnTo>
                      <a:pt x="526" y="314"/>
                    </a:lnTo>
                    <a:lnTo>
                      <a:pt x="534" y="312"/>
                    </a:lnTo>
                    <a:lnTo>
                      <a:pt x="534" y="312"/>
                    </a:lnTo>
                    <a:lnTo>
                      <a:pt x="542" y="310"/>
                    </a:lnTo>
                    <a:lnTo>
                      <a:pt x="548" y="306"/>
                    </a:lnTo>
                    <a:lnTo>
                      <a:pt x="548" y="306"/>
                    </a:lnTo>
                    <a:lnTo>
                      <a:pt x="556" y="300"/>
                    </a:lnTo>
                    <a:lnTo>
                      <a:pt x="560" y="292"/>
                    </a:lnTo>
                    <a:lnTo>
                      <a:pt x="564" y="280"/>
                    </a:lnTo>
                    <a:lnTo>
                      <a:pt x="566" y="268"/>
                    </a:lnTo>
                    <a:lnTo>
                      <a:pt x="566" y="268"/>
                    </a:lnTo>
                    <a:lnTo>
                      <a:pt x="564" y="240"/>
                    </a:lnTo>
                    <a:lnTo>
                      <a:pt x="558" y="212"/>
                    </a:lnTo>
                    <a:lnTo>
                      <a:pt x="552" y="184"/>
                    </a:lnTo>
                    <a:lnTo>
                      <a:pt x="542" y="160"/>
                    </a:lnTo>
                    <a:lnTo>
                      <a:pt x="528" y="134"/>
                    </a:lnTo>
                    <a:lnTo>
                      <a:pt x="514" y="112"/>
                    </a:lnTo>
                    <a:lnTo>
                      <a:pt x="494" y="90"/>
                    </a:lnTo>
                    <a:lnTo>
                      <a:pt x="474" y="68"/>
                    </a:lnTo>
                    <a:lnTo>
                      <a:pt x="474" y="68"/>
                    </a:lnTo>
                    <a:lnTo>
                      <a:pt x="454" y="52"/>
                    </a:lnTo>
                    <a:lnTo>
                      <a:pt x="430" y="38"/>
                    </a:lnTo>
                    <a:lnTo>
                      <a:pt x="408" y="26"/>
                    </a:lnTo>
                    <a:lnTo>
                      <a:pt x="384" y="18"/>
                    </a:lnTo>
                    <a:lnTo>
                      <a:pt x="358" y="10"/>
                    </a:lnTo>
                    <a:lnTo>
                      <a:pt x="332" y="4"/>
                    </a:lnTo>
                    <a:lnTo>
                      <a:pt x="308" y="2"/>
                    </a:lnTo>
                    <a:lnTo>
                      <a:pt x="282" y="0"/>
                    </a:lnTo>
                    <a:close/>
                  </a:path>
                </a:pathLst>
              </a:custGeom>
              <a:solidFill>
                <a:srgbClr val="EFEEED"/>
              </a:solidFill>
              <a:ln>
                <a:noFill/>
              </a:ln>
            </p:spPr>
            <p:txBody>
              <a:bodyPr vert="horz" wrap="square" lIns="91440" tIns="45720" rIns="91440" bIns="45720" numCol="1" anchor="t" anchorCtr="0" compatLnSpc="1"/>
              <a:lstStyle/>
              <a:p>
                <a:endParaRPr lang="zh-CN" altLang="en-US"/>
              </a:p>
            </p:txBody>
          </p:sp>
          <p:sp>
            <p:nvSpPr>
              <p:cNvPr id="809" name="Freeform 188"/>
              <p:cNvSpPr/>
              <p:nvPr/>
            </p:nvSpPr>
            <p:spPr bwMode="auto">
              <a:xfrm>
                <a:off x="2609" y="3257"/>
                <a:ext cx="566" cy="314"/>
              </a:xfrm>
              <a:custGeom>
                <a:avLst/>
                <a:gdLst>
                  <a:gd name="T0" fmla="*/ 220 w 566"/>
                  <a:gd name="T1" fmla="*/ 6 h 314"/>
                  <a:gd name="T2" fmla="*/ 142 w 566"/>
                  <a:gd name="T3" fmla="*/ 32 h 314"/>
                  <a:gd name="T4" fmla="*/ 74 w 566"/>
                  <a:gd name="T5" fmla="*/ 84 h 314"/>
                  <a:gd name="T6" fmla="*/ 36 w 566"/>
                  <a:gd name="T7" fmla="*/ 140 h 314"/>
                  <a:gd name="T8" fmla="*/ 0 w 566"/>
                  <a:gd name="T9" fmla="*/ 270 h 314"/>
                  <a:gd name="T10" fmla="*/ 4 w 566"/>
                  <a:gd name="T11" fmla="*/ 292 h 314"/>
                  <a:gd name="T12" fmla="*/ 22 w 566"/>
                  <a:gd name="T13" fmla="*/ 310 h 314"/>
                  <a:gd name="T14" fmla="*/ 52 w 566"/>
                  <a:gd name="T15" fmla="*/ 314 h 314"/>
                  <a:gd name="T16" fmla="*/ 70 w 566"/>
                  <a:gd name="T17" fmla="*/ 312 h 314"/>
                  <a:gd name="T18" fmla="*/ 100 w 566"/>
                  <a:gd name="T19" fmla="*/ 300 h 314"/>
                  <a:gd name="T20" fmla="*/ 122 w 566"/>
                  <a:gd name="T21" fmla="*/ 268 h 314"/>
                  <a:gd name="T22" fmla="*/ 124 w 566"/>
                  <a:gd name="T23" fmla="*/ 252 h 314"/>
                  <a:gd name="T24" fmla="*/ 152 w 566"/>
                  <a:gd name="T25" fmla="*/ 186 h 314"/>
                  <a:gd name="T26" fmla="*/ 200 w 566"/>
                  <a:gd name="T27" fmla="*/ 142 h 314"/>
                  <a:gd name="T28" fmla="*/ 248 w 566"/>
                  <a:gd name="T29" fmla="*/ 124 h 314"/>
                  <a:gd name="T30" fmla="*/ 310 w 566"/>
                  <a:gd name="T31" fmla="*/ 122 h 314"/>
                  <a:gd name="T32" fmla="*/ 380 w 566"/>
                  <a:gd name="T33" fmla="*/ 152 h 314"/>
                  <a:gd name="T34" fmla="*/ 416 w 566"/>
                  <a:gd name="T35" fmla="*/ 194 h 314"/>
                  <a:gd name="T36" fmla="*/ 438 w 566"/>
                  <a:gd name="T37" fmla="*/ 248 h 314"/>
                  <a:gd name="T38" fmla="*/ 438 w 566"/>
                  <a:gd name="T39" fmla="*/ 248 h 314"/>
                  <a:gd name="T40" fmla="*/ 408 w 566"/>
                  <a:gd name="T41" fmla="*/ 182 h 314"/>
                  <a:gd name="T42" fmla="*/ 380 w 566"/>
                  <a:gd name="T43" fmla="*/ 152 h 314"/>
                  <a:gd name="T44" fmla="*/ 282 w 566"/>
                  <a:gd name="T45" fmla="*/ 120 h 314"/>
                  <a:gd name="T46" fmla="*/ 214 w 566"/>
                  <a:gd name="T47" fmla="*/ 132 h 314"/>
                  <a:gd name="T48" fmla="*/ 176 w 566"/>
                  <a:gd name="T49" fmla="*/ 162 h 314"/>
                  <a:gd name="T50" fmla="*/ 140 w 566"/>
                  <a:gd name="T51" fmla="*/ 202 h 314"/>
                  <a:gd name="T52" fmla="*/ 124 w 566"/>
                  <a:gd name="T53" fmla="*/ 250 h 314"/>
                  <a:gd name="T54" fmla="*/ 120 w 566"/>
                  <a:gd name="T55" fmla="*/ 276 h 314"/>
                  <a:gd name="T56" fmla="*/ 88 w 566"/>
                  <a:gd name="T57" fmla="*/ 306 h 314"/>
                  <a:gd name="T58" fmla="*/ 70 w 566"/>
                  <a:gd name="T59" fmla="*/ 312 h 314"/>
                  <a:gd name="T60" fmla="*/ 52 w 566"/>
                  <a:gd name="T61" fmla="*/ 314 h 314"/>
                  <a:gd name="T62" fmla="*/ 22 w 566"/>
                  <a:gd name="T63" fmla="*/ 310 h 314"/>
                  <a:gd name="T64" fmla="*/ 4 w 566"/>
                  <a:gd name="T65" fmla="*/ 292 h 314"/>
                  <a:gd name="T66" fmla="*/ 0 w 566"/>
                  <a:gd name="T67" fmla="*/ 270 h 314"/>
                  <a:gd name="T68" fmla="*/ 36 w 566"/>
                  <a:gd name="T69" fmla="*/ 140 h 314"/>
                  <a:gd name="T70" fmla="*/ 74 w 566"/>
                  <a:gd name="T71" fmla="*/ 86 h 314"/>
                  <a:gd name="T72" fmla="*/ 142 w 566"/>
                  <a:gd name="T73" fmla="*/ 32 h 314"/>
                  <a:gd name="T74" fmla="*/ 220 w 566"/>
                  <a:gd name="T75" fmla="*/ 6 h 314"/>
                  <a:gd name="T76" fmla="*/ 308 w 566"/>
                  <a:gd name="T77" fmla="*/ 2 h 314"/>
                  <a:gd name="T78" fmla="*/ 408 w 566"/>
                  <a:gd name="T79" fmla="*/ 28 h 314"/>
                  <a:gd name="T80" fmla="*/ 474 w 566"/>
                  <a:gd name="T81" fmla="*/ 70 h 314"/>
                  <a:gd name="T82" fmla="*/ 540 w 566"/>
                  <a:gd name="T83" fmla="*/ 160 h 314"/>
                  <a:gd name="T84" fmla="*/ 564 w 566"/>
                  <a:gd name="T85" fmla="*/ 268 h 314"/>
                  <a:gd name="T86" fmla="*/ 554 w 566"/>
                  <a:gd name="T87" fmla="*/ 300 h 314"/>
                  <a:gd name="T88" fmla="*/ 534 w 566"/>
                  <a:gd name="T89" fmla="*/ 312 h 314"/>
                  <a:gd name="T90" fmla="*/ 514 w 566"/>
                  <a:gd name="T91" fmla="*/ 314 h 314"/>
                  <a:gd name="T92" fmla="*/ 486 w 566"/>
                  <a:gd name="T93" fmla="*/ 308 h 314"/>
                  <a:gd name="T94" fmla="*/ 450 w 566"/>
                  <a:gd name="T95" fmla="*/ 290 h 314"/>
                  <a:gd name="T96" fmla="*/ 434 w 566"/>
                  <a:gd name="T97" fmla="*/ 258 h 314"/>
                  <a:gd name="T98" fmla="*/ 434 w 566"/>
                  <a:gd name="T99" fmla="*/ 258 h 314"/>
                  <a:gd name="T100" fmla="*/ 444 w 566"/>
                  <a:gd name="T101" fmla="*/ 284 h 314"/>
                  <a:gd name="T102" fmla="*/ 476 w 566"/>
                  <a:gd name="T103" fmla="*/ 306 h 314"/>
                  <a:gd name="T104" fmla="*/ 504 w 566"/>
                  <a:gd name="T105" fmla="*/ 314 h 314"/>
                  <a:gd name="T106" fmla="*/ 534 w 566"/>
                  <a:gd name="T107" fmla="*/ 312 h 314"/>
                  <a:gd name="T108" fmla="*/ 548 w 566"/>
                  <a:gd name="T109" fmla="*/ 306 h 314"/>
                  <a:gd name="T110" fmla="*/ 566 w 566"/>
                  <a:gd name="T111" fmla="*/ 268 h 314"/>
                  <a:gd name="T112" fmla="*/ 552 w 566"/>
                  <a:gd name="T113" fmla="*/ 184 h 314"/>
                  <a:gd name="T114" fmla="*/ 494 w 566"/>
                  <a:gd name="T115" fmla="*/ 90 h 314"/>
                  <a:gd name="T116" fmla="*/ 430 w 566"/>
                  <a:gd name="T117" fmla="*/ 38 h 314"/>
                  <a:gd name="T118" fmla="*/ 332 w 566"/>
                  <a:gd name="T119" fmla="*/ 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6" h="314">
                    <a:moveTo>
                      <a:pt x="282" y="0"/>
                    </a:moveTo>
                    <a:lnTo>
                      <a:pt x="282" y="0"/>
                    </a:lnTo>
                    <a:lnTo>
                      <a:pt x="250" y="2"/>
                    </a:lnTo>
                    <a:lnTo>
                      <a:pt x="220" y="6"/>
                    </a:lnTo>
                    <a:lnTo>
                      <a:pt x="190" y="12"/>
                    </a:lnTo>
                    <a:lnTo>
                      <a:pt x="160" y="24"/>
                    </a:lnTo>
                    <a:lnTo>
                      <a:pt x="160" y="24"/>
                    </a:lnTo>
                    <a:lnTo>
                      <a:pt x="142" y="32"/>
                    </a:lnTo>
                    <a:lnTo>
                      <a:pt x="124" y="44"/>
                    </a:lnTo>
                    <a:lnTo>
                      <a:pt x="106" y="56"/>
                    </a:lnTo>
                    <a:lnTo>
                      <a:pt x="90" y="70"/>
                    </a:lnTo>
                    <a:lnTo>
                      <a:pt x="74" y="84"/>
                    </a:lnTo>
                    <a:lnTo>
                      <a:pt x="60" y="102"/>
                    </a:lnTo>
                    <a:lnTo>
                      <a:pt x="48" y="120"/>
                    </a:lnTo>
                    <a:lnTo>
                      <a:pt x="36" y="140"/>
                    </a:lnTo>
                    <a:lnTo>
                      <a:pt x="36" y="140"/>
                    </a:lnTo>
                    <a:lnTo>
                      <a:pt x="20" y="170"/>
                    </a:lnTo>
                    <a:lnTo>
                      <a:pt x="10" y="202"/>
                    </a:lnTo>
                    <a:lnTo>
                      <a:pt x="2" y="236"/>
                    </a:lnTo>
                    <a:lnTo>
                      <a:pt x="0" y="270"/>
                    </a:lnTo>
                    <a:lnTo>
                      <a:pt x="0" y="270"/>
                    </a:lnTo>
                    <a:lnTo>
                      <a:pt x="0" y="278"/>
                    </a:lnTo>
                    <a:lnTo>
                      <a:pt x="2" y="286"/>
                    </a:lnTo>
                    <a:lnTo>
                      <a:pt x="4" y="292"/>
                    </a:lnTo>
                    <a:lnTo>
                      <a:pt x="8" y="298"/>
                    </a:lnTo>
                    <a:lnTo>
                      <a:pt x="12" y="304"/>
                    </a:lnTo>
                    <a:lnTo>
                      <a:pt x="16" y="308"/>
                    </a:lnTo>
                    <a:lnTo>
                      <a:pt x="22" y="310"/>
                    </a:lnTo>
                    <a:lnTo>
                      <a:pt x="28" y="312"/>
                    </a:lnTo>
                    <a:lnTo>
                      <a:pt x="28" y="312"/>
                    </a:lnTo>
                    <a:lnTo>
                      <a:pt x="40" y="314"/>
                    </a:lnTo>
                    <a:lnTo>
                      <a:pt x="52" y="314"/>
                    </a:lnTo>
                    <a:lnTo>
                      <a:pt x="52" y="314"/>
                    </a:lnTo>
                    <a:lnTo>
                      <a:pt x="60" y="314"/>
                    </a:lnTo>
                    <a:lnTo>
                      <a:pt x="70" y="312"/>
                    </a:lnTo>
                    <a:lnTo>
                      <a:pt x="70" y="312"/>
                    </a:lnTo>
                    <a:lnTo>
                      <a:pt x="78" y="310"/>
                    </a:lnTo>
                    <a:lnTo>
                      <a:pt x="88" y="306"/>
                    </a:lnTo>
                    <a:lnTo>
                      <a:pt x="88" y="306"/>
                    </a:lnTo>
                    <a:lnTo>
                      <a:pt x="100" y="300"/>
                    </a:lnTo>
                    <a:lnTo>
                      <a:pt x="112" y="290"/>
                    </a:lnTo>
                    <a:lnTo>
                      <a:pt x="116" y="284"/>
                    </a:lnTo>
                    <a:lnTo>
                      <a:pt x="120" y="276"/>
                    </a:lnTo>
                    <a:lnTo>
                      <a:pt x="122" y="268"/>
                    </a:lnTo>
                    <a:lnTo>
                      <a:pt x="124" y="260"/>
                    </a:lnTo>
                    <a:lnTo>
                      <a:pt x="124" y="260"/>
                    </a:lnTo>
                    <a:lnTo>
                      <a:pt x="124" y="252"/>
                    </a:lnTo>
                    <a:lnTo>
                      <a:pt x="124" y="252"/>
                    </a:lnTo>
                    <a:lnTo>
                      <a:pt x="128" y="236"/>
                    </a:lnTo>
                    <a:lnTo>
                      <a:pt x="132" y="218"/>
                    </a:lnTo>
                    <a:lnTo>
                      <a:pt x="140" y="202"/>
                    </a:lnTo>
                    <a:lnTo>
                      <a:pt x="152" y="186"/>
                    </a:lnTo>
                    <a:lnTo>
                      <a:pt x="152" y="186"/>
                    </a:lnTo>
                    <a:lnTo>
                      <a:pt x="164" y="174"/>
                    </a:lnTo>
                    <a:lnTo>
                      <a:pt x="176" y="162"/>
                    </a:lnTo>
                    <a:lnTo>
                      <a:pt x="200" y="142"/>
                    </a:lnTo>
                    <a:lnTo>
                      <a:pt x="200" y="142"/>
                    </a:lnTo>
                    <a:lnTo>
                      <a:pt x="214" y="132"/>
                    </a:lnTo>
                    <a:lnTo>
                      <a:pt x="214" y="132"/>
                    </a:lnTo>
                    <a:lnTo>
                      <a:pt x="248" y="124"/>
                    </a:lnTo>
                    <a:lnTo>
                      <a:pt x="264" y="122"/>
                    </a:lnTo>
                    <a:lnTo>
                      <a:pt x="282" y="120"/>
                    </a:lnTo>
                    <a:lnTo>
                      <a:pt x="282" y="120"/>
                    </a:lnTo>
                    <a:lnTo>
                      <a:pt x="310" y="122"/>
                    </a:lnTo>
                    <a:lnTo>
                      <a:pt x="334" y="128"/>
                    </a:lnTo>
                    <a:lnTo>
                      <a:pt x="356" y="138"/>
                    </a:lnTo>
                    <a:lnTo>
                      <a:pt x="380" y="152"/>
                    </a:lnTo>
                    <a:lnTo>
                      <a:pt x="380" y="152"/>
                    </a:lnTo>
                    <a:lnTo>
                      <a:pt x="390" y="162"/>
                    </a:lnTo>
                    <a:lnTo>
                      <a:pt x="400" y="172"/>
                    </a:lnTo>
                    <a:lnTo>
                      <a:pt x="408" y="182"/>
                    </a:lnTo>
                    <a:lnTo>
                      <a:pt x="416" y="194"/>
                    </a:lnTo>
                    <a:lnTo>
                      <a:pt x="416" y="194"/>
                    </a:lnTo>
                    <a:lnTo>
                      <a:pt x="428" y="220"/>
                    </a:lnTo>
                    <a:lnTo>
                      <a:pt x="438" y="248"/>
                    </a:lnTo>
                    <a:lnTo>
                      <a:pt x="438" y="248"/>
                    </a:lnTo>
                    <a:lnTo>
                      <a:pt x="438" y="248"/>
                    </a:lnTo>
                    <a:lnTo>
                      <a:pt x="438" y="248"/>
                    </a:lnTo>
                    <a:lnTo>
                      <a:pt x="438" y="248"/>
                    </a:lnTo>
                    <a:lnTo>
                      <a:pt x="438" y="248"/>
                    </a:lnTo>
                    <a:lnTo>
                      <a:pt x="428" y="220"/>
                    </a:lnTo>
                    <a:lnTo>
                      <a:pt x="416" y="194"/>
                    </a:lnTo>
                    <a:lnTo>
                      <a:pt x="416" y="194"/>
                    </a:lnTo>
                    <a:lnTo>
                      <a:pt x="408" y="182"/>
                    </a:lnTo>
                    <a:lnTo>
                      <a:pt x="400" y="170"/>
                    </a:lnTo>
                    <a:lnTo>
                      <a:pt x="390" y="160"/>
                    </a:lnTo>
                    <a:lnTo>
                      <a:pt x="380" y="152"/>
                    </a:lnTo>
                    <a:lnTo>
                      <a:pt x="380" y="152"/>
                    </a:lnTo>
                    <a:lnTo>
                      <a:pt x="356" y="138"/>
                    </a:lnTo>
                    <a:lnTo>
                      <a:pt x="334" y="128"/>
                    </a:lnTo>
                    <a:lnTo>
                      <a:pt x="310" y="122"/>
                    </a:lnTo>
                    <a:lnTo>
                      <a:pt x="282" y="120"/>
                    </a:lnTo>
                    <a:lnTo>
                      <a:pt x="282" y="120"/>
                    </a:lnTo>
                    <a:lnTo>
                      <a:pt x="264" y="120"/>
                    </a:lnTo>
                    <a:lnTo>
                      <a:pt x="248" y="124"/>
                    </a:lnTo>
                    <a:lnTo>
                      <a:pt x="214" y="132"/>
                    </a:lnTo>
                    <a:lnTo>
                      <a:pt x="214" y="132"/>
                    </a:lnTo>
                    <a:lnTo>
                      <a:pt x="200" y="142"/>
                    </a:lnTo>
                    <a:lnTo>
                      <a:pt x="200" y="142"/>
                    </a:lnTo>
                    <a:lnTo>
                      <a:pt x="176" y="162"/>
                    </a:lnTo>
                    <a:lnTo>
                      <a:pt x="164" y="172"/>
                    </a:lnTo>
                    <a:lnTo>
                      <a:pt x="152" y="184"/>
                    </a:lnTo>
                    <a:lnTo>
                      <a:pt x="152" y="184"/>
                    </a:lnTo>
                    <a:lnTo>
                      <a:pt x="140" y="202"/>
                    </a:lnTo>
                    <a:lnTo>
                      <a:pt x="132" y="218"/>
                    </a:lnTo>
                    <a:lnTo>
                      <a:pt x="128" y="234"/>
                    </a:lnTo>
                    <a:lnTo>
                      <a:pt x="124" y="250"/>
                    </a:lnTo>
                    <a:lnTo>
                      <a:pt x="124" y="250"/>
                    </a:lnTo>
                    <a:lnTo>
                      <a:pt x="124" y="258"/>
                    </a:lnTo>
                    <a:lnTo>
                      <a:pt x="124" y="258"/>
                    </a:lnTo>
                    <a:lnTo>
                      <a:pt x="122" y="268"/>
                    </a:lnTo>
                    <a:lnTo>
                      <a:pt x="120" y="276"/>
                    </a:lnTo>
                    <a:lnTo>
                      <a:pt x="116" y="284"/>
                    </a:lnTo>
                    <a:lnTo>
                      <a:pt x="110" y="290"/>
                    </a:lnTo>
                    <a:lnTo>
                      <a:pt x="100" y="300"/>
                    </a:lnTo>
                    <a:lnTo>
                      <a:pt x="88" y="306"/>
                    </a:lnTo>
                    <a:lnTo>
                      <a:pt x="88" y="306"/>
                    </a:lnTo>
                    <a:lnTo>
                      <a:pt x="78" y="308"/>
                    </a:lnTo>
                    <a:lnTo>
                      <a:pt x="72" y="310"/>
                    </a:lnTo>
                    <a:lnTo>
                      <a:pt x="70" y="312"/>
                    </a:lnTo>
                    <a:lnTo>
                      <a:pt x="70" y="312"/>
                    </a:lnTo>
                    <a:lnTo>
                      <a:pt x="62" y="312"/>
                    </a:lnTo>
                    <a:lnTo>
                      <a:pt x="52" y="314"/>
                    </a:lnTo>
                    <a:lnTo>
                      <a:pt x="52" y="314"/>
                    </a:lnTo>
                    <a:lnTo>
                      <a:pt x="40" y="312"/>
                    </a:lnTo>
                    <a:lnTo>
                      <a:pt x="28" y="312"/>
                    </a:lnTo>
                    <a:lnTo>
                      <a:pt x="28" y="312"/>
                    </a:lnTo>
                    <a:lnTo>
                      <a:pt x="22" y="310"/>
                    </a:lnTo>
                    <a:lnTo>
                      <a:pt x="16" y="306"/>
                    </a:lnTo>
                    <a:lnTo>
                      <a:pt x="12" y="302"/>
                    </a:lnTo>
                    <a:lnTo>
                      <a:pt x="8" y="298"/>
                    </a:lnTo>
                    <a:lnTo>
                      <a:pt x="4" y="292"/>
                    </a:lnTo>
                    <a:lnTo>
                      <a:pt x="2" y="286"/>
                    </a:lnTo>
                    <a:lnTo>
                      <a:pt x="0" y="278"/>
                    </a:lnTo>
                    <a:lnTo>
                      <a:pt x="0" y="270"/>
                    </a:lnTo>
                    <a:lnTo>
                      <a:pt x="0" y="270"/>
                    </a:lnTo>
                    <a:lnTo>
                      <a:pt x="4" y="236"/>
                    </a:lnTo>
                    <a:lnTo>
                      <a:pt x="10" y="202"/>
                    </a:lnTo>
                    <a:lnTo>
                      <a:pt x="22" y="172"/>
                    </a:lnTo>
                    <a:lnTo>
                      <a:pt x="36" y="140"/>
                    </a:lnTo>
                    <a:lnTo>
                      <a:pt x="36" y="140"/>
                    </a:lnTo>
                    <a:lnTo>
                      <a:pt x="48" y="120"/>
                    </a:lnTo>
                    <a:lnTo>
                      <a:pt x="60" y="102"/>
                    </a:lnTo>
                    <a:lnTo>
                      <a:pt x="74" y="86"/>
                    </a:lnTo>
                    <a:lnTo>
                      <a:pt x="90" y="70"/>
                    </a:lnTo>
                    <a:lnTo>
                      <a:pt x="106" y="56"/>
                    </a:lnTo>
                    <a:lnTo>
                      <a:pt x="124" y="44"/>
                    </a:lnTo>
                    <a:lnTo>
                      <a:pt x="142" y="32"/>
                    </a:lnTo>
                    <a:lnTo>
                      <a:pt x="160" y="24"/>
                    </a:lnTo>
                    <a:lnTo>
                      <a:pt x="160" y="24"/>
                    </a:lnTo>
                    <a:lnTo>
                      <a:pt x="190" y="14"/>
                    </a:lnTo>
                    <a:lnTo>
                      <a:pt x="220" y="6"/>
                    </a:lnTo>
                    <a:lnTo>
                      <a:pt x="250" y="2"/>
                    </a:lnTo>
                    <a:lnTo>
                      <a:pt x="282" y="0"/>
                    </a:lnTo>
                    <a:lnTo>
                      <a:pt x="282" y="0"/>
                    </a:lnTo>
                    <a:lnTo>
                      <a:pt x="308" y="2"/>
                    </a:lnTo>
                    <a:lnTo>
                      <a:pt x="332" y="4"/>
                    </a:lnTo>
                    <a:lnTo>
                      <a:pt x="358" y="10"/>
                    </a:lnTo>
                    <a:lnTo>
                      <a:pt x="382" y="18"/>
                    </a:lnTo>
                    <a:lnTo>
                      <a:pt x="408" y="28"/>
                    </a:lnTo>
                    <a:lnTo>
                      <a:pt x="430" y="38"/>
                    </a:lnTo>
                    <a:lnTo>
                      <a:pt x="452" y="52"/>
                    </a:lnTo>
                    <a:lnTo>
                      <a:pt x="474" y="70"/>
                    </a:lnTo>
                    <a:lnTo>
                      <a:pt x="474" y="70"/>
                    </a:lnTo>
                    <a:lnTo>
                      <a:pt x="494" y="90"/>
                    </a:lnTo>
                    <a:lnTo>
                      <a:pt x="512" y="112"/>
                    </a:lnTo>
                    <a:lnTo>
                      <a:pt x="528" y="134"/>
                    </a:lnTo>
                    <a:lnTo>
                      <a:pt x="540" y="160"/>
                    </a:lnTo>
                    <a:lnTo>
                      <a:pt x="550" y="184"/>
                    </a:lnTo>
                    <a:lnTo>
                      <a:pt x="558" y="212"/>
                    </a:lnTo>
                    <a:lnTo>
                      <a:pt x="562" y="240"/>
                    </a:lnTo>
                    <a:lnTo>
                      <a:pt x="564" y="268"/>
                    </a:lnTo>
                    <a:lnTo>
                      <a:pt x="564" y="268"/>
                    </a:lnTo>
                    <a:lnTo>
                      <a:pt x="564" y="280"/>
                    </a:lnTo>
                    <a:lnTo>
                      <a:pt x="560" y="292"/>
                    </a:lnTo>
                    <a:lnTo>
                      <a:pt x="554" y="300"/>
                    </a:lnTo>
                    <a:lnTo>
                      <a:pt x="548" y="306"/>
                    </a:lnTo>
                    <a:lnTo>
                      <a:pt x="548" y="306"/>
                    </a:lnTo>
                    <a:lnTo>
                      <a:pt x="542" y="310"/>
                    </a:lnTo>
                    <a:lnTo>
                      <a:pt x="534" y="312"/>
                    </a:lnTo>
                    <a:lnTo>
                      <a:pt x="534" y="312"/>
                    </a:lnTo>
                    <a:lnTo>
                      <a:pt x="524" y="312"/>
                    </a:lnTo>
                    <a:lnTo>
                      <a:pt x="514" y="314"/>
                    </a:lnTo>
                    <a:lnTo>
                      <a:pt x="514" y="314"/>
                    </a:lnTo>
                    <a:lnTo>
                      <a:pt x="504" y="312"/>
                    </a:lnTo>
                    <a:lnTo>
                      <a:pt x="494" y="312"/>
                    </a:lnTo>
                    <a:lnTo>
                      <a:pt x="494" y="312"/>
                    </a:lnTo>
                    <a:lnTo>
                      <a:pt x="486" y="308"/>
                    </a:lnTo>
                    <a:lnTo>
                      <a:pt x="476" y="306"/>
                    </a:lnTo>
                    <a:lnTo>
                      <a:pt x="476" y="306"/>
                    </a:lnTo>
                    <a:lnTo>
                      <a:pt x="462" y="300"/>
                    </a:lnTo>
                    <a:lnTo>
                      <a:pt x="450" y="290"/>
                    </a:lnTo>
                    <a:lnTo>
                      <a:pt x="444" y="282"/>
                    </a:lnTo>
                    <a:lnTo>
                      <a:pt x="440" y="276"/>
                    </a:lnTo>
                    <a:lnTo>
                      <a:pt x="436" y="266"/>
                    </a:lnTo>
                    <a:lnTo>
                      <a:pt x="434" y="258"/>
                    </a:lnTo>
                    <a:lnTo>
                      <a:pt x="434" y="258"/>
                    </a:lnTo>
                    <a:lnTo>
                      <a:pt x="434" y="258"/>
                    </a:lnTo>
                    <a:lnTo>
                      <a:pt x="434" y="258"/>
                    </a:lnTo>
                    <a:lnTo>
                      <a:pt x="434" y="258"/>
                    </a:lnTo>
                    <a:lnTo>
                      <a:pt x="434" y="258"/>
                    </a:lnTo>
                    <a:lnTo>
                      <a:pt x="436" y="268"/>
                    </a:lnTo>
                    <a:lnTo>
                      <a:pt x="440" y="276"/>
                    </a:lnTo>
                    <a:lnTo>
                      <a:pt x="444" y="284"/>
                    </a:lnTo>
                    <a:lnTo>
                      <a:pt x="450" y="290"/>
                    </a:lnTo>
                    <a:lnTo>
                      <a:pt x="462" y="300"/>
                    </a:lnTo>
                    <a:lnTo>
                      <a:pt x="476" y="306"/>
                    </a:lnTo>
                    <a:lnTo>
                      <a:pt x="476" y="306"/>
                    </a:lnTo>
                    <a:lnTo>
                      <a:pt x="486" y="310"/>
                    </a:lnTo>
                    <a:lnTo>
                      <a:pt x="494" y="312"/>
                    </a:lnTo>
                    <a:lnTo>
                      <a:pt x="494" y="312"/>
                    </a:lnTo>
                    <a:lnTo>
                      <a:pt x="504" y="314"/>
                    </a:lnTo>
                    <a:lnTo>
                      <a:pt x="514" y="314"/>
                    </a:lnTo>
                    <a:lnTo>
                      <a:pt x="514" y="314"/>
                    </a:lnTo>
                    <a:lnTo>
                      <a:pt x="526" y="314"/>
                    </a:lnTo>
                    <a:lnTo>
                      <a:pt x="534" y="312"/>
                    </a:lnTo>
                    <a:lnTo>
                      <a:pt x="534" y="312"/>
                    </a:lnTo>
                    <a:lnTo>
                      <a:pt x="542" y="310"/>
                    </a:lnTo>
                    <a:lnTo>
                      <a:pt x="548" y="306"/>
                    </a:lnTo>
                    <a:lnTo>
                      <a:pt x="548" y="306"/>
                    </a:lnTo>
                    <a:lnTo>
                      <a:pt x="556" y="300"/>
                    </a:lnTo>
                    <a:lnTo>
                      <a:pt x="560" y="292"/>
                    </a:lnTo>
                    <a:lnTo>
                      <a:pt x="564" y="280"/>
                    </a:lnTo>
                    <a:lnTo>
                      <a:pt x="566" y="268"/>
                    </a:lnTo>
                    <a:lnTo>
                      <a:pt x="566" y="268"/>
                    </a:lnTo>
                    <a:lnTo>
                      <a:pt x="564" y="240"/>
                    </a:lnTo>
                    <a:lnTo>
                      <a:pt x="558" y="212"/>
                    </a:lnTo>
                    <a:lnTo>
                      <a:pt x="552" y="184"/>
                    </a:lnTo>
                    <a:lnTo>
                      <a:pt x="542" y="160"/>
                    </a:lnTo>
                    <a:lnTo>
                      <a:pt x="528" y="134"/>
                    </a:lnTo>
                    <a:lnTo>
                      <a:pt x="514" y="112"/>
                    </a:lnTo>
                    <a:lnTo>
                      <a:pt x="494" y="90"/>
                    </a:lnTo>
                    <a:lnTo>
                      <a:pt x="474" y="68"/>
                    </a:lnTo>
                    <a:lnTo>
                      <a:pt x="474" y="68"/>
                    </a:lnTo>
                    <a:lnTo>
                      <a:pt x="454" y="52"/>
                    </a:lnTo>
                    <a:lnTo>
                      <a:pt x="430" y="38"/>
                    </a:lnTo>
                    <a:lnTo>
                      <a:pt x="408" y="26"/>
                    </a:lnTo>
                    <a:lnTo>
                      <a:pt x="384" y="18"/>
                    </a:lnTo>
                    <a:lnTo>
                      <a:pt x="358" y="10"/>
                    </a:lnTo>
                    <a:lnTo>
                      <a:pt x="332" y="4"/>
                    </a:lnTo>
                    <a:lnTo>
                      <a:pt x="308" y="2"/>
                    </a:lnTo>
                    <a:lnTo>
                      <a:pt x="282" y="0"/>
                    </a:lnTo>
                  </a:path>
                </a:pathLst>
              </a:custGeom>
              <a:noFill/>
              <a:ln>
                <a:noFill/>
              </a:ln>
            </p:spPr>
            <p:txBody>
              <a:bodyPr vert="horz" wrap="square" lIns="91440" tIns="45720" rIns="91440" bIns="45720" numCol="1" anchor="t" anchorCtr="0" compatLnSpc="1"/>
              <a:lstStyle/>
              <a:p>
                <a:endParaRPr lang="zh-CN" altLang="en-US"/>
              </a:p>
            </p:txBody>
          </p:sp>
          <p:sp>
            <p:nvSpPr>
              <p:cNvPr id="810" name="Freeform 189"/>
              <p:cNvSpPr/>
              <p:nvPr/>
            </p:nvSpPr>
            <p:spPr bwMode="auto">
              <a:xfrm>
                <a:off x="2609" y="3257"/>
                <a:ext cx="564" cy="314"/>
              </a:xfrm>
              <a:custGeom>
                <a:avLst/>
                <a:gdLst>
                  <a:gd name="T0" fmla="*/ 220 w 564"/>
                  <a:gd name="T1" fmla="*/ 6 h 314"/>
                  <a:gd name="T2" fmla="*/ 142 w 564"/>
                  <a:gd name="T3" fmla="*/ 32 h 314"/>
                  <a:gd name="T4" fmla="*/ 74 w 564"/>
                  <a:gd name="T5" fmla="*/ 86 h 314"/>
                  <a:gd name="T6" fmla="*/ 36 w 564"/>
                  <a:gd name="T7" fmla="*/ 140 h 314"/>
                  <a:gd name="T8" fmla="*/ 0 w 564"/>
                  <a:gd name="T9" fmla="*/ 270 h 314"/>
                  <a:gd name="T10" fmla="*/ 4 w 564"/>
                  <a:gd name="T11" fmla="*/ 292 h 314"/>
                  <a:gd name="T12" fmla="*/ 22 w 564"/>
                  <a:gd name="T13" fmla="*/ 310 h 314"/>
                  <a:gd name="T14" fmla="*/ 52 w 564"/>
                  <a:gd name="T15" fmla="*/ 314 h 314"/>
                  <a:gd name="T16" fmla="*/ 70 w 564"/>
                  <a:gd name="T17" fmla="*/ 312 h 314"/>
                  <a:gd name="T18" fmla="*/ 88 w 564"/>
                  <a:gd name="T19" fmla="*/ 306 h 314"/>
                  <a:gd name="T20" fmla="*/ 120 w 564"/>
                  <a:gd name="T21" fmla="*/ 276 h 314"/>
                  <a:gd name="T22" fmla="*/ 124 w 564"/>
                  <a:gd name="T23" fmla="*/ 250 h 314"/>
                  <a:gd name="T24" fmla="*/ 140 w 564"/>
                  <a:gd name="T25" fmla="*/ 202 h 314"/>
                  <a:gd name="T26" fmla="*/ 176 w 564"/>
                  <a:gd name="T27" fmla="*/ 162 h 314"/>
                  <a:gd name="T28" fmla="*/ 214 w 564"/>
                  <a:gd name="T29" fmla="*/ 132 h 314"/>
                  <a:gd name="T30" fmla="*/ 282 w 564"/>
                  <a:gd name="T31" fmla="*/ 120 h 314"/>
                  <a:gd name="T32" fmla="*/ 380 w 564"/>
                  <a:gd name="T33" fmla="*/ 152 h 314"/>
                  <a:gd name="T34" fmla="*/ 408 w 564"/>
                  <a:gd name="T35" fmla="*/ 182 h 314"/>
                  <a:gd name="T36" fmla="*/ 438 w 564"/>
                  <a:gd name="T37" fmla="*/ 248 h 314"/>
                  <a:gd name="T38" fmla="*/ 438 w 564"/>
                  <a:gd name="T39" fmla="*/ 246 h 314"/>
                  <a:gd name="T40" fmla="*/ 416 w 564"/>
                  <a:gd name="T41" fmla="*/ 192 h 314"/>
                  <a:gd name="T42" fmla="*/ 380 w 564"/>
                  <a:gd name="T43" fmla="*/ 152 h 314"/>
                  <a:gd name="T44" fmla="*/ 310 w 564"/>
                  <a:gd name="T45" fmla="*/ 122 h 314"/>
                  <a:gd name="T46" fmla="*/ 248 w 564"/>
                  <a:gd name="T47" fmla="*/ 124 h 314"/>
                  <a:gd name="T48" fmla="*/ 200 w 564"/>
                  <a:gd name="T49" fmla="*/ 140 h 314"/>
                  <a:gd name="T50" fmla="*/ 152 w 564"/>
                  <a:gd name="T51" fmla="*/ 184 h 314"/>
                  <a:gd name="T52" fmla="*/ 124 w 564"/>
                  <a:gd name="T53" fmla="*/ 250 h 314"/>
                  <a:gd name="T54" fmla="*/ 122 w 564"/>
                  <a:gd name="T55" fmla="*/ 266 h 314"/>
                  <a:gd name="T56" fmla="*/ 100 w 564"/>
                  <a:gd name="T57" fmla="*/ 300 h 314"/>
                  <a:gd name="T58" fmla="*/ 72 w 564"/>
                  <a:gd name="T59" fmla="*/ 310 h 314"/>
                  <a:gd name="T60" fmla="*/ 52 w 564"/>
                  <a:gd name="T61" fmla="*/ 314 h 314"/>
                  <a:gd name="T62" fmla="*/ 28 w 564"/>
                  <a:gd name="T63" fmla="*/ 310 h 314"/>
                  <a:gd name="T64" fmla="*/ 8 w 564"/>
                  <a:gd name="T65" fmla="*/ 298 h 314"/>
                  <a:gd name="T66" fmla="*/ 0 w 564"/>
                  <a:gd name="T67" fmla="*/ 268 h 314"/>
                  <a:gd name="T68" fmla="*/ 22 w 564"/>
                  <a:gd name="T69" fmla="*/ 172 h 314"/>
                  <a:gd name="T70" fmla="*/ 62 w 564"/>
                  <a:gd name="T71" fmla="*/ 102 h 314"/>
                  <a:gd name="T72" fmla="*/ 124 w 564"/>
                  <a:gd name="T73" fmla="*/ 44 h 314"/>
                  <a:gd name="T74" fmla="*/ 190 w 564"/>
                  <a:gd name="T75" fmla="*/ 14 h 314"/>
                  <a:gd name="T76" fmla="*/ 282 w 564"/>
                  <a:gd name="T77" fmla="*/ 2 h 314"/>
                  <a:gd name="T78" fmla="*/ 382 w 564"/>
                  <a:gd name="T79" fmla="*/ 18 h 314"/>
                  <a:gd name="T80" fmla="*/ 472 w 564"/>
                  <a:gd name="T81" fmla="*/ 70 h 314"/>
                  <a:gd name="T82" fmla="*/ 528 w 564"/>
                  <a:gd name="T83" fmla="*/ 134 h 314"/>
                  <a:gd name="T84" fmla="*/ 562 w 564"/>
                  <a:gd name="T85" fmla="*/ 238 h 314"/>
                  <a:gd name="T86" fmla="*/ 560 w 564"/>
                  <a:gd name="T87" fmla="*/ 290 h 314"/>
                  <a:gd name="T88" fmla="*/ 542 w 564"/>
                  <a:gd name="T89" fmla="*/ 310 h 314"/>
                  <a:gd name="T90" fmla="*/ 514 w 564"/>
                  <a:gd name="T91" fmla="*/ 314 h 314"/>
                  <a:gd name="T92" fmla="*/ 494 w 564"/>
                  <a:gd name="T93" fmla="*/ 310 h 314"/>
                  <a:gd name="T94" fmla="*/ 464 w 564"/>
                  <a:gd name="T95" fmla="*/ 300 h 314"/>
                  <a:gd name="T96" fmla="*/ 438 w 564"/>
                  <a:gd name="T97" fmla="*/ 266 h 314"/>
                  <a:gd name="T98" fmla="*/ 434 w 564"/>
                  <a:gd name="T99" fmla="*/ 258 h 314"/>
                  <a:gd name="T100" fmla="*/ 440 w 564"/>
                  <a:gd name="T101" fmla="*/ 276 h 314"/>
                  <a:gd name="T102" fmla="*/ 476 w 564"/>
                  <a:gd name="T103" fmla="*/ 306 h 314"/>
                  <a:gd name="T104" fmla="*/ 494 w 564"/>
                  <a:gd name="T105" fmla="*/ 312 h 314"/>
                  <a:gd name="T106" fmla="*/ 524 w 564"/>
                  <a:gd name="T107" fmla="*/ 312 h 314"/>
                  <a:gd name="T108" fmla="*/ 548 w 564"/>
                  <a:gd name="T109" fmla="*/ 306 h 314"/>
                  <a:gd name="T110" fmla="*/ 564 w 564"/>
                  <a:gd name="T111" fmla="*/ 280 h 314"/>
                  <a:gd name="T112" fmla="*/ 558 w 564"/>
                  <a:gd name="T113" fmla="*/ 212 h 314"/>
                  <a:gd name="T114" fmla="*/ 512 w 564"/>
                  <a:gd name="T115" fmla="*/ 112 h 314"/>
                  <a:gd name="T116" fmla="*/ 452 w 564"/>
                  <a:gd name="T117" fmla="*/ 52 h 314"/>
                  <a:gd name="T118" fmla="*/ 358 w 564"/>
                  <a:gd name="T119" fmla="*/ 1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4" h="314">
                    <a:moveTo>
                      <a:pt x="282" y="0"/>
                    </a:moveTo>
                    <a:lnTo>
                      <a:pt x="282" y="0"/>
                    </a:lnTo>
                    <a:lnTo>
                      <a:pt x="250" y="2"/>
                    </a:lnTo>
                    <a:lnTo>
                      <a:pt x="220" y="6"/>
                    </a:lnTo>
                    <a:lnTo>
                      <a:pt x="190" y="14"/>
                    </a:lnTo>
                    <a:lnTo>
                      <a:pt x="160" y="24"/>
                    </a:lnTo>
                    <a:lnTo>
                      <a:pt x="160" y="24"/>
                    </a:lnTo>
                    <a:lnTo>
                      <a:pt x="142" y="32"/>
                    </a:lnTo>
                    <a:lnTo>
                      <a:pt x="124" y="44"/>
                    </a:lnTo>
                    <a:lnTo>
                      <a:pt x="106" y="56"/>
                    </a:lnTo>
                    <a:lnTo>
                      <a:pt x="90" y="70"/>
                    </a:lnTo>
                    <a:lnTo>
                      <a:pt x="74" y="86"/>
                    </a:lnTo>
                    <a:lnTo>
                      <a:pt x="60" y="102"/>
                    </a:lnTo>
                    <a:lnTo>
                      <a:pt x="48" y="120"/>
                    </a:lnTo>
                    <a:lnTo>
                      <a:pt x="36" y="140"/>
                    </a:lnTo>
                    <a:lnTo>
                      <a:pt x="36" y="140"/>
                    </a:lnTo>
                    <a:lnTo>
                      <a:pt x="22" y="172"/>
                    </a:lnTo>
                    <a:lnTo>
                      <a:pt x="10" y="202"/>
                    </a:lnTo>
                    <a:lnTo>
                      <a:pt x="4" y="236"/>
                    </a:lnTo>
                    <a:lnTo>
                      <a:pt x="0" y="270"/>
                    </a:lnTo>
                    <a:lnTo>
                      <a:pt x="0" y="270"/>
                    </a:lnTo>
                    <a:lnTo>
                      <a:pt x="0" y="278"/>
                    </a:lnTo>
                    <a:lnTo>
                      <a:pt x="2" y="286"/>
                    </a:lnTo>
                    <a:lnTo>
                      <a:pt x="4" y="292"/>
                    </a:lnTo>
                    <a:lnTo>
                      <a:pt x="8" y="298"/>
                    </a:lnTo>
                    <a:lnTo>
                      <a:pt x="12" y="302"/>
                    </a:lnTo>
                    <a:lnTo>
                      <a:pt x="16" y="306"/>
                    </a:lnTo>
                    <a:lnTo>
                      <a:pt x="22" y="310"/>
                    </a:lnTo>
                    <a:lnTo>
                      <a:pt x="28" y="312"/>
                    </a:lnTo>
                    <a:lnTo>
                      <a:pt x="28" y="312"/>
                    </a:lnTo>
                    <a:lnTo>
                      <a:pt x="40" y="312"/>
                    </a:lnTo>
                    <a:lnTo>
                      <a:pt x="52" y="314"/>
                    </a:lnTo>
                    <a:lnTo>
                      <a:pt x="52" y="314"/>
                    </a:lnTo>
                    <a:lnTo>
                      <a:pt x="62" y="312"/>
                    </a:lnTo>
                    <a:lnTo>
                      <a:pt x="70" y="312"/>
                    </a:lnTo>
                    <a:lnTo>
                      <a:pt x="70" y="312"/>
                    </a:lnTo>
                    <a:lnTo>
                      <a:pt x="72" y="310"/>
                    </a:lnTo>
                    <a:lnTo>
                      <a:pt x="78" y="308"/>
                    </a:lnTo>
                    <a:lnTo>
                      <a:pt x="88" y="306"/>
                    </a:lnTo>
                    <a:lnTo>
                      <a:pt x="88" y="306"/>
                    </a:lnTo>
                    <a:lnTo>
                      <a:pt x="100" y="300"/>
                    </a:lnTo>
                    <a:lnTo>
                      <a:pt x="110" y="290"/>
                    </a:lnTo>
                    <a:lnTo>
                      <a:pt x="116" y="284"/>
                    </a:lnTo>
                    <a:lnTo>
                      <a:pt x="120" y="276"/>
                    </a:lnTo>
                    <a:lnTo>
                      <a:pt x="122" y="268"/>
                    </a:lnTo>
                    <a:lnTo>
                      <a:pt x="124" y="258"/>
                    </a:lnTo>
                    <a:lnTo>
                      <a:pt x="124" y="258"/>
                    </a:lnTo>
                    <a:lnTo>
                      <a:pt x="124" y="250"/>
                    </a:lnTo>
                    <a:lnTo>
                      <a:pt x="124" y="250"/>
                    </a:lnTo>
                    <a:lnTo>
                      <a:pt x="128" y="234"/>
                    </a:lnTo>
                    <a:lnTo>
                      <a:pt x="132" y="218"/>
                    </a:lnTo>
                    <a:lnTo>
                      <a:pt x="140" y="202"/>
                    </a:lnTo>
                    <a:lnTo>
                      <a:pt x="152" y="184"/>
                    </a:lnTo>
                    <a:lnTo>
                      <a:pt x="152" y="184"/>
                    </a:lnTo>
                    <a:lnTo>
                      <a:pt x="164" y="172"/>
                    </a:lnTo>
                    <a:lnTo>
                      <a:pt x="176" y="162"/>
                    </a:lnTo>
                    <a:lnTo>
                      <a:pt x="200" y="142"/>
                    </a:lnTo>
                    <a:lnTo>
                      <a:pt x="200" y="142"/>
                    </a:lnTo>
                    <a:lnTo>
                      <a:pt x="214" y="132"/>
                    </a:lnTo>
                    <a:lnTo>
                      <a:pt x="214" y="132"/>
                    </a:lnTo>
                    <a:lnTo>
                      <a:pt x="248" y="124"/>
                    </a:lnTo>
                    <a:lnTo>
                      <a:pt x="264" y="120"/>
                    </a:lnTo>
                    <a:lnTo>
                      <a:pt x="282" y="120"/>
                    </a:lnTo>
                    <a:lnTo>
                      <a:pt x="282" y="120"/>
                    </a:lnTo>
                    <a:lnTo>
                      <a:pt x="310" y="122"/>
                    </a:lnTo>
                    <a:lnTo>
                      <a:pt x="334" y="128"/>
                    </a:lnTo>
                    <a:lnTo>
                      <a:pt x="356" y="138"/>
                    </a:lnTo>
                    <a:lnTo>
                      <a:pt x="380" y="152"/>
                    </a:lnTo>
                    <a:lnTo>
                      <a:pt x="380" y="152"/>
                    </a:lnTo>
                    <a:lnTo>
                      <a:pt x="390" y="160"/>
                    </a:lnTo>
                    <a:lnTo>
                      <a:pt x="400" y="170"/>
                    </a:lnTo>
                    <a:lnTo>
                      <a:pt x="408" y="182"/>
                    </a:lnTo>
                    <a:lnTo>
                      <a:pt x="416" y="194"/>
                    </a:lnTo>
                    <a:lnTo>
                      <a:pt x="416" y="194"/>
                    </a:lnTo>
                    <a:lnTo>
                      <a:pt x="428" y="220"/>
                    </a:lnTo>
                    <a:lnTo>
                      <a:pt x="438" y="248"/>
                    </a:lnTo>
                    <a:lnTo>
                      <a:pt x="438" y="248"/>
                    </a:lnTo>
                    <a:lnTo>
                      <a:pt x="438" y="248"/>
                    </a:lnTo>
                    <a:lnTo>
                      <a:pt x="438" y="248"/>
                    </a:lnTo>
                    <a:lnTo>
                      <a:pt x="438" y="246"/>
                    </a:lnTo>
                    <a:lnTo>
                      <a:pt x="438" y="246"/>
                    </a:lnTo>
                    <a:lnTo>
                      <a:pt x="428" y="220"/>
                    </a:lnTo>
                    <a:lnTo>
                      <a:pt x="416" y="192"/>
                    </a:lnTo>
                    <a:lnTo>
                      <a:pt x="416" y="192"/>
                    </a:lnTo>
                    <a:lnTo>
                      <a:pt x="408" y="182"/>
                    </a:lnTo>
                    <a:lnTo>
                      <a:pt x="400" y="170"/>
                    </a:lnTo>
                    <a:lnTo>
                      <a:pt x="390" y="160"/>
                    </a:lnTo>
                    <a:lnTo>
                      <a:pt x="380" y="152"/>
                    </a:lnTo>
                    <a:lnTo>
                      <a:pt x="380" y="152"/>
                    </a:lnTo>
                    <a:lnTo>
                      <a:pt x="356" y="138"/>
                    </a:lnTo>
                    <a:lnTo>
                      <a:pt x="334" y="128"/>
                    </a:lnTo>
                    <a:lnTo>
                      <a:pt x="310" y="122"/>
                    </a:lnTo>
                    <a:lnTo>
                      <a:pt x="282" y="120"/>
                    </a:lnTo>
                    <a:lnTo>
                      <a:pt x="282" y="120"/>
                    </a:lnTo>
                    <a:lnTo>
                      <a:pt x="264" y="120"/>
                    </a:lnTo>
                    <a:lnTo>
                      <a:pt x="248" y="124"/>
                    </a:lnTo>
                    <a:lnTo>
                      <a:pt x="214" y="132"/>
                    </a:lnTo>
                    <a:lnTo>
                      <a:pt x="214" y="132"/>
                    </a:lnTo>
                    <a:lnTo>
                      <a:pt x="200" y="140"/>
                    </a:lnTo>
                    <a:lnTo>
                      <a:pt x="200" y="140"/>
                    </a:lnTo>
                    <a:lnTo>
                      <a:pt x="176" y="160"/>
                    </a:lnTo>
                    <a:lnTo>
                      <a:pt x="164" y="172"/>
                    </a:lnTo>
                    <a:lnTo>
                      <a:pt x="152" y="184"/>
                    </a:lnTo>
                    <a:lnTo>
                      <a:pt x="152" y="184"/>
                    </a:lnTo>
                    <a:lnTo>
                      <a:pt x="140" y="200"/>
                    </a:lnTo>
                    <a:lnTo>
                      <a:pt x="132" y="218"/>
                    </a:lnTo>
                    <a:lnTo>
                      <a:pt x="126" y="234"/>
                    </a:lnTo>
                    <a:lnTo>
                      <a:pt x="124" y="250"/>
                    </a:lnTo>
                    <a:lnTo>
                      <a:pt x="124" y="250"/>
                    </a:lnTo>
                    <a:lnTo>
                      <a:pt x="124" y="258"/>
                    </a:lnTo>
                    <a:lnTo>
                      <a:pt x="124" y="258"/>
                    </a:lnTo>
                    <a:lnTo>
                      <a:pt x="122" y="266"/>
                    </a:lnTo>
                    <a:lnTo>
                      <a:pt x="118" y="274"/>
                    </a:lnTo>
                    <a:lnTo>
                      <a:pt x="116" y="282"/>
                    </a:lnTo>
                    <a:lnTo>
                      <a:pt x="110" y="288"/>
                    </a:lnTo>
                    <a:lnTo>
                      <a:pt x="100" y="300"/>
                    </a:lnTo>
                    <a:lnTo>
                      <a:pt x="86" y="306"/>
                    </a:lnTo>
                    <a:lnTo>
                      <a:pt x="86" y="306"/>
                    </a:lnTo>
                    <a:lnTo>
                      <a:pt x="78" y="308"/>
                    </a:lnTo>
                    <a:lnTo>
                      <a:pt x="72" y="310"/>
                    </a:lnTo>
                    <a:lnTo>
                      <a:pt x="70" y="310"/>
                    </a:lnTo>
                    <a:lnTo>
                      <a:pt x="70" y="310"/>
                    </a:lnTo>
                    <a:lnTo>
                      <a:pt x="62" y="312"/>
                    </a:lnTo>
                    <a:lnTo>
                      <a:pt x="52" y="314"/>
                    </a:lnTo>
                    <a:lnTo>
                      <a:pt x="52" y="314"/>
                    </a:lnTo>
                    <a:lnTo>
                      <a:pt x="40" y="312"/>
                    </a:lnTo>
                    <a:lnTo>
                      <a:pt x="28" y="310"/>
                    </a:lnTo>
                    <a:lnTo>
                      <a:pt x="28" y="310"/>
                    </a:lnTo>
                    <a:lnTo>
                      <a:pt x="22" y="308"/>
                    </a:lnTo>
                    <a:lnTo>
                      <a:pt x="18" y="306"/>
                    </a:lnTo>
                    <a:lnTo>
                      <a:pt x="12" y="302"/>
                    </a:lnTo>
                    <a:lnTo>
                      <a:pt x="8" y="298"/>
                    </a:lnTo>
                    <a:lnTo>
                      <a:pt x="4" y="292"/>
                    </a:lnTo>
                    <a:lnTo>
                      <a:pt x="2" y="286"/>
                    </a:lnTo>
                    <a:lnTo>
                      <a:pt x="0" y="278"/>
                    </a:lnTo>
                    <a:lnTo>
                      <a:pt x="0" y="268"/>
                    </a:lnTo>
                    <a:lnTo>
                      <a:pt x="0" y="268"/>
                    </a:lnTo>
                    <a:lnTo>
                      <a:pt x="4" y="236"/>
                    </a:lnTo>
                    <a:lnTo>
                      <a:pt x="10" y="202"/>
                    </a:lnTo>
                    <a:lnTo>
                      <a:pt x="22" y="172"/>
                    </a:lnTo>
                    <a:lnTo>
                      <a:pt x="36" y="140"/>
                    </a:lnTo>
                    <a:lnTo>
                      <a:pt x="36" y="140"/>
                    </a:lnTo>
                    <a:lnTo>
                      <a:pt x="48" y="120"/>
                    </a:lnTo>
                    <a:lnTo>
                      <a:pt x="62" y="102"/>
                    </a:lnTo>
                    <a:lnTo>
                      <a:pt x="76" y="86"/>
                    </a:lnTo>
                    <a:lnTo>
                      <a:pt x="90" y="70"/>
                    </a:lnTo>
                    <a:lnTo>
                      <a:pt x="106" y="56"/>
                    </a:lnTo>
                    <a:lnTo>
                      <a:pt x="124" y="44"/>
                    </a:lnTo>
                    <a:lnTo>
                      <a:pt x="142" y="34"/>
                    </a:lnTo>
                    <a:lnTo>
                      <a:pt x="160" y="24"/>
                    </a:lnTo>
                    <a:lnTo>
                      <a:pt x="160" y="24"/>
                    </a:lnTo>
                    <a:lnTo>
                      <a:pt x="190" y="14"/>
                    </a:lnTo>
                    <a:lnTo>
                      <a:pt x="220" y="6"/>
                    </a:lnTo>
                    <a:lnTo>
                      <a:pt x="250" y="2"/>
                    </a:lnTo>
                    <a:lnTo>
                      <a:pt x="282" y="2"/>
                    </a:lnTo>
                    <a:lnTo>
                      <a:pt x="282" y="2"/>
                    </a:lnTo>
                    <a:lnTo>
                      <a:pt x="308" y="2"/>
                    </a:lnTo>
                    <a:lnTo>
                      <a:pt x="332" y="6"/>
                    </a:lnTo>
                    <a:lnTo>
                      <a:pt x="358" y="10"/>
                    </a:lnTo>
                    <a:lnTo>
                      <a:pt x="382" y="18"/>
                    </a:lnTo>
                    <a:lnTo>
                      <a:pt x="406" y="28"/>
                    </a:lnTo>
                    <a:lnTo>
                      <a:pt x="430" y="40"/>
                    </a:lnTo>
                    <a:lnTo>
                      <a:pt x="452" y="54"/>
                    </a:lnTo>
                    <a:lnTo>
                      <a:pt x="472" y="70"/>
                    </a:lnTo>
                    <a:lnTo>
                      <a:pt x="472" y="70"/>
                    </a:lnTo>
                    <a:lnTo>
                      <a:pt x="494" y="90"/>
                    </a:lnTo>
                    <a:lnTo>
                      <a:pt x="512" y="112"/>
                    </a:lnTo>
                    <a:lnTo>
                      <a:pt x="528" y="134"/>
                    </a:lnTo>
                    <a:lnTo>
                      <a:pt x="540" y="160"/>
                    </a:lnTo>
                    <a:lnTo>
                      <a:pt x="550" y="184"/>
                    </a:lnTo>
                    <a:lnTo>
                      <a:pt x="558" y="212"/>
                    </a:lnTo>
                    <a:lnTo>
                      <a:pt x="562" y="238"/>
                    </a:lnTo>
                    <a:lnTo>
                      <a:pt x="564" y="268"/>
                    </a:lnTo>
                    <a:lnTo>
                      <a:pt x="564" y="268"/>
                    </a:lnTo>
                    <a:lnTo>
                      <a:pt x="564" y="280"/>
                    </a:lnTo>
                    <a:lnTo>
                      <a:pt x="560" y="290"/>
                    </a:lnTo>
                    <a:lnTo>
                      <a:pt x="554" y="298"/>
                    </a:lnTo>
                    <a:lnTo>
                      <a:pt x="548" y="306"/>
                    </a:lnTo>
                    <a:lnTo>
                      <a:pt x="548" y="306"/>
                    </a:lnTo>
                    <a:lnTo>
                      <a:pt x="542" y="310"/>
                    </a:lnTo>
                    <a:lnTo>
                      <a:pt x="534" y="310"/>
                    </a:lnTo>
                    <a:lnTo>
                      <a:pt x="534" y="310"/>
                    </a:lnTo>
                    <a:lnTo>
                      <a:pt x="524" y="312"/>
                    </a:lnTo>
                    <a:lnTo>
                      <a:pt x="514" y="314"/>
                    </a:lnTo>
                    <a:lnTo>
                      <a:pt x="514" y="314"/>
                    </a:lnTo>
                    <a:lnTo>
                      <a:pt x="504" y="312"/>
                    </a:lnTo>
                    <a:lnTo>
                      <a:pt x="494" y="310"/>
                    </a:lnTo>
                    <a:lnTo>
                      <a:pt x="494" y="310"/>
                    </a:lnTo>
                    <a:lnTo>
                      <a:pt x="486" y="308"/>
                    </a:lnTo>
                    <a:lnTo>
                      <a:pt x="476" y="306"/>
                    </a:lnTo>
                    <a:lnTo>
                      <a:pt x="476" y="306"/>
                    </a:lnTo>
                    <a:lnTo>
                      <a:pt x="464" y="300"/>
                    </a:lnTo>
                    <a:lnTo>
                      <a:pt x="450" y="288"/>
                    </a:lnTo>
                    <a:lnTo>
                      <a:pt x="446" y="282"/>
                    </a:lnTo>
                    <a:lnTo>
                      <a:pt x="440" y="274"/>
                    </a:lnTo>
                    <a:lnTo>
                      <a:pt x="438" y="266"/>
                    </a:lnTo>
                    <a:lnTo>
                      <a:pt x="436" y="256"/>
                    </a:lnTo>
                    <a:lnTo>
                      <a:pt x="436" y="258"/>
                    </a:lnTo>
                    <a:lnTo>
                      <a:pt x="434" y="258"/>
                    </a:lnTo>
                    <a:lnTo>
                      <a:pt x="434" y="258"/>
                    </a:lnTo>
                    <a:lnTo>
                      <a:pt x="434" y="258"/>
                    </a:lnTo>
                    <a:lnTo>
                      <a:pt x="434" y="258"/>
                    </a:lnTo>
                    <a:lnTo>
                      <a:pt x="436" y="266"/>
                    </a:lnTo>
                    <a:lnTo>
                      <a:pt x="440" y="276"/>
                    </a:lnTo>
                    <a:lnTo>
                      <a:pt x="444" y="282"/>
                    </a:lnTo>
                    <a:lnTo>
                      <a:pt x="450" y="290"/>
                    </a:lnTo>
                    <a:lnTo>
                      <a:pt x="462" y="300"/>
                    </a:lnTo>
                    <a:lnTo>
                      <a:pt x="476" y="306"/>
                    </a:lnTo>
                    <a:lnTo>
                      <a:pt x="476" y="306"/>
                    </a:lnTo>
                    <a:lnTo>
                      <a:pt x="486" y="308"/>
                    </a:lnTo>
                    <a:lnTo>
                      <a:pt x="494" y="312"/>
                    </a:lnTo>
                    <a:lnTo>
                      <a:pt x="494" y="312"/>
                    </a:lnTo>
                    <a:lnTo>
                      <a:pt x="504" y="312"/>
                    </a:lnTo>
                    <a:lnTo>
                      <a:pt x="514" y="314"/>
                    </a:lnTo>
                    <a:lnTo>
                      <a:pt x="514" y="314"/>
                    </a:lnTo>
                    <a:lnTo>
                      <a:pt x="524" y="312"/>
                    </a:lnTo>
                    <a:lnTo>
                      <a:pt x="534" y="312"/>
                    </a:lnTo>
                    <a:lnTo>
                      <a:pt x="534" y="312"/>
                    </a:lnTo>
                    <a:lnTo>
                      <a:pt x="542" y="310"/>
                    </a:lnTo>
                    <a:lnTo>
                      <a:pt x="548" y="306"/>
                    </a:lnTo>
                    <a:lnTo>
                      <a:pt x="548" y="306"/>
                    </a:lnTo>
                    <a:lnTo>
                      <a:pt x="554" y="300"/>
                    </a:lnTo>
                    <a:lnTo>
                      <a:pt x="560" y="292"/>
                    </a:lnTo>
                    <a:lnTo>
                      <a:pt x="564" y="280"/>
                    </a:lnTo>
                    <a:lnTo>
                      <a:pt x="564" y="268"/>
                    </a:lnTo>
                    <a:lnTo>
                      <a:pt x="564" y="268"/>
                    </a:lnTo>
                    <a:lnTo>
                      <a:pt x="562" y="240"/>
                    </a:lnTo>
                    <a:lnTo>
                      <a:pt x="558" y="212"/>
                    </a:lnTo>
                    <a:lnTo>
                      <a:pt x="550" y="184"/>
                    </a:lnTo>
                    <a:lnTo>
                      <a:pt x="540" y="160"/>
                    </a:lnTo>
                    <a:lnTo>
                      <a:pt x="528" y="134"/>
                    </a:lnTo>
                    <a:lnTo>
                      <a:pt x="512" y="112"/>
                    </a:lnTo>
                    <a:lnTo>
                      <a:pt x="494" y="90"/>
                    </a:lnTo>
                    <a:lnTo>
                      <a:pt x="474" y="70"/>
                    </a:lnTo>
                    <a:lnTo>
                      <a:pt x="474" y="70"/>
                    </a:lnTo>
                    <a:lnTo>
                      <a:pt x="452" y="52"/>
                    </a:lnTo>
                    <a:lnTo>
                      <a:pt x="430" y="38"/>
                    </a:lnTo>
                    <a:lnTo>
                      <a:pt x="408" y="28"/>
                    </a:lnTo>
                    <a:lnTo>
                      <a:pt x="382" y="18"/>
                    </a:lnTo>
                    <a:lnTo>
                      <a:pt x="358" y="10"/>
                    </a:lnTo>
                    <a:lnTo>
                      <a:pt x="332" y="4"/>
                    </a:lnTo>
                    <a:lnTo>
                      <a:pt x="308" y="2"/>
                    </a:lnTo>
                    <a:lnTo>
                      <a:pt x="282" y="0"/>
                    </a:lnTo>
                    <a:close/>
                  </a:path>
                </a:pathLst>
              </a:custGeom>
              <a:solidFill>
                <a:srgbClr val="EEECEB"/>
              </a:solidFill>
              <a:ln>
                <a:noFill/>
              </a:ln>
            </p:spPr>
            <p:txBody>
              <a:bodyPr vert="horz" wrap="square" lIns="91440" tIns="45720" rIns="91440" bIns="45720" numCol="1" anchor="t" anchorCtr="0" compatLnSpc="1"/>
              <a:lstStyle/>
              <a:p>
                <a:endParaRPr lang="zh-CN" altLang="en-US"/>
              </a:p>
            </p:txBody>
          </p:sp>
          <p:sp>
            <p:nvSpPr>
              <p:cNvPr id="811" name="Freeform 190"/>
              <p:cNvSpPr/>
              <p:nvPr/>
            </p:nvSpPr>
            <p:spPr bwMode="auto">
              <a:xfrm>
                <a:off x="2609" y="3257"/>
                <a:ext cx="564" cy="314"/>
              </a:xfrm>
              <a:custGeom>
                <a:avLst/>
                <a:gdLst>
                  <a:gd name="T0" fmla="*/ 220 w 564"/>
                  <a:gd name="T1" fmla="*/ 6 h 314"/>
                  <a:gd name="T2" fmla="*/ 142 w 564"/>
                  <a:gd name="T3" fmla="*/ 32 h 314"/>
                  <a:gd name="T4" fmla="*/ 74 w 564"/>
                  <a:gd name="T5" fmla="*/ 86 h 314"/>
                  <a:gd name="T6" fmla="*/ 36 w 564"/>
                  <a:gd name="T7" fmla="*/ 140 h 314"/>
                  <a:gd name="T8" fmla="*/ 0 w 564"/>
                  <a:gd name="T9" fmla="*/ 270 h 314"/>
                  <a:gd name="T10" fmla="*/ 4 w 564"/>
                  <a:gd name="T11" fmla="*/ 292 h 314"/>
                  <a:gd name="T12" fmla="*/ 22 w 564"/>
                  <a:gd name="T13" fmla="*/ 310 h 314"/>
                  <a:gd name="T14" fmla="*/ 52 w 564"/>
                  <a:gd name="T15" fmla="*/ 314 h 314"/>
                  <a:gd name="T16" fmla="*/ 70 w 564"/>
                  <a:gd name="T17" fmla="*/ 312 h 314"/>
                  <a:gd name="T18" fmla="*/ 88 w 564"/>
                  <a:gd name="T19" fmla="*/ 306 h 314"/>
                  <a:gd name="T20" fmla="*/ 120 w 564"/>
                  <a:gd name="T21" fmla="*/ 276 h 314"/>
                  <a:gd name="T22" fmla="*/ 124 w 564"/>
                  <a:gd name="T23" fmla="*/ 250 h 314"/>
                  <a:gd name="T24" fmla="*/ 140 w 564"/>
                  <a:gd name="T25" fmla="*/ 202 h 314"/>
                  <a:gd name="T26" fmla="*/ 176 w 564"/>
                  <a:gd name="T27" fmla="*/ 162 h 314"/>
                  <a:gd name="T28" fmla="*/ 214 w 564"/>
                  <a:gd name="T29" fmla="*/ 132 h 314"/>
                  <a:gd name="T30" fmla="*/ 282 w 564"/>
                  <a:gd name="T31" fmla="*/ 120 h 314"/>
                  <a:gd name="T32" fmla="*/ 380 w 564"/>
                  <a:gd name="T33" fmla="*/ 152 h 314"/>
                  <a:gd name="T34" fmla="*/ 408 w 564"/>
                  <a:gd name="T35" fmla="*/ 182 h 314"/>
                  <a:gd name="T36" fmla="*/ 438 w 564"/>
                  <a:gd name="T37" fmla="*/ 248 h 314"/>
                  <a:gd name="T38" fmla="*/ 438 w 564"/>
                  <a:gd name="T39" fmla="*/ 246 h 314"/>
                  <a:gd name="T40" fmla="*/ 416 w 564"/>
                  <a:gd name="T41" fmla="*/ 192 h 314"/>
                  <a:gd name="T42" fmla="*/ 380 w 564"/>
                  <a:gd name="T43" fmla="*/ 152 h 314"/>
                  <a:gd name="T44" fmla="*/ 310 w 564"/>
                  <a:gd name="T45" fmla="*/ 122 h 314"/>
                  <a:gd name="T46" fmla="*/ 248 w 564"/>
                  <a:gd name="T47" fmla="*/ 124 h 314"/>
                  <a:gd name="T48" fmla="*/ 200 w 564"/>
                  <a:gd name="T49" fmla="*/ 140 h 314"/>
                  <a:gd name="T50" fmla="*/ 152 w 564"/>
                  <a:gd name="T51" fmla="*/ 184 h 314"/>
                  <a:gd name="T52" fmla="*/ 124 w 564"/>
                  <a:gd name="T53" fmla="*/ 250 h 314"/>
                  <a:gd name="T54" fmla="*/ 122 w 564"/>
                  <a:gd name="T55" fmla="*/ 266 h 314"/>
                  <a:gd name="T56" fmla="*/ 100 w 564"/>
                  <a:gd name="T57" fmla="*/ 300 h 314"/>
                  <a:gd name="T58" fmla="*/ 72 w 564"/>
                  <a:gd name="T59" fmla="*/ 310 h 314"/>
                  <a:gd name="T60" fmla="*/ 52 w 564"/>
                  <a:gd name="T61" fmla="*/ 314 h 314"/>
                  <a:gd name="T62" fmla="*/ 28 w 564"/>
                  <a:gd name="T63" fmla="*/ 310 h 314"/>
                  <a:gd name="T64" fmla="*/ 8 w 564"/>
                  <a:gd name="T65" fmla="*/ 298 h 314"/>
                  <a:gd name="T66" fmla="*/ 0 w 564"/>
                  <a:gd name="T67" fmla="*/ 268 h 314"/>
                  <a:gd name="T68" fmla="*/ 22 w 564"/>
                  <a:gd name="T69" fmla="*/ 172 h 314"/>
                  <a:gd name="T70" fmla="*/ 62 w 564"/>
                  <a:gd name="T71" fmla="*/ 102 h 314"/>
                  <a:gd name="T72" fmla="*/ 124 w 564"/>
                  <a:gd name="T73" fmla="*/ 44 h 314"/>
                  <a:gd name="T74" fmla="*/ 190 w 564"/>
                  <a:gd name="T75" fmla="*/ 14 h 314"/>
                  <a:gd name="T76" fmla="*/ 282 w 564"/>
                  <a:gd name="T77" fmla="*/ 2 h 314"/>
                  <a:gd name="T78" fmla="*/ 382 w 564"/>
                  <a:gd name="T79" fmla="*/ 18 h 314"/>
                  <a:gd name="T80" fmla="*/ 472 w 564"/>
                  <a:gd name="T81" fmla="*/ 70 h 314"/>
                  <a:gd name="T82" fmla="*/ 528 w 564"/>
                  <a:gd name="T83" fmla="*/ 134 h 314"/>
                  <a:gd name="T84" fmla="*/ 562 w 564"/>
                  <a:gd name="T85" fmla="*/ 238 h 314"/>
                  <a:gd name="T86" fmla="*/ 560 w 564"/>
                  <a:gd name="T87" fmla="*/ 290 h 314"/>
                  <a:gd name="T88" fmla="*/ 542 w 564"/>
                  <a:gd name="T89" fmla="*/ 310 h 314"/>
                  <a:gd name="T90" fmla="*/ 514 w 564"/>
                  <a:gd name="T91" fmla="*/ 314 h 314"/>
                  <a:gd name="T92" fmla="*/ 494 w 564"/>
                  <a:gd name="T93" fmla="*/ 310 h 314"/>
                  <a:gd name="T94" fmla="*/ 464 w 564"/>
                  <a:gd name="T95" fmla="*/ 300 h 314"/>
                  <a:gd name="T96" fmla="*/ 438 w 564"/>
                  <a:gd name="T97" fmla="*/ 266 h 314"/>
                  <a:gd name="T98" fmla="*/ 434 w 564"/>
                  <a:gd name="T99" fmla="*/ 258 h 314"/>
                  <a:gd name="T100" fmla="*/ 440 w 564"/>
                  <a:gd name="T101" fmla="*/ 276 h 314"/>
                  <a:gd name="T102" fmla="*/ 476 w 564"/>
                  <a:gd name="T103" fmla="*/ 306 h 314"/>
                  <a:gd name="T104" fmla="*/ 494 w 564"/>
                  <a:gd name="T105" fmla="*/ 312 h 314"/>
                  <a:gd name="T106" fmla="*/ 524 w 564"/>
                  <a:gd name="T107" fmla="*/ 312 h 314"/>
                  <a:gd name="T108" fmla="*/ 548 w 564"/>
                  <a:gd name="T109" fmla="*/ 306 h 314"/>
                  <a:gd name="T110" fmla="*/ 564 w 564"/>
                  <a:gd name="T111" fmla="*/ 280 h 314"/>
                  <a:gd name="T112" fmla="*/ 558 w 564"/>
                  <a:gd name="T113" fmla="*/ 212 h 314"/>
                  <a:gd name="T114" fmla="*/ 512 w 564"/>
                  <a:gd name="T115" fmla="*/ 112 h 314"/>
                  <a:gd name="T116" fmla="*/ 452 w 564"/>
                  <a:gd name="T117" fmla="*/ 52 h 314"/>
                  <a:gd name="T118" fmla="*/ 358 w 564"/>
                  <a:gd name="T119" fmla="*/ 1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4" h="314">
                    <a:moveTo>
                      <a:pt x="282" y="0"/>
                    </a:moveTo>
                    <a:lnTo>
                      <a:pt x="282" y="0"/>
                    </a:lnTo>
                    <a:lnTo>
                      <a:pt x="250" y="2"/>
                    </a:lnTo>
                    <a:lnTo>
                      <a:pt x="220" y="6"/>
                    </a:lnTo>
                    <a:lnTo>
                      <a:pt x="190" y="14"/>
                    </a:lnTo>
                    <a:lnTo>
                      <a:pt x="160" y="24"/>
                    </a:lnTo>
                    <a:lnTo>
                      <a:pt x="160" y="24"/>
                    </a:lnTo>
                    <a:lnTo>
                      <a:pt x="142" y="32"/>
                    </a:lnTo>
                    <a:lnTo>
                      <a:pt x="124" y="44"/>
                    </a:lnTo>
                    <a:lnTo>
                      <a:pt x="106" y="56"/>
                    </a:lnTo>
                    <a:lnTo>
                      <a:pt x="90" y="70"/>
                    </a:lnTo>
                    <a:lnTo>
                      <a:pt x="74" y="86"/>
                    </a:lnTo>
                    <a:lnTo>
                      <a:pt x="60" y="102"/>
                    </a:lnTo>
                    <a:lnTo>
                      <a:pt x="48" y="120"/>
                    </a:lnTo>
                    <a:lnTo>
                      <a:pt x="36" y="140"/>
                    </a:lnTo>
                    <a:lnTo>
                      <a:pt x="36" y="140"/>
                    </a:lnTo>
                    <a:lnTo>
                      <a:pt x="22" y="172"/>
                    </a:lnTo>
                    <a:lnTo>
                      <a:pt x="10" y="202"/>
                    </a:lnTo>
                    <a:lnTo>
                      <a:pt x="4" y="236"/>
                    </a:lnTo>
                    <a:lnTo>
                      <a:pt x="0" y="270"/>
                    </a:lnTo>
                    <a:lnTo>
                      <a:pt x="0" y="270"/>
                    </a:lnTo>
                    <a:lnTo>
                      <a:pt x="0" y="278"/>
                    </a:lnTo>
                    <a:lnTo>
                      <a:pt x="2" y="286"/>
                    </a:lnTo>
                    <a:lnTo>
                      <a:pt x="4" y="292"/>
                    </a:lnTo>
                    <a:lnTo>
                      <a:pt x="8" y="298"/>
                    </a:lnTo>
                    <a:lnTo>
                      <a:pt x="12" y="302"/>
                    </a:lnTo>
                    <a:lnTo>
                      <a:pt x="16" y="306"/>
                    </a:lnTo>
                    <a:lnTo>
                      <a:pt x="22" y="310"/>
                    </a:lnTo>
                    <a:lnTo>
                      <a:pt x="28" y="312"/>
                    </a:lnTo>
                    <a:lnTo>
                      <a:pt x="28" y="312"/>
                    </a:lnTo>
                    <a:lnTo>
                      <a:pt x="40" y="312"/>
                    </a:lnTo>
                    <a:lnTo>
                      <a:pt x="52" y="314"/>
                    </a:lnTo>
                    <a:lnTo>
                      <a:pt x="52" y="314"/>
                    </a:lnTo>
                    <a:lnTo>
                      <a:pt x="62" y="312"/>
                    </a:lnTo>
                    <a:lnTo>
                      <a:pt x="70" y="312"/>
                    </a:lnTo>
                    <a:lnTo>
                      <a:pt x="70" y="312"/>
                    </a:lnTo>
                    <a:lnTo>
                      <a:pt x="72" y="310"/>
                    </a:lnTo>
                    <a:lnTo>
                      <a:pt x="78" y="308"/>
                    </a:lnTo>
                    <a:lnTo>
                      <a:pt x="88" y="306"/>
                    </a:lnTo>
                    <a:lnTo>
                      <a:pt x="88" y="306"/>
                    </a:lnTo>
                    <a:lnTo>
                      <a:pt x="100" y="300"/>
                    </a:lnTo>
                    <a:lnTo>
                      <a:pt x="110" y="290"/>
                    </a:lnTo>
                    <a:lnTo>
                      <a:pt x="116" y="284"/>
                    </a:lnTo>
                    <a:lnTo>
                      <a:pt x="120" y="276"/>
                    </a:lnTo>
                    <a:lnTo>
                      <a:pt x="122" y="268"/>
                    </a:lnTo>
                    <a:lnTo>
                      <a:pt x="124" y="258"/>
                    </a:lnTo>
                    <a:lnTo>
                      <a:pt x="124" y="258"/>
                    </a:lnTo>
                    <a:lnTo>
                      <a:pt x="124" y="250"/>
                    </a:lnTo>
                    <a:lnTo>
                      <a:pt x="124" y="250"/>
                    </a:lnTo>
                    <a:lnTo>
                      <a:pt x="128" y="234"/>
                    </a:lnTo>
                    <a:lnTo>
                      <a:pt x="132" y="218"/>
                    </a:lnTo>
                    <a:lnTo>
                      <a:pt x="140" y="202"/>
                    </a:lnTo>
                    <a:lnTo>
                      <a:pt x="152" y="184"/>
                    </a:lnTo>
                    <a:lnTo>
                      <a:pt x="152" y="184"/>
                    </a:lnTo>
                    <a:lnTo>
                      <a:pt x="164" y="172"/>
                    </a:lnTo>
                    <a:lnTo>
                      <a:pt x="176" y="162"/>
                    </a:lnTo>
                    <a:lnTo>
                      <a:pt x="200" y="142"/>
                    </a:lnTo>
                    <a:lnTo>
                      <a:pt x="200" y="142"/>
                    </a:lnTo>
                    <a:lnTo>
                      <a:pt x="214" y="132"/>
                    </a:lnTo>
                    <a:lnTo>
                      <a:pt x="214" y="132"/>
                    </a:lnTo>
                    <a:lnTo>
                      <a:pt x="248" y="124"/>
                    </a:lnTo>
                    <a:lnTo>
                      <a:pt x="264" y="120"/>
                    </a:lnTo>
                    <a:lnTo>
                      <a:pt x="282" y="120"/>
                    </a:lnTo>
                    <a:lnTo>
                      <a:pt x="282" y="120"/>
                    </a:lnTo>
                    <a:lnTo>
                      <a:pt x="310" y="122"/>
                    </a:lnTo>
                    <a:lnTo>
                      <a:pt x="334" y="128"/>
                    </a:lnTo>
                    <a:lnTo>
                      <a:pt x="356" y="138"/>
                    </a:lnTo>
                    <a:lnTo>
                      <a:pt x="380" y="152"/>
                    </a:lnTo>
                    <a:lnTo>
                      <a:pt x="380" y="152"/>
                    </a:lnTo>
                    <a:lnTo>
                      <a:pt x="390" y="160"/>
                    </a:lnTo>
                    <a:lnTo>
                      <a:pt x="400" y="170"/>
                    </a:lnTo>
                    <a:lnTo>
                      <a:pt x="408" y="182"/>
                    </a:lnTo>
                    <a:lnTo>
                      <a:pt x="416" y="194"/>
                    </a:lnTo>
                    <a:lnTo>
                      <a:pt x="416" y="194"/>
                    </a:lnTo>
                    <a:lnTo>
                      <a:pt x="428" y="220"/>
                    </a:lnTo>
                    <a:lnTo>
                      <a:pt x="438" y="248"/>
                    </a:lnTo>
                    <a:lnTo>
                      <a:pt x="438" y="248"/>
                    </a:lnTo>
                    <a:lnTo>
                      <a:pt x="438" y="248"/>
                    </a:lnTo>
                    <a:lnTo>
                      <a:pt x="438" y="248"/>
                    </a:lnTo>
                    <a:lnTo>
                      <a:pt x="438" y="246"/>
                    </a:lnTo>
                    <a:lnTo>
                      <a:pt x="438" y="246"/>
                    </a:lnTo>
                    <a:lnTo>
                      <a:pt x="428" y="220"/>
                    </a:lnTo>
                    <a:lnTo>
                      <a:pt x="416" y="192"/>
                    </a:lnTo>
                    <a:lnTo>
                      <a:pt x="416" y="192"/>
                    </a:lnTo>
                    <a:lnTo>
                      <a:pt x="408" y="182"/>
                    </a:lnTo>
                    <a:lnTo>
                      <a:pt x="400" y="170"/>
                    </a:lnTo>
                    <a:lnTo>
                      <a:pt x="390" y="160"/>
                    </a:lnTo>
                    <a:lnTo>
                      <a:pt x="380" y="152"/>
                    </a:lnTo>
                    <a:lnTo>
                      <a:pt x="380" y="152"/>
                    </a:lnTo>
                    <a:lnTo>
                      <a:pt x="356" y="138"/>
                    </a:lnTo>
                    <a:lnTo>
                      <a:pt x="334" y="128"/>
                    </a:lnTo>
                    <a:lnTo>
                      <a:pt x="310" y="122"/>
                    </a:lnTo>
                    <a:lnTo>
                      <a:pt x="282" y="120"/>
                    </a:lnTo>
                    <a:lnTo>
                      <a:pt x="282" y="120"/>
                    </a:lnTo>
                    <a:lnTo>
                      <a:pt x="264" y="120"/>
                    </a:lnTo>
                    <a:lnTo>
                      <a:pt x="248" y="124"/>
                    </a:lnTo>
                    <a:lnTo>
                      <a:pt x="214" y="132"/>
                    </a:lnTo>
                    <a:lnTo>
                      <a:pt x="214" y="132"/>
                    </a:lnTo>
                    <a:lnTo>
                      <a:pt x="200" y="140"/>
                    </a:lnTo>
                    <a:lnTo>
                      <a:pt x="200" y="140"/>
                    </a:lnTo>
                    <a:lnTo>
                      <a:pt x="176" y="160"/>
                    </a:lnTo>
                    <a:lnTo>
                      <a:pt x="164" y="172"/>
                    </a:lnTo>
                    <a:lnTo>
                      <a:pt x="152" y="184"/>
                    </a:lnTo>
                    <a:lnTo>
                      <a:pt x="152" y="184"/>
                    </a:lnTo>
                    <a:lnTo>
                      <a:pt x="140" y="200"/>
                    </a:lnTo>
                    <a:lnTo>
                      <a:pt x="132" y="218"/>
                    </a:lnTo>
                    <a:lnTo>
                      <a:pt x="126" y="234"/>
                    </a:lnTo>
                    <a:lnTo>
                      <a:pt x="124" y="250"/>
                    </a:lnTo>
                    <a:lnTo>
                      <a:pt x="124" y="250"/>
                    </a:lnTo>
                    <a:lnTo>
                      <a:pt x="124" y="258"/>
                    </a:lnTo>
                    <a:lnTo>
                      <a:pt x="124" y="258"/>
                    </a:lnTo>
                    <a:lnTo>
                      <a:pt x="122" y="266"/>
                    </a:lnTo>
                    <a:lnTo>
                      <a:pt x="118" y="274"/>
                    </a:lnTo>
                    <a:lnTo>
                      <a:pt x="116" y="282"/>
                    </a:lnTo>
                    <a:lnTo>
                      <a:pt x="110" y="288"/>
                    </a:lnTo>
                    <a:lnTo>
                      <a:pt x="100" y="300"/>
                    </a:lnTo>
                    <a:lnTo>
                      <a:pt x="86" y="306"/>
                    </a:lnTo>
                    <a:lnTo>
                      <a:pt x="86" y="306"/>
                    </a:lnTo>
                    <a:lnTo>
                      <a:pt x="78" y="308"/>
                    </a:lnTo>
                    <a:lnTo>
                      <a:pt x="72" y="310"/>
                    </a:lnTo>
                    <a:lnTo>
                      <a:pt x="70" y="310"/>
                    </a:lnTo>
                    <a:lnTo>
                      <a:pt x="70" y="310"/>
                    </a:lnTo>
                    <a:lnTo>
                      <a:pt x="62" y="312"/>
                    </a:lnTo>
                    <a:lnTo>
                      <a:pt x="52" y="314"/>
                    </a:lnTo>
                    <a:lnTo>
                      <a:pt x="52" y="314"/>
                    </a:lnTo>
                    <a:lnTo>
                      <a:pt x="40" y="312"/>
                    </a:lnTo>
                    <a:lnTo>
                      <a:pt x="28" y="310"/>
                    </a:lnTo>
                    <a:lnTo>
                      <a:pt x="28" y="310"/>
                    </a:lnTo>
                    <a:lnTo>
                      <a:pt x="22" y="308"/>
                    </a:lnTo>
                    <a:lnTo>
                      <a:pt x="18" y="306"/>
                    </a:lnTo>
                    <a:lnTo>
                      <a:pt x="12" y="302"/>
                    </a:lnTo>
                    <a:lnTo>
                      <a:pt x="8" y="298"/>
                    </a:lnTo>
                    <a:lnTo>
                      <a:pt x="4" y="292"/>
                    </a:lnTo>
                    <a:lnTo>
                      <a:pt x="2" y="286"/>
                    </a:lnTo>
                    <a:lnTo>
                      <a:pt x="0" y="278"/>
                    </a:lnTo>
                    <a:lnTo>
                      <a:pt x="0" y="268"/>
                    </a:lnTo>
                    <a:lnTo>
                      <a:pt x="0" y="268"/>
                    </a:lnTo>
                    <a:lnTo>
                      <a:pt x="4" y="236"/>
                    </a:lnTo>
                    <a:lnTo>
                      <a:pt x="10" y="202"/>
                    </a:lnTo>
                    <a:lnTo>
                      <a:pt x="22" y="172"/>
                    </a:lnTo>
                    <a:lnTo>
                      <a:pt x="36" y="140"/>
                    </a:lnTo>
                    <a:lnTo>
                      <a:pt x="36" y="140"/>
                    </a:lnTo>
                    <a:lnTo>
                      <a:pt x="48" y="120"/>
                    </a:lnTo>
                    <a:lnTo>
                      <a:pt x="62" y="102"/>
                    </a:lnTo>
                    <a:lnTo>
                      <a:pt x="76" y="86"/>
                    </a:lnTo>
                    <a:lnTo>
                      <a:pt x="90" y="70"/>
                    </a:lnTo>
                    <a:lnTo>
                      <a:pt x="106" y="56"/>
                    </a:lnTo>
                    <a:lnTo>
                      <a:pt x="124" y="44"/>
                    </a:lnTo>
                    <a:lnTo>
                      <a:pt x="142" y="34"/>
                    </a:lnTo>
                    <a:lnTo>
                      <a:pt x="160" y="24"/>
                    </a:lnTo>
                    <a:lnTo>
                      <a:pt x="160" y="24"/>
                    </a:lnTo>
                    <a:lnTo>
                      <a:pt x="190" y="14"/>
                    </a:lnTo>
                    <a:lnTo>
                      <a:pt x="220" y="6"/>
                    </a:lnTo>
                    <a:lnTo>
                      <a:pt x="250" y="2"/>
                    </a:lnTo>
                    <a:lnTo>
                      <a:pt x="282" y="2"/>
                    </a:lnTo>
                    <a:lnTo>
                      <a:pt x="282" y="2"/>
                    </a:lnTo>
                    <a:lnTo>
                      <a:pt x="308" y="2"/>
                    </a:lnTo>
                    <a:lnTo>
                      <a:pt x="332" y="6"/>
                    </a:lnTo>
                    <a:lnTo>
                      <a:pt x="358" y="10"/>
                    </a:lnTo>
                    <a:lnTo>
                      <a:pt x="382" y="18"/>
                    </a:lnTo>
                    <a:lnTo>
                      <a:pt x="406" y="28"/>
                    </a:lnTo>
                    <a:lnTo>
                      <a:pt x="430" y="40"/>
                    </a:lnTo>
                    <a:lnTo>
                      <a:pt x="452" y="54"/>
                    </a:lnTo>
                    <a:lnTo>
                      <a:pt x="472" y="70"/>
                    </a:lnTo>
                    <a:lnTo>
                      <a:pt x="472" y="70"/>
                    </a:lnTo>
                    <a:lnTo>
                      <a:pt x="494" y="90"/>
                    </a:lnTo>
                    <a:lnTo>
                      <a:pt x="512" y="112"/>
                    </a:lnTo>
                    <a:lnTo>
                      <a:pt x="528" y="134"/>
                    </a:lnTo>
                    <a:lnTo>
                      <a:pt x="540" y="160"/>
                    </a:lnTo>
                    <a:lnTo>
                      <a:pt x="550" y="184"/>
                    </a:lnTo>
                    <a:lnTo>
                      <a:pt x="558" y="212"/>
                    </a:lnTo>
                    <a:lnTo>
                      <a:pt x="562" y="238"/>
                    </a:lnTo>
                    <a:lnTo>
                      <a:pt x="564" y="268"/>
                    </a:lnTo>
                    <a:lnTo>
                      <a:pt x="564" y="268"/>
                    </a:lnTo>
                    <a:lnTo>
                      <a:pt x="564" y="280"/>
                    </a:lnTo>
                    <a:lnTo>
                      <a:pt x="560" y="290"/>
                    </a:lnTo>
                    <a:lnTo>
                      <a:pt x="554" y="298"/>
                    </a:lnTo>
                    <a:lnTo>
                      <a:pt x="548" y="306"/>
                    </a:lnTo>
                    <a:lnTo>
                      <a:pt x="548" y="306"/>
                    </a:lnTo>
                    <a:lnTo>
                      <a:pt x="542" y="310"/>
                    </a:lnTo>
                    <a:lnTo>
                      <a:pt x="534" y="310"/>
                    </a:lnTo>
                    <a:lnTo>
                      <a:pt x="534" y="310"/>
                    </a:lnTo>
                    <a:lnTo>
                      <a:pt x="524" y="312"/>
                    </a:lnTo>
                    <a:lnTo>
                      <a:pt x="514" y="314"/>
                    </a:lnTo>
                    <a:lnTo>
                      <a:pt x="514" y="314"/>
                    </a:lnTo>
                    <a:lnTo>
                      <a:pt x="504" y="312"/>
                    </a:lnTo>
                    <a:lnTo>
                      <a:pt x="494" y="310"/>
                    </a:lnTo>
                    <a:lnTo>
                      <a:pt x="494" y="310"/>
                    </a:lnTo>
                    <a:lnTo>
                      <a:pt x="486" y="308"/>
                    </a:lnTo>
                    <a:lnTo>
                      <a:pt x="476" y="306"/>
                    </a:lnTo>
                    <a:lnTo>
                      <a:pt x="476" y="306"/>
                    </a:lnTo>
                    <a:lnTo>
                      <a:pt x="464" y="300"/>
                    </a:lnTo>
                    <a:lnTo>
                      <a:pt x="450" y="288"/>
                    </a:lnTo>
                    <a:lnTo>
                      <a:pt x="446" y="282"/>
                    </a:lnTo>
                    <a:lnTo>
                      <a:pt x="440" y="274"/>
                    </a:lnTo>
                    <a:lnTo>
                      <a:pt x="438" y="266"/>
                    </a:lnTo>
                    <a:lnTo>
                      <a:pt x="436" y="256"/>
                    </a:lnTo>
                    <a:lnTo>
                      <a:pt x="436" y="258"/>
                    </a:lnTo>
                    <a:lnTo>
                      <a:pt x="434" y="258"/>
                    </a:lnTo>
                    <a:lnTo>
                      <a:pt x="434" y="258"/>
                    </a:lnTo>
                    <a:lnTo>
                      <a:pt x="434" y="258"/>
                    </a:lnTo>
                    <a:lnTo>
                      <a:pt x="434" y="258"/>
                    </a:lnTo>
                    <a:lnTo>
                      <a:pt x="436" y="266"/>
                    </a:lnTo>
                    <a:lnTo>
                      <a:pt x="440" y="276"/>
                    </a:lnTo>
                    <a:lnTo>
                      <a:pt x="444" y="282"/>
                    </a:lnTo>
                    <a:lnTo>
                      <a:pt x="450" y="290"/>
                    </a:lnTo>
                    <a:lnTo>
                      <a:pt x="462" y="300"/>
                    </a:lnTo>
                    <a:lnTo>
                      <a:pt x="476" y="306"/>
                    </a:lnTo>
                    <a:lnTo>
                      <a:pt x="476" y="306"/>
                    </a:lnTo>
                    <a:lnTo>
                      <a:pt x="486" y="308"/>
                    </a:lnTo>
                    <a:lnTo>
                      <a:pt x="494" y="312"/>
                    </a:lnTo>
                    <a:lnTo>
                      <a:pt x="494" y="312"/>
                    </a:lnTo>
                    <a:lnTo>
                      <a:pt x="504" y="312"/>
                    </a:lnTo>
                    <a:lnTo>
                      <a:pt x="514" y="314"/>
                    </a:lnTo>
                    <a:lnTo>
                      <a:pt x="514" y="314"/>
                    </a:lnTo>
                    <a:lnTo>
                      <a:pt x="524" y="312"/>
                    </a:lnTo>
                    <a:lnTo>
                      <a:pt x="534" y="312"/>
                    </a:lnTo>
                    <a:lnTo>
                      <a:pt x="534" y="312"/>
                    </a:lnTo>
                    <a:lnTo>
                      <a:pt x="542" y="310"/>
                    </a:lnTo>
                    <a:lnTo>
                      <a:pt x="548" y="306"/>
                    </a:lnTo>
                    <a:lnTo>
                      <a:pt x="548" y="306"/>
                    </a:lnTo>
                    <a:lnTo>
                      <a:pt x="554" y="300"/>
                    </a:lnTo>
                    <a:lnTo>
                      <a:pt x="560" y="292"/>
                    </a:lnTo>
                    <a:lnTo>
                      <a:pt x="564" y="280"/>
                    </a:lnTo>
                    <a:lnTo>
                      <a:pt x="564" y="268"/>
                    </a:lnTo>
                    <a:lnTo>
                      <a:pt x="564" y="268"/>
                    </a:lnTo>
                    <a:lnTo>
                      <a:pt x="562" y="240"/>
                    </a:lnTo>
                    <a:lnTo>
                      <a:pt x="558" y="212"/>
                    </a:lnTo>
                    <a:lnTo>
                      <a:pt x="550" y="184"/>
                    </a:lnTo>
                    <a:lnTo>
                      <a:pt x="540" y="160"/>
                    </a:lnTo>
                    <a:lnTo>
                      <a:pt x="528" y="134"/>
                    </a:lnTo>
                    <a:lnTo>
                      <a:pt x="512" y="112"/>
                    </a:lnTo>
                    <a:lnTo>
                      <a:pt x="494" y="90"/>
                    </a:lnTo>
                    <a:lnTo>
                      <a:pt x="474" y="70"/>
                    </a:lnTo>
                    <a:lnTo>
                      <a:pt x="474" y="70"/>
                    </a:lnTo>
                    <a:lnTo>
                      <a:pt x="452" y="52"/>
                    </a:lnTo>
                    <a:lnTo>
                      <a:pt x="430" y="38"/>
                    </a:lnTo>
                    <a:lnTo>
                      <a:pt x="408" y="28"/>
                    </a:lnTo>
                    <a:lnTo>
                      <a:pt x="382" y="18"/>
                    </a:lnTo>
                    <a:lnTo>
                      <a:pt x="358" y="10"/>
                    </a:lnTo>
                    <a:lnTo>
                      <a:pt x="332" y="4"/>
                    </a:lnTo>
                    <a:lnTo>
                      <a:pt x="308" y="2"/>
                    </a:lnTo>
                    <a:lnTo>
                      <a:pt x="282" y="0"/>
                    </a:lnTo>
                  </a:path>
                </a:pathLst>
              </a:custGeom>
              <a:noFill/>
              <a:ln>
                <a:noFill/>
              </a:ln>
            </p:spPr>
            <p:txBody>
              <a:bodyPr vert="horz" wrap="square" lIns="91440" tIns="45720" rIns="91440" bIns="45720" numCol="1" anchor="t" anchorCtr="0" compatLnSpc="1"/>
              <a:lstStyle/>
              <a:p>
                <a:endParaRPr lang="zh-CN" altLang="en-US"/>
              </a:p>
            </p:txBody>
          </p:sp>
          <p:sp>
            <p:nvSpPr>
              <p:cNvPr id="812" name="Freeform 191"/>
              <p:cNvSpPr/>
              <p:nvPr/>
            </p:nvSpPr>
            <p:spPr bwMode="auto">
              <a:xfrm>
                <a:off x="2609" y="3259"/>
                <a:ext cx="564" cy="312"/>
              </a:xfrm>
              <a:custGeom>
                <a:avLst/>
                <a:gdLst>
                  <a:gd name="T0" fmla="*/ 220 w 564"/>
                  <a:gd name="T1" fmla="*/ 4 h 312"/>
                  <a:gd name="T2" fmla="*/ 142 w 564"/>
                  <a:gd name="T3" fmla="*/ 32 h 312"/>
                  <a:gd name="T4" fmla="*/ 76 w 564"/>
                  <a:gd name="T5" fmla="*/ 84 h 312"/>
                  <a:gd name="T6" fmla="*/ 36 w 564"/>
                  <a:gd name="T7" fmla="*/ 138 h 312"/>
                  <a:gd name="T8" fmla="*/ 0 w 564"/>
                  <a:gd name="T9" fmla="*/ 266 h 312"/>
                  <a:gd name="T10" fmla="*/ 4 w 564"/>
                  <a:gd name="T11" fmla="*/ 290 h 312"/>
                  <a:gd name="T12" fmla="*/ 22 w 564"/>
                  <a:gd name="T13" fmla="*/ 306 h 312"/>
                  <a:gd name="T14" fmla="*/ 52 w 564"/>
                  <a:gd name="T15" fmla="*/ 312 h 312"/>
                  <a:gd name="T16" fmla="*/ 70 w 564"/>
                  <a:gd name="T17" fmla="*/ 308 h 312"/>
                  <a:gd name="T18" fmla="*/ 86 w 564"/>
                  <a:gd name="T19" fmla="*/ 304 h 312"/>
                  <a:gd name="T20" fmla="*/ 118 w 564"/>
                  <a:gd name="T21" fmla="*/ 272 h 312"/>
                  <a:gd name="T22" fmla="*/ 124 w 564"/>
                  <a:gd name="T23" fmla="*/ 248 h 312"/>
                  <a:gd name="T24" fmla="*/ 140 w 564"/>
                  <a:gd name="T25" fmla="*/ 198 h 312"/>
                  <a:gd name="T26" fmla="*/ 176 w 564"/>
                  <a:gd name="T27" fmla="*/ 158 h 312"/>
                  <a:gd name="T28" fmla="*/ 214 w 564"/>
                  <a:gd name="T29" fmla="*/ 130 h 312"/>
                  <a:gd name="T30" fmla="*/ 282 w 564"/>
                  <a:gd name="T31" fmla="*/ 118 h 312"/>
                  <a:gd name="T32" fmla="*/ 380 w 564"/>
                  <a:gd name="T33" fmla="*/ 150 h 312"/>
                  <a:gd name="T34" fmla="*/ 408 w 564"/>
                  <a:gd name="T35" fmla="*/ 180 h 312"/>
                  <a:gd name="T36" fmla="*/ 438 w 564"/>
                  <a:gd name="T37" fmla="*/ 244 h 312"/>
                  <a:gd name="T38" fmla="*/ 440 w 564"/>
                  <a:gd name="T39" fmla="*/ 244 h 312"/>
                  <a:gd name="T40" fmla="*/ 416 w 564"/>
                  <a:gd name="T41" fmla="*/ 190 h 312"/>
                  <a:gd name="T42" fmla="*/ 380 w 564"/>
                  <a:gd name="T43" fmla="*/ 148 h 312"/>
                  <a:gd name="T44" fmla="*/ 310 w 564"/>
                  <a:gd name="T45" fmla="*/ 118 h 312"/>
                  <a:gd name="T46" fmla="*/ 248 w 564"/>
                  <a:gd name="T47" fmla="*/ 120 h 312"/>
                  <a:gd name="T48" fmla="*/ 200 w 564"/>
                  <a:gd name="T49" fmla="*/ 138 h 312"/>
                  <a:gd name="T50" fmla="*/ 152 w 564"/>
                  <a:gd name="T51" fmla="*/ 180 h 312"/>
                  <a:gd name="T52" fmla="*/ 124 w 564"/>
                  <a:gd name="T53" fmla="*/ 248 h 312"/>
                  <a:gd name="T54" fmla="*/ 122 w 564"/>
                  <a:gd name="T55" fmla="*/ 264 h 312"/>
                  <a:gd name="T56" fmla="*/ 98 w 564"/>
                  <a:gd name="T57" fmla="*/ 296 h 312"/>
                  <a:gd name="T58" fmla="*/ 72 w 564"/>
                  <a:gd name="T59" fmla="*/ 306 h 312"/>
                  <a:gd name="T60" fmla="*/ 52 w 564"/>
                  <a:gd name="T61" fmla="*/ 310 h 312"/>
                  <a:gd name="T62" fmla="*/ 30 w 564"/>
                  <a:gd name="T63" fmla="*/ 308 h 312"/>
                  <a:gd name="T64" fmla="*/ 8 w 564"/>
                  <a:gd name="T65" fmla="*/ 294 h 312"/>
                  <a:gd name="T66" fmla="*/ 2 w 564"/>
                  <a:gd name="T67" fmla="*/ 266 h 312"/>
                  <a:gd name="T68" fmla="*/ 22 w 564"/>
                  <a:gd name="T69" fmla="*/ 170 h 312"/>
                  <a:gd name="T70" fmla="*/ 62 w 564"/>
                  <a:gd name="T71" fmla="*/ 100 h 312"/>
                  <a:gd name="T72" fmla="*/ 124 w 564"/>
                  <a:gd name="T73" fmla="*/ 42 h 312"/>
                  <a:gd name="T74" fmla="*/ 190 w 564"/>
                  <a:gd name="T75" fmla="*/ 12 h 312"/>
                  <a:gd name="T76" fmla="*/ 282 w 564"/>
                  <a:gd name="T77" fmla="*/ 0 h 312"/>
                  <a:gd name="T78" fmla="*/ 382 w 564"/>
                  <a:gd name="T79" fmla="*/ 16 h 312"/>
                  <a:gd name="T80" fmla="*/ 472 w 564"/>
                  <a:gd name="T81" fmla="*/ 68 h 312"/>
                  <a:gd name="T82" fmla="*/ 526 w 564"/>
                  <a:gd name="T83" fmla="*/ 134 h 312"/>
                  <a:gd name="T84" fmla="*/ 562 w 564"/>
                  <a:gd name="T85" fmla="*/ 236 h 312"/>
                  <a:gd name="T86" fmla="*/ 560 w 564"/>
                  <a:gd name="T87" fmla="*/ 288 h 312"/>
                  <a:gd name="T88" fmla="*/ 540 w 564"/>
                  <a:gd name="T89" fmla="*/ 306 h 312"/>
                  <a:gd name="T90" fmla="*/ 514 w 564"/>
                  <a:gd name="T91" fmla="*/ 310 h 312"/>
                  <a:gd name="T92" fmla="*/ 494 w 564"/>
                  <a:gd name="T93" fmla="*/ 308 h 312"/>
                  <a:gd name="T94" fmla="*/ 476 w 564"/>
                  <a:gd name="T95" fmla="*/ 302 h 312"/>
                  <a:gd name="T96" fmla="*/ 440 w 564"/>
                  <a:gd name="T97" fmla="*/ 272 h 312"/>
                  <a:gd name="T98" fmla="*/ 436 w 564"/>
                  <a:gd name="T99" fmla="*/ 254 h 312"/>
                  <a:gd name="T100" fmla="*/ 438 w 564"/>
                  <a:gd name="T101" fmla="*/ 264 h 312"/>
                  <a:gd name="T102" fmla="*/ 464 w 564"/>
                  <a:gd name="T103" fmla="*/ 298 h 312"/>
                  <a:gd name="T104" fmla="*/ 494 w 564"/>
                  <a:gd name="T105" fmla="*/ 308 h 312"/>
                  <a:gd name="T106" fmla="*/ 514 w 564"/>
                  <a:gd name="T107" fmla="*/ 312 h 312"/>
                  <a:gd name="T108" fmla="*/ 542 w 564"/>
                  <a:gd name="T109" fmla="*/ 308 h 312"/>
                  <a:gd name="T110" fmla="*/ 560 w 564"/>
                  <a:gd name="T111" fmla="*/ 288 h 312"/>
                  <a:gd name="T112" fmla="*/ 562 w 564"/>
                  <a:gd name="T113" fmla="*/ 236 h 312"/>
                  <a:gd name="T114" fmla="*/ 528 w 564"/>
                  <a:gd name="T115" fmla="*/ 132 h 312"/>
                  <a:gd name="T116" fmla="*/ 472 w 564"/>
                  <a:gd name="T117" fmla="*/ 68 h 312"/>
                  <a:gd name="T118" fmla="*/ 382 w 564"/>
                  <a:gd name="T119" fmla="*/ 16 h 312"/>
                  <a:gd name="T120" fmla="*/ 282 w 564"/>
                  <a:gd name="T121"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4" h="312">
                    <a:moveTo>
                      <a:pt x="282" y="0"/>
                    </a:moveTo>
                    <a:lnTo>
                      <a:pt x="282" y="0"/>
                    </a:lnTo>
                    <a:lnTo>
                      <a:pt x="250" y="0"/>
                    </a:lnTo>
                    <a:lnTo>
                      <a:pt x="220" y="4"/>
                    </a:lnTo>
                    <a:lnTo>
                      <a:pt x="190" y="12"/>
                    </a:lnTo>
                    <a:lnTo>
                      <a:pt x="160" y="22"/>
                    </a:lnTo>
                    <a:lnTo>
                      <a:pt x="160" y="22"/>
                    </a:lnTo>
                    <a:lnTo>
                      <a:pt x="142" y="32"/>
                    </a:lnTo>
                    <a:lnTo>
                      <a:pt x="124" y="42"/>
                    </a:lnTo>
                    <a:lnTo>
                      <a:pt x="106" y="54"/>
                    </a:lnTo>
                    <a:lnTo>
                      <a:pt x="90" y="68"/>
                    </a:lnTo>
                    <a:lnTo>
                      <a:pt x="76" y="84"/>
                    </a:lnTo>
                    <a:lnTo>
                      <a:pt x="62" y="100"/>
                    </a:lnTo>
                    <a:lnTo>
                      <a:pt x="48" y="118"/>
                    </a:lnTo>
                    <a:lnTo>
                      <a:pt x="36" y="138"/>
                    </a:lnTo>
                    <a:lnTo>
                      <a:pt x="36" y="138"/>
                    </a:lnTo>
                    <a:lnTo>
                      <a:pt x="22" y="170"/>
                    </a:lnTo>
                    <a:lnTo>
                      <a:pt x="10" y="200"/>
                    </a:lnTo>
                    <a:lnTo>
                      <a:pt x="4" y="234"/>
                    </a:lnTo>
                    <a:lnTo>
                      <a:pt x="0" y="266"/>
                    </a:lnTo>
                    <a:lnTo>
                      <a:pt x="0" y="266"/>
                    </a:lnTo>
                    <a:lnTo>
                      <a:pt x="0" y="276"/>
                    </a:lnTo>
                    <a:lnTo>
                      <a:pt x="2" y="284"/>
                    </a:lnTo>
                    <a:lnTo>
                      <a:pt x="4" y="290"/>
                    </a:lnTo>
                    <a:lnTo>
                      <a:pt x="8" y="296"/>
                    </a:lnTo>
                    <a:lnTo>
                      <a:pt x="12" y="300"/>
                    </a:lnTo>
                    <a:lnTo>
                      <a:pt x="18" y="304"/>
                    </a:lnTo>
                    <a:lnTo>
                      <a:pt x="22" y="306"/>
                    </a:lnTo>
                    <a:lnTo>
                      <a:pt x="28" y="308"/>
                    </a:lnTo>
                    <a:lnTo>
                      <a:pt x="28" y="308"/>
                    </a:lnTo>
                    <a:lnTo>
                      <a:pt x="40" y="310"/>
                    </a:lnTo>
                    <a:lnTo>
                      <a:pt x="52" y="312"/>
                    </a:lnTo>
                    <a:lnTo>
                      <a:pt x="52" y="312"/>
                    </a:lnTo>
                    <a:lnTo>
                      <a:pt x="62" y="310"/>
                    </a:lnTo>
                    <a:lnTo>
                      <a:pt x="70" y="308"/>
                    </a:lnTo>
                    <a:lnTo>
                      <a:pt x="70" y="308"/>
                    </a:lnTo>
                    <a:lnTo>
                      <a:pt x="72" y="308"/>
                    </a:lnTo>
                    <a:lnTo>
                      <a:pt x="78" y="306"/>
                    </a:lnTo>
                    <a:lnTo>
                      <a:pt x="86" y="304"/>
                    </a:lnTo>
                    <a:lnTo>
                      <a:pt x="86" y="304"/>
                    </a:lnTo>
                    <a:lnTo>
                      <a:pt x="100" y="298"/>
                    </a:lnTo>
                    <a:lnTo>
                      <a:pt x="110" y="286"/>
                    </a:lnTo>
                    <a:lnTo>
                      <a:pt x="116" y="280"/>
                    </a:lnTo>
                    <a:lnTo>
                      <a:pt x="118" y="272"/>
                    </a:lnTo>
                    <a:lnTo>
                      <a:pt x="122" y="264"/>
                    </a:lnTo>
                    <a:lnTo>
                      <a:pt x="124" y="256"/>
                    </a:lnTo>
                    <a:lnTo>
                      <a:pt x="124" y="256"/>
                    </a:lnTo>
                    <a:lnTo>
                      <a:pt x="124" y="248"/>
                    </a:lnTo>
                    <a:lnTo>
                      <a:pt x="124" y="248"/>
                    </a:lnTo>
                    <a:lnTo>
                      <a:pt x="126" y="232"/>
                    </a:lnTo>
                    <a:lnTo>
                      <a:pt x="132" y="216"/>
                    </a:lnTo>
                    <a:lnTo>
                      <a:pt x="140" y="198"/>
                    </a:lnTo>
                    <a:lnTo>
                      <a:pt x="152" y="182"/>
                    </a:lnTo>
                    <a:lnTo>
                      <a:pt x="152" y="182"/>
                    </a:lnTo>
                    <a:lnTo>
                      <a:pt x="164" y="170"/>
                    </a:lnTo>
                    <a:lnTo>
                      <a:pt x="176" y="158"/>
                    </a:lnTo>
                    <a:lnTo>
                      <a:pt x="200" y="138"/>
                    </a:lnTo>
                    <a:lnTo>
                      <a:pt x="200" y="138"/>
                    </a:lnTo>
                    <a:lnTo>
                      <a:pt x="214" y="130"/>
                    </a:lnTo>
                    <a:lnTo>
                      <a:pt x="214" y="130"/>
                    </a:lnTo>
                    <a:lnTo>
                      <a:pt x="248" y="122"/>
                    </a:lnTo>
                    <a:lnTo>
                      <a:pt x="264" y="118"/>
                    </a:lnTo>
                    <a:lnTo>
                      <a:pt x="282" y="118"/>
                    </a:lnTo>
                    <a:lnTo>
                      <a:pt x="282" y="118"/>
                    </a:lnTo>
                    <a:lnTo>
                      <a:pt x="310" y="120"/>
                    </a:lnTo>
                    <a:lnTo>
                      <a:pt x="334" y="126"/>
                    </a:lnTo>
                    <a:lnTo>
                      <a:pt x="356" y="136"/>
                    </a:lnTo>
                    <a:lnTo>
                      <a:pt x="380" y="150"/>
                    </a:lnTo>
                    <a:lnTo>
                      <a:pt x="380" y="150"/>
                    </a:lnTo>
                    <a:lnTo>
                      <a:pt x="390" y="158"/>
                    </a:lnTo>
                    <a:lnTo>
                      <a:pt x="400" y="168"/>
                    </a:lnTo>
                    <a:lnTo>
                      <a:pt x="408" y="180"/>
                    </a:lnTo>
                    <a:lnTo>
                      <a:pt x="416" y="190"/>
                    </a:lnTo>
                    <a:lnTo>
                      <a:pt x="416" y="190"/>
                    </a:lnTo>
                    <a:lnTo>
                      <a:pt x="428" y="218"/>
                    </a:lnTo>
                    <a:lnTo>
                      <a:pt x="438" y="244"/>
                    </a:lnTo>
                    <a:lnTo>
                      <a:pt x="438" y="244"/>
                    </a:lnTo>
                    <a:lnTo>
                      <a:pt x="440" y="244"/>
                    </a:lnTo>
                    <a:lnTo>
                      <a:pt x="440" y="244"/>
                    </a:lnTo>
                    <a:lnTo>
                      <a:pt x="440" y="244"/>
                    </a:lnTo>
                    <a:lnTo>
                      <a:pt x="440" y="244"/>
                    </a:lnTo>
                    <a:lnTo>
                      <a:pt x="428" y="216"/>
                    </a:lnTo>
                    <a:lnTo>
                      <a:pt x="416" y="190"/>
                    </a:lnTo>
                    <a:lnTo>
                      <a:pt x="416" y="190"/>
                    </a:lnTo>
                    <a:lnTo>
                      <a:pt x="408" y="178"/>
                    </a:lnTo>
                    <a:lnTo>
                      <a:pt x="400" y="168"/>
                    </a:lnTo>
                    <a:lnTo>
                      <a:pt x="390" y="158"/>
                    </a:lnTo>
                    <a:lnTo>
                      <a:pt x="380" y="148"/>
                    </a:lnTo>
                    <a:lnTo>
                      <a:pt x="380" y="148"/>
                    </a:lnTo>
                    <a:lnTo>
                      <a:pt x="356" y="134"/>
                    </a:lnTo>
                    <a:lnTo>
                      <a:pt x="334" y="124"/>
                    </a:lnTo>
                    <a:lnTo>
                      <a:pt x="310" y="118"/>
                    </a:lnTo>
                    <a:lnTo>
                      <a:pt x="282" y="116"/>
                    </a:lnTo>
                    <a:lnTo>
                      <a:pt x="282" y="116"/>
                    </a:lnTo>
                    <a:lnTo>
                      <a:pt x="264" y="118"/>
                    </a:lnTo>
                    <a:lnTo>
                      <a:pt x="248" y="120"/>
                    </a:lnTo>
                    <a:lnTo>
                      <a:pt x="214" y="128"/>
                    </a:lnTo>
                    <a:lnTo>
                      <a:pt x="214" y="128"/>
                    </a:lnTo>
                    <a:lnTo>
                      <a:pt x="200" y="138"/>
                    </a:lnTo>
                    <a:lnTo>
                      <a:pt x="200" y="138"/>
                    </a:lnTo>
                    <a:lnTo>
                      <a:pt x="176" y="158"/>
                    </a:lnTo>
                    <a:lnTo>
                      <a:pt x="162" y="170"/>
                    </a:lnTo>
                    <a:lnTo>
                      <a:pt x="152" y="180"/>
                    </a:lnTo>
                    <a:lnTo>
                      <a:pt x="152" y="180"/>
                    </a:lnTo>
                    <a:lnTo>
                      <a:pt x="140" y="198"/>
                    </a:lnTo>
                    <a:lnTo>
                      <a:pt x="132" y="214"/>
                    </a:lnTo>
                    <a:lnTo>
                      <a:pt x="126" y="230"/>
                    </a:lnTo>
                    <a:lnTo>
                      <a:pt x="124" y="248"/>
                    </a:lnTo>
                    <a:lnTo>
                      <a:pt x="124" y="248"/>
                    </a:lnTo>
                    <a:lnTo>
                      <a:pt x="122" y="254"/>
                    </a:lnTo>
                    <a:lnTo>
                      <a:pt x="122" y="254"/>
                    </a:lnTo>
                    <a:lnTo>
                      <a:pt x="122" y="264"/>
                    </a:lnTo>
                    <a:lnTo>
                      <a:pt x="118" y="272"/>
                    </a:lnTo>
                    <a:lnTo>
                      <a:pt x="114" y="280"/>
                    </a:lnTo>
                    <a:lnTo>
                      <a:pt x="110" y="286"/>
                    </a:lnTo>
                    <a:lnTo>
                      <a:pt x="98" y="296"/>
                    </a:lnTo>
                    <a:lnTo>
                      <a:pt x="86" y="302"/>
                    </a:lnTo>
                    <a:lnTo>
                      <a:pt x="86" y="302"/>
                    </a:lnTo>
                    <a:lnTo>
                      <a:pt x="78" y="306"/>
                    </a:lnTo>
                    <a:lnTo>
                      <a:pt x="72" y="306"/>
                    </a:lnTo>
                    <a:lnTo>
                      <a:pt x="70" y="308"/>
                    </a:lnTo>
                    <a:lnTo>
                      <a:pt x="70" y="308"/>
                    </a:lnTo>
                    <a:lnTo>
                      <a:pt x="62" y="310"/>
                    </a:lnTo>
                    <a:lnTo>
                      <a:pt x="52" y="310"/>
                    </a:lnTo>
                    <a:lnTo>
                      <a:pt x="52" y="310"/>
                    </a:lnTo>
                    <a:lnTo>
                      <a:pt x="40" y="310"/>
                    </a:lnTo>
                    <a:lnTo>
                      <a:pt x="30" y="308"/>
                    </a:lnTo>
                    <a:lnTo>
                      <a:pt x="30" y="308"/>
                    </a:lnTo>
                    <a:lnTo>
                      <a:pt x="24" y="306"/>
                    </a:lnTo>
                    <a:lnTo>
                      <a:pt x="18" y="304"/>
                    </a:lnTo>
                    <a:lnTo>
                      <a:pt x="12" y="300"/>
                    </a:lnTo>
                    <a:lnTo>
                      <a:pt x="8" y="294"/>
                    </a:lnTo>
                    <a:lnTo>
                      <a:pt x="6" y="290"/>
                    </a:lnTo>
                    <a:lnTo>
                      <a:pt x="2" y="282"/>
                    </a:lnTo>
                    <a:lnTo>
                      <a:pt x="2" y="274"/>
                    </a:lnTo>
                    <a:lnTo>
                      <a:pt x="2" y="266"/>
                    </a:lnTo>
                    <a:lnTo>
                      <a:pt x="2" y="266"/>
                    </a:lnTo>
                    <a:lnTo>
                      <a:pt x="4" y="232"/>
                    </a:lnTo>
                    <a:lnTo>
                      <a:pt x="12" y="200"/>
                    </a:lnTo>
                    <a:lnTo>
                      <a:pt x="22" y="170"/>
                    </a:lnTo>
                    <a:lnTo>
                      <a:pt x="38" y="138"/>
                    </a:lnTo>
                    <a:lnTo>
                      <a:pt x="38" y="138"/>
                    </a:lnTo>
                    <a:lnTo>
                      <a:pt x="48" y="120"/>
                    </a:lnTo>
                    <a:lnTo>
                      <a:pt x="62" y="100"/>
                    </a:lnTo>
                    <a:lnTo>
                      <a:pt x="76" y="84"/>
                    </a:lnTo>
                    <a:lnTo>
                      <a:pt x="90" y="68"/>
                    </a:lnTo>
                    <a:lnTo>
                      <a:pt x="108" y="54"/>
                    </a:lnTo>
                    <a:lnTo>
                      <a:pt x="124" y="42"/>
                    </a:lnTo>
                    <a:lnTo>
                      <a:pt x="142" y="32"/>
                    </a:lnTo>
                    <a:lnTo>
                      <a:pt x="162" y="24"/>
                    </a:lnTo>
                    <a:lnTo>
                      <a:pt x="162" y="24"/>
                    </a:lnTo>
                    <a:lnTo>
                      <a:pt x="190" y="12"/>
                    </a:lnTo>
                    <a:lnTo>
                      <a:pt x="220" y="6"/>
                    </a:lnTo>
                    <a:lnTo>
                      <a:pt x="250" y="2"/>
                    </a:lnTo>
                    <a:lnTo>
                      <a:pt x="282" y="0"/>
                    </a:lnTo>
                    <a:lnTo>
                      <a:pt x="282" y="0"/>
                    </a:lnTo>
                    <a:lnTo>
                      <a:pt x="308" y="0"/>
                    </a:lnTo>
                    <a:lnTo>
                      <a:pt x="332" y="4"/>
                    </a:lnTo>
                    <a:lnTo>
                      <a:pt x="358" y="10"/>
                    </a:lnTo>
                    <a:lnTo>
                      <a:pt x="382" y="16"/>
                    </a:lnTo>
                    <a:lnTo>
                      <a:pt x="406" y="26"/>
                    </a:lnTo>
                    <a:lnTo>
                      <a:pt x="430" y="38"/>
                    </a:lnTo>
                    <a:lnTo>
                      <a:pt x="452" y="52"/>
                    </a:lnTo>
                    <a:lnTo>
                      <a:pt x="472" y="68"/>
                    </a:lnTo>
                    <a:lnTo>
                      <a:pt x="472" y="68"/>
                    </a:lnTo>
                    <a:lnTo>
                      <a:pt x="494" y="88"/>
                    </a:lnTo>
                    <a:lnTo>
                      <a:pt x="512" y="110"/>
                    </a:lnTo>
                    <a:lnTo>
                      <a:pt x="526" y="134"/>
                    </a:lnTo>
                    <a:lnTo>
                      <a:pt x="540" y="158"/>
                    </a:lnTo>
                    <a:lnTo>
                      <a:pt x="550" y="182"/>
                    </a:lnTo>
                    <a:lnTo>
                      <a:pt x="556" y="210"/>
                    </a:lnTo>
                    <a:lnTo>
                      <a:pt x="562" y="236"/>
                    </a:lnTo>
                    <a:lnTo>
                      <a:pt x="564" y="264"/>
                    </a:lnTo>
                    <a:lnTo>
                      <a:pt x="564" y="264"/>
                    </a:lnTo>
                    <a:lnTo>
                      <a:pt x="562" y="278"/>
                    </a:lnTo>
                    <a:lnTo>
                      <a:pt x="560" y="288"/>
                    </a:lnTo>
                    <a:lnTo>
                      <a:pt x="554" y="296"/>
                    </a:lnTo>
                    <a:lnTo>
                      <a:pt x="548" y="302"/>
                    </a:lnTo>
                    <a:lnTo>
                      <a:pt x="548" y="302"/>
                    </a:lnTo>
                    <a:lnTo>
                      <a:pt x="540" y="306"/>
                    </a:lnTo>
                    <a:lnTo>
                      <a:pt x="534" y="308"/>
                    </a:lnTo>
                    <a:lnTo>
                      <a:pt x="534" y="308"/>
                    </a:lnTo>
                    <a:lnTo>
                      <a:pt x="524" y="310"/>
                    </a:lnTo>
                    <a:lnTo>
                      <a:pt x="514" y="310"/>
                    </a:lnTo>
                    <a:lnTo>
                      <a:pt x="514" y="310"/>
                    </a:lnTo>
                    <a:lnTo>
                      <a:pt x="504" y="310"/>
                    </a:lnTo>
                    <a:lnTo>
                      <a:pt x="494" y="308"/>
                    </a:lnTo>
                    <a:lnTo>
                      <a:pt x="494" y="308"/>
                    </a:lnTo>
                    <a:lnTo>
                      <a:pt x="492" y="306"/>
                    </a:lnTo>
                    <a:lnTo>
                      <a:pt x="486" y="306"/>
                    </a:lnTo>
                    <a:lnTo>
                      <a:pt x="476" y="302"/>
                    </a:lnTo>
                    <a:lnTo>
                      <a:pt x="476" y="302"/>
                    </a:lnTo>
                    <a:lnTo>
                      <a:pt x="464" y="296"/>
                    </a:lnTo>
                    <a:lnTo>
                      <a:pt x="450" y="286"/>
                    </a:lnTo>
                    <a:lnTo>
                      <a:pt x="446" y="278"/>
                    </a:lnTo>
                    <a:lnTo>
                      <a:pt x="440" y="272"/>
                    </a:lnTo>
                    <a:lnTo>
                      <a:pt x="438" y="262"/>
                    </a:lnTo>
                    <a:lnTo>
                      <a:pt x="436" y="254"/>
                    </a:lnTo>
                    <a:lnTo>
                      <a:pt x="436" y="254"/>
                    </a:lnTo>
                    <a:lnTo>
                      <a:pt x="436" y="254"/>
                    </a:lnTo>
                    <a:lnTo>
                      <a:pt x="436" y="254"/>
                    </a:lnTo>
                    <a:lnTo>
                      <a:pt x="436" y="254"/>
                    </a:lnTo>
                    <a:lnTo>
                      <a:pt x="436" y="254"/>
                    </a:lnTo>
                    <a:lnTo>
                      <a:pt x="438" y="264"/>
                    </a:lnTo>
                    <a:lnTo>
                      <a:pt x="440" y="272"/>
                    </a:lnTo>
                    <a:lnTo>
                      <a:pt x="446" y="280"/>
                    </a:lnTo>
                    <a:lnTo>
                      <a:pt x="450" y="286"/>
                    </a:lnTo>
                    <a:lnTo>
                      <a:pt x="464" y="298"/>
                    </a:lnTo>
                    <a:lnTo>
                      <a:pt x="476" y="304"/>
                    </a:lnTo>
                    <a:lnTo>
                      <a:pt x="476" y="304"/>
                    </a:lnTo>
                    <a:lnTo>
                      <a:pt x="486" y="306"/>
                    </a:lnTo>
                    <a:lnTo>
                      <a:pt x="494" y="308"/>
                    </a:lnTo>
                    <a:lnTo>
                      <a:pt x="494" y="308"/>
                    </a:lnTo>
                    <a:lnTo>
                      <a:pt x="504" y="310"/>
                    </a:lnTo>
                    <a:lnTo>
                      <a:pt x="514" y="312"/>
                    </a:lnTo>
                    <a:lnTo>
                      <a:pt x="514" y="312"/>
                    </a:lnTo>
                    <a:lnTo>
                      <a:pt x="524" y="310"/>
                    </a:lnTo>
                    <a:lnTo>
                      <a:pt x="534" y="308"/>
                    </a:lnTo>
                    <a:lnTo>
                      <a:pt x="534" y="308"/>
                    </a:lnTo>
                    <a:lnTo>
                      <a:pt x="542" y="308"/>
                    </a:lnTo>
                    <a:lnTo>
                      <a:pt x="548" y="304"/>
                    </a:lnTo>
                    <a:lnTo>
                      <a:pt x="548" y="304"/>
                    </a:lnTo>
                    <a:lnTo>
                      <a:pt x="554" y="296"/>
                    </a:lnTo>
                    <a:lnTo>
                      <a:pt x="560" y="288"/>
                    </a:lnTo>
                    <a:lnTo>
                      <a:pt x="564" y="278"/>
                    </a:lnTo>
                    <a:lnTo>
                      <a:pt x="564" y="266"/>
                    </a:lnTo>
                    <a:lnTo>
                      <a:pt x="564" y="266"/>
                    </a:lnTo>
                    <a:lnTo>
                      <a:pt x="562" y="236"/>
                    </a:lnTo>
                    <a:lnTo>
                      <a:pt x="558" y="210"/>
                    </a:lnTo>
                    <a:lnTo>
                      <a:pt x="550" y="182"/>
                    </a:lnTo>
                    <a:lnTo>
                      <a:pt x="540" y="158"/>
                    </a:lnTo>
                    <a:lnTo>
                      <a:pt x="528" y="132"/>
                    </a:lnTo>
                    <a:lnTo>
                      <a:pt x="512" y="110"/>
                    </a:lnTo>
                    <a:lnTo>
                      <a:pt x="494" y="88"/>
                    </a:lnTo>
                    <a:lnTo>
                      <a:pt x="472" y="68"/>
                    </a:lnTo>
                    <a:lnTo>
                      <a:pt x="472" y="68"/>
                    </a:lnTo>
                    <a:lnTo>
                      <a:pt x="452" y="52"/>
                    </a:lnTo>
                    <a:lnTo>
                      <a:pt x="430" y="38"/>
                    </a:lnTo>
                    <a:lnTo>
                      <a:pt x="406" y="26"/>
                    </a:lnTo>
                    <a:lnTo>
                      <a:pt x="382" y="16"/>
                    </a:lnTo>
                    <a:lnTo>
                      <a:pt x="358" y="8"/>
                    </a:lnTo>
                    <a:lnTo>
                      <a:pt x="332" y="4"/>
                    </a:lnTo>
                    <a:lnTo>
                      <a:pt x="308" y="0"/>
                    </a:lnTo>
                    <a:lnTo>
                      <a:pt x="282" y="0"/>
                    </a:lnTo>
                    <a:close/>
                  </a:path>
                </a:pathLst>
              </a:custGeom>
              <a:solidFill>
                <a:srgbClr val="ECEBEA"/>
              </a:solidFill>
              <a:ln>
                <a:noFill/>
              </a:ln>
            </p:spPr>
            <p:txBody>
              <a:bodyPr vert="horz" wrap="square" lIns="91440" tIns="45720" rIns="91440" bIns="45720" numCol="1" anchor="t" anchorCtr="0" compatLnSpc="1"/>
              <a:lstStyle/>
              <a:p>
                <a:endParaRPr lang="zh-CN" altLang="en-US"/>
              </a:p>
            </p:txBody>
          </p:sp>
          <p:sp>
            <p:nvSpPr>
              <p:cNvPr id="813" name="Freeform 192"/>
              <p:cNvSpPr/>
              <p:nvPr/>
            </p:nvSpPr>
            <p:spPr bwMode="auto">
              <a:xfrm>
                <a:off x="2609" y="3259"/>
                <a:ext cx="564" cy="312"/>
              </a:xfrm>
              <a:custGeom>
                <a:avLst/>
                <a:gdLst>
                  <a:gd name="T0" fmla="*/ 220 w 564"/>
                  <a:gd name="T1" fmla="*/ 4 h 312"/>
                  <a:gd name="T2" fmla="*/ 142 w 564"/>
                  <a:gd name="T3" fmla="*/ 32 h 312"/>
                  <a:gd name="T4" fmla="*/ 76 w 564"/>
                  <a:gd name="T5" fmla="*/ 84 h 312"/>
                  <a:gd name="T6" fmla="*/ 36 w 564"/>
                  <a:gd name="T7" fmla="*/ 138 h 312"/>
                  <a:gd name="T8" fmla="*/ 0 w 564"/>
                  <a:gd name="T9" fmla="*/ 266 h 312"/>
                  <a:gd name="T10" fmla="*/ 4 w 564"/>
                  <a:gd name="T11" fmla="*/ 290 h 312"/>
                  <a:gd name="T12" fmla="*/ 22 w 564"/>
                  <a:gd name="T13" fmla="*/ 306 h 312"/>
                  <a:gd name="T14" fmla="*/ 52 w 564"/>
                  <a:gd name="T15" fmla="*/ 312 h 312"/>
                  <a:gd name="T16" fmla="*/ 70 w 564"/>
                  <a:gd name="T17" fmla="*/ 308 h 312"/>
                  <a:gd name="T18" fmla="*/ 86 w 564"/>
                  <a:gd name="T19" fmla="*/ 304 h 312"/>
                  <a:gd name="T20" fmla="*/ 118 w 564"/>
                  <a:gd name="T21" fmla="*/ 272 h 312"/>
                  <a:gd name="T22" fmla="*/ 124 w 564"/>
                  <a:gd name="T23" fmla="*/ 248 h 312"/>
                  <a:gd name="T24" fmla="*/ 140 w 564"/>
                  <a:gd name="T25" fmla="*/ 198 h 312"/>
                  <a:gd name="T26" fmla="*/ 176 w 564"/>
                  <a:gd name="T27" fmla="*/ 158 h 312"/>
                  <a:gd name="T28" fmla="*/ 214 w 564"/>
                  <a:gd name="T29" fmla="*/ 130 h 312"/>
                  <a:gd name="T30" fmla="*/ 282 w 564"/>
                  <a:gd name="T31" fmla="*/ 118 h 312"/>
                  <a:gd name="T32" fmla="*/ 380 w 564"/>
                  <a:gd name="T33" fmla="*/ 150 h 312"/>
                  <a:gd name="T34" fmla="*/ 408 w 564"/>
                  <a:gd name="T35" fmla="*/ 180 h 312"/>
                  <a:gd name="T36" fmla="*/ 438 w 564"/>
                  <a:gd name="T37" fmla="*/ 244 h 312"/>
                  <a:gd name="T38" fmla="*/ 440 w 564"/>
                  <a:gd name="T39" fmla="*/ 244 h 312"/>
                  <a:gd name="T40" fmla="*/ 416 w 564"/>
                  <a:gd name="T41" fmla="*/ 190 h 312"/>
                  <a:gd name="T42" fmla="*/ 380 w 564"/>
                  <a:gd name="T43" fmla="*/ 148 h 312"/>
                  <a:gd name="T44" fmla="*/ 310 w 564"/>
                  <a:gd name="T45" fmla="*/ 118 h 312"/>
                  <a:gd name="T46" fmla="*/ 248 w 564"/>
                  <a:gd name="T47" fmla="*/ 120 h 312"/>
                  <a:gd name="T48" fmla="*/ 200 w 564"/>
                  <a:gd name="T49" fmla="*/ 138 h 312"/>
                  <a:gd name="T50" fmla="*/ 152 w 564"/>
                  <a:gd name="T51" fmla="*/ 180 h 312"/>
                  <a:gd name="T52" fmla="*/ 124 w 564"/>
                  <a:gd name="T53" fmla="*/ 248 h 312"/>
                  <a:gd name="T54" fmla="*/ 122 w 564"/>
                  <a:gd name="T55" fmla="*/ 264 h 312"/>
                  <a:gd name="T56" fmla="*/ 98 w 564"/>
                  <a:gd name="T57" fmla="*/ 296 h 312"/>
                  <a:gd name="T58" fmla="*/ 72 w 564"/>
                  <a:gd name="T59" fmla="*/ 306 h 312"/>
                  <a:gd name="T60" fmla="*/ 52 w 564"/>
                  <a:gd name="T61" fmla="*/ 310 h 312"/>
                  <a:gd name="T62" fmla="*/ 30 w 564"/>
                  <a:gd name="T63" fmla="*/ 308 h 312"/>
                  <a:gd name="T64" fmla="*/ 8 w 564"/>
                  <a:gd name="T65" fmla="*/ 294 h 312"/>
                  <a:gd name="T66" fmla="*/ 2 w 564"/>
                  <a:gd name="T67" fmla="*/ 266 h 312"/>
                  <a:gd name="T68" fmla="*/ 22 w 564"/>
                  <a:gd name="T69" fmla="*/ 170 h 312"/>
                  <a:gd name="T70" fmla="*/ 62 w 564"/>
                  <a:gd name="T71" fmla="*/ 100 h 312"/>
                  <a:gd name="T72" fmla="*/ 124 w 564"/>
                  <a:gd name="T73" fmla="*/ 42 h 312"/>
                  <a:gd name="T74" fmla="*/ 190 w 564"/>
                  <a:gd name="T75" fmla="*/ 12 h 312"/>
                  <a:gd name="T76" fmla="*/ 282 w 564"/>
                  <a:gd name="T77" fmla="*/ 0 h 312"/>
                  <a:gd name="T78" fmla="*/ 382 w 564"/>
                  <a:gd name="T79" fmla="*/ 16 h 312"/>
                  <a:gd name="T80" fmla="*/ 472 w 564"/>
                  <a:gd name="T81" fmla="*/ 68 h 312"/>
                  <a:gd name="T82" fmla="*/ 526 w 564"/>
                  <a:gd name="T83" fmla="*/ 134 h 312"/>
                  <a:gd name="T84" fmla="*/ 562 w 564"/>
                  <a:gd name="T85" fmla="*/ 236 h 312"/>
                  <a:gd name="T86" fmla="*/ 560 w 564"/>
                  <a:gd name="T87" fmla="*/ 288 h 312"/>
                  <a:gd name="T88" fmla="*/ 540 w 564"/>
                  <a:gd name="T89" fmla="*/ 306 h 312"/>
                  <a:gd name="T90" fmla="*/ 514 w 564"/>
                  <a:gd name="T91" fmla="*/ 310 h 312"/>
                  <a:gd name="T92" fmla="*/ 494 w 564"/>
                  <a:gd name="T93" fmla="*/ 308 h 312"/>
                  <a:gd name="T94" fmla="*/ 476 w 564"/>
                  <a:gd name="T95" fmla="*/ 302 h 312"/>
                  <a:gd name="T96" fmla="*/ 440 w 564"/>
                  <a:gd name="T97" fmla="*/ 272 h 312"/>
                  <a:gd name="T98" fmla="*/ 436 w 564"/>
                  <a:gd name="T99" fmla="*/ 254 h 312"/>
                  <a:gd name="T100" fmla="*/ 438 w 564"/>
                  <a:gd name="T101" fmla="*/ 264 h 312"/>
                  <a:gd name="T102" fmla="*/ 464 w 564"/>
                  <a:gd name="T103" fmla="*/ 298 h 312"/>
                  <a:gd name="T104" fmla="*/ 494 w 564"/>
                  <a:gd name="T105" fmla="*/ 308 h 312"/>
                  <a:gd name="T106" fmla="*/ 514 w 564"/>
                  <a:gd name="T107" fmla="*/ 312 h 312"/>
                  <a:gd name="T108" fmla="*/ 542 w 564"/>
                  <a:gd name="T109" fmla="*/ 308 h 312"/>
                  <a:gd name="T110" fmla="*/ 560 w 564"/>
                  <a:gd name="T111" fmla="*/ 288 h 312"/>
                  <a:gd name="T112" fmla="*/ 562 w 564"/>
                  <a:gd name="T113" fmla="*/ 236 h 312"/>
                  <a:gd name="T114" fmla="*/ 528 w 564"/>
                  <a:gd name="T115" fmla="*/ 132 h 312"/>
                  <a:gd name="T116" fmla="*/ 472 w 564"/>
                  <a:gd name="T117" fmla="*/ 68 h 312"/>
                  <a:gd name="T118" fmla="*/ 382 w 564"/>
                  <a:gd name="T119" fmla="*/ 16 h 312"/>
                  <a:gd name="T120" fmla="*/ 282 w 564"/>
                  <a:gd name="T121"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4" h="312">
                    <a:moveTo>
                      <a:pt x="282" y="0"/>
                    </a:moveTo>
                    <a:lnTo>
                      <a:pt x="282" y="0"/>
                    </a:lnTo>
                    <a:lnTo>
                      <a:pt x="250" y="0"/>
                    </a:lnTo>
                    <a:lnTo>
                      <a:pt x="220" y="4"/>
                    </a:lnTo>
                    <a:lnTo>
                      <a:pt x="190" y="12"/>
                    </a:lnTo>
                    <a:lnTo>
                      <a:pt x="160" y="22"/>
                    </a:lnTo>
                    <a:lnTo>
                      <a:pt x="160" y="22"/>
                    </a:lnTo>
                    <a:lnTo>
                      <a:pt x="142" y="32"/>
                    </a:lnTo>
                    <a:lnTo>
                      <a:pt x="124" y="42"/>
                    </a:lnTo>
                    <a:lnTo>
                      <a:pt x="106" y="54"/>
                    </a:lnTo>
                    <a:lnTo>
                      <a:pt x="90" y="68"/>
                    </a:lnTo>
                    <a:lnTo>
                      <a:pt x="76" y="84"/>
                    </a:lnTo>
                    <a:lnTo>
                      <a:pt x="62" y="100"/>
                    </a:lnTo>
                    <a:lnTo>
                      <a:pt x="48" y="118"/>
                    </a:lnTo>
                    <a:lnTo>
                      <a:pt x="36" y="138"/>
                    </a:lnTo>
                    <a:lnTo>
                      <a:pt x="36" y="138"/>
                    </a:lnTo>
                    <a:lnTo>
                      <a:pt x="22" y="170"/>
                    </a:lnTo>
                    <a:lnTo>
                      <a:pt x="10" y="200"/>
                    </a:lnTo>
                    <a:lnTo>
                      <a:pt x="4" y="234"/>
                    </a:lnTo>
                    <a:lnTo>
                      <a:pt x="0" y="266"/>
                    </a:lnTo>
                    <a:lnTo>
                      <a:pt x="0" y="266"/>
                    </a:lnTo>
                    <a:lnTo>
                      <a:pt x="0" y="276"/>
                    </a:lnTo>
                    <a:lnTo>
                      <a:pt x="2" y="284"/>
                    </a:lnTo>
                    <a:lnTo>
                      <a:pt x="4" y="290"/>
                    </a:lnTo>
                    <a:lnTo>
                      <a:pt x="8" y="296"/>
                    </a:lnTo>
                    <a:lnTo>
                      <a:pt x="12" y="300"/>
                    </a:lnTo>
                    <a:lnTo>
                      <a:pt x="18" y="304"/>
                    </a:lnTo>
                    <a:lnTo>
                      <a:pt x="22" y="306"/>
                    </a:lnTo>
                    <a:lnTo>
                      <a:pt x="28" y="308"/>
                    </a:lnTo>
                    <a:lnTo>
                      <a:pt x="28" y="308"/>
                    </a:lnTo>
                    <a:lnTo>
                      <a:pt x="40" y="310"/>
                    </a:lnTo>
                    <a:lnTo>
                      <a:pt x="52" y="312"/>
                    </a:lnTo>
                    <a:lnTo>
                      <a:pt x="52" y="312"/>
                    </a:lnTo>
                    <a:lnTo>
                      <a:pt x="62" y="310"/>
                    </a:lnTo>
                    <a:lnTo>
                      <a:pt x="70" y="308"/>
                    </a:lnTo>
                    <a:lnTo>
                      <a:pt x="70" y="308"/>
                    </a:lnTo>
                    <a:lnTo>
                      <a:pt x="72" y="308"/>
                    </a:lnTo>
                    <a:lnTo>
                      <a:pt x="78" y="306"/>
                    </a:lnTo>
                    <a:lnTo>
                      <a:pt x="86" y="304"/>
                    </a:lnTo>
                    <a:lnTo>
                      <a:pt x="86" y="304"/>
                    </a:lnTo>
                    <a:lnTo>
                      <a:pt x="100" y="298"/>
                    </a:lnTo>
                    <a:lnTo>
                      <a:pt x="110" y="286"/>
                    </a:lnTo>
                    <a:lnTo>
                      <a:pt x="116" y="280"/>
                    </a:lnTo>
                    <a:lnTo>
                      <a:pt x="118" y="272"/>
                    </a:lnTo>
                    <a:lnTo>
                      <a:pt x="122" y="264"/>
                    </a:lnTo>
                    <a:lnTo>
                      <a:pt x="124" y="256"/>
                    </a:lnTo>
                    <a:lnTo>
                      <a:pt x="124" y="256"/>
                    </a:lnTo>
                    <a:lnTo>
                      <a:pt x="124" y="248"/>
                    </a:lnTo>
                    <a:lnTo>
                      <a:pt x="124" y="248"/>
                    </a:lnTo>
                    <a:lnTo>
                      <a:pt x="126" y="232"/>
                    </a:lnTo>
                    <a:lnTo>
                      <a:pt x="132" y="216"/>
                    </a:lnTo>
                    <a:lnTo>
                      <a:pt x="140" y="198"/>
                    </a:lnTo>
                    <a:lnTo>
                      <a:pt x="152" y="182"/>
                    </a:lnTo>
                    <a:lnTo>
                      <a:pt x="152" y="182"/>
                    </a:lnTo>
                    <a:lnTo>
                      <a:pt x="164" y="170"/>
                    </a:lnTo>
                    <a:lnTo>
                      <a:pt x="176" y="158"/>
                    </a:lnTo>
                    <a:lnTo>
                      <a:pt x="200" y="138"/>
                    </a:lnTo>
                    <a:lnTo>
                      <a:pt x="200" y="138"/>
                    </a:lnTo>
                    <a:lnTo>
                      <a:pt x="214" y="130"/>
                    </a:lnTo>
                    <a:lnTo>
                      <a:pt x="214" y="130"/>
                    </a:lnTo>
                    <a:lnTo>
                      <a:pt x="248" y="122"/>
                    </a:lnTo>
                    <a:lnTo>
                      <a:pt x="264" y="118"/>
                    </a:lnTo>
                    <a:lnTo>
                      <a:pt x="282" y="118"/>
                    </a:lnTo>
                    <a:lnTo>
                      <a:pt x="282" y="118"/>
                    </a:lnTo>
                    <a:lnTo>
                      <a:pt x="310" y="120"/>
                    </a:lnTo>
                    <a:lnTo>
                      <a:pt x="334" y="126"/>
                    </a:lnTo>
                    <a:lnTo>
                      <a:pt x="356" y="136"/>
                    </a:lnTo>
                    <a:lnTo>
                      <a:pt x="380" y="150"/>
                    </a:lnTo>
                    <a:lnTo>
                      <a:pt x="380" y="150"/>
                    </a:lnTo>
                    <a:lnTo>
                      <a:pt x="390" y="158"/>
                    </a:lnTo>
                    <a:lnTo>
                      <a:pt x="400" y="168"/>
                    </a:lnTo>
                    <a:lnTo>
                      <a:pt x="408" y="180"/>
                    </a:lnTo>
                    <a:lnTo>
                      <a:pt x="416" y="190"/>
                    </a:lnTo>
                    <a:lnTo>
                      <a:pt x="416" y="190"/>
                    </a:lnTo>
                    <a:lnTo>
                      <a:pt x="428" y="218"/>
                    </a:lnTo>
                    <a:lnTo>
                      <a:pt x="438" y="244"/>
                    </a:lnTo>
                    <a:lnTo>
                      <a:pt x="438" y="244"/>
                    </a:lnTo>
                    <a:lnTo>
                      <a:pt x="440" y="244"/>
                    </a:lnTo>
                    <a:lnTo>
                      <a:pt x="440" y="244"/>
                    </a:lnTo>
                    <a:lnTo>
                      <a:pt x="440" y="244"/>
                    </a:lnTo>
                    <a:lnTo>
                      <a:pt x="440" y="244"/>
                    </a:lnTo>
                    <a:lnTo>
                      <a:pt x="428" y="216"/>
                    </a:lnTo>
                    <a:lnTo>
                      <a:pt x="416" y="190"/>
                    </a:lnTo>
                    <a:lnTo>
                      <a:pt x="416" y="190"/>
                    </a:lnTo>
                    <a:lnTo>
                      <a:pt x="408" y="178"/>
                    </a:lnTo>
                    <a:lnTo>
                      <a:pt x="400" y="168"/>
                    </a:lnTo>
                    <a:lnTo>
                      <a:pt x="390" y="158"/>
                    </a:lnTo>
                    <a:lnTo>
                      <a:pt x="380" y="148"/>
                    </a:lnTo>
                    <a:lnTo>
                      <a:pt x="380" y="148"/>
                    </a:lnTo>
                    <a:lnTo>
                      <a:pt x="356" y="134"/>
                    </a:lnTo>
                    <a:lnTo>
                      <a:pt x="334" y="124"/>
                    </a:lnTo>
                    <a:lnTo>
                      <a:pt x="310" y="118"/>
                    </a:lnTo>
                    <a:lnTo>
                      <a:pt x="282" y="116"/>
                    </a:lnTo>
                    <a:lnTo>
                      <a:pt x="282" y="116"/>
                    </a:lnTo>
                    <a:lnTo>
                      <a:pt x="264" y="118"/>
                    </a:lnTo>
                    <a:lnTo>
                      <a:pt x="248" y="120"/>
                    </a:lnTo>
                    <a:lnTo>
                      <a:pt x="214" y="128"/>
                    </a:lnTo>
                    <a:lnTo>
                      <a:pt x="214" y="128"/>
                    </a:lnTo>
                    <a:lnTo>
                      <a:pt x="200" y="138"/>
                    </a:lnTo>
                    <a:lnTo>
                      <a:pt x="200" y="138"/>
                    </a:lnTo>
                    <a:lnTo>
                      <a:pt x="176" y="158"/>
                    </a:lnTo>
                    <a:lnTo>
                      <a:pt x="162" y="170"/>
                    </a:lnTo>
                    <a:lnTo>
                      <a:pt x="152" y="180"/>
                    </a:lnTo>
                    <a:lnTo>
                      <a:pt x="152" y="180"/>
                    </a:lnTo>
                    <a:lnTo>
                      <a:pt x="140" y="198"/>
                    </a:lnTo>
                    <a:lnTo>
                      <a:pt x="132" y="214"/>
                    </a:lnTo>
                    <a:lnTo>
                      <a:pt x="126" y="230"/>
                    </a:lnTo>
                    <a:lnTo>
                      <a:pt x="124" y="248"/>
                    </a:lnTo>
                    <a:lnTo>
                      <a:pt x="124" y="248"/>
                    </a:lnTo>
                    <a:lnTo>
                      <a:pt x="122" y="254"/>
                    </a:lnTo>
                    <a:lnTo>
                      <a:pt x="122" y="254"/>
                    </a:lnTo>
                    <a:lnTo>
                      <a:pt x="122" y="264"/>
                    </a:lnTo>
                    <a:lnTo>
                      <a:pt x="118" y="272"/>
                    </a:lnTo>
                    <a:lnTo>
                      <a:pt x="114" y="280"/>
                    </a:lnTo>
                    <a:lnTo>
                      <a:pt x="110" y="286"/>
                    </a:lnTo>
                    <a:lnTo>
                      <a:pt x="98" y="296"/>
                    </a:lnTo>
                    <a:lnTo>
                      <a:pt x="86" y="302"/>
                    </a:lnTo>
                    <a:lnTo>
                      <a:pt x="86" y="302"/>
                    </a:lnTo>
                    <a:lnTo>
                      <a:pt x="78" y="306"/>
                    </a:lnTo>
                    <a:lnTo>
                      <a:pt x="72" y="306"/>
                    </a:lnTo>
                    <a:lnTo>
                      <a:pt x="70" y="308"/>
                    </a:lnTo>
                    <a:lnTo>
                      <a:pt x="70" y="308"/>
                    </a:lnTo>
                    <a:lnTo>
                      <a:pt x="62" y="310"/>
                    </a:lnTo>
                    <a:lnTo>
                      <a:pt x="52" y="310"/>
                    </a:lnTo>
                    <a:lnTo>
                      <a:pt x="52" y="310"/>
                    </a:lnTo>
                    <a:lnTo>
                      <a:pt x="40" y="310"/>
                    </a:lnTo>
                    <a:lnTo>
                      <a:pt x="30" y="308"/>
                    </a:lnTo>
                    <a:lnTo>
                      <a:pt x="30" y="308"/>
                    </a:lnTo>
                    <a:lnTo>
                      <a:pt x="24" y="306"/>
                    </a:lnTo>
                    <a:lnTo>
                      <a:pt x="18" y="304"/>
                    </a:lnTo>
                    <a:lnTo>
                      <a:pt x="12" y="300"/>
                    </a:lnTo>
                    <a:lnTo>
                      <a:pt x="8" y="294"/>
                    </a:lnTo>
                    <a:lnTo>
                      <a:pt x="6" y="290"/>
                    </a:lnTo>
                    <a:lnTo>
                      <a:pt x="2" y="282"/>
                    </a:lnTo>
                    <a:lnTo>
                      <a:pt x="2" y="274"/>
                    </a:lnTo>
                    <a:lnTo>
                      <a:pt x="2" y="266"/>
                    </a:lnTo>
                    <a:lnTo>
                      <a:pt x="2" y="266"/>
                    </a:lnTo>
                    <a:lnTo>
                      <a:pt x="4" y="232"/>
                    </a:lnTo>
                    <a:lnTo>
                      <a:pt x="12" y="200"/>
                    </a:lnTo>
                    <a:lnTo>
                      <a:pt x="22" y="170"/>
                    </a:lnTo>
                    <a:lnTo>
                      <a:pt x="38" y="138"/>
                    </a:lnTo>
                    <a:lnTo>
                      <a:pt x="38" y="138"/>
                    </a:lnTo>
                    <a:lnTo>
                      <a:pt x="48" y="120"/>
                    </a:lnTo>
                    <a:lnTo>
                      <a:pt x="62" y="100"/>
                    </a:lnTo>
                    <a:lnTo>
                      <a:pt x="76" y="84"/>
                    </a:lnTo>
                    <a:lnTo>
                      <a:pt x="90" y="68"/>
                    </a:lnTo>
                    <a:lnTo>
                      <a:pt x="108" y="54"/>
                    </a:lnTo>
                    <a:lnTo>
                      <a:pt x="124" y="42"/>
                    </a:lnTo>
                    <a:lnTo>
                      <a:pt x="142" y="32"/>
                    </a:lnTo>
                    <a:lnTo>
                      <a:pt x="162" y="24"/>
                    </a:lnTo>
                    <a:lnTo>
                      <a:pt x="162" y="24"/>
                    </a:lnTo>
                    <a:lnTo>
                      <a:pt x="190" y="12"/>
                    </a:lnTo>
                    <a:lnTo>
                      <a:pt x="220" y="6"/>
                    </a:lnTo>
                    <a:lnTo>
                      <a:pt x="250" y="2"/>
                    </a:lnTo>
                    <a:lnTo>
                      <a:pt x="282" y="0"/>
                    </a:lnTo>
                    <a:lnTo>
                      <a:pt x="282" y="0"/>
                    </a:lnTo>
                    <a:lnTo>
                      <a:pt x="308" y="0"/>
                    </a:lnTo>
                    <a:lnTo>
                      <a:pt x="332" y="4"/>
                    </a:lnTo>
                    <a:lnTo>
                      <a:pt x="358" y="10"/>
                    </a:lnTo>
                    <a:lnTo>
                      <a:pt x="382" y="16"/>
                    </a:lnTo>
                    <a:lnTo>
                      <a:pt x="406" y="26"/>
                    </a:lnTo>
                    <a:lnTo>
                      <a:pt x="430" y="38"/>
                    </a:lnTo>
                    <a:lnTo>
                      <a:pt x="452" y="52"/>
                    </a:lnTo>
                    <a:lnTo>
                      <a:pt x="472" y="68"/>
                    </a:lnTo>
                    <a:lnTo>
                      <a:pt x="472" y="68"/>
                    </a:lnTo>
                    <a:lnTo>
                      <a:pt x="494" y="88"/>
                    </a:lnTo>
                    <a:lnTo>
                      <a:pt x="512" y="110"/>
                    </a:lnTo>
                    <a:lnTo>
                      <a:pt x="526" y="134"/>
                    </a:lnTo>
                    <a:lnTo>
                      <a:pt x="540" y="158"/>
                    </a:lnTo>
                    <a:lnTo>
                      <a:pt x="550" y="182"/>
                    </a:lnTo>
                    <a:lnTo>
                      <a:pt x="556" y="210"/>
                    </a:lnTo>
                    <a:lnTo>
                      <a:pt x="562" y="236"/>
                    </a:lnTo>
                    <a:lnTo>
                      <a:pt x="564" y="264"/>
                    </a:lnTo>
                    <a:lnTo>
                      <a:pt x="564" y="264"/>
                    </a:lnTo>
                    <a:lnTo>
                      <a:pt x="562" y="278"/>
                    </a:lnTo>
                    <a:lnTo>
                      <a:pt x="560" y="288"/>
                    </a:lnTo>
                    <a:lnTo>
                      <a:pt x="554" y="296"/>
                    </a:lnTo>
                    <a:lnTo>
                      <a:pt x="548" y="302"/>
                    </a:lnTo>
                    <a:lnTo>
                      <a:pt x="548" y="302"/>
                    </a:lnTo>
                    <a:lnTo>
                      <a:pt x="540" y="306"/>
                    </a:lnTo>
                    <a:lnTo>
                      <a:pt x="534" y="308"/>
                    </a:lnTo>
                    <a:lnTo>
                      <a:pt x="534" y="308"/>
                    </a:lnTo>
                    <a:lnTo>
                      <a:pt x="524" y="310"/>
                    </a:lnTo>
                    <a:lnTo>
                      <a:pt x="514" y="310"/>
                    </a:lnTo>
                    <a:lnTo>
                      <a:pt x="514" y="310"/>
                    </a:lnTo>
                    <a:lnTo>
                      <a:pt x="504" y="310"/>
                    </a:lnTo>
                    <a:lnTo>
                      <a:pt x="494" y="308"/>
                    </a:lnTo>
                    <a:lnTo>
                      <a:pt x="494" y="308"/>
                    </a:lnTo>
                    <a:lnTo>
                      <a:pt x="492" y="306"/>
                    </a:lnTo>
                    <a:lnTo>
                      <a:pt x="486" y="306"/>
                    </a:lnTo>
                    <a:lnTo>
                      <a:pt x="476" y="302"/>
                    </a:lnTo>
                    <a:lnTo>
                      <a:pt x="476" y="302"/>
                    </a:lnTo>
                    <a:lnTo>
                      <a:pt x="464" y="296"/>
                    </a:lnTo>
                    <a:lnTo>
                      <a:pt x="450" y="286"/>
                    </a:lnTo>
                    <a:lnTo>
                      <a:pt x="446" y="278"/>
                    </a:lnTo>
                    <a:lnTo>
                      <a:pt x="440" y="272"/>
                    </a:lnTo>
                    <a:lnTo>
                      <a:pt x="438" y="262"/>
                    </a:lnTo>
                    <a:lnTo>
                      <a:pt x="436" y="254"/>
                    </a:lnTo>
                    <a:lnTo>
                      <a:pt x="436" y="254"/>
                    </a:lnTo>
                    <a:lnTo>
                      <a:pt x="436" y="254"/>
                    </a:lnTo>
                    <a:lnTo>
                      <a:pt x="436" y="254"/>
                    </a:lnTo>
                    <a:lnTo>
                      <a:pt x="436" y="254"/>
                    </a:lnTo>
                    <a:lnTo>
                      <a:pt x="436" y="254"/>
                    </a:lnTo>
                    <a:lnTo>
                      <a:pt x="438" y="264"/>
                    </a:lnTo>
                    <a:lnTo>
                      <a:pt x="440" y="272"/>
                    </a:lnTo>
                    <a:lnTo>
                      <a:pt x="446" y="280"/>
                    </a:lnTo>
                    <a:lnTo>
                      <a:pt x="450" y="286"/>
                    </a:lnTo>
                    <a:lnTo>
                      <a:pt x="464" y="298"/>
                    </a:lnTo>
                    <a:lnTo>
                      <a:pt x="476" y="304"/>
                    </a:lnTo>
                    <a:lnTo>
                      <a:pt x="476" y="304"/>
                    </a:lnTo>
                    <a:lnTo>
                      <a:pt x="486" y="306"/>
                    </a:lnTo>
                    <a:lnTo>
                      <a:pt x="494" y="308"/>
                    </a:lnTo>
                    <a:lnTo>
                      <a:pt x="494" y="308"/>
                    </a:lnTo>
                    <a:lnTo>
                      <a:pt x="504" y="310"/>
                    </a:lnTo>
                    <a:lnTo>
                      <a:pt x="514" y="312"/>
                    </a:lnTo>
                    <a:lnTo>
                      <a:pt x="514" y="312"/>
                    </a:lnTo>
                    <a:lnTo>
                      <a:pt x="524" y="310"/>
                    </a:lnTo>
                    <a:lnTo>
                      <a:pt x="534" y="308"/>
                    </a:lnTo>
                    <a:lnTo>
                      <a:pt x="534" y="308"/>
                    </a:lnTo>
                    <a:lnTo>
                      <a:pt x="542" y="308"/>
                    </a:lnTo>
                    <a:lnTo>
                      <a:pt x="548" y="304"/>
                    </a:lnTo>
                    <a:lnTo>
                      <a:pt x="548" y="304"/>
                    </a:lnTo>
                    <a:lnTo>
                      <a:pt x="554" y="296"/>
                    </a:lnTo>
                    <a:lnTo>
                      <a:pt x="560" y="288"/>
                    </a:lnTo>
                    <a:lnTo>
                      <a:pt x="564" y="278"/>
                    </a:lnTo>
                    <a:lnTo>
                      <a:pt x="564" y="266"/>
                    </a:lnTo>
                    <a:lnTo>
                      <a:pt x="564" y="266"/>
                    </a:lnTo>
                    <a:lnTo>
                      <a:pt x="562" y="236"/>
                    </a:lnTo>
                    <a:lnTo>
                      <a:pt x="558" y="210"/>
                    </a:lnTo>
                    <a:lnTo>
                      <a:pt x="550" y="182"/>
                    </a:lnTo>
                    <a:lnTo>
                      <a:pt x="540" y="158"/>
                    </a:lnTo>
                    <a:lnTo>
                      <a:pt x="528" y="132"/>
                    </a:lnTo>
                    <a:lnTo>
                      <a:pt x="512" y="110"/>
                    </a:lnTo>
                    <a:lnTo>
                      <a:pt x="494" y="88"/>
                    </a:lnTo>
                    <a:lnTo>
                      <a:pt x="472" y="68"/>
                    </a:lnTo>
                    <a:lnTo>
                      <a:pt x="472" y="68"/>
                    </a:lnTo>
                    <a:lnTo>
                      <a:pt x="452" y="52"/>
                    </a:lnTo>
                    <a:lnTo>
                      <a:pt x="430" y="38"/>
                    </a:lnTo>
                    <a:lnTo>
                      <a:pt x="406" y="26"/>
                    </a:lnTo>
                    <a:lnTo>
                      <a:pt x="382" y="16"/>
                    </a:lnTo>
                    <a:lnTo>
                      <a:pt x="358" y="8"/>
                    </a:lnTo>
                    <a:lnTo>
                      <a:pt x="332" y="4"/>
                    </a:lnTo>
                    <a:lnTo>
                      <a:pt x="308" y="0"/>
                    </a:lnTo>
                    <a:lnTo>
                      <a:pt x="282" y="0"/>
                    </a:lnTo>
                  </a:path>
                </a:pathLst>
              </a:custGeom>
              <a:noFill/>
              <a:ln>
                <a:noFill/>
              </a:ln>
            </p:spPr>
            <p:txBody>
              <a:bodyPr vert="horz" wrap="square" lIns="91440" tIns="45720" rIns="91440" bIns="45720" numCol="1" anchor="t" anchorCtr="0" compatLnSpc="1"/>
              <a:lstStyle/>
              <a:p>
                <a:endParaRPr lang="zh-CN" altLang="en-US"/>
              </a:p>
            </p:txBody>
          </p:sp>
          <p:sp>
            <p:nvSpPr>
              <p:cNvPr id="814" name="Freeform 193"/>
              <p:cNvSpPr/>
              <p:nvPr/>
            </p:nvSpPr>
            <p:spPr bwMode="auto">
              <a:xfrm>
                <a:off x="2611" y="3259"/>
                <a:ext cx="562" cy="310"/>
              </a:xfrm>
              <a:custGeom>
                <a:avLst/>
                <a:gdLst>
                  <a:gd name="T0" fmla="*/ 218 w 562"/>
                  <a:gd name="T1" fmla="*/ 6 h 310"/>
                  <a:gd name="T2" fmla="*/ 140 w 562"/>
                  <a:gd name="T3" fmla="*/ 32 h 310"/>
                  <a:gd name="T4" fmla="*/ 74 w 562"/>
                  <a:gd name="T5" fmla="*/ 84 h 310"/>
                  <a:gd name="T6" fmla="*/ 36 w 562"/>
                  <a:gd name="T7" fmla="*/ 138 h 310"/>
                  <a:gd name="T8" fmla="*/ 0 w 562"/>
                  <a:gd name="T9" fmla="*/ 266 h 310"/>
                  <a:gd name="T10" fmla="*/ 4 w 562"/>
                  <a:gd name="T11" fmla="*/ 290 h 310"/>
                  <a:gd name="T12" fmla="*/ 22 w 562"/>
                  <a:gd name="T13" fmla="*/ 306 h 310"/>
                  <a:gd name="T14" fmla="*/ 50 w 562"/>
                  <a:gd name="T15" fmla="*/ 310 h 310"/>
                  <a:gd name="T16" fmla="*/ 68 w 562"/>
                  <a:gd name="T17" fmla="*/ 308 h 310"/>
                  <a:gd name="T18" fmla="*/ 84 w 562"/>
                  <a:gd name="T19" fmla="*/ 302 h 310"/>
                  <a:gd name="T20" fmla="*/ 116 w 562"/>
                  <a:gd name="T21" fmla="*/ 272 h 310"/>
                  <a:gd name="T22" fmla="*/ 122 w 562"/>
                  <a:gd name="T23" fmla="*/ 248 h 310"/>
                  <a:gd name="T24" fmla="*/ 138 w 562"/>
                  <a:gd name="T25" fmla="*/ 198 h 310"/>
                  <a:gd name="T26" fmla="*/ 174 w 562"/>
                  <a:gd name="T27" fmla="*/ 158 h 310"/>
                  <a:gd name="T28" fmla="*/ 212 w 562"/>
                  <a:gd name="T29" fmla="*/ 128 h 310"/>
                  <a:gd name="T30" fmla="*/ 280 w 562"/>
                  <a:gd name="T31" fmla="*/ 116 h 310"/>
                  <a:gd name="T32" fmla="*/ 378 w 562"/>
                  <a:gd name="T33" fmla="*/ 148 h 310"/>
                  <a:gd name="T34" fmla="*/ 406 w 562"/>
                  <a:gd name="T35" fmla="*/ 178 h 310"/>
                  <a:gd name="T36" fmla="*/ 438 w 562"/>
                  <a:gd name="T37" fmla="*/ 244 h 310"/>
                  <a:gd name="T38" fmla="*/ 426 w 562"/>
                  <a:gd name="T39" fmla="*/ 216 h 310"/>
                  <a:gd name="T40" fmla="*/ 398 w 562"/>
                  <a:gd name="T41" fmla="*/ 166 h 310"/>
                  <a:gd name="T42" fmla="*/ 354 w 562"/>
                  <a:gd name="T43" fmla="*/ 134 h 310"/>
                  <a:gd name="T44" fmla="*/ 280 w 562"/>
                  <a:gd name="T45" fmla="*/ 116 h 310"/>
                  <a:gd name="T46" fmla="*/ 212 w 562"/>
                  <a:gd name="T47" fmla="*/ 128 h 310"/>
                  <a:gd name="T48" fmla="*/ 160 w 562"/>
                  <a:gd name="T49" fmla="*/ 168 h 310"/>
                  <a:gd name="T50" fmla="*/ 130 w 562"/>
                  <a:gd name="T51" fmla="*/ 214 h 310"/>
                  <a:gd name="T52" fmla="*/ 120 w 562"/>
                  <a:gd name="T53" fmla="*/ 254 h 310"/>
                  <a:gd name="T54" fmla="*/ 112 w 562"/>
                  <a:gd name="T55" fmla="*/ 278 h 310"/>
                  <a:gd name="T56" fmla="*/ 84 w 562"/>
                  <a:gd name="T57" fmla="*/ 302 h 310"/>
                  <a:gd name="T58" fmla="*/ 68 w 562"/>
                  <a:gd name="T59" fmla="*/ 308 h 310"/>
                  <a:gd name="T60" fmla="*/ 50 w 562"/>
                  <a:gd name="T61" fmla="*/ 310 h 310"/>
                  <a:gd name="T62" fmla="*/ 16 w 562"/>
                  <a:gd name="T63" fmla="*/ 302 h 310"/>
                  <a:gd name="T64" fmla="*/ 2 w 562"/>
                  <a:gd name="T65" fmla="*/ 282 h 310"/>
                  <a:gd name="T66" fmla="*/ 10 w 562"/>
                  <a:gd name="T67" fmla="*/ 200 h 310"/>
                  <a:gd name="T68" fmla="*/ 48 w 562"/>
                  <a:gd name="T69" fmla="*/ 120 h 310"/>
                  <a:gd name="T70" fmla="*/ 106 w 562"/>
                  <a:gd name="T71" fmla="*/ 56 h 310"/>
                  <a:gd name="T72" fmla="*/ 160 w 562"/>
                  <a:gd name="T73" fmla="*/ 24 h 310"/>
                  <a:gd name="T74" fmla="*/ 280 w 562"/>
                  <a:gd name="T75" fmla="*/ 0 h 310"/>
                  <a:gd name="T76" fmla="*/ 356 w 562"/>
                  <a:gd name="T77" fmla="*/ 10 h 310"/>
                  <a:gd name="T78" fmla="*/ 450 w 562"/>
                  <a:gd name="T79" fmla="*/ 52 h 310"/>
                  <a:gd name="T80" fmla="*/ 508 w 562"/>
                  <a:gd name="T81" fmla="*/ 110 h 310"/>
                  <a:gd name="T82" fmla="*/ 554 w 562"/>
                  <a:gd name="T83" fmla="*/ 208 h 310"/>
                  <a:gd name="T84" fmla="*/ 560 w 562"/>
                  <a:gd name="T85" fmla="*/ 276 h 310"/>
                  <a:gd name="T86" fmla="*/ 544 w 562"/>
                  <a:gd name="T87" fmla="*/ 302 h 310"/>
                  <a:gd name="T88" fmla="*/ 522 w 562"/>
                  <a:gd name="T89" fmla="*/ 310 h 310"/>
                  <a:gd name="T90" fmla="*/ 492 w 562"/>
                  <a:gd name="T91" fmla="*/ 308 h 310"/>
                  <a:gd name="T92" fmla="*/ 476 w 562"/>
                  <a:gd name="T93" fmla="*/ 302 h 310"/>
                  <a:gd name="T94" fmla="*/ 444 w 562"/>
                  <a:gd name="T95" fmla="*/ 278 h 310"/>
                  <a:gd name="T96" fmla="*/ 434 w 562"/>
                  <a:gd name="T97" fmla="*/ 252 h 310"/>
                  <a:gd name="T98" fmla="*/ 434 w 562"/>
                  <a:gd name="T99" fmla="*/ 252 h 310"/>
                  <a:gd name="T100" fmla="*/ 434 w 562"/>
                  <a:gd name="T101" fmla="*/ 254 h 310"/>
                  <a:gd name="T102" fmla="*/ 438 w 562"/>
                  <a:gd name="T103" fmla="*/ 272 h 310"/>
                  <a:gd name="T104" fmla="*/ 474 w 562"/>
                  <a:gd name="T105" fmla="*/ 302 h 310"/>
                  <a:gd name="T106" fmla="*/ 492 w 562"/>
                  <a:gd name="T107" fmla="*/ 308 h 310"/>
                  <a:gd name="T108" fmla="*/ 512 w 562"/>
                  <a:gd name="T109" fmla="*/ 310 h 310"/>
                  <a:gd name="T110" fmla="*/ 538 w 562"/>
                  <a:gd name="T111" fmla="*/ 306 h 310"/>
                  <a:gd name="T112" fmla="*/ 558 w 562"/>
                  <a:gd name="T113" fmla="*/ 288 h 310"/>
                  <a:gd name="T114" fmla="*/ 560 w 562"/>
                  <a:gd name="T115" fmla="*/ 236 h 310"/>
                  <a:gd name="T116" fmla="*/ 524 w 562"/>
                  <a:gd name="T117" fmla="*/ 134 h 310"/>
                  <a:gd name="T118" fmla="*/ 470 w 562"/>
                  <a:gd name="T119" fmla="*/ 68 h 310"/>
                  <a:gd name="T120" fmla="*/ 380 w 562"/>
                  <a:gd name="T121" fmla="*/ 16 h 310"/>
                  <a:gd name="T122" fmla="*/ 280 w 562"/>
                  <a:gd name="T123"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2" h="310">
                    <a:moveTo>
                      <a:pt x="280" y="0"/>
                    </a:moveTo>
                    <a:lnTo>
                      <a:pt x="280" y="0"/>
                    </a:lnTo>
                    <a:lnTo>
                      <a:pt x="248" y="2"/>
                    </a:lnTo>
                    <a:lnTo>
                      <a:pt x="218" y="6"/>
                    </a:lnTo>
                    <a:lnTo>
                      <a:pt x="188" y="12"/>
                    </a:lnTo>
                    <a:lnTo>
                      <a:pt x="160" y="24"/>
                    </a:lnTo>
                    <a:lnTo>
                      <a:pt x="160" y="24"/>
                    </a:lnTo>
                    <a:lnTo>
                      <a:pt x="140" y="32"/>
                    </a:lnTo>
                    <a:lnTo>
                      <a:pt x="122" y="42"/>
                    </a:lnTo>
                    <a:lnTo>
                      <a:pt x="106" y="54"/>
                    </a:lnTo>
                    <a:lnTo>
                      <a:pt x="88" y="68"/>
                    </a:lnTo>
                    <a:lnTo>
                      <a:pt x="74" y="84"/>
                    </a:lnTo>
                    <a:lnTo>
                      <a:pt x="60" y="100"/>
                    </a:lnTo>
                    <a:lnTo>
                      <a:pt x="46" y="120"/>
                    </a:lnTo>
                    <a:lnTo>
                      <a:pt x="36" y="138"/>
                    </a:lnTo>
                    <a:lnTo>
                      <a:pt x="36" y="138"/>
                    </a:lnTo>
                    <a:lnTo>
                      <a:pt x="20" y="170"/>
                    </a:lnTo>
                    <a:lnTo>
                      <a:pt x="10" y="200"/>
                    </a:lnTo>
                    <a:lnTo>
                      <a:pt x="2" y="232"/>
                    </a:lnTo>
                    <a:lnTo>
                      <a:pt x="0" y="266"/>
                    </a:lnTo>
                    <a:lnTo>
                      <a:pt x="0" y="266"/>
                    </a:lnTo>
                    <a:lnTo>
                      <a:pt x="0" y="274"/>
                    </a:lnTo>
                    <a:lnTo>
                      <a:pt x="0" y="282"/>
                    </a:lnTo>
                    <a:lnTo>
                      <a:pt x="4" y="290"/>
                    </a:lnTo>
                    <a:lnTo>
                      <a:pt x="6" y="294"/>
                    </a:lnTo>
                    <a:lnTo>
                      <a:pt x="10" y="300"/>
                    </a:lnTo>
                    <a:lnTo>
                      <a:pt x="16" y="304"/>
                    </a:lnTo>
                    <a:lnTo>
                      <a:pt x="22" y="306"/>
                    </a:lnTo>
                    <a:lnTo>
                      <a:pt x="28" y="308"/>
                    </a:lnTo>
                    <a:lnTo>
                      <a:pt x="28" y="308"/>
                    </a:lnTo>
                    <a:lnTo>
                      <a:pt x="38" y="310"/>
                    </a:lnTo>
                    <a:lnTo>
                      <a:pt x="50" y="310"/>
                    </a:lnTo>
                    <a:lnTo>
                      <a:pt x="50" y="310"/>
                    </a:lnTo>
                    <a:lnTo>
                      <a:pt x="60" y="310"/>
                    </a:lnTo>
                    <a:lnTo>
                      <a:pt x="68" y="308"/>
                    </a:lnTo>
                    <a:lnTo>
                      <a:pt x="68" y="308"/>
                    </a:lnTo>
                    <a:lnTo>
                      <a:pt x="70" y="306"/>
                    </a:lnTo>
                    <a:lnTo>
                      <a:pt x="76" y="306"/>
                    </a:lnTo>
                    <a:lnTo>
                      <a:pt x="84" y="302"/>
                    </a:lnTo>
                    <a:lnTo>
                      <a:pt x="84" y="302"/>
                    </a:lnTo>
                    <a:lnTo>
                      <a:pt x="96" y="296"/>
                    </a:lnTo>
                    <a:lnTo>
                      <a:pt x="108" y="286"/>
                    </a:lnTo>
                    <a:lnTo>
                      <a:pt x="112" y="280"/>
                    </a:lnTo>
                    <a:lnTo>
                      <a:pt x="116" y="272"/>
                    </a:lnTo>
                    <a:lnTo>
                      <a:pt x="120" y="264"/>
                    </a:lnTo>
                    <a:lnTo>
                      <a:pt x="120" y="254"/>
                    </a:lnTo>
                    <a:lnTo>
                      <a:pt x="120" y="254"/>
                    </a:lnTo>
                    <a:lnTo>
                      <a:pt x="122" y="248"/>
                    </a:lnTo>
                    <a:lnTo>
                      <a:pt x="122" y="248"/>
                    </a:lnTo>
                    <a:lnTo>
                      <a:pt x="124" y="230"/>
                    </a:lnTo>
                    <a:lnTo>
                      <a:pt x="130" y="214"/>
                    </a:lnTo>
                    <a:lnTo>
                      <a:pt x="138" y="198"/>
                    </a:lnTo>
                    <a:lnTo>
                      <a:pt x="150" y="180"/>
                    </a:lnTo>
                    <a:lnTo>
                      <a:pt x="150" y="180"/>
                    </a:lnTo>
                    <a:lnTo>
                      <a:pt x="160" y="170"/>
                    </a:lnTo>
                    <a:lnTo>
                      <a:pt x="174" y="158"/>
                    </a:lnTo>
                    <a:lnTo>
                      <a:pt x="198" y="138"/>
                    </a:lnTo>
                    <a:lnTo>
                      <a:pt x="198" y="138"/>
                    </a:lnTo>
                    <a:lnTo>
                      <a:pt x="212" y="128"/>
                    </a:lnTo>
                    <a:lnTo>
                      <a:pt x="212" y="128"/>
                    </a:lnTo>
                    <a:lnTo>
                      <a:pt x="246" y="120"/>
                    </a:lnTo>
                    <a:lnTo>
                      <a:pt x="262" y="118"/>
                    </a:lnTo>
                    <a:lnTo>
                      <a:pt x="280" y="116"/>
                    </a:lnTo>
                    <a:lnTo>
                      <a:pt x="280" y="116"/>
                    </a:lnTo>
                    <a:lnTo>
                      <a:pt x="308" y="118"/>
                    </a:lnTo>
                    <a:lnTo>
                      <a:pt x="332" y="124"/>
                    </a:lnTo>
                    <a:lnTo>
                      <a:pt x="354" y="134"/>
                    </a:lnTo>
                    <a:lnTo>
                      <a:pt x="378" y="148"/>
                    </a:lnTo>
                    <a:lnTo>
                      <a:pt x="378" y="148"/>
                    </a:lnTo>
                    <a:lnTo>
                      <a:pt x="388" y="158"/>
                    </a:lnTo>
                    <a:lnTo>
                      <a:pt x="398" y="168"/>
                    </a:lnTo>
                    <a:lnTo>
                      <a:pt x="406" y="178"/>
                    </a:lnTo>
                    <a:lnTo>
                      <a:pt x="414" y="190"/>
                    </a:lnTo>
                    <a:lnTo>
                      <a:pt x="414" y="190"/>
                    </a:lnTo>
                    <a:lnTo>
                      <a:pt x="426" y="216"/>
                    </a:lnTo>
                    <a:lnTo>
                      <a:pt x="438" y="244"/>
                    </a:lnTo>
                    <a:lnTo>
                      <a:pt x="438" y="244"/>
                    </a:lnTo>
                    <a:lnTo>
                      <a:pt x="438" y="244"/>
                    </a:lnTo>
                    <a:lnTo>
                      <a:pt x="438" y="244"/>
                    </a:lnTo>
                    <a:lnTo>
                      <a:pt x="426" y="216"/>
                    </a:lnTo>
                    <a:lnTo>
                      <a:pt x="414" y="190"/>
                    </a:lnTo>
                    <a:lnTo>
                      <a:pt x="414" y="190"/>
                    </a:lnTo>
                    <a:lnTo>
                      <a:pt x="406" y="178"/>
                    </a:lnTo>
                    <a:lnTo>
                      <a:pt x="398" y="166"/>
                    </a:lnTo>
                    <a:lnTo>
                      <a:pt x="388" y="156"/>
                    </a:lnTo>
                    <a:lnTo>
                      <a:pt x="378" y="148"/>
                    </a:lnTo>
                    <a:lnTo>
                      <a:pt x="378" y="148"/>
                    </a:lnTo>
                    <a:lnTo>
                      <a:pt x="354" y="134"/>
                    </a:lnTo>
                    <a:lnTo>
                      <a:pt x="332" y="124"/>
                    </a:lnTo>
                    <a:lnTo>
                      <a:pt x="308" y="118"/>
                    </a:lnTo>
                    <a:lnTo>
                      <a:pt x="280" y="116"/>
                    </a:lnTo>
                    <a:lnTo>
                      <a:pt x="280" y="116"/>
                    </a:lnTo>
                    <a:lnTo>
                      <a:pt x="262" y="118"/>
                    </a:lnTo>
                    <a:lnTo>
                      <a:pt x="246" y="120"/>
                    </a:lnTo>
                    <a:lnTo>
                      <a:pt x="212" y="128"/>
                    </a:lnTo>
                    <a:lnTo>
                      <a:pt x="212" y="128"/>
                    </a:lnTo>
                    <a:lnTo>
                      <a:pt x="198" y="138"/>
                    </a:lnTo>
                    <a:lnTo>
                      <a:pt x="198" y="138"/>
                    </a:lnTo>
                    <a:lnTo>
                      <a:pt x="172" y="158"/>
                    </a:lnTo>
                    <a:lnTo>
                      <a:pt x="160" y="168"/>
                    </a:lnTo>
                    <a:lnTo>
                      <a:pt x="150" y="180"/>
                    </a:lnTo>
                    <a:lnTo>
                      <a:pt x="150" y="180"/>
                    </a:lnTo>
                    <a:lnTo>
                      <a:pt x="138" y="196"/>
                    </a:lnTo>
                    <a:lnTo>
                      <a:pt x="130" y="214"/>
                    </a:lnTo>
                    <a:lnTo>
                      <a:pt x="124" y="230"/>
                    </a:lnTo>
                    <a:lnTo>
                      <a:pt x="122" y="246"/>
                    </a:lnTo>
                    <a:lnTo>
                      <a:pt x="122" y="246"/>
                    </a:lnTo>
                    <a:lnTo>
                      <a:pt x="120" y="254"/>
                    </a:lnTo>
                    <a:lnTo>
                      <a:pt x="120" y="254"/>
                    </a:lnTo>
                    <a:lnTo>
                      <a:pt x="120" y="262"/>
                    </a:lnTo>
                    <a:lnTo>
                      <a:pt x="116" y="270"/>
                    </a:lnTo>
                    <a:lnTo>
                      <a:pt x="112" y="278"/>
                    </a:lnTo>
                    <a:lnTo>
                      <a:pt x="108" y="284"/>
                    </a:lnTo>
                    <a:lnTo>
                      <a:pt x="96" y="296"/>
                    </a:lnTo>
                    <a:lnTo>
                      <a:pt x="84" y="302"/>
                    </a:lnTo>
                    <a:lnTo>
                      <a:pt x="84" y="302"/>
                    </a:lnTo>
                    <a:lnTo>
                      <a:pt x="82" y="304"/>
                    </a:lnTo>
                    <a:lnTo>
                      <a:pt x="76" y="304"/>
                    </a:lnTo>
                    <a:lnTo>
                      <a:pt x="70" y="306"/>
                    </a:lnTo>
                    <a:lnTo>
                      <a:pt x="68" y="308"/>
                    </a:lnTo>
                    <a:lnTo>
                      <a:pt x="68" y="308"/>
                    </a:lnTo>
                    <a:lnTo>
                      <a:pt x="60" y="310"/>
                    </a:lnTo>
                    <a:lnTo>
                      <a:pt x="50" y="310"/>
                    </a:lnTo>
                    <a:lnTo>
                      <a:pt x="50" y="310"/>
                    </a:lnTo>
                    <a:lnTo>
                      <a:pt x="38" y="310"/>
                    </a:lnTo>
                    <a:lnTo>
                      <a:pt x="28" y="308"/>
                    </a:lnTo>
                    <a:lnTo>
                      <a:pt x="28" y="308"/>
                    </a:lnTo>
                    <a:lnTo>
                      <a:pt x="16" y="302"/>
                    </a:lnTo>
                    <a:lnTo>
                      <a:pt x="12" y="300"/>
                    </a:lnTo>
                    <a:lnTo>
                      <a:pt x="6" y="294"/>
                    </a:lnTo>
                    <a:lnTo>
                      <a:pt x="4" y="288"/>
                    </a:lnTo>
                    <a:lnTo>
                      <a:pt x="2" y="282"/>
                    </a:lnTo>
                    <a:lnTo>
                      <a:pt x="0" y="266"/>
                    </a:lnTo>
                    <a:lnTo>
                      <a:pt x="0" y="266"/>
                    </a:lnTo>
                    <a:lnTo>
                      <a:pt x="2" y="232"/>
                    </a:lnTo>
                    <a:lnTo>
                      <a:pt x="10" y="200"/>
                    </a:lnTo>
                    <a:lnTo>
                      <a:pt x="22" y="170"/>
                    </a:lnTo>
                    <a:lnTo>
                      <a:pt x="36" y="140"/>
                    </a:lnTo>
                    <a:lnTo>
                      <a:pt x="36" y="140"/>
                    </a:lnTo>
                    <a:lnTo>
                      <a:pt x="48" y="120"/>
                    </a:lnTo>
                    <a:lnTo>
                      <a:pt x="60" y="102"/>
                    </a:lnTo>
                    <a:lnTo>
                      <a:pt x="74" y="84"/>
                    </a:lnTo>
                    <a:lnTo>
                      <a:pt x="90" y="68"/>
                    </a:lnTo>
                    <a:lnTo>
                      <a:pt x="106" y="56"/>
                    </a:lnTo>
                    <a:lnTo>
                      <a:pt x="122" y="44"/>
                    </a:lnTo>
                    <a:lnTo>
                      <a:pt x="140" y="32"/>
                    </a:lnTo>
                    <a:lnTo>
                      <a:pt x="160" y="24"/>
                    </a:lnTo>
                    <a:lnTo>
                      <a:pt x="160" y="24"/>
                    </a:lnTo>
                    <a:lnTo>
                      <a:pt x="188" y="14"/>
                    </a:lnTo>
                    <a:lnTo>
                      <a:pt x="218" y="6"/>
                    </a:lnTo>
                    <a:lnTo>
                      <a:pt x="248" y="2"/>
                    </a:lnTo>
                    <a:lnTo>
                      <a:pt x="280" y="0"/>
                    </a:lnTo>
                    <a:lnTo>
                      <a:pt x="280" y="0"/>
                    </a:lnTo>
                    <a:lnTo>
                      <a:pt x="306" y="2"/>
                    </a:lnTo>
                    <a:lnTo>
                      <a:pt x="330" y="4"/>
                    </a:lnTo>
                    <a:lnTo>
                      <a:pt x="356" y="10"/>
                    </a:lnTo>
                    <a:lnTo>
                      <a:pt x="380" y="18"/>
                    </a:lnTo>
                    <a:lnTo>
                      <a:pt x="404" y="26"/>
                    </a:lnTo>
                    <a:lnTo>
                      <a:pt x="428" y="38"/>
                    </a:lnTo>
                    <a:lnTo>
                      <a:pt x="450" y="52"/>
                    </a:lnTo>
                    <a:lnTo>
                      <a:pt x="470" y="68"/>
                    </a:lnTo>
                    <a:lnTo>
                      <a:pt x="470" y="68"/>
                    </a:lnTo>
                    <a:lnTo>
                      <a:pt x="490" y="88"/>
                    </a:lnTo>
                    <a:lnTo>
                      <a:pt x="508" y="110"/>
                    </a:lnTo>
                    <a:lnTo>
                      <a:pt x="524" y="134"/>
                    </a:lnTo>
                    <a:lnTo>
                      <a:pt x="536" y="158"/>
                    </a:lnTo>
                    <a:lnTo>
                      <a:pt x="546" y="182"/>
                    </a:lnTo>
                    <a:lnTo>
                      <a:pt x="554" y="208"/>
                    </a:lnTo>
                    <a:lnTo>
                      <a:pt x="558" y="236"/>
                    </a:lnTo>
                    <a:lnTo>
                      <a:pt x="560" y="264"/>
                    </a:lnTo>
                    <a:lnTo>
                      <a:pt x="560" y="264"/>
                    </a:lnTo>
                    <a:lnTo>
                      <a:pt x="560" y="276"/>
                    </a:lnTo>
                    <a:lnTo>
                      <a:pt x="556" y="288"/>
                    </a:lnTo>
                    <a:lnTo>
                      <a:pt x="552" y="296"/>
                    </a:lnTo>
                    <a:lnTo>
                      <a:pt x="544" y="302"/>
                    </a:lnTo>
                    <a:lnTo>
                      <a:pt x="544" y="302"/>
                    </a:lnTo>
                    <a:lnTo>
                      <a:pt x="538" y="306"/>
                    </a:lnTo>
                    <a:lnTo>
                      <a:pt x="532" y="308"/>
                    </a:lnTo>
                    <a:lnTo>
                      <a:pt x="532" y="308"/>
                    </a:lnTo>
                    <a:lnTo>
                      <a:pt x="522" y="310"/>
                    </a:lnTo>
                    <a:lnTo>
                      <a:pt x="512" y="310"/>
                    </a:lnTo>
                    <a:lnTo>
                      <a:pt x="512" y="310"/>
                    </a:lnTo>
                    <a:lnTo>
                      <a:pt x="502" y="310"/>
                    </a:lnTo>
                    <a:lnTo>
                      <a:pt x="492" y="308"/>
                    </a:lnTo>
                    <a:lnTo>
                      <a:pt x="492" y="308"/>
                    </a:lnTo>
                    <a:lnTo>
                      <a:pt x="490" y="306"/>
                    </a:lnTo>
                    <a:lnTo>
                      <a:pt x="484" y="304"/>
                    </a:lnTo>
                    <a:lnTo>
                      <a:pt x="476" y="302"/>
                    </a:lnTo>
                    <a:lnTo>
                      <a:pt x="476" y="302"/>
                    </a:lnTo>
                    <a:lnTo>
                      <a:pt x="462" y="296"/>
                    </a:lnTo>
                    <a:lnTo>
                      <a:pt x="450" y="284"/>
                    </a:lnTo>
                    <a:lnTo>
                      <a:pt x="444" y="278"/>
                    </a:lnTo>
                    <a:lnTo>
                      <a:pt x="440" y="270"/>
                    </a:lnTo>
                    <a:lnTo>
                      <a:pt x="436" y="262"/>
                    </a:lnTo>
                    <a:lnTo>
                      <a:pt x="434" y="252"/>
                    </a:lnTo>
                    <a:lnTo>
                      <a:pt x="434" y="252"/>
                    </a:lnTo>
                    <a:lnTo>
                      <a:pt x="434" y="252"/>
                    </a:lnTo>
                    <a:lnTo>
                      <a:pt x="434" y="252"/>
                    </a:lnTo>
                    <a:lnTo>
                      <a:pt x="434" y="252"/>
                    </a:lnTo>
                    <a:lnTo>
                      <a:pt x="434" y="252"/>
                    </a:lnTo>
                    <a:lnTo>
                      <a:pt x="434" y="254"/>
                    </a:lnTo>
                    <a:lnTo>
                      <a:pt x="434" y="254"/>
                    </a:lnTo>
                    <a:lnTo>
                      <a:pt x="434" y="254"/>
                    </a:lnTo>
                    <a:lnTo>
                      <a:pt x="434" y="254"/>
                    </a:lnTo>
                    <a:lnTo>
                      <a:pt x="434" y="254"/>
                    </a:lnTo>
                    <a:lnTo>
                      <a:pt x="434" y="254"/>
                    </a:lnTo>
                    <a:lnTo>
                      <a:pt x="436" y="262"/>
                    </a:lnTo>
                    <a:lnTo>
                      <a:pt x="438" y="272"/>
                    </a:lnTo>
                    <a:lnTo>
                      <a:pt x="444" y="278"/>
                    </a:lnTo>
                    <a:lnTo>
                      <a:pt x="448" y="286"/>
                    </a:lnTo>
                    <a:lnTo>
                      <a:pt x="462" y="296"/>
                    </a:lnTo>
                    <a:lnTo>
                      <a:pt x="474" y="302"/>
                    </a:lnTo>
                    <a:lnTo>
                      <a:pt x="474" y="302"/>
                    </a:lnTo>
                    <a:lnTo>
                      <a:pt x="484" y="306"/>
                    </a:lnTo>
                    <a:lnTo>
                      <a:pt x="490" y="306"/>
                    </a:lnTo>
                    <a:lnTo>
                      <a:pt x="492" y="308"/>
                    </a:lnTo>
                    <a:lnTo>
                      <a:pt x="492" y="308"/>
                    </a:lnTo>
                    <a:lnTo>
                      <a:pt x="502" y="310"/>
                    </a:lnTo>
                    <a:lnTo>
                      <a:pt x="512" y="310"/>
                    </a:lnTo>
                    <a:lnTo>
                      <a:pt x="512" y="310"/>
                    </a:lnTo>
                    <a:lnTo>
                      <a:pt x="522" y="310"/>
                    </a:lnTo>
                    <a:lnTo>
                      <a:pt x="532" y="308"/>
                    </a:lnTo>
                    <a:lnTo>
                      <a:pt x="532" y="308"/>
                    </a:lnTo>
                    <a:lnTo>
                      <a:pt x="538" y="306"/>
                    </a:lnTo>
                    <a:lnTo>
                      <a:pt x="546" y="302"/>
                    </a:lnTo>
                    <a:lnTo>
                      <a:pt x="546" y="302"/>
                    </a:lnTo>
                    <a:lnTo>
                      <a:pt x="552" y="296"/>
                    </a:lnTo>
                    <a:lnTo>
                      <a:pt x="558" y="288"/>
                    </a:lnTo>
                    <a:lnTo>
                      <a:pt x="560" y="278"/>
                    </a:lnTo>
                    <a:lnTo>
                      <a:pt x="562" y="264"/>
                    </a:lnTo>
                    <a:lnTo>
                      <a:pt x="562" y="264"/>
                    </a:lnTo>
                    <a:lnTo>
                      <a:pt x="560" y="236"/>
                    </a:lnTo>
                    <a:lnTo>
                      <a:pt x="554" y="210"/>
                    </a:lnTo>
                    <a:lnTo>
                      <a:pt x="548" y="182"/>
                    </a:lnTo>
                    <a:lnTo>
                      <a:pt x="538" y="158"/>
                    </a:lnTo>
                    <a:lnTo>
                      <a:pt x="524" y="134"/>
                    </a:lnTo>
                    <a:lnTo>
                      <a:pt x="510" y="110"/>
                    </a:lnTo>
                    <a:lnTo>
                      <a:pt x="492" y="88"/>
                    </a:lnTo>
                    <a:lnTo>
                      <a:pt x="470" y="68"/>
                    </a:lnTo>
                    <a:lnTo>
                      <a:pt x="470" y="68"/>
                    </a:lnTo>
                    <a:lnTo>
                      <a:pt x="450" y="52"/>
                    </a:lnTo>
                    <a:lnTo>
                      <a:pt x="428" y="38"/>
                    </a:lnTo>
                    <a:lnTo>
                      <a:pt x="404" y="26"/>
                    </a:lnTo>
                    <a:lnTo>
                      <a:pt x="380" y="16"/>
                    </a:lnTo>
                    <a:lnTo>
                      <a:pt x="356" y="10"/>
                    </a:lnTo>
                    <a:lnTo>
                      <a:pt x="330" y="4"/>
                    </a:lnTo>
                    <a:lnTo>
                      <a:pt x="306" y="0"/>
                    </a:lnTo>
                    <a:lnTo>
                      <a:pt x="280" y="0"/>
                    </a:lnTo>
                    <a:close/>
                  </a:path>
                </a:pathLst>
              </a:custGeom>
              <a:solidFill>
                <a:srgbClr val="EBE9E8"/>
              </a:solidFill>
              <a:ln>
                <a:noFill/>
              </a:ln>
            </p:spPr>
            <p:txBody>
              <a:bodyPr vert="horz" wrap="square" lIns="91440" tIns="45720" rIns="91440" bIns="45720" numCol="1" anchor="t" anchorCtr="0" compatLnSpc="1"/>
              <a:lstStyle/>
              <a:p>
                <a:endParaRPr lang="zh-CN" altLang="en-US"/>
              </a:p>
            </p:txBody>
          </p:sp>
          <p:sp>
            <p:nvSpPr>
              <p:cNvPr id="815" name="Freeform 194"/>
              <p:cNvSpPr/>
              <p:nvPr/>
            </p:nvSpPr>
            <p:spPr bwMode="auto">
              <a:xfrm>
                <a:off x="2611" y="3259"/>
                <a:ext cx="562" cy="310"/>
              </a:xfrm>
              <a:custGeom>
                <a:avLst/>
                <a:gdLst>
                  <a:gd name="T0" fmla="*/ 218 w 562"/>
                  <a:gd name="T1" fmla="*/ 6 h 310"/>
                  <a:gd name="T2" fmla="*/ 140 w 562"/>
                  <a:gd name="T3" fmla="*/ 32 h 310"/>
                  <a:gd name="T4" fmla="*/ 74 w 562"/>
                  <a:gd name="T5" fmla="*/ 84 h 310"/>
                  <a:gd name="T6" fmla="*/ 36 w 562"/>
                  <a:gd name="T7" fmla="*/ 138 h 310"/>
                  <a:gd name="T8" fmla="*/ 0 w 562"/>
                  <a:gd name="T9" fmla="*/ 266 h 310"/>
                  <a:gd name="T10" fmla="*/ 4 w 562"/>
                  <a:gd name="T11" fmla="*/ 290 h 310"/>
                  <a:gd name="T12" fmla="*/ 22 w 562"/>
                  <a:gd name="T13" fmla="*/ 306 h 310"/>
                  <a:gd name="T14" fmla="*/ 50 w 562"/>
                  <a:gd name="T15" fmla="*/ 310 h 310"/>
                  <a:gd name="T16" fmla="*/ 68 w 562"/>
                  <a:gd name="T17" fmla="*/ 308 h 310"/>
                  <a:gd name="T18" fmla="*/ 84 w 562"/>
                  <a:gd name="T19" fmla="*/ 302 h 310"/>
                  <a:gd name="T20" fmla="*/ 116 w 562"/>
                  <a:gd name="T21" fmla="*/ 272 h 310"/>
                  <a:gd name="T22" fmla="*/ 122 w 562"/>
                  <a:gd name="T23" fmla="*/ 248 h 310"/>
                  <a:gd name="T24" fmla="*/ 138 w 562"/>
                  <a:gd name="T25" fmla="*/ 198 h 310"/>
                  <a:gd name="T26" fmla="*/ 174 w 562"/>
                  <a:gd name="T27" fmla="*/ 158 h 310"/>
                  <a:gd name="T28" fmla="*/ 212 w 562"/>
                  <a:gd name="T29" fmla="*/ 128 h 310"/>
                  <a:gd name="T30" fmla="*/ 280 w 562"/>
                  <a:gd name="T31" fmla="*/ 116 h 310"/>
                  <a:gd name="T32" fmla="*/ 378 w 562"/>
                  <a:gd name="T33" fmla="*/ 148 h 310"/>
                  <a:gd name="T34" fmla="*/ 406 w 562"/>
                  <a:gd name="T35" fmla="*/ 178 h 310"/>
                  <a:gd name="T36" fmla="*/ 438 w 562"/>
                  <a:gd name="T37" fmla="*/ 244 h 310"/>
                  <a:gd name="T38" fmla="*/ 426 w 562"/>
                  <a:gd name="T39" fmla="*/ 216 h 310"/>
                  <a:gd name="T40" fmla="*/ 398 w 562"/>
                  <a:gd name="T41" fmla="*/ 166 h 310"/>
                  <a:gd name="T42" fmla="*/ 354 w 562"/>
                  <a:gd name="T43" fmla="*/ 134 h 310"/>
                  <a:gd name="T44" fmla="*/ 280 w 562"/>
                  <a:gd name="T45" fmla="*/ 116 h 310"/>
                  <a:gd name="T46" fmla="*/ 212 w 562"/>
                  <a:gd name="T47" fmla="*/ 128 h 310"/>
                  <a:gd name="T48" fmla="*/ 160 w 562"/>
                  <a:gd name="T49" fmla="*/ 168 h 310"/>
                  <a:gd name="T50" fmla="*/ 130 w 562"/>
                  <a:gd name="T51" fmla="*/ 214 h 310"/>
                  <a:gd name="T52" fmla="*/ 120 w 562"/>
                  <a:gd name="T53" fmla="*/ 254 h 310"/>
                  <a:gd name="T54" fmla="*/ 112 w 562"/>
                  <a:gd name="T55" fmla="*/ 278 h 310"/>
                  <a:gd name="T56" fmla="*/ 84 w 562"/>
                  <a:gd name="T57" fmla="*/ 302 h 310"/>
                  <a:gd name="T58" fmla="*/ 68 w 562"/>
                  <a:gd name="T59" fmla="*/ 308 h 310"/>
                  <a:gd name="T60" fmla="*/ 50 w 562"/>
                  <a:gd name="T61" fmla="*/ 310 h 310"/>
                  <a:gd name="T62" fmla="*/ 16 w 562"/>
                  <a:gd name="T63" fmla="*/ 302 h 310"/>
                  <a:gd name="T64" fmla="*/ 2 w 562"/>
                  <a:gd name="T65" fmla="*/ 282 h 310"/>
                  <a:gd name="T66" fmla="*/ 10 w 562"/>
                  <a:gd name="T67" fmla="*/ 200 h 310"/>
                  <a:gd name="T68" fmla="*/ 48 w 562"/>
                  <a:gd name="T69" fmla="*/ 120 h 310"/>
                  <a:gd name="T70" fmla="*/ 106 w 562"/>
                  <a:gd name="T71" fmla="*/ 56 h 310"/>
                  <a:gd name="T72" fmla="*/ 160 w 562"/>
                  <a:gd name="T73" fmla="*/ 24 h 310"/>
                  <a:gd name="T74" fmla="*/ 280 w 562"/>
                  <a:gd name="T75" fmla="*/ 0 h 310"/>
                  <a:gd name="T76" fmla="*/ 356 w 562"/>
                  <a:gd name="T77" fmla="*/ 10 h 310"/>
                  <a:gd name="T78" fmla="*/ 450 w 562"/>
                  <a:gd name="T79" fmla="*/ 52 h 310"/>
                  <a:gd name="T80" fmla="*/ 508 w 562"/>
                  <a:gd name="T81" fmla="*/ 110 h 310"/>
                  <a:gd name="T82" fmla="*/ 554 w 562"/>
                  <a:gd name="T83" fmla="*/ 208 h 310"/>
                  <a:gd name="T84" fmla="*/ 560 w 562"/>
                  <a:gd name="T85" fmla="*/ 276 h 310"/>
                  <a:gd name="T86" fmla="*/ 544 w 562"/>
                  <a:gd name="T87" fmla="*/ 302 h 310"/>
                  <a:gd name="T88" fmla="*/ 522 w 562"/>
                  <a:gd name="T89" fmla="*/ 310 h 310"/>
                  <a:gd name="T90" fmla="*/ 492 w 562"/>
                  <a:gd name="T91" fmla="*/ 308 h 310"/>
                  <a:gd name="T92" fmla="*/ 476 w 562"/>
                  <a:gd name="T93" fmla="*/ 302 h 310"/>
                  <a:gd name="T94" fmla="*/ 444 w 562"/>
                  <a:gd name="T95" fmla="*/ 278 h 310"/>
                  <a:gd name="T96" fmla="*/ 434 w 562"/>
                  <a:gd name="T97" fmla="*/ 252 h 310"/>
                  <a:gd name="T98" fmla="*/ 434 w 562"/>
                  <a:gd name="T99" fmla="*/ 252 h 310"/>
                  <a:gd name="T100" fmla="*/ 434 w 562"/>
                  <a:gd name="T101" fmla="*/ 254 h 310"/>
                  <a:gd name="T102" fmla="*/ 438 w 562"/>
                  <a:gd name="T103" fmla="*/ 272 h 310"/>
                  <a:gd name="T104" fmla="*/ 474 w 562"/>
                  <a:gd name="T105" fmla="*/ 302 h 310"/>
                  <a:gd name="T106" fmla="*/ 492 w 562"/>
                  <a:gd name="T107" fmla="*/ 308 h 310"/>
                  <a:gd name="T108" fmla="*/ 512 w 562"/>
                  <a:gd name="T109" fmla="*/ 310 h 310"/>
                  <a:gd name="T110" fmla="*/ 538 w 562"/>
                  <a:gd name="T111" fmla="*/ 306 h 310"/>
                  <a:gd name="T112" fmla="*/ 558 w 562"/>
                  <a:gd name="T113" fmla="*/ 288 h 310"/>
                  <a:gd name="T114" fmla="*/ 560 w 562"/>
                  <a:gd name="T115" fmla="*/ 236 h 310"/>
                  <a:gd name="T116" fmla="*/ 524 w 562"/>
                  <a:gd name="T117" fmla="*/ 134 h 310"/>
                  <a:gd name="T118" fmla="*/ 470 w 562"/>
                  <a:gd name="T119" fmla="*/ 68 h 310"/>
                  <a:gd name="T120" fmla="*/ 380 w 562"/>
                  <a:gd name="T121" fmla="*/ 16 h 310"/>
                  <a:gd name="T122" fmla="*/ 280 w 562"/>
                  <a:gd name="T123"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2" h="310">
                    <a:moveTo>
                      <a:pt x="280" y="0"/>
                    </a:moveTo>
                    <a:lnTo>
                      <a:pt x="280" y="0"/>
                    </a:lnTo>
                    <a:lnTo>
                      <a:pt x="248" y="2"/>
                    </a:lnTo>
                    <a:lnTo>
                      <a:pt x="218" y="6"/>
                    </a:lnTo>
                    <a:lnTo>
                      <a:pt x="188" y="12"/>
                    </a:lnTo>
                    <a:lnTo>
                      <a:pt x="160" y="24"/>
                    </a:lnTo>
                    <a:lnTo>
                      <a:pt x="160" y="24"/>
                    </a:lnTo>
                    <a:lnTo>
                      <a:pt x="140" y="32"/>
                    </a:lnTo>
                    <a:lnTo>
                      <a:pt x="122" y="42"/>
                    </a:lnTo>
                    <a:lnTo>
                      <a:pt x="106" y="54"/>
                    </a:lnTo>
                    <a:lnTo>
                      <a:pt x="88" y="68"/>
                    </a:lnTo>
                    <a:lnTo>
                      <a:pt x="74" y="84"/>
                    </a:lnTo>
                    <a:lnTo>
                      <a:pt x="60" y="100"/>
                    </a:lnTo>
                    <a:lnTo>
                      <a:pt x="46" y="120"/>
                    </a:lnTo>
                    <a:lnTo>
                      <a:pt x="36" y="138"/>
                    </a:lnTo>
                    <a:lnTo>
                      <a:pt x="36" y="138"/>
                    </a:lnTo>
                    <a:lnTo>
                      <a:pt x="20" y="170"/>
                    </a:lnTo>
                    <a:lnTo>
                      <a:pt x="10" y="200"/>
                    </a:lnTo>
                    <a:lnTo>
                      <a:pt x="2" y="232"/>
                    </a:lnTo>
                    <a:lnTo>
                      <a:pt x="0" y="266"/>
                    </a:lnTo>
                    <a:lnTo>
                      <a:pt x="0" y="266"/>
                    </a:lnTo>
                    <a:lnTo>
                      <a:pt x="0" y="274"/>
                    </a:lnTo>
                    <a:lnTo>
                      <a:pt x="0" y="282"/>
                    </a:lnTo>
                    <a:lnTo>
                      <a:pt x="4" y="290"/>
                    </a:lnTo>
                    <a:lnTo>
                      <a:pt x="6" y="294"/>
                    </a:lnTo>
                    <a:lnTo>
                      <a:pt x="10" y="300"/>
                    </a:lnTo>
                    <a:lnTo>
                      <a:pt x="16" y="304"/>
                    </a:lnTo>
                    <a:lnTo>
                      <a:pt x="22" y="306"/>
                    </a:lnTo>
                    <a:lnTo>
                      <a:pt x="28" y="308"/>
                    </a:lnTo>
                    <a:lnTo>
                      <a:pt x="28" y="308"/>
                    </a:lnTo>
                    <a:lnTo>
                      <a:pt x="38" y="310"/>
                    </a:lnTo>
                    <a:lnTo>
                      <a:pt x="50" y="310"/>
                    </a:lnTo>
                    <a:lnTo>
                      <a:pt x="50" y="310"/>
                    </a:lnTo>
                    <a:lnTo>
                      <a:pt x="60" y="310"/>
                    </a:lnTo>
                    <a:lnTo>
                      <a:pt x="68" y="308"/>
                    </a:lnTo>
                    <a:lnTo>
                      <a:pt x="68" y="308"/>
                    </a:lnTo>
                    <a:lnTo>
                      <a:pt x="70" y="306"/>
                    </a:lnTo>
                    <a:lnTo>
                      <a:pt x="76" y="306"/>
                    </a:lnTo>
                    <a:lnTo>
                      <a:pt x="84" y="302"/>
                    </a:lnTo>
                    <a:lnTo>
                      <a:pt x="84" y="302"/>
                    </a:lnTo>
                    <a:lnTo>
                      <a:pt x="96" y="296"/>
                    </a:lnTo>
                    <a:lnTo>
                      <a:pt x="108" y="286"/>
                    </a:lnTo>
                    <a:lnTo>
                      <a:pt x="112" y="280"/>
                    </a:lnTo>
                    <a:lnTo>
                      <a:pt x="116" y="272"/>
                    </a:lnTo>
                    <a:lnTo>
                      <a:pt x="120" y="264"/>
                    </a:lnTo>
                    <a:lnTo>
                      <a:pt x="120" y="254"/>
                    </a:lnTo>
                    <a:lnTo>
                      <a:pt x="120" y="254"/>
                    </a:lnTo>
                    <a:lnTo>
                      <a:pt x="122" y="248"/>
                    </a:lnTo>
                    <a:lnTo>
                      <a:pt x="122" y="248"/>
                    </a:lnTo>
                    <a:lnTo>
                      <a:pt x="124" y="230"/>
                    </a:lnTo>
                    <a:lnTo>
                      <a:pt x="130" y="214"/>
                    </a:lnTo>
                    <a:lnTo>
                      <a:pt x="138" y="198"/>
                    </a:lnTo>
                    <a:lnTo>
                      <a:pt x="150" y="180"/>
                    </a:lnTo>
                    <a:lnTo>
                      <a:pt x="150" y="180"/>
                    </a:lnTo>
                    <a:lnTo>
                      <a:pt x="160" y="170"/>
                    </a:lnTo>
                    <a:lnTo>
                      <a:pt x="174" y="158"/>
                    </a:lnTo>
                    <a:lnTo>
                      <a:pt x="198" y="138"/>
                    </a:lnTo>
                    <a:lnTo>
                      <a:pt x="198" y="138"/>
                    </a:lnTo>
                    <a:lnTo>
                      <a:pt x="212" y="128"/>
                    </a:lnTo>
                    <a:lnTo>
                      <a:pt x="212" y="128"/>
                    </a:lnTo>
                    <a:lnTo>
                      <a:pt x="246" y="120"/>
                    </a:lnTo>
                    <a:lnTo>
                      <a:pt x="262" y="118"/>
                    </a:lnTo>
                    <a:lnTo>
                      <a:pt x="280" y="116"/>
                    </a:lnTo>
                    <a:lnTo>
                      <a:pt x="280" y="116"/>
                    </a:lnTo>
                    <a:lnTo>
                      <a:pt x="308" y="118"/>
                    </a:lnTo>
                    <a:lnTo>
                      <a:pt x="332" y="124"/>
                    </a:lnTo>
                    <a:lnTo>
                      <a:pt x="354" y="134"/>
                    </a:lnTo>
                    <a:lnTo>
                      <a:pt x="378" y="148"/>
                    </a:lnTo>
                    <a:lnTo>
                      <a:pt x="378" y="148"/>
                    </a:lnTo>
                    <a:lnTo>
                      <a:pt x="388" y="158"/>
                    </a:lnTo>
                    <a:lnTo>
                      <a:pt x="398" y="168"/>
                    </a:lnTo>
                    <a:lnTo>
                      <a:pt x="406" y="178"/>
                    </a:lnTo>
                    <a:lnTo>
                      <a:pt x="414" y="190"/>
                    </a:lnTo>
                    <a:lnTo>
                      <a:pt x="414" y="190"/>
                    </a:lnTo>
                    <a:lnTo>
                      <a:pt x="426" y="216"/>
                    </a:lnTo>
                    <a:lnTo>
                      <a:pt x="438" y="244"/>
                    </a:lnTo>
                    <a:lnTo>
                      <a:pt x="438" y="244"/>
                    </a:lnTo>
                    <a:lnTo>
                      <a:pt x="438" y="244"/>
                    </a:lnTo>
                    <a:lnTo>
                      <a:pt x="438" y="244"/>
                    </a:lnTo>
                    <a:lnTo>
                      <a:pt x="426" y="216"/>
                    </a:lnTo>
                    <a:lnTo>
                      <a:pt x="414" y="190"/>
                    </a:lnTo>
                    <a:lnTo>
                      <a:pt x="414" y="190"/>
                    </a:lnTo>
                    <a:lnTo>
                      <a:pt x="406" y="178"/>
                    </a:lnTo>
                    <a:lnTo>
                      <a:pt x="398" y="166"/>
                    </a:lnTo>
                    <a:lnTo>
                      <a:pt x="388" y="156"/>
                    </a:lnTo>
                    <a:lnTo>
                      <a:pt x="378" y="148"/>
                    </a:lnTo>
                    <a:lnTo>
                      <a:pt x="378" y="148"/>
                    </a:lnTo>
                    <a:lnTo>
                      <a:pt x="354" y="134"/>
                    </a:lnTo>
                    <a:lnTo>
                      <a:pt x="332" y="124"/>
                    </a:lnTo>
                    <a:lnTo>
                      <a:pt x="308" y="118"/>
                    </a:lnTo>
                    <a:lnTo>
                      <a:pt x="280" y="116"/>
                    </a:lnTo>
                    <a:lnTo>
                      <a:pt x="280" y="116"/>
                    </a:lnTo>
                    <a:lnTo>
                      <a:pt x="262" y="118"/>
                    </a:lnTo>
                    <a:lnTo>
                      <a:pt x="246" y="120"/>
                    </a:lnTo>
                    <a:lnTo>
                      <a:pt x="212" y="128"/>
                    </a:lnTo>
                    <a:lnTo>
                      <a:pt x="212" y="128"/>
                    </a:lnTo>
                    <a:lnTo>
                      <a:pt x="198" y="138"/>
                    </a:lnTo>
                    <a:lnTo>
                      <a:pt x="198" y="138"/>
                    </a:lnTo>
                    <a:lnTo>
                      <a:pt x="172" y="158"/>
                    </a:lnTo>
                    <a:lnTo>
                      <a:pt x="160" y="168"/>
                    </a:lnTo>
                    <a:lnTo>
                      <a:pt x="150" y="180"/>
                    </a:lnTo>
                    <a:lnTo>
                      <a:pt x="150" y="180"/>
                    </a:lnTo>
                    <a:lnTo>
                      <a:pt x="138" y="196"/>
                    </a:lnTo>
                    <a:lnTo>
                      <a:pt x="130" y="214"/>
                    </a:lnTo>
                    <a:lnTo>
                      <a:pt x="124" y="230"/>
                    </a:lnTo>
                    <a:lnTo>
                      <a:pt x="122" y="246"/>
                    </a:lnTo>
                    <a:lnTo>
                      <a:pt x="122" y="246"/>
                    </a:lnTo>
                    <a:lnTo>
                      <a:pt x="120" y="254"/>
                    </a:lnTo>
                    <a:lnTo>
                      <a:pt x="120" y="254"/>
                    </a:lnTo>
                    <a:lnTo>
                      <a:pt x="120" y="262"/>
                    </a:lnTo>
                    <a:lnTo>
                      <a:pt x="116" y="270"/>
                    </a:lnTo>
                    <a:lnTo>
                      <a:pt x="112" y="278"/>
                    </a:lnTo>
                    <a:lnTo>
                      <a:pt x="108" y="284"/>
                    </a:lnTo>
                    <a:lnTo>
                      <a:pt x="96" y="296"/>
                    </a:lnTo>
                    <a:lnTo>
                      <a:pt x="84" y="302"/>
                    </a:lnTo>
                    <a:lnTo>
                      <a:pt x="84" y="302"/>
                    </a:lnTo>
                    <a:lnTo>
                      <a:pt x="82" y="304"/>
                    </a:lnTo>
                    <a:lnTo>
                      <a:pt x="76" y="304"/>
                    </a:lnTo>
                    <a:lnTo>
                      <a:pt x="70" y="306"/>
                    </a:lnTo>
                    <a:lnTo>
                      <a:pt x="68" y="308"/>
                    </a:lnTo>
                    <a:lnTo>
                      <a:pt x="68" y="308"/>
                    </a:lnTo>
                    <a:lnTo>
                      <a:pt x="60" y="310"/>
                    </a:lnTo>
                    <a:lnTo>
                      <a:pt x="50" y="310"/>
                    </a:lnTo>
                    <a:lnTo>
                      <a:pt x="50" y="310"/>
                    </a:lnTo>
                    <a:lnTo>
                      <a:pt x="38" y="310"/>
                    </a:lnTo>
                    <a:lnTo>
                      <a:pt x="28" y="308"/>
                    </a:lnTo>
                    <a:lnTo>
                      <a:pt x="28" y="308"/>
                    </a:lnTo>
                    <a:lnTo>
                      <a:pt x="16" y="302"/>
                    </a:lnTo>
                    <a:lnTo>
                      <a:pt x="12" y="300"/>
                    </a:lnTo>
                    <a:lnTo>
                      <a:pt x="6" y="294"/>
                    </a:lnTo>
                    <a:lnTo>
                      <a:pt x="4" y="288"/>
                    </a:lnTo>
                    <a:lnTo>
                      <a:pt x="2" y="282"/>
                    </a:lnTo>
                    <a:lnTo>
                      <a:pt x="0" y="266"/>
                    </a:lnTo>
                    <a:lnTo>
                      <a:pt x="0" y="266"/>
                    </a:lnTo>
                    <a:lnTo>
                      <a:pt x="2" y="232"/>
                    </a:lnTo>
                    <a:lnTo>
                      <a:pt x="10" y="200"/>
                    </a:lnTo>
                    <a:lnTo>
                      <a:pt x="22" y="170"/>
                    </a:lnTo>
                    <a:lnTo>
                      <a:pt x="36" y="140"/>
                    </a:lnTo>
                    <a:lnTo>
                      <a:pt x="36" y="140"/>
                    </a:lnTo>
                    <a:lnTo>
                      <a:pt x="48" y="120"/>
                    </a:lnTo>
                    <a:lnTo>
                      <a:pt x="60" y="102"/>
                    </a:lnTo>
                    <a:lnTo>
                      <a:pt x="74" y="84"/>
                    </a:lnTo>
                    <a:lnTo>
                      <a:pt x="90" y="68"/>
                    </a:lnTo>
                    <a:lnTo>
                      <a:pt x="106" y="56"/>
                    </a:lnTo>
                    <a:lnTo>
                      <a:pt x="122" y="44"/>
                    </a:lnTo>
                    <a:lnTo>
                      <a:pt x="140" y="32"/>
                    </a:lnTo>
                    <a:lnTo>
                      <a:pt x="160" y="24"/>
                    </a:lnTo>
                    <a:lnTo>
                      <a:pt x="160" y="24"/>
                    </a:lnTo>
                    <a:lnTo>
                      <a:pt x="188" y="14"/>
                    </a:lnTo>
                    <a:lnTo>
                      <a:pt x="218" y="6"/>
                    </a:lnTo>
                    <a:lnTo>
                      <a:pt x="248" y="2"/>
                    </a:lnTo>
                    <a:lnTo>
                      <a:pt x="280" y="0"/>
                    </a:lnTo>
                    <a:lnTo>
                      <a:pt x="280" y="0"/>
                    </a:lnTo>
                    <a:lnTo>
                      <a:pt x="306" y="2"/>
                    </a:lnTo>
                    <a:lnTo>
                      <a:pt x="330" y="4"/>
                    </a:lnTo>
                    <a:lnTo>
                      <a:pt x="356" y="10"/>
                    </a:lnTo>
                    <a:lnTo>
                      <a:pt x="380" y="18"/>
                    </a:lnTo>
                    <a:lnTo>
                      <a:pt x="404" y="26"/>
                    </a:lnTo>
                    <a:lnTo>
                      <a:pt x="428" y="38"/>
                    </a:lnTo>
                    <a:lnTo>
                      <a:pt x="450" y="52"/>
                    </a:lnTo>
                    <a:lnTo>
                      <a:pt x="470" y="68"/>
                    </a:lnTo>
                    <a:lnTo>
                      <a:pt x="470" y="68"/>
                    </a:lnTo>
                    <a:lnTo>
                      <a:pt x="490" y="88"/>
                    </a:lnTo>
                    <a:lnTo>
                      <a:pt x="508" y="110"/>
                    </a:lnTo>
                    <a:lnTo>
                      <a:pt x="524" y="134"/>
                    </a:lnTo>
                    <a:lnTo>
                      <a:pt x="536" y="158"/>
                    </a:lnTo>
                    <a:lnTo>
                      <a:pt x="546" y="182"/>
                    </a:lnTo>
                    <a:lnTo>
                      <a:pt x="554" y="208"/>
                    </a:lnTo>
                    <a:lnTo>
                      <a:pt x="558" y="236"/>
                    </a:lnTo>
                    <a:lnTo>
                      <a:pt x="560" y="264"/>
                    </a:lnTo>
                    <a:lnTo>
                      <a:pt x="560" y="264"/>
                    </a:lnTo>
                    <a:lnTo>
                      <a:pt x="560" y="276"/>
                    </a:lnTo>
                    <a:lnTo>
                      <a:pt x="556" y="288"/>
                    </a:lnTo>
                    <a:lnTo>
                      <a:pt x="552" y="296"/>
                    </a:lnTo>
                    <a:lnTo>
                      <a:pt x="544" y="302"/>
                    </a:lnTo>
                    <a:lnTo>
                      <a:pt x="544" y="302"/>
                    </a:lnTo>
                    <a:lnTo>
                      <a:pt x="538" y="306"/>
                    </a:lnTo>
                    <a:lnTo>
                      <a:pt x="532" y="308"/>
                    </a:lnTo>
                    <a:lnTo>
                      <a:pt x="532" y="308"/>
                    </a:lnTo>
                    <a:lnTo>
                      <a:pt x="522" y="310"/>
                    </a:lnTo>
                    <a:lnTo>
                      <a:pt x="512" y="310"/>
                    </a:lnTo>
                    <a:lnTo>
                      <a:pt x="512" y="310"/>
                    </a:lnTo>
                    <a:lnTo>
                      <a:pt x="502" y="310"/>
                    </a:lnTo>
                    <a:lnTo>
                      <a:pt x="492" y="308"/>
                    </a:lnTo>
                    <a:lnTo>
                      <a:pt x="492" y="308"/>
                    </a:lnTo>
                    <a:lnTo>
                      <a:pt x="490" y="306"/>
                    </a:lnTo>
                    <a:lnTo>
                      <a:pt x="484" y="304"/>
                    </a:lnTo>
                    <a:lnTo>
                      <a:pt x="476" y="302"/>
                    </a:lnTo>
                    <a:lnTo>
                      <a:pt x="476" y="302"/>
                    </a:lnTo>
                    <a:lnTo>
                      <a:pt x="462" y="296"/>
                    </a:lnTo>
                    <a:lnTo>
                      <a:pt x="450" y="284"/>
                    </a:lnTo>
                    <a:lnTo>
                      <a:pt x="444" y="278"/>
                    </a:lnTo>
                    <a:lnTo>
                      <a:pt x="440" y="270"/>
                    </a:lnTo>
                    <a:lnTo>
                      <a:pt x="436" y="262"/>
                    </a:lnTo>
                    <a:lnTo>
                      <a:pt x="434" y="252"/>
                    </a:lnTo>
                    <a:lnTo>
                      <a:pt x="434" y="252"/>
                    </a:lnTo>
                    <a:lnTo>
                      <a:pt x="434" y="252"/>
                    </a:lnTo>
                    <a:lnTo>
                      <a:pt x="434" y="252"/>
                    </a:lnTo>
                    <a:lnTo>
                      <a:pt x="434" y="252"/>
                    </a:lnTo>
                    <a:lnTo>
                      <a:pt x="434" y="252"/>
                    </a:lnTo>
                    <a:lnTo>
                      <a:pt x="434" y="254"/>
                    </a:lnTo>
                    <a:lnTo>
                      <a:pt x="434" y="254"/>
                    </a:lnTo>
                    <a:lnTo>
                      <a:pt x="434" y="254"/>
                    </a:lnTo>
                    <a:lnTo>
                      <a:pt x="434" y="254"/>
                    </a:lnTo>
                    <a:lnTo>
                      <a:pt x="434" y="254"/>
                    </a:lnTo>
                    <a:lnTo>
                      <a:pt x="434" y="254"/>
                    </a:lnTo>
                    <a:lnTo>
                      <a:pt x="436" y="262"/>
                    </a:lnTo>
                    <a:lnTo>
                      <a:pt x="438" y="272"/>
                    </a:lnTo>
                    <a:lnTo>
                      <a:pt x="444" y="278"/>
                    </a:lnTo>
                    <a:lnTo>
                      <a:pt x="448" y="286"/>
                    </a:lnTo>
                    <a:lnTo>
                      <a:pt x="462" y="296"/>
                    </a:lnTo>
                    <a:lnTo>
                      <a:pt x="474" y="302"/>
                    </a:lnTo>
                    <a:lnTo>
                      <a:pt x="474" y="302"/>
                    </a:lnTo>
                    <a:lnTo>
                      <a:pt x="484" y="306"/>
                    </a:lnTo>
                    <a:lnTo>
                      <a:pt x="490" y="306"/>
                    </a:lnTo>
                    <a:lnTo>
                      <a:pt x="492" y="308"/>
                    </a:lnTo>
                    <a:lnTo>
                      <a:pt x="492" y="308"/>
                    </a:lnTo>
                    <a:lnTo>
                      <a:pt x="502" y="310"/>
                    </a:lnTo>
                    <a:lnTo>
                      <a:pt x="512" y="310"/>
                    </a:lnTo>
                    <a:lnTo>
                      <a:pt x="512" y="310"/>
                    </a:lnTo>
                    <a:lnTo>
                      <a:pt x="522" y="310"/>
                    </a:lnTo>
                    <a:lnTo>
                      <a:pt x="532" y="308"/>
                    </a:lnTo>
                    <a:lnTo>
                      <a:pt x="532" y="308"/>
                    </a:lnTo>
                    <a:lnTo>
                      <a:pt x="538" y="306"/>
                    </a:lnTo>
                    <a:lnTo>
                      <a:pt x="546" y="302"/>
                    </a:lnTo>
                    <a:lnTo>
                      <a:pt x="546" y="302"/>
                    </a:lnTo>
                    <a:lnTo>
                      <a:pt x="552" y="296"/>
                    </a:lnTo>
                    <a:lnTo>
                      <a:pt x="558" y="288"/>
                    </a:lnTo>
                    <a:lnTo>
                      <a:pt x="560" y="278"/>
                    </a:lnTo>
                    <a:lnTo>
                      <a:pt x="562" y="264"/>
                    </a:lnTo>
                    <a:lnTo>
                      <a:pt x="562" y="264"/>
                    </a:lnTo>
                    <a:lnTo>
                      <a:pt x="560" y="236"/>
                    </a:lnTo>
                    <a:lnTo>
                      <a:pt x="554" y="210"/>
                    </a:lnTo>
                    <a:lnTo>
                      <a:pt x="548" y="182"/>
                    </a:lnTo>
                    <a:lnTo>
                      <a:pt x="538" y="158"/>
                    </a:lnTo>
                    <a:lnTo>
                      <a:pt x="524" y="134"/>
                    </a:lnTo>
                    <a:lnTo>
                      <a:pt x="510" y="110"/>
                    </a:lnTo>
                    <a:lnTo>
                      <a:pt x="492" y="88"/>
                    </a:lnTo>
                    <a:lnTo>
                      <a:pt x="470" y="68"/>
                    </a:lnTo>
                    <a:lnTo>
                      <a:pt x="470" y="68"/>
                    </a:lnTo>
                    <a:lnTo>
                      <a:pt x="450" y="52"/>
                    </a:lnTo>
                    <a:lnTo>
                      <a:pt x="428" y="38"/>
                    </a:lnTo>
                    <a:lnTo>
                      <a:pt x="404" y="26"/>
                    </a:lnTo>
                    <a:lnTo>
                      <a:pt x="380" y="16"/>
                    </a:lnTo>
                    <a:lnTo>
                      <a:pt x="356" y="10"/>
                    </a:lnTo>
                    <a:lnTo>
                      <a:pt x="330" y="4"/>
                    </a:lnTo>
                    <a:lnTo>
                      <a:pt x="306" y="0"/>
                    </a:lnTo>
                    <a:lnTo>
                      <a:pt x="280" y="0"/>
                    </a:lnTo>
                  </a:path>
                </a:pathLst>
              </a:custGeom>
              <a:noFill/>
              <a:ln>
                <a:noFill/>
              </a:ln>
            </p:spPr>
            <p:txBody>
              <a:bodyPr vert="horz" wrap="square" lIns="91440" tIns="45720" rIns="91440" bIns="45720" numCol="1" anchor="t" anchorCtr="0" compatLnSpc="1"/>
              <a:lstStyle/>
              <a:p>
                <a:endParaRPr lang="zh-CN" altLang="en-US"/>
              </a:p>
            </p:txBody>
          </p:sp>
          <p:sp>
            <p:nvSpPr>
              <p:cNvPr id="816" name="Freeform 195"/>
              <p:cNvSpPr/>
              <p:nvPr/>
            </p:nvSpPr>
            <p:spPr bwMode="auto">
              <a:xfrm>
                <a:off x="2611" y="3259"/>
                <a:ext cx="560" cy="310"/>
              </a:xfrm>
              <a:custGeom>
                <a:avLst/>
                <a:gdLst>
                  <a:gd name="T0" fmla="*/ 218 w 560"/>
                  <a:gd name="T1" fmla="*/ 6 h 310"/>
                  <a:gd name="T2" fmla="*/ 140 w 560"/>
                  <a:gd name="T3" fmla="*/ 32 h 310"/>
                  <a:gd name="T4" fmla="*/ 74 w 560"/>
                  <a:gd name="T5" fmla="*/ 84 h 310"/>
                  <a:gd name="T6" fmla="*/ 36 w 560"/>
                  <a:gd name="T7" fmla="*/ 140 h 310"/>
                  <a:gd name="T8" fmla="*/ 0 w 560"/>
                  <a:gd name="T9" fmla="*/ 266 h 310"/>
                  <a:gd name="T10" fmla="*/ 6 w 560"/>
                  <a:gd name="T11" fmla="*/ 294 h 310"/>
                  <a:gd name="T12" fmla="*/ 28 w 560"/>
                  <a:gd name="T13" fmla="*/ 308 h 310"/>
                  <a:gd name="T14" fmla="*/ 60 w 560"/>
                  <a:gd name="T15" fmla="*/ 310 h 310"/>
                  <a:gd name="T16" fmla="*/ 76 w 560"/>
                  <a:gd name="T17" fmla="*/ 304 h 310"/>
                  <a:gd name="T18" fmla="*/ 96 w 560"/>
                  <a:gd name="T19" fmla="*/ 296 h 310"/>
                  <a:gd name="T20" fmla="*/ 120 w 560"/>
                  <a:gd name="T21" fmla="*/ 262 h 310"/>
                  <a:gd name="T22" fmla="*/ 122 w 560"/>
                  <a:gd name="T23" fmla="*/ 246 h 310"/>
                  <a:gd name="T24" fmla="*/ 150 w 560"/>
                  <a:gd name="T25" fmla="*/ 180 h 310"/>
                  <a:gd name="T26" fmla="*/ 198 w 560"/>
                  <a:gd name="T27" fmla="*/ 138 h 310"/>
                  <a:gd name="T28" fmla="*/ 246 w 560"/>
                  <a:gd name="T29" fmla="*/ 120 h 310"/>
                  <a:gd name="T30" fmla="*/ 308 w 560"/>
                  <a:gd name="T31" fmla="*/ 118 h 310"/>
                  <a:gd name="T32" fmla="*/ 378 w 560"/>
                  <a:gd name="T33" fmla="*/ 148 h 310"/>
                  <a:gd name="T34" fmla="*/ 414 w 560"/>
                  <a:gd name="T35" fmla="*/ 190 h 310"/>
                  <a:gd name="T36" fmla="*/ 438 w 560"/>
                  <a:gd name="T37" fmla="*/ 244 h 310"/>
                  <a:gd name="T38" fmla="*/ 438 w 560"/>
                  <a:gd name="T39" fmla="*/ 242 h 310"/>
                  <a:gd name="T40" fmla="*/ 406 w 560"/>
                  <a:gd name="T41" fmla="*/ 176 h 310"/>
                  <a:gd name="T42" fmla="*/ 378 w 560"/>
                  <a:gd name="T43" fmla="*/ 148 h 310"/>
                  <a:gd name="T44" fmla="*/ 280 w 560"/>
                  <a:gd name="T45" fmla="*/ 116 h 310"/>
                  <a:gd name="T46" fmla="*/ 212 w 560"/>
                  <a:gd name="T47" fmla="*/ 128 h 310"/>
                  <a:gd name="T48" fmla="*/ 172 w 560"/>
                  <a:gd name="T49" fmla="*/ 156 h 310"/>
                  <a:gd name="T50" fmla="*/ 138 w 560"/>
                  <a:gd name="T51" fmla="*/ 196 h 310"/>
                  <a:gd name="T52" fmla="*/ 122 w 560"/>
                  <a:gd name="T53" fmla="*/ 246 h 310"/>
                  <a:gd name="T54" fmla="*/ 116 w 560"/>
                  <a:gd name="T55" fmla="*/ 270 h 310"/>
                  <a:gd name="T56" fmla="*/ 84 w 560"/>
                  <a:gd name="T57" fmla="*/ 302 h 310"/>
                  <a:gd name="T58" fmla="*/ 70 w 560"/>
                  <a:gd name="T59" fmla="*/ 306 h 310"/>
                  <a:gd name="T60" fmla="*/ 50 w 560"/>
                  <a:gd name="T61" fmla="*/ 310 h 310"/>
                  <a:gd name="T62" fmla="*/ 28 w 560"/>
                  <a:gd name="T63" fmla="*/ 306 h 310"/>
                  <a:gd name="T64" fmla="*/ 4 w 560"/>
                  <a:gd name="T65" fmla="*/ 288 h 310"/>
                  <a:gd name="T66" fmla="*/ 4 w 560"/>
                  <a:gd name="T67" fmla="*/ 232 h 310"/>
                  <a:gd name="T68" fmla="*/ 36 w 560"/>
                  <a:gd name="T69" fmla="*/ 140 h 310"/>
                  <a:gd name="T70" fmla="*/ 90 w 560"/>
                  <a:gd name="T71" fmla="*/ 70 h 310"/>
                  <a:gd name="T72" fmla="*/ 160 w 560"/>
                  <a:gd name="T73" fmla="*/ 24 h 310"/>
                  <a:gd name="T74" fmla="*/ 248 w 560"/>
                  <a:gd name="T75" fmla="*/ 2 h 310"/>
                  <a:gd name="T76" fmla="*/ 330 w 560"/>
                  <a:gd name="T77" fmla="*/ 6 h 310"/>
                  <a:gd name="T78" fmla="*/ 428 w 560"/>
                  <a:gd name="T79" fmla="*/ 40 h 310"/>
                  <a:gd name="T80" fmla="*/ 490 w 560"/>
                  <a:gd name="T81" fmla="*/ 90 h 310"/>
                  <a:gd name="T82" fmla="*/ 546 w 560"/>
                  <a:gd name="T83" fmla="*/ 182 h 310"/>
                  <a:gd name="T84" fmla="*/ 560 w 560"/>
                  <a:gd name="T85" fmla="*/ 264 h 310"/>
                  <a:gd name="T86" fmla="*/ 544 w 560"/>
                  <a:gd name="T87" fmla="*/ 302 h 310"/>
                  <a:gd name="T88" fmla="*/ 532 w 560"/>
                  <a:gd name="T89" fmla="*/ 306 h 310"/>
                  <a:gd name="T90" fmla="*/ 502 w 560"/>
                  <a:gd name="T91" fmla="*/ 308 h 310"/>
                  <a:gd name="T92" fmla="*/ 484 w 560"/>
                  <a:gd name="T93" fmla="*/ 304 h 310"/>
                  <a:gd name="T94" fmla="*/ 462 w 560"/>
                  <a:gd name="T95" fmla="*/ 294 h 310"/>
                  <a:gd name="T96" fmla="*/ 436 w 560"/>
                  <a:gd name="T97" fmla="*/ 260 h 310"/>
                  <a:gd name="T98" fmla="*/ 434 w 560"/>
                  <a:gd name="T99" fmla="*/ 252 h 310"/>
                  <a:gd name="T100" fmla="*/ 434 w 560"/>
                  <a:gd name="T101" fmla="*/ 252 h 310"/>
                  <a:gd name="T102" fmla="*/ 440 w 560"/>
                  <a:gd name="T103" fmla="*/ 270 h 310"/>
                  <a:gd name="T104" fmla="*/ 476 w 560"/>
                  <a:gd name="T105" fmla="*/ 302 h 310"/>
                  <a:gd name="T106" fmla="*/ 492 w 560"/>
                  <a:gd name="T107" fmla="*/ 308 h 310"/>
                  <a:gd name="T108" fmla="*/ 512 w 560"/>
                  <a:gd name="T109" fmla="*/ 310 h 310"/>
                  <a:gd name="T110" fmla="*/ 538 w 560"/>
                  <a:gd name="T111" fmla="*/ 306 h 310"/>
                  <a:gd name="T112" fmla="*/ 556 w 560"/>
                  <a:gd name="T113" fmla="*/ 288 h 310"/>
                  <a:gd name="T114" fmla="*/ 558 w 560"/>
                  <a:gd name="T115" fmla="*/ 236 h 310"/>
                  <a:gd name="T116" fmla="*/ 524 w 560"/>
                  <a:gd name="T117" fmla="*/ 134 h 310"/>
                  <a:gd name="T118" fmla="*/ 470 w 560"/>
                  <a:gd name="T119" fmla="*/ 68 h 310"/>
                  <a:gd name="T120" fmla="*/ 380 w 560"/>
                  <a:gd name="T121" fmla="*/ 18 h 310"/>
                  <a:gd name="T122" fmla="*/ 280 w 560"/>
                  <a:gd name="T123"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0" h="310">
                    <a:moveTo>
                      <a:pt x="280" y="0"/>
                    </a:moveTo>
                    <a:lnTo>
                      <a:pt x="280" y="0"/>
                    </a:lnTo>
                    <a:lnTo>
                      <a:pt x="248" y="2"/>
                    </a:lnTo>
                    <a:lnTo>
                      <a:pt x="218" y="6"/>
                    </a:lnTo>
                    <a:lnTo>
                      <a:pt x="188" y="14"/>
                    </a:lnTo>
                    <a:lnTo>
                      <a:pt x="160" y="24"/>
                    </a:lnTo>
                    <a:lnTo>
                      <a:pt x="160" y="24"/>
                    </a:lnTo>
                    <a:lnTo>
                      <a:pt x="140" y="32"/>
                    </a:lnTo>
                    <a:lnTo>
                      <a:pt x="122" y="44"/>
                    </a:lnTo>
                    <a:lnTo>
                      <a:pt x="106" y="56"/>
                    </a:lnTo>
                    <a:lnTo>
                      <a:pt x="90" y="68"/>
                    </a:lnTo>
                    <a:lnTo>
                      <a:pt x="74" y="84"/>
                    </a:lnTo>
                    <a:lnTo>
                      <a:pt x="60" y="102"/>
                    </a:lnTo>
                    <a:lnTo>
                      <a:pt x="48" y="120"/>
                    </a:lnTo>
                    <a:lnTo>
                      <a:pt x="36" y="140"/>
                    </a:lnTo>
                    <a:lnTo>
                      <a:pt x="36" y="140"/>
                    </a:lnTo>
                    <a:lnTo>
                      <a:pt x="22" y="170"/>
                    </a:lnTo>
                    <a:lnTo>
                      <a:pt x="10" y="200"/>
                    </a:lnTo>
                    <a:lnTo>
                      <a:pt x="2" y="232"/>
                    </a:lnTo>
                    <a:lnTo>
                      <a:pt x="0" y="266"/>
                    </a:lnTo>
                    <a:lnTo>
                      <a:pt x="0" y="266"/>
                    </a:lnTo>
                    <a:lnTo>
                      <a:pt x="2" y="282"/>
                    </a:lnTo>
                    <a:lnTo>
                      <a:pt x="4" y="288"/>
                    </a:lnTo>
                    <a:lnTo>
                      <a:pt x="6" y="294"/>
                    </a:lnTo>
                    <a:lnTo>
                      <a:pt x="12" y="300"/>
                    </a:lnTo>
                    <a:lnTo>
                      <a:pt x="16" y="302"/>
                    </a:lnTo>
                    <a:lnTo>
                      <a:pt x="28" y="308"/>
                    </a:lnTo>
                    <a:lnTo>
                      <a:pt x="28" y="308"/>
                    </a:lnTo>
                    <a:lnTo>
                      <a:pt x="38" y="310"/>
                    </a:lnTo>
                    <a:lnTo>
                      <a:pt x="50" y="310"/>
                    </a:lnTo>
                    <a:lnTo>
                      <a:pt x="50" y="310"/>
                    </a:lnTo>
                    <a:lnTo>
                      <a:pt x="60" y="310"/>
                    </a:lnTo>
                    <a:lnTo>
                      <a:pt x="68" y="308"/>
                    </a:lnTo>
                    <a:lnTo>
                      <a:pt x="68" y="308"/>
                    </a:lnTo>
                    <a:lnTo>
                      <a:pt x="70" y="306"/>
                    </a:lnTo>
                    <a:lnTo>
                      <a:pt x="76" y="304"/>
                    </a:lnTo>
                    <a:lnTo>
                      <a:pt x="82" y="304"/>
                    </a:lnTo>
                    <a:lnTo>
                      <a:pt x="84" y="302"/>
                    </a:lnTo>
                    <a:lnTo>
                      <a:pt x="84" y="302"/>
                    </a:lnTo>
                    <a:lnTo>
                      <a:pt x="96" y="296"/>
                    </a:lnTo>
                    <a:lnTo>
                      <a:pt x="108" y="284"/>
                    </a:lnTo>
                    <a:lnTo>
                      <a:pt x="112" y="278"/>
                    </a:lnTo>
                    <a:lnTo>
                      <a:pt x="116" y="270"/>
                    </a:lnTo>
                    <a:lnTo>
                      <a:pt x="120" y="262"/>
                    </a:lnTo>
                    <a:lnTo>
                      <a:pt x="120" y="254"/>
                    </a:lnTo>
                    <a:lnTo>
                      <a:pt x="120" y="254"/>
                    </a:lnTo>
                    <a:lnTo>
                      <a:pt x="122" y="246"/>
                    </a:lnTo>
                    <a:lnTo>
                      <a:pt x="122" y="246"/>
                    </a:lnTo>
                    <a:lnTo>
                      <a:pt x="124" y="230"/>
                    </a:lnTo>
                    <a:lnTo>
                      <a:pt x="130" y="214"/>
                    </a:lnTo>
                    <a:lnTo>
                      <a:pt x="138" y="196"/>
                    </a:lnTo>
                    <a:lnTo>
                      <a:pt x="150" y="180"/>
                    </a:lnTo>
                    <a:lnTo>
                      <a:pt x="150" y="180"/>
                    </a:lnTo>
                    <a:lnTo>
                      <a:pt x="160" y="168"/>
                    </a:lnTo>
                    <a:lnTo>
                      <a:pt x="172" y="158"/>
                    </a:lnTo>
                    <a:lnTo>
                      <a:pt x="198" y="138"/>
                    </a:lnTo>
                    <a:lnTo>
                      <a:pt x="198" y="138"/>
                    </a:lnTo>
                    <a:lnTo>
                      <a:pt x="212" y="128"/>
                    </a:lnTo>
                    <a:lnTo>
                      <a:pt x="212" y="128"/>
                    </a:lnTo>
                    <a:lnTo>
                      <a:pt x="246" y="120"/>
                    </a:lnTo>
                    <a:lnTo>
                      <a:pt x="262" y="118"/>
                    </a:lnTo>
                    <a:lnTo>
                      <a:pt x="280" y="116"/>
                    </a:lnTo>
                    <a:lnTo>
                      <a:pt x="280" y="116"/>
                    </a:lnTo>
                    <a:lnTo>
                      <a:pt x="308" y="118"/>
                    </a:lnTo>
                    <a:lnTo>
                      <a:pt x="332" y="124"/>
                    </a:lnTo>
                    <a:lnTo>
                      <a:pt x="354" y="134"/>
                    </a:lnTo>
                    <a:lnTo>
                      <a:pt x="378" y="148"/>
                    </a:lnTo>
                    <a:lnTo>
                      <a:pt x="378" y="148"/>
                    </a:lnTo>
                    <a:lnTo>
                      <a:pt x="388" y="156"/>
                    </a:lnTo>
                    <a:lnTo>
                      <a:pt x="398" y="166"/>
                    </a:lnTo>
                    <a:lnTo>
                      <a:pt x="406" y="178"/>
                    </a:lnTo>
                    <a:lnTo>
                      <a:pt x="414" y="190"/>
                    </a:lnTo>
                    <a:lnTo>
                      <a:pt x="414" y="190"/>
                    </a:lnTo>
                    <a:lnTo>
                      <a:pt x="426" y="216"/>
                    </a:lnTo>
                    <a:lnTo>
                      <a:pt x="438" y="244"/>
                    </a:lnTo>
                    <a:lnTo>
                      <a:pt x="438" y="244"/>
                    </a:lnTo>
                    <a:lnTo>
                      <a:pt x="438" y="244"/>
                    </a:lnTo>
                    <a:lnTo>
                      <a:pt x="438" y="244"/>
                    </a:lnTo>
                    <a:lnTo>
                      <a:pt x="438" y="242"/>
                    </a:lnTo>
                    <a:lnTo>
                      <a:pt x="438" y="242"/>
                    </a:lnTo>
                    <a:lnTo>
                      <a:pt x="428" y="214"/>
                    </a:lnTo>
                    <a:lnTo>
                      <a:pt x="414" y="188"/>
                    </a:lnTo>
                    <a:lnTo>
                      <a:pt x="414" y="188"/>
                    </a:lnTo>
                    <a:lnTo>
                      <a:pt x="406" y="176"/>
                    </a:lnTo>
                    <a:lnTo>
                      <a:pt x="398" y="166"/>
                    </a:lnTo>
                    <a:lnTo>
                      <a:pt x="388" y="156"/>
                    </a:lnTo>
                    <a:lnTo>
                      <a:pt x="378" y="148"/>
                    </a:lnTo>
                    <a:lnTo>
                      <a:pt x="378" y="148"/>
                    </a:lnTo>
                    <a:lnTo>
                      <a:pt x="354" y="134"/>
                    </a:lnTo>
                    <a:lnTo>
                      <a:pt x="332" y="124"/>
                    </a:lnTo>
                    <a:lnTo>
                      <a:pt x="308" y="118"/>
                    </a:lnTo>
                    <a:lnTo>
                      <a:pt x="280" y="116"/>
                    </a:lnTo>
                    <a:lnTo>
                      <a:pt x="280" y="116"/>
                    </a:lnTo>
                    <a:lnTo>
                      <a:pt x="262" y="116"/>
                    </a:lnTo>
                    <a:lnTo>
                      <a:pt x="246" y="120"/>
                    </a:lnTo>
                    <a:lnTo>
                      <a:pt x="212" y="128"/>
                    </a:lnTo>
                    <a:lnTo>
                      <a:pt x="212" y="128"/>
                    </a:lnTo>
                    <a:lnTo>
                      <a:pt x="198" y="136"/>
                    </a:lnTo>
                    <a:lnTo>
                      <a:pt x="198" y="136"/>
                    </a:lnTo>
                    <a:lnTo>
                      <a:pt x="172" y="156"/>
                    </a:lnTo>
                    <a:lnTo>
                      <a:pt x="160" y="168"/>
                    </a:lnTo>
                    <a:lnTo>
                      <a:pt x="150" y="180"/>
                    </a:lnTo>
                    <a:lnTo>
                      <a:pt x="150" y="180"/>
                    </a:lnTo>
                    <a:lnTo>
                      <a:pt x="138" y="196"/>
                    </a:lnTo>
                    <a:lnTo>
                      <a:pt x="130" y="212"/>
                    </a:lnTo>
                    <a:lnTo>
                      <a:pt x="124" y="228"/>
                    </a:lnTo>
                    <a:lnTo>
                      <a:pt x="122" y="246"/>
                    </a:lnTo>
                    <a:lnTo>
                      <a:pt x="122" y="246"/>
                    </a:lnTo>
                    <a:lnTo>
                      <a:pt x="120" y="252"/>
                    </a:lnTo>
                    <a:lnTo>
                      <a:pt x="120" y="252"/>
                    </a:lnTo>
                    <a:lnTo>
                      <a:pt x="118" y="262"/>
                    </a:lnTo>
                    <a:lnTo>
                      <a:pt x="116" y="270"/>
                    </a:lnTo>
                    <a:lnTo>
                      <a:pt x="112" y="278"/>
                    </a:lnTo>
                    <a:lnTo>
                      <a:pt x="108" y="284"/>
                    </a:lnTo>
                    <a:lnTo>
                      <a:pt x="96" y="294"/>
                    </a:lnTo>
                    <a:lnTo>
                      <a:pt x="84" y="302"/>
                    </a:lnTo>
                    <a:lnTo>
                      <a:pt x="84" y="302"/>
                    </a:lnTo>
                    <a:lnTo>
                      <a:pt x="82" y="302"/>
                    </a:lnTo>
                    <a:lnTo>
                      <a:pt x="76" y="304"/>
                    </a:lnTo>
                    <a:lnTo>
                      <a:pt x="70" y="306"/>
                    </a:lnTo>
                    <a:lnTo>
                      <a:pt x="68" y="306"/>
                    </a:lnTo>
                    <a:lnTo>
                      <a:pt x="68" y="306"/>
                    </a:lnTo>
                    <a:lnTo>
                      <a:pt x="60" y="308"/>
                    </a:lnTo>
                    <a:lnTo>
                      <a:pt x="50" y="310"/>
                    </a:lnTo>
                    <a:lnTo>
                      <a:pt x="50" y="310"/>
                    </a:lnTo>
                    <a:lnTo>
                      <a:pt x="38" y="308"/>
                    </a:lnTo>
                    <a:lnTo>
                      <a:pt x="28" y="306"/>
                    </a:lnTo>
                    <a:lnTo>
                      <a:pt x="28" y="306"/>
                    </a:lnTo>
                    <a:lnTo>
                      <a:pt x="16" y="302"/>
                    </a:lnTo>
                    <a:lnTo>
                      <a:pt x="12" y="298"/>
                    </a:lnTo>
                    <a:lnTo>
                      <a:pt x="8" y="294"/>
                    </a:lnTo>
                    <a:lnTo>
                      <a:pt x="4" y="288"/>
                    </a:lnTo>
                    <a:lnTo>
                      <a:pt x="2" y="282"/>
                    </a:lnTo>
                    <a:lnTo>
                      <a:pt x="0" y="266"/>
                    </a:lnTo>
                    <a:lnTo>
                      <a:pt x="0" y="266"/>
                    </a:lnTo>
                    <a:lnTo>
                      <a:pt x="4" y="232"/>
                    </a:lnTo>
                    <a:lnTo>
                      <a:pt x="10" y="200"/>
                    </a:lnTo>
                    <a:lnTo>
                      <a:pt x="22" y="170"/>
                    </a:lnTo>
                    <a:lnTo>
                      <a:pt x="36" y="140"/>
                    </a:lnTo>
                    <a:lnTo>
                      <a:pt x="36" y="140"/>
                    </a:lnTo>
                    <a:lnTo>
                      <a:pt x="48" y="120"/>
                    </a:lnTo>
                    <a:lnTo>
                      <a:pt x="60" y="102"/>
                    </a:lnTo>
                    <a:lnTo>
                      <a:pt x="74" y="84"/>
                    </a:lnTo>
                    <a:lnTo>
                      <a:pt x="90" y="70"/>
                    </a:lnTo>
                    <a:lnTo>
                      <a:pt x="106" y="56"/>
                    </a:lnTo>
                    <a:lnTo>
                      <a:pt x="122" y="44"/>
                    </a:lnTo>
                    <a:lnTo>
                      <a:pt x="140" y="34"/>
                    </a:lnTo>
                    <a:lnTo>
                      <a:pt x="160" y="24"/>
                    </a:lnTo>
                    <a:lnTo>
                      <a:pt x="160" y="24"/>
                    </a:lnTo>
                    <a:lnTo>
                      <a:pt x="188" y="14"/>
                    </a:lnTo>
                    <a:lnTo>
                      <a:pt x="218" y="6"/>
                    </a:lnTo>
                    <a:lnTo>
                      <a:pt x="248" y="2"/>
                    </a:lnTo>
                    <a:lnTo>
                      <a:pt x="280" y="0"/>
                    </a:lnTo>
                    <a:lnTo>
                      <a:pt x="280" y="0"/>
                    </a:lnTo>
                    <a:lnTo>
                      <a:pt x="306" y="2"/>
                    </a:lnTo>
                    <a:lnTo>
                      <a:pt x="330" y="6"/>
                    </a:lnTo>
                    <a:lnTo>
                      <a:pt x="356" y="10"/>
                    </a:lnTo>
                    <a:lnTo>
                      <a:pt x="380" y="18"/>
                    </a:lnTo>
                    <a:lnTo>
                      <a:pt x="404" y="28"/>
                    </a:lnTo>
                    <a:lnTo>
                      <a:pt x="428" y="40"/>
                    </a:lnTo>
                    <a:lnTo>
                      <a:pt x="450" y="52"/>
                    </a:lnTo>
                    <a:lnTo>
                      <a:pt x="470" y="68"/>
                    </a:lnTo>
                    <a:lnTo>
                      <a:pt x="470" y="68"/>
                    </a:lnTo>
                    <a:lnTo>
                      <a:pt x="490" y="90"/>
                    </a:lnTo>
                    <a:lnTo>
                      <a:pt x="508" y="110"/>
                    </a:lnTo>
                    <a:lnTo>
                      <a:pt x="524" y="134"/>
                    </a:lnTo>
                    <a:lnTo>
                      <a:pt x="536" y="158"/>
                    </a:lnTo>
                    <a:lnTo>
                      <a:pt x="546" y="182"/>
                    </a:lnTo>
                    <a:lnTo>
                      <a:pt x="554" y="208"/>
                    </a:lnTo>
                    <a:lnTo>
                      <a:pt x="558" y="236"/>
                    </a:lnTo>
                    <a:lnTo>
                      <a:pt x="560" y="264"/>
                    </a:lnTo>
                    <a:lnTo>
                      <a:pt x="560" y="264"/>
                    </a:lnTo>
                    <a:lnTo>
                      <a:pt x="560" y="276"/>
                    </a:lnTo>
                    <a:lnTo>
                      <a:pt x="556" y="286"/>
                    </a:lnTo>
                    <a:lnTo>
                      <a:pt x="552" y="294"/>
                    </a:lnTo>
                    <a:lnTo>
                      <a:pt x="544" y="302"/>
                    </a:lnTo>
                    <a:lnTo>
                      <a:pt x="544" y="302"/>
                    </a:lnTo>
                    <a:lnTo>
                      <a:pt x="538" y="306"/>
                    </a:lnTo>
                    <a:lnTo>
                      <a:pt x="532" y="306"/>
                    </a:lnTo>
                    <a:lnTo>
                      <a:pt x="532" y="306"/>
                    </a:lnTo>
                    <a:lnTo>
                      <a:pt x="522" y="308"/>
                    </a:lnTo>
                    <a:lnTo>
                      <a:pt x="512" y="310"/>
                    </a:lnTo>
                    <a:lnTo>
                      <a:pt x="512" y="310"/>
                    </a:lnTo>
                    <a:lnTo>
                      <a:pt x="502" y="308"/>
                    </a:lnTo>
                    <a:lnTo>
                      <a:pt x="492" y="306"/>
                    </a:lnTo>
                    <a:lnTo>
                      <a:pt x="492" y="306"/>
                    </a:lnTo>
                    <a:lnTo>
                      <a:pt x="490" y="306"/>
                    </a:lnTo>
                    <a:lnTo>
                      <a:pt x="484" y="304"/>
                    </a:lnTo>
                    <a:lnTo>
                      <a:pt x="478" y="302"/>
                    </a:lnTo>
                    <a:lnTo>
                      <a:pt x="476" y="302"/>
                    </a:lnTo>
                    <a:lnTo>
                      <a:pt x="476" y="302"/>
                    </a:lnTo>
                    <a:lnTo>
                      <a:pt x="462" y="294"/>
                    </a:lnTo>
                    <a:lnTo>
                      <a:pt x="450" y="284"/>
                    </a:lnTo>
                    <a:lnTo>
                      <a:pt x="444" y="276"/>
                    </a:lnTo>
                    <a:lnTo>
                      <a:pt x="440" y="270"/>
                    </a:lnTo>
                    <a:lnTo>
                      <a:pt x="436" y="260"/>
                    </a:lnTo>
                    <a:lnTo>
                      <a:pt x="434" y="252"/>
                    </a:lnTo>
                    <a:lnTo>
                      <a:pt x="434" y="252"/>
                    </a:lnTo>
                    <a:lnTo>
                      <a:pt x="434" y="252"/>
                    </a:lnTo>
                    <a:lnTo>
                      <a:pt x="434" y="252"/>
                    </a:lnTo>
                    <a:lnTo>
                      <a:pt x="434" y="252"/>
                    </a:lnTo>
                    <a:lnTo>
                      <a:pt x="434" y="252"/>
                    </a:lnTo>
                    <a:lnTo>
                      <a:pt x="434" y="252"/>
                    </a:lnTo>
                    <a:lnTo>
                      <a:pt x="434" y="252"/>
                    </a:lnTo>
                    <a:lnTo>
                      <a:pt x="434" y="252"/>
                    </a:lnTo>
                    <a:lnTo>
                      <a:pt x="434" y="252"/>
                    </a:lnTo>
                    <a:lnTo>
                      <a:pt x="436" y="262"/>
                    </a:lnTo>
                    <a:lnTo>
                      <a:pt x="440" y="270"/>
                    </a:lnTo>
                    <a:lnTo>
                      <a:pt x="444" y="278"/>
                    </a:lnTo>
                    <a:lnTo>
                      <a:pt x="450" y="284"/>
                    </a:lnTo>
                    <a:lnTo>
                      <a:pt x="462" y="296"/>
                    </a:lnTo>
                    <a:lnTo>
                      <a:pt x="476" y="302"/>
                    </a:lnTo>
                    <a:lnTo>
                      <a:pt x="476" y="302"/>
                    </a:lnTo>
                    <a:lnTo>
                      <a:pt x="484" y="304"/>
                    </a:lnTo>
                    <a:lnTo>
                      <a:pt x="490" y="306"/>
                    </a:lnTo>
                    <a:lnTo>
                      <a:pt x="492" y="308"/>
                    </a:lnTo>
                    <a:lnTo>
                      <a:pt x="492" y="308"/>
                    </a:lnTo>
                    <a:lnTo>
                      <a:pt x="502" y="310"/>
                    </a:lnTo>
                    <a:lnTo>
                      <a:pt x="512" y="310"/>
                    </a:lnTo>
                    <a:lnTo>
                      <a:pt x="512" y="310"/>
                    </a:lnTo>
                    <a:lnTo>
                      <a:pt x="522" y="310"/>
                    </a:lnTo>
                    <a:lnTo>
                      <a:pt x="532" y="308"/>
                    </a:lnTo>
                    <a:lnTo>
                      <a:pt x="532" y="308"/>
                    </a:lnTo>
                    <a:lnTo>
                      <a:pt x="538" y="306"/>
                    </a:lnTo>
                    <a:lnTo>
                      <a:pt x="544" y="302"/>
                    </a:lnTo>
                    <a:lnTo>
                      <a:pt x="544" y="302"/>
                    </a:lnTo>
                    <a:lnTo>
                      <a:pt x="552" y="296"/>
                    </a:lnTo>
                    <a:lnTo>
                      <a:pt x="556" y="288"/>
                    </a:lnTo>
                    <a:lnTo>
                      <a:pt x="560" y="276"/>
                    </a:lnTo>
                    <a:lnTo>
                      <a:pt x="560" y="264"/>
                    </a:lnTo>
                    <a:lnTo>
                      <a:pt x="560" y="264"/>
                    </a:lnTo>
                    <a:lnTo>
                      <a:pt x="558" y="236"/>
                    </a:lnTo>
                    <a:lnTo>
                      <a:pt x="554" y="208"/>
                    </a:lnTo>
                    <a:lnTo>
                      <a:pt x="546" y="182"/>
                    </a:lnTo>
                    <a:lnTo>
                      <a:pt x="536" y="158"/>
                    </a:lnTo>
                    <a:lnTo>
                      <a:pt x="524" y="134"/>
                    </a:lnTo>
                    <a:lnTo>
                      <a:pt x="508" y="110"/>
                    </a:lnTo>
                    <a:lnTo>
                      <a:pt x="490" y="88"/>
                    </a:lnTo>
                    <a:lnTo>
                      <a:pt x="470" y="68"/>
                    </a:lnTo>
                    <a:lnTo>
                      <a:pt x="470" y="68"/>
                    </a:lnTo>
                    <a:lnTo>
                      <a:pt x="450" y="52"/>
                    </a:lnTo>
                    <a:lnTo>
                      <a:pt x="428" y="38"/>
                    </a:lnTo>
                    <a:lnTo>
                      <a:pt x="404" y="26"/>
                    </a:lnTo>
                    <a:lnTo>
                      <a:pt x="380" y="18"/>
                    </a:lnTo>
                    <a:lnTo>
                      <a:pt x="356" y="10"/>
                    </a:lnTo>
                    <a:lnTo>
                      <a:pt x="330" y="4"/>
                    </a:lnTo>
                    <a:lnTo>
                      <a:pt x="306" y="2"/>
                    </a:lnTo>
                    <a:lnTo>
                      <a:pt x="280" y="0"/>
                    </a:lnTo>
                    <a:close/>
                  </a:path>
                </a:pathLst>
              </a:custGeom>
              <a:solidFill>
                <a:srgbClr val="E9E7E6"/>
              </a:solidFill>
              <a:ln>
                <a:noFill/>
              </a:ln>
            </p:spPr>
            <p:txBody>
              <a:bodyPr vert="horz" wrap="square" lIns="91440" tIns="45720" rIns="91440" bIns="45720" numCol="1" anchor="t" anchorCtr="0" compatLnSpc="1"/>
              <a:lstStyle/>
              <a:p>
                <a:endParaRPr lang="zh-CN" altLang="en-US"/>
              </a:p>
            </p:txBody>
          </p:sp>
          <p:sp>
            <p:nvSpPr>
              <p:cNvPr id="817" name="Freeform 196"/>
              <p:cNvSpPr/>
              <p:nvPr/>
            </p:nvSpPr>
            <p:spPr bwMode="auto">
              <a:xfrm>
                <a:off x="2611" y="3259"/>
                <a:ext cx="560" cy="310"/>
              </a:xfrm>
              <a:custGeom>
                <a:avLst/>
                <a:gdLst>
                  <a:gd name="T0" fmla="*/ 218 w 560"/>
                  <a:gd name="T1" fmla="*/ 6 h 310"/>
                  <a:gd name="T2" fmla="*/ 140 w 560"/>
                  <a:gd name="T3" fmla="*/ 32 h 310"/>
                  <a:gd name="T4" fmla="*/ 74 w 560"/>
                  <a:gd name="T5" fmla="*/ 84 h 310"/>
                  <a:gd name="T6" fmla="*/ 36 w 560"/>
                  <a:gd name="T7" fmla="*/ 140 h 310"/>
                  <a:gd name="T8" fmla="*/ 0 w 560"/>
                  <a:gd name="T9" fmla="*/ 266 h 310"/>
                  <a:gd name="T10" fmla="*/ 6 w 560"/>
                  <a:gd name="T11" fmla="*/ 294 h 310"/>
                  <a:gd name="T12" fmla="*/ 28 w 560"/>
                  <a:gd name="T13" fmla="*/ 308 h 310"/>
                  <a:gd name="T14" fmla="*/ 60 w 560"/>
                  <a:gd name="T15" fmla="*/ 310 h 310"/>
                  <a:gd name="T16" fmla="*/ 76 w 560"/>
                  <a:gd name="T17" fmla="*/ 304 h 310"/>
                  <a:gd name="T18" fmla="*/ 96 w 560"/>
                  <a:gd name="T19" fmla="*/ 296 h 310"/>
                  <a:gd name="T20" fmla="*/ 120 w 560"/>
                  <a:gd name="T21" fmla="*/ 262 h 310"/>
                  <a:gd name="T22" fmla="*/ 122 w 560"/>
                  <a:gd name="T23" fmla="*/ 246 h 310"/>
                  <a:gd name="T24" fmla="*/ 150 w 560"/>
                  <a:gd name="T25" fmla="*/ 180 h 310"/>
                  <a:gd name="T26" fmla="*/ 198 w 560"/>
                  <a:gd name="T27" fmla="*/ 138 h 310"/>
                  <a:gd name="T28" fmla="*/ 246 w 560"/>
                  <a:gd name="T29" fmla="*/ 120 h 310"/>
                  <a:gd name="T30" fmla="*/ 308 w 560"/>
                  <a:gd name="T31" fmla="*/ 118 h 310"/>
                  <a:gd name="T32" fmla="*/ 378 w 560"/>
                  <a:gd name="T33" fmla="*/ 148 h 310"/>
                  <a:gd name="T34" fmla="*/ 414 w 560"/>
                  <a:gd name="T35" fmla="*/ 190 h 310"/>
                  <a:gd name="T36" fmla="*/ 438 w 560"/>
                  <a:gd name="T37" fmla="*/ 244 h 310"/>
                  <a:gd name="T38" fmla="*/ 438 w 560"/>
                  <a:gd name="T39" fmla="*/ 242 h 310"/>
                  <a:gd name="T40" fmla="*/ 406 w 560"/>
                  <a:gd name="T41" fmla="*/ 176 h 310"/>
                  <a:gd name="T42" fmla="*/ 378 w 560"/>
                  <a:gd name="T43" fmla="*/ 148 h 310"/>
                  <a:gd name="T44" fmla="*/ 280 w 560"/>
                  <a:gd name="T45" fmla="*/ 116 h 310"/>
                  <a:gd name="T46" fmla="*/ 212 w 560"/>
                  <a:gd name="T47" fmla="*/ 128 h 310"/>
                  <a:gd name="T48" fmla="*/ 172 w 560"/>
                  <a:gd name="T49" fmla="*/ 156 h 310"/>
                  <a:gd name="T50" fmla="*/ 138 w 560"/>
                  <a:gd name="T51" fmla="*/ 196 h 310"/>
                  <a:gd name="T52" fmla="*/ 122 w 560"/>
                  <a:gd name="T53" fmla="*/ 246 h 310"/>
                  <a:gd name="T54" fmla="*/ 116 w 560"/>
                  <a:gd name="T55" fmla="*/ 270 h 310"/>
                  <a:gd name="T56" fmla="*/ 84 w 560"/>
                  <a:gd name="T57" fmla="*/ 302 h 310"/>
                  <a:gd name="T58" fmla="*/ 70 w 560"/>
                  <a:gd name="T59" fmla="*/ 306 h 310"/>
                  <a:gd name="T60" fmla="*/ 50 w 560"/>
                  <a:gd name="T61" fmla="*/ 310 h 310"/>
                  <a:gd name="T62" fmla="*/ 28 w 560"/>
                  <a:gd name="T63" fmla="*/ 306 h 310"/>
                  <a:gd name="T64" fmla="*/ 4 w 560"/>
                  <a:gd name="T65" fmla="*/ 288 h 310"/>
                  <a:gd name="T66" fmla="*/ 4 w 560"/>
                  <a:gd name="T67" fmla="*/ 232 h 310"/>
                  <a:gd name="T68" fmla="*/ 36 w 560"/>
                  <a:gd name="T69" fmla="*/ 140 h 310"/>
                  <a:gd name="T70" fmla="*/ 90 w 560"/>
                  <a:gd name="T71" fmla="*/ 70 h 310"/>
                  <a:gd name="T72" fmla="*/ 160 w 560"/>
                  <a:gd name="T73" fmla="*/ 24 h 310"/>
                  <a:gd name="T74" fmla="*/ 248 w 560"/>
                  <a:gd name="T75" fmla="*/ 2 h 310"/>
                  <a:gd name="T76" fmla="*/ 330 w 560"/>
                  <a:gd name="T77" fmla="*/ 6 h 310"/>
                  <a:gd name="T78" fmla="*/ 428 w 560"/>
                  <a:gd name="T79" fmla="*/ 40 h 310"/>
                  <a:gd name="T80" fmla="*/ 490 w 560"/>
                  <a:gd name="T81" fmla="*/ 90 h 310"/>
                  <a:gd name="T82" fmla="*/ 546 w 560"/>
                  <a:gd name="T83" fmla="*/ 182 h 310"/>
                  <a:gd name="T84" fmla="*/ 560 w 560"/>
                  <a:gd name="T85" fmla="*/ 264 h 310"/>
                  <a:gd name="T86" fmla="*/ 544 w 560"/>
                  <a:gd name="T87" fmla="*/ 302 h 310"/>
                  <a:gd name="T88" fmla="*/ 532 w 560"/>
                  <a:gd name="T89" fmla="*/ 306 h 310"/>
                  <a:gd name="T90" fmla="*/ 502 w 560"/>
                  <a:gd name="T91" fmla="*/ 308 h 310"/>
                  <a:gd name="T92" fmla="*/ 484 w 560"/>
                  <a:gd name="T93" fmla="*/ 304 h 310"/>
                  <a:gd name="T94" fmla="*/ 462 w 560"/>
                  <a:gd name="T95" fmla="*/ 294 h 310"/>
                  <a:gd name="T96" fmla="*/ 436 w 560"/>
                  <a:gd name="T97" fmla="*/ 260 h 310"/>
                  <a:gd name="T98" fmla="*/ 434 w 560"/>
                  <a:gd name="T99" fmla="*/ 252 h 310"/>
                  <a:gd name="T100" fmla="*/ 434 w 560"/>
                  <a:gd name="T101" fmla="*/ 252 h 310"/>
                  <a:gd name="T102" fmla="*/ 440 w 560"/>
                  <a:gd name="T103" fmla="*/ 270 h 310"/>
                  <a:gd name="T104" fmla="*/ 476 w 560"/>
                  <a:gd name="T105" fmla="*/ 302 h 310"/>
                  <a:gd name="T106" fmla="*/ 492 w 560"/>
                  <a:gd name="T107" fmla="*/ 308 h 310"/>
                  <a:gd name="T108" fmla="*/ 512 w 560"/>
                  <a:gd name="T109" fmla="*/ 310 h 310"/>
                  <a:gd name="T110" fmla="*/ 538 w 560"/>
                  <a:gd name="T111" fmla="*/ 306 h 310"/>
                  <a:gd name="T112" fmla="*/ 556 w 560"/>
                  <a:gd name="T113" fmla="*/ 288 h 310"/>
                  <a:gd name="T114" fmla="*/ 558 w 560"/>
                  <a:gd name="T115" fmla="*/ 236 h 310"/>
                  <a:gd name="T116" fmla="*/ 524 w 560"/>
                  <a:gd name="T117" fmla="*/ 134 h 310"/>
                  <a:gd name="T118" fmla="*/ 470 w 560"/>
                  <a:gd name="T119" fmla="*/ 68 h 310"/>
                  <a:gd name="T120" fmla="*/ 380 w 560"/>
                  <a:gd name="T121" fmla="*/ 18 h 310"/>
                  <a:gd name="T122" fmla="*/ 280 w 560"/>
                  <a:gd name="T123"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0" h="310">
                    <a:moveTo>
                      <a:pt x="280" y="0"/>
                    </a:moveTo>
                    <a:lnTo>
                      <a:pt x="280" y="0"/>
                    </a:lnTo>
                    <a:lnTo>
                      <a:pt x="248" y="2"/>
                    </a:lnTo>
                    <a:lnTo>
                      <a:pt x="218" y="6"/>
                    </a:lnTo>
                    <a:lnTo>
                      <a:pt x="188" y="14"/>
                    </a:lnTo>
                    <a:lnTo>
                      <a:pt x="160" y="24"/>
                    </a:lnTo>
                    <a:lnTo>
                      <a:pt x="160" y="24"/>
                    </a:lnTo>
                    <a:lnTo>
                      <a:pt x="140" y="32"/>
                    </a:lnTo>
                    <a:lnTo>
                      <a:pt x="122" y="44"/>
                    </a:lnTo>
                    <a:lnTo>
                      <a:pt x="106" y="56"/>
                    </a:lnTo>
                    <a:lnTo>
                      <a:pt x="90" y="68"/>
                    </a:lnTo>
                    <a:lnTo>
                      <a:pt x="74" y="84"/>
                    </a:lnTo>
                    <a:lnTo>
                      <a:pt x="60" y="102"/>
                    </a:lnTo>
                    <a:lnTo>
                      <a:pt x="48" y="120"/>
                    </a:lnTo>
                    <a:lnTo>
                      <a:pt x="36" y="140"/>
                    </a:lnTo>
                    <a:lnTo>
                      <a:pt x="36" y="140"/>
                    </a:lnTo>
                    <a:lnTo>
                      <a:pt x="22" y="170"/>
                    </a:lnTo>
                    <a:lnTo>
                      <a:pt x="10" y="200"/>
                    </a:lnTo>
                    <a:lnTo>
                      <a:pt x="2" y="232"/>
                    </a:lnTo>
                    <a:lnTo>
                      <a:pt x="0" y="266"/>
                    </a:lnTo>
                    <a:lnTo>
                      <a:pt x="0" y="266"/>
                    </a:lnTo>
                    <a:lnTo>
                      <a:pt x="2" y="282"/>
                    </a:lnTo>
                    <a:lnTo>
                      <a:pt x="4" y="288"/>
                    </a:lnTo>
                    <a:lnTo>
                      <a:pt x="6" y="294"/>
                    </a:lnTo>
                    <a:lnTo>
                      <a:pt x="12" y="300"/>
                    </a:lnTo>
                    <a:lnTo>
                      <a:pt x="16" y="302"/>
                    </a:lnTo>
                    <a:lnTo>
                      <a:pt x="28" y="308"/>
                    </a:lnTo>
                    <a:lnTo>
                      <a:pt x="28" y="308"/>
                    </a:lnTo>
                    <a:lnTo>
                      <a:pt x="38" y="310"/>
                    </a:lnTo>
                    <a:lnTo>
                      <a:pt x="50" y="310"/>
                    </a:lnTo>
                    <a:lnTo>
                      <a:pt x="50" y="310"/>
                    </a:lnTo>
                    <a:lnTo>
                      <a:pt x="60" y="310"/>
                    </a:lnTo>
                    <a:lnTo>
                      <a:pt x="68" y="308"/>
                    </a:lnTo>
                    <a:lnTo>
                      <a:pt x="68" y="308"/>
                    </a:lnTo>
                    <a:lnTo>
                      <a:pt x="70" y="306"/>
                    </a:lnTo>
                    <a:lnTo>
                      <a:pt x="76" y="304"/>
                    </a:lnTo>
                    <a:lnTo>
                      <a:pt x="82" y="304"/>
                    </a:lnTo>
                    <a:lnTo>
                      <a:pt x="84" y="302"/>
                    </a:lnTo>
                    <a:lnTo>
                      <a:pt x="84" y="302"/>
                    </a:lnTo>
                    <a:lnTo>
                      <a:pt x="96" y="296"/>
                    </a:lnTo>
                    <a:lnTo>
                      <a:pt x="108" y="284"/>
                    </a:lnTo>
                    <a:lnTo>
                      <a:pt x="112" y="278"/>
                    </a:lnTo>
                    <a:lnTo>
                      <a:pt x="116" y="270"/>
                    </a:lnTo>
                    <a:lnTo>
                      <a:pt x="120" y="262"/>
                    </a:lnTo>
                    <a:lnTo>
                      <a:pt x="120" y="254"/>
                    </a:lnTo>
                    <a:lnTo>
                      <a:pt x="120" y="254"/>
                    </a:lnTo>
                    <a:lnTo>
                      <a:pt x="122" y="246"/>
                    </a:lnTo>
                    <a:lnTo>
                      <a:pt x="122" y="246"/>
                    </a:lnTo>
                    <a:lnTo>
                      <a:pt x="124" y="230"/>
                    </a:lnTo>
                    <a:lnTo>
                      <a:pt x="130" y="214"/>
                    </a:lnTo>
                    <a:lnTo>
                      <a:pt x="138" y="196"/>
                    </a:lnTo>
                    <a:lnTo>
                      <a:pt x="150" y="180"/>
                    </a:lnTo>
                    <a:lnTo>
                      <a:pt x="150" y="180"/>
                    </a:lnTo>
                    <a:lnTo>
                      <a:pt x="160" y="168"/>
                    </a:lnTo>
                    <a:lnTo>
                      <a:pt x="172" y="158"/>
                    </a:lnTo>
                    <a:lnTo>
                      <a:pt x="198" y="138"/>
                    </a:lnTo>
                    <a:lnTo>
                      <a:pt x="198" y="138"/>
                    </a:lnTo>
                    <a:lnTo>
                      <a:pt x="212" y="128"/>
                    </a:lnTo>
                    <a:lnTo>
                      <a:pt x="212" y="128"/>
                    </a:lnTo>
                    <a:lnTo>
                      <a:pt x="246" y="120"/>
                    </a:lnTo>
                    <a:lnTo>
                      <a:pt x="262" y="118"/>
                    </a:lnTo>
                    <a:lnTo>
                      <a:pt x="280" y="116"/>
                    </a:lnTo>
                    <a:lnTo>
                      <a:pt x="280" y="116"/>
                    </a:lnTo>
                    <a:lnTo>
                      <a:pt x="308" y="118"/>
                    </a:lnTo>
                    <a:lnTo>
                      <a:pt x="332" y="124"/>
                    </a:lnTo>
                    <a:lnTo>
                      <a:pt x="354" y="134"/>
                    </a:lnTo>
                    <a:lnTo>
                      <a:pt x="378" y="148"/>
                    </a:lnTo>
                    <a:lnTo>
                      <a:pt x="378" y="148"/>
                    </a:lnTo>
                    <a:lnTo>
                      <a:pt x="388" y="156"/>
                    </a:lnTo>
                    <a:lnTo>
                      <a:pt x="398" y="166"/>
                    </a:lnTo>
                    <a:lnTo>
                      <a:pt x="406" y="178"/>
                    </a:lnTo>
                    <a:lnTo>
                      <a:pt x="414" y="190"/>
                    </a:lnTo>
                    <a:lnTo>
                      <a:pt x="414" y="190"/>
                    </a:lnTo>
                    <a:lnTo>
                      <a:pt x="426" y="216"/>
                    </a:lnTo>
                    <a:lnTo>
                      <a:pt x="438" y="244"/>
                    </a:lnTo>
                    <a:lnTo>
                      <a:pt x="438" y="244"/>
                    </a:lnTo>
                    <a:lnTo>
                      <a:pt x="438" y="244"/>
                    </a:lnTo>
                    <a:lnTo>
                      <a:pt x="438" y="244"/>
                    </a:lnTo>
                    <a:lnTo>
                      <a:pt x="438" y="242"/>
                    </a:lnTo>
                    <a:lnTo>
                      <a:pt x="438" y="242"/>
                    </a:lnTo>
                    <a:lnTo>
                      <a:pt x="428" y="214"/>
                    </a:lnTo>
                    <a:lnTo>
                      <a:pt x="414" y="188"/>
                    </a:lnTo>
                    <a:lnTo>
                      <a:pt x="414" y="188"/>
                    </a:lnTo>
                    <a:lnTo>
                      <a:pt x="406" y="176"/>
                    </a:lnTo>
                    <a:lnTo>
                      <a:pt x="398" y="166"/>
                    </a:lnTo>
                    <a:lnTo>
                      <a:pt x="388" y="156"/>
                    </a:lnTo>
                    <a:lnTo>
                      <a:pt x="378" y="148"/>
                    </a:lnTo>
                    <a:lnTo>
                      <a:pt x="378" y="148"/>
                    </a:lnTo>
                    <a:lnTo>
                      <a:pt x="354" y="134"/>
                    </a:lnTo>
                    <a:lnTo>
                      <a:pt x="332" y="124"/>
                    </a:lnTo>
                    <a:lnTo>
                      <a:pt x="308" y="118"/>
                    </a:lnTo>
                    <a:lnTo>
                      <a:pt x="280" y="116"/>
                    </a:lnTo>
                    <a:lnTo>
                      <a:pt x="280" y="116"/>
                    </a:lnTo>
                    <a:lnTo>
                      <a:pt x="262" y="116"/>
                    </a:lnTo>
                    <a:lnTo>
                      <a:pt x="246" y="120"/>
                    </a:lnTo>
                    <a:lnTo>
                      <a:pt x="212" y="128"/>
                    </a:lnTo>
                    <a:lnTo>
                      <a:pt x="212" y="128"/>
                    </a:lnTo>
                    <a:lnTo>
                      <a:pt x="198" y="136"/>
                    </a:lnTo>
                    <a:lnTo>
                      <a:pt x="198" y="136"/>
                    </a:lnTo>
                    <a:lnTo>
                      <a:pt x="172" y="156"/>
                    </a:lnTo>
                    <a:lnTo>
                      <a:pt x="160" y="168"/>
                    </a:lnTo>
                    <a:lnTo>
                      <a:pt x="150" y="180"/>
                    </a:lnTo>
                    <a:lnTo>
                      <a:pt x="150" y="180"/>
                    </a:lnTo>
                    <a:lnTo>
                      <a:pt x="138" y="196"/>
                    </a:lnTo>
                    <a:lnTo>
                      <a:pt x="130" y="212"/>
                    </a:lnTo>
                    <a:lnTo>
                      <a:pt x="124" y="228"/>
                    </a:lnTo>
                    <a:lnTo>
                      <a:pt x="122" y="246"/>
                    </a:lnTo>
                    <a:lnTo>
                      <a:pt x="122" y="246"/>
                    </a:lnTo>
                    <a:lnTo>
                      <a:pt x="120" y="252"/>
                    </a:lnTo>
                    <a:lnTo>
                      <a:pt x="120" y="252"/>
                    </a:lnTo>
                    <a:lnTo>
                      <a:pt x="118" y="262"/>
                    </a:lnTo>
                    <a:lnTo>
                      <a:pt x="116" y="270"/>
                    </a:lnTo>
                    <a:lnTo>
                      <a:pt x="112" y="278"/>
                    </a:lnTo>
                    <a:lnTo>
                      <a:pt x="108" y="284"/>
                    </a:lnTo>
                    <a:lnTo>
                      <a:pt x="96" y="294"/>
                    </a:lnTo>
                    <a:lnTo>
                      <a:pt x="84" y="302"/>
                    </a:lnTo>
                    <a:lnTo>
                      <a:pt x="84" y="302"/>
                    </a:lnTo>
                    <a:lnTo>
                      <a:pt x="82" y="302"/>
                    </a:lnTo>
                    <a:lnTo>
                      <a:pt x="76" y="304"/>
                    </a:lnTo>
                    <a:lnTo>
                      <a:pt x="70" y="306"/>
                    </a:lnTo>
                    <a:lnTo>
                      <a:pt x="68" y="306"/>
                    </a:lnTo>
                    <a:lnTo>
                      <a:pt x="68" y="306"/>
                    </a:lnTo>
                    <a:lnTo>
                      <a:pt x="60" y="308"/>
                    </a:lnTo>
                    <a:lnTo>
                      <a:pt x="50" y="310"/>
                    </a:lnTo>
                    <a:lnTo>
                      <a:pt x="50" y="310"/>
                    </a:lnTo>
                    <a:lnTo>
                      <a:pt x="38" y="308"/>
                    </a:lnTo>
                    <a:lnTo>
                      <a:pt x="28" y="306"/>
                    </a:lnTo>
                    <a:lnTo>
                      <a:pt x="28" y="306"/>
                    </a:lnTo>
                    <a:lnTo>
                      <a:pt x="16" y="302"/>
                    </a:lnTo>
                    <a:lnTo>
                      <a:pt x="12" y="298"/>
                    </a:lnTo>
                    <a:lnTo>
                      <a:pt x="8" y="294"/>
                    </a:lnTo>
                    <a:lnTo>
                      <a:pt x="4" y="288"/>
                    </a:lnTo>
                    <a:lnTo>
                      <a:pt x="2" y="282"/>
                    </a:lnTo>
                    <a:lnTo>
                      <a:pt x="0" y="266"/>
                    </a:lnTo>
                    <a:lnTo>
                      <a:pt x="0" y="266"/>
                    </a:lnTo>
                    <a:lnTo>
                      <a:pt x="4" y="232"/>
                    </a:lnTo>
                    <a:lnTo>
                      <a:pt x="10" y="200"/>
                    </a:lnTo>
                    <a:lnTo>
                      <a:pt x="22" y="170"/>
                    </a:lnTo>
                    <a:lnTo>
                      <a:pt x="36" y="140"/>
                    </a:lnTo>
                    <a:lnTo>
                      <a:pt x="36" y="140"/>
                    </a:lnTo>
                    <a:lnTo>
                      <a:pt x="48" y="120"/>
                    </a:lnTo>
                    <a:lnTo>
                      <a:pt x="60" y="102"/>
                    </a:lnTo>
                    <a:lnTo>
                      <a:pt x="74" y="84"/>
                    </a:lnTo>
                    <a:lnTo>
                      <a:pt x="90" y="70"/>
                    </a:lnTo>
                    <a:lnTo>
                      <a:pt x="106" y="56"/>
                    </a:lnTo>
                    <a:lnTo>
                      <a:pt x="122" y="44"/>
                    </a:lnTo>
                    <a:lnTo>
                      <a:pt x="140" y="34"/>
                    </a:lnTo>
                    <a:lnTo>
                      <a:pt x="160" y="24"/>
                    </a:lnTo>
                    <a:lnTo>
                      <a:pt x="160" y="24"/>
                    </a:lnTo>
                    <a:lnTo>
                      <a:pt x="188" y="14"/>
                    </a:lnTo>
                    <a:lnTo>
                      <a:pt x="218" y="6"/>
                    </a:lnTo>
                    <a:lnTo>
                      <a:pt x="248" y="2"/>
                    </a:lnTo>
                    <a:lnTo>
                      <a:pt x="280" y="0"/>
                    </a:lnTo>
                    <a:lnTo>
                      <a:pt x="280" y="0"/>
                    </a:lnTo>
                    <a:lnTo>
                      <a:pt x="306" y="2"/>
                    </a:lnTo>
                    <a:lnTo>
                      <a:pt x="330" y="6"/>
                    </a:lnTo>
                    <a:lnTo>
                      <a:pt x="356" y="10"/>
                    </a:lnTo>
                    <a:lnTo>
                      <a:pt x="380" y="18"/>
                    </a:lnTo>
                    <a:lnTo>
                      <a:pt x="404" y="28"/>
                    </a:lnTo>
                    <a:lnTo>
                      <a:pt x="428" y="40"/>
                    </a:lnTo>
                    <a:lnTo>
                      <a:pt x="450" y="52"/>
                    </a:lnTo>
                    <a:lnTo>
                      <a:pt x="470" y="68"/>
                    </a:lnTo>
                    <a:lnTo>
                      <a:pt x="470" y="68"/>
                    </a:lnTo>
                    <a:lnTo>
                      <a:pt x="490" y="90"/>
                    </a:lnTo>
                    <a:lnTo>
                      <a:pt x="508" y="110"/>
                    </a:lnTo>
                    <a:lnTo>
                      <a:pt x="524" y="134"/>
                    </a:lnTo>
                    <a:lnTo>
                      <a:pt x="536" y="158"/>
                    </a:lnTo>
                    <a:lnTo>
                      <a:pt x="546" y="182"/>
                    </a:lnTo>
                    <a:lnTo>
                      <a:pt x="554" y="208"/>
                    </a:lnTo>
                    <a:lnTo>
                      <a:pt x="558" y="236"/>
                    </a:lnTo>
                    <a:lnTo>
                      <a:pt x="560" y="264"/>
                    </a:lnTo>
                    <a:lnTo>
                      <a:pt x="560" y="264"/>
                    </a:lnTo>
                    <a:lnTo>
                      <a:pt x="560" y="276"/>
                    </a:lnTo>
                    <a:lnTo>
                      <a:pt x="556" y="286"/>
                    </a:lnTo>
                    <a:lnTo>
                      <a:pt x="552" y="294"/>
                    </a:lnTo>
                    <a:lnTo>
                      <a:pt x="544" y="302"/>
                    </a:lnTo>
                    <a:lnTo>
                      <a:pt x="544" y="302"/>
                    </a:lnTo>
                    <a:lnTo>
                      <a:pt x="538" y="306"/>
                    </a:lnTo>
                    <a:lnTo>
                      <a:pt x="532" y="306"/>
                    </a:lnTo>
                    <a:lnTo>
                      <a:pt x="532" y="306"/>
                    </a:lnTo>
                    <a:lnTo>
                      <a:pt x="522" y="308"/>
                    </a:lnTo>
                    <a:lnTo>
                      <a:pt x="512" y="310"/>
                    </a:lnTo>
                    <a:lnTo>
                      <a:pt x="512" y="310"/>
                    </a:lnTo>
                    <a:lnTo>
                      <a:pt x="502" y="308"/>
                    </a:lnTo>
                    <a:lnTo>
                      <a:pt x="492" y="306"/>
                    </a:lnTo>
                    <a:lnTo>
                      <a:pt x="492" y="306"/>
                    </a:lnTo>
                    <a:lnTo>
                      <a:pt x="490" y="306"/>
                    </a:lnTo>
                    <a:lnTo>
                      <a:pt x="484" y="304"/>
                    </a:lnTo>
                    <a:lnTo>
                      <a:pt x="478" y="302"/>
                    </a:lnTo>
                    <a:lnTo>
                      <a:pt x="476" y="302"/>
                    </a:lnTo>
                    <a:lnTo>
                      <a:pt x="476" y="302"/>
                    </a:lnTo>
                    <a:lnTo>
                      <a:pt x="462" y="294"/>
                    </a:lnTo>
                    <a:lnTo>
                      <a:pt x="450" y="284"/>
                    </a:lnTo>
                    <a:lnTo>
                      <a:pt x="444" y="276"/>
                    </a:lnTo>
                    <a:lnTo>
                      <a:pt x="440" y="270"/>
                    </a:lnTo>
                    <a:lnTo>
                      <a:pt x="436" y="260"/>
                    </a:lnTo>
                    <a:lnTo>
                      <a:pt x="434" y="252"/>
                    </a:lnTo>
                    <a:lnTo>
                      <a:pt x="434" y="252"/>
                    </a:lnTo>
                    <a:lnTo>
                      <a:pt x="434" y="252"/>
                    </a:lnTo>
                    <a:lnTo>
                      <a:pt x="434" y="252"/>
                    </a:lnTo>
                    <a:lnTo>
                      <a:pt x="434" y="252"/>
                    </a:lnTo>
                    <a:lnTo>
                      <a:pt x="434" y="252"/>
                    </a:lnTo>
                    <a:lnTo>
                      <a:pt x="434" y="252"/>
                    </a:lnTo>
                    <a:lnTo>
                      <a:pt x="434" y="252"/>
                    </a:lnTo>
                    <a:lnTo>
                      <a:pt x="434" y="252"/>
                    </a:lnTo>
                    <a:lnTo>
                      <a:pt x="434" y="252"/>
                    </a:lnTo>
                    <a:lnTo>
                      <a:pt x="436" y="262"/>
                    </a:lnTo>
                    <a:lnTo>
                      <a:pt x="440" y="270"/>
                    </a:lnTo>
                    <a:lnTo>
                      <a:pt x="444" y="278"/>
                    </a:lnTo>
                    <a:lnTo>
                      <a:pt x="450" y="284"/>
                    </a:lnTo>
                    <a:lnTo>
                      <a:pt x="462" y="296"/>
                    </a:lnTo>
                    <a:lnTo>
                      <a:pt x="476" y="302"/>
                    </a:lnTo>
                    <a:lnTo>
                      <a:pt x="476" y="302"/>
                    </a:lnTo>
                    <a:lnTo>
                      <a:pt x="484" y="304"/>
                    </a:lnTo>
                    <a:lnTo>
                      <a:pt x="490" y="306"/>
                    </a:lnTo>
                    <a:lnTo>
                      <a:pt x="492" y="308"/>
                    </a:lnTo>
                    <a:lnTo>
                      <a:pt x="492" y="308"/>
                    </a:lnTo>
                    <a:lnTo>
                      <a:pt x="502" y="310"/>
                    </a:lnTo>
                    <a:lnTo>
                      <a:pt x="512" y="310"/>
                    </a:lnTo>
                    <a:lnTo>
                      <a:pt x="512" y="310"/>
                    </a:lnTo>
                    <a:lnTo>
                      <a:pt x="522" y="310"/>
                    </a:lnTo>
                    <a:lnTo>
                      <a:pt x="532" y="308"/>
                    </a:lnTo>
                    <a:lnTo>
                      <a:pt x="532" y="308"/>
                    </a:lnTo>
                    <a:lnTo>
                      <a:pt x="538" y="306"/>
                    </a:lnTo>
                    <a:lnTo>
                      <a:pt x="544" y="302"/>
                    </a:lnTo>
                    <a:lnTo>
                      <a:pt x="544" y="302"/>
                    </a:lnTo>
                    <a:lnTo>
                      <a:pt x="552" y="296"/>
                    </a:lnTo>
                    <a:lnTo>
                      <a:pt x="556" y="288"/>
                    </a:lnTo>
                    <a:lnTo>
                      <a:pt x="560" y="276"/>
                    </a:lnTo>
                    <a:lnTo>
                      <a:pt x="560" y="264"/>
                    </a:lnTo>
                    <a:lnTo>
                      <a:pt x="560" y="264"/>
                    </a:lnTo>
                    <a:lnTo>
                      <a:pt x="558" y="236"/>
                    </a:lnTo>
                    <a:lnTo>
                      <a:pt x="554" y="208"/>
                    </a:lnTo>
                    <a:lnTo>
                      <a:pt x="546" y="182"/>
                    </a:lnTo>
                    <a:lnTo>
                      <a:pt x="536" y="158"/>
                    </a:lnTo>
                    <a:lnTo>
                      <a:pt x="524" y="134"/>
                    </a:lnTo>
                    <a:lnTo>
                      <a:pt x="508" y="110"/>
                    </a:lnTo>
                    <a:lnTo>
                      <a:pt x="490" y="88"/>
                    </a:lnTo>
                    <a:lnTo>
                      <a:pt x="470" y="68"/>
                    </a:lnTo>
                    <a:lnTo>
                      <a:pt x="470" y="68"/>
                    </a:lnTo>
                    <a:lnTo>
                      <a:pt x="450" y="52"/>
                    </a:lnTo>
                    <a:lnTo>
                      <a:pt x="428" y="38"/>
                    </a:lnTo>
                    <a:lnTo>
                      <a:pt x="404" y="26"/>
                    </a:lnTo>
                    <a:lnTo>
                      <a:pt x="380" y="18"/>
                    </a:lnTo>
                    <a:lnTo>
                      <a:pt x="356" y="10"/>
                    </a:lnTo>
                    <a:lnTo>
                      <a:pt x="330" y="4"/>
                    </a:lnTo>
                    <a:lnTo>
                      <a:pt x="306" y="2"/>
                    </a:lnTo>
                    <a:lnTo>
                      <a:pt x="280" y="0"/>
                    </a:lnTo>
                  </a:path>
                </a:pathLst>
              </a:custGeom>
              <a:noFill/>
              <a:ln>
                <a:noFill/>
              </a:ln>
            </p:spPr>
            <p:txBody>
              <a:bodyPr vert="horz" wrap="square" lIns="91440" tIns="45720" rIns="91440" bIns="45720" numCol="1" anchor="t" anchorCtr="0" compatLnSpc="1"/>
              <a:lstStyle/>
              <a:p>
                <a:endParaRPr lang="zh-CN" altLang="en-US"/>
              </a:p>
            </p:txBody>
          </p:sp>
          <p:sp>
            <p:nvSpPr>
              <p:cNvPr id="818" name="Freeform 197"/>
              <p:cNvSpPr/>
              <p:nvPr/>
            </p:nvSpPr>
            <p:spPr bwMode="auto">
              <a:xfrm>
                <a:off x="2611" y="3259"/>
                <a:ext cx="560" cy="310"/>
              </a:xfrm>
              <a:custGeom>
                <a:avLst/>
                <a:gdLst>
                  <a:gd name="T0" fmla="*/ 218 w 560"/>
                  <a:gd name="T1" fmla="*/ 6 h 310"/>
                  <a:gd name="T2" fmla="*/ 140 w 560"/>
                  <a:gd name="T3" fmla="*/ 34 h 310"/>
                  <a:gd name="T4" fmla="*/ 74 w 560"/>
                  <a:gd name="T5" fmla="*/ 84 h 310"/>
                  <a:gd name="T6" fmla="*/ 36 w 560"/>
                  <a:gd name="T7" fmla="*/ 140 h 310"/>
                  <a:gd name="T8" fmla="*/ 0 w 560"/>
                  <a:gd name="T9" fmla="*/ 266 h 310"/>
                  <a:gd name="T10" fmla="*/ 8 w 560"/>
                  <a:gd name="T11" fmla="*/ 294 h 310"/>
                  <a:gd name="T12" fmla="*/ 28 w 560"/>
                  <a:gd name="T13" fmla="*/ 306 h 310"/>
                  <a:gd name="T14" fmla="*/ 60 w 560"/>
                  <a:gd name="T15" fmla="*/ 308 h 310"/>
                  <a:gd name="T16" fmla="*/ 76 w 560"/>
                  <a:gd name="T17" fmla="*/ 304 h 310"/>
                  <a:gd name="T18" fmla="*/ 96 w 560"/>
                  <a:gd name="T19" fmla="*/ 294 h 310"/>
                  <a:gd name="T20" fmla="*/ 118 w 560"/>
                  <a:gd name="T21" fmla="*/ 262 h 310"/>
                  <a:gd name="T22" fmla="*/ 122 w 560"/>
                  <a:gd name="T23" fmla="*/ 246 h 310"/>
                  <a:gd name="T24" fmla="*/ 150 w 560"/>
                  <a:gd name="T25" fmla="*/ 180 h 310"/>
                  <a:gd name="T26" fmla="*/ 198 w 560"/>
                  <a:gd name="T27" fmla="*/ 136 h 310"/>
                  <a:gd name="T28" fmla="*/ 246 w 560"/>
                  <a:gd name="T29" fmla="*/ 120 h 310"/>
                  <a:gd name="T30" fmla="*/ 308 w 560"/>
                  <a:gd name="T31" fmla="*/ 118 h 310"/>
                  <a:gd name="T32" fmla="*/ 378 w 560"/>
                  <a:gd name="T33" fmla="*/ 148 h 310"/>
                  <a:gd name="T34" fmla="*/ 414 w 560"/>
                  <a:gd name="T35" fmla="*/ 188 h 310"/>
                  <a:gd name="T36" fmla="*/ 438 w 560"/>
                  <a:gd name="T37" fmla="*/ 242 h 310"/>
                  <a:gd name="T38" fmla="*/ 438 w 560"/>
                  <a:gd name="T39" fmla="*/ 242 h 310"/>
                  <a:gd name="T40" fmla="*/ 406 w 560"/>
                  <a:gd name="T41" fmla="*/ 176 h 310"/>
                  <a:gd name="T42" fmla="*/ 378 w 560"/>
                  <a:gd name="T43" fmla="*/ 146 h 310"/>
                  <a:gd name="T44" fmla="*/ 280 w 560"/>
                  <a:gd name="T45" fmla="*/ 114 h 310"/>
                  <a:gd name="T46" fmla="*/ 212 w 560"/>
                  <a:gd name="T47" fmla="*/ 126 h 310"/>
                  <a:gd name="T48" fmla="*/ 172 w 560"/>
                  <a:gd name="T49" fmla="*/ 156 h 310"/>
                  <a:gd name="T50" fmla="*/ 138 w 560"/>
                  <a:gd name="T51" fmla="*/ 194 h 310"/>
                  <a:gd name="T52" fmla="*/ 122 w 560"/>
                  <a:gd name="T53" fmla="*/ 244 h 310"/>
                  <a:gd name="T54" fmla="*/ 116 w 560"/>
                  <a:gd name="T55" fmla="*/ 268 h 310"/>
                  <a:gd name="T56" fmla="*/ 84 w 560"/>
                  <a:gd name="T57" fmla="*/ 300 h 310"/>
                  <a:gd name="T58" fmla="*/ 68 w 560"/>
                  <a:gd name="T59" fmla="*/ 306 h 310"/>
                  <a:gd name="T60" fmla="*/ 50 w 560"/>
                  <a:gd name="T61" fmla="*/ 310 h 310"/>
                  <a:gd name="T62" fmla="*/ 16 w 560"/>
                  <a:gd name="T63" fmla="*/ 302 h 310"/>
                  <a:gd name="T64" fmla="*/ 0 w 560"/>
                  <a:gd name="T65" fmla="*/ 266 h 310"/>
                  <a:gd name="T66" fmla="*/ 36 w 560"/>
                  <a:gd name="T67" fmla="*/ 140 h 310"/>
                  <a:gd name="T68" fmla="*/ 74 w 560"/>
                  <a:gd name="T69" fmla="*/ 86 h 310"/>
                  <a:gd name="T70" fmla="*/ 142 w 560"/>
                  <a:gd name="T71" fmla="*/ 34 h 310"/>
                  <a:gd name="T72" fmla="*/ 218 w 560"/>
                  <a:gd name="T73" fmla="*/ 8 h 310"/>
                  <a:gd name="T74" fmla="*/ 306 w 560"/>
                  <a:gd name="T75" fmla="*/ 2 h 310"/>
                  <a:gd name="T76" fmla="*/ 404 w 560"/>
                  <a:gd name="T77" fmla="*/ 28 h 310"/>
                  <a:gd name="T78" fmla="*/ 468 w 560"/>
                  <a:gd name="T79" fmla="*/ 70 h 310"/>
                  <a:gd name="T80" fmla="*/ 536 w 560"/>
                  <a:gd name="T81" fmla="*/ 158 h 310"/>
                  <a:gd name="T82" fmla="*/ 560 w 560"/>
                  <a:gd name="T83" fmla="*/ 264 h 310"/>
                  <a:gd name="T84" fmla="*/ 550 w 560"/>
                  <a:gd name="T85" fmla="*/ 294 h 310"/>
                  <a:gd name="T86" fmla="*/ 532 w 560"/>
                  <a:gd name="T87" fmla="*/ 306 h 310"/>
                  <a:gd name="T88" fmla="*/ 512 w 560"/>
                  <a:gd name="T89" fmla="*/ 310 h 310"/>
                  <a:gd name="T90" fmla="*/ 490 w 560"/>
                  <a:gd name="T91" fmla="*/ 304 h 310"/>
                  <a:gd name="T92" fmla="*/ 476 w 560"/>
                  <a:gd name="T93" fmla="*/ 300 h 310"/>
                  <a:gd name="T94" fmla="*/ 440 w 560"/>
                  <a:gd name="T95" fmla="*/ 268 h 310"/>
                  <a:gd name="T96" fmla="*/ 434 w 560"/>
                  <a:gd name="T97" fmla="*/ 250 h 310"/>
                  <a:gd name="T98" fmla="*/ 434 w 560"/>
                  <a:gd name="T99" fmla="*/ 252 h 310"/>
                  <a:gd name="T100" fmla="*/ 436 w 560"/>
                  <a:gd name="T101" fmla="*/ 260 h 310"/>
                  <a:gd name="T102" fmla="*/ 462 w 560"/>
                  <a:gd name="T103" fmla="*/ 294 h 310"/>
                  <a:gd name="T104" fmla="*/ 484 w 560"/>
                  <a:gd name="T105" fmla="*/ 304 h 310"/>
                  <a:gd name="T106" fmla="*/ 502 w 560"/>
                  <a:gd name="T107" fmla="*/ 308 h 310"/>
                  <a:gd name="T108" fmla="*/ 532 w 560"/>
                  <a:gd name="T109" fmla="*/ 306 h 310"/>
                  <a:gd name="T110" fmla="*/ 544 w 560"/>
                  <a:gd name="T111" fmla="*/ 302 h 310"/>
                  <a:gd name="T112" fmla="*/ 560 w 560"/>
                  <a:gd name="T113" fmla="*/ 264 h 310"/>
                  <a:gd name="T114" fmla="*/ 546 w 560"/>
                  <a:gd name="T115" fmla="*/ 182 h 310"/>
                  <a:gd name="T116" fmla="*/ 490 w 560"/>
                  <a:gd name="T117" fmla="*/ 90 h 310"/>
                  <a:gd name="T118" fmla="*/ 428 w 560"/>
                  <a:gd name="T119" fmla="*/ 40 h 310"/>
                  <a:gd name="T120" fmla="*/ 330 w 560"/>
                  <a:gd name="T121" fmla="*/ 6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0" h="310">
                    <a:moveTo>
                      <a:pt x="280" y="0"/>
                    </a:moveTo>
                    <a:lnTo>
                      <a:pt x="280" y="0"/>
                    </a:lnTo>
                    <a:lnTo>
                      <a:pt x="248" y="2"/>
                    </a:lnTo>
                    <a:lnTo>
                      <a:pt x="218" y="6"/>
                    </a:lnTo>
                    <a:lnTo>
                      <a:pt x="188" y="14"/>
                    </a:lnTo>
                    <a:lnTo>
                      <a:pt x="160" y="24"/>
                    </a:lnTo>
                    <a:lnTo>
                      <a:pt x="160" y="24"/>
                    </a:lnTo>
                    <a:lnTo>
                      <a:pt x="140" y="34"/>
                    </a:lnTo>
                    <a:lnTo>
                      <a:pt x="122" y="44"/>
                    </a:lnTo>
                    <a:lnTo>
                      <a:pt x="106" y="56"/>
                    </a:lnTo>
                    <a:lnTo>
                      <a:pt x="90" y="70"/>
                    </a:lnTo>
                    <a:lnTo>
                      <a:pt x="74" y="84"/>
                    </a:lnTo>
                    <a:lnTo>
                      <a:pt x="60" y="102"/>
                    </a:lnTo>
                    <a:lnTo>
                      <a:pt x="48" y="120"/>
                    </a:lnTo>
                    <a:lnTo>
                      <a:pt x="36" y="140"/>
                    </a:lnTo>
                    <a:lnTo>
                      <a:pt x="36" y="140"/>
                    </a:lnTo>
                    <a:lnTo>
                      <a:pt x="22" y="170"/>
                    </a:lnTo>
                    <a:lnTo>
                      <a:pt x="10" y="200"/>
                    </a:lnTo>
                    <a:lnTo>
                      <a:pt x="4" y="232"/>
                    </a:lnTo>
                    <a:lnTo>
                      <a:pt x="0" y="266"/>
                    </a:lnTo>
                    <a:lnTo>
                      <a:pt x="0" y="266"/>
                    </a:lnTo>
                    <a:lnTo>
                      <a:pt x="2" y="282"/>
                    </a:lnTo>
                    <a:lnTo>
                      <a:pt x="4" y="288"/>
                    </a:lnTo>
                    <a:lnTo>
                      <a:pt x="8" y="294"/>
                    </a:lnTo>
                    <a:lnTo>
                      <a:pt x="12" y="298"/>
                    </a:lnTo>
                    <a:lnTo>
                      <a:pt x="16" y="302"/>
                    </a:lnTo>
                    <a:lnTo>
                      <a:pt x="28" y="306"/>
                    </a:lnTo>
                    <a:lnTo>
                      <a:pt x="28" y="306"/>
                    </a:lnTo>
                    <a:lnTo>
                      <a:pt x="38" y="308"/>
                    </a:lnTo>
                    <a:lnTo>
                      <a:pt x="50" y="310"/>
                    </a:lnTo>
                    <a:lnTo>
                      <a:pt x="50" y="310"/>
                    </a:lnTo>
                    <a:lnTo>
                      <a:pt x="60" y="308"/>
                    </a:lnTo>
                    <a:lnTo>
                      <a:pt x="68" y="306"/>
                    </a:lnTo>
                    <a:lnTo>
                      <a:pt x="68" y="306"/>
                    </a:lnTo>
                    <a:lnTo>
                      <a:pt x="70" y="306"/>
                    </a:lnTo>
                    <a:lnTo>
                      <a:pt x="76" y="304"/>
                    </a:lnTo>
                    <a:lnTo>
                      <a:pt x="82" y="302"/>
                    </a:lnTo>
                    <a:lnTo>
                      <a:pt x="84" y="302"/>
                    </a:lnTo>
                    <a:lnTo>
                      <a:pt x="84" y="302"/>
                    </a:lnTo>
                    <a:lnTo>
                      <a:pt x="96" y="294"/>
                    </a:lnTo>
                    <a:lnTo>
                      <a:pt x="108" y="284"/>
                    </a:lnTo>
                    <a:lnTo>
                      <a:pt x="112" y="278"/>
                    </a:lnTo>
                    <a:lnTo>
                      <a:pt x="116" y="270"/>
                    </a:lnTo>
                    <a:lnTo>
                      <a:pt x="118" y="262"/>
                    </a:lnTo>
                    <a:lnTo>
                      <a:pt x="120" y="252"/>
                    </a:lnTo>
                    <a:lnTo>
                      <a:pt x="120" y="252"/>
                    </a:lnTo>
                    <a:lnTo>
                      <a:pt x="122" y="246"/>
                    </a:lnTo>
                    <a:lnTo>
                      <a:pt x="122" y="246"/>
                    </a:lnTo>
                    <a:lnTo>
                      <a:pt x="124" y="228"/>
                    </a:lnTo>
                    <a:lnTo>
                      <a:pt x="130" y="212"/>
                    </a:lnTo>
                    <a:lnTo>
                      <a:pt x="138" y="196"/>
                    </a:lnTo>
                    <a:lnTo>
                      <a:pt x="150" y="180"/>
                    </a:lnTo>
                    <a:lnTo>
                      <a:pt x="150" y="180"/>
                    </a:lnTo>
                    <a:lnTo>
                      <a:pt x="160" y="168"/>
                    </a:lnTo>
                    <a:lnTo>
                      <a:pt x="172" y="156"/>
                    </a:lnTo>
                    <a:lnTo>
                      <a:pt x="198" y="136"/>
                    </a:lnTo>
                    <a:lnTo>
                      <a:pt x="198" y="136"/>
                    </a:lnTo>
                    <a:lnTo>
                      <a:pt x="212" y="128"/>
                    </a:lnTo>
                    <a:lnTo>
                      <a:pt x="212" y="128"/>
                    </a:lnTo>
                    <a:lnTo>
                      <a:pt x="246" y="120"/>
                    </a:lnTo>
                    <a:lnTo>
                      <a:pt x="262" y="116"/>
                    </a:lnTo>
                    <a:lnTo>
                      <a:pt x="280" y="116"/>
                    </a:lnTo>
                    <a:lnTo>
                      <a:pt x="280" y="116"/>
                    </a:lnTo>
                    <a:lnTo>
                      <a:pt x="308" y="118"/>
                    </a:lnTo>
                    <a:lnTo>
                      <a:pt x="332" y="124"/>
                    </a:lnTo>
                    <a:lnTo>
                      <a:pt x="354" y="134"/>
                    </a:lnTo>
                    <a:lnTo>
                      <a:pt x="378" y="148"/>
                    </a:lnTo>
                    <a:lnTo>
                      <a:pt x="378" y="148"/>
                    </a:lnTo>
                    <a:lnTo>
                      <a:pt x="388" y="156"/>
                    </a:lnTo>
                    <a:lnTo>
                      <a:pt x="398" y="166"/>
                    </a:lnTo>
                    <a:lnTo>
                      <a:pt x="406" y="176"/>
                    </a:lnTo>
                    <a:lnTo>
                      <a:pt x="414" y="188"/>
                    </a:lnTo>
                    <a:lnTo>
                      <a:pt x="414" y="188"/>
                    </a:lnTo>
                    <a:lnTo>
                      <a:pt x="428" y="214"/>
                    </a:lnTo>
                    <a:lnTo>
                      <a:pt x="438" y="242"/>
                    </a:lnTo>
                    <a:lnTo>
                      <a:pt x="438" y="242"/>
                    </a:lnTo>
                    <a:lnTo>
                      <a:pt x="438" y="242"/>
                    </a:lnTo>
                    <a:lnTo>
                      <a:pt x="438" y="242"/>
                    </a:lnTo>
                    <a:lnTo>
                      <a:pt x="438" y="242"/>
                    </a:lnTo>
                    <a:lnTo>
                      <a:pt x="438" y="242"/>
                    </a:lnTo>
                    <a:lnTo>
                      <a:pt x="428" y="214"/>
                    </a:lnTo>
                    <a:lnTo>
                      <a:pt x="414" y="188"/>
                    </a:lnTo>
                    <a:lnTo>
                      <a:pt x="414" y="188"/>
                    </a:lnTo>
                    <a:lnTo>
                      <a:pt x="406" y="176"/>
                    </a:lnTo>
                    <a:lnTo>
                      <a:pt x="398" y="164"/>
                    </a:lnTo>
                    <a:lnTo>
                      <a:pt x="388" y="154"/>
                    </a:lnTo>
                    <a:lnTo>
                      <a:pt x="378" y="146"/>
                    </a:lnTo>
                    <a:lnTo>
                      <a:pt x="378" y="146"/>
                    </a:lnTo>
                    <a:lnTo>
                      <a:pt x="354" y="132"/>
                    </a:lnTo>
                    <a:lnTo>
                      <a:pt x="332" y="122"/>
                    </a:lnTo>
                    <a:lnTo>
                      <a:pt x="308" y="116"/>
                    </a:lnTo>
                    <a:lnTo>
                      <a:pt x="280" y="114"/>
                    </a:lnTo>
                    <a:lnTo>
                      <a:pt x="280" y="114"/>
                    </a:lnTo>
                    <a:lnTo>
                      <a:pt x="262" y="116"/>
                    </a:lnTo>
                    <a:lnTo>
                      <a:pt x="246" y="118"/>
                    </a:lnTo>
                    <a:lnTo>
                      <a:pt x="212" y="126"/>
                    </a:lnTo>
                    <a:lnTo>
                      <a:pt x="212" y="126"/>
                    </a:lnTo>
                    <a:lnTo>
                      <a:pt x="198" y="136"/>
                    </a:lnTo>
                    <a:lnTo>
                      <a:pt x="198" y="136"/>
                    </a:lnTo>
                    <a:lnTo>
                      <a:pt x="172" y="156"/>
                    </a:lnTo>
                    <a:lnTo>
                      <a:pt x="160" y="166"/>
                    </a:lnTo>
                    <a:lnTo>
                      <a:pt x="150" y="178"/>
                    </a:lnTo>
                    <a:lnTo>
                      <a:pt x="150" y="178"/>
                    </a:lnTo>
                    <a:lnTo>
                      <a:pt x="138" y="194"/>
                    </a:lnTo>
                    <a:lnTo>
                      <a:pt x="130" y="212"/>
                    </a:lnTo>
                    <a:lnTo>
                      <a:pt x="124" y="228"/>
                    </a:lnTo>
                    <a:lnTo>
                      <a:pt x="122" y="244"/>
                    </a:lnTo>
                    <a:lnTo>
                      <a:pt x="122" y="244"/>
                    </a:lnTo>
                    <a:lnTo>
                      <a:pt x="120" y="252"/>
                    </a:lnTo>
                    <a:lnTo>
                      <a:pt x="120" y="252"/>
                    </a:lnTo>
                    <a:lnTo>
                      <a:pt x="118" y="260"/>
                    </a:lnTo>
                    <a:lnTo>
                      <a:pt x="116" y="268"/>
                    </a:lnTo>
                    <a:lnTo>
                      <a:pt x="108" y="282"/>
                    </a:lnTo>
                    <a:lnTo>
                      <a:pt x="96" y="294"/>
                    </a:lnTo>
                    <a:lnTo>
                      <a:pt x="84" y="300"/>
                    </a:lnTo>
                    <a:lnTo>
                      <a:pt x="84" y="300"/>
                    </a:lnTo>
                    <a:lnTo>
                      <a:pt x="82" y="302"/>
                    </a:lnTo>
                    <a:lnTo>
                      <a:pt x="76" y="304"/>
                    </a:lnTo>
                    <a:lnTo>
                      <a:pt x="70" y="304"/>
                    </a:lnTo>
                    <a:lnTo>
                      <a:pt x="68" y="306"/>
                    </a:lnTo>
                    <a:lnTo>
                      <a:pt x="68" y="306"/>
                    </a:lnTo>
                    <a:lnTo>
                      <a:pt x="60" y="308"/>
                    </a:lnTo>
                    <a:lnTo>
                      <a:pt x="50" y="310"/>
                    </a:lnTo>
                    <a:lnTo>
                      <a:pt x="50" y="310"/>
                    </a:lnTo>
                    <a:lnTo>
                      <a:pt x="38" y="308"/>
                    </a:lnTo>
                    <a:lnTo>
                      <a:pt x="28" y="306"/>
                    </a:lnTo>
                    <a:lnTo>
                      <a:pt x="28" y="306"/>
                    </a:lnTo>
                    <a:lnTo>
                      <a:pt x="16" y="302"/>
                    </a:lnTo>
                    <a:lnTo>
                      <a:pt x="8" y="294"/>
                    </a:lnTo>
                    <a:lnTo>
                      <a:pt x="2" y="280"/>
                    </a:lnTo>
                    <a:lnTo>
                      <a:pt x="0" y="266"/>
                    </a:lnTo>
                    <a:lnTo>
                      <a:pt x="0" y="266"/>
                    </a:lnTo>
                    <a:lnTo>
                      <a:pt x="4" y="232"/>
                    </a:lnTo>
                    <a:lnTo>
                      <a:pt x="12" y="200"/>
                    </a:lnTo>
                    <a:lnTo>
                      <a:pt x="22" y="170"/>
                    </a:lnTo>
                    <a:lnTo>
                      <a:pt x="36" y="140"/>
                    </a:lnTo>
                    <a:lnTo>
                      <a:pt x="36" y="140"/>
                    </a:lnTo>
                    <a:lnTo>
                      <a:pt x="48" y="120"/>
                    </a:lnTo>
                    <a:lnTo>
                      <a:pt x="62" y="102"/>
                    </a:lnTo>
                    <a:lnTo>
                      <a:pt x="74" y="86"/>
                    </a:lnTo>
                    <a:lnTo>
                      <a:pt x="90" y="70"/>
                    </a:lnTo>
                    <a:lnTo>
                      <a:pt x="106" y="56"/>
                    </a:lnTo>
                    <a:lnTo>
                      <a:pt x="124" y="44"/>
                    </a:lnTo>
                    <a:lnTo>
                      <a:pt x="142" y="34"/>
                    </a:lnTo>
                    <a:lnTo>
                      <a:pt x="160" y="24"/>
                    </a:lnTo>
                    <a:lnTo>
                      <a:pt x="160" y="24"/>
                    </a:lnTo>
                    <a:lnTo>
                      <a:pt x="188" y="14"/>
                    </a:lnTo>
                    <a:lnTo>
                      <a:pt x="218" y="8"/>
                    </a:lnTo>
                    <a:lnTo>
                      <a:pt x="248" y="2"/>
                    </a:lnTo>
                    <a:lnTo>
                      <a:pt x="280" y="2"/>
                    </a:lnTo>
                    <a:lnTo>
                      <a:pt x="280" y="2"/>
                    </a:lnTo>
                    <a:lnTo>
                      <a:pt x="306" y="2"/>
                    </a:lnTo>
                    <a:lnTo>
                      <a:pt x="330" y="6"/>
                    </a:lnTo>
                    <a:lnTo>
                      <a:pt x="356" y="10"/>
                    </a:lnTo>
                    <a:lnTo>
                      <a:pt x="380" y="18"/>
                    </a:lnTo>
                    <a:lnTo>
                      <a:pt x="404" y="28"/>
                    </a:lnTo>
                    <a:lnTo>
                      <a:pt x="428" y="40"/>
                    </a:lnTo>
                    <a:lnTo>
                      <a:pt x="448" y="54"/>
                    </a:lnTo>
                    <a:lnTo>
                      <a:pt x="468" y="70"/>
                    </a:lnTo>
                    <a:lnTo>
                      <a:pt x="468" y="70"/>
                    </a:lnTo>
                    <a:lnTo>
                      <a:pt x="490" y="90"/>
                    </a:lnTo>
                    <a:lnTo>
                      <a:pt x="508" y="110"/>
                    </a:lnTo>
                    <a:lnTo>
                      <a:pt x="522" y="134"/>
                    </a:lnTo>
                    <a:lnTo>
                      <a:pt x="536" y="158"/>
                    </a:lnTo>
                    <a:lnTo>
                      <a:pt x="544" y="182"/>
                    </a:lnTo>
                    <a:lnTo>
                      <a:pt x="552" y="208"/>
                    </a:lnTo>
                    <a:lnTo>
                      <a:pt x="558" y="236"/>
                    </a:lnTo>
                    <a:lnTo>
                      <a:pt x="560" y="264"/>
                    </a:lnTo>
                    <a:lnTo>
                      <a:pt x="560" y="264"/>
                    </a:lnTo>
                    <a:lnTo>
                      <a:pt x="558" y="276"/>
                    </a:lnTo>
                    <a:lnTo>
                      <a:pt x="556" y="286"/>
                    </a:lnTo>
                    <a:lnTo>
                      <a:pt x="550" y="294"/>
                    </a:lnTo>
                    <a:lnTo>
                      <a:pt x="544" y="300"/>
                    </a:lnTo>
                    <a:lnTo>
                      <a:pt x="544" y="300"/>
                    </a:lnTo>
                    <a:lnTo>
                      <a:pt x="538" y="306"/>
                    </a:lnTo>
                    <a:lnTo>
                      <a:pt x="532" y="306"/>
                    </a:lnTo>
                    <a:lnTo>
                      <a:pt x="532" y="306"/>
                    </a:lnTo>
                    <a:lnTo>
                      <a:pt x="522" y="308"/>
                    </a:lnTo>
                    <a:lnTo>
                      <a:pt x="512" y="310"/>
                    </a:lnTo>
                    <a:lnTo>
                      <a:pt x="512" y="310"/>
                    </a:lnTo>
                    <a:lnTo>
                      <a:pt x="502" y="308"/>
                    </a:lnTo>
                    <a:lnTo>
                      <a:pt x="492" y="306"/>
                    </a:lnTo>
                    <a:lnTo>
                      <a:pt x="492" y="306"/>
                    </a:lnTo>
                    <a:lnTo>
                      <a:pt x="490" y="304"/>
                    </a:lnTo>
                    <a:lnTo>
                      <a:pt x="484" y="304"/>
                    </a:lnTo>
                    <a:lnTo>
                      <a:pt x="478" y="302"/>
                    </a:lnTo>
                    <a:lnTo>
                      <a:pt x="476" y="300"/>
                    </a:lnTo>
                    <a:lnTo>
                      <a:pt x="476" y="300"/>
                    </a:lnTo>
                    <a:lnTo>
                      <a:pt x="462" y="294"/>
                    </a:lnTo>
                    <a:lnTo>
                      <a:pt x="450" y="282"/>
                    </a:lnTo>
                    <a:lnTo>
                      <a:pt x="444" y="276"/>
                    </a:lnTo>
                    <a:lnTo>
                      <a:pt x="440" y="268"/>
                    </a:lnTo>
                    <a:lnTo>
                      <a:pt x="436" y="260"/>
                    </a:lnTo>
                    <a:lnTo>
                      <a:pt x="434" y="250"/>
                    </a:lnTo>
                    <a:lnTo>
                      <a:pt x="434" y="250"/>
                    </a:lnTo>
                    <a:lnTo>
                      <a:pt x="434" y="250"/>
                    </a:lnTo>
                    <a:lnTo>
                      <a:pt x="434" y="250"/>
                    </a:lnTo>
                    <a:lnTo>
                      <a:pt x="434" y="252"/>
                    </a:lnTo>
                    <a:lnTo>
                      <a:pt x="434" y="252"/>
                    </a:lnTo>
                    <a:lnTo>
                      <a:pt x="434" y="252"/>
                    </a:lnTo>
                    <a:lnTo>
                      <a:pt x="434" y="252"/>
                    </a:lnTo>
                    <a:lnTo>
                      <a:pt x="434" y="252"/>
                    </a:lnTo>
                    <a:lnTo>
                      <a:pt x="434" y="252"/>
                    </a:lnTo>
                    <a:lnTo>
                      <a:pt x="436" y="260"/>
                    </a:lnTo>
                    <a:lnTo>
                      <a:pt x="440" y="270"/>
                    </a:lnTo>
                    <a:lnTo>
                      <a:pt x="444" y="276"/>
                    </a:lnTo>
                    <a:lnTo>
                      <a:pt x="450" y="284"/>
                    </a:lnTo>
                    <a:lnTo>
                      <a:pt x="462" y="294"/>
                    </a:lnTo>
                    <a:lnTo>
                      <a:pt x="476" y="302"/>
                    </a:lnTo>
                    <a:lnTo>
                      <a:pt x="476" y="302"/>
                    </a:lnTo>
                    <a:lnTo>
                      <a:pt x="478" y="302"/>
                    </a:lnTo>
                    <a:lnTo>
                      <a:pt x="484" y="304"/>
                    </a:lnTo>
                    <a:lnTo>
                      <a:pt x="490" y="306"/>
                    </a:lnTo>
                    <a:lnTo>
                      <a:pt x="492" y="306"/>
                    </a:lnTo>
                    <a:lnTo>
                      <a:pt x="492" y="306"/>
                    </a:lnTo>
                    <a:lnTo>
                      <a:pt x="502" y="308"/>
                    </a:lnTo>
                    <a:lnTo>
                      <a:pt x="512" y="310"/>
                    </a:lnTo>
                    <a:lnTo>
                      <a:pt x="512" y="310"/>
                    </a:lnTo>
                    <a:lnTo>
                      <a:pt x="522" y="308"/>
                    </a:lnTo>
                    <a:lnTo>
                      <a:pt x="532" y="306"/>
                    </a:lnTo>
                    <a:lnTo>
                      <a:pt x="532" y="306"/>
                    </a:lnTo>
                    <a:lnTo>
                      <a:pt x="538" y="306"/>
                    </a:lnTo>
                    <a:lnTo>
                      <a:pt x="544" y="302"/>
                    </a:lnTo>
                    <a:lnTo>
                      <a:pt x="544" y="302"/>
                    </a:lnTo>
                    <a:lnTo>
                      <a:pt x="552" y="294"/>
                    </a:lnTo>
                    <a:lnTo>
                      <a:pt x="556" y="286"/>
                    </a:lnTo>
                    <a:lnTo>
                      <a:pt x="560" y="276"/>
                    </a:lnTo>
                    <a:lnTo>
                      <a:pt x="560" y="264"/>
                    </a:lnTo>
                    <a:lnTo>
                      <a:pt x="560" y="264"/>
                    </a:lnTo>
                    <a:lnTo>
                      <a:pt x="558" y="236"/>
                    </a:lnTo>
                    <a:lnTo>
                      <a:pt x="554" y="208"/>
                    </a:lnTo>
                    <a:lnTo>
                      <a:pt x="546" y="182"/>
                    </a:lnTo>
                    <a:lnTo>
                      <a:pt x="536" y="158"/>
                    </a:lnTo>
                    <a:lnTo>
                      <a:pt x="524" y="134"/>
                    </a:lnTo>
                    <a:lnTo>
                      <a:pt x="508" y="110"/>
                    </a:lnTo>
                    <a:lnTo>
                      <a:pt x="490" y="90"/>
                    </a:lnTo>
                    <a:lnTo>
                      <a:pt x="470" y="68"/>
                    </a:lnTo>
                    <a:lnTo>
                      <a:pt x="470" y="68"/>
                    </a:lnTo>
                    <a:lnTo>
                      <a:pt x="450" y="52"/>
                    </a:lnTo>
                    <a:lnTo>
                      <a:pt x="428" y="40"/>
                    </a:lnTo>
                    <a:lnTo>
                      <a:pt x="404" y="28"/>
                    </a:lnTo>
                    <a:lnTo>
                      <a:pt x="380" y="18"/>
                    </a:lnTo>
                    <a:lnTo>
                      <a:pt x="356" y="10"/>
                    </a:lnTo>
                    <a:lnTo>
                      <a:pt x="330" y="6"/>
                    </a:lnTo>
                    <a:lnTo>
                      <a:pt x="306" y="2"/>
                    </a:lnTo>
                    <a:lnTo>
                      <a:pt x="280" y="0"/>
                    </a:lnTo>
                    <a:close/>
                  </a:path>
                </a:pathLst>
              </a:custGeom>
              <a:solidFill>
                <a:srgbClr val="E7E5E4"/>
              </a:solidFill>
              <a:ln>
                <a:noFill/>
              </a:ln>
            </p:spPr>
            <p:txBody>
              <a:bodyPr vert="horz" wrap="square" lIns="91440" tIns="45720" rIns="91440" bIns="45720" numCol="1" anchor="t" anchorCtr="0" compatLnSpc="1"/>
              <a:lstStyle/>
              <a:p>
                <a:endParaRPr lang="zh-CN" altLang="en-US"/>
              </a:p>
            </p:txBody>
          </p:sp>
          <p:sp>
            <p:nvSpPr>
              <p:cNvPr id="819" name="Freeform 198"/>
              <p:cNvSpPr/>
              <p:nvPr/>
            </p:nvSpPr>
            <p:spPr bwMode="auto">
              <a:xfrm>
                <a:off x="2611" y="3259"/>
                <a:ext cx="560" cy="310"/>
              </a:xfrm>
              <a:custGeom>
                <a:avLst/>
                <a:gdLst>
                  <a:gd name="T0" fmla="*/ 218 w 560"/>
                  <a:gd name="T1" fmla="*/ 6 h 310"/>
                  <a:gd name="T2" fmla="*/ 140 w 560"/>
                  <a:gd name="T3" fmla="*/ 34 h 310"/>
                  <a:gd name="T4" fmla="*/ 74 w 560"/>
                  <a:gd name="T5" fmla="*/ 84 h 310"/>
                  <a:gd name="T6" fmla="*/ 36 w 560"/>
                  <a:gd name="T7" fmla="*/ 140 h 310"/>
                  <a:gd name="T8" fmla="*/ 0 w 560"/>
                  <a:gd name="T9" fmla="*/ 266 h 310"/>
                  <a:gd name="T10" fmla="*/ 8 w 560"/>
                  <a:gd name="T11" fmla="*/ 294 h 310"/>
                  <a:gd name="T12" fmla="*/ 28 w 560"/>
                  <a:gd name="T13" fmla="*/ 306 h 310"/>
                  <a:gd name="T14" fmla="*/ 60 w 560"/>
                  <a:gd name="T15" fmla="*/ 308 h 310"/>
                  <a:gd name="T16" fmla="*/ 76 w 560"/>
                  <a:gd name="T17" fmla="*/ 304 h 310"/>
                  <a:gd name="T18" fmla="*/ 96 w 560"/>
                  <a:gd name="T19" fmla="*/ 294 h 310"/>
                  <a:gd name="T20" fmla="*/ 118 w 560"/>
                  <a:gd name="T21" fmla="*/ 262 h 310"/>
                  <a:gd name="T22" fmla="*/ 122 w 560"/>
                  <a:gd name="T23" fmla="*/ 246 h 310"/>
                  <a:gd name="T24" fmla="*/ 150 w 560"/>
                  <a:gd name="T25" fmla="*/ 180 h 310"/>
                  <a:gd name="T26" fmla="*/ 198 w 560"/>
                  <a:gd name="T27" fmla="*/ 136 h 310"/>
                  <a:gd name="T28" fmla="*/ 246 w 560"/>
                  <a:gd name="T29" fmla="*/ 120 h 310"/>
                  <a:gd name="T30" fmla="*/ 308 w 560"/>
                  <a:gd name="T31" fmla="*/ 118 h 310"/>
                  <a:gd name="T32" fmla="*/ 378 w 560"/>
                  <a:gd name="T33" fmla="*/ 148 h 310"/>
                  <a:gd name="T34" fmla="*/ 414 w 560"/>
                  <a:gd name="T35" fmla="*/ 188 h 310"/>
                  <a:gd name="T36" fmla="*/ 438 w 560"/>
                  <a:gd name="T37" fmla="*/ 242 h 310"/>
                  <a:gd name="T38" fmla="*/ 438 w 560"/>
                  <a:gd name="T39" fmla="*/ 242 h 310"/>
                  <a:gd name="T40" fmla="*/ 406 w 560"/>
                  <a:gd name="T41" fmla="*/ 176 h 310"/>
                  <a:gd name="T42" fmla="*/ 378 w 560"/>
                  <a:gd name="T43" fmla="*/ 146 h 310"/>
                  <a:gd name="T44" fmla="*/ 280 w 560"/>
                  <a:gd name="T45" fmla="*/ 114 h 310"/>
                  <a:gd name="T46" fmla="*/ 212 w 560"/>
                  <a:gd name="T47" fmla="*/ 126 h 310"/>
                  <a:gd name="T48" fmla="*/ 172 w 560"/>
                  <a:gd name="T49" fmla="*/ 156 h 310"/>
                  <a:gd name="T50" fmla="*/ 138 w 560"/>
                  <a:gd name="T51" fmla="*/ 194 h 310"/>
                  <a:gd name="T52" fmla="*/ 122 w 560"/>
                  <a:gd name="T53" fmla="*/ 244 h 310"/>
                  <a:gd name="T54" fmla="*/ 116 w 560"/>
                  <a:gd name="T55" fmla="*/ 268 h 310"/>
                  <a:gd name="T56" fmla="*/ 84 w 560"/>
                  <a:gd name="T57" fmla="*/ 300 h 310"/>
                  <a:gd name="T58" fmla="*/ 68 w 560"/>
                  <a:gd name="T59" fmla="*/ 306 h 310"/>
                  <a:gd name="T60" fmla="*/ 50 w 560"/>
                  <a:gd name="T61" fmla="*/ 310 h 310"/>
                  <a:gd name="T62" fmla="*/ 16 w 560"/>
                  <a:gd name="T63" fmla="*/ 302 h 310"/>
                  <a:gd name="T64" fmla="*/ 0 w 560"/>
                  <a:gd name="T65" fmla="*/ 266 h 310"/>
                  <a:gd name="T66" fmla="*/ 36 w 560"/>
                  <a:gd name="T67" fmla="*/ 140 h 310"/>
                  <a:gd name="T68" fmla="*/ 74 w 560"/>
                  <a:gd name="T69" fmla="*/ 86 h 310"/>
                  <a:gd name="T70" fmla="*/ 142 w 560"/>
                  <a:gd name="T71" fmla="*/ 34 h 310"/>
                  <a:gd name="T72" fmla="*/ 218 w 560"/>
                  <a:gd name="T73" fmla="*/ 8 h 310"/>
                  <a:gd name="T74" fmla="*/ 306 w 560"/>
                  <a:gd name="T75" fmla="*/ 2 h 310"/>
                  <a:gd name="T76" fmla="*/ 404 w 560"/>
                  <a:gd name="T77" fmla="*/ 28 h 310"/>
                  <a:gd name="T78" fmla="*/ 468 w 560"/>
                  <a:gd name="T79" fmla="*/ 70 h 310"/>
                  <a:gd name="T80" fmla="*/ 536 w 560"/>
                  <a:gd name="T81" fmla="*/ 158 h 310"/>
                  <a:gd name="T82" fmla="*/ 560 w 560"/>
                  <a:gd name="T83" fmla="*/ 264 h 310"/>
                  <a:gd name="T84" fmla="*/ 550 w 560"/>
                  <a:gd name="T85" fmla="*/ 294 h 310"/>
                  <a:gd name="T86" fmla="*/ 532 w 560"/>
                  <a:gd name="T87" fmla="*/ 306 h 310"/>
                  <a:gd name="T88" fmla="*/ 512 w 560"/>
                  <a:gd name="T89" fmla="*/ 310 h 310"/>
                  <a:gd name="T90" fmla="*/ 490 w 560"/>
                  <a:gd name="T91" fmla="*/ 304 h 310"/>
                  <a:gd name="T92" fmla="*/ 476 w 560"/>
                  <a:gd name="T93" fmla="*/ 300 h 310"/>
                  <a:gd name="T94" fmla="*/ 440 w 560"/>
                  <a:gd name="T95" fmla="*/ 268 h 310"/>
                  <a:gd name="T96" fmla="*/ 434 w 560"/>
                  <a:gd name="T97" fmla="*/ 250 h 310"/>
                  <a:gd name="T98" fmla="*/ 434 w 560"/>
                  <a:gd name="T99" fmla="*/ 252 h 310"/>
                  <a:gd name="T100" fmla="*/ 436 w 560"/>
                  <a:gd name="T101" fmla="*/ 260 h 310"/>
                  <a:gd name="T102" fmla="*/ 462 w 560"/>
                  <a:gd name="T103" fmla="*/ 294 h 310"/>
                  <a:gd name="T104" fmla="*/ 484 w 560"/>
                  <a:gd name="T105" fmla="*/ 304 h 310"/>
                  <a:gd name="T106" fmla="*/ 502 w 560"/>
                  <a:gd name="T107" fmla="*/ 308 h 310"/>
                  <a:gd name="T108" fmla="*/ 532 w 560"/>
                  <a:gd name="T109" fmla="*/ 306 h 310"/>
                  <a:gd name="T110" fmla="*/ 544 w 560"/>
                  <a:gd name="T111" fmla="*/ 302 h 310"/>
                  <a:gd name="T112" fmla="*/ 560 w 560"/>
                  <a:gd name="T113" fmla="*/ 264 h 310"/>
                  <a:gd name="T114" fmla="*/ 546 w 560"/>
                  <a:gd name="T115" fmla="*/ 182 h 310"/>
                  <a:gd name="T116" fmla="*/ 490 w 560"/>
                  <a:gd name="T117" fmla="*/ 90 h 310"/>
                  <a:gd name="T118" fmla="*/ 428 w 560"/>
                  <a:gd name="T119" fmla="*/ 40 h 310"/>
                  <a:gd name="T120" fmla="*/ 330 w 560"/>
                  <a:gd name="T121" fmla="*/ 6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0" h="310">
                    <a:moveTo>
                      <a:pt x="280" y="0"/>
                    </a:moveTo>
                    <a:lnTo>
                      <a:pt x="280" y="0"/>
                    </a:lnTo>
                    <a:lnTo>
                      <a:pt x="248" y="2"/>
                    </a:lnTo>
                    <a:lnTo>
                      <a:pt x="218" y="6"/>
                    </a:lnTo>
                    <a:lnTo>
                      <a:pt x="188" y="14"/>
                    </a:lnTo>
                    <a:lnTo>
                      <a:pt x="160" y="24"/>
                    </a:lnTo>
                    <a:lnTo>
                      <a:pt x="160" y="24"/>
                    </a:lnTo>
                    <a:lnTo>
                      <a:pt x="140" y="34"/>
                    </a:lnTo>
                    <a:lnTo>
                      <a:pt x="122" y="44"/>
                    </a:lnTo>
                    <a:lnTo>
                      <a:pt x="106" y="56"/>
                    </a:lnTo>
                    <a:lnTo>
                      <a:pt x="90" y="70"/>
                    </a:lnTo>
                    <a:lnTo>
                      <a:pt x="74" y="84"/>
                    </a:lnTo>
                    <a:lnTo>
                      <a:pt x="60" y="102"/>
                    </a:lnTo>
                    <a:lnTo>
                      <a:pt x="48" y="120"/>
                    </a:lnTo>
                    <a:lnTo>
                      <a:pt x="36" y="140"/>
                    </a:lnTo>
                    <a:lnTo>
                      <a:pt x="36" y="140"/>
                    </a:lnTo>
                    <a:lnTo>
                      <a:pt x="22" y="170"/>
                    </a:lnTo>
                    <a:lnTo>
                      <a:pt x="10" y="200"/>
                    </a:lnTo>
                    <a:lnTo>
                      <a:pt x="4" y="232"/>
                    </a:lnTo>
                    <a:lnTo>
                      <a:pt x="0" y="266"/>
                    </a:lnTo>
                    <a:lnTo>
                      <a:pt x="0" y="266"/>
                    </a:lnTo>
                    <a:lnTo>
                      <a:pt x="2" y="282"/>
                    </a:lnTo>
                    <a:lnTo>
                      <a:pt x="4" y="288"/>
                    </a:lnTo>
                    <a:lnTo>
                      <a:pt x="8" y="294"/>
                    </a:lnTo>
                    <a:lnTo>
                      <a:pt x="12" y="298"/>
                    </a:lnTo>
                    <a:lnTo>
                      <a:pt x="16" y="302"/>
                    </a:lnTo>
                    <a:lnTo>
                      <a:pt x="28" y="306"/>
                    </a:lnTo>
                    <a:lnTo>
                      <a:pt x="28" y="306"/>
                    </a:lnTo>
                    <a:lnTo>
                      <a:pt x="38" y="308"/>
                    </a:lnTo>
                    <a:lnTo>
                      <a:pt x="50" y="310"/>
                    </a:lnTo>
                    <a:lnTo>
                      <a:pt x="50" y="310"/>
                    </a:lnTo>
                    <a:lnTo>
                      <a:pt x="60" y="308"/>
                    </a:lnTo>
                    <a:lnTo>
                      <a:pt x="68" y="306"/>
                    </a:lnTo>
                    <a:lnTo>
                      <a:pt x="68" y="306"/>
                    </a:lnTo>
                    <a:lnTo>
                      <a:pt x="70" y="306"/>
                    </a:lnTo>
                    <a:lnTo>
                      <a:pt x="76" y="304"/>
                    </a:lnTo>
                    <a:lnTo>
                      <a:pt x="82" y="302"/>
                    </a:lnTo>
                    <a:lnTo>
                      <a:pt x="84" y="302"/>
                    </a:lnTo>
                    <a:lnTo>
                      <a:pt x="84" y="302"/>
                    </a:lnTo>
                    <a:lnTo>
                      <a:pt x="96" y="294"/>
                    </a:lnTo>
                    <a:lnTo>
                      <a:pt x="108" y="284"/>
                    </a:lnTo>
                    <a:lnTo>
                      <a:pt x="112" y="278"/>
                    </a:lnTo>
                    <a:lnTo>
                      <a:pt x="116" y="270"/>
                    </a:lnTo>
                    <a:lnTo>
                      <a:pt x="118" y="262"/>
                    </a:lnTo>
                    <a:lnTo>
                      <a:pt x="120" y="252"/>
                    </a:lnTo>
                    <a:lnTo>
                      <a:pt x="120" y="252"/>
                    </a:lnTo>
                    <a:lnTo>
                      <a:pt x="122" y="246"/>
                    </a:lnTo>
                    <a:lnTo>
                      <a:pt x="122" y="246"/>
                    </a:lnTo>
                    <a:lnTo>
                      <a:pt x="124" y="228"/>
                    </a:lnTo>
                    <a:lnTo>
                      <a:pt x="130" y="212"/>
                    </a:lnTo>
                    <a:lnTo>
                      <a:pt x="138" y="196"/>
                    </a:lnTo>
                    <a:lnTo>
                      <a:pt x="150" y="180"/>
                    </a:lnTo>
                    <a:lnTo>
                      <a:pt x="150" y="180"/>
                    </a:lnTo>
                    <a:lnTo>
                      <a:pt x="160" y="168"/>
                    </a:lnTo>
                    <a:lnTo>
                      <a:pt x="172" y="156"/>
                    </a:lnTo>
                    <a:lnTo>
                      <a:pt x="198" y="136"/>
                    </a:lnTo>
                    <a:lnTo>
                      <a:pt x="198" y="136"/>
                    </a:lnTo>
                    <a:lnTo>
                      <a:pt x="212" y="128"/>
                    </a:lnTo>
                    <a:lnTo>
                      <a:pt x="212" y="128"/>
                    </a:lnTo>
                    <a:lnTo>
                      <a:pt x="246" y="120"/>
                    </a:lnTo>
                    <a:lnTo>
                      <a:pt x="262" y="116"/>
                    </a:lnTo>
                    <a:lnTo>
                      <a:pt x="280" y="116"/>
                    </a:lnTo>
                    <a:lnTo>
                      <a:pt x="280" y="116"/>
                    </a:lnTo>
                    <a:lnTo>
                      <a:pt x="308" y="118"/>
                    </a:lnTo>
                    <a:lnTo>
                      <a:pt x="332" y="124"/>
                    </a:lnTo>
                    <a:lnTo>
                      <a:pt x="354" y="134"/>
                    </a:lnTo>
                    <a:lnTo>
                      <a:pt x="378" y="148"/>
                    </a:lnTo>
                    <a:lnTo>
                      <a:pt x="378" y="148"/>
                    </a:lnTo>
                    <a:lnTo>
                      <a:pt x="388" y="156"/>
                    </a:lnTo>
                    <a:lnTo>
                      <a:pt x="398" y="166"/>
                    </a:lnTo>
                    <a:lnTo>
                      <a:pt x="406" y="176"/>
                    </a:lnTo>
                    <a:lnTo>
                      <a:pt x="414" y="188"/>
                    </a:lnTo>
                    <a:lnTo>
                      <a:pt x="414" y="188"/>
                    </a:lnTo>
                    <a:lnTo>
                      <a:pt x="428" y="214"/>
                    </a:lnTo>
                    <a:lnTo>
                      <a:pt x="438" y="242"/>
                    </a:lnTo>
                    <a:lnTo>
                      <a:pt x="438" y="242"/>
                    </a:lnTo>
                    <a:lnTo>
                      <a:pt x="438" y="242"/>
                    </a:lnTo>
                    <a:lnTo>
                      <a:pt x="438" y="242"/>
                    </a:lnTo>
                    <a:lnTo>
                      <a:pt x="438" y="242"/>
                    </a:lnTo>
                    <a:lnTo>
                      <a:pt x="438" y="242"/>
                    </a:lnTo>
                    <a:lnTo>
                      <a:pt x="428" y="214"/>
                    </a:lnTo>
                    <a:lnTo>
                      <a:pt x="414" y="188"/>
                    </a:lnTo>
                    <a:lnTo>
                      <a:pt x="414" y="188"/>
                    </a:lnTo>
                    <a:lnTo>
                      <a:pt x="406" y="176"/>
                    </a:lnTo>
                    <a:lnTo>
                      <a:pt x="398" y="164"/>
                    </a:lnTo>
                    <a:lnTo>
                      <a:pt x="388" y="154"/>
                    </a:lnTo>
                    <a:lnTo>
                      <a:pt x="378" y="146"/>
                    </a:lnTo>
                    <a:lnTo>
                      <a:pt x="378" y="146"/>
                    </a:lnTo>
                    <a:lnTo>
                      <a:pt x="354" y="132"/>
                    </a:lnTo>
                    <a:lnTo>
                      <a:pt x="332" y="122"/>
                    </a:lnTo>
                    <a:lnTo>
                      <a:pt x="308" y="116"/>
                    </a:lnTo>
                    <a:lnTo>
                      <a:pt x="280" y="114"/>
                    </a:lnTo>
                    <a:lnTo>
                      <a:pt x="280" y="114"/>
                    </a:lnTo>
                    <a:lnTo>
                      <a:pt x="262" y="116"/>
                    </a:lnTo>
                    <a:lnTo>
                      <a:pt x="246" y="118"/>
                    </a:lnTo>
                    <a:lnTo>
                      <a:pt x="212" y="126"/>
                    </a:lnTo>
                    <a:lnTo>
                      <a:pt x="212" y="126"/>
                    </a:lnTo>
                    <a:lnTo>
                      <a:pt x="198" y="136"/>
                    </a:lnTo>
                    <a:lnTo>
                      <a:pt x="198" y="136"/>
                    </a:lnTo>
                    <a:lnTo>
                      <a:pt x="172" y="156"/>
                    </a:lnTo>
                    <a:lnTo>
                      <a:pt x="160" y="166"/>
                    </a:lnTo>
                    <a:lnTo>
                      <a:pt x="150" y="178"/>
                    </a:lnTo>
                    <a:lnTo>
                      <a:pt x="150" y="178"/>
                    </a:lnTo>
                    <a:lnTo>
                      <a:pt x="138" y="194"/>
                    </a:lnTo>
                    <a:lnTo>
                      <a:pt x="130" y="212"/>
                    </a:lnTo>
                    <a:lnTo>
                      <a:pt x="124" y="228"/>
                    </a:lnTo>
                    <a:lnTo>
                      <a:pt x="122" y="244"/>
                    </a:lnTo>
                    <a:lnTo>
                      <a:pt x="122" y="244"/>
                    </a:lnTo>
                    <a:lnTo>
                      <a:pt x="120" y="252"/>
                    </a:lnTo>
                    <a:lnTo>
                      <a:pt x="120" y="252"/>
                    </a:lnTo>
                    <a:lnTo>
                      <a:pt x="118" y="260"/>
                    </a:lnTo>
                    <a:lnTo>
                      <a:pt x="116" y="268"/>
                    </a:lnTo>
                    <a:lnTo>
                      <a:pt x="108" y="282"/>
                    </a:lnTo>
                    <a:lnTo>
                      <a:pt x="96" y="294"/>
                    </a:lnTo>
                    <a:lnTo>
                      <a:pt x="84" y="300"/>
                    </a:lnTo>
                    <a:lnTo>
                      <a:pt x="84" y="300"/>
                    </a:lnTo>
                    <a:lnTo>
                      <a:pt x="82" y="302"/>
                    </a:lnTo>
                    <a:lnTo>
                      <a:pt x="76" y="304"/>
                    </a:lnTo>
                    <a:lnTo>
                      <a:pt x="70" y="304"/>
                    </a:lnTo>
                    <a:lnTo>
                      <a:pt x="68" y="306"/>
                    </a:lnTo>
                    <a:lnTo>
                      <a:pt x="68" y="306"/>
                    </a:lnTo>
                    <a:lnTo>
                      <a:pt x="60" y="308"/>
                    </a:lnTo>
                    <a:lnTo>
                      <a:pt x="50" y="310"/>
                    </a:lnTo>
                    <a:lnTo>
                      <a:pt x="50" y="310"/>
                    </a:lnTo>
                    <a:lnTo>
                      <a:pt x="38" y="308"/>
                    </a:lnTo>
                    <a:lnTo>
                      <a:pt x="28" y="306"/>
                    </a:lnTo>
                    <a:lnTo>
                      <a:pt x="28" y="306"/>
                    </a:lnTo>
                    <a:lnTo>
                      <a:pt x="16" y="302"/>
                    </a:lnTo>
                    <a:lnTo>
                      <a:pt x="8" y="294"/>
                    </a:lnTo>
                    <a:lnTo>
                      <a:pt x="2" y="280"/>
                    </a:lnTo>
                    <a:lnTo>
                      <a:pt x="0" y="266"/>
                    </a:lnTo>
                    <a:lnTo>
                      <a:pt x="0" y="266"/>
                    </a:lnTo>
                    <a:lnTo>
                      <a:pt x="4" y="232"/>
                    </a:lnTo>
                    <a:lnTo>
                      <a:pt x="12" y="200"/>
                    </a:lnTo>
                    <a:lnTo>
                      <a:pt x="22" y="170"/>
                    </a:lnTo>
                    <a:lnTo>
                      <a:pt x="36" y="140"/>
                    </a:lnTo>
                    <a:lnTo>
                      <a:pt x="36" y="140"/>
                    </a:lnTo>
                    <a:lnTo>
                      <a:pt x="48" y="120"/>
                    </a:lnTo>
                    <a:lnTo>
                      <a:pt x="62" y="102"/>
                    </a:lnTo>
                    <a:lnTo>
                      <a:pt x="74" y="86"/>
                    </a:lnTo>
                    <a:lnTo>
                      <a:pt x="90" y="70"/>
                    </a:lnTo>
                    <a:lnTo>
                      <a:pt x="106" y="56"/>
                    </a:lnTo>
                    <a:lnTo>
                      <a:pt x="124" y="44"/>
                    </a:lnTo>
                    <a:lnTo>
                      <a:pt x="142" y="34"/>
                    </a:lnTo>
                    <a:lnTo>
                      <a:pt x="160" y="24"/>
                    </a:lnTo>
                    <a:lnTo>
                      <a:pt x="160" y="24"/>
                    </a:lnTo>
                    <a:lnTo>
                      <a:pt x="188" y="14"/>
                    </a:lnTo>
                    <a:lnTo>
                      <a:pt x="218" y="8"/>
                    </a:lnTo>
                    <a:lnTo>
                      <a:pt x="248" y="2"/>
                    </a:lnTo>
                    <a:lnTo>
                      <a:pt x="280" y="2"/>
                    </a:lnTo>
                    <a:lnTo>
                      <a:pt x="280" y="2"/>
                    </a:lnTo>
                    <a:lnTo>
                      <a:pt x="306" y="2"/>
                    </a:lnTo>
                    <a:lnTo>
                      <a:pt x="330" y="6"/>
                    </a:lnTo>
                    <a:lnTo>
                      <a:pt x="356" y="10"/>
                    </a:lnTo>
                    <a:lnTo>
                      <a:pt x="380" y="18"/>
                    </a:lnTo>
                    <a:lnTo>
                      <a:pt x="404" y="28"/>
                    </a:lnTo>
                    <a:lnTo>
                      <a:pt x="428" y="40"/>
                    </a:lnTo>
                    <a:lnTo>
                      <a:pt x="448" y="54"/>
                    </a:lnTo>
                    <a:lnTo>
                      <a:pt x="468" y="70"/>
                    </a:lnTo>
                    <a:lnTo>
                      <a:pt x="468" y="70"/>
                    </a:lnTo>
                    <a:lnTo>
                      <a:pt x="490" y="90"/>
                    </a:lnTo>
                    <a:lnTo>
                      <a:pt x="508" y="110"/>
                    </a:lnTo>
                    <a:lnTo>
                      <a:pt x="522" y="134"/>
                    </a:lnTo>
                    <a:lnTo>
                      <a:pt x="536" y="158"/>
                    </a:lnTo>
                    <a:lnTo>
                      <a:pt x="544" y="182"/>
                    </a:lnTo>
                    <a:lnTo>
                      <a:pt x="552" y="208"/>
                    </a:lnTo>
                    <a:lnTo>
                      <a:pt x="558" y="236"/>
                    </a:lnTo>
                    <a:lnTo>
                      <a:pt x="560" y="264"/>
                    </a:lnTo>
                    <a:lnTo>
                      <a:pt x="560" y="264"/>
                    </a:lnTo>
                    <a:lnTo>
                      <a:pt x="558" y="276"/>
                    </a:lnTo>
                    <a:lnTo>
                      <a:pt x="556" y="286"/>
                    </a:lnTo>
                    <a:lnTo>
                      <a:pt x="550" y="294"/>
                    </a:lnTo>
                    <a:lnTo>
                      <a:pt x="544" y="300"/>
                    </a:lnTo>
                    <a:lnTo>
                      <a:pt x="544" y="300"/>
                    </a:lnTo>
                    <a:lnTo>
                      <a:pt x="538" y="306"/>
                    </a:lnTo>
                    <a:lnTo>
                      <a:pt x="532" y="306"/>
                    </a:lnTo>
                    <a:lnTo>
                      <a:pt x="532" y="306"/>
                    </a:lnTo>
                    <a:lnTo>
                      <a:pt x="522" y="308"/>
                    </a:lnTo>
                    <a:lnTo>
                      <a:pt x="512" y="310"/>
                    </a:lnTo>
                    <a:lnTo>
                      <a:pt x="512" y="310"/>
                    </a:lnTo>
                    <a:lnTo>
                      <a:pt x="502" y="308"/>
                    </a:lnTo>
                    <a:lnTo>
                      <a:pt x="492" y="306"/>
                    </a:lnTo>
                    <a:lnTo>
                      <a:pt x="492" y="306"/>
                    </a:lnTo>
                    <a:lnTo>
                      <a:pt x="490" y="304"/>
                    </a:lnTo>
                    <a:lnTo>
                      <a:pt x="484" y="304"/>
                    </a:lnTo>
                    <a:lnTo>
                      <a:pt x="478" y="302"/>
                    </a:lnTo>
                    <a:lnTo>
                      <a:pt x="476" y="300"/>
                    </a:lnTo>
                    <a:lnTo>
                      <a:pt x="476" y="300"/>
                    </a:lnTo>
                    <a:lnTo>
                      <a:pt x="462" y="294"/>
                    </a:lnTo>
                    <a:lnTo>
                      <a:pt x="450" y="282"/>
                    </a:lnTo>
                    <a:lnTo>
                      <a:pt x="444" y="276"/>
                    </a:lnTo>
                    <a:lnTo>
                      <a:pt x="440" y="268"/>
                    </a:lnTo>
                    <a:lnTo>
                      <a:pt x="436" y="260"/>
                    </a:lnTo>
                    <a:lnTo>
                      <a:pt x="434" y="250"/>
                    </a:lnTo>
                    <a:lnTo>
                      <a:pt x="434" y="250"/>
                    </a:lnTo>
                    <a:lnTo>
                      <a:pt x="434" y="250"/>
                    </a:lnTo>
                    <a:lnTo>
                      <a:pt x="434" y="250"/>
                    </a:lnTo>
                    <a:lnTo>
                      <a:pt x="434" y="252"/>
                    </a:lnTo>
                    <a:lnTo>
                      <a:pt x="434" y="252"/>
                    </a:lnTo>
                    <a:lnTo>
                      <a:pt x="434" y="252"/>
                    </a:lnTo>
                    <a:lnTo>
                      <a:pt x="434" y="252"/>
                    </a:lnTo>
                    <a:lnTo>
                      <a:pt x="434" y="252"/>
                    </a:lnTo>
                    <a:lnTo>
                      <a:pt x="434" y="252"/>
                    </a:lnTo>
                    <a:lnTo>
                      <a:pt x="436" y="260"/>
                    </a:lnTo>
                    <a:lnTo>
                      <a:pt x="440" y="270"/>
                    </a:lnTo>
                    <a:lnTo>
                      <a:pt x="444" y="276"/>
                    </a:lnTo>
                    <a:lnTo>
                      <a:pt x="450" y="284"/>
                    </a:lnTo>
                    <a:lnTo>
                      <a:pt x="462" y="294"/>
                    </a:lnTo>
                    <a:lnTo>
                      <a:pt x="476" y="302"/>
                    </a:lnTo>
                    <a:lnTo>
                      <a:pt x="476" y="302"/>
                    </a:lnTo>
                    <a:lnTo>
                      <a:pt x="478" y="302"/>
                    </a:lnTo>
                    <a:lnTo>
                      <a:pt x="484" y="304"/>
                    </a:lnTo>
                    <a:lnTo>
                      <a:pt x="490" y="306"/>
                    </a:lnTo>
                    <a:lnTo>
                      <a:pt x="492" y="306"/>
                    </a:lnTo>
                    <a:lnTo>
                      <a:pt x="492" y="306"/>
                    </a:lnTo>
                    <a:lnTo>
                      <a:pt x="502" y="308"/>
                    </a:lnTo>
                    <a:lnTo>
                      <a:pt x="512" y="310"/>
                    </a:lnTo>
                    <a:lnTo>
                      <a:pt x="512" y="310"/>
                    </a:lnTo>
                    <a:lnTo>
                      <a:pt x="522" y="308"/>
                    </a:lnTo>
                    <a:lnTo>
                      <a:pt x="532" y="306"/>
                    </a:lnTo>
                    <a:lnTo>
                      <a:pt x="532" y="306"/>
                    </a:lnTo>
                    <a:lnTo>
                      <a:pt x="538" y="306"/>
                    </a:lnTo>
                    <a:lnTo>
                      <a:pt x="544" y="302"/>
                    </a:lnTo>
                    <a:lnTo>
                      <a:pt x="544" y="302"/>
                    </a:lnTo>
                    <a:lnTo>
                      <a:pt x="552" y="294"/>
                    </a:lnTo>
                    <a:lnTo>
                      <a:pt x="556" y="286"/>
                    </a:lnTo>
                    <a:lnTo>
                      <a:pt x="560" y="276"/>
                    </a:lnTo>
                    <a:lnTo>
                      <a:pt x="560" y="264"/>
                    </a:lnTo>
                    <a:lnTo>
                      <a:pt x="560" y="264"/>
                    </a:lnTo>
                    <a:lnTo>
                      <a:pt x="558" y="236"/>
                    </a:lnTo>
                    <a:lnTo>
                      <a:pt x="554" y="208"/>
                    </a:lnTo>
                    <a:lnTo>
                      <a:pt x="546" y="182"/>
                    </a:lnTo>
                    <a:lnTo>
                      <a:pt x="536" y="158"/>
                    </a:lnTo>
                    <a:lnTo>
                      <a:pt x="524" y="134"/>
                    </a:lnTo>
                    <a:lnTo>
                      <a:pt x="508" y="110"/>
                    </a:lnTo>
                    <a:lnTo>
                      <a:pt x="490" y="90"/>
                    </a:lnTo>
                    <a:lnTo>
                      <a:pt x="470" y="68"/>
                    </a:lnTo>
                    <a:lnTo>
                      <a:pt x="470" y="68"/>
                    </a:lnTo>
                    <a:lnTo>
                      <a:pt x="450" y="52"/>
                    </a:lnTo>
                    <a:lnTo>
                      <a:pt x="428" y="40"/>
                    </a:lnTo>
                    <a:lnTo>
                      <a:pt x="404" y="28"/>
                    </a:lnTo>
                    <a:lnTo>
                      <a:pt x="380" y="18"/>
                    </a:lnTo>
                    <a:lnTo>
                      <a:pt x="356" y="10"/>
                    </a:lnTo>
                    <a:lnTo>
                      <a:pt x="330" y="6"/>
                    </a:lnTo>
                    <a:lnTo>
                      <a:pt x="306" y="2"/>
                    </a:lnTo>
                    <a:lnTo>
                      <a:pt x="280" y="0"/>
                    </a:lnTo>
                  </a:path>
                </a:pathLst>
              </a:custGeom>
              <a:noFill/>
              <a:ln>
                <a:noFill/>
              </a:ln>
            </p:spPr>
            <p:txBody>
              <a:bodyPr vert="horz" wrap="square" lIns="91440" tIns="45720" rIns="91440" bIns="45720" numCol="1" anchor="t" anchorCtr="0" compatLnSpc="1"/>
              <a:lstStyle/>
              <a:p>
                <a:endParaRPr lang="zh-CN" altLang="en-US"/>
              </a:p>
            </p:txBody>
          </p:sp>
          <p:sp>
            <p:nvSpPr>
              <p:cNvPr id="820" name="Freeform 199"/>
              <p:cNvSpPr/>
              <p:nvPr/>
            </p:nvSpPr>
            <p:spPr bwMode="auto">
              <a:xfrm>
                <a:off x="2611" y="3261"/>
                <a:ext cx="560" cy="308"/>
              </a:xfrm>
              <a:custGeom>
                <a:avLst/>
                <a:gdLst>
                  <a:gd name="T0" fmla="*/ 218 w 560"/>
                  <a:gd name="T1" fmla="*/ 6 h 308"/>
                  <a:gd name="T2" fmla="*/ 142 w 560"/>
                  <a:gd name="T3" fmla="*/ 32 h 308"/>
                  <a:gd name="T4" fmla="*/ 74 w 560"/>
                  <a:gd name="T5" fmla="*/ 84 h 308"/>
                  <a:gd name="T6" fmla="*/ 36 w 560"/>
                  <a:gd name="T7" fmla="*/ 138 h 308"/>
                  <a:gd name="T8" fmla="*/ 0 w 560"/>
                  <a:gd name="T9" fmla="*/ 264 h 308"/>
                  <a:gd name="T10" fmla="*/ 16 w 560"/>
                  <a:gd name="T11" fmla="*/ 300 h 308"/>
                  <a:gd name="T12" fmla="*/ 50 w 560"/>
                  <a:gd name="T13" fmla="*/ 308 h 308"/>
                  <a:gd name="T14" fmla="*/ 68 w 560"/>
                  <a:gd name="T15" fmla="*/ 304 h 308"/>
                  <a:gd name="T16" fmla="*/ 84 w 560"/>
                  <a:gd name="T17" fmla="*/ 298 h 308"/>
                  <a:gd name="T18" fmla="*/ 116 w 560"/>
                  <a:gd name="T19" fmla="*/ 266 h 308"/>
                  <a:gd name="T20" fmla="*/ 122 w 560"/>
                  <a:gd name="T21" fmla="*/ 242 h 308"/>
                  <a:gd name="T22" fmla="*/ 138 w 560"/>
                  <a:gd name="T23" fmla="*/ 192 h 308"/>
                  <a:gd name="T24" fmla="*/ 172 w 560"/>
                  <a:gd name="T25" fmla="*/ 154 h 308"/>
                  <a:gd name="T26" fmla="*/ 212 w 560"/>
                  <a:gd name="T27" fmla="*/ 124 h 308"/>
                  <a:gd name="T28" fmla="*/ 280 w 560"/>
                  <a:gd name="T29" fmla="*/ 112 h 308"/>
                  <a:gd name="T30" fmla="*/ 378 w 560"/>
                  <a:gd name="T31" fmla="*/ 144 h 308"/>
                  <a:gd name="T32" fmla="*/ 406 w 560"/>
                  <a:gd name="T33" fmla="*/ 174 h 308"/>
                  <a:gd name="T34" fmla="*/ 438 w 560"/>
                  <a:gd name="T35" fmla="*/ 240 h 308"/>
                  <a:gd name="T36" fmla="*/ 438 w 560"/>
                  <a:gd name="T37" fmla="*/ 238 h 308"/>
                  <a:gd name="T38" fmla="*/ 414 w 560"/>
                  <a:gd name="T39" fmla="*/ 184 h 308"/>
                  <a:gd name="T40" fmla="*/ 378 w 560"/>
                  <a:gd name="T41" fmla="*/ 144 h 308"/>
                  <a:gd name="T42" fmla="*/ 308 w 560"/>
                  <a:gd name="T43" fmla="*/ 114 h 308"/>
                  <a:gd name="T44" fmla="*/ 246 w 560"/>
                  <a:gd name="T45" fmla="*/ 116 h 308"/>
                  <a:gd name="T46" fmla="*/ 198 w 560"/>
                  <a:gd name="T47" fmla="*/ 134 h 308"/>
                  <a:gd name="T48" fmla="*/ 150 w 560"/>
                  <a:gd name="T49" fmla="*/ 176 h 308"/>
                  <a:gd name="T50" fmla="*/ 120 w 560"/>
                  <a:gd name="T51" fmla="*/ 242 h 308"/>
                  <a:gd name="T52" fmla="*/ 118 w 560"/>
                  <a:gd name="T53" fmla="*/ 258 h 308"/>
                  <a:gd name="T54" fmla="*/ 84 w 560"/>
                  <a:gd name="T55" fmla="*/ 298 h 308"/>
                  <a:gd name="T56" fmla="*/ 70 w 560"/>
                  <a:gd name="T57" fmla="*/ 302 h 308"/>
                  <a:gd name="T58" fmla="*/ 50 w 560"/>
                  <a:gd name="T59" fmla="*/ 308 h 308"/>
                  <a:gd name="T60" fmla="*/ 28 w 560"/>
                  <a:gd name="T61" fmla="*/ 304 h 308"/>
                  <a:gd name="T62" fmla="*/ 2 w 560"/>
                  <a:gd name="T63" fmla="*/ 262 h 308"/>
                  <a:gd name="T64" fmla="*/ 22 w 560"/>
                  <a:gd name="T65" fmla="*/ 168 h 308"/>
                  <a:gd name="T66" fmla="*/ 62 w 560"/>
                  <a:gd name="T67" fmla="*/ 100 h 308"/>
                  <a:gd name="T68" fmla="*/ 124 w 560"/>
                  <a:gd name="T69" fmla="*/ 42 h 308"/>
                  <a:gd name="T70" fmla="*/ 188 w 560"/>
                  <a:gd name="T71" fmla="*/ 14 h 308"/>
                  <a:gd name="T72" fmla="*/ 280 w 560"/>
                  <a:gd name="T73" fmla="*/ 0 h 308"/>
                  <a:gd name="T74" fmla="*/ 380 w 560"/>
                  <a:gd name="T75" fmla="*/ 18 h 308"/>
                  <a:gd name="T76" fmla="*/ 468 w 560"/>
                  <a:gd name="T77" fmla="*/ 68 h 308"/>
                  <a:gd name="T78" fmla="*/ 522 w 560"/>
                  <a:gd name="T79" fmla="*/ 132 h 308"/>
                  <a:gd name="T80" fmla="*/ 556 w 560"/>
                  <a:gd name="T81" fmla="*/ 234 h 308"/>
                  <a:gd name="T82" fmla="*/ 556 w 560"/>
                  <a:gd name="T83" fmla="*/ 284 h 308"/>
                  <a:gd name="T84" fmla="*/ 538 w 560"/>
                  <a:gd name="T85" fmla="*/ 302 h 308"/>
                  <a:gd name="T86" fmla="*/ 512 w 560"/>
                  <a:gd name="T87" fmla="*/ 308 h 308"/>
                  <a:gd name="T88" fmla="*/ 492 w 560"/>
                  <a:gd name="T89" fmla="*/ 304 h 308"/>
                  <a:gd name="T90" fmla="*/ 476 w 560"/>
                  <a:gd name="T91" fmla="*/ 298 h 308"/>
                  <a:gd name="T92" fmla="*/ 444 w 560"/>
                  <a:gd name="T93" fmla="*/ 272 h 308"/>
                  <a:gd name="T94" fmla="*/ 436 w 560"/>
                  <a:gd name="T95" fmla="*/ 248 h 308"/>
                  <a:gd name="T96" fmla="*/ 436 w 560"/>
                  <a:gd name="T97" fmla="*/ 248 h 308"/>
                  <a:gd name="T98" fmla="*/ 434 w 560"/>
                  <a:gd name="T99" fmla="*/ 248 h 308"/>
                  <a:gd name="T100" fmla="*/ 440 w 560"/>
                  <a:gd name="T101" fmla="*/ 266 h 308"/>
                  <a:gd name="T102" fmla="*/ 476 w 560"/>
                  <a:gd name="T103" fmla="*/ 298 h 308"/>
                  <a:gd name="T104" fmla="*/ 490 w 560"/>
                  <a:gd name="T105" fmla="*/ 302 h 308"/>
                  <a:gd name="T106" fmla="*/ 512 w 560"/>
                  <a:gd name="T107" fmla="*/ 308 h 308"/>
                  <a:gd name="T108" fmla="*/ 532 w 560"/>
                  <a:gd name="T109" fmla="*/ 304 h 308"/>
                  <a:gd name="T110" fmla="*/ 550 w 560"/>
                  <a:gd name="T111" fmla="*/ 292 h 308"/>
                  <a:gd name="T112" fmla="*/ 560 w 560"/>
                  <a:gd name="T113" fmla="*/ 262 h 308"/>
                  <a:gd name="T114" fmla="*/ 536 w 560"/>
                  <a:gd name="T115" fmla="*/ 156 h 308"/>
                  <a:gd name="T116" fmla="*/ 468 w 560"/>
                  <a:gd name="T117" fmla="*/ 68 h 308"/>
                  <a:gd name="T118" fmla="*/ 404 w 560"/>
                  <a:gd name="T119" fmla="*/ 26 h 308"/>
                  <a:gd name="T120" fmla="*/ 306 w 560"/>
                  <a:gd name="T121"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0" h="308">
                    <a:moveTo>
                      <a:pt x="280" y="0"/>
                    </a:moveTo>
                    <a:lnTo>
                      <a:pt x="280" y="0"/>
                    </a:lnTo>
                    <a:lnTo>
                      <a:pt x="248" y="0"/>
                    </a:lnTo>
                    <a:lnTo>
                      <a:pt x="218" y="6"/>
                    </a:lnTo>
                    <a:lnTo>
                      <a:pt x="188" y="12"/>
                    </a:lnTo>
                    <a:lnTo>
                      <a:pt x="160" y="22"/>
                    </a:lnTo>
                    <a:lnTo>
                      <a:pt x="160" y="22"/>
                    </a:lnTo>
                    <a:lnTo>
                      <a:pt x="142" y="32"/>
                    </a:lnTo>
                    <a:lnTo>
                      <a:pt x="124" y="42"/>
                    </a:lnTo>
                    <a:lnTo>
                      <a:pt x="106" y="54"/>
                    </a:lnTo>
                    <a:lnTo>
                      <a:pt x="90" y="68"/>
                    </a:lnTo>
                    <a:lnTo>
                      <a:pt x="74" y="84"/>
                    </a:lnTo>
                    <a:lnTo>
                      <a:pt x="62" y="100"/>
                    </a:lnTo>
                    <a:lnTo>
                      <a:pt x="48" y="118"/>
                    </a:lnTo>
                    <a:lnTo>
                      <a:pt x="36" y="138"/>
                    </a:lnTo>
                    <a:lnTo>
                      <a:pt x="36" y="138"/>
                    </a:lnTo>
                    <a:lnTo>
                      <a:pt x="22" y="168"/>
                    </a:lnTo>
                    <a:lnTo>
                      <a:pt x="12" y="198"/>
                    </a:lnTo>
                    <a:lnTo>
                      <a:pt x="4" y="230"/>
                    </a:lnTo>
                    <a:lnTo>
                      <a:pt x="0" y="264"/>
                    </a:lnTo>
                    <a:lnTo>
                      <a:pt x="0" y="264"/>
                    </a:lnTo>
                    <a:lnTo>
                      <a:pt x="2" y="278"/>
                    </a:lnTo>
                    <a:lnTo>
                      <a:pt x="8" y="292"/>
                    </a:lnTo>
                    <a:lnTo>
                      <a:pt x="16" y="300"/>
                    </a:lnTo>
                    <a:lnTo>
                      <a:pt x="28" y="304"/>
                    </a:lnTo>
                    <a:lnTo>
                      <a:pt x="28" y="304"/>
                    </a:lnTo>
                    <a:lnTo>
                      <a:pt x="38" y="306"/>
                    </a:lnTo>
                    <a:lnTo>
                      <a:pt x="50" y="308"/>
                    </a:lnTo>
                    <a:lnTo>
                      <a:pt x="50" y="308"/>
                    </a:lnTo>
                    <a:lnTo>
                      <a:pt x="60" y="306"/>
                    </a:lnTo>
                    <a:lnTo>
                      <a:pt x="68" y="304"/>
                    </a:lnTo>
                    <a:lnTo>
                      <a:pt x="68" y="304"/>
                    </a:lnTo>
                    <a:lnTo>
                      <a:pt x="70" y="302"/>
                    </a:lnTo>
                    <a:lnTo>
                      <a:pt x="76" y="302"/>
                    </a:lnTo>
                    <a:lnTo>
                      <a:pt x="82" y="300"/>
                    </a:lnTo>
                    <a:lnTo>
                      <a:pt x="84" y="298"/>
                    </a:lnTo>
                    <a:lnTo>
                      <a:pt x="84" y="298"/>
                    </a:lnTo>
                    <a:lnTo>
                      <a:pt x="96" y="292"/>
                    </a:lnTo>
                    <a:lnTo>
                      <a:pt x="108" y="280"/>
                    </a:lnTo>
                    <a:lnTo>
                      <a:pt x="116" y="266"/>
                    </a:lnTo>
                    <a:lnTo>
                      <a:pt x="118" y="258"/>
                    </a:lnTo>
                    <a:lnTo>
                      <a:pt x="120" y="250"/>
                    </a:lnTo>
                    <a:lnTo>
                      <a:pt x="120" y="250"/>
                    </a:lnTo>
                    <a:lnTo>
                      <a:pt x="122" y="242"/>
                    </a:lnTo>
                    <a:lnTo>
                      <a:pt x="122" y="242"/>
                    </a:lnTo>
                    <a:lnTo>
                      <a:pt x="124" y="226"/>
                    </a:lnTo>
                    <a:lnTo>
                      <a:pt x="130" y="210"/>
                    </a:lnTo>
                    <a:lnTo>
                      <a:pt x="138" y="192"/>
                    </a:lnTo>
                    <a:lnTo>
                      <a:pt x="150" y="176"/>
                    </a:lnTo>
                    <a:lnTo>
                      <a:pt x="150" y="176"/>
                    </a:lnTo>
                    <a:lnTo>
                      <a:pt x="160" y="164"/>
                    </a:lnTo>
                    <a:lnTo>
                      <a:pt x="172" y="154"/>
                    </a:lnTo>
                    <a:lnTo>
                      <a:pt x="198" y="134"/>
                    </a:lnTo>
                    <a:lnTo>
                      <a:pt x="198" y="134"/>
                    </a:lnTo>
                    <a:lnTo>
                      <a:pt x="212" y="124"/>
                    </a:lnTo>
                    <a:lnTo>
                      <a:pt x="212" y="124"/>
                    </a:lnTo>
                    <a:lnTo>
                      <a:pt x="246" y="116"/>
                    </a:lnTo>
                    <a:lnTo>
                      <a:pt x="262" y="114"/>
                    </a:lnTo>
                    <a:lnTo>
                      <a:pt x="280" y="112"/>
                    </a:lnTo>
                    <a:lnTo>
                      <a:pt x="280" y="112"/>
                    </a:lnTo>
                    <a:lnTo>
                      <a:pt x="308" y="114"/>
                    </a:lnTo>
                    <a:lnTo>
                      <a:pt x="332" y="120"/>
                    </a:lnTo>
                    <a:lnTo>
                      <a:pt x="354" y="130"/>
                    </a:lnTo>
                    <a:lnTo>
                      <a:pt x="378" y="144"/>
                    </a:lnTo>
                    <a:lnTo>
                      <a:pt x="378" y="144"/>
                    </a:lnTo>
                    <a:lnTo>
                      <a:pt x="388" y="152"/>
                    </a:lnTo>
                    <a:lnTo>
                      <a:pt x="398" y="162"/>
                    </a:lnTo>
                    <a:lnTo>
                      <a:pt x="406" y="174"/>
                    </a:lnTo>
                    <a:lnTo>
                      <a:pt x="414" y="186"/>
                    </a:lnTo>
                    <a:lnTo>
                      <a:pt x="414" y="186"/>
                    </a:lnTo>
                    <a:lnTo>
                      <a:pt x="428" y="212"/>
                    </a:lnTo>
                    <a:lnTo>
                      <a:pt x="438" y="240"/>
                    </a:lnTo>
                    <a:lnTo>
                      <a:pt x="438" y="240"/>
                    </a:lnTo>
                    <a:lnTo>
                      <a:pt x="438" y="240"/>
                    </a:lnTo>
                    <a:lnTo>
                      <a:pt x="438" y="240"/>
                    </a:lnTo>
                    <a:lnTo>
                      <a:pt x="438" y="238"/>
                    </a:lnTo>
                    <a:lnTo>
                      <a:pt x="438" y="238"/>
                    </a:lnTo>
                    <a:lnTo>
                      <a:pt x="428" y="212"/>
                    </a:lnTo>
                    <a:lnTo>
                      <a:pt x="414" y="184"/>
                    </a:lnTo>
                    <a:lnTo>
                      <a:pt x="414" y="184"/>
                    </a:lnTo>
                    <a:lnTo>
                      <a:pt x="406" y="174"/>
                    </a:lnTo>
                    <a:lnTo>
                      <a:pt x="398" y="162"/>
                    </a:lnTo>
                    <a:lnTo>
                      <a:pt x="388" y="152"/>
                    </a:lnTo>
                    <a:lnTo>
                      <a:pt x="378" y="144"/>
                    </a:lnTo>
                    <a:lnTo>
                      <a:pt x="378" y="144"/>
                    </a:lnTo>
                    <a:lnTo>
                      <a:pt x="354" y="130"/>
                    </a:lnTo>
                    <a:lnTo>
                      <a:pt x="332" y="120"/>
                    </a:lnTo>
                    <a:lnTo>
                      <a:pt x="308" y="114"/>
                    </a:lnTo>
                    <a:lnTo>
                      <a:pt x="280" y="112"/>
                    </a:lnTo>
                    <a:lnTo>
                      <a:pt x="280" y="112"/>
                    </a:lnTo>
                    <a:lnTo>
                      <a:pt x="262" y="114"/>
                    </a:lnTo>
                    <a:lnTo>
                      <a:pt x="246" y="116"/>
                    </a:lnTo>
                    <a:lnTo>
                      <a:pt x="210" y="124"/>
                    </a:lnTo>
                    <a:lnTo>
                      <a:pt x="210" y="124"/>
                    </a:lnTo>
                    <a:lnTo>
                      <a:pt x="198" y="134"/>
                    </a:lnTo>
                    <a:lnTo>
                      <a:pt x="198" y="134"/>
                    </a:lnTo>
                    <a:lnTo>
                      <a:pt x="172" y="154"/>
                    </a:lnTo>
                    <a:lnTo>
                      <a:pt x="160" y="164"/>
                    </a:lnTo>
                    <a:lnTo>
                      <a:pt x="150" y="176"/>
                    </a:lnTo>
                    <a:lnTo>
                      <a:pt x="150" y="176"/>
                    </a:lnTo>
                    <a:lnTo>
                      <a:pt x="138" y="192"/>
                    </a:lnTo>
                    <a:lnTo>
                      <a:pt x="130" y="208"/>
                    </a:lnTo>
                    <a:lnTo>
                      <a:pt x="124" y="226"/>
                    </a:lnTo>
                    <a:lnTo>
                      <a:pt x="120" y="242"/>
                    </a:lnTo>
                    <a:lnTo>
                      <a:pt x="120" y="242"/>
                    </a:lnTo>
                    <a:lnTo>
                      <a:pt x="120" y="248"/>
                    </a:lnTo>
                    <a:lnTo>
                      <a:pt x="120" y="248"/>
                    </a:lnTo>
                    <a:lnTo>
                      <a:pt x="118" y="258"/>
                    </a:lnTo>
                    <a:lnTo>
                      <a:pt x="116" y="266"/>
                    </a:lnTo>
                    <a:lnTo>
                      <a:pt x="106" y="280"/>
                    </a:lnTo>
                    <a:lnTo>
                      <a:pt x="96" y="290"/>
                    </a:lnTo>
                    <a:lnTo>
                      <a:pt x="84" y="298"/>
                    </a:lnTo>
                    <a:lnTo>
                      <a:pt x="84" y="298"/>
                    </a:lnTo>
                    <a:lnTo>
                      <a:pt x="82" y="300"/>
                    </a:lnTo>
                    <a:lnTo>
                      <a:pt x="76" y="300"/>
                    </a:lnTo>
                    <a:lnTo>
                      <a:pt x="70" y="302"/>
                    </a:lnTo>
                    <a:lnTo>
                      <a:pt x="68" y="304"/>
                    </a:lnTo>
                    <a:lnTo>
                      <a:pt x="68" y="304"/>
                    </a:lnTo>
                    <a:lnTo>
                      <a:pt x="60" y="306"/>
                    </a:lnTo>
                    <a:lnTo>
                      <a:pt x="50" y="308"/>
                    </a:lnTo>
                    <a:lnTo>
                      <a:pt x="50" y="308"/>
                    </a:lnTo>
                    <a:lnTo>
                      <a:pt x="38" y="306"/>
                    </a:lnTo>
                    <a:lnTo>
                      <a:pt x="28" y="304"/>
                    </a:lnTo>
                    <a:lnTo>
                      <a:pt x="28" y="304"/>
                    </a:lnTo>
                    <a:lnTo>
                      <a:pt x="16" y="300"/>
                    </a:lnTo>
                    <a:lnTo>
                      <a:pt x="8" y="290"/>
                    </a:lnTo>
                    <a:lnTo>
                      <a:pt x="2" y="278"/>
                    </a:lnTo>
                    <a:lnTo>
                      <a:pt x="2" y="262"/>
                    </a:lnTo>
                    <a:lnTo>
                      <a:pt x="2" y="262"/>
                    </a:lnTo>
                    <a:lnTo>
                      <a:pt x="4" y="230"/>
                    </a:lnTo>
                    <a:lnTo>
                      <a:pt x="12" y="198"/>
                    </a:lnTo>
                    <a:lnTo>
                      <a:pt x="22" y="168"/>
                    </a:lnTo>
                    <a:lnTo>
                      <a:pt x="38" y="138"/>
                    </a:lnTo>
                    <a:lnTo>
                      <a:pt x="38" y="138"/>
                    </a:lnTo>
                    <a:lnTo>
                      <a:pt x="48" y="118"/>
                    </a:lnTo>
                    <a:lnTo>
                      <a:pt x="62" y="100"/>
                    </a:lnTo>
                    <a:lnTo>
                      <a:pt x="76" y="84"/>
                    </a:lnTo>
                    <a:lnTo>
                      <a:pt x="90" y="68"/>
                    </a:lnTo>
                    <a:lnTo>
                      <a:pt x="106" y="54"/>
                    </a:lnTo>
                    <a:lnTo>
                      <a:pt x="124" y="42"/>
                    </a:lnTo>
                    <a:lnTo>
                      <a:pt x="142" y="32"/>
                    </a:lnTo>
                    <a:lnTo>
                      <a:pt x="160" y="24"/>
                    </a:lnTo>
                    <a:lnTo>
                      <a:pt x="160" y="24"/>
                    </a:lnTo>
                    <a:lnTo>
                      <a:pt x="188" y="14"/>
                    </a:lnTo>
                    <a:lnTo>
                      <a:pt x="218" y="6"/>
                    </a:lnTo>
                    <a:lnTo>
                      <a:pt x="248" y="2"/>
                    </a:lnTo>
                    <a:lnTo>
                      <a:pt x="280" y="0"/>
                    </a:lnTo>
                    <a:lnTo>
                      <a:pt x="280" y="0"/>
                    </a:lnTo>
                    <a:lnTo>
                      <a:pt x="306" y="2"/>
                    </a:lnTo>
                    <a:lnTo>
                      <a:pt x="330" y="4"/>
                    </a:lnTo>
                    <a:lnTo>
                      <a:pt x="356" y="10"/>
                    </a:lnTo>
                    <a:lnTo>
                      <a:pt x="380" y="18"/>
                    </a:lnTo>
                    <a:lnTo>
                      <a:pt x="404" y="26"/>
                    </a:lnTo>
                    <a:lnTo>
                      <a:pt x="426" y="38"/>
                    </a:lnTo>
                    <a:lnTo>
                      <a:pt x="448" y="52"/>
                    </a:lnTo>
                    <a:lnTo>
                      <a:pt x="468" y="68"/>
                    </a:lnTo>
                    <a:lnTo>
                      <a:pt x="468" y="68"/>
                    </a:lnTo>
                    <a:lnTo>
                      <a:pt x="490" y="88"/>
                    </a:lnTo>
                    <a:lnTo>
                      <a:pt x="506" y="110"/>
                    </a:lnTo>
                    <a:lnTo>
                      <a:pt x="522" y="132"/>
                    </a:lnTo>
                    <a:lnTo>
                      <a:pt x="534" y="156"/>
                    </a:lnTo>
                    <a:lnTo>
                      <a:pt x="544" y="180"/>
                    </a:lnTo>
                    <a:lnTo>
                      <a:pt x="552" y="206"/>
                    </a:lnTo>
                    <a:lnTo>
                      <a:pt x="556" y="234"/>
                    </a:lnTo>
                    <a:lnTo>
                      <a:pt x="560" y="260"/>
                    </a:lnTo>
                    <a:lnTo>
                      <a:pt x="560" y="260"/>
                    </a:lnTo>
                    <a:lnTo>
                      <a:pt x="558" y="272"/>
                    </a:lnTo>
                    <a:lnTo>
                      <a:pt x="556" y="284"/>
                    </a:lnTo>
                    <a:lnTo>
                      <a:pt x="550" y="292"/>
                    </a:lnTo>
                    <a:lnTo>
                      <a:pt x="544" y="298"/>
                    </a:lnTo>
                    <a:lnTo>
                      <a:pt x="544" y="298"/>
                    </a:lnTo>
                    <a:lnTo>
                      <a:pt x="538" y="302"/>
                    </a:lnTo>
                    <a:lnTo>
                      <a:pt x="532" y="304"/>
                    </a:lnTo>
                    <a:lnTo>
                      <a:pt x="532" y="304"/>
                    </a:lnTo>
                    <a:lnTo>
                      <a:pt x="522" y="306"/>
                    </a:lnTo>
                    <a:lnTo>
                      <a:pt x="512" y="308"/>
                    </a:lnTo>
                    <a:lnTo>
                      <a:pt x="512" y="308"/>
                    </a:lnTo>
                    <a:lnTo>
                      <a:pt x="502" y="306"/>
                    </a:lnTo>
                    <a:lnTo>
                      <a:pt x="492" y="304"/>
                    </a:lnTo>
                    <a:lnTo>
                      <a:pt x="492" y="304"/>
                    </a:lnTo>
                    <a:lnTo>
                      <a:pt x="490" y="302"/>
                    </a:lnTo>
                    <a:lnTo>
                      <a:pt x="484" y="300"/>
                    </a:lnTo>
                    <a:lnTo>
                      <a:pt x="478" y="300"/>
                    </a:lnTo>
                    <a:lnTo>
                      <a:pt x="476" y="298"/>
                    </a:lnTo>
                    <a:lnTo>
                      <a:pt x="476" y="298"/>
                    </a:lnTo>
                    <a:lnTo>
                      <a:pt x="462" y="290"/>
                    </a:lnTo>
                    <a:lnTo>
                      <a:pt x="450" y="280"/>
                    </a:lnTo>
                    <a:lnTo>
                      <a:pt x="444" y="272"/>
                    </a:lnTo>
                    <a:lnTo>
                      <a:pt x="440" y="266"/>
                    </a:lnTo>
                    <a:lnTo>
                      <a:pt x="438" y="256"/>
                    </a:lnTo>
                    <a:lnTo>
                      <a:pt x="436" y="248"/>
                    </a:lnTo>
                    <a:lnTo>
                      <a:pt x="436" y="248"/>
                    </a:lnTo>
                    <a:lnTo>
                      <a:pt x="436" y="248"/>
                    </a:lnTo>
                    <a:lnTo>
                      <a:pt x="436" y="248"/>
                    </a:lnTo>
                    <a:lnTo>
                      <a:pt x="436" y="248"/>
                    </a:lnTo>
                    <a:lnTo>
                      <a:pt x="436" y="248"/>
                    </a:lnTo>
                    <a:lnTo>
                      <a:pt x="434" y="248"/>
                    </a:lnTo>
                    <a:lnTo>
                      <a:pt x="434" y="248"/>
                    </a:lnTo>
                    <a:lnTo>
                      <a:pt x="434" y="248"/>
                    </a:lnTo>
                    <a:lnTo>
                      <a:pt x="434" y="248"/>
                    </a:lnTo>
                    <a:lnTo>
                      <a:pt x="434" y="248"/>
                    </a:lnTo>
                    <a:lnTo>
                      <a:pt x="434" y="248"/>
                    </a:lnTo>
                    <a:lnTo>
                      <a:pt x="436" y="258"/>
                    </a:lnTo>
                    <a:lnTo>
                      <a:pt x="440" y="266"/>
                    </a:lnTo>
                    <a:lnTo>
                      <a:pt x="444" y="274"/>
                    </a:lnTo>
                    <a:lnTo>
                      <a:pt x="450" y="280"/>
                    </a:lnTo>
                    <a:lnTo>
                      <a:pt x="462" y="292"/>
                    </a:lnTo>
                    <a:lnTo>
                      <a:pt x="476" y="298"/>
                    </a:lnTo>
                    <a:lnTo>
                      <a:pt x="476" y="298"/>
                    </a:lnTo>
                    <a:lnTo>
                      <a:pt x="478" y="300"/>
                    </a:lnTo>
                    <a:lnTo>
                      <a:pt x="484" y="302"/>
                    </a:lnTo>
                    <a:lnTo>
                      <a:pt x="490" y="302"/>
                    </a:lnTo>
                    <a:lnTo>
                      <a:pt x="492" y="304"/>
                    </a:lnTo>
                    <a:lnTo>
                      <a:pt x="492" y="304"/>
                    </a:lnTo>
                    <a:lnTo>
                      <a:pt x="502" y="306"/>
                    </a:lnTo>
                    <a:lnTo>
                      <a:pt x="512" y="308"/>
                    </a:lnTo>
                    <a:lnTo>
                      <a:pt x="512" y="308"/>
                    </a:lnTo>
                    <a:lnTo>
                      <a:pt x="522" y="306"/>
                    </a:lnTo>
                    <a:lnTo>
                      <a:pt x="532" y="304"/>
                    </a:lnTo>
                    <a:lnTo>
                      <a:pt x="532" y="304"/>
                    </a:lnTo>
                    <a:lnTo>
                      <a:pt x="538" y="304"/>
                    </a:lnTo>
                    <a:lnTo>
                      <a:pt x="544" y="298"/>
                    </a:lnTo>
                    <a:lnTo>
                      <a:pt x="544" y="298"/>
                    </a:lnTo>
                    <a:lnTo>
                      <a:pt x="550" y="292"/>
                    </a:lnTo>
                    <a:lnTo>
                      <a:pt x="556" y="284"/>
                    </a:lnTo>
                    <a:lnTo>
                      <a:pt x="558" y="274"/>
                    </a:lnTo>
                    <a:lnTo>
                      <a:pt x="560" y="262"/>
                    </a:lnTo>
                    <a:lnTo>
                      <a:pt x="560" y="262"/>
                    </a:lnTo>
                    <a:lnTo>
                      <a:pt x="558" y="234"/>
                    </a:lnTo>
                    <a:lnTo>
                      <a:pt x="552" y="206"/>
                    </a:lnTo>
                    <a:lnTo>
                      <a:pt x="544" y="180"/>
                    </a:lnTo>
                    <a:lnTo>
                      <a:pt x="536" y="156"/>
                    </a:lnTo>
                    <a:lnTo>
                      <a:pt x="522" y="132"/>
                    </a:lnTo>
                    <a:lnTo>
                      <a:pt x="508" y="108"/>
                    </a:lnTo>
                    <a:lnTo>
                      <a:pt x="490" y="88"/>
                    </a:lnTo>
                    <a:lnTo>
                      <a:pt x="468" y="68"/>
                    </a:lnTo>
                    <a:lnTo>
                      <a:pt x="468" y="68"/>
                    </a:lnTo>
                    <a:lnTo>
                      <a:pt x="448" y="52"/>
                    </a:lnTo>
                    <a:lnTo>
                      <a:pt x="428" y="38"/>
                    </a:lnTo>
                    <a:lnTo>
                      <a:pt x="404" y="26"/>
                    </a:lnTo>
                    <a:lnTo>
                      <a:pt x="380" y="16"/>
                    </a:lnTo>
                    <a:lnTo>
                      <a:pt x="356" y="8"/>
                    </a:lnTo>
                    <a:lnTo>
                      <a:pt x="330" y="4"/>
                    </a:lnTo>
                    <a:lnTo>
                      <a:pt x="306" y="0"/>
                    </a:lnTo>
                    <a:lnTo>
                      <a:pt x="280" y="0"/>
                    </a:lnTo>
                    <a:close/>
                  </a:path>
                </a:pathLst>
              </a:custGeom>
              <a:solidFill>
                <a:srgbClr val="E5E3E2"/>
              </a:solidFill>
              <a:ln>
                <a:noFill/>
              </a:ln>
            </p:spPr>
            <p:txBody>
              <a:bodyPr vert="horz" wrap="square" lIns="91440" tIns="45720" rIns="91440" bIns="45720" numCol="1" anchor="t" anchorCtr="0" compatLnSpc="1"/>
              <a:lstStyle/>
              <a:p>
                <a:endParaRPr lang="zh-CN" altLang="en-US"/>
              </a:p>
            </p:txBody>
          </p:sp>
          <p:sp>
            <p:nvSpPr>
              <p:cNvPr id="821" name="Freeform 200"/>
              <p:cNvSpPr/>
              <p:nvPr/>
            </p:nvSpPr>
            <p:spPr bwMode="auto">
              <a:xfrm>
                <a:off x="2611" y="3261"/>
                <a:ext cx="560" cy="308"/>
              </a:xfrm>
              <a:custGeom>
                <a:avLst/>
                <a:gdLst>
                  <a:gd name="T0" fmla="*/ 218 w 560"/>
                  <a:gd name="T1" fmla="*/ 6 h 308"/>
                  <a:gd name="T2" fmla="*/ 142 w 560"/>
                  <a:gd name="T3" fmla="*/ 32 h 308"/>
                  <a:gd name="T4" fmla="*/ 74 w 560"/>
                  <a:gd name="T5" fmla="*/ 84 h 308"/>
                  <a:gd name="T6" fmla="*/ 36 w 560"/>
                  <a:gd name="T7" fmla="*/ 138 h 308"/>
                  <a:gd name="T8" fmla="*/ 0 w 560"/>
                  <a:gd name="T9" fmla="*/ 264 h 308"/>
                  <a:gd name="T10" fmla="*/ 16 w 560"/>
                  <a:gd name="T11" fmla="*/ 300 h 308"/>
                  <a:gd name="T12" fmla="*/ 50 w 560"/>
                  <a:gd name="T13" fmla="*/ 308 h 308"/>
                  <a:gd name="T14" fmla="*/ 68 w 560"/>
                  <a:gd name="T15" fmla="*/ 304 h 308"/>
                  <a:gd name="T16" fmla="*/ 84 w 560"/>
                  <a:gd name="T17" fmla="*/ 298 h 308"/>
                  <a:gd name="T18" fmla="*/ 116 w 560"/>
                  <a:gd name="T19" fmla="*/ 266 h 308"/>
                  <a:gd name="T20" fmla="*/ 122 w 560"/>
                  <a:gd name="T21" fmla="*/ 242 h 308"/>
                  <a:gd name="T22" fmla="*/ 138 w 560"/>
                  <a:gd name="T23" fmla="*/ 192 h 308"/>
                  <a:gd name="T24" fmla="*/ 172 w 560"/>
                  <a:gd name="T25" fmla="*/ 154 h 308"/>
                  <a:gd name="T26" fmla="*/ 212 w 560"/>
                  <a:gd name="T27" fmla="*/ 124 h 308"/>
                  <a:gd name="T28" fmla="*/ 280 w 560"/>
                  <a:gd name="T29" fmla="*/ 112 h 308"/>
                  <a:gd name="T30" fmla="*/ 378 w 560"/>
                  <a:gd name="T31" fmla="*/ 144 h 308"/>
                  <a:gd name="T32" fmla="*/ 406 w 560"/>
                  <a:gd name="T33" fmla="*/ 174 h 308"/>
                  <a:gd name="T34" fmla="*/ 438 w 560"/>
                  <a:gd name="T35" fmla="*/ 240 h 308"/>
                  <a:gd name="T36" fmla="*/ 438 w 560"/>
                  <a:gd name="T37" fmla="*/ 238 h 308"/>
                  <a:gd name="T38" fmla="*/ 414 w 560"/>
                  <a:gd name="T39" fmla="*/ 184 h 308"/>
                  <a:gd name="T40" fmla="*/ 378 w 560"/>
                  <a:gd name="T41" fmla="*/ 144 h 308"/>
                  <a:gd name="T42" fmla="*/ 308 w 560"/>
                  <a:gd name="T43" fmla="*/ 114 h 308"/>
                  <a:gd name="T44" fmla="*/ 246 w 560"/>
                  <a:gd name="T45" fmla="*/ 116 h 308"/>
                  <a:gd name="T46" fmla="*/ 198 w 560"/>
                  <a:gd name="T47" fmla="*/ 134 h 308"/>
                  <a:gd name="T48" fmla="*/ 150 w 560"/>
                  <a:gd name="T49" fmla="*/ 176 h 308"/>
                  <a:gd name="T50" fmla="*/ 120 w 560"/>
                  <a:gd name="T51" fmla="*/ 242 h 308"/>
                  <a:gd name="T52" fmla="*/ 118 w 560"/>
                  <a:gd name="T53" fmla="*/ 258 h 308"/>
                  <a:gd name="T54" fmla="*/ 84 w 560"/>
                  <a:gd name="T55" fmla="*/ 298 h 308"/>
                  <a:gd name="T56" fmla="*/ 70 w 560"/>
                  <a:gd name="T57" fmla="*/ 302 h 308"/>
                  <a:gd name="T58" fmla="*/ 50 w 560"/>
                  <a:gd name="T59" fmla="*/ 308 h 308"/>
                  <a:gd name="T60" fmla="*/ 28 w 560"/>
                  <a:gd name="T61" fmla="*/ 304 h 308"/>
                  <a:gd name="T62" fmla="*/ 2 w 560"/>
                  <a:gd name="T63" fmla="*/ 262 h 308"/>
                  <a:gd name="T64" fmla="*/ 22 w 560"/>
                  <a:gd name="T65" fmla="*/ 168 h 308"/>
                  <a:gd name="T66" fmla="*/ 62 w 560"/>
                  <a:gd name="T67" fmla="*/ 100 h 308"/>
                  <a:gd name="T68" fmla="*/ 124 w 560"/>
                  <a:gd name="T69" fmla="*/ 42 h 308"/>
                  <a:gd name="T70" fmla="*/ 188 w 560"/>
                  <a:gd name="T71" fmla="*/ 14 h 308"/>
                  <a:gd name="T72" fmla="*/ 280 w 560"/>
                  <a:gd name="T73" fmla="*/ 0 h 308"/>
                  <a:gd name="T74" fmla="*/ 380 w 560"/>
                  <a:gd name="T75" fmla="*/ 18 h 308"/>
                  <a:gd name="T76" fmla="*/ 468 w 560"/>
                  <a:gd name="T77" fmla="*/ 68 h 308"/>
                  <a:gd name="T78" fmla="*/ 522 w 560"/>
                  <a:gd name="T79" fmla="*/ 132 h 308"/>
                  <a:gd name="T80" fmla="*/ 556 w 560"/>
                  <a:gd name="T81" fmla="*/ 234 h 308"/>
                  <a:gd name="T82" fmla="*/ 556 w 560"/>
                  <a:gd name="T83" fmla="*/ 284 h 308"/>
                  <a:gd name="T84" fmla="*/ 538 w 560"/>
                  <a:gd name="T85" fmla="*/ 302 h 308"/>
                  <a:gd name="T86" fmla="*/ 512 w 560"/>
                  <a:gd name="T87" fmla="*/ 308 h 308"/>
                  <a:gd name="T88" fmla="*/ 492 w 560"/>
                  <a:gd name="T89" fmla="*/ 304 h 308"/>
                  <a:gd name="T90" fmla="*/ 476 w 560"/>
                  <a:gd name="T91" fmla="*/ 298 h 308"/>
                  <a:gd name="T92" fmla="*/ 444 w 560"/>
                  <a:gd name="T93" fmla="*/ 272 h 308"/>
                  <a:gd name="T94" fmla="*/ 436 w 560"/>
                  <a:gd name="T95" fmla="*/ 248 h 308"/>
                  <a:gd name="T96" fmla="*/ 436 w 560"/>
                  <a:gd name="T97" fmla="*/ 248 h 308"/>
                  <a:gd name="T98" fmla="*/ 434 w 560"/>
                  <a:gd name="T99" fmla="*/ 248 h 308"/>
                  <a:gd name="T100" fmla="*/ 440 w 560"/>
                  <a:gd name="T101" fmla="*/ 266 h 308"/>
                  <a:gd name="T102" fmla="*/ 476 w 560"/>
                  <a:gd name="T103" fmla="*/ 298 h 308"/>
                  <a:gd name="T104" fmla="*/ 490 w 560"/>
                  <a:gd name="T105" fmla="*/ 302 h 308"/>
                  <a:gd name="T106" fmla="*/ 512 w 560"/>
                  <a:gd name="T107" fmla="*/ 308 h 308"/>
                  <a:gd name="T108" fmla="*/ 532 w 560"/>
                  <a:gd name="T109" fmla="*/ 304 h 308"/>
                  <a:gd name="T110" fmla="*/ 550 w 560"/>
                  <a:gd name="T111" fmla="*/ 292 h 308"/>
                  <a:gd name="T112" fmla="*/ 560 w 560"/>
                  <a:gd name="T113" fmla="*/ 262 h 308"/>
                  <a:gd name="T114" fmla="*/ 536 w 560"/>
                  <a:gd name="T115" fmla="*/ 156 h 308"/>
                  <a:gd name="T116" fmla="*/ 468 w 560"/>
                  <a:gd name="T117" fmla="*/ 68 h 308"/>
                  <a:gd name="T118" fmla="*/ 404 w 560"/>
                  <a:gd name="T119" fmla="*/ 26 h 308"/>
                  <a:gd name="T120" fmla="*/ 306 w 560"/>
                  <a:gd name="T121"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0" h="308">
                    <a:moveTo>
                      <a:pt x="280" y="0"/>
                    </a:moveTo>
                    <a:lnTo>
                      <a:pt x="280" y="0"/>
                    </a:lnTo>
                    <a:lnTo>
                      <a:pt x="248" y="0"/>
                    </a:lnTo>
                    <a:lnTo>
                      <a:pt x="218" y="6"/>
                    </a:lnTo>
                    <a:lnTo>
                      <a:pt x="188" y="12"/>
                    </a:lnTo>
                    <a:lnTo>
                      <a:pt x="160" y="22"/>
                    </a:lnTo>
                    <a:lnTo>
                      <a:pt x="160" y="22"/>
                    </a:lnTo>
                    <a:lnTo>
                      <a:pt x="142" y="32"/>
                    </a:lnTo>
                    <a:lnTo>
                      <a:pt x="124" y="42"/>
                    </a:lnTo>
                    <a:lnTo>
                      <a:pt x="106" y="54"/>
                    </a:lnTo>
                    <a:lnTo>
                      <a:pt x="90" y="68"/>
                    </a:lnTo>
                    <a:lnTo>
                      <a:pt x="74" y="84"/>
                    </a:lnTo>
                    <a:lnTo>
                      <a:pt x="62" y="100"/>
                    </a:lnTo>
                    <a:lnTo>
                      <a:pt x="48" y="118"/>
                    </a:lnTo>
                    <a:lnTo>
                      <a:pt x="36" y="138"/>
                    </a:lnTo>
                    <a:lnTo>
                      <a:pt x="36" y="138"/>
                    </a:lnTo>
                    <a:lnTo>
                      <a:pt x="22" y="168"/>
                    </a:lnTo>
                    <a:lnTo>
                      <a:pt x="12" y="198"/>
                    </a:lnTo>
                    <a:lnTo>
                      <a:pt x="4" y="230"/>
                    </a:lnTo>
                    <a:lnTo>
                      <a:pt x="0" y="264"/>
                    </a:lnTo>
                    <a:lnTo>
                      <a:pt x="0" y="264"/>
                    </a:lnTo>
                    <a:lnTo>
                      <a:pt x="2" y="278"/>
                    </a:lnTo>
                    <a:lnTo>
                      <a:pt x="8" y="292"/>
                    </a:lnTo>
                    <a:lnTo>
                      <a:pt x="16" y="300"/>
                    </a:lnTo>
                    <a:lnTo>
                      <a:pt x="28" y="304"/>
                    </a:lnTo>
                    <a:lnTo>
                      <a:pt x="28" y="304"/>
                    </a:lnTo>
                    <a:lnTo>
                      <a:pt x="38" y="306"/>
                    </a:lnTo>
                    <a:lnTo>
                      <a:pt x="50" y="308"/>
                    </a:lnTo>
                    <a:lnTo>
                      <a:pt x="50" y="308"/>
                    </a:lnTo>
                    <a:lnTo>
                      <a:pt x="60" y="306"/>
                    </a:lnTo>
                    <a:lnTo>
                      <a:pt x="68" y="304"/>
                    </a:lnTo>
                    <a:lnTo>
                      <a:pt x="68" y="304"/>
                    </a:lnTo>
                    <a:lnTo>
                      <a:pt x="70" y="302"/>
                    </a:lnTo>
                    <a:lnTo>
                      <a:pt x="76" y="302"/>
                    </a:lnTo>
                    <a:lnTo>
                      <a:pt x="82" y="300"/>
                    </a:lnTo>
                    <a:lnTo>
                      <a:pt x="84" y="298"/>
                    </a:lnTo>
                    <a:lnTo>
                      <a:pt x="84" y="298"/>
                    </a:lnTo>
                    <a:lnTo>
                      <a:pt x="96" y="292"/>
                    </a:lnTo>
                    <a:lnTo>
                      <a:pt x="108" y="280"/>
                    </a:lnTo>
                    <a:lnTo>
                      <a:pt x="116" y="266"/>
                    </a:lnTo>
                    <a:lnTo>
                      <a:pt x="118" y="258"/>
                    </a:lnTo>
                    <a:lnTo>
                      <a:pt x="120" y="250"/>
                    </a:lnTo>
                    <a:lnTo>
                      <a:pt x="120" y="250"/>
                    </a:lnTo>
                    <a:lnTo>
                      <a:pt x="122" y="242"/>
                    </a:lnTo>
                    <a:lnTo>
                      <a:pt x="122" y="242"/>
                    </a:lnTo>
                    <a:lnTo>
                      <a:pt x="124" y="226"/>
                    </a:lnTo>
                    <a:lnTo>
                      <a:pt x="130" y="210"/>
                    </a:lnTo>
                    <a:lnTo>
                      <a:pt x="138" y="192"/>
                    </a:lnTo>
                    <a:lnTo>
                      <a:pt x="150" y="176"/>
                    </a:lnTo>
                    <a:lnTo>
                      <a:pt x="150" y="176"/>
                    </a:lnTo>
                    <a:lnTo>
                      <a:pt x="160" y="164"/>
                    </a:lnTo>
                    <a:lnTo>
                      <a:pt x="172" y="154"/>
                    </a:lnTo>
                    <a:lnTo>
                      <a:pt x="198" y="134"/>
                    </a:lnTo>
                    <a:lnTo>
                      <a:pt x="198" y="134"/>
                    </a:lnTo>
                    <a:lnTo>
                      <a:pt x="212" y="124"/>
                    </a:lnTo>
                    <a:lnTo>
                      <a:pt x="212" y="124"/>
                    </a:lnTo>
                    <a:lnTo>
                      <a:pt x="246" y="116"/>
                    </a:lnTo>
                    <a:lnTo>
                      <a:pt x="262" y="114"/>
                    </a:lnTo>
                    <a:lnTo>
                      <a:pt x="280" y="112"/>
                    </a:lnTo>
                    <a:lnTo>
                      <a:pt x="280" y="112"/>
                    </a:lnTo>
                    <a:lnTo>
                      <a:pt x="308" y="114"/>
                    </a:lnTo>
                    <a:lnTo>
                      <a:pt x="332" y="120"/>
                    </a:lnTo>
                    <a:lnTo>
                      <a:pt x="354" y="130"/>
                    </a:lnTo>
                    <a:lnTo>
                      <a:pt x="378" y="144"/>
                    </a:lnTo>
                    <a:lnTo>
                      <a:pt x="378" y="144"/>
                    </a:lnTo>
                    <a:lnTo>
                      <a:pt x="388" y="152"/>
                    </a:lnTo>
                    <a:lnTo>
                      <a:pt x="398" y="162"/>
                    </a:lnTo>
                    <a:lnTo>
                      <a:pt x="406" y="174"/>
                    </a:lnTo>
                    <a:lnTo>
                      <a:pt x="414" y="186"/>
                    </a:lnTo>
                    <a:lnTo>
                      <a:pt x="414" y="186"/>
                    </a:lnTo>
                    <a:lnTo>
                      <a:pt x="428" y="212"/>
                    </a:lnTo>
                    <a:lnTo>
                      <a:pt x="438" y="240"/>
                    </a:lnTo>
                    <a:lnTo>
                      <a:pt x="438" y="240"/>
                    </a:lnTo>
                    <a:lnTo>
                      <a:pt x="438" y="240"/>
                    </a:lnTo>
                    <a:lnTo>
                      <a:pt x="438" y="240"/>
                    </a:lnTo>
                    <a:lnTo>
                      <a:pt x="438" y="238"/>
                    </a:lnTo>
                    <a:lnTo>
                      <a:pt x="438" y="238"/>
                    </a:lnTo>
                    <a:lnTo>
                      <a:pt x="428" y="212"/>
                    </a:lnTo>
                    <a:lnTo>
                      <a:pt x="414" y="184"/>
                    </a:lnTo>
                    <a:lnTo>
                      <a:pt x="414" y="184"/>
                    </a:lnTo>
                    <a:lnTo>
                      <a:pt x="406" y="174"/>
                    </a:lnTo>
                    <a:lnTo>
                      <a:pt x="398" y="162"/>
                    </a:lnTo>
                    <a:lnTo>
                      <a:pt x="388" y="152"/>
                    </a:lnTo>
                    <a:lnTo>
                      <a:pt x="378" y="144"/>
                    </a:lnTo>
                    <a:lnTo>
                      <a:pt x="378" y="144"/>
                    </a:lnTo>
                    <a:lnTo>
                      <a:pt x="354" y="130"/>
                    </a:lnTo>
                    <a:lnTo>
                      <a:pt x="332" y="120"/>
                    </a:lnTo>
                    <a:lnTo>
                      <a:pt x="308" y="114"/>
                    </a:lnTo>
                    <a:lnTo>
                      <a:pt x="280" y="112"/>
                    </a:lnTo>
                    <a:lnTo>
                      <a:pt x="280" y="112"/>
                    </a:lnTo>
                    <a:lnTo>
                      <a:pt x="262" y="114"/>
                    </a:lnTo>
                    <a:lnTo>
                      <a:pt x="246" y="116"/>
                    </a:lnTo>
                    <a:lnTo>
                      <a:pt x="210" y="124"/>
                    </a:lnTo>
                    <a:lnTo>
                      <a:pt x="210" y="124"/>
                    </a:lnTo>
                    <a:lnTo>
                      <a:pt x="198" y="134"/>
                    </a:lnTo>
                    <a:lnTo>
                      <a:pt x="198" y="134"/>
                    </a:lnTo>
                    <a:lnTo>
                      <a:pt x="172" y="154"/>
                    </a:lnTo>
                    <a:lnTo>
                      <a:pt x="160" y="164"/>
                    </a:lnTo>
                    <a:lnTo>
                      <a:pt x="150" y="176"/>
                    </a:lnTo>
                    <a:lnTo>
                      <a:pt x="150" y="176"/>
                    </a:lnTo>
                    <a:lnTo>
                      <a:pt x="138" y="192"/>
                    </a:lnTo>
                    <a:lnTo>
                      <a:pt x="130" y="208"/>
                    </a:lnTo>
                    <a:lnTo>
                      <a:pt x="124" y="226"/>
                    </a:lnTo>
                    <a:lnTo>
                      <a:pt x="120" y="242"/>
                    </a:lnTo>
                    <a:lnTo>
                      <a:pt x="120" y="242"/>
                    </a:lnTo>
                    <a:lnTo>
                      <a:pt x="120" y="248"/>
                    </a:lnTo>
                    <a:lnTo>
                      <a:pt x="120" y="248"/>
                    </a:lnTo>
                    <a:lnTo>
                      <a:pt x="118" y="258"/>
                    </a:lnTo>
                    <a:lnTo>
                      <a:pt x="116" y="266"/>
                    </a:lnTo>
                    <a:lnTo>
                      <a:pt x="106" y="280"/>
                    </a:lnTo>
                    <a:lnTo>
                      <a:pt x="96" y="290"/>
                    </a:lnTo>
                    <a:lnTo>
                      <a:pt x="84" y="298"/>
                    </a:lnTo>
                    <a:lnTo>
                      <a:pt x="84" y="298"/>
                    </a:lnTo>
                    <a:lnTo>
                      <a:pt x="82" y="300"/>
                    </a:lnTo>
                    <a:lnTo>
                      <a:pt x="76" y="300"/>
                    </a:lnTo>
                    <a:lnTo>
                      <a:pt x="70" y="302"/>
                    </a:lnTo>
                    <a:lnTo>
                      <a:pt x="68" y="304"/>
                    </a:lnTo>
                    <a:lnTo>
                      <a:pt x="68" y="304"/>
                    </a:lnTo>
                    <a:lnTo>
                      <a:pt x="60" y="306"/>
                    </a:lnTo>
                    <a:lnTo>
                      <a:pt x="50" y="308"/>
                    </a:lnTo>
                    <a:lnTo>
                      <a:pt x="50" y="308"/>
                    </a:lnTo>
                    <a:lnTo>
                      <a:pt x="38" y="306"/>
                    </a:lnTo>
                    <a:lnTo>
                      <a:pt x="28" y="304"/>
                    </a:lnTo>
                    <a:lnTo>
                      <a:pt x="28" y="304"/>
                    </a:lnTo>
                    <a:lnTo>
                      <a:pt x="16" y="300"/>
                    </a:lnTo>
                    <a:lnTo>
                      <a:pt x="8" y="290"/>
                    </a:lnTo>
                    <a:lnTo>
                      <a:pt x="2" y="278"/>
                    </a:lnTo>
                    <a:lnTo>
                      <a:pt x="2" y="262"/>
                    </a:lnTo>
                    <a:lnTo>
                      <a:pt x="2" y="262"/>
                    </a:lnTo>
                    <a:lnTo>
                      <a:pt x="4" y="230"/>
                    </a:lnTo>
                    <a:lnTo>
                      <a:pt x="12" y="198"/>
                    </a:lnTo>
                    <a:lnTo>
                      <a:pt x="22" y="168"/>
                    </a:lnTo>
                    <a:lnTo>
                      <a:pt x="38" y="138"/>
                    </a:lnTo>
                    <a:lnTo>
                      <a:pt x="38" y="138"/>
                    </a:lnTo>
                    <a:lnTo>
                      <a:pt x="48" y="118"/>
                    </a:lnTo>
                    <a:lnTo>
                      <a:pt x="62" y="100"/>
                    </a:lnTo>
                    <a:lnTo>
                      <a:pt x="76" y="84"/>
                    </a:lnTo>
                    <a:lnTo>
                      <a:pt x="90" y="68"/>
                    </a:lnTo>
                    <a:lnTo>
                      <a:pt x="106" y="54"/>
                    </a:lnTo>
                    <a:lnTo>
                      <a:pt x="124" y="42"/>
                    </a:lnTo>
                    <a:lnTo>
                      <a:pt x="142" y="32"/>
                    </a:lnTo>
                    <a:lnTo>
                      <a:pt x="160" y="24"/>
                    </a:lnTo>
                    <a:lnTo>
                      <a:pt x="160" y="24"/>
                    </a:lnTo>
                    <a:lnTo>
                      <a:pt x="188" y="14"/>
                    </a:lnTo>
                    <a:lnTo>
                      <a:pt x="218" y="6"/>
                    </a:lnTo>
                    <a:lnTo>
                      <a:pt x="248" y="2"/>
                    </a:lnTo>
                    <a:lnTo>
                      <a:pt x="280" y="0"/>
                    </a:lnTo>
                    <a:lnTo>
                      <a:pt x="280" y="0"/>
                    </a:lnTo>
                    <a:lnTo>
                      <a:pt x="306" y="2"/>
                    </a:lnTo>
                    <a:lnTo>
                      <a:pt x="330" y="4"/>
                    </a:lnTo>
                    <a:lnTo>
                      <a:pt x="356" y="10"/>
                    </a:lnTo>
                    <a:lnTo>
                      <a:pt x="380" y="18"/>
                    </a:lnTo>
                    <a:lnTo>
                      <a:pt x="404" y="26"/>
                    </a:lnTo>
                    <a:lnTo>
                      <a:pt x="426" y="38"/>
                    </a:lnTo>
                    <a:lnTo>
                      <a:pt x="448" y="52"/>
                    </a:lnTo>
                    <a:lnTo>
                      <a:pt x="468" y="68"/>
                    </a:lnTo>
                    <a:lnTo>
                      <a:pt x="468" y="68"/>
                    </a:lnTo>
                    <a:lnTo>
                      <a:pt x="490" y="88"/>
                    </a:lnTo>
                    <a:lnTo>
                      <a:pt x="506" y="110"/>
                    </a:lnTo>
                    <a:lnTo>
                      <a:pt x="522" y="132"/>
                    </a:lnTo>
                    <a:lnTo>
                      <a:pt x="534" y="156"/>
                    </a:lnTo>
                    <a:lnTo>
                      <a:pt x="544" y="180"/>
                    </a:lnTo>
                    <a:lnTo>
                      <a:pt x="552" y="206"/>
                    </a:lnTo>
                    <a:lnTo>
                      <a:pt x="556" y="234"/>
                    </a:lnTo>
                    <a:lnTo>
                      <a:pt x="560" y="260"/>
                    </a:lnTo>
                    <a:lnTo>
                      <a:pt x="560" y="260"/>
                    </a:lnTo>
                    <a:lnTo>
                      <a:pt x="558" y="272"/>
                    </a:lnTo>
                    <a:lnTo>
                      <a:pt x="556" y="284"/>
                    </a:lnTo>
                    <a:lnTo>
                      <a:pt x="550" y="292"/>
                    </a:lnTo>
                    <a:lnTo>
                      <a:pt x="544" y="298"/>
                    </a:lnTo>
                    <a:lnTo>
                      <a:pt x="544" y="298"/>
                    </a:lnTo>
                    <a:lnTo>
                      <a:pt x="538" y="302"/>
                    </a:lnTo>
                    <a:lnTo>
                      <a:pt x="532" y="304"/>
                    </a:lnTo>
                    <a:lnTo>
                      <a:pt x="532" y="304"/>
                    </a:lnTo>
                    <a:lnTo>
                      <a:pt x="522" y="306"/>
                    </a:lnTo>
                    <a:lnTo>
                      <a:pt x="512" y="308"/>
                    </a:lnTo>
                    <a:lnTo>
                      <a:pt x="512" y="308"/>
                    </a:lnTo>
                    <a:lnTo>
                      <a:pt x="502" y="306"/>
                    </a:lnTo>
                    <a:lnTo>
                      <a:pt x="492" y="304"/>
                    </a:lnTo>
                    <a:lnTo>
                      <a:pt x="492" y="304"/>
                    </a:lnTo>
                    <a:lnTo>
                      <a:pt x="490" y="302"/>
                    </a:lnTo>
                    <a:lnTo>
                      <a:pt x="484" y="300"/>
                    </a:lnTo>
                    <a:lnTo>
                      <a:pt x="478" y="300"/>
                    </a:lnTo>
                    <a:lnTo>
                      <a:pt x="476" y="298"/>
                    </a:lnTo>
                    <a:lnTo>
                      <a:pt x="476" y="298"/>
                    </a:lnTo>
                    <a:lnTo>
                      <a:pt x="462" y="290"/>
                    </a:lnTo>
                    <a:lnTo>
                      <a:pt x="450" y="280"/>
                    </a:lnTo>
                    <a:lnTo>
                      <a:pt x="444" y="272"/>
                    </a:lnTo>
                    <a:lnTo>
                      <a:pt x="440" y="266"/>
                    </a:lnTo>
                    <a:lnTo>
                      <a:pt x="438" y="256"/>
                    </a:lnTo>
                    <a:lnTo>
                      <a:pt x="436" y="248"/>
                    </a:lnTo>
                    <a:lnTo>
                      <a:pt x="436" y="248"/>
                    </a:lnTo>
                    <a:lnTo>
                      <a:pt x="436" y="248"/>
                    </a:lnTo>
                    <a:lnTo>
                      <a:pt x="436" y="248"/>
                    </a:lnTo>
                    <a:lnTo>
                      <a:pt x="436" y="248"/>
                    </a:lnTo>
                    <a:lnTo>
                      <a:pt x="436" y="248"/>
                    </a:lnTo>
                    <a:lnTo>
                      <a:pt x="434" y="248"/>
                    </a:lnTo>
                    <a:lnTo>
                      <a:pt x="434" y="248"/>
                    </a:lnTo>
                    <a:lnTo>
                      <a:pt x="434" y="248"/>
                    </a:lnTo>
                    <a:lnTo>
                      <a:pt x="434" y="248"/>
                    </a:lnTo>
                    <a:lnTo>
                      <a:pt x="434" y="248"/>
                    </a:lnTo>
                    <a:lnTo>
                      <a:pt x="434" y="248"/>
                    </a:lnTo>
                    <a:lnTo>
                      <a:pt x="436" y="258"/>
                    </a:lnTo>
                    <a:lnTo>
                      <a:pt x="440" y="266"/>
                    </a:lnTo>
                    <a:lnTo>
                      <a:pt x="444" y="274"/>
                    </a:lnTo>
                    <a:lnTo>
                      <a:pt x="450" y="280"/>
                    </a:lnTo>
                    <a:lnTo>
                      <a:pt x="462" y="292"/>
                    </a:lnTo>
                    <a:lnTo>
                      <a:pt x="476" y="298"/>
                    </a:lnTo>
                    <a:lnTo>
                      <a:pt x="476" y="298"/>
                    </a:lnTo>
                    <a:lnTo>
                      <a:pt x="478" y="300"/>
                    </a:lnTo>
                    <a:lnTo>
                      <a:pt x="484" y="302"/>
                    </a:lnTo>
                    <a:lnTo>
                      <a:pt x="490" y="302"/>
                    </a:lnTo>
                    <a:lnTo>
                      <a:pt x="492" y="304"/>
                    </a:lnTo>
                    <a:lnTo>
                      <a:pt x="492" y="304"/>
                    </a:lnTo>
                    <a:lnTo>
                      <a:pt x="502" y="306"/>
                    </a:lnTo>
                    <a:lnTo>
                      <a:pt x="512" y="308"/>
                    </a:lnTo>
                    <a:lnTo>
                      <a:pt x="512" y="308"/>
                    </a:lnTo>
                    <a:lnTo>
                      <a:pt x="522" y="306"/>
                    </a:lnTo>
                    <a:lnTo>
                      <a:pt x="532" y="304"/>
                    </a:lnTo>
                    <a:lnTo>
                      <a:pt x="532" y="304"/>
                    </a:lnTo>
                    <a:lnTo>
                      <a:pt x="538" y="304"/>
                    </a:lnTo>
                    <a:lnTo>
                      <a:pt x="544" y="298"/>
                    </a:lnTo>
                    <a:lnTo>
                      <a:pt x="544" y="298"/>
                    </a:lnTo>
                    <a:lnTo>
                      <a:pt x="550" y="292"/>
                    </a:lnTo>
                    <a:lnTo>
                      <a:pt x="556" y="284"/>
                    </a:lnTo>
                    <a:lnTo>
                      <a:pt x="558" y="274"/>
                    </a:lnTo>
                    <a:lnTo>
                      <a:pt x="560" y="262"/>
                    </a:lnTo>
                    <a:lnTo>
                      <a:pt x="560" y="262"/>
                    </a:lnTo>
                    <a:lnTo>
                      <a:pt x="558" y="234"/>
                    </a:lnTo>
                    <a:lnTo>
                      <a:pt x="552" y="206"/>
                    </a:lnTo>
                    <a:lnTo>
                      <a:pt x="544" y="180"/>
                    </a:lnTo>
                    <a:lnTo>
                      <a:pt x="536" y="156"/>
                    </a:lnTo>
                    <a:lnTo>
                      <a:pt x="522" y="132"/>
                    </a:lnTo>
                    <a:lnTo>
                      <a:pt x="508" y="108"/>
                    </a:lnTo>
                    <a:lnTo>
                      <a:pt x="490" y="88"/>
                    </a:lnTo>
                    <a:lnTo>
                      <a:pt x="468" y="68"/>
                    </a:lnTo>
                    <a:lnTo>
                      <a:pt x="468" y="68"/>
                    </a:lnTo>
                    <a:lnTo>
                      <a:pt x="448" y="52"/>
                    </a:lnTo>
                    <a:lnTo>
                      <a:pt x="428" y="38"/>
                    </a:lnTo>
                    <a:lnTo>
                      <a:pt x="404" y="26"/>
                    </a:lnTo>
                    <a:lnTo>
                      <a:pt x="380" y="16"/>
                    </a:lnTo>
                    <a:lnTo>
                      <a:pt x="356" y="8"/>
                    </a:lnTo>
                    <a:lnTo>
                      <a:pt x="330" y="4"/>
                    </a:lnTo>
                    <a:lnTo>
                      <a:pt x="306" y="0"/>
                    </a:lnTo>
                    <a:lnTo>
                      <a:pt x="280" y="0"/>
                    </a:lnTo>
                  </a:path>
                </a:pathLst>
              </a:custGeom>
              <a:noFill/>
              <a:ln>
                <a:noFill/>
              </a:ln>
            </p:spPr>
            <p:txBody>
              <a:bodyPr vert="horz" wrap="square" lIns="91440" tIns="45720" rIns="91440" bIns="45720" numCol="1" anchor="t" anchorCtr="0" compatLnSpc="1"/>
              <a:lstStyle/>
              <a:p>
                <a:endParaRPr lang="zh-CN" altLang="en-US"/>
              </a:p>
            </p:txBody>
          </p:sp>
          <p:sp>
            <p:nvSpPr>
              <p:cNvPr id="822" name="Freeform 201"/>
              <p:cNvSpPr/>
              <p:nvPr/>
            </p:nvSpPr>
            <p:spPr bwMode="auto">
              <a:xfrm>
                <a:off x="2613" y="3261"/>
                <a:ext cx="558" cy="308"/>
              </a:xfrm>
              <a:custGeom>
                <a:avLst/>
                <a:gdLst>
                  <a:gd name="T0" fmla="*/ 216 w 558"/>
                  <a:gd name="T1" fmla="*/ 6 h 308"/>
                  <a:gd name="T2" fmla="*/ 140 w 558"/>
                  <a:gd name="T3" fmla="*/ 32 h 308"/>
                  <a:gd name="T4" fmla="*/ 74 w 558"/>
                  <a:gd name="T5" fmla="*/ 84 h 308"/>
                  <a:gd name="T6" fmla="*/ 36 w 558"/>
                  <a:gd name="T7" fmla="*/ 138 h 308"/>
                  <a:gd name="T8" fmla="*/ 0 w 558"/>
                  <a:gd name="T9" fmla="*/ 262 h 308"/>
                  <a:gd name="T10" fmla="*/ 14 w 558"/>
                  <a:gd name="T11" fmla="*/ 300 h 308"/>
                  <a:gd name="T12" fmla="*/ 48 w 558"/>
                  <a:gd name="T13" fmla="*/ 308 h 308"/>
                  <a:gd name="T14" fmla="*/ 66 w 558"/>
                  <a:gd name="T15" fmla="*/ 304 h 308"/>
                  <a:gd name="T16" fmla="*/ 82 w 558"/>
                  <a:gd name="T17" fmla="*/ 298 h 308"/>
                  <a:gd name="T18" fmla="*/ 114 w 558"/>
                  <a:gd name="T19" fmla="*/ 266 h 308"/>
                  <a:gd name="T20" fmla="*/ 118 w 558"/>
                  <a:gd name="T21" fmla="*/ 242 h 308"/>
                  <a:gd name="T22" fmla="*/ 136 w 558"/>
                  <a:gd name="T23" fmla="*/ 192 h 308"/>
                  <a:gd name="T24" fmla="*/ 170 w 558"/>
                  <a:gd name="T25" fmla="*/ 154 h 308"/>
                  <a:gd name="T26" fmla="*/ 208 w 558"/>
                  <a:gd name="T27" fmla="*/ 124 h 308"/>
                  <a:gd name="T28" fmla="*/ 278 w 558"/>
                  <a:gd name="T29" fmla="*/ 112 h 308"/>
                  <a:gd name="T30" fmla="*/ 376 w 558"/>
                  <a:gd name="T31" fmla="*/ 144 h 308"/>
                  <a:gd name="T32" fmla="*/ 404 w 558"/>
                  <a:gd name="T33" fmla="*/ 174 h 308"/>
                  <a:gd name="T34" fmla="*/ 436 w 558"/>
                  <a:gd name="T35" fmla="*/ 238 h 308"/>
                  <a:gd name="T36" fmla="*/ 426 w 558"/>
                  <a:gd name="T37" fmla="*/ 210 h 308"/>
                  <a:gd name="T38" fmla="*/ 396 w 558"/>
                  <a:gd name="T39" fmla="*/ 162 h 308"/>
                  <a:gd name="T40" fmla="*/ 352 w 558"/>
                  <a:gd name="T41" fmla="*/ 130 h 308"/>
                  <a:gd name="T42" fmla="*/ 278 w 558"/>
                  <a:gd name="T43" fmla="*/ 112 h 308"/>
                  <a:gd name="T44" fmla="*/ 208 w 558"/>
                  <a:gd name="T45" fmla="*/ 124 h 308"/>
                  <a:gd name="T46" fmla="*/ 158 w 558"/>
                  <a:gd name="T47" fmla="*/ 164 h 308"/>
                  <a:gd name="T48" fmla="*/ 126 w 558"/>
                  <a:gd name="T49" fmla="*/ 208 h 308"/>
                  <a:gd name="T50" fmla="*/ 118 w 558"/>
                  <a:gd name="T51" fmla="*/ 248 h 308"/>
                  <a:gd name="T52" fmla="*/ 104 w 558"/>
                  <a:gd name="T53" fmla="*/ 280 h 308"/>
                  <a:gd name="T54" fmla="*/ 80 w 558"/>
                  <a:gd name="T55" fmla="*/ 298 h 308"/>
                  <a:gd name="T56" fmla="*/ 66 w 558"/>
                  <a:gd name="T57" fmla="*/ 304 h 308"/>
                  <a:gd name="T58" fmla="*/ 36 w 558"/>
                  <a:gd name="T59" fmla="*/ 306 h 308"/>
                  <a:gd name="T60" fmla="*/ 6 w 558"/>
                  <a:gd name="T61" fmla="*/ 290 h 308"/>
                  <a:gd name="T62" fmla="*/ 4 w 558"/>
                  <a:gd name="T63" fmla="*/ 230 h 308"/>
                  <a:gd name="T64" fmla="*/ 36 w 558"/>
                  <a:gd name="T65" fmla="*/ 138 h 308"/>
                  <a:gd name="T66" fmla="*/ 88 w 558"/>
                  <a:gd name="T67" fmla="*/ 68 h 308"/>
                  <a:gd name="T68" fmla="*/ 158 w 558"/>
                  <a:gd name="T69" fmla="*/ 24 h 308"/>
                  <a:gd name="T70" fmla="*/ 246 w 558"/>
                  <a:gd name="T71" fmla="*/ 2 h 308"/>
                  <a:gd name="T72" fmla="*/ 328 w 558"/>
                  <a:gd name="T73" fmla="*/ 4 h 308"/>
                  <a:gd name="T74" fmla="*/ 424 w 558"/>
                  <a:gd name="T75" fmla="*/ 38 h 308"/>
                  <a:gd name="T76" fmla="*/ 486 w 558"/>
                  <a:gd name="T77" fmla="*/ 88 h 308"/>
                  <a:gd name="T78" fmla="*/ 542 w 558"/>
                  <a:gd name="T79" fmla="*/ 180 h 308"/>
                  <a:gd name="T80" fmla="*/ 556 w 558"/>
                  <a:gd name="T81" fmla="*/ 260 h 308"/>
                  <a:gd name="T82" fmla="*/ 542 w 558"/>
                  <a:gd name="T83" fmla="*/ 298 h 308"/>
                  <a:gd name="T84" fmla="*/ 530 w 558"/>
                  <a:gd name="T85" fmla="*/ 304 h 308"/>
                  <a:gd name="T86" fmla="*/ 500 w 558"/>
                  <a:gd name="T87" fmla="*/ 306 h 308"/>
                  <a:gd name="T88" fmla="*/ 482 w 558"/>
                  <a:gd name="T89" fmla="*/ 300 h 308"/>
                  <a:gd name="T90" fmla="*/ 460 w 558"/>
                  <a:gd name="T91" fmla="*/ 290 h 308"/>
                  <a:gd name="T92" fmla="*/ 436 w 558"/>
                  <a:gd name="T93" fmla="*/ 256 h 308"/>
                  <a:gd name="T94" fmla="*/ 434 w 558"/>
                  <a:gd name="T95" fmla="*/ 246 h 308"/>
                  <a:gd name="T96" fmla="*/ 434 w 558"/>
                  <a:gd name="T97" fmla="*/ 248 h 308"/>
                  <a:gd name="T98" fmla="*/ 438 w 558"/>
                  <a:gd name="T99" fmla="*/ 266 h 308"/>
                  <a:gd name="T100" fmla="*/ 474 w 558"/>
                  <a:gd name="T101" fmla="*/ 298 h 308"/>
                  <a:gd name="T102" fmla="*/ 488 w 558"/>
                  <a:gd name="T103" fmla="*/ 302 h 308"/>
                  <a:gd name="T104" fmla="*/ 510 w 558"/>
                  <a:gd name="T105" fmla="*/ 308 h 308"/>
                  <a:gd name="T106" fmla="*/ 530 w 558"/>
                  <a:gd name="T107" fmla="*/ 304 h 308"/>
                  <a:gd name="T108" fmla="*/ 548 w 558"/>
                  <a:gd name="T109" fmla="*/ 292 h 308"/>
                  <a:gd name="T110" fmla="*/ 558 w 558"/>
                  <a:gd name="T111" fmla="*/ 260 h 308"/>
                  <a:gd name="T112" fmla="*/ 532 w 558"/>
                  <a:gd name="T113" fmla="*/ 156 h 308"/>
                  <a:gd name="T114" fmla="*/ 466 w 558"/>
                  <a:gd name="T115" fmla="*/ 68 h 308"/>
                  <a:gd name="T116" fmla="*/ 402 w 558"/>
                  <a:gd name="T117" fmla="*/ 26 h 308"/>
                  <a:gd name="T118" fmla="*/ 304 w 558"/>
                  <a:gd name="T119" fmla="*/ 2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8" h="308">
                    <a:moveTo>
                      <a:pt x="278" y="0"/>
                    </a:moveTo>
                    <a:lnTo>
                      <a:pt x="278" y="0"/>
                    </a:lnTo>
                    <a:lnTo>
                      <a:pt x="246" y="2"/>
                    </a:lnTo>
                    <a:lnTo>
                      <a:pt x="216" y="6"/>
                    </a:lnTo>
                    <a:lnTo>
                      <a:pt x="186" y="14"/>
                    </a:lnTo>
                    <a:lnTo>
                      <a:pt x="158" y="24"/>
                    </a:lnTo>
                    <a:lnTo>
                      <a:pt x="158" y="24"/>
                    </a:lnTo>
                    <a:lnTo>
                      <a:pt x="140" y="32"/>
                    </a:lnTo>
                    <a:lnTo>
                      <a:pt x="122" y="42"/>
                    </a:lnTo>
                    <a:lnTo>
                      <a:pt x="104" y="54"/>
                    </a:lnTo>
                    <a:lnTo>
                      <a:pt x="88" y="68"/>
                    </a:lnTo>
                    <a:lnTo>
                      <a:pt x="74" y="84"/>
                    </a:lnTo>
                    <a:lnTo>
                      <a:pt x="60" y="100"/>
                    </a:lnTo>
                    <a:lnTo>
                      <a:pt x="46" y="118"/>
                    </a:lnTo>
                    <a:lnTo>
                      <a:pt x="36" y="138"/>
                    </a:lnTo>
                    <a:lnTo>
                      <a:pt x="36" y="138"/>
                    </a:lnTo>
                    <a:lnTo>
                      <a:pt x="20" y="168"/>
                    </a:lnTo>
                    <a:lnTo>
                      <a:pt x="10" y="198"/>
                    </a:lnTo>
                    <a:lnTo>
                      <a:pt x="2" y="230"/>
                    </a:lnTo>
                    <a:lnTo>
                      <a:pt x="0" y="262"/>
                    </a:lnTo>
                    <a:lnTo>
                      <a:pt x="0" y="262"/>
                    </a:lnTo>
                    <a:lnTo>
                      <a:pt x="0" y="278"/>
                    </a:lnTo>
                    <a:lnTo>
                      <a:pt x="6" y="290"/>
                    </a:lnTo>
                    <a:lnTo>
                      <a:pt x="14" y="300"/>
                    </a:lnTo>
                    <a:lnTo>
                      <a:pt x="26" y="304"/>
                    </a:lnTo>
                    <a:lnTo>
                      <a:pt x="26" y="304"/>
                    </a:lnTo>
                    <a:lnTo>
                      <a:pt x="36" y="306"/>
                    </a:lnTo>
                    <a:lnTo>
                      <a:pt x="48" y="308"/>
                    </a:lnTo>
                    <a:lnTo>
                      <a:pt x="48" y="308"/>
                    </a:lnTo>
                    <a:lnTo>
                      <a:pt x="58" y="306"/>
                    </a:lnTo>
                    <a:lnTo>
                      <a:pt x="66" y="304"/>
                    </a:lnTo>
                    <a:lnTo>
                      <a:pt x="66" y="304"/>
                    </a:lnTo>
                    <a:lnTo>
                      <a:pt x="68" y="302"/>
                    </a:lnTo>
                    <a:lnTo>
                      <a:pt x="74" y="300"/>
                    </a:lnTo>
                    <a:lnTo>
                      <a:pt x="80" y="300"/>
                    </a:lnTo>
                    <a:lnTo>
                      <a:pt x="82" y="298"/>
                    </a:lnTo>
                    <a:lnTo>
                      <a:pt x="82" y="298"/>
                    </a:lnTo>
                    <a:lnTo>
                      <a:pt x="94" y="290"/>
                    </a:lnTo>
                    <a:lnTo>
                      <a:pt x="104" y="280"/>
                    </a:lnTo>
                    <a:lnTo>
                      <a:pt x="114" y="266"/>
                    </a:lnTo>
                    <a:lnTo>
                      <a:pt x="116" y="258"/>
                    </a:lnTo>
                    <a:lnTo>
                      <a:pt x="118" y="248"/>
                    </a:lnTo>
                    <a:lnTo>
                      <a:pt x="118" y="248"/>
                    </a:lnTo>
                    <a:lnTo>
                      <a:pt x="118" y="242"/>
                    </a:lnTo>
                    <a:lnTo>
                      <a:pt x="118" y="242"/>
                    </a:lnTo>
                    <a:lnTo>
                      <a:pt x="122" y="226"/>
                    </a:lnTo>
                    <a:lnTo>
                      <a:pt x="128" y="208"/>
                    </a:lnTo>
                    <a:lnTo>
                      <a:pt x="136" y="192"/>
                    </a:lnTo>
                    <a:lnTo>
                      <a:pt x="148" y="176"/>
                    </a:lnTo>
                    <a:lnTo>
                      <a:pt x="148" y="176"/>
                    </a:lnTo>
                    <a:lnTo>
                      <a:pt x="158" y="164"/>
                    </a:lnTo>
                    <a:lnTo>
                      <a:pt x="170" y="154"/>
                    </a:lnTo>
                    <a:lnTo>
                      <a:pt x="196" y="134"/>
                    </a:lnTo>
                    <a:lnTo>
                      <a:pt x="196" y="134"/>
                    </a:lnTo>
                    <a:lnTo>
                      <a:pt x="208" y="124"/>
                    </a:lnTo>
                    <a:lnTo>
                      <a:pt x="208" y="124"/>
                    </a:lnTo>
                    <a:lnTo>
                      <a:pt x="244" y="116"/>
                    </a:lnTo>
                    <a:lnTo>
                      <a:pt x="260" y="114"/>
                    </a:lnTo>
                    <a:lnTo>
                      <a:pt x="278" y="112"/>
                    </a:lnTo>
                    <a:lnTo>
                      <a:pt x="278" y="112"/>
                    </a:lnTo>
                    <a:lnTo>
                      <a:pt x="306" y="114"/>
                    </a:lnTo>
                    <a:lnTo>
                      <a:pt x="330" y="120"/>
                    </a:lnTo>
                    <a:lnTo>
                      <a:pt x="352" y="130"/>
                    </a:lnTo>
                    <a:lnTo>
                      <a:pt x="376" y="144"/>
                    </a:lnTo>
                    <a:lnTo>
                      <a:pt x="376" y="144"/>
                    </a:lnTo>
                    <a:lnTo>
                      <a:pt x="386" y="152"/>
                    </a:lnTo>
                    <a:lnTo>
                      <a:pt x="396" y="162"/>
                    </a:lnTo>
                    <a:lnTo>
                      <a:pt x="404" y="174"/>
                    </a:lnTo>
                    <a:lnTo>
                      <a:pt x="412" y="184"/>
                    </a:lnTo>
                    <a:lnTo>
                      <a:pt x="412" y="184"/>
                    </a:lnTo>
                    <a:lnTo>
                      <a:pt x="426" y="212"/>
                    </a:lnTo>
                    <a:lnTo>
                      <a:pt x="436" y="238"/>
                    </a:lnTo>
                    <a:lnTo>
                      <a:pt x="436" y="238"/>
                    </a:lnTo>
                    <a:lnTo>
                      <a:pt x="436" y="238"/>
                    </a:lnTo>
                    <a:lnTo>
                      <a:pt x="436" y="238"/>
                    </a:lnTo>
                    <a:lnTo>
                      <a:pt x="426" y="210"/>
                    </a:lnTo>
                    <a:lnTo>
                      <a:pt x="412" y="184"/>
                    </a:lnTo>
                    <a:lnTo>
                      <a:pt x="412" y="184"/>
                    </a:lnTo>
                    <a:lnTo>
                      <a:pt x="404" y="172"/>
                    </a:lnTo>
                    <a:lnTo>
                      <a:pt x="396" y="162"/>
                    </a:lnTo>
                    <a:lnTo>
                      <a:pt x="386" y="152"/>
                    </a:lnTo>
                    <a:lnTo>
                      <a:pt x="376" y="142"/>
                    </a:lnTo>
                    <a:lnTo>
                      <a:pt x="376" y="142"/>
                    </a:lnTo>
                    <a:lnTo>
                      <a:pt x="352" y="130"/>
                    </a:lnTo>
                    <a:lnTo>
                      <a:pt x="330" y="120"/>
                    </a:lnTo>
                    <a:lnTo>
                      <a:pt x="306" y="114"/>
                    </a:lnTo>
                    <a:lnTo>
                      <a:pt x="278" y="112"/>
                    </a:lnTo>
                    <a:lnTo>
                      <a:pt x="278" y="112"/>
                    </a:lnTo>
                    <a:lnTo>
                      <a:pt x="260" y="112"/>
                    </a:lnTo>
                    <a:lnTo>
                      <a:pt x="244" y="116"/>
                    </a:lnTo>
                    <a:lnTo>
                      <a:pt x="208" y="124"/>
                    </a:lnTo>
                    <a:lnTo>
                      <a:pt x="208" y="124"/>
                    </a:lnTo>
                    <a:lnTo>
                      <a:pt x="196" y="132"/>
                    </a:lnTo>
                    <a:lnTo>
                      <a:pt x="196" y="132"/>
                    </a:lnTo>
                    <a:lnTo>
                      <a:pt x="170" y="152"/>
                    </a:lnTo>
                    <a:lnTo>
                      <a:pt x="158" y="164"/>
                    </a:lnTo>
                    <a:lnTo>
                      <a:pt x="148" y="174"/>
                    </a:lnTo>
                    <a:lnTo>
                      <a:pt x="148" y="174"/>
                    </a:lnTo>
                    <a:lnTo>
                      <a:pt x="136" y="192"/>
                    </a:lnTo>
                    <a:lnTo>
                      <a:pt x="126" y="208"/>
                    </a:lnTo>
                    <a:lnTo>
                      <a:pt x="122" y="224"/>
                    </a:lnTo>
                    <a:lnTo>
                      <a:pt x="118" y="240"/>
                    </a:lnTo>
                    <a:lnTo>
                      <a:pt x="118" y="240"/>
                    </a:lnTo>
                    <a:lnTo>
                      <a:pt x="118" y="248"/>
                    </a:lnTo>
                    <a:lnTo>
                      <a:pt x="118" y="248"/>
                    </a:lnTo>
                    <a:lnTo>
                      <a:pt x="116" y="256"/>
                    </a:lnTo>
                    <a:lnTo>
                      <a:pt x="112" y="266"/>
                    </a:lnTo>
                    <a:lnTo>
                      <a:pt x="104" y="280"/>
                    </a:lnTo>
                    <a:lnTo>
                      <a:pt x="94" y="290"/>
                    </a:lnTo>
                    <a:lnTo>
                      <a:pt x="82" y="296"/>
                    </a:lnTo>
                    <a:lnTo>
                      <a:pt x="82" y="296"/>
                    </a:lnTo>
                    <a:lnTo>
                      <a:pt x="80" y="298"/>
                    </a:lnTo>
                    <a:lnTo>
                      <a:pt x="74" y="300"/>
                    </a:lnTo>
                    <a:lnTo>
                      <a:pt x="68" y="302"/>
                    </a:lnTo>
                    <a:lnTo>
                      <a:pt x="66" y="304"/>
                    </a:lnTo>
                    <a:lnTo>
                      <a:pt x="66" y="304"/>
                    </a:lnTo>
                    <a:lnTo>
                      <a:pt x="58" y="306"/>
                    </a:lnTo>
                    <a:lnTo>
                      <a:pt x="48" y="306"/>
                    </a:lnTo>
                    <a:lnTo>
                      <a:pt x="48" y="306"/>
                    </a:lnTo>
                    <a:lnTo>
                      <a:pt x="36" y="306"/>
                    </a:lnTo>
                    <a:lnTo>
                      <a:pt x="26" y="304"/>
                    </a:lnTo>
                    <a:lnTo>
                      <a:pt x="26" y="304"/>
                    </a:lnTo>
                    <a:lnTo>
                      <a:pt x="16" y="298"/>
                    </a:lnTo>
                    <a:lnTo>
                      <a:pt x="6" y="290"/>
                    </a:lnTo>
                    <a:lnTo>
                      <a:pt x="2" y="278"/>
                    </a:lnTo>
                    <a:lnTo>
                      <a:pt x="0" y="262"/>
                    </a:lnTo>
                    <a:lnTo>
                      <a:pt x="0" y="262"/>
                    </a:lnTo>
                    <a:lnTo>
                      <a:pt x="4" y="230"/>
                    </a:lnTo>
                    <a:lnTo>
                      <a:pt x="10" y="198"/>
                    </a:lnTo>
                    <a:lnTo>
                      <a:pt x="22" y="168"/>
                    </a:lnTo>
                    <a:lnTo>
                      <a:pt x="36" y="138"/>
                    </a:lnTo>
                    <a:lnTo>
                      <a:pt x="36" y="138"/>
                    </a:lnTo>
                    <a:lnTo>
                      <a:pt x="48" y="118"/>
                    </a:lnTo>
                    <a:lnTo>
                      <a:pt x="60" y="100"/>
                    </a:lnTo>
                    <a:lnTo>
                      <a:pt x="74" y="84"/>
                    </a:lnTo>
                    <a:lnTo>
                      <a:pt x="88" y="68"/>
                    </a:lnTo>
                    <a:lnTo>
                      <a:pt x="104" y="56"/>
                    </a:lnTo>
                    <a:lnTo>
                      <a:pt x="122" y="44"/>
                    </a:lnTo>
                    <a:lnTo>
                      <a:pt x="140" y="32"/>
                    </a:lnTo>
                    <a:lnTo>
                      <a:pt x="158" y="24"/>
                    </a:lnTo>
                    <a:lnTo>
                      <a:pt x="158" y="24"/>
                    </a:lnTo>
                    <a:lnTo>
                      <a:pt x="188" y="14"/>
                    </a:lnTo>
                    <a:lnTo>
                      <a:pt x="216" y="6"/>
                    </a:lnTo>
                    <a:lnTo>
                      <a:pt x="246" y="2"/>
                    </a:lnTo>
                    <a:lnTo>
                      <a:pt x="278" y="0"/>
                    </a:lnTo>
                    <a:lnTo>
                      <a:pt x="278" y="0"/>
                    </a:lnTo>
                    <a:lnTo>
                      <a:pt x="304" y="2"/>
                    </a:lnTo>
                    <a:lnTo>
                      <a:pt x="328" y="4"/>
                    </a:lnTo>
                    <a:lnTo>
                      <a:pt x="354" y="10"/>
                    </a:lnTo>
                    <a:lnTo>
                      <a:pt x="378" y="18"/>
                    </a:lnTo>
                    <a:lnTo>
                      <a:pt x="402" y="28"/>
                    </a:lnTo>
                    <a:lnTo>
                      <a:pt x="424" y="38"/>
                    </a:lnTo>
                    <a:lnTo>
                      <a:pt x="446" y="52"/>
                    </a:lnTo>
                    <a:lnTo>
                      <a:pt x="466" y="68"/>
                    </a:lnTo>
                    <a:lnTo>
                      <a:pt x="466" y="68"/>
                    </a:lnTo>
                    <a:lnTo>
                      <a:pt x="486" y="88"/>
                    </a:lnTo>
                    <a:lnTo>
                      <a:pt x="504" y="110"/>
                    </a:lnTo>
                    <a:lnTo>
                      <a:pt x="520" y="132"/>
                    </a:lnTo>
                    <a:lnTo>
                      <a:pt x="532" y="156"/>
                    </a:lnTo>
                    <a:lnTo>
                      <a:pt x="542" y="180"/>
                    </a:lnTo>
                    <a:lnTo>
                      <a:pt x="548" y="206"/>
                    </a:lnTo>
                    <a:lnTo>
                      <a:pt x="554" y="232"/>
                    </a:lnTo>
                    <a:lnTo>
                      <a:pt x="556" y="260"/>
                    </a:lnTo>
                    <a:lnTo>
                      <a:pt x="556" y="260"/>
                    </a:lnTo>
                    <a:lnTo>
                      <a:pt x="556" y="272"/>
                    </a:lnTo>
                    <a:lnTo>
                      <a:pt x="552" y="282"/>
                    </a:lnTo>
                    <a:lnTo>
                      <a:pt x="548" y="292"/>
                    </a:lnTo>
                    <a:lnTo>
                      <a:pt x="542" y="298"/>
                    </a:lnTo>
                    <a:lnTo>
                      <a:pt x="542" y="298"/>
                    </a:lnTo>
                    <a:lnTo>
                      <a:pt x="536" y="302"/>
                    </a:lnTo>
                    <a:lnTo>
                      <a:pt x="530" y="304"/>
                    </a:lnTo>
                    <a:lnTo>
                      <a:pt x="530" y="304"/>
                    </a:lnTo>
                    <a:lnTo>
                      <a:pt x="520" y="306"/>
                    </a:lnTo>
                    <a:lnTo>
                      <a:pt x="510" y="306"/>
                    </a:lnTo>
                    <a:lnTo>
                      <a:pt x="510" y="306"/>
                    </a:lnTo>
                    <a:lnTo>
                      <a:pt x="500" y="306"/>
                    </a:lnTo>
                    <a:lnTo>
                      <a:pt x="490" y="304"/>
                    </a:lnTo>
                    <a:lnTo>
                      <a:pt x="490" y="304"/>
                    </a:lnTo>
                    <a:lnTo>
                      <a:pt x="488" y="302"/>
                    </a:lnTo>
                    <a:lnTo>
                      <a:pt x="482" y="300"/>
                    </a:lnTo>
                    <a:lnTo>
                      <a:pt x="476" y="298"/>
                    </a:lnTo>
                    <a:lnTo>
                      <a:pt x="474" y="296"/>
                    </a:lnTo>
                    <a:lnTo>
                      <a:pt x="474" y="296"/>
                    </a:lnTo>
                    <a:lnTo>
                      <a:pt x="460" y="290"/>
                    </a:lnTo>
                    <a:lnTo>
                      <a:pt x="448" y="278"/>
                    </a:lnTo>
                    <a:lnTo>
                      <a:pt x="444" y="272"/>
                    </a:lnTo>
                    <a:lnTo>
                      <a:pt x="438" y="264"/>
                    </a:lnTo>
                    <a:lnTo>
                      <a:pt x="436" y="256"/>
                    </a:lnTo>
                    <a:lnTo>
                      <a:pt x="434" y="246"/>
                    </a:lnTo>
                    <a:lnTo>
                      <a:pt x="434" y="246"/>
                    </a:lnTo>
                    <a:lnTo>
                      <a:pt x="434" y="246"/>
                    </a:lnTo>
                    <a:lnTo>
                      <a:pt x="434" y="246"/>
                    </a:lnTo>
                    <a:lnTo>
                      <a:pt x="434" y="246"/>
                    </a:lnTo>
                    <a:lnTo>
                      <a:pt x="434" y="246"/>
                    </a:lnTo>
                    <a:lnTo>
                      <a:pt x="434" y="248"/>
                    </a:lnTo>
                    <a:lnTo>
                      <a:pt x="434" y="248"/>
                    </a:lnTo>
                    <a:lnTo>
                      <a:pt x="434" y="248"/>
                    </a:lnTo>
                    <a:lnTo>
                      <a:pt x="434" y="248"/>
                    </a:lnTo>
                    <a:lnTo>
                      <a:pt x="436" y="256"/>
                    </a:lnTo>
                    <a:lnTo>
                      <a:pt x="438" y="266"/>
                    </a:lnTo>
                    <a:lnTo>
                      <a:pt x="442" y="272"/>
                    </a:lnTo>
                    <a:lnTo>
                      <a:pt x="448" y="280"/>
                    </a:lnTo>
                    <a:lnTo>
                      <a:pt x="460" y="290"/>
                    </a:lnTo>
                    <a:lnTo>
                      <a:pt x="474" y="298"/>
                    </a:lnTo>
                    <a:lnTo>
                      <a:pt x="474" y="298"/>
                    </a:lnTo>
                    <a:lnTo>
                      <a:pt x="476" y="300"/>
                    </a:lnTo>
                    <a:lnTo>
                      <a:pt x="482" y="300"/>
                    </a:lnTo>
                    <a:lnTo>
                      <a:pt x="488" y="302"/>
                    </a:lnTo>
                    <a:lnTo>
                      <a:pt x="490" y="304"/>
                    </a:lnTo>
                    <a:lnTo>
                      <a:pt x="490" y="304"/>
                    </a:lnTo>
                    <a:lnTo>
                      <a:pt x="500" y="306"/>
                    </a:lnTo>
                    <a:lnTo>
                      <a:pt x="510" y="308"/>
                    </a:lnTo>
                    <a:lnTo>
                      <a:pt x="510" y="308"/>
                    </a:lnTo>
                    <a:lnTo>
                      <a:pt x="520" y="306"/>
                    </a:lnTo>
                    <a:lnTo>
                      <a:pt x="530" y="304"/>
                    </a:lnTo>
                    <a:lnTo>
                      <a:pt x="530" y="304"/>
                    </a:lnTo>
                    <a:lnTo>
                      <a:pt x="536" y="302"/>
                    </a:lnTo>
                    <a:lnTo>
                      <a:pt x="542" y="298"/>
                    </a:lnTo>
                    <a:lnTo>
                      <a:pt x="542" y="298"/>
                    </a:lnTo>
                    <a:lnTo>
                      <a:pt x="548" y="292"/>
                    </a:lnTo>
                    <a:lnTo>
                      <a:pt x="554" y="284"/>
                    </a:lnTo>
                    <a:lnTo>
                      <a:pt x="556" y="272"/>
                    </a:lnTo>
                    <a:lnTo>
                      <a:pt x="558" y="260"/>
                    </a:lnTo>
                    <a:lnTo>
                      <a:pt x="558" y="260"/>
                    </a:lnTo>
                    <a:lnTo>
                      <a:pt x="554" y="234"/>
                    </a:lnTo>
                    <a:lnTo>
                      <a:pt x="550" y="206"/>
                    </a:lnTo>
                    <a:lnTo>
                      <a:pt x="542" y="180"/>
                    </a:lnTo>
                    <a:lnTo>
                      <a:pt x="532" y="156"/>
                    </a:lnTo>
                    <a:lnTo>
                      <a:pt x="520" y="132"/>
                    </a:lnTo>
                    <a:lnTo>
                      <a:pt x="504" y="110"/>
                    </a:lnTo>
                    <a:lnTo>
                      <a:pt x="488" y="88"/>
                    </a:lnTo>
                    <a:lnTo>
                      <a:pt x="466" y="68"/>
                    </a:lnTo>
                    <a:lnTo>
                      <a:pt x="466" y="68"/>
                    </a:lnTo>
                    <a:lnTo>
                      <a:pt x="446" y="52"/>
                    </a:lnTo>
                    <a:lnTo>
                      <a:pt x="424" y="38"/>
                    </a:lnTo>
                    <a:lnTo>
                      <a:pt x="402" y="26"/>
                    </a:lnTo>
                    <a:lnTo>
                      <a:pt x="378" y="18"/>
                    </a:lnTo>
                    <a:lnTo>
                      <a:pt x="354" y="10"/>
                    </a:lnTo>
                    <a:lnTo>
                      <a:pt x="328" y="4"/>
                    </a:lnTo>
                    <a:lnTo>
                      <a:pt x="304" y="2"/>
                    </a:lnTo>
                    <a:lnTo>
                      <a:pt x="278" y="0"/>
                    </a:lnTo>
                    <a:close/>
                  </a:path>
                </a:pathLst>
              </a:custGeom>
              <a:solidFill>
                <a:srgbClr val="E3E1DF"/>
              </a:solidFill>
              <a:ln>
                <a:noFill/>
              </a:ln>
            </p:spPr>
            <p:txBody>
              <a:bodyPr vert="horz" wrap="square" lIns="91440" tIns="45720" rIns="91440" bIns="45720" numCol="1" anchor="t" anchorCtr="0" compatLnSpc="1"/>
              <a:lstStyle/>
              <a:p>
                <a:endParaRPr lang="zh-CN" altLang="en-US"/>
              </a:p>
            </p:txBody>
          </p:sp>
          <p:sp>
            <p:nvSpPr>
              <p:cNvPr id="823" name="Freeform 202"/>
              <p:cNvSpPr/>
              <p:nvPr/>
            </p:nvSpPr>
            <p:spPr bwMode="auto">
              <a:xfrm>
                <a:off x="2613" y="3261"/>
                <a:ext cx="558" cy="308"/>
              </a:xfrm>
              <a:custGeom>
                <a:avLst/>
                <a:gdLst>
                  <a:gd name="T0" fmla="*/ 216 w 558"/>
                  <a:gd name="T1" fmla="*/ 6 h 308"/>
                  <a:gd name="T2" fmla="*/ 140 w 558"/>
                  <a:gd name="T3" fmla="*/ 32 h 308"/>
                  <a:gd name="T4" fmla="*/ 74 w 558"/>
                  <a:gd name="T5" fmla="*/ 84 h 308"/>
                  <a:gd name="T6" fmla="*/ 36 w 558"/>
                  <a:gd name="T7" fmla="*/ 138 h 308"/>
                  <a:gd name="T8" fmla="*/ 0 w 558"/>
                  <a:gd name="T9" fmla="*/ 262 h 308"/>
                  <a:gd name="T10" fmla="*/ 14 w 558"/>
                  <a:gd name="T11" fmla="*/ 300 h 308"/>
                  <a:gd name="T12" fmla="*/ 48 w 558"/>
                  <a:gd name="T13" fmla="*/ 308 h 308"/>
                  <a:gd name="T14" fmla="*/ 66 w 558"/>
                  <a:gd name="T15" fmla="*/ 304 h 308"/>
                  <a:gd name="T16" fmla="*/ 82 w 558"/>
                  <a:gd name="T17" fmla="*/ 298 h 308"/>
                  <a:gd name="T18" fmla="*/ 114 w 558"/>
                  <a:gd name="T19" fmla="*/ 266 h 308"/>
                  <a:gd name="T20" fmla="*/ 118 w 558"/>
                  <a:gd name="T21" fmla="*/ 242 h 308"/>
                  <a:gd name="T22" fmla="*/ 136 w 558"/>
                  <a:gd name="T23" fmla="*/ 192 h 308"/>
                  <a:gd name="T24" fmla="*/ 170 w 558"/>
                  <a:gd name="T25" fmla="*/ 154 h 308"/>
                  <a:gd name="T26" fmla="*/ 208 w 558"/>
                  <a:gd name="T27" fmla="*/ 124 h 308"/>
                  <a:gd name="T28" fmla="*/ 278 w 558"/>
                  <a:gd name="T29" fmla="*/ 112 h 308"/>
                  <a:gd name="T30" fmla="*/ 376 w 558"/>
                  <a:gd name="T31" fmla="*/ 144 h 308"/>
                  <a:gd name="T32" fmla="*/ 404 w 558"/>
                  <a:gd name="T33" fmla="*/ 174 h 308"/>
                  <a:gd name="T34" fmla="*/ 436 w 558"/>
                  <a:gd name="T35" fmla="*/ 238 h 308"/>
                  <a:gd name="T36" fmla="*/ 426 w 558"/>
                  <a:gd name="T37" fmla="*/ 210 h 308"/>
                  <a:gd name="T38" fmla="*/ 396 w 558"/>
                  <a:gd name="T39" fmla="*/ 162 h 308"/>
                  <a:gd name="T40" fmla="*/ 352 w 558"/>
                  <a:gd name="T41" fmla="*/ 130 h 308"/>
                  <a:gd name="T42" fmla="*/ 278 w 558"/>
                  <a:gd name="T43" fmla="*/ 112 h 308"/>
                  <a:gd name="T44" fmla="*/ 208 w 558"/>
                  <a:gd name="T45" fmla="*/ 124 h 308"/>
                  <a:gd name="T46" fmla="*/ 158 w 558"/>
                  <a:gd name="T47" fmla="*/ 164 h 308"/>
                  <a:gd name="T48" fmla="*/ 126 w 558"/>
                  <a:gd name="T49" fmla="*/ 208 h 308"/>
                  <a:gd name="T50" fmla="*/ 118 w 558"/>
                  <a:gd name="T51" fmla="*/ 248 h 308"/>
                  <a:gd name="T52" fmla="*/ 104 w 558"/>
                  <a:gd name="T53" fmla="*/ 280 h 308"/>
                  <a:gd name="T54" fmla="*/ 80 w 558"/>
                  <a:gd name="T55" fmla="*/ 298 h 308"/>
                  <a:gd name="T56" fmla="*/ 66 w 558"/>
                  <a:gd name="T57" fmla="*/ 304 h 308"/>
                  <a:gd name="T58" fmla="*/ 36 w 558"/>
                  <a:gd name="T59" fmla="*/ 306 h 308"/>
                  <a:gd name="T60" fmla="*/ 6 w 558"/>
                  <a:gd name="T61" fmla="*/ 290 h 308"/>
                  <a:gd name="T62" fmla="*/ 4 w 558"/>
                  <a:gd name="T63" fmla="*/ 230 h 308"/>
                  <a:gd name="T64" fmla="*/ 36 w 558"/>
                  <a:gd name="T65" fmla="*/ 138 h 308"/>
                  <a:gd name="T66" fmla="*/ 88 w 558"/>
                  <a:gd name="T67" fmla="*/ 68 h 308"/>
                  <a:gd name="T68" fmla="*/ 158 w 558"/>
                  <a:gd name="T69" fmla="*/ 24 h 308"/>
                  <a:gd name="T70" fmla="*/ 246 w 558"/>
                  <a:gd name="T71" fmla="*/ 2 h 308"/>
                  <a:gd name="T72" fmla="*/ 328 w 558"/>
                  <a:gd name="T73" fmla="*/ 4 h 308"/>
                  <a:gd name="T74" fmla="*/ 424 w 558"/>
                  <a:gd name="T75" fmla="*/ 38 h 308"/>
                  <a:gd name="T76" fmla="*/ 486 w 558"/>
                  <a:gd name="T77" fmla="*/ 88 h 308"/>
                  <a:gd name="T78" fmla="*/ 542 w 558"/>
                  <a:gd name="T79" fmla="*/ 180 h 308"/>
                  <a:gd name="T80" fmla="*/ 556 w 558"/>
                  <a:gd name="T81" fmla="*/ 260 h 308"/>
                  <a:gd name="T82" fmla="*/ 542 w 558"/>
                  <a:gd name="T83" fmla="*/ 298 h 308"/>
                  <a:gd name="T84" fmla="*/ 530 w 558"/>
                  <a:gd name="T85" fmla="*/ 304 h 308"/>
                  <a:gd name="T86" fmla="*/ 500 w 558"/>
                  <a:gd name="T87" fmla="*/ 306 h 308"/>
                  <a:gd name="T88" fmla="*/ 482 w 558"/>
                  <a:gd name="T89" fmla="*/ 300 h 308"/>
                  <a:gd name="T90" fmla="*/ 460 w 558"/>
                  <a:gd name="T91" fmla="*/ 290 h 308"/>
                  <a:gd name="T92" fmla="*/ 436 w 558"/>
                  <a:gd name="T93" fmla="*/ 256 h 308"/>
                  <a:gd name="T94" fmla="*/ 434 w 558"/>
                  <a:gd name="T95" fmla="*/ 246 h 308"/>
                  <a:gd name="T96" fmla="*/ 434 w 558"/>
                  <a:gd name="T97" fmla="*/ 248 h 308"/>
                  <a:gd name="T98" fmla="*/ 438 w 558"/>
                  <a:gd name="T99" fmla="*/ 266 h 308"/>
                  <a:gd name="T100" fmla="*/ 474 w 558"/>
                  <a:gd name="T101" fmla="*/ 298 h 308"/>
                  <a:gd name="T102" fmla="*/ 488 w 558"/>
                  <a:gd name="T103" fmla="*/ 302 h 308"/>
                  <a:gd name="T104" fmla="*/ 510 w 558"/>
                  <a:gd name="T105" fmla="*/ 308 h 308"/>
                  <a:gd name="T106" fmla="*/ 530 w 558"/>
                  <a:gd name="T107" fmla="*/ 304 h 308"/>
                  <a:gd name="T108" fmla="*/ 548 w 558"/>
                  <a:gd name="T109" fmla="*/ 292 h 308"/>
                  <a:gd name="T110" fmla="*/ 558 w 558"/>
                  <a:gd name="T111" fmla="*/ 260 h 308"/>
                  <a:gd name="T112" fmla="*/ 532 w 558"/>
                  <a:gd name="T113" fmla="*/ 156 h 308"/>
                  <a:gd name="T114" fmla="*/ 466 w 558"/>
                  <a:gd name="T115" fmla="*/ 68 h 308"/>
                  <a:gd name="T116" fmla="*/ 402 w 558"/>
                  <a:gd name="T117" fmla="*/ 26 h 308"/>
                  <a:gd name="T118" fmla="*/ 304 w 558"/>
                  <a:gd name="T119" fmla="*/ 2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8" h="308">
                    <a:moveTo>
                      <a:pt x="278" y="0"/>
                    </a:moveTo>
                    <a:lnTo>
                      <a:pt x="278" y="0"/>
                    </a:lnTo>
                    <a:lnTo>
                      <a:pt x="246" y="2"/>
                    </a:lnTo>
                    <a:lnTo>
                      <a:pt x="216" y="6"/>
                    </a:lnTo>
                    <a:lnTo>
                      <a:pt x="186" y="14"/>
                    </a:lnTo>
                    <a:lnTo>
                      <a:pt x="158" y="24"/>
                    </a:lnTo>
                    <a:lnTo>
                      <a:pt x="158" y="24"/>
                    </a:lnTo>
                    <a:lnTo>
                      <a:pt x="140" y="32"/>
                    </a:lnTo>
                    <a:lnTo>
                      <a:pt x="122" y="42"/>
                    </a:lnTo>
                    <a:lnTo>
                      <a:pt x="104" y="54"/>
                    </a:lnTo>
                    <a:lnTo>
                      <a:pt x="88" y="68"/>
                    </a:lnTo>
                    <a:lnTo>
                      <a:pt x="74" y="84"/>
                    </a:lnTo>
                    <a:lnTo>
                      <a:pt x="60" y="100"/>
                    </a:lnTo>
                    <a:lnTo>
                      <a:pt x="46" y="118"/>
                    </a:lnTo>
                    <a:lnTo>
                      <a:pt x="36" y="138"/>
                    </a:lnTo>
                    <a:lnTo>
                      <a:pt x="36" y="138"/>
                    </a:lnTo>
                    <a:lnTo>
                      <a:pt x="20" y="168"/>
                    </a:lnTo>
                    <a:lnTo>
                      <a:pt x="10" y="198"/>
                    </a:lnTo>
                    <a:lnTo>
                      <a:pt x="2" y="230"/>
                    </a:lnTo>
                    <a:lnTo>
                      <a:pt x="0" y="262"/>
                    </a:lnTo>
                    <a:lnTo>
                      <a:pt x="0" y="262"/>
                    </a:lnTo>
                    <a:lnTo>
                      <a:pt x="0" y="278"/>
                    </a:lnTo>
                    <a:lnTo>
                      <a:pt x="6" y="290"/>
                    </a:lnTo>
                    <a:lnTo>
                      <a:pt x="14" y="300"/>
                    </a:lnTo>
                    <a:lnTo>
                      <a:pt x="26" y="304"/>
                    </a:lnTo>
                    <a:lnTo>
                      <a:pt x="26" y="304"/>
                    </a:lnTo>
                    <a:lnTo>
                      <a:pt x="36" y="306"/>
                    </a:lnTo>
                    <a:lnTo>
                      <a:pt x="48" y="308"/>
                    </a:lnTo>
                    <a:lnTo>
                      <a:pt x="48" y="308"/>
                    </a:lnTo>
                    <a:lnTo>
                      <a:pt x="58" y="306"/>
                    </a:lnTo>
                    <a:lnTo>
                      <a:pt x="66" y="304"/>
                    </a:lnTo>
                    <a:lnTo>
                      <a:pt x="66" y="304"/>
                    </a:lnTo>
                    <a:lnTo>
                      <a:pt x="68" y="302"/>
                    </a:lnTo>
                    <a:lnTo>
                      <a:pt x="74" y="300"/>
                    </a:lnTo>
                    <a:lnTo>
                      <a:pt x="80" y="300"/>
                    </a:lnTo>
                    <a:lnTo>
                      <a:pt x="82" y="298"/>
                    </a:lnTo>
                    <a:lnTo>
                      <a:pt x="82" y="298"/>
                    </a:lnTo>
                    <a:lnTo>
                      <a:pt x="94" y="290"/>
                    </a:lnTo>
                    <a:lnTo>
                      <a:pt x="104" y="280"/>
                    </a:lnTo>
                    <a:lnTo>
                      <a:pt x="114" y="266"/>
                    </a:lnTo>
                    <a:lnTo>
                      <a:pt x="116" y="258"/>
                    </a:lnTo>
                    <a:lnTo>
                      <a:pt x="118" y="248"/>
                    </a:lnTo>
                    <a:lnTo>
                      <a:pt x="118" y="248"/>
                    </a:lnTo>
                    <a:lnTo>
                      <a:pt x="118" y="242"/>
                    </a:lnTo>
                    <a:lnTo>
                      <a:pt x="118" y="242"/>
                    </a:lnTo>
                    <a:lnTo>
                      <a:pt x="122" y="226"/>
                    </a:lnTo>
                    <a:lnTo>
                      <a:pt x="128" y="208"/>
                    </a:lnTo>
                    <a:lnTo>
                      <a:pt x="136" y="192"/>
                    </a:lnTo>
                    <a:lnTo>
                      <a:pt x="148" y="176"/>
                    </a:lnTo>
                    <a:lnTo>
                      <a:pt x="148" y="176"/>
                    </a:lnTo>
                    <a:lnTo>
                      <a:pt x="158" y="164"/>
                    </a:lnTo>
                    <a:lnTo>
                      <a:pt x="170" y="154"/>
                    </a:lnTo>
                    <a:lnTo>
                      <a:pt x="196" y="134"/>
                    </a:lnTo>
                    <a:lnTo>
                      <a:pt x="196" y="134"/>
                    </a:lnTo>
                    <a:lnTo>
                      <a:pt x="208" y="124"/>
                    </a:lnTo>
                    <a:lnTo>
                      <a:pt x="208" y="124"/>
                    </a:lnTo>
                    <a:lnTo>
                      <a:pt x="244" y="116"/>
                    </a:lnTo>
                    <a:lnTo>
                      <a:pt x="260" y="114"/>
                    </a:lnTo>
                    <a:lnTo>
                      <a:pt x="278" y="112"/>
                    </a:lnTo>
                    <a:lnTo>
                      <a:pt x="278" y="112"/>
                    </a:lnTo>
                    <a:lnTo>
                      <a:pt x="306" y="114"/>
                    </a:lnTo>
                    <a:lnTo>
                      <a:pt x="330" y="120"/>
                    </a:lnTo>
                    <a:lnTo>
                      <a:pt x="352" y="130"/>
                    </a:lnTo>
                    <a:lnTo>
                      <a:pt x="376" y="144"/>
                    </a:lnTo>
                    <a:lnTo>
                      <a:pt x="376" y="144"/>
                    </a:lnTo>
                    <a:lnTo>
                      <a:pt x="386" y="152"/>
                    </a:lnTo>
                    <a:lnTo>
                      <a:pt x="396" y="162"/>
                    </a:lnTo>
                    <a:lnTo>
                      <a:pt x="404" y="174"/>
                    </a:lnTo>
                    <a:lnTo>
                      <a:pt x="412" y="184"/>
                    </a:lnTo>
                    <a:lnTo>
                      <a:pt x="412" y="184"/>
                    </a:lnTo>
                    <a:lnTo>
                      <a:pt x="426" y="212"/>
                    </a:lnTo>
                    <a:lnTo>
                      <a:pt x="436" y="238"/>
                    </a:lnTo>
                    <a:lnTo>
                      <a:pt x="436" y="238"/>
                    </a:lnTo>
                    <a:lnTo>
                      <a:pt x="436" y="238"/>
                    </a:lnTo>
                    <a:lnTo>
                      <a:pt x="436" y="238"/>
                    </a:lnTo>
                    <a:lnTo>
                      <a:pt x="426" y="210"/>
                    </a:lnTo>
                    <a:lnTo>
                      <a:pt x="412" y="184"/>
                    </a:lnTo>
                    <a:lnTo>
                      <a:pt x="412" y="184"/>
                    </a:lnTo>
                    <a:lnTo>
                      <a:pt x="404" y="172"/>
                    </a:lnTo>
                    <a:lnTo>
                      <a:pt x="396" y="162"/>
                    </a:lnTo>
                    <a:lnTo>
                      <a:pt x="386" y="152"/>
                    </a:lnTo>
                    <a:lnTo>
                      <a:pt x="376" y="142"/>
                    </a:lnTo>
                    <a:lnTo>
                      <a:pt x="376" y="142"/>
                    </a:lnTo>
                    <a:lnTo>
                      <a:pt x="352" y="130"/>
                    </a:lnTo>
                    <a:lnTo>
                      <a:pt x="330" y="120"/>
                    </a:lnTo>
                    <a:lnTo>
                      <a:pt x="306" y="114"/>
                    </a:lnTo>
                    <a:lnTo>
                      <a:pt x="278" y="112"/>
                    </a:lnTo>
                    <a:lnTo>
                      <a:pt x="278" y="112"/>
                    </a:lnTo>
                    <a:lnTo>
                      <a:pt x="260" y="112"/>
                    </a:lnTo>
                    <a:lnTo>
                      <a:pt x="244" y="116"/>
                    </a:lnTo>
                    <a:lnTo>
                      <a:pt x="208" y="124"/>
                    </a:lnTo>
                    <a:lnTo>
                      <a:pt x="208" y="124"/>
                    </a:lnTo>
                    <a:lnTo>
                      <a:pt x="196" y="132"/>
                    </a:lnTo>
                    <a:lnTo>
                      <a:pt x="196" y="132"/>
                    </a:lnTo>
                    <a:lnTo>
                      <a:pt x="170" y="152"/>
                    </a:lnTo>
                    <a:lnTo>
                      <a:pt x="158" y="164"/>
                    </a:lnTo>
                    <a:lnTo>
                      <a:pt x="148" y="174"/>
                    </a:lnTo>
                    <a:lnTo>
                      <a:pt x="148" y="174"/>
                    </a:lnTo>
                    <a:lnTo>
                      <a:pt x="136" y="192"/>
                    </a:lnTo>
                    <a:lnTo>
                      <a:pt x="126" y="208"/>
                    </a:lnTo>
                    <a:lnTo>
                      <a:pt x="122" y="224"/>
                    </a:lnTo>
                    <a:lnTo>
                      <a:pt x="118" y="240"/>
                    </a:lnTo>
                    <a:lnTo>
                      <a:pt x="118" y="240"/>
                    </a:lnTo>
                    <a:lnTo>
                      <a:pt x="118" y="248"/>
                    </a:lnTo>
                    <a:lnTo>
                      <a:pt x="118" y="248"/>
                    </a:lnTo>
                    <a:lnTo>
                      <a:pt x="116" y="256"/>
                    </a:lnTo>
                    <a:lnTo>
                      <a:pt x="112" y="266"/>
                    </a:lnTo>
                    <a:lnTo>
                      <a:pt x="104" y="280"/>
                    </a:lnTo>
                    <a:lnTo>
                      <a:pt x="94" y="290"/>
                    </a:lnTo>
                    <a:lnTo>
                      <a:pt x="82" y="296"/>
                    </a:lnTo>
                    <a:lnTo>
                      <a:pt x="82" y="296"/>
                    </a:lnTo>
                    <a:lnTo>
                      <a:pt x="80" y="298"/>
                    </a:lnTo>
                    <a:lnTo>
                      <a:pt x="74" y="300"/>
                    </a:lnTo>
                    <a:lnTo>
                      <a:pt x="68" y="302"/>
                    </a:lnTo>
                    <a:lnTo>
                      <a:pt x="66" y="304"/>
                    </a:lnTo>
                    <a:lnTo>
                      <a:pt x="66" y="304"/>
                    </a:lnTo>
                    <a:lnTo>
                      <a:pt x="58" y="306"/>
                    </a:lnTo>
                    <a:lnTo>
                      <a:pt x="48" y="306"/>
                    </a:lnTo>
                    <a:lnTo>
                      <a:pt x="48" y="306"/>
                    </a:lnTo>
                    <a:lnTo>
                      <a:pt x="36" y="306"/>
                    </a:lnTo>
                    <a:lnTo>
                      <a:pt x="26" y="304"/>
                    </a:lnTo>
                    <a:lnTo>
                      <a:pt x="26" y="304"/>
                    </a:lnTo>
                    <a:lnTo>
                      <a:pt x="16" y="298"/>
                    </a:lnTo>
                    <a:lnTo>
                      <a:pt x="6" y="290"/>
                    </a:lnTo>
                    <a:lnTo>
                      <a:pt x="2" y="278"/>
                    </a:lnTo>
                    <a:lnTo>
                      <a:pt x="0" y="262"/>
                    </a:lnTo>
                    <a:lnTo>
                      <a:pt x="0" y="262"/>
                    </a:lnTo>
                    <a:lnTo>
                      <a:pt x="4" y="230"/>
                    </a:lnTo>
                    <a:lnTo>
                      <a:pt x="10" y="198"/>
                    </a:lnTo>
                    <a:lnTo>
                      <a:pt x="22" y="168"/>
                    </a:lnTo>
                    <a:lnTo>
                      <a:pt x="36" y="138"/>
                    </a:lnTo>
                    <a:lnTo>
                      <a:pt x="36" y="138"/>
                    </a:lnTo>
                    <a:lnTo>
                      <a:pt x="48" y="118"/>
                    </a:lnTo>
                    <a:lnTo>
                      <a:pt x="60" y="100"/>
                    </a:lnTo>
                    <a:lnTo>
                      <a:pt x="74" y="84"/>
                    </a:lnTo>
                    <a:lnTo>
                      <a:pt x="88" y="68"/>
                    </a:lnTo>
                    <a:lnTo>
                      <a:pt x="104" y="56"/>
                    </a:lnTo>
                    <a:lnTo>
                      <a:pt x="122" y="44"/>
                    </a:lnTo>
                    <a:lnTo>
                      <a:pt x="140" y="32"/>
                    </a:lnTo>
                    <a:lnTo>
                      <a:pt x="158" y="24"/>
                    </a:lnTo>
                    <a:lnTo>
                      <a:pt x="158" y="24"/>
                    </a:lnTo>
                    <a:lnTo>
                      <a:pt x="188" y="14"/>
                    </a:lnTo>
                    <a:lnTo>
                      <a:pt x="216" y="6"/>
                    </a:lnTo>
                    <a:lnTo>
                      <a:pt x="246" y="2"/>
                    </a:lnTo>
                    <a:lnTo>
                      <a:pt x="278" y="0"/>
                    </a:lnTo>
                    <a:lnTo>
                      <a:pt x="278" y="0"/>
                    </a:lnTo>
                    <a:lnTo>
                      <a:pt x="304" y="2"/>
                    </a:lnTo>
                    <a:lnTo>
                      <a:pt x="328" y="4"/>
                    </a:lnTo>
                    <a:lnTo>
                      <a:pt x="354" y="10"/>
                    </a:lnTo>
                    <a:lnTo>
                      <a:pt x="378" y="18"/>
                    </a:lnTo>
                    <a:lnTo>
                      <a:pt x="402" y="28"/>
                    </a:lnTo>
                    <a:lnTo>
                      <a:pt x="424" y="38"/>
                    </a:lnTo>
                    <a:lnTo>
                      <a:pt x="446" y="52"/>
                    </a:lnTo>
                    <a:lnTo>
                      <a:pt x="466" y="68"/>
                    </a:lnTo>
                    <a:lnTo>
                      <a:pt x="466" y="68"/>
                    </a:lnTo>
                    <a:lnTo>
                      <a:pt x="486" y="88"/>
                    </a:lnTo>
                    <a:lnTo>
                      <a:pt x="504" y="110"/>
                    </a:lnTo>
                    <a:lnTo>
                      <a:pt x="520" y="132"/>
                    </a:lnTo>
                    <a:lnTo>
                      <a:pt x="532" y="156"/>
                    </a:lnTo>
                    <a:lnTo>
                      <a:pt x="542" y="180"/>
                    </a:lnTo>
                    <a:lnTo>
                      <a:pt x="548" y="206"/>
                    </a:lnTo>
                    <a:lnTo>
                      <a:pt x="554" y="232"/>
                    </a:lnTo>
                    <a:lnTo>
                      <a:pt x="556" y="260"/>
                    </a:lnTo>
                    <a:lnTo>
                      <a:pt x="556" y="260"/>
                    </a:lnTo>
                    <a:lnTo>
                      <a:pt x="556" y="272"/>
                    </a:lnTo>
                    <a:lnTo>
                      <a:pt x="552" y="282"/>
                    </a:lnTo>
                    <a:lnTo>
                      <a:pt x="548" y="292"/>
                    </a:lnTo>
                    <a:lnTo>
                      <a:pt x="542" y="298"/>
                    </a:lnTo>
                    <a:lnTo>
                      <a:pt x="542" y="298"/>
                    </a:lnTo>
                    <a:lnTo>
                      <a:pt x="536" y="302"/>
                    </a:lnTo>
                    <a:lnTo>
                      <a:pt x="530" y="304"/>
                    </a:lnTo>
                    <a:lnTo>
                      <a:pt x="530" y="304"/>
                    </a:lnTo>
                    <a:lnTo>
                      <a:pt x="520" y="306"/>
                    </a:lnTo>
                    <a:lnTo>
                      <a:pt x="510" y="306"/>
                    </a:lnTo>
                    <a:lnTo>
                      <a:pt x="510" y="306"/>
                    </a:lnTo>
                    <a:lnTo>
                      <a:pt x="500" y="306"/>
                    </a:lnTo>
                    <a:lnTo>
                      <a:pt x="490" y="304"/>
                    </a:lnTo>
                    <a:lnTo>
                      <a:pt x="490" y="304"/>
                    </a:lnTo>
                    <a:lnTo>
                      <a:pt x="488" y="302"/>
                    </a:lnTo>
                    <a:lnTo>
                      <a:pt x="482" y="300"/>
                    </a:lnTo>
                    <a:lnTo>
                      <a:pt x="476" y="298"/>
                    </a:lnTo>
                    <a:lnTo>
                      <a:pt x="474" y="296"/>
                    </a:lnTo>
                    <a:lnTo>
                      <a:pt x="474" y="296"/>
                    </a:lnTo>
                    <a:lnTo>
                      <a:pt x="460" y="290"/>
                    </a:lnTo>
                    <a:lnTo>
                      <a:pt x="448" y="278"/>
                    </a:lnTo>
                    <a:lnTo>
                      <a:pt x="444" y="272"/>
                    </a:lnTo>
                    <a:lnTo>
                      <a:pt x="438" y="264"/>
                    </a:lnTo>
                    <a:lnTo>
                      <a:pt x="436" y="256"/>
                    </a:lnTo>
                    <a:lnTo>
                      <a:pt x="434" y="246"/>
                    </a:lnTo>
                    <a:lnTo>
                      <a:pt x="434" y="246"/>
                    </a:lnTo>
                    <a:lnTo>
                      <a:pt x="434" y="246"/>
                    </a:lnTo>
                    <a:lnTo>
                      <a:pt x="434" y="246"/>
                    </a:lnTo>
                    <a:lnTo>
                      <a:pt x="434" y="246"/>
                    </a:lnTo>
                    <a:lnTo>
                      <a:pt x="434" y="246"/>
                    </a:lnTo>
                    <a:lnTo>
                      <a:pt x="434" y="248"/>
                    </a:lnTo>
                    <a:lnTo>
                      <a:pt x="434" y="248"/>
                    </a:lnTo>
                    <a:lnTo>
                      <a:pt x="434" y="248"/>
                    </a:lnTo>
                    <a:lnTo>
                      <a:pt x="434" y="248"/>
                    </a:lnTo>
                    <a:lnTo>
                      <a:pt x="436" y="256"/>
                    </a:lnTo>
                    <a:lnTo>
                      <a:pt x="438" y="266"/>
                    </a:lnTo>
                    <a:lnTo>
                      <a:pt x="442" y="272"/>
                    </a:lnTo>
                    <a:lnTo>
                      <a:pt x="448" y="280"/>
                    </a:lnTo>
                    <a:lnTo>
                      <a:pt x="460" y="290"/>
                    </a:lnTo>
                    <a:lnTo>
                      <a:pt x="474" y="298"/>
                    </a:lnTo>
                    <a:lnTo>
                      <a:pt x="474" y="298"/>
                    </a:lnTo>
                    <a:lnTo>
                      <a:pt x="476" y="300"/>
                    </a:lnTo>
                    <a:lnTo>
                      <a:pt x="482" y="300"/>
                    </a:lnTo>
                    <a:lnTo>
                      <a:pt x="488" y="302"/>
                    </a:lnTo>
                    <a:lnTo>
                      <a:pt x="490" y="304"/>
                    </a:lnTo>
                    <a:lnTo>
                      <a:pt x="490" y="304"/>
                    </a:lnTo>
                    <a:lnTo>
                      <a:pt x="500" y="306"/>
                    </a:lnTo>
                    <a:lnTo>
                      <a:pt x="510" y="308"/>
                    </a:lnTo>
                    <a:lnTo>
                      <a:pt x="510" y="308"/>
                    </a:lnTo>
                    <a:lnTo>
                      <a:pt x="520" y="306"/>
                    </a:lnTo>
                    <a:lnTo>
                      <a:pt x="530" y="304"/>
                    </a:lnTo>
                    <a:lnTo>
                      <a:pt x="530" y="304"/>
                    </a:lnTo>
                    <a:lnTo>
                      <a:pt x="536" y="302"/>
                    </a:lnTo>
                    <a:lnTo>
                      <a:pt x="542" y="298"/>
                    </a:lnTo>
                    <a:lnTo>
                      <a:pt x="542" y="298"/>
                    </a:lnTo>
                    <a:lnTo>
                      <a:pt x="548" y="292"/>
                    </a:lnTo>
                    <a:lnTo>
                      <a:pt x="554" y="284"/>
                    </a:lnTo>
                    <a:lnTo>
                      <a:pt x="556" y="272"/>
                    </a:lnTo>
                    <a:lnTo>
                      <a:pt x="558" y="260"/>
                    </a:lnTo>
                    <a:lnTo>
                      <a:pt x="558" y="260"/>
                    </a:lnTo>
                    <a:lnTo>
                      <a:pt x="554" y="234"/>
                    </a:lnTo>
                    <a:lnTo>
                      <a:pt x="550" y="206"/>
                    </a:lnTo>
                    <a:lnTo>
                      <a:pt x="542" y="180"/>
                    </a:lnTo>
                    <a:lnTo>
                      <a:pt x="532" y="156"/>
                    </a:lnTo>
                    <a:lnTo>
                      <a:pt x="520" y="132"/>
                    </a:lnTo>
                    <a:lnTo>
                      <a:pt x="504" y="110"/>
                    </a:lnTo>
                    <a:lnTo>
                      <a:pt x="488" y="88"/>
                    </a:lnTo>
                    <a:lnTo>
                      <a:pt x="466" y="68"/>
                    </a:lnTo>
                    <a:lnTo>
                      <a:pt x="466" y="68"/>
                    </a:lnTo>
                    <a:lnTo>
                      <a:pt x="446" y="52"/>
                    </a:lnTo>
                    <a:lnTo>
                      <a:pt x="424" y="38"/>
                    </a:lnTo>
                    <a:lnTo>
                      <a:pt x="402" y="26"/>
                    </a:lnTo>
                    <a:lnTo>
                      <a:pt x="378" y="18"/>
                    </a:lnTo>
                    <a:lnTo>
                      <a:pt x="354" y="10"/>
                    </a:lnTo>
                    <a:lnTo>
                      <a:pt x="328" y="4"/>
                    </a:lnTo>
                    <a:lnTo>
                      <a:pt x="304" y="2"/>
                    </a:lnTo>
                    <a:lnTo>
                      <a:pt x="278" y="0"/>
                    </a:lnTo>
                  </a:path>
                </a:pathLst>
              </a:custGeom>
              <a:noFill/>
              <a:ln>
                <a:noFill/>
              </a:ln>
            </p:spPr>
            <p:txBody>
              <a:bodyPr vert="horz" wrap="square" lIns="91440" tIns="45720" rIns="91440" bIns="45720" numCol="1" anchor="t" anchorCtr="0" compatLnSpc="1"/>
              <a:lstStyle/>
              <a:p>
                <a:endParaRPr lang="zh-CN" altLang="en-US"/>
              </a:p>
            </p:txBody>
          </p:sp>
          <p:sp>
            <p:nvSpPr>
              <p:cNvPr id="824" name="Freeform 203"/>
              <p:cNvSpPr/>
              <p:nvPr/>
            </p:nvSpPr>
            <p:spPr bwMode="auto">
              <a:xfrm>
                <a:off x="2613" y="3261"/>
                <a:ext cx="556" cy="306"/>
              </a:xfrm>
              <a:custGeom>
                <a:avLst/>
                <a:gdLst>
                  <a:gd name="T0" fmla="*/ 216 w 556"/>
                  <a:gd name="T1" fmla="*/ 6 h 306"/>
                  <a:gd name="T2" fmla="*/ 140 w 556"/>
                  <a:gd name="T3" fmla="*/ 32 h 306"/>
                  <a:gd name="T4" fmla="*/ 74 w 556"/>
                  <a:gd name="T5" fmla="*/ 84 h 306"/>
                  <a:gd name="T6" fmla="*/ 36 w 556"/>
                  <a:gd name="T7" fmla="*/ 138 h 306"/>
                  <a:gd name="T8" fmla="*/ 0 w 556"/>
                  <a:gd name="T9" fmla="*/ 262 h 306"/>
                  <a:gd name="T10" fmla="*/ 16 w 556"/>
                  <a:gd name="T11" fmla="*/ 298 h 306"/>
                  <a:gd name="T12" fmla="*/ 48 w 556"/>
                  <a:gd name="T13" fmla="*/ 306 h 306"/>
                  <a:gd name="T14" fmla="*/ 66 w 556"/>
                  <a:gd name="T15" fmla="*/ 304 h 306"/>
                  <a:gd name="T16" fmla="*/ 82 w 556"/>
                  <a:gd name="T17" fmla="*/ 296 h 306"/>
                  <a:gd name="T18" fmla="*/ 112 w 556"/>
                  <a:gd name="T19" fmla="*/ 266 h 306"/>
                  <a:gd name="T20" fmla="*/ 118 w 556"/>
                  <a:gd name="T21" fmla="*/ 240 h 306"/>
                  <a:gd name="T22" fmla="*/ 136 w 556"/>
                  <a:gd name="T23" fmla="*/ 192 h 306"/>
                  <a:gd name="T24" fmla="*/ 170 w 556"/>
                  <a:gd name="T25" fmla="*/ 152 h 306"/>
                  <a:gd name="T26" fmla="*/ 208 w 556"/>
                  <a:gd name="T27" fmla="*/ 124 h 306"/>
                  <a:gd name="T28" fmla="*/ 278 w 556"/>
                  <a:gd name="T29" fmla="*/ 112 h 306"/>
                  <a:gd name="T30" fmla="*/ 376 w 556"/>
                  <a:gd name="T31" fmla="*/ 142 h 306"/>
                  <a:gd name="T32" fmla="*/ 404 w 556"/>
                  <a:gd name="T33" fmla="*/ 172 h 306"/>
                  <a:gd name="T34" fmla="*/ 436 w 556"/>
                  <a:gd name="T35" fmla="*/ 238 h 306"/>
                  <a:gd name="T36" fmla="*/ 436 w 556"/>
                  <a:gd name="T37" fmla="*/ 238 h 306"/>
                  <a:gd name="T38" fmla="*/ 412 w 556"/>
                  <a:gd name="T39" fmla="*/ 184 h 306"/>
                  <a:gd name="T40" fmla="*/ 376 w 556"/>
                  <a:gd name="T41" fmla="*/ 142 h 306"/>
                  <a:gd name="T42" fmla="*/ 306 w 556"/>
                  <a:gd name="T43" fmla="*/ 114 h 306"/>
                  <a:gd name="T44" fmla="*/ 244 w 556"/>
                  <a:gd name="T45" fmla="*/ 116 h 306"/>
                  <a:gd name="T46" fmla="*/ 196 w 556"/>
                  <a:gd name="T47" fmla="*/ 132 h 306"/>
                  <a:gd name="T48" fmla="*/ 148 w 556"/>
                  <a:gd name="T49" fmla="*/ 174 h 306"/>
                  <a:gd name="T50" fmla="*/ 118 w 556"/>
                  <a:gd name="T51" fmla="*/ 240 h 306"/>
                  <a:gd name="T52" fmla="*/ 116 w 556"/>
                  <a:gd name="T53" fmla="*/ 256 h 306"/>
                  <a:gd name="T54" fmla="*/ 82 w 556"/>
                  <a:gd name="T55" fmla="*/ 296 h 306"/>
                  <a:gd name="T56" fmla="*/ 68 w 556"/>
                  <a:gd name="T57" fmla="*/ 300 h 306"/>
                  <a:gd name="T58" fmla="*/ 48 w 556"/>
                  <a:gd name="T59" fmla="*/ 306 h 306"/>
                  <a:gd name="T60" fmla="*/ 26 w 556"/>
                  <a:gd name="T61" fmla="*/ 302 h 306"/>
                  <a:gd name="T62" fmla="*/ 0 w 556"/>
                  <a:gd name="T63" fmla="*/ 262 h 306"/>
                  <a:gd name="T64" fmla="*/ 22 w 556"/>
                  <a:gd name="T65" fmla="*/ 168 h 306"/>
                  <a:gd name="T66" fmla="*/ 60 w 556"/>
                  <a:gd name="T67" fmla="*/ 100 h 306"/>
                  <a:gd name="T68" fmla="*/ 122 w 556"/>
                  <a:gd name="T69" fmla="*/ 44 h 306"/>
                  <a:gd name="T70" fmla="*/ 188 w 556"/>
                  <a:gd name="T71" fmla="*/ 14 h 306"/>
                  <a:gd name="T72" fmla="*/ 278 w 556"/>
                  <a:gd name="T73" fmla="*/ 2 h 306"/>
                  <a:gd name="T74" fmla="*/ 378 w 556"/>
                  <a:gd name="T75" fmla="*/ 18 h 306"/>
                  <a:gd name="T76" fmla="*/ 466 w 556"/>
                  <a:gd name="T77" fmla="*/ 68 h 306"/>
                  <a:gd name="T78" fmla="*/ 518 w 556"/>
                  <a:gd name="T79" fmla="*/ 132 h 306"/>
                  <a:gd name="T80" fmla="*/ 554 w 556"/>
                  <a:gd name="T81" fmla="*/ 232 h 306"/>
                  <a:gd name="T82" fmla="*/ 552 w 556"/>
                  <a:gd name="T83" fmla="*/ 282 h 306"/>
                  <a:gd name="T84" fmla="*/ 536 w 556"/>
                  <a:gd name="T85" fmla="*/ 302 h 306"/>
                  <a:gd name="T86" fmla="*/ 510 w 556"/>
                  <a:gd name="T87" fmla="*/ 306 h 306"/>
                  <a:gd name="T88" fmla="*/ 490 w 556"/>
                  <a:gd name="T89" fmla="*/ 302 h 306"/>
                  <a:gd name="T90" fmla="*/ 474 w 556"/>
                  <a:gd name="T91" fmla="*/ 296 h 306"/>
                  <a:gd name="T92" fmla="*/ 444 w 556"/>
                  <a:gd name="T93" fmla="*/ 270 h 306"/>
                  <a:gd name="T94" fmla="*/ 434 w 556"/>
                  <a:gd name="T95" fmla="*/ 246 h 306"/>
                  <a:gd name="T96" fmla="*/ 434 w 556"/>
                  <a:gd name="T97" fmla="*/ 246 h 306"/>
                  <a:gd name="T98" fmla="*/ 434 w 556"/>
                  <a:gd name="T99" fmla="*/ 246 h 306"/>
                  <a:gd name="T100" fmla="*/ 448 w 556"/>
                  <a:gd name="T101" fmla="*/ 278 h 306"/>
                  <a:gd name="T102" fmla="*/ 476 w 556"/>
                  <a:gd name="T103" fmla="*/ 298 h 306"/>
                  <a:gd name="T104" fmla="*/ 490 w 556"/>
                  <a:gd name="T105" fmla="*/ 304 h 306"/>
                  <a:gd name="T106" fmla="*/ 520 w 556"/>
                  <a:gd name="T107" fmla="*/ 306 h 306"/>
                  <a:gd name="T108" fmla="*/ 542 w 556"/>
                  <a:gd name="T109" fmla="*/ 298 h 306"/>
                  <a:gd name="T110" fmla="*/ 556 w 556"/>
                  <a:gd name="T111" fmla="*/ 272 h 306"/>
                  <a:gd name="T112" fmla="*/ 548 w 556"/>
                  <a:gd name="T113" fmla="*/ 206 h 306"/>
                  <a:gd name="T114" fmla="*/ 504 w 556"/>
                  <a:gd name="T115" fmla="*/ 110 h 306"/>
                  <a:gd name="T116" fmla="*/ 446 w 556"/>
                  <a:gd name="T117" fmla="*/ 52 h 306"/>
                  <a:gd name="T118" fmla="*/ 354 w 556"/>
                  <a:gd name="T119" fmla="*/ 1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6" h="306">
                    <a:moveTo>
                      <a:pt x="278" y="0"/>
                    </a:moveTo>
                    <a:lnTo>
                      <a:pt x="278" y="0"/>
                    </a:lnTo>
                    <a:lnTo>
                      <a:pt x="246" y="2"/>
                    </a:lnTo>
                    <a:lnTo>
                      <a:pt x="216" y="6"/>
                    </a:lnTo>
                    <a:lnTo>
                      <a:pt x="188" y="14"/>
                    </a:lnTo>
                    <a:lnTo>
                      <a:pt x="158" y="24"/>
                    </a:lnTo>
                    <a:lnTo>
                      <a:pt x="158" y="24"/>
                    </a:lnTo>
                    <a:lnTo>
                      <a:pt x="140" y="32"/>
                    </a:lnTo>
                    <a:lnTo>
                      <a:pt x="122" y="44"/>
                    </a:lnTo>
                    <a:lnTo>
                      <a:pt x="104" y="56"/>
                    </a:lnTo>
                    <a:lnTo>
                      <a:pt x="88" y="68"/>
                    </a:lnTo>
                    <a:lnTo>
                      <a:pt x="74" y="84"/>
                    </a:lnTo>
                    <a:lnTo>
                      <a:pt x="60" y="100"/>
                    </a:lnTo>
                    <a:lnTo>
                      <a:pt x="48" y="118"/>
                    </a:lnTo>
                    <a:lnTo>
                      <a:pt x="36" y="138"/>
                    </a:lnTo>
                    <a:lnTo>
                      <a:pt x="36" y="138"/>
                    </a:lnTo>
                    <a:lnTo>
                      <a:pt x="22" y="168"/>
                    </a:lnTo>
                    <a:lnTo>
                      <a:pt x="10" y="198"/>
                    </a:lnTo>
                    <a:lnTo>
                      <a:pt x="4" y="230"/>
                    </a:lnTo>
                    <a:lnTo>
                      <a:pt x="0" y="262"/>
                    </a:lnTo>
                    <a:lnTo>
                      <a:pt x="0" y="262"/>
                    </a:lnTo>
                    <a:lnTo>
                      <a:pt x="2" y="278"/>
                    </a:lnTo>
                    <a:lnTo>
                      <a:pt x="6" y="290"/>
                    </a:lnTo>
                    <a:lnTo>
                      <a:pt x="16" y="298"/>
                    </a:lnTo>
                    <a:lnTo>
                      <a:pt x="26" y="304"/>
                    </a:lnTo>
                    <a:lnTo>
                      <a:pt x="26" y="304"/>
                    </a:lnTo>
                    <a:lnTo>
                      <a:pt x="36" y="306"/>
                    </a:lnTo>
                    <a:lnTo>
                      <a:pt x="48" y="306"/>
                    </a:lnTo>
                    <a:lnTo>
                      <a:pt x="48" y="306"/>
                    </a:lnTo>
                    <a:lnTo>
                      <a:pt x="58" y="306"/>
                    </a:lnTo>
                    <a:lnTo>
                      <a:pt x="66" y="304"/>
                    </a:lnTo>
                    <a:lnTo>
                      <a:pt x="66" y="304"/>
                    </a:lnTo>
                    <a:lnTo>
                      <a:pt x="68" y="302"/>
                    </a:lnTo>
                    <a:lnTo>
                      <a:pt x="74" y="300"/>
                    </a:lnTo>
                    <a:lnTo>
                      <a:pt x="80" y="298"/>
                    </a:lnTo>
                    <a:lnTo>
                      <a:pt x="82" y="296"/>
                    </a:lnTo>
                    <a:lnTo>
                      <a:pt x="82" y="296"/>
                    </a:lnTo>
                    <a:lnTo>
                      <a:pt x="94" y="290"/>
                    </a:lnTo>
                    <a:lnTo>
                      <a:pt x="104" y="280"/>
                    </a:lnTo>
                    <a:lnTo>
                      <a:pt x="112" y="266"/>
                    </a:lnTo>
                    <a:lnTo>
                      <a:pt x="116" y="256"/>
                    </a:lnTo>
                    <a:lnTo>
                      <a:pt x="118" y="248"/>
                    </a:lnTo>
                    <a:lnTo>
                      <a:pt x="118" y="248"/>
                    </a:lnTo>
                    <a:lnTo>
                      <a:pt x="118" y="240"/>
                    </a:lnTo>
                    <a:lnTo>
                      <a:pt x="118" y="240"/>
                    </a:lnTo>
                    <a:lnTo>
                      <a:pt x="122" y="224"/>
                    </a:lnTo>
                    <a:lnTo>
                      <a:pt x="126" y="208"/>
                    </a:lnTo>
                    <a:lnTo>
                      <a:pt x="136" y="192"/>
                    </a:lnTo>
                    <a:lnTo>
                      <a:pt x="148" y="174"/>
                    </a:lnTo>
                    <a:lnTo>
                      <a:pt x="148" y="174"/>
                    </a:lnTo>
                    <a:lnTo>
                      <a:pt x="158" y="164"/>
                    </a:lnTo>
                    <a:lnTo>
                      <a:pt x="170" y="152"/>
                    </a:lnTo>
                    <a:lnTo>
                      <a:pt x="196" y="132"/>
                    </a:lnTo>
                    <a:lnTo>
                      <a:pt x="196" y="132"/>
                    </a:lnTo>
                    <a:lnTo>
                      <a:pt x="208" y="124"/>
                    </a:lnTo>
                    <a:lnTo>
                      <a:pt x="208" y="124"/>
                    </a:lnTo>
                    <a:lnTo>
                      <a:pt x="244" y="116"/>
                    </a:lnTo>
                    <a:lnTo>
                      <a:pt x="260" y="112"/>
                    </a:lnTo>
                    <a:lnTo>
                      <a:pt x="278" y="112"/>
                    </a:lnTo>
                    <a:lnTo>
                      <a:pt x="278" y="112"/>
                    </a:lnTo>
                    <a:lnTo>
                      <a:pt x="306" y="114"/>
                    </a:lnTo>
                    <a:lnTo>
                      <a:pt x="330" y="120"/>
                    </a:lnTo>
                    <a:lnTo>
                      <a:pt x="352" y="130"/>
                    </a:lnTo>
                    <a:lnTo>
                      <a:pt x="376" y="142"/>
                    </a:lnTo>
                    <a:lnTo>
                      <a:pt x="376" y="142"/>
                    </a:lnTo>
                    <a:lnTo>
                      <a:pt x="386" y="152"/>
                    </a:lnTo>
                    <a:lnTo>
                      <a:pt x="396" y="162"/>
                    </a:lnTo>
                    <a:lnTo>
                      <a:pt x="404" y="172"/>
                    </a:lnTo>
                    <a:lnTo>
                      <a:pt x="412" y="184"/>
                    </a:lnTo>
                    <a:lnTo>
                      <a:pt x="412" y="184"/>
                    </a:lnTo>
                    <a:lnTo>
                      <a:pt x="426" y="210"/>
                    </a:lnTo>
                    <a:lnTo>
                      <a:pt x="436" y="238"/>
                    </a:lnTo>
                    <a:lnTo>
                      <a:pt x="436" y="238"/>
                    </a:lnTo>
                    <a:lnTo>
                      <a:pt x="436" y="238"/>
                    </a:lnTo>
                    <a:lnTo>
                      <a:pt x="436" y="238"/>
                    </a:lnTo>
                    <a:lnTo>
                      <a:pt x="436" y="238"/>
                    </a:lnTo>
                    <a:lnTo>
                      <a:pt x="436" y="238"/>
                    </a:lnTo>
                    <a:lnTo>
                      <a:pt x="426" y="210"/>
                    </a:lnTo>
                    <a:lnTo>
                      <a:pt x="412" y="184"/>
                    </a:lnTo>
                    <a:lnTo>
                      <a:pt x="412" y="184"/>
                    </a:lnTo>
                    <a:lnTo>
                      <a:pt x="404" y="172"/>
                    </a:lnTo>
                    <a:lnTo>
                      <a:pt x="396" y="160"/>
                    </a:lnTo>
                    <a:lnTo>
                      <a:pt x="386" y="150"/>
                    </a:lnTo>
                    <a:lnTo>
                      <a:pt x="376" y="142"/>
                    </a:lnTo>
                    <a:lnTo>
                      <a:pt x="376" y="142"/>
                    </a:lnTo>
                    <a:lnTo>
                      <a:pt x="352" y="128"/>
                    </a:lnTo>
                    <a:lnTo>
                      <a:pt x="330" y="120"/>
                    </a:lnTo>
                    <a:lnTo>
                      <a:pt x="306" y="114"/>
                    </a:lnTo>
                    <a:lnTo>
                      <a:pt x="278" y="112"/>
                    </a:lnTo>
                    <a:lnTo>
                      <a:pt x="278" y="112"/>
                    </a:lnTo>
                    <a:lnTo>
                      <a:pt x="260" y="112"/>
                    </a:lnTo>
                    <a:lnTo>
                      <a:pt x="244" y="116"/>
                    </a:lnTo>
                    <a:lnTo>
                      <a:pt x="208" y="122"/>
                    </a:lnTo>
                    <a:lnTo>
                      <a:pt x="208" y="122"/>
                    </a:lnTo>
                    <a:lnTo>
                      <a:pt x="196" y="132"/>
                    </a:lnTo>
                    <a:lnTo>
                      <a:pt x="196" y="132"/>
                    </a:lnTo>
                    <a:lnTo>
                      <a:pt x="170" y="152"/>
                    </a:lnTo>
                    <a:lnTo>
                      <a:pt x="158" y="162"/>
                    </a:lnTo>
                    <a:lnTo>
                      <a:pt x="148" y="174"/>
                    </a:lnTo>
                    <a:lnTo>
                      <a:pt x="148" y="174"/>
                    </a:lnTo>
                    <a:lnTo>
                      <a:pt x="136" y="190"/>
                    </a:lnTo>
                    <a:lnTo>
                      <a:pt x="126" y="206"/>
                    </a:lnTo>
                    <a:lnTo>
                      <a:pt x="122" y="224"/>
                    </a:lnTo>
                    <a:lnTo>
                      <a:pt x="118" y="240"/>
                    </a:lnTo>
                    <a:lnTo>
                      <a:pt x="118" y="240"/>
                    </a:lnTo>
                    <a:lnTo>
                      <a:pt x="116" y="248"/>
                    </a:lnTo>
                    <a:lnTo>
                      <a:pt x="116" y="248"/>
                    </a:lnTo>
                    <a:lnTo>
                      <a:pt x="116" y="256"/>
                    </a:lnTo>
                    <a:lnTo>
                      <a:pt x="112" y="264"/>
                    </a:lnTo>
                    <a:lnTo>
                      <a:pt x="104" y="278"/>
                    </a:lnTo>
                    <a:lnTo>
                      <a:pt x="94" y="288"/>
                    </a:lnTo>
                    <a:lnTo>
                      <a:pt x="82" y="296"/>
                    </a:lnTo>
                    <a:lnTo>
                      <a:pt x="82" y="296"/>
                    </a:lnTo>
                    <a:lnTo>
                      <a:pt x="80" y="298"/>
                    </a:lnTo>
                    <a:lnTo>
                      <a:pt x="74" y="300"/>
                    </a:lnTo>
                    <a:lnTo>
                      <a:pt x="68" y="300"/>
                    </a:lnTo>
                    <a:lnTo>
                      <a:pt x="66" y="302"/>
                    </a:lnTo>
                    <a:lnTo>
                      <a:pt x="66" y="302"/>
                    </a:lnTo>
                    <a:lnTo>
                      <a:pt x="58" y="304"/>
                    </a:lnTo>
                    <a:lnTo>
                      <a:pt x="48" y="306"/>
                    </a:lnTo>
                    <a:lnTo>
                      <a:pt x="48" y="306"/>
                    </a:lnTo>
                    <a:lnTo>
                      <a:pt x="36" y="304"/>
                    </a:lnTo>
                    <a:lnTo>
                      <a:pt x="26" y="302"/>
                    </a:lnTo>
                    <a:lnTo>
                      <a:pt x="26" y="302"/>
                    </a:lnTo>
                    <a:lnTo>
                      <a:pt x="16" y="298"/>
                    </a:lnTo>
                    <a:lnTo>
                      <a:pt x="8" y="290"/>
                    </a:lnTo>
                    <a:lnTo>
                      <a:pt x="2" y="278"/>
                    </a:lnTo>
                    <a:lnTo>
                      <a:pt x="0" y="262"/>
                    </a:lnTo>
                    <a:lnTo>
                      <a:pt x="0" y="262"/>
                    </a:lnTo>
                    <a:lnTo>
                      <a:pt x="4" y="230"/>
                    </a:lnTo>
                    <a:lnTo>
                      <a:pt x="12" y="198"/>
                    </a:lnTo>
                    <a:lnTo>
                      <a:pt x="22" y="168"/>
                    </a:lnTo>
                    <a:lnTo>
                      <a:pt x="36" y="138"/>
                    </a:lnTo>
                    <a:lnTo>
                      <a:pt x="36" y="138"/>
                    </a:lnTo>
                    <a:lnTo>
                      <a:pt x="48" y="120"/>
                    </a:lnTo>
                    <a:lnTo>
                      <a:pt x="60" y="100"/>
                    </a:lnTo>
                    <a:lnTo>
                      <a:pt x="74" y="84"/>
                    </a:lnTo>
                    <a:lnTo>
                      <a:pt x="90" y="70"/>
                    </a:lnTo>
                    <a:lnTo>
                      <a:pt x="106" y="56"/>
                    </a:lnTo>
                    <a:lnTo>
                      <a:pt x="122" y="44"/>
                    </a:lnTo>
                    <a:lnTo>
                      <a:pt x="140" y="34"/>
                    </a:lnTo>
                    <a:lnTo>
                      <a:pt x="160" y="24"/>
                    </a:lnTo>
                    <a:lnTo>
                      <a:pt x="160" y="24"/>
                    </a:lnTo>
                    <a:lnTo>
                      <a:pt x="188" y="14"/>
                    </a:lnTo>
                    <a:lnTo>
                      <a:pt x="216" y="6"/>
                    </a:lnTo>
                    <a:lnTo>
                      <a:pt x="246" y="2"/>
                    </a:lnTo>
                    <a:lnTo>
                      <a:pt x="278" y="2"/>
                    </a:lnTo>
                    <a:lnTo>
                      <a:pt x="278" y="2"/>
                    </a:lnTo>
                    <a:lnTo>
                      <a:pt x="304" y="2"/>
                    </a:lnTo>
                    <a:lnTo>
                      <a:pt x="328" y="6"/>
                    </a:lnTo>
                    <a:lnTo>
                      <a:pt x="352" y="10"/>
                    </a:lnTo>
                    <a:lnTo>
                      <a:pt x="378" y="18"/>
                    </a:lnTo>
                    <a:lnTo>
                      <a:pt x="402" y="28"/>
                    </a:lnTo>
                    <a:lnTo>
                      <a:pt x="424" y="40"/>
                    </a:lnTo>
                    <a:lnTo>
                      <a:pt x="446" y="54"/>
                    </a:lnTo>
                    <a:lnTo>
                      <a:pt x="466" y="68"/>
                    </a:lnTo>
                    <a:lnTo>
                      <a:pt x="466" y="68"/>
                    </a:lnTo>
                    <a:lnTo>
                      <a:pt x="486" y="88"/>
                    </a:lnTo>
                    <a:lnTo>
                      <a:pt x="504" y="110"/>
                    </a:lnTo>
                    <a:lnTo>
                      <a:pt x="518" y="132"/>
                    </a:lnTo>
                    <a:lnTo>
                      <a:pt x="532" y="156"/>
                    </a:lnTo>
                    <a:lnTo>
                      <a:pt x="540" y="180"/>
                    </a:lnTo>
                    <a:lnTo>
                      <a:pt x="548" y="206"/>
                    </a:lnTo>
                    <a:lnTo>
                      <a:pt x="554" y="232"/>
                    </a:lnTo>
                    <a:lnTo>
                      <a:pt x="556" y="260"/>
                    </a:lnTo>
                    <a:lnTo>
                      <a:pt x="556" y="260"/>
                    </a:lnTo>
                    <a:lnTo>
                      <a:pt x="556" y="272"/>
                    </a:lnTo>
                    <a:lnTo>
                      <a:pt x="552" y="282"/>
                    </a:lnTo>
                    <a:lnTo>
                      <a:pt x="548" y="290"/>
                    </a:lnTo>
                    <a:lnTo>
                      <a:pt x="542" y="296"/>
                    </a:lnTo>
                    <a:lnTo>
                      <a:pt x="542" y="296"/>
                    </a:lnTo>
                    <a:lnTo>
                      <a:pt x="536" y="302"/>
                    </a:lnTo>
                    <a:lnTo>
                      <a:pt x="530" y="302"/>
                    </a:lnTo>
                    <a:lnTo>
                      <a:pt x="530" y="302"/>
                    </a:lnTo>
                    <a:lnTo>
                      <a:pt x="520" y="304"/>
                    </a:lnTo>
                    <a:lnTo>
                      <a:pt x="510" y="306"/>
                    </a:lnTo>
                    <a:lnTo>
                      <a:pt x="510" y="306"/>
                    </a:lnTo>
                    <a:lnTo>
                      <a:pt x="498" y="304"/>
                    </a:lnTo>
                    <a:lnTo>
                      <a:pt x="490" y="302"/>
                    </a:lnTo>
                    <a:lnTo>
                      <a:pt x="490" y="302"/>
                    </a:lnTo>
                    <a:lnTo>
                      <a:pt x="488" y="302"/>
                    </a:lnTo>
                    <a:lnTo>
                      <a:pt x="482" y="300"/>
                    </a:lnTo>
                    <a:lnTo>
                      <a:pt x="476" y="298"/>
                    </a:lnTo>
                    <a:lnTo>
                      <a:pt x="474" y="296"/>
                    </a:lnTo>
                    <a:lnTo>
                      <a:pt x="474" y="296"/>
                    </a:lnTo>
                    <a:lnTo>
                      <a:pt x="462" y="288"/>
                    </a:lnTo>
                    <a:lnTo>
                      <a:pt x="448" y="278"/>
                    </a:lnTo>
                    <a:lnTo>
                      <a:pt x="444" y="270"/>
                    </a:lnTo>
                    <a:lnTo>
                      <a:pt x="440" y="264"/>
                    </a:lnTo>
                    <a:lnTo>
                      <a:pt x="436" y="254"/>
                    </a:lnTo>
                    <a:lnTo>
                      <a:pt x="434" y="246"/>
                    </a:lnTo>
                    <a:lnTo>
                      <a:pt x="434" y="246"/>
                    </a:lnTo>
                    <a:lnTo>
                      <a:pt x="434" y="246"/>
                    </a:lnTo>
                    <a:lnTo>
                      <a:pt x="434" y="246"/>
                    </a:lnTo>
                    <a:lnTo>
                      <a:pt x="434" y="246"/>
                    </a:lnTo>
                    <a:lnTo>
                      <a:pt x="434" y="246"/>
                    </a:lnTo>
                    <a:lnTo>
                      <a:pt x="434" y="246"/>
                    </a:lnTo>
                    <a:lnTo>
                      <a:pt x="434" y="246"/>
                    </a:lnTo>
                    <a:lnTo>
                      <a:pt x="434" y="246"/>
                    </a:lnTo>
                    <a:lnTo>
                      <a:pt x="434" y="246"/>
                    </a:lnTo>
                    <a:lnTo>
                      <a:pt x="436" y="256"/>
                    </a:lnTo>
                    <a:lnTo>
                      <a:pt x="438" y="264"/>
                    </a:lnTo>
                    <a:lnTo>
                      <a:pt x="444" y="272"/>
                    </a:lnTo>
                    <a:lnTo>
                      <a:pt x="448" y="278"/>
                    </a:lnTo>
                    <a:lnTo>
                      <a:pt x="460" y="290"/>
                    </a:lnTo>
                    <a:lnTo>
                      <a:pt x="474" y="296"/>
                    </a:lnTo>
                    <a:lnTo>
                      <a:pt x="474" y="296"/>
                    </a:lnTo>
                    <a:lnTo>
                      <a:pt x="476" y="298"/>
                    </a:lnTo>
                    <a:lnTo>
                      <a:pt x="482" y="300"/>
                    </a:lnTo>
                    <a:lnTo>
                      <a:pt x="488" y="302"/>
                    </a:lnTo>
                    <a:lnTo>
                      <a:pt x="490" y="304"/>
                    </a:lnTo>
                    <a:lnTo>
                      <a:pt x="490" y="304"/>
                    </a:lnTo>
                    <a:lnTo>
                      <a:pt x="500" y="306"/>
                    </a:lnTo>
                    <a:lnTo>
                      <a:pt x="510" y="306"/>
                    </a:lnTo>
                    <a:lnTo>
                      <a:pt x="510" y="306"/>
                    </a:lnTo>
                    <a:lnTo>
                      <a:pt x="520" y="306"/>
                    </a:lnTo>
                    <a:lnTo>
                      <a:pt x="530" y="304"/>
                    </a:lnTo>
                    <a:lnTo>
                      <a:pt x="530" y="304"/>
                    </a:lnTo>
                    <a:lnTo>
                      <a:pt x="536" y="302"/>
                    </a:lnTo>
                    <a:lnTo>
                      <a:pt x="542" y="298"/>
                    </a:lnTo>
                    <a:lnTo>
                      <a:pt x="542" y="298"/>
                    </a:lnTo>
                    <a:lnTo>
                      <a:pt x="548" y="292"/>
                    </a:lnTo>
                    <a:lnTo>
                      <a:pt x="552" y="282"/>
                    </a:lnTo>
                    <a:lnTo>
                      <a:pt x="556" y="272"/>
                    </a:lnTo>
                    <a:lnTo>
                      <a:pt x="556" y="260"/>
                    </a:lnTo>
                    <a:lnTo>
                      <a:pt x="556" y="260"/>
                    </a:lnTo>
                    <a:lnTo>
                      <a:pt x="554" y="232"/>
                    </a:lnTo>
                    <a:lnTo>
                      <a:pt x="548" y="206"/>
                    </a:lnTo>
                    <a:lnTo>
                      <a:pt x="542" y="180"/>
                    </a:lnTo>
                    <a:lnTo>
                      <a:pt x="532" y="156"/>
                    </a:lnTo>
                    <a:lnTo>
                      <a:pt x="520" y="132"/>
                    </a:lnTo>
                    <a:lnTo>
                      <a:pt x="504" y="110"/>
                    </a:lnTo>
                    <a:lnTo>
                      <a:pt x="486" y="88"/>
                    </a:lnTo>
                    <a:lnTo>
                      <a:pt x="466" y="68"/>
                    </a:lnTo>
                    <a:lnTo>
                      <a:pt x="466" y="68"/>
                    </a:lnTo>
                    <a:lnTo>
                      <a:pt x="446" y="52"/>
                    </a:lnTo>
                    <a:lnTo>
                      <a:pt x="424" y="38"/>
                    </a:lnTo>
                    <a:lnTo>
                      <a:pt x="402" y="28"/>
                    </a:lnTo>
                    <a:lnTo>
                      <a:pt x="378" y="18"/>
                    </a:lnTo>
                    <a:lnTo>
                      <a:pt x="354" y="10"/>
                    </a:lnTo>
                    <a:lnTo>
                      <a:pt x="328" y="4"/>
                    </a:lnTo>
                    <a:lnTo>
                      <a:pt x="304" y="2"/>
                    </a:lnTo>
                    <a:lnTo>
                      <a:pt x="278" y="0"/>
                    </a:lnTo>
                    <a:close/>
                  </a:path>
                </a:pathLst>
              </a:custGeom>
              <a:solidFill>
                <a:srgbClr val="E2DFDD"/>
              </a:solidFill>
              <a:ln>
                <a:noFill/>
              </a:ln>
            </p:spPr>
            <p:txBody>
              <a:bodyPr vert="horz" wrap="square" lIns="91440" tIns="45720" rIns="91440" bIns="45720" numCol="1" anchor="t" anchorCtr="0" compatLnSpc="1"/>
              <a:lstStyle/>
              <a:p>
                <a:endParaRPr lang="zh-CN" altLang="en-US"/>
              </a:p>
            </p:txBody>
          </p:sp>
          <p:sp>
            <p:nvSpPr>
              <p:cNvPr id="825" name="Freeform 204"/>
              <p:cNvSpPr/>
              <p:nvPr/>
            </p:nvSpPr>
            <p:spPr bwMode="auto">
              <a:xfrm>
                <a:off x="2613" y="3261"/>
                <a:ext cx="556" cy="306"/>
              </a:xfrm>
              <a:custGeom>
                <a:avLst/>
                <a:gdLst>
                  <a:gd name="T0" fmla="*/ 216 w 556"/>
                  <a:gd name="T1" fmla="*/ 6 h 306"/>
                  <a:gd name="T2" fmla="*/ 140 w 556"/>
                  <a:gd name="T3" fmla="*/ 32 h 306"/>
                  <a:gd name="T4" fmla="*/ 74 w 556"/>
                  <a:gd name="T5" fmla="*/ 84 h 306"/>
                  <a:gd name="T6" fmla="*/ 36 w 556"/>
                  <a:gd name="T7" fmla="*/ 138 h 306"/>
                  <a:gd name="T8" fmla="*/ 0 w 556"/>
                  <a:gd name="T9" fmla="*/ 262 h 306"/>
                  <a:gd name="T10" fmla="*/ 16 w 556"/>
                  <a:gd name="T11" fmla="*/ 298 h 306"/>
                  <a:gd name="T12" fmla="*/ 48 w 556"/>
                  <a:gd name="T13" fmla="*/ 306 h 306"/>
                  <a:gd name="T14" fmla="*/ 66 w 556"/>
                  <a:gd name="T15" fmla="*/ 304 h 306"/>
                  <a:gd name="T16" fmla="*/ 82 w 556"/>
                  <a:gd name="T17" fmla="*/ 296 h 306"/>
                  <a:gd name="T18" fmla="*/ 112 w 556"/>
                  <a:gd name="T19" fmla="*/ 266 h 306"/>
                  <a:gd name="T20" fmla="*/ 118 w 556"/>
                  <a:gd name="T21" fmla="*/ 240 h 306"/>
                  <a:gd name="T22" fmla="*/ 136 w 556"/>
                  <a:gd name="T23" fmla="*/ 192 h 306"/>
                  <a:gd name="T24" fmla="*/ 170 w 556"/>
                  <a:gd name="T25" fmla="*/ 152 h 306"/>
                  <a:gd name="T26" fmla="*/ 208 w 556"/>
                  <a:gd name="T27" fmla="*/ 124 h 306"/>
                  <a:gd name="T28" fmla="*/ 278 w 556"/>
                  <a:gd name="T29" fmla="*/ 112 h 306"/>
                  <a:gd name="T30" fmla="*/ 376 w 556"/>
                  <a:gd name="T31" fmla="*/ 142 h 306"/>
                  <a:gd name="T32" fmla="*/ 404 w 556"/>
                  <a:gd name="T33" fmla="*/ 172 h 306"/>
                  <a:gd name="T34" fmla="*/ 436 w 556"/>
                  <a:gd name="T35" fmla="*/ 238 h 306"/>
                  <a:gd name="T36" fmla="*/ 436 w 556"/>
                  <a:gd name="T37" fmla="*/ 238 h 306"/>
                  <a:gd name="T38" fmla="*/ 412 w 556"/>
                  <a:gd name="T39" fmla="*/ 184 h 306"/>
                  <a:gd name="T40" fmla="*/ 376 w 556"/>
                  <a:gd name="T41" fmla="*/ 142 h 306"/>
                  <a:gd name="T42" fmla="*/ 306 w 556"/>
                  <a:gd name="T43" fmla="*/ 114 h 306"/>
                  <a:gd name="T44" fmla="*/ 244 w 556"/>
                  <a:gd name="T45" fmla="*/ 116 h 306"/>
                  <a:gd name="T46" fmla="*/ 196 w 556"/>
                  <a:gd name="T47" fmla="*/ 132 h 306"/>
                  <a:gd name="T48" fmla="*/ 148 w 556"/>
                  <a:gd name="T49" fmla="*/ 174 h 306"/>
                  <a:gd name="T50" fmla="*/ 118 w 556"/>
                  <a:gd name="T51" fmla="*/ 240 h 306"/>
                  <a:gd name="T52" fmla="*/ 116 w 556"/>
                  <a:gd name="T53" fmla="*/ 256 h 306"/>
                  <a:gd name="T54" fmla="*/ 82 w 556"/>
                  <a:gd name="T55" fmla="*/ 296 h 306"/>
                  <a:gd name="T56" fmla="*/ 68 w 556"/>
                  <a:gd name="T57" fmla="*/ 300 h 306"/>
                  <a:gd name="T58" fmla="*/ 48 w 556"/>
                  <a:gd name="T59" fmla="*/ 306 h 306"/>
                  <a:gd name="T60" fmla="*/ 26 w 556"/>
                  <a:gd name="T61" fmla="*/ 302 h 306"/>
                  <a:gd name="T62" fmla="*/ 0 w 556"/>
                  <a:gd name="T63" fmla="*/ 262 h 306"/>
                  <a:gd name="T64" fmla="*/ 22 w 556"/>
                  <a:gd name="T65" fmla="*/ 168 h 306"/>
                  <a:gd name="T66" fmla="*/ 60 w 556"/>
                  <a:gd name="T67" fmla="*/ 100 h 306"/>
                  <a:gd name="T68" fmla="*/ 122 w 556"/>
                  <a:gd name="T69" fmla="*/ 44 h 306"/>
                  <a:gd name="T70" fmla="*/ 188 w 556"/>
                  <a:gd name="T71" fmla="*/ 14 h 306"/>
                  <a:gd name="T72" fmla="*/ 278 w 556"/>
                  <a:gd name="T73" fmla="*/ 2 h 306"/>
                  <a:gd name="T74" fmla="*/ 378 w 556"/>
                  <a:gd name="T75" fmla="*/ 18 h 306"/>
                  <a:gd name="T76" fmla="*/ 466 w 556"/>
                  <a:gd name="T77" fmla="*/ 68 h 306"/>
                  <a:gd name="T78" fmla="*/ 518 w 556"/>
                  <a:gd name="T79" fmla="*/ 132 h 306"/>
                  <a:gd name="T80" fmla="*/ 554 w 556"/>
                  <a:gd name="T81" fmla="*/ 232 h 306"/>
                  <a:gd name="T82" fmla="*/ 552 w 556"/>
                  <a:gd name="T83" fmla="*/ 282 h 306"/>
                  <a:gd name="T84" fmla="*/ 536 w 556"/>
                  <a:gd name="T85" fmla="*/ 302 h 306"/>
                  <a:gd name="T86" fmla="*/ 510 w 556"/>
                  <a:gd name="T87" fmla="*/ 306 h 306"/>
                  <a:gd name="T88" fmla="*/ 490 w 556"/>
                  <a:gd name="T89" fmla="*/ 302 h 306"/>
                  <a:gd name="T90" fmla="*/ 474 w 556"/>
                  <a:gd name="T91" fmla="*/ 296 h 306"/>
                  <a:gd name="T92" fmla="*/ 444 w 556"/>
                  <a:gd name="T93" fmla="*/ 270 h 306"/>
                  <a:gd name="T94" fmla="*/ 434 w 556"/>
                  <a:gd name="T95" fmla="*/ 246 h 306"/>
                  <a:gd name="T96" fmla="*/ 434 w 556"/>
                  <a:gd name="T97" fmla="*/ 246 h 306"/>
                  <a:gd name="T98" fmla="*/ 434 w 556"/>
                  <a:gd name="T99" fmla="*/ 246 h 306"/>
                  <a:gd name="T100" fmla="*/ 448 w 556"/>
                  <a:gd name="T101" fmla="*/ 278 h 306"/>
                  <a:gd name="T102" fmla="*/ 476 w 556"/>
                  <a:gd name="T103" fmla="*/ 298 h 306"/>
                  <a:gd name="T104" fmla="*/ 490 w 556"/>
                  <a:gd name="T105" fmla="*/ 304 h 306"/>
                  <a:gd name="T106" fmla="*/ 520 w 556"/>
                  <a:gd name="T107" fmla="*/ 306 h 306"/>
                  <a:gd name="T108" fmla="*/ 542 w 556"/>
                  <a:gd name="T109" fmla="*/ 298 h 306"/>
                  <a:gd name="T110" fmla="*/ 556 w 556"/>
                  <a:gd name="T111" fmla="*/ 272 h 306"/>
                  <a:gd name="T112" fmla="*/ 548 w 556"/>
                  <a:gd name="T113" fmla="*/ 206 h 306"/>
                  <a:gd name="T114" fmla="*/ 504 w 556"/>
                  <a:gd name="T115" fmla="*/ 110 h 306"/>
                  <a:gd name="T116" fmla="*/ 446 w 556"/>
                  <a:gd name="T117" fmla="*/ 52 h 306"/>
                  <a:gd name="T118" fmla="*/ 354 w 556"/>
                  <a:gd name="T119" fmla="*/ 1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6" h="306">
                    <a:moveTo>
                      <a:pt x="278" y="0"/>
                    </a:moveTo>
                    <a:lnTo>
                      <a:pt x="278" y="0"/>
                    </a:lnTo>
                    <a:lnTo>
                      <a:pt x="246" y="2"/>
                    </a:lnTo>
                    <a:lnTo>
                      <a:pt x="216" y="6"/>
                    </a:lnTo>
                    <a:lnTo>
                      <a:pt x="188" y="14"/>
                    </a:lnTo>
                    <a:lnTo>
                      <a:pt x="158" y="24"/>
                    </a:lnTo>
                    <a:lnTo>
                      <a:pt x="158" y="24"/>
                    </a:lnTo>
                    <a:lnTo>
                      <a:pt x="140" y="32"/>
                    </a:lnTo>
                    <a:lnTo>
                      <a:pt x="122" y="44"/>
                    </a:lnTo>
                    <a:lnTo>
                      <a:pt x="104" y="56"/>
                    </a:lnTo>
                    <a:lnTo>
                      <a:pt x="88" y="68"/>
                    </a:lnTo>
                    <a:lnTo>
                      <a:pt x="74" y="84"/>
                    </a:lnTo>
                    <a:lnTo>
                      <a:pt x="60" y="100"/>
                    </a:lnTo>
                    <a:lnTo>
                      <a:pt x="48" y="118"/>
                    </a:lnTo>
                    <a:lnTo>
                      <a:pt x="36" y="138"/>
                    </a:lnTo>
                    <a:lnTo>
                      <a:pt x="36" y="138"/>
                    </a:lnTo>
                    <a:lnTo>
                      <a:pt x="22" y="168"/>
                    </a:lnTo>
                    <a:lnTo>
                      <a:pt x="10" y="198"/>
                    </a:lnTo>
                    <a:lnTo>
                      <a:pt x="4" y="230"/>
                    </a:lnTo>
                    <a:lnTo>
                      <a:pt x="0" y="262"/>
                    </a:lnTo>
                    <a:lnTo>
                      <a:pt x="0" y="262"/>
                    </a:lnTo>
                    <a:lnTo>
                      <a:pt x="2" y="278"/>
                    </a:lnTo>
                    <a:lnTo>
                      <a:pt x="6" y="290"/>
                    </a:lnTo>
                    <a:lnTo>
                      <a:pt x="16" y="298"/>
                    </a:lnTo>
                    <a:lnTo>
                      <a:pt x="26" y="304"/>
                    </a:lnTo>
                    <a:lnTo>
                      <a:pt x="26" y="304"/>
                    </a:lnTo>
                    <a:lnTo>
                      <a:pt x="36" y="306"/>
                    </a:lnTo>
                    <a:lnTo>
                      <a:pt x="48" y="306"/>
                    </a:lnTo>
                    <a:lnTo>
                      <a:pt x="48" y="306"/>
                    </a:lnTo>
                    <a:lnTo>
                      <a:pt x="58" y="306"/>
                    </a:lnTo>
                    <a:lnTo>
                      <a:pt x="66" y="304"/>
                    </a:lnTo>
                    <a:lnTo>
                      <a:pt x="66" y="304"/>
                    </a:lnTo>
                    <a:lnTo>
                      <a:pt x="68" y="302"/>
                    </a:lnTo>
                    <a:lnTo>
                      <a:pt x="74" y="300"/>
                    </a:lnTo>
                    <a:lnTo>
                      <a:pt x="80" y="298"/>
                    </a:lnTo>
                    <a:lnTo>
                      <a:pt x="82" y="296"/>
                    </a:lnTo>
                    <a:lnTo>
                      <a:pt x="82" y="296"/>
                    </a:lnTo>
                    <a:lnTo>
                      <a:pt x="94" y="290"/>
                    </a:lnTo>
                    <a:lnTo>
                      <a:pt x="104" y="280"/>
                    </a:lnTo>
                    <a:lnTo>
                      <a:pt x="112" y="266"/>
                    </a:lnTo>
                    <a:lnTo>
                      <a:pt x="116" y="256"/>
                    </a:lnTo>
                    <a:lnTo>
                      <a:pt x="118" y="248"/>
                    </a:lnTo>
                    <a:lnTo>
                      <a:pt x="118" y="248"/>
                    </a:lnTo>
                    <a:lnTo>
                      <a:pt x="118" y="240"/>
                    </a:lnTo>
                    <a:lnTo>
                      <a:pt x="118" y="240"/>
                    </a:lnTo>
                    <a:lnTo>
                      <a:pt x="122" y="224"/>
                    </a:lnTo>
                    <a:lnTo>
                      <a:pt x="126" y="208"/>
                    </a:lnTo>
                    <a:lnTo>
                      <a:pt x="136" y="192"/>
                    </a:lnTo>
                    <a:lnTo>
                      <a:pt x="148" y="174"/>
                    </a:lnTo>
                    <a:lnTo>
                      <a:pt x="148" y="174"/>
                    </a:lnTo>
                    <a:lnTo>
                      <a:pt x="158" y="164"/>
                    </a:lnTo>
                    <a:lnTo>
                      <a:pt x="170" y="152"/>
                    </a:lnTo>
                    <a:lnTo>
                      <a:pt x="196" y="132"/>
                    </a:lnTo>
                    <a:lnTo>
                      <a:pt x="196" y="132"/>
                    </a:lnTo>
                    <a:lnTo>
                      <a:pt x="208" y="124"/>
                    </a:lnTo>
                    <a:lnTo>
                      <a:pt x="208" y="124"/>
                    </a:lnTo>
                    <a:lnTo>
                      <a:pt x="244" y="116"/>
                    </a:lnTo>
                    <a:lnTo>
                      <a:pt x="260" y="112"/>
                    </a:lnTo>
                    <a:lnTo>
                      <a:pt x="278" y="112"/>
                    </a:lnTo>
                    <a:lnTo>
                      <a:pt x="278" y="112"/>
                    </a:lnTo>
                    <a:lnTo>
                      <a:pt x="306" y="114"/>
                    </a:lnTo>
                    <a:lnTo>
                      <a:pt x="330" y="120"/>
                    </a:lnTo>
                    <a:lnTo>
                      <a:pt x="352" y="130"/>
                    </a:lnTo>
                    <a:lnTo>
                      <a:pt x="376" y="142"/>
                    </a:lnTo>
                    <a:lnTo>
                      <a:pt x="376" y="142"/>
                    </a:lnTo>
                    <a:lnTo>
                      <a:pt x="386" y="152"/>
                    </a:lnTo>
                    <a:lnTo>
                      <a:pt x="396" y="162"/>
                    </a:lnTo>
                    <a:lnTo>
                      <a:pt x="404" y="172"/>
                    </a:lnTo>
                    <a:lnTo>
                      <a:pt x="412" y="184"/>
                    </a:lnTo>
                    <a:lnTo>
                      <a:pt x="412" y="184"/>
                    </a:lnTo>
                    <a:lnTo>
                      <a:pt x="426" y="210"/>
                    </a:lnTo>
                    <a:lnTo>
                      <a:pt x="436" y="238"/>
                    </a:lnTo>
                    <a:lnTo>
                      <a:pt x="436" y="238"/>
                    </a:lnTo>
                    <a:lnTo>
                      <a:pt x="436" y="238"/>
                    </a:lnTo>
                    <a:lnTo>
                      <a:pt x="436" y="238"/>
                    </a:lnTo>
                    <a:lnTo>
                      <a:pt x="436" y="238"/>
                    </a:lnTo>
                    <a:lnTo>
                      <a:pt x="436" y="238"/>
                    </a:lnTo>
                    <a:lnTo>
                      <a:pt x="426" y="210"/>
                    </a:lnTo>
                    <a:lnTo>
                      <a:pt x="412" y="184"/>
                    </a:lnTo>
                    <a:lnTo>
                      <a:pt x="412" y="184"/>
                    </a:lnTo>
                    <a:lnTo>
                      <a:pt x="404" y="172"/>
                    </a:lnTo>
                    <a:lnTo>
                      <a:pt x="396" y="160"/>
                    </a:lnTo>
                    <a:lnTo>
                      <a:pt x="386" y="150"/>
                    </a:lnTo>
                    <a:lnTo>
                      <a:pt x="376" y="142"/>
                    </a:lnTo>
                    <a:lnTo>
                      <a:pt x="376" y="142"/>
                    </a:lnTo>
                    <a:lnTo>
                      <a:pt x="352" y="128"/>
                    </a:lnTo>
                    <a:lnTo>
                      <a:pt x="330" y="120"/>
                    </a:lnTo>
                    <a:lnTo>
                      <a:pt x="306" y="114"/>
                    </a:lnTo>
                    <a:lnTo>
                      <a:pt x="278" y="112"/>
                    </a:lnTo>
                    <a:lnTo>
                      <a:pt x="278" y="112"/>
                    </a:lnTo>
                    <a:lnTo>
                      <a:pt x="260" y="112"/>
                    </a:lnTo>
                    <a:lnTo>
                      <a:pt x="244" y="116"/>
                    </a:lnTo>
                    <a:lnTo>
                      <a:pt x="208" y="122"/>
                    </a:lnTo>
                    <a:lnTo>
                      <a:pt x="208" y="122"/>
                    </a:lnTo>
                    <a:lnTo>
                      <a:pt x="196" y="132"/>
                    </a:lnTo>
                    <a:lnTo>
                      <a:pt x="196" y="132"/>
                    </a:lnTo>
                    <a:lnTo>
                      <a:pt x="170" y="152"/>
                    </a:lnTo>
                    <a:lnTo>
                      <a:pt x="158" y="162"/>
                    </a:lnTo>
                    <a:lnTo>
                      <a:pt x="148" y="174"/>
                    </a:lnTo>
                    <a:lnTo>
                      <a:pt x="148" y="174"/>
                    </a:lnTo>
                    <a:lnTo>
                      <a:pt x="136" y="190"/>
                    </a:lnTo>
                    <a:lnTo>
                      <a:pt x="126" y="206"/>
                    </a:lnTo>
                    <a:lnTo>
                      <a:pt x="122" y="224"/>
                    </a:lnTo>
                    <a:lnTo>
                      <a:pt x="118" y="240"/>
                    </a:lnTo>
                    <a:lnTo>
                      <a:pt x="118" y="240"/>
                    </a:lnTo>
                    <a:lnTo>
                      <a:pt x="116" y="248"/>
                    </a:lnTo>
                    <a:lnTo>
                      <a:pt x="116" y="248"/>
                    </a:lnTo>
                    <a:lnTo>
                      <a:pt x="116" y="256"/>
                    </a:lnTo>
                    <a:lnTo>
                      <a:pt x="112" y="264"/>
                    </a:lnTo>
                    <a:lnTo>
                      <a:pt x="104" y="278"/>
                    </a:lnTo>
                    <a:lnTo>
                      <a:pt x="94" y="288"/>
                    </a:lnTo>
                    <a:lnTo>
                      <a:pt x="82" y="296"/>
                    </a:lnTo>
                    <a:lnTo>
                      <a:pt x="82" y="296"/>
                    </a:lnTo>
                    <a:lnTo>
                      <a:pt x="80" y="298"/>
                    </a:lnTo>
                    <a:lnTo>
                      <a:pt x="74" y="300"/>
                    </a:lnTo>
                    <a:lnTo>
                      <a:pt x="68" y="300"/>
                    </a:lnTo>
                    <a:lnTo>
                      <a:pt x="66" y="302"/>
                    </a:lnTo>
                    <a:lnTo>
                      <a:pt x="66" y="302"/>
                    </a:lnTo>
                    <a:lnTo>
                      <a:pt x="58" y="304"/>
                    </a:lnTo>
                    <a:lnTo>
                      <a:pt x="48" y="306"/>
                    </a:lnTo>
                    <a:lnTo>
                      <a:pt x="48" y="306"/>
                    </a:lnTo>
                    <a:lnTo>
                      <a:pt x="36" y="304"/>
                    </a:lnTo>
                    <a:lnTo>
                      <a:pt x="26" y="302"/>
                    </a:lnTo>
                    <a:lnTo>
                      <a:pt x="26" y="302"/>
                    </a:lnTo>
                    <a:lnTo>
                      <a:pt x="16" y="298"/>
                    </a:lnTo>
                    <a:lnTo>
                      <a:pt x="8" y="290"/>
                    </a:lnTo>
                    <a:lnTo>
                      <a:pt x="2" y="278"/>
                    </a:lnTo>
                    <a:lnTo>
                      <a:pt x="0" y="262"/>
                    </a:lnTo>
                    <a:lnTo>
                      <a:pt x="0" y="262"/>
                    </a:lnTo>
                    <a:lnTo>
                      <a:pt x="4" y="230"/>
                    </a:lnTo>
                    <a:lnTo>
                      <a:pt x="12" y="198"/>
                    </a:lnTo>
                    <a:lnTo>
                      <a:pt x="22" y="168"/>
                    </a:lnTo>
                    <a:lnTo>
                      <a:pt x="36" y="138"/>
                    </a:lnTo>
                    <a:lnTo>
                      <a:pt x="36" y="138"/>
                    </a:lnTo>
                    <a:lnTo>
                      <a:pt x="48" y="120"/>
                    </a:lnTo>
                    <a:lnTo>
                      <a:pt x="60" y="100"/>
                    </a:lnTo>
                    <a:lnTo>
                      <a:pt x="74" y="84"/>
                    </a:lnTo>
                    <a:lnTo>
                      <a:pt x="90" y="70"/>
                    </a:lnTo>
                    <a:lnTo>
                      <a:pt x="106" y="56"/>
                    </a:lnTo>
                    <a:lnTo>
                      <a:pt x="122" y="44"/>
                    </a:lnTo>
                    <a:lnTo>
                      <a:pt x="140" y="34"/>
                    </a:lnTo>
                    <a:lnTo>
                      <a:pt x="160" y="24"/>
                    </a:lnTo>
                    <a:lnTo>
                      <a:pt x="160" y="24"/>
                    </a:lnTo>
                    <a:lnTo>
                      <a:pt x="188" y="14"/>
                    </a:lnTo>
                    <a:lnTo>
                      <a:pt x="216" y="6"/>
                    </a:lnTo>
                    <a:lnTo>
                      <a:pt x="246" y="2"/>
                    </a:lnTo>
                    <a:lnTo>
                      <a:pt x="278" y="2"/>
                    </a:lnTo>
                    <a:lnTo>
                      <a:pt x="278" y="2"/>
                    </a:lnTo>
                    <a:lnTo>
                      <a:pt x="304" y="2"/>
                    </a:lnTo>
                    <a:lnTo>
                      <a:pt x="328" y="6"/>
                    </a:lnTo>
                    <a:lnTo>
                      <a:pt x="352" y="10"/>
                    </a:lnTo>
                    <a:lnTo>
                      <a:pt x="378" y="18"/>
                    </a:lnTo>
                    <a:lnTo>
                      <a:pt x="402" y="28"/>
                    </a:lnTo>
                    <a:lnTo>
                      <a:pt x="424" y="40"/>
                    </a:lnTo>
                    <a:lnTo>
                      <a:pt x="446" y="54"/>
                    </a:lnTo>
                    <a:lnTo>
                      <a:pt x="466" y="68"/>
                    </a:lnTo>
                    <a:lnTo>
                      <a:pt x="466" y="68"/>
                    </a:lnTo>
                    <a:lnTo>
                      <a:pt x="486" y="88"/>
                    </a:lnTo>
                    <a:lnTo>
                      <a:pt x="504" y="110"/>
                    </a:lnTo>
                    <a:lnTo>
                      <a:pt x="518" y="132"/>
                    </a:lnTo>
                    <a:lnTo>
                      <a:pt x="532" y="156"/>
                    </a:lnTo>
                    <a:lnTo>
                      <a:pt x="540" y="180"/>
                    </a:lnTo>
                    <a:lnTo>
                      <a:pt x="548" y="206"/>
                    </a:lnTo>
                    <a:lnTo>
                      <a:pt x="554" y="232"/>
                    </a:lnTo>
                    <a:lnTo>
                      <a:pt x="556" y="260"/>
                    </a:lnTo>
                    <a:lnTo>
                      <a:pt x="556" y="260"/>
                    </a:lnTo>
                    <a:lnTo>
                      <a:pt x="556" y="272"/>
                    </a:lnTo>
                    <a:lnTo>
                      <a:pt x="552" y="282"/>
                    </a:lnTo>
                    <a:lnTo>
                      <a:pt x="548" y="290"/>
                    </a:lnTo>
                    <a:lnTo>
                      <a:pt x="542" y="296"/>
                    </a:lnTo>
                    <a:lnTo>
                      <a:pt x="542" y="296"/>
                    </a:lnTo>
                    <a:lnTo>
                      <a:pt x="536" y="302"/>
                    </a:lnTo>
                    <a:lnTo>
                      <a:pt x="530" y="302"/>
                    </a:lnTo>
                    <a:lnTo>
                      <a:pt x="530" y="302"/>
                    </a:lnTo>
                    <a:lnTo>
                      <a:pt x="520" y="304"/>
                    </a:lnTo>
                    <a:lnTo>
                      <a:pt x="510" y="306"/>
                    </a:lnTo>
                    <a:lnTo>
                      <a:pt x="510" y="306"/>
                    </a:lnTo>
                    <a:lnTo>
                      <a:pt x="498" y="304"/>
                    </a:lnTo>
                    <a:lnTo>
                      <a:pt x="490" y="302"/>
                    </a:lnTo>
                    <a:lnTo>
                      <a:pt x="490" y="302"/>
                    </a:lnTo>
                    <a:lnTo>
                      <a:pt x="488" y="302"/>
                    </a:lnTo>
                    <a:lnTo>
                      <a:pt x="482" y="300"/>
                    </a:lnTo>
                    <a:lnTo>
                      <a:pt x="476" y="298"/>
                    </a:lnTo>
                    <a:lnTo>
                      <a:pt x="474" y="296"/>
                    </a:lnTo>
                    <a:lnTo>
                      <a:pt x="474" y="296"/>
                    </a:lnTo>
                    <a:lnTo>
                      <a:pt x="462" y="288"/>
                    </a:lnTo>
                    <a:lnTo>
                      <a:pt x="448" y="278"/>
                    </a:lnTo>
                    <a:lnTo>
                      <a:pt x="444" y="270"/>
                    </a:lnTo>
                    <a:lnTo>
                      <a:pt x="440" y="264"/>
                    </a:lnTo>
                    <a:lnTo>
                      <a:pt x="436" y="254"/>
                    </a:lnTo>
                    <a:lnTo>
                      <a:pt x="434" y="246"/>
                    </a:lnTo>
                    <a:lnTo>
                      <a:pt x="434" y="246"/>
                    </a:lnTo>
                    <a:lnTo>
                      <a:pt x="434" y="246"/>
                    </a:lnTo>
                    <a:lnTo>
                      <a:pt x="434" y="246"/>
                    </a:lnTo>
                    <a:lnTo>
                      <a:pt x="434" y="246"/>
                    </a:lnTo>
                    <a:lnTo>
                      <a:pt x="434" y="246"/>
                    </a:lnTo>
                    <a:lnTo>
                      <a:pt x="434" y="246"/>
                    </a:lnTo>
                    <a:lnTo>
                      <a:pt x="434" y="246"/>
                    </a:lnTo>
                    <a:lnTo>
                      <a:pt x="434" y="246"/>
                    </a:lnTo>
                    <a:lnTo>
                      <a:pt x="434" y="246"/>
                    </a:lnTo>
                    <a:lnTo>
                      <a:pt x="436" y="256"/>
                    </a:lnTo>
                    <a:lnTo>
                      <a:pt x="438" y="264"/>
                    </a:lnTo>
                    <a:lnTo>
                      <a:pt x="444" y="272"/>
                    </a:lnTo>
                    <a:lnTo>
                      <a:pt x="448" y="278"/>
                    </a:lnTo>
                    <a:lnTo>
                      <a:pt x="460" y="290"/>
                    </a:lnTo>
                    <a:lnTo>
                      <a:pt x="474" y="296"/>
                    </a:lnTo>
                    <a:lnTo>
                      <a:pt x="474" y="296"/>
                    </a:lnTo>
                    <a:lnTo>
                      <a:pt x="476" y="298"/>
                    </a:lnTo>
                    <a:lnTo>
                      <a:pt x="482" y="300"/>
                    </a:lnTo>
                    <a:lnTo>
                      <a:pt x="488" y="302"/>
                    </a:lnTo>
                    <a:lnTo>
                      <a:pt x="490" y="304"/>
                    </a:lnTo>
                    <a:lnTo>
                      <a:pt x="490" y="304"/>
                    </a:lnTo>
                    <a:lnTo>
                      <a:pt x="500" y="306"/>
                    </a:lnTo>
                    <a:lnTo>
                      <a:pt x="510" y="306"/>
                    </a:lnTo>
                    <a:lnTo>
                      <a:pt x="510" y="306"/>
                    </a:lnTo>
                    <a:lnTo>
                      <a:pt x="520" y="306"/>
                    </a:lnTo>
                    <a:lnTo>
                      <a:pt x="530" y="304"/>
                    </a:lnTo>
                    <a:lnTo>
                      <a:pt x="530" y="304"/>
                    </a:lnTo>
                    <a:lnTo>
                      <a:pt x="536" y="302"/>
                    </a:lnTo>
                    <a:lnTo>
                      <a:pt x="542" y="298"/>
                    </a:lnTo>
                    <a:lnTo>
                      <a:pt x="542" y="298"/>
                    </a:lnTo>
                    <a:lnTo>
                      <a:pt x="548" y="292"/>
                    </a:lnTo>
                    <a:lnTo>
                      <a:pt x="552" y="282"/>
                    </a:lnTo>
                    <a:lnTo>
                      <a:pt x="556" y="272"/>
                    </a:lnTo>
                    <a:lnTo>
                      <a:pt x="556" y="260"/>
                    </a:lnTo>
                    <a:lnTo>
                      <a:pt x="556" y="260"/>
                    </a:lnTo>
                    <a:lnTo>
                      <a:pt x="554" y="232"/>
                    </a:lnTo>
                    <a:lnTo>
                      <a:pt x="548" y="206"/>
                    </a:lnTo>
                    <a:lnTo>
                      <a:pt x="542" y="180"/>
                    </a:lnTo>
                    <a:lnTo>
                      <a:pt x="532" y="156"/>
                    </a:lnTo>
                    <a:lnTo>
                      <a:pt x="520" y="132"/>
                    </a:lnTo>
                    <a:lnTo>
                      <a:pt x="504" y="110"/>
                    </a:lnTo>
                    <a:lnTo>
                      <a:pt x="486" y="88"/>
                    </a:lnTo>
                    <a:lnTo>
                      <a:pt x="466" y="68"/>
                    </a:lnTo>
                    <a:lnTo>
                      <a:pt x="466" y="68"/>
                    </a:lnTo>
                    <a:lnTo>
                      <a:pt x="446" y="52"/>
                    </a:lnTo>
                    <a:lnTo>
                      <a:pt x="424" y="38"/>
                    </a:lnTo>
                    <a:lnTo>
                      <a:pt x="402" y="28"/>
                    </a:lnTo>
                    <a:lnTo>
                      <a:pt x="378" y="18"/>
                    </a:lnTo>
                    <a:lnTo>
                      <a:pt x="354" y="10"/>
                    </a:lnTo>
                    <a:lnTo>
                      <a:pt x="328" y="4"/>
                    </a:lnTo>
                    <a:lnTo>
                      <a:pt x="304" y="2"/>
                    </a:lnTo>
                    <a:lnTo>
                      <a:pt x="278" y="0"/>
                    </a:lnTo>
                  </a:path>
                </a:pathLst>
              </a:custGeom>
              <a:noFill/>
              <a:ln>
                <a:noFill/>
              </a:ln>
            </p:spPr>
            <p:txBody>
              <a:bodyPr vert="horz" wrap="square" lIns="91440" tIns="45720" rIns="91440" bIns="45720" numCol="1" anchor="t" anchorCtr="0" compatLnSpc="1"/>
              <a:lstStyle/>
              <a:p>
                <a:endParaRPr lang="zh-CN" altLang="en-US"/>
              </a:p>
            </p:txBody>
          </p:sp>
          <p:sp>
            <p:nvSpPr>
              <p:cNvPr id="826" name="Freeform 205"/>
              <p:cNvSpPr/>
              <p:nvPr/>
            </p:nvSpPr>
            <p:spPr bwMode="auto">
              <a:xfrm>
                <a:off x="2613" y="3263"/>
                <a:ext cx="556" cy="304"/>
              </a:xfrm>
              <a:custGeom>
                <a:avLst/>
                <a:gdLst>
                  <a:gd name="T0" fmla="*/ 216 w 556"/>
                  <a:gd name="T1" fmla="*/ 4 h 304"/>
                  <a:gd name="T2" fmla="*/ 140 w 556"/>
                  <a:gd name="T3" fmla="*/ 32 h 304"/>
                  <a:gd name="T4" fmla="*/ 74 w 556"/>
                  <a:gd name="T5" fmla="*/ 82 h 304"/>
                  <a:gd name="T6" fmla="*/ 36 w 556"/>
                  <a:gd name="T7" fmla="*/ 136 h 304"/>
                  <a:gd name="T8" fmla="*/ 0 w 556"/>
                  <a:gd name="T9" fmla="*/ 260 h 304"/>
                  <a:gd name="T10" fmla="*/ 16 w 556"/>
                  <a:gd name="T11" fmla="*/ 296 h 304"/>
                  <a:gd name="T12" fmla="*/ 48 w 556"/>
                  <a:gd name="T13" fmla="*/ 304 h 304"/>
                  <a:gd name="T14" fmla="*/ 66 w 556"/>
                  <a:gd name="T15" fmla="*/ 300 h 304"/>
                  <a:gd name="T16" fmla="*/ 82 w 556"/>
                  <a:gd name="T17" fmla="*/ 294 h 304"/>
                  <a:gd name="T18" fmla="*/ 112 w 556"/>
                  <a:gd name="T19" fmla="*/ 262 h 304"/>
                  <a:gd name="T20" fmla="*/ 118 w 556"/>
                  <a:gd name="T21" fmla="*/ 238 h 304"/>
                  <a:gd name="T22" fmla="*/ 136 w 556"/>
                  <a:gd name="T23" fmla="*/ 188 h 304"/>
                  <a:gd name="T24" fmla="*/ 170 w 556"/>
                  <a:gd name="T25" fmla="*/ 150 h 304"/>
                  <a:gd name="T26" fmla="*/ 208 w 556"/>
                  <a:gd name="T27" fmla="*/ 120 h 304"/>
                  <a:gd name="T28" fmla="*/ 278 w 556"/>
                  <a:gd name="T29" fmla="*/ 110 h 304"/>
                  <a:gd name="T30" fmla="*/ 376 w 556"/>
                  <a:gd name="T31" fmla="*/ 140 h 304"/>
                  <a:gd name="T32" fmla="*/ 404 w 556"/>
                  <a:gd name="T33" fmla="*/ 170 h 304"/>
                  <a:gd name="T34" fmla="*/ 436 w 556"/>
                  <a:gd name="T35" fmla="*/ 236 h 304"/>
                  <a:gd name="T36" fmla="*/ 438 w 556"/>
                  <a:gd name="T37" fmla="*/ 234 h 304"/>
                  <a:gd name="T38" fmla="*/ 412 w 556"/>
                  <a:gd name="T39" fmla="*/ 180 h 304"/>
                  <a:gd name="T40" fmla="*/ 376 w 556"/>
                  <a:gd name="T41" fmla="*/ 140 h 304"/>
                  <a:gd name="T42" fmla="*/ 306 w 556"/>
                  <a:gd name="T43" fmla="*/ 110 h 304"/>
                  <a:gd name="T44" fmla="*/ 244 w 556"/>
                  <a:gd name="T45" fmla="*/ 112 h 304"/>
                  <a:gd name="T46" fmla="*/ 196 w 556"/>
                  <a:gd name="T47" fmla="*/ 130 h 304"/>
                  <a:gd name="T48" fmla="*/ 148 w 556"/>
                  <a:gd name="T49" fmla="*/ 172 h 304"/>
                  <a:gd name="T50" fmla="*/ 118 w 556"/>
                  <a:gd name="T51" fmla="*/ 236 h 304"/>
                  <a:gd name="T52" fmla="*/ 116 w 556"/>
                  <a:gd name="T53" fmla="*/ 254 h 304"/>
                  <a:gd name="T54" fmla="*/ 82 w 556"/>
                  <a:gd name="T55" fmla="*/ 294 h 304"/>
                  <a:gd name="T56" fmla="*/ 68 w 556"/>
                  <a:gd name="T57" fmla="*/ 298 h 304"/>
                  <a:gd name="T58" fmla="*/ 48 w 556"/>
                  <a:gd name="T59" fmla="*/ 304 h 304"/>
                  <a:gd name="T60" fmla="*/ 26 w 556"/>
                  <a:gd name="T61" fmla="*/ 300 h 304"/>
                  <a:gd name="T62" fmla="*/ 2 w 556"/>
                  <a:gd name="T63" fmla="*/ 260 h 304"/>
                  <a:gd name="T64" fmla="*/ 22 w 556"/>
                  <a:gd name="T65" fmla="*/ 166 h 304"/>
                  <a:gd name="T66" fmla="*/ 60 w 556"/>
                  <a:gd name="T67" fmla="*/ 100 h 304"/>
                  <a:gd name="T68" fmla="*/ 122 w 556"/>
                  <a:gd name="T69" fmla="*/ 42 h 304"/>
                  <a:gd name="T70" fmla="*/ 188 w 556"/>
                  <a:gd name="T71" fmla="*/ 12 h 304"/>
                  <a:gd name="T72" fmla="*/ 278 w 556"/>
                  <a:gd name="T73" fmla="*/ 0 h 304"/>
                  <a:gd name="T74" fmla="*/ 378 w 556"/>
                  <a:gd name="T75" fmla="*/ 16 h 304"/>
                  <a:gd name="T76" fmla="*/ 466 w 556"/>
                  <a:gd name="T77" fmla="*/ 68 h 304"/>
                  <a:gd name="T78" fmla="*/ 518 w 556"/>
                  <a:gd name="T79" fmla="*/ 130 h 304"/>
                  <a:gd name="T80" fmla="*/ 552 w 556"/>
                  <a:gd name="T81" fmla="*/ 230 h 304"/>
                  <a:gd name="T82" fmla="*/ 552 w 556"/>
                  <a:gd name="T83" fmla="*/ 280 h 304"/>
                  <a:gd name="T84" fmla="*/ 536 w 556"/>
                  <a:gd name="T85" fmla="*/ 300 h 304"/>
                  <a:gd name="T86" fmla="*/ 510 w 556"/>
                  <a:gd name="T87" fmla="*/ 304 h 304"/>
                  <a:gd name="T88" fmla="*/ 490 w 556"/>
                  <a:gd name="T89" fmla="*/ 300 h 304"/>
                  <a:gd name="T90" fmla="*/ 474 w 556"/>
                  <a:gd name="T91" fmla="*/ 294 h 304"/>
                  <a:gd name="T92" fmla="*/ 440 w 556"/>
                  <a:gd name="T93" fmla="*/ 260 h 304"/>
                  <a:gd name="T94" fmla="*/ 434 w 556"/>
                  <a:gd name="T95" fmla="*/ 242 h 304"/>
                  <a:gd name="T96" fmla="*/ 434 w 556"/>
                  <a:gd name="T97" fmla="*/ 244 h 304"/>
                  <a:gd name="T98" fmla="*/ 434 w 556"/>
                  <a:gd name="T99" fmla="*/ 244 h 304"/>
                  <a:gd name="T100" fmla="*/ 444 w 556"/>
                  <a:gd name="T101" fmla="*/ 268 h 304"/>
                  <a:gd name="T102" fmla="*/ 474 w 556"/>
                  <a:gd name="T103" fmla="*/ 294 h 304"/>
                  <a:gd name="T104" fmla="*/ 490 w 556"/>
                  <a:gd name="T105" fmla="*/ 300 h 304"/>
                  <a:gd name="T106" fmla="*/ 510 w 556"/>
                  <a:gd name="T107" fmla="*/ 304 h 304"/>
                  <a:gd name="T108" fmla="*/ 536 w 556"/>
                  <a:gd name="T109" fmla="*/ 300 h 304"/>
                  <a:gd name="T110" fmla="*/ 552 w 556"/>
                  <a:gd name="T111" fmla="*/ 280 h 304"/>
                  <a:gd name="T112" fmla="*/ 554 w 556"/>
                  <a:gd name="T113" fmla="*/ 230 h 304"/>
                  <a:gd name="T114" fmla="*/ 518 w 556"/>
                  <a:gd name="T115" fmla="*/ 130 h 304"/>
                  <a:gd name="T116" fmla="*/ 466 w 556"/>
                  <a:gd name="T117" fmla="*/ 66 h 304"/>
                  <a:gd name="T118" fmla="*/ 378 w 556"/>
                  <a:gd name="T119" fmla="*/ 16 h 304"/>
                  <a:gd name="T120" fmla="*/ 278 w 556"/>
                  <a:gd name="T12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56" h="304">
                    <a:moveTo>
                      <a:pt x="278" y="0"/>
                    </a:moveTo>
                    <a:lnTo>
                      <a:pt x="278" y="0"/>
                    </a:lnTo>
                    <a:lnTo>
                      <a:pt x="246" y="0"/>
                    </a:lnTo>
                    <a:lnTo>
                      <a:pt x="216" y="4"/>
                    </a:lnTo>
                    <a:lnTo>
                      <a:pt x="188" y="12"/>
                    </a:lnTo>
                    <a:lnTo>
                      <a:pt x="160" y="22"/>
                    </a:lnTo>
                    <a:lnTo>
                      <a:pt x="160" y="22"/>
                    </a:lnTo>
                    <a:lnTo>
                      <a:pt x="140" y="32"/>
                    </a:lnTo>
                    <a:lnTo>
                      <a:pt x="122" y="42"/>
                    </a:lnTo>
                    <a:lnTo>
                      <a:pt x="106" y="54"/>
                    </a:lnTo>
                    <a:lnTo>
                      <a:pt x="90" y="68"/>
                    </a:lnTo>
                    <a:lnTo>
                      <a:pt x="74" y="82"/>
                    </a:lnTo>
                    <a:lnTo>
                      <a:pt x="60" y="98"/>
                    </a:lnTo>
                    <a:lnTo>
                      <a:pt x="48" y="118"/>
                    </a:lnTo>
                    <a:lnTo>
                      <a:pt x="36" y="136"/>
                    </a:lnTo>
                    <a:lnTo>
                      <a:pt x="36" y="136"/>
                    </a:lnTo>
                    <a:lnTo>
                      <a:pt x="22" y="166"/>
                    </a:lnTo>
                    <a:lnTo>
                      <a:pt x="12" y="196"/>
                    </a:lnTo>
                    <a:lnTo>
                      <a:pt x="4" y="228"/>
                    </a:lnTo>
                    <a:lnTo>
                      <a:pt x="0" y="260"/>
                    </a:lnTo>
                    <a:lnTo>
                      <a:pt x="0" y="260"/>
                    </a:lnTo>
                    <a:lnTo>
                      <a:pt x="2" y="276"/>
                    </a:lnTo>
                    <a:lnTo>
                      <a:pt x="8" y="288"/>
                    </a:lnTo>
                    <a:lnTo>
                      <a:pt x="16" y="296"/>
                    </a:lnTo>
                    <a:lnTo>
                      <a:pt x="26" y="300"/>
                    </a:lnTo>
                    <a:lnTo>
                      <a:pt x="26" y="300"/>
                    </a:lnTo>
                    <a:lnTo>
                      <a:pt x="36" y="302"/>
                    </a:lnTo>
                    <a:lnTo>
                      <a:pt x="48" y="304"/>
                    </a:lnTo>
                    <a:lnTo>
                      <a:pt x="48" y="304"/>
                    </a:lnTo>
                    <a:lnTo>
                      <a:pt x="58" y="302"/>
                    </a:lnTo>
                    <a:lnTo>
                      <a:pt x="66" y="300"/>
                    </a:lnTo>
                    <a:lnTo>
                      <a:pt x="66" y="300"/>
                    </a:lnTo>
                    <a:lnTo>
                      <a:pt x="68" y="298"/>
                    </a:lnTo>
                    <a:lnTo>
                      <a:pt x="74" y="298"/>
                    </a:lnTo>
                    <a:lnTo>
                      <a:pt x="80" y="296"/>
                    </a:lnTo>
                    <a:lnTo>
                      <a:pt x="82" y="294"/>
                    </a:lnTo>
                    <a:lnTo>
                      <a:pt x="82" y="294"/>
                    </a:lnTo>
                    <a:lnTo>
                      <a:pt x="94" y="286"/>
                    </a:lnTo>
                    <a:lnTo>
                      <a:pt x="104" y="276"/>
                    </a:lnTo>
                    <a:lnTo>
                      <a:pt x="112" y="262"/>
                    </a:lnTo>
                    <a:lnTo>
                      <a:pt x="116" y="254"/>
                    </a:lnTo>
                    <a:lnTo>
                      <a:pt x="116" y="246"/>
                    </a:lnTo>
                    <a:lnTo>
                      <a:pt x="116" y="246"/>
                    </a:lnTo>
                    <a:lnTo>
                      <a:pt x="118" y="238"/>
                    </a:lnTo>
                    <a:lnTo>
                      <a:pt x="118" y="238"/>
                    </a:lnTo>
                    <a:lnTo>
                      <a:pt x="122" y="222"/>
                    </a:lnTo>
                    <a:lnTo>
                      <a:pt x="126" y="204"/>
                    </a:lnTo>
                    <a:lnTo>
                      <a:pt x="136" y="188"/>
                    </a:lnTo>
                    <a:lnTo>
                      <a:pt x="148" y="172"/>
                    </a:lnTo>
                    <a:lnTo>
                      <a:pt x="148" y="172"/>
                    </a:lnTo>
                    <a:lnTo>
                      <a:pt x="158" y="160"/>
                    </a:lnTo>
                    <a:lnTo>
                      <a:pt x="170" y="150"/>
                    </a:lnTo>
                    <a:lnTo>
                      <a:pt x="196" y="130"/>
                    </a:lnTo>
                    <a:lnTo>
                      <a:pt x="196" y="130"/>
                    </a:lnTo>
                    <a:lnTo>
                      <a:pt x="208" y="120"/>
                    </a:lnTo>
                    <a:lnTo>
                      <a:pt x="208" y="120"/>
                    </a:lnTo>
                    <a:lnTo>
                      <a:pt x="244" y="114"/>
                    </a:lnTo>
                    <a:lnTo>
                      <a:pt x="260" y="110"/>
                    </a:lnTo>
                    <a:lnTo>
                      <a:pt x="278" y="110"/>
                    </a:lnTo>
                    <a:lnTo>
                      <a:pt x="278" y="110"/>
                    </a:lnTo>
                    <a:lnTo>
                      <a:pt x="306" y="112"/>
                    </a:lnTo>
                    <a:lnTo>
                      <a:pt x="330" y="118"/>
                    </a:lnTo>
                    <a:lnTo>
                      <a:pt x="352" y="126"/>
                    </a:lnTo>
                    <a:lnTo>
                      <a:pt x="376" y="140"/>
                    </a:lnTo>
                    <a:lnTo>
                      <a:pt x="376" y="140"/>
                    </a:lnTo>
                    <a:lnTo>
                      <a:pt x="386" y="148"/>
                    </a:lnTo>
                    <a:lnTo>
                      <a:pt x="396" y="158"/>
                    </a:lnTo>
                    <a:lnTo>
                      <a:pt x="404" y="170"/>
                    </a:lnTo>
                    <a:lnTo>
                      <a:pt x="412" y="182"/>
                    </a:lnTo>
                    <a:lnTo>
                      <a:pt x="412" y="182"/>
                    </a:lnTo>
                    <a:lnTo>
                      <a:pt x="426" y="208"/>
                    </a:lnTo>
                    <a:lnTo>
                      <a:pt x="436" y="236"/>
                    </a:lnTo>
                    <a:lnTo>
                      <a:pt x="436" y="236"/>
                    </a:lnTo>
                    <a:lnTo>
                      <a:pt x="438" y="234"/>
                    </a:lnTo>
                    <a:lnTo>
                      <a:pt x="438" y="234"/>
                    </a:lnTo>
                    <a:lnTo>
                      <a:pt x="438" y="234"/>
                    </a:lnTo>
                    <a:lnTo>
                      <a:pt x="438" y="234"/>
                    </a:lnTo>
                    <a:lnTo>
                      <a:pt x="426" y="206"/>
                    </a:lnTo>
                    <a:lnTo>
                      <a:pt x="412" y="180"/>
                    </a:lnTo>
                    <a:lnTo>
                      <a:pt x="412" y="180"/>
                    </a:lnTo>
                    <a:lnTo>
                      <a:pt x="404" y="168"/>
                    </a:lnTo>
                    <a:lnTo>
                      <a:pt x="396" y="158"/>
                    </a:lnTo>
                    <a:lnTo>
                      <a:pt x="386" y="148"/>
                    </a:lnTo>
                    <a:lnTo>
                      <a:pt x="376" y="140"/>
                    </a:lnTo>
                    <a:lnTo>
                      <a:pt x="376" y="140"/>
                    </a:lnTo>
                    <a:lnTo>
                      <a:pt x="352" y="126"/>
                    </a:lnTo>
                    <a:lnTo>
                      <a:pt x="330" y="116"/>
                    </a:lnTo>
                    <a:lnTo>
                      <a:pt x="306" y="110"/>
                    </a:lnTo>
                    <a:lnTo>
                      <a:pt x="278" y="108"/>
                    </a:lnTo>
                    <a:lnTo>
                      <a:pt x="278" y="108"/>
                    </a:lnTo>
                    <a:lnTo>
                      <a:pt x="260" y="110"/>
                    </a:lnTo>
                    <a:lnTo>
                      <a:pt x="244" y="112"/>
                    </a:lnTo>
                    <a:lnTo>
                      <a:pt x="208" y="120"/>
                    </a:lnTo>
                    <a:lnTo>
                      <a:pt x="208" y="120"/>
                    </a:lnTo>
                    <a:lnTo>
                      <a:pt x="196" y="130"/>
                    </a:lnTo>
                    <a:lnTo>
                      <a:pt x="196" y="130"/>
                    </a:lnTo>
                    <a:lnTo>
                      <a:pt x="170" y="150"/>
                    </a:lnTo>
                    <a:lnTo>
                      <a:pt x="158" y="160"/>
                    </a:lnTo>
                    <a:lnTo>
                      <a:pt x="148" y="172"/>
                    </a:lnTo>
                    <a:lnTo>
                      <a:pt x="148" y="172"/>
                    </a:lnTo>
                    <a:lnTo>
                      <a:pt x="136" y="188"/>
                    </a:lnTo>
                    <a:lnTo>
                      <a:pt x="126" y="204"/>
                    </a:lnTo>
                    <a:lnTo>
                      <a:pt x="122" y="220"/>
                    </a:lnTo>
                    <a:lnTo>
                      <a:pt x="118" y="236"/>
                    </a:lnTo>
                    <a:lnTo>
                      <a:pt x="118" y="236"/>
                    </a:lnTo>
                    <a:lnTo>
                      <a:pt x="116" y="244"/>
                    </a:lnTo>
                    <a:lnTo>
                      <a:pt x="116" y="244"/>
                    </a:lnTo>
                    <a:lnTo>
                      <a:pt x="116" y="254"/>
                    </a:lnTo>
                    <a:lnTo>
                      <a:pt x="112" y="262"/>
                    </a:lnTo>
                    <a:lnTo>
                      <a:pt x="104" y="276"/>
                    </a:lnTo>
                    <a:lnTo>
                      <a:pt x="94" y="286"/>
                    </a:lnTo>
                    <a:lnTo>
                      <a:pt x="82" y="294"/>
                    </a:lnTo>
                    <a:lnTo>
                      <a:pt x="82" y="294"/>
                    </a:lnTo>
                    <a:lnTo>
                      <a:pt x="78" y="294"/>
                    </a:lnTo>
                    <a:lnTo>
                      <a:pt x="74" y="296"/>
                    </a:lnTo>
                    <a:lnTo>
                      <a:pt x="68" y="298"/>
                    </a:lnTo>
                    <a:lnTo>
                      <a:pt x="66" y="300"/>
                    </a:lnTo>
                    <a:lnTo>
                      <a:pt x="66" y="300"/>
                    </a:lnTo>
                    <a:lnTo>
                      <a:pt x="58" y="302"/>
                    </a:lnTo>
                    <a:lnTo>
                      <a:pt x="48" y="304"/>
                    </a:lnTo>
                    <a:lnTo>
                      <a:pt x="48" y="304"/>
                    </a:lnTo>
                    <a:lnTo>
                      <a:pt x="36" y="302"/>
                    </a:lnTo>
                    <a:lnTo>
                      <a:pt x="26" y="300"/>
                    </a:lnTo>
                    <a:lnTo>
                      <a:pt x="26" y="300"/>
                    </a:lnTo>
                    <a:lnTo>
                      <a:pt x="16" y="296"/>
                    </a:lnTo>
                    <a:lnTo>
                      <a:pt x="8" y="286"/>
                    </a:lnTo>
                    <a:lnTo>
                      <a:pt x="2" y="274"/>
                    </a:lnTo>
                    <a:lnTo>
                      <a:pt x="2" y="260"/>
                    </a:lnTo>
                    <a:lnTo>
                      <a:pt x="2" y="260"/>
                    </a:lnTo>
                    <a:lnTo>
                      <a:pt x="4" y="226"/>
                    </a:lnTo>
                    <a:lnTo>
                      <a:pt x="12" y="196"/>
                    </a:lnTo>
                    <a:lnTo>
                      <a:pt x="22" y="166"/>
                    </a:lnTo>
                    <a:lnTo>
                      <a:pt x="36" y="136"/>
                    </a:lnTo>
                    <a:lnTo>
                      <a:pt x="36" y="136"/>
                    </a:lnTo>
                    <a:lnTo>
                      <a:pt x="48" y="118"/>
                    </a:lnTo>
                    <a:lnTo>
                      <a:pt x="60" y="100"/>
                    </a:lnTo>
                    <a:lnTo>
                      <a:pt x="74" y="82"/>
                    </a:lnTo>
                    <a:lnTo>
                      <a:pt x="90" y="68"/>
                    </a:lnTo>
                    <a:lnTo>
                      <a:pt x="106" y="54"/>
                    </a:lnTo>
                    <a:lnTo>
                      <a:pt x="122" y="42"/>
                    </a:lnTo>
                    <a:lnTo>
                      <a:pt x="140" y="32"/>
                    </a:lnTo>
                    <a:lnTo>
                      <a:pt x="160" y="22"/>
                    </a:lnTo>
                    <a:lnTo>
                      <a:pt x="160" y="22"/>
                    </a:lnTo>
                    <a:lnTo>
                      <a:pt x="188" y="12"/>
                    </a:lnTo>
                    <a:lnTo>
                      <a:pt x="216" y="6"/>
                    </a:lnTo>
                    <a:lnTo>
                      <a:pt x="248" y="2"/>
                    </a:lnTo>
                    <a:lnTo>
                      <a:pt x="278" y="0"/>
                    </a:lnTo>
                    <a:lnTo>
                      <a:pt x="278" y="0"/>
                    </a:lnTo>
                    <a:lnTo>
                      <a:pt x="304" y="0"/>
                    </a:lnTo>
                    <a:lnTo>
                      <a:pt x="328" y="4"/>
                    </a:lnTo>
                    <a:lnTo>
                      <a:pt x="352" y="10"/>
                    </a:lnTo>
                    <a:lnTo>
                      <a:pt x="378" y="16"/>
                    </a:lnTo>
                    <a:lnTo>
                      <a:pt x="400" y="26"/>
                    </a:lnTo>
                    <a:lnTo>
                      <a:pt x="424" y="38"/>
                    </a:lnTo>
                    <a:lnTo>
                      <a:pt x="446" y="52"/>
                    </a:lnTo>
                    <a:lnTo>
                      <a:pt x="466" y="68"/>
                    </a:lnTo>
                    <a:lnTo>
                      <a:pt x="466" y="68"/>
                    </a:lnTo>
                    <a:lnTo>
                      <a:pt x="486" y="88"/>
                    </a:lnTo>
                    <a:lnTo>
                      <a:pt x="504" y="108"/>
                    </a:lnTo>
                    <a:lnTo>
                      <a:pt x="518" y="130"/>
                    </a:lnTo>
                    <a:lnTo>
                      <a:pt x="530" y="154"/>
                    </a:lnTo>
                    <a:lnTo>
                      <a:pt x="540" y="178"/>
                    </a:lnTo>
                    <a:lnTo>
                      <a:pt x="548" y="204"/>
                    </a:lnTo>
                    <a:lnTo>
                      <a:pt x="552" y="230"/>
                    </a:lnTo>
                    <a:lnTo>
                      <a:pt x="556" y="258"/>
                    </a:lnTo>
                    <a:lnTo>
                      <a:pt x="556" y="258"/>
                    </a:lnTo>
                    <a:lnTo>
                      <a:pt x="554" y="270"/>
                    </a:lnTo>
                    <a:lnTo>
                      <a:pt x="552" y="280"/>
                    </a:lnTo>
                    <a:lnTo>
                      <a:pt x="548" y="288"/>
                    </a:lnTo>
                    <a:lnTo>
                      <a:pt x="540" y="294"/>
                    </a:lnTo>
                    <a:lnTo>
                      <a:pt x="540" y="294"/>
                    </a:lnTo>
                    <a:lnTo>
                      <a:pt x="536" y="300"/>
                    </a:lnTo>
                    <a:lnTo>
                      <a:pt x="530" y="300"/>
                    </a:lnTo>
                    <a:lnTo>
                      <a:pt x="530" y="300"/>
                    </a:lnTo>
                    <a:lnTo>
                      <a:pt x="520" y="302"/>
                    </a:lnTo>
                    <a:lnTo>
                      <a:pt x="510" y="304"/>
                    </a:lnTo>
                    <a:lnTo>
                      <a:pt x="510" y="304"/>
                    </a:lnTo>
                    <a:lnTo>
                      <a:pt x="498" y="302"/>
                    </a:lnTo>
                    <a:lnTo>
                      <a:pt x="490" y="300"/>
                    </a:lnTo>
                    <a:lnTo>
                      <a:pt x="490" y="300"/>
                    </a:lnTo>
                    <a:lnTo>
                      <a:pt x="488" y="298"/>
                    </a:lnTo>
                    <a:lnTo>
                      <a:pt x="482" y="296"/>
                    </a:lnTo>
                    <a:lnTo>
                      <a:pt x="476" y="296"/>
                    </a:lnTo>
                    <a:lnTo>
                      <a:pt x="474" y="294"/>
                    </a:lnTo>
                    <a:lnTo>
                      <a:pt x="474" y="294"/>
                    </a:lnTo>
                    <a:lnTo>
                      <a:pt x="462" y="286"/>
                    </a:lnTo>
                    <a:lnTo>
                      <a:pt x="450" y="274"/>
                    </a:lnTo>
                    <a:lnTo>
                      <a:pt x="440" y="260"/>
                    </a:lnTo>
                    <a:lnTo>
                      <a:pt x="436" y="252"/>
                    </a:lnTo>
                    <a:lnTo>
                      <a:pt x="434" y="242"/>
                    </a:lnTo>
                    <a:lnTo>
                      <a:pt x="434" y="242"/>
                    </a:lnTo>
                    <a:lnTo>
                      <a:pt x="434" y="242"/>
                    </a:lnTo>
                    <a:lnTo>
                      <a:pt x="434" y="242"/>
                    </a:lnTo>
                    <a:lnTo>
                      <a:pt x="434" y="242"/>
                    </a:lnTo>
                    <a:lnTo>
                      <a:pt x="434" y="242"/>
                    </a:lnTo>
                    <a:lnTo>
                      <a:pt x="434" y="244"/>
                    </a:lnTo>
                    <a:lnTo>
                      <a:pt x="434" y="244"/>
                    </a:lnTo>
                    <a:lnTo>
                      <a:pt x="434" y="244"/>
                    </a:lnTo>
                    <a:lnTo>
                      <a:pt x="434" y="244"/>
                    </a:lnTo>
                    <a:lnTo>
                      <a:pt x="434" y="244"/>
                    </a:lnTo>
                    <a:lnTo>
                      <a:pt x="434" y="244"/>
                    </a:lnTo>
                    <a:lnTo>
                      <a:pt x="436" y="252"/>
                    </a:lnTo>
                    <a:lnTo>
                      <a:pt x="440" y="262"/>
                    </a:lnTo>
                    <a:lnTo>
                      <a:pt x="444" y="268"/>
                    </a:lnTo>
                    <a:lnTo>
                      <a:pt x="448" y="276"/>
                    </a:lnTo>
                    <a:lnTo>
                      <a:pt x="462" y="286"/>
                    </a:lnTo>
                    <a:lnTo>
                      <a:pt x="474" y="294"/>
                    </a:lnTo>
                    <a:lnTo>
                      <a:pt x="474" y="294"/>
                    </a:lnTo>
                    <a:lnTo>
                      <a:pt x="476" y="296"/>
                    </a:lnTo>
                    <a:lnTo>
                      <a:pt x="482" y="298"/>
                    </a:lnTo>
                    <a:lnTo>
                      <a:pt x="488" y="300"/>
                    </a:lnTo>
                    <a:lnTo>
                      <a:pt x="490" y="300"/>
                    </a:lnTo>
                    <a:lnTo>
                      <a:pt x="490" y="300"/>
                    </a:lnTo>
                    <a:lnTo>
                      <a:pt x="498" y="302"/>
                    </a:lnTo>
                    <a:lnTo>
                      <a:pt x="510" y="304"/>
                    </a:lnTo>
                    <a:lnTo>
                      <a:pt x="510" y="304"/>
                    </a:lnTo>
                    <a:lnTo>
                      <a:pt x="520" y="302"/>
                    </a:lnTo>
                    <a:lnTo>
                      <a:pt x="530" y="300"/>
                    </a:lnTo>
                    <a:lnTo>
                      <a:pt x="530" y="300"/>
                    </a:lnTo>
                    <a:lnTo>
                      <a:pt x="536" y="300"/>
                    </a:lnTo>
                    <a:lnTo>
                      <a:pt x="542" y="294"/>
                    </a:lnTo>
                    <a:lnTo>
                      <a:pt x="542" y="294"/>
                    </a:lnTo>
                    <a:lnTo>
                      <a:pt x="548" y="288"/>
                    </a:lnTo>
                    <a:lnTo>
                      <a:pt x="552" y="280"/>
                    </a:lnTo>
                    <a:lnTo>
                      <a:pt x="556" y="270"/>
                    </a:lnTo>
                    <a:lnTo>
                      <a:pt x="556" y="258"/>
                    </a:lnTo>
                    <a:lnTo>
                      <a:pt x="556" y="258"/>
                    </a:lnTo>
                    <a:lnTo>
                      <a:pt x="554" y="230"/>
                    </a:lnTo>
                    <a:lnTo>
                      <a:pt x="548" y="204"/>
                    </a:lnTo>
                    <a:lnTo>
                      <a:pt x="540" y="178"/>
                    </a:lnTo>
                    <a:lnTo>
                      <a:pt x="532" y="154"/>
                    </a:lnTo>
                    <a:lnTo>
                      <a:pt x="518" y="130"/>
                    </a:lnTo>
                    <a:lnTo>
                      <a:pt x="504" y="108"/>
                    </a:lnTo>
                    <a:lnTo>
                      <a:pt x="486" y="86"/>
                    </a:lnTo>
                    <a:lnTo>
                      <a:pt x="466" y="66"/>
                    </a:lnTo>
                    <a:lnTo>
                      <a:pt x="466" y="66"/>
                    </a:lnTo>
                    <a:lnTo>
                      <a:pt x="446" y="52"/>
                    </a:lnTo>
                    <a:lnTo>
                      <a:pt x="424" y="38"/>
                    </a:lnTo>
                    <a:lnTo>
                      <a:pt x="402" y="26"/>
                    </a:lnTo>
                    <a:lnTo>
                      <a:pt x="378" y="16"/>
                    </a:lnTo>
                    <a:lnTo>
                      <a:pt x="352" y="8"/>
                    </a:lnTo>
                    <a:lnTo>
                      <a:pt x="328" y="4"/>
                    </a:lnTo>
                    <a:lnTo>
                      <a:pt x="304" y="0"/>
                    </a:lnTo>
                    <a:lnTo>
                      <a:pt x="278" y="0"/>
                    </a:lnTo>
                    <a:close/>
                  </a:path>
                </a:pathLst>
              </a:custGeom>
              <a:solidFill>
                <a:srgbClr val="DFDDDB"/>
              </a:solidFill>
              <a:ln>
                <a:noFill/>
              </a:ln>
            </p:spPr>
            <p:txBody>
              <a:bodyPr vert="horz" wrap="square" lIns="91440" tIns="45720" rIns="91440" bIns="45720" numCol="1" anchor="t" anchorCtr="0" compatLnSpc="1"/>
              <a:lstStyle/>
              <a:p>
                <a:endParaRPr lang="zh-CN" altLang="en-US"/>
              </a:p>
            </p:txBody>
          </p:sp>
          <p:sp>
            <p:nvSpPr>
              <p:cNvPr id="827" name="Freeform 206"/>
              <p:cNvSpPr/>
              <p:nvPr/>
            </p:nvSpPr>
            <p:spPr bwMode="auto">
              <a:xfrm>
                <a:off x="2613" y="3263"/>
                <a:ext cx="556" cy="304"/>
              </a:xfrm>
              <a:custGeom>
                <a:avLst/>
                <a:gdLst>
                  <a:gd name="T0" fmla="*/ 216 w 556"/>
                  <a:gd name="T1" fmla="*/ 4 h 304"/>
                  <a:gd name="T2" fmla="*/ 140 w 556"/>
                  <a:gd name="T3" fmla="*/ 32 h 304"/>
                  <a:gd name="T4" fmla="*/ 74 w 556"/>
                  <a:gd name="T5" fmla="*/ 82 h 304"/>
                  <a:gd name="T6" fmla="*/ 36 w 556"/>
                  <a:gd name="T7" fmla="*/ 136 h 304"/>
                  <a:gd name="T8" fmla="*/ 0 w 556"/>
                  <a:gd name="T9" fmla="*/ 260 h 304"/>
                  <a:gd name="T10" fmla="*/ 16 w 556"/>
                  <a:gd name="T11" fmla="*/ 296 h 304"/>
                  <a:gd name="T12" fmla="*/ 48 w 556"/>
                  <a:gd name="T13" fmla="*/ 304 h 304"/>
                  <a:gd name="T14" fmla="*/ 66 w 556"/>
                  <a:gd name="T15" fmla="*/ 300 h 304"/>
                  <a:gd name="T16" fmla="*/ 82 w 556"/>
                  <a:gd name="T17" fmla="*/ 294 h 304"/>
                  <a:gd name="T18" fmla="*/ 112 w 556"/>
                  <a:gd name="T19" fmla="*/ 262 h 304"/>
                  <a:gd name="T20" fmla="*/ 118 w 556"/>
                  <a:gd name="T21" fmla="*/ 238 h 304"/>
                  <a:gd name="T22" fmla="*/ 136 w 556"/>
                  <a:gd name="T23" fmla="*/ 188 h 304"/>
                  <a:gd name="T24" fmla="*/ 170 w 556"/>
                  <a:gd name="T25" fmla="*/ 150 h 304"/>
                  <a:gd name="T26" fmla="*/ 208 w 556"/>
                  <a:gd name="T27" fmla="*/ 120 h 304"/>
                  <a:gd name="T28" fmla="*/ 278 w 556"/>
                  <a:gd name="T29" fmla="*/ 110 h 304"/>
                  <a:gd name="T30" fmla="*/ 376 w 556"/>
                  <a:gd name="T31" fmla="*/ 140 h 304"/>
                  <a:gd name="T32" fmla="*/ 404 w 556"/>
                  <a:gd name="T33" fmla="*/ 170 h 304"/>
                  <a:gd name="T34" fmla="*/ 436 w 556"/>
                  <a:gd name="T35" fmla="*/ 236 h 304"/>
                  <a:gd name="T36" fmla="*/ 438 w 556"/>
                  <a:gd name="T37" fmla="*/ 234 h 304"/>
                  <a:gd name="T38" fmla="*/ 412 w 556"/>
                  <a:gd name="T39" fmla="*/ 180 h 304"/>
                  <a:gd name="T40" fmla="*/ 376 w 556"/>
                  <a:gd name="T41" fmla="*/ 140 h 304"/>
                  <a:gd name="T42" fmla="*/ 306 w 556"/>
                  <a:gd name="T43" fmla="*/ 110 h 304"/>
                  <a:gd name="T44" fmla="*/ 244 w 556"/>
                  <a:gd name="T45" fmla="*/ 112 h 304"/>
                  <a:gd name="T46" fmla="*/ 196 w 556"/>
                  <a:gd name="T47" fmla="*/ 130 h 304"/>
                  <a:gd name="T48" fmla="*/ 148 w 556"/>
                  <a:gd name="T49" fmla="*/ 172 h 304"/>
                  <a:gd name="T50" fmla="*/ 118 w 556"/>
                  <a:gd name="T51" fmla="*/ 236 h 304"/>
                  <a:gd name="T52" fmla="*/ 116 w 556"/>
                  <a:gd name="T53" fmla="*/ 254 h 304"/>
                  <a:gd name="T54" fmla="*/ 82 w 556"/>
                  <a:gd name="T55" fmla="*/ 294 h 304"/>
                  <a:gd name="T56" fmla="*/ 68 w 556"/>
                  <a:gd name="T57" fmla="*/ 298 h 304"/>
                  <a:gd name="T58" fmla="*/ 48 w 556"/>
                  <a:gd name="T59" fmla="*/ 304 h 304"/>
                  <a:gd name="T60" fmla="*/ 26 w 556"/>
                  <a:gd name="T61" fmla="*/ 300 h 304"/>
                  <a:gd name="T62" fmla="*/ 2 w 556"/>
                  <a:gd name="T63" fmla="*/ 260 h 304"/>
                  <a:gd name="T64" fmla="*/ 22 w 556"/>
                  <a:gd name="T65" fmla="*/ 166 h 304"/>
                  <a:gd name="T66" fmla="*/ 60 w 556"/>
                  <a:gd name="T67" fmla="*/ 100 h 304"/>
                  <a:gd name="T68" fmla="*/ 122 w 556"/>
                  <a:gd name="T69" fmla="*/ 42 h 304"/>
                  <a:gd name="T70" fmla="*/ 188 w 556"/>
                  <a:gd name="T71" fmla="*/ 12 h 304"/>
                  <a:gd name="T72" fmla="*/ 278 w 556"/>
                  <a:gd name="T73" fmla="*/ 0 h 304"/>
                  <a:gd name="T74" fmla="*/ 378 w 556"/>
                  <a:gd name="T75" fmla="*/ 16 h 304"/>
                  <a:gd name="T76" fmla="*/ 466 w 556"/>
                  <a:gd name="T77" fmla="*/ 68 h 304"/>
                  <a:gd name="T78" fmla="*/ 518 w 556"/>
                  <a:gd name="T79" fmla="*/ 130 h 304"/>
                  <a:gd name="T80" fmla="*/ 552 w 556"/>
                  <a:gd name="T81" fmla="*/ 230 h 304"/>
                  <a:gd name="T82" fmla="*/ 552 w 556"/>
                  <a:gd name="T83" fmla="*/ 280 h 304"/>
                  <a:gd name="T84" fmla="*/ 536 w 556"/>
                  <a:gd name="T85" fmla="*/ 300 h 304"/>
                  <a:gd name="T86" fmla="*/ 510 w 556"/>
                  <a:gd name="T87" fmla="*/ 304 h 304"/>
                  <a:gd name="T88" fmla="*/ 490 w 556"/>
                  <a:gd name="T89" fmla="*/ 300 h 304"/>
                  <a:gd name="T90" fmla="*/ 474 w 556"/>
                  <a:gd name="T91" fmla="*/ 294 h 304"/>
                  <a:gd name="T92" fmla="*/ 440 w 556"/>
                  <a:gd name="T93" fmla="*/ 260 h 304"/>
                  <a:gd name="T94" fmla="*/ 434 w 556"/>
                  <a:gd name="T95" fmla="*/ 242 h 304"/>
                  <a:gd name="T96" fmla="*/ 434 w 556"/>
                  <a:gd name="T97" fmla="*/ 244 h 304"/>
                  <a:gd name="T98" fmla="*/ 434 w 556"/>
                  <a:gd name="T99" fmla="*/ 244 h 304"/>
                  <a:gd name="T100" fmla="*/ 444 w 556"/>
                  <a:gd name="T101" fmla="*/ 268 h 304"/>
                  <a:gd name="T102" fmla="*/ 474 w 556"/>
                  <a:gd name="T103" fmla="*/ 294 h 304"/>
                  <a:gd name="T104" fmla="*/ 490 w 556"/>
                  <a:gd name="T105" fmla="*/ 300 h 304"/>
                  <a:gd name="T106" fmla="*/ 510 w 556"/>
                  <a:gd name="T107" fmla="*/ 304 h 304"/>
                  <a:gd name="T108" fmla="*/ 536 w 556"/>
                  <a:gd name="T109" fmla="*/ 300 h 304"/>
                  <a:gd name="T110" fmla="*/ 552 w 556"/>
                  <a:gd name="T111" fmla="*/ 280 h 304"/>
                  <a:gd name="T112" fmla="*/ 554 w 556"/>
                  <a:gd name="T113" fmla="*/ 230 h 304"/>
                  <a:gd name="T114" fmla="*/ 518 w 556"/>
                  <a:gd name="T115" fmla="*/ 130 h 304"/>
                  <a:gd name="T116" fmla="*/ 466 w 556"/>
                  <a:gd name="T117" fmla="*/ 66 h 304"/>
                  <a:gd name="T118" fmla="*/ 378 w 556"/>
                  <a:gd name="T119" fmla="*/ 16 h 304"/>
                  <a:gd name="T120" fmla="*/ 278 w 556"/>
                  <a:gd name="T12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56" h="304">
                    <a:moveTo>
                      <a:pt x="278" y="0"/>
                    </a:moveTo>
                    <a:lnTo>
                      <a:pt x="278" y="0"/>
                    </a:lnTo>
                    <a:lnTo>
                      <a:pt x="246" y="0"/>
                    </a:lnTo>
                    <a:lnTo>
                      <a:pt x="216" y="4"/>
                    </a:lnTo>
                    <a:lnTo>
                      <a:pt x="188" y="12"/>
                    </a:lnTo>
                    <a:lnTo>
                      <a:pt x="160" y="22"/>
                    </a:lnTo>
                    <a:lnTo>
                      <a:pt x="160" y="22"/>
                    </a:lnTo>
                    <a:lnTo>
                      <a:pt x="140" y="32"/>
                    </a:lnTo>
                    <a:lnTo>
                      <a:pt x="122" y="42"/>
                    </a:lnTo>
                    <a:lnTo>
                      <a:pt x="106" y="54"/>
                    </a:lnTo>
                    <a:lnTo>
                      <a:pt x="90" y="68"/>
                    </a:lnTo>
                    <a:lnTo>
                      <a:pt x="74" y="82"/>
                    </a:lnTo>
                    <a:lnTo>
                      <a:pt x="60" y="98"/>
                    </a:lnTo>
                    <a:lnTo>
                      <a:pt x="48" y="118"/>
                    </a:lnTo>
                    <a:lnTo>
                      <a:pt x="36" y="136"/>
                    </a:lnTo>
                    <a:lnTo>
                      <a:pt x="36" y="136"/>
                    </a:lnTo>
                    <a:lnTo>
                      <a:pt x="22" y="166"/>
                    </a:lnTo>
                    <a:lnTo>
                      <a:pt x="12" y="196"/>
                    </a:lnTo>
                    <a:lnTo>
                      <a:pt x="4" y="228"/>
                    </a:lnTo>
                    <a:lnTo>
                      <a:pt x="0" y="260"/>
                    </a:lnTo>
                    <a:lnTo>
                      <a:pt x="0" y="260"/>
                    </a:lnTo>
                    <a:lnTo>
                      <a:pt x="2" y="276"/>
                    </a:lnTo>
                    <a:lnTo>
                      <a:pt x="8" y="288"/>
                    </a:lnTo>
                    <a:lnTo>
                      <a:pt x="16" y="296"/>
                    </a:lnTo>
                    <a:lnTo>
                      <a:pt x="26" y="300"/>
                    </a:lnTo>
                    <a:lnTo>
                      <a:pt x="26" y="300"/>
                    </a:lnTo>
                    <a:lnTo>
                      <a:pt x="36" y="302"/>
                    </a:lnTo>
                    <a:lnTo>
                      <a:pt x="48" y="304"/>
                    </a:lnTo>
                    <a:lnTo>
                      <a:pt x="48" y="304"/>
                    </a:lnTo>
                    <a:lnTo>
                      <a:pt x="58" y="302"/>
                    </a:lnTo>
                    <a:lnTo>
                      <a:pt x="66" y="300"/>
                    </a:lnTo>
                    <a:lnTo>
                      <a:pt x="66" y="300"/>
                    </a:lnTo>
                    <a:lnTo>
                      <a:pt x="68" y="298"/>
                    </a:lnTo>
                    <a:lnTo>
                      <a:pt x="74" y="298"/>
                    </a:lnTo>
                    <a:lnTo>
                      <a:pt x="80" y="296"/>
                    </a:lnTo>
                    <a:lnTo>
                      <a:pt x="82" y="294"/>
                    </a:lnTo>
                    <a:lnTo>
                      <a:pt x="82" y="294"/>
                    </a:lnTo>
                    <a:lnTo>
                      <a:pt x="94" y="286"/>
                    </a:lnTo>
                    <a:lnTo>
                      <a:pt x="104" y="276"/>
                    </a:lnTo>
                    <a:lnTo>
                      <a:pt x="112" y="262"/>
                    </a:lnTo>
                    <a:lnTo>
                      <a:pt x="116" y="254"/>
                    </a:lnTo>
                    <a:lnTo>
                      <a:pt x="116" y="246"/>
                    </a:lnTo>
                    <a:lnTo>
                      <a:pt x="116" y="246"/>
                    </a:lnTo>
                    <a:lnTo>
                      <a:pt x="118" y="238"/>
                    </a:lnTo>
                    <a:lnTo>
                      <a:pt x="118" y="238"/>
                    </a:lnTo>
                    <a:lnTo>
                      <a:pt x="122" y="222"/>
                    </a:lnTo>
                    <a:lnTo>
                      <a:pt x="126" y="204"/>
                    </a:lnTo>
                    <a:lnTo>
                      <a:pt x="136" y="188"/>
                    </a:lnTo>
                    <a:lnTo>
                      <a:pt x="148" y="172"/>
                    </a:lnTo>
                    <a:lnTo>
                      <a:pt x="148" y="172"/>
                    </a:lnTo>
                    <a:lnTo>
                      <a:pt x="158" y="160"/>
                    </a:lnTo>
                    <a:lnTo>
                      <a:pt x="170" y="150"/>
                    </a:lnTo>
                    <a:lnTo>
                      <a:pt x="196" y="130"/>
                    </a:lnTo>
                    <a:lnTo>
                      <a:pt x="196" y="130"/>
                    </a:lnTo>
                    <a:lnTo>
                      <a:pt x="208" y="120"/>
                    </a:lnTo>
                    <a:lnTo>
                      <a:pt x="208" y="120"/>
                    </a:lnTo>
                    <a:lnTo>
                      <a:pt x="244" y="114"/>
                    </a:lnTo>
                    <a:lnTo>
                      <a:pt x="260" y="110"/>
                    </a:lnTo>
                    <a:lnTo>
                      <a:pt x="278" y="110"/>
                    </a:lnTo>
                    <a:lnTo>
                      <a:pt x="278" y="110"/>
                    </a:lnTo>
                    <a:lnTo>
                      <a:pt x="306" y="112"/>
                    </a:lnTo>
                    <a:lnTo>
                      <a:pt x="330" y="118"/>
                    </a:lnTo>
                    <a:lnTo>
                      <a:pt x="352" y="126"/>
                    </a:lnTo>
                    <a:lnTo>
                      <a:pt x="376" y="140"/>
                    </a:lnTo>
                    <a:lnTo>
                      <a:pt x="376" y="140"/>
                    </a:lnTo>
                    <a:lnTo>
                      <a:pt x="386" y="148"/>
                    </a:lnTo>
                    <a:lnTo>
                      <a:pt x="396" y="158"/>
                    </a:lnTo>
                    <a:lnTo>
                      <a:pt x="404" y="170"/>
                    </a:lnTo>
                    <a:lnTo>
                      <a:pt x="412" y="182"/>
                    </a:lnTo>
                    <a:lnTo>
                      <a:pt x="412" y="182"/>
                    </a:lnTo>
                    <a:lnTo>
                      <a:pt x="426" y="208"/>
                    </a:lnTo>
                    <a:lnTo>
                      <a:pt x="436" y="236"/>
                    </a:lnTo>
                    <a:lnTo>
                      <a:pt x="436" y="236"/>
                    </a:lnTo>
                    <a:lnTo>
                      <a:pt x="438" y="234"/>
                    </a:lnTo>
                    <a:lnTo>
                      <a:pt x="438" y="234"/>
                    </a:lnTo>
                    <a:lnTo>
                      <a:pt x="438" y="234"/>
                    </a:lnTo>
                    <a:lnTo>
                      <a:pt x="438" y="234"/>
                    </a:lnTo>
                    <a:lnTo>
                      <a:pt x="426" y="206"/>
                    </a:lnTo>
                    <a:lnTo>
                      <a:pt x="412" y="180"/>
                    </a:lnTo>
                    <a:lnTo>
                      <a:pt x="412" y="180"/>
                    </a:lnTo>
                    <a:lnTo>
                      <a:pt x="404" y="168"/>
                    </a:lnTo>
                    <a:lnTo>
                      <a:pt x="396" y="158"/>
                    </a:lnTo>
                    <a:lnTo>
                      <a:pt x="386" y="148"/>
                    </a:lnTo>
                    <a:lnTo>
                      <a:pt x="376" y="140"/>
                    </a:lnTo>
                    <a:lnTo>
                      <a:pt x="376" y="140"/>
                    </a:lnTo>
                    <a:lnTo>
                      <a:pt x="352" y="126"/>
                    </a:lnTo>
                    <a:lnTo>
                      <a:pt x="330" y="116"/>
                    </a:lnTo>
                    <a:lnTo>
                      <a:pt x="306" y="110"/>
                    </a:lnTo>
                    <a:lnTo>
                      <a:pt x="278" y="108"/>
                    </a:lnTo>
                    <a:lnTo>
                      <a:pt x="278" y="108"/>
                    </a:lnTo>
                    <a:lnTo>
                      <a:pt x="260" y="110"/>
                    </a:lnTo>
                    <a:lnTo>
                      <a:pt x="244" y="112"/>
                    </a:lnTo>
                    <a:lnTo>
                      <a:pt x="208" y="120"/>
                    </a:lnTo>
                    <a:lnTo>
                      <a:pt x="208" y="120"/>
                    </a:lnTo>
                    <a:lnTo>
                      <a:pt x="196" y="130"/>
                    </a:lnTo>
                    <a:lnTo>
                      <a:pt x="196" y="130"/>
                    </a:lnTo>
                    <a:lnTo>
                      <a:pt x="170" y="150"/>
                    </a:lnTo>
                    <a:lnTo>
                      <a:pt x="158" y="160"/>
                    </a:lnTo>
                    <a:lnTo>
                      <a:pt x="148" y="172"/>
                    </a:lnTo>
                    <a:lnTo>
                      <a:pt x="148" y="172"/>
                    </a:lnTo>
                    <a:lnTo>
                      <a:pt x="136" y="188"/>
                    </a:lnTo>
                    <a:lnTo>
                      <a:pt x="126" y="204"/>
                    </a:lnTo>
                    <a:lnTo>
                      <a:pt x="122" y="220"/>
                    </a:lnTo>
                    <a:lnTo>
                      <a:pt x="118" y="236"/>
                    </a:lnTo>
                    <a:lnTo>
                      <a:pt x="118" y="236"/>
                    </a:lnTo>
                    <a:lnTo>
                      <a:pt x="116" y="244"/>
                    </a:lnTo>
                    <a:lnTo>
                      <a:pt x="116" y="244"/>
                    </a:lnTo>
                    <a:lnTo>
                      <a:pt x="116" y="254"/>
                    </a:lnTo>
                    <a:lnTo>
                      <a:pt x="112" y="262"/>
                    </a:lnTo>
                    <a:lnTo>
                      <a:pt x="104" y="276"/>
                    </a:lnTo>
                    <a:lnTo>
                      <a:pt x="94" y="286"/>
                    </a:lnTo>
                    <a:lnTo>
                      <a:pt x="82" y="294"/>
                    </a:lnTo>
                    <a:lnTo>
                      <a:pt x="82" y="294"/>
                    </a:lnTo>
                    <a:lnTo>
                      <a:pt x="78" y="294"/>
                    </a:lnTo>
                    <a:lnTo>
                      <a:pt x="74" y="296"/>
                    </a:lnTo>
                    <a:lnTo>
                      <a:pt x="68" y="298"/>
                    </a:lnTo>
                    <a:lnTo>
                      <a:pt x="66" y="300"/>
                    </a:lnTo>
                    <a:lnTo>
                      <a:pt x="66" y="300"/>
                    </a:lnTo>
                    <a:lnTo>
                      <a:pt x="58" y="302"/>
                    </a:lnTo>
                    <a:lnTo>
                      <a:pt x="48" y="304"/>
                    </a:lnTo>
                    <a:lnTo>
                      <a:pt x="48" y="304"/>
                    </a:lnTo>
                    <a:lnTo>
                      <a:pt x="36" y="302"/>
                    </a:lnTo>
                    <a:lnTo>
                      <a:pt x="26" y="300"/>
                    </a:lnTo>
                    <a:lnTo>
                      <a:pt x="26" y="300"/>
                    </a:lnTo>
                    <a:lnTo>
                      <a:pt x="16" y="296"/>
                    </a:lnTo>
                    <a:lnTo>
                      <a:pt x="8" y="286"/>
                    </a:lnTo>
                    <a:lnTo>
                      <a:pt x="2" y="274"/>
                    </a:lnTo>
                    <a:lnTo>
                      <a:pt x="2" y="260"/>
                    </a:lnTo>
                    <a:lnTo>
                      <a:pt x="2" y="260"/>
                    </a:lnTo>
                    <a:lnTo>
                      <a:pt x="4" y="226"/>
                    </a:lnTo>
                    <a:lnTo>
                      <a:pt x="12" y="196"/>
                    </a:lnTo>
                    <a:lnTo>
                      <a:pt x="22" y="166"/>
                    </a:lnTo>
                    <a:lnTo>
                      <a:pt x="36" y="136"/>
                    </a:lnTo>
                    <a:lnTo>
                      <a:pt x="36" y="136"/>
                    </a:lnTo>
                    <a:lnTo>
                      <a:pt x="48" y="118"/>
                    </a:lnTo>
                    <a:lnTo>
                      <a:pt x="60" y="100"/>
                    </a:lnTo>
                    <a:lnTo>
                      <a:pt x="74" y="82"/>
                    </a:lnTo>
                    <a:lnTo>
                      <a:pt x="90" y="68"/>
                    </a:lnTo>
                    <a:lnTo>
                      <a:pt x="106" y="54"/>
                    </a:lnTo>
                    <a:lnTo>
                      <a:pt x="122" y="42"/>
                    </a:lnTo>
                    <a:lnTo>
                      <a:pt x="140" y="32"/>
                    </a:lnTo>
                    <a:lnTo>
                      <a:pt x="160" y="22"/>
                    </a:lnTo>
                    <a:lnTo>
                      <a:pt x="160" y="22"/>
                    </a:lnTo>
                    <a:lnTo>
                      <a:pt x="188" y="12"/>
                    </a:lnTo>
                    <a:lnTo>
                      <a:pt x="216" y="6"/>
                    </a:lnTo>
                    <a:lnTo>
                      <a:pt x="248" y="2"/>
                    </a:lnTo>
                    <a:lnTo>
                      <a:pt x="278" y="0"/>
                    </a:lnTo>
                    <a:lnTo>
                      <a:pt x="278" y="0"/>
                    </a:lnTo>
                    <a:lnTo>
                      <a:pt x="304" y="0"/>
                    </a:lnTo>
                    <a:lnTo>
                      <a:pt x="328" y="4"/>
                    </a:lnTo>
                    <a:lnTo>
                      <a:pt x="352" y="10"/>
                    </a:lnTo>
                    <a:lnTo>
                      <a:pt x="378" y="16"/>
                    </a:lnTo>
                    <a:lnTo>
                      <a:pt x="400" y="26"/>
                    </a:lnTo>
                    <a:lnTo>
                      <a:pt x="424" y="38"/>
                    </a:lnTo>
                    <a:lnTo>
                      <a:pt x="446" y="52"/>
                    </a:lnTo>
                    <a:lnTo>
                      <a:pt x="466" y="68"/>
                    </a:lnTo>
                    <a:lnTo>
                      <a:pt x="466" y="68"/>
                    </a:lnTo>
                    <a:lnTo>
                      <a:pt x="486" y="88"/>
                    </a:lnTo>
                    <a:lnTo>
                      <a:pt x="504" y="108"/>
                    </a:lnTo>
                    <a:lnTo>
                      <a:pt x="518" y="130"/>
                    </a:lnTo>
                    <a:lnTo>
                      <a:pt x="530" y="154"/>
                    </a:lnTo>
                    <a:lnTo>
                      <a:pt x="540" y="178"/>
                    </a:lnTo>
                    <a:lnTo>
                      <a:pt x="548" y="204"/>
                    </a:lnTo>
                    <a:lnTo>
                      <a:pt x="552" y="230"/>
                    </a:lnTo>
                    <a:lnTo>
                      <a:pt x="556" y="258"/>
                    </a:lnTo>
                    <a:lnTo>
                      <a:pt x="556" y="258"/>
                    </a:lnTo>
                    <a:lnTo>
                      <a:pt x="554" y="270"/>
                    </a:lnTo>
                    <a:lnTo>
                      <a:pt x="552" y="280"/>
                    </a:lnTo>
                    <a:lnTo>
                      <a:pt x="548" y="288"/>
                    </a:lnTo>
                    <a:lnTo>
                      <a:pt x="540" y="294"/>
                    </a:lnTo>
                    <a:lnTo>
                      <a:pt x="540" y="294"/>
                    </a:lnTo>
                    <a:lnTo>
                      <a:pt x="536" y="300"/>
                    </a:lnTo>
                    <a:lnTo>
                      <a:pt x="530" y="300"/>
                    </a:lnTo>
                    <a:lnTo>
                      <a:pt x="530" y="300"/>
                    </a:lnTo>
                    <a:lnTo>
                      <a:pt x="520" y="302"/>
                    </a:lnTo>
                    <a:lnTo>
                      <a:pt x="510" y="304"/>
                    </a:lnTo>
                    <a:lnTo>
                      <a:pt x="510" y="304"/>
                    </a:lnTo>
                    <a:lnTo>
                      <a:pt x="498" y="302"/>
                    </a:lnTo>
                    <a:lnTo>
                      <a:pt x="490" y="300"/>
                    </a:lnTo>
                    <a:lnTo>
                      <a:pt x="490" y="300"/>
                    </a:lnTo>
                    <a:lnTo>
                      <a:pt x="488" y="298"/>
                    </a:lnTo>
                    <a:lnTo>
                      <a:pt x="482" y="296"/>
                    </a:lnTo>
                    <a:lnTo>
                      <a:pt x="476" y="296"/>
                    </a:lnTo>
                    <a:lnTo>
                      <a:pt x="474" y="294"/>
                    </a:lnTo>
                    <a:lnTo>
                      <a:pt x="474" y="294"/>
                    </a:lnTo>
                    <a:lnTo>
                      <a:pt x="462" y="286"/>
                    </a:lnTo>
                    <a:lnTo>
                      <a:pt x="450" y="274"/>
                    </a:lnTo>
                    <a:lnTo>
                      <a:pt x="440" y="260"/>
                    </a:lnTo>
                    <a:lnTo>
                      <a:pt x="436" y="252"/>
                    </a:lnTo>
                    <a:lnTo>
                      <a:pt x="434" y="242"/>
                    </a:lnTo>
                    <a:lnTo>
                      <a:pt x="434" y="242"/>
                    </a:lnTo>
                    <a:lnTo>
                      <a:pt x="434" y="242"/>
                    </a:lnTo>
                    <a:lnTo>
                      <a:pt x="434" y="242"/>
                    </a:lnTo>
                    <a:lnTo>
                      <a:pt x="434" y="242"/>
                    </a:lnTo>
                    <a:lnTo>
                      <a:pt x="434" y="242"/>
                    </a:lnTo>
                    <a:lnTo>
                      <a:pt x="434" y="244"/>
                    </a:lnTo>
                    <a:lnTo>
                      <a:pt x="434" y="244"/>
                    </a:lnTo>
                    <a:lnTo>
                      <a:pt x="434" y="244"/>
                    </a:lnTo>
                    <a:lnTo>
                      <a:pt x="434" y="244"/>
                    </a:lnTo>
                    <a:lnTo>
                      <a:pt x="434" y="244"/>
                    </a:lnTo>
                    <a:lnTo>
                      <a:pt x="434" y="244"/>
                    </a:lnTo>
                    <a:lnTo>
                      <a:pt x="436" y="252"/>
                    </a:lnTo>
                    <a:lnTo>
                      <a:pt x="440" y="262"/>
                    </a:lnTo>
                    <a:lnTo>
                      <a:pt x="444" y="268"/>
                    </a:lnTo>
                    <a:lnTo>
                      <a:pt x="448" y="276"/>
                    </a:lnTo>
                    <a:lnTo>
                      <a:pt x="462" y="286"/>
                    </a:lnTo>
                    <a:lnTo>
                      <a:pt x="474" y="294"/>
                    </a:lnTo>
                    <a:lnTo>
                      <a:pt x="474" y="294"/>
                    </a:lnTo>
                    <a:lnTo>
                      <a:pt x="476" y="296"/>
                    </a:lnTo>
                    <a:lnTo>
                      <a:pt x="482" y="298"/>
                    </a:lnTo>
                    <a:lnTo>
                      <a:pt x="488" y="300"/>
                    </a:lnTo>
                    <a:lnTo>
                      <a:pt x="490" y="300"/>
                    </a:lnTo>
                    <a:lnTo>
                      <a:pt x="490" y="300"/>
                    </a:lnTo>
                    <a:lnTo>
                      <a:pt x="498" y="302"/>
                    </a:lnTo>
                    <a:lnTo>
                      <a:pt x="510" y="304"/>
                    </a:lnTo>
                    <a:lnTo>
                      <a:pt x="510" y="304"/>
                    </a:lnTo>
                    <a:lnTo>
                      <a:pt x="520" y="302"/>
                    </a:lnTo>
                    <a:lnTo>
                      <a:pt x="530" y="300"/>
                    </a:lnTo>
                    <a:lnTo>
                      <a:pt x="530" y="300"/>
                    </a:lnTo>
                    <a:lnTo>
                      <a:pt x="536" y="300"/>
                    </a:lnTo>
                    <a:lnTo>
                      <a:pt x="542" y="294"/>
                    </a:lnTo>
                    <a:lnTo>
                      <a:pt x="542" y="294"/>
                    </a:lnTo>
                    <a:lnTo>
                      <a:pt x="548" y="288"/>
                    </a:lnTo>
                    <a:lnTo>
                      <a:pt x="552" y="280"/>
                    </a:lnTo>
                    <a:lnTo>
                      <a:pt x="556" y="270"/>
                    </a:lnTo>
                    <a:lnTo>
                      <a:pt x="556" y="258"/>
                    </a:lnTo>
                    <a:lnTo>
                      <a:pt x="556" y="258"/>
                    </a:lnTo>
                    <a:lnTo>
                      <a:pt x="554" y="230"/>
                    </a:lnTo>
                    <a:lnTo>
                      <a:pt x="548" y="204"/>
                    </a:lnTo>
                    <a:lnTo>
                      <a:pt x="540" y="178"/>
                    </a:lnTo>
                    <a:lnTo>
                      <a:pt x="532" y="154"/>
                    </a:lnTo>
                    <a:lnTo>
                      <a:pt x="518" y="130"/>
                    </a:lnTo>
                    <a:lnTo>
                      <a:pt x="504" y="108"/>
                    </a:lnTo>
                    <a:lnTo>
                      <a:pt x="486" y="86"/>
                    </a:lnTo>
                    <a:lnTo>
                      <a:pt x="466" y="66"/>
                    </a:lnTo>
                    <a:lnTo>
                      <a:pt x="466" y="66"/>
                    </a:lnTo>
                    <a:lnTo>
                      <a:pt x="446" y="52"/>
                    </a:lnTo>
                    <a:lnTo>
                      <a:pt x="424" y="38"/>
                    </a:lnTo>
                    <a:lnTo>
                      <a:pt x="402" y="26"/>
                    </a:lnTo>
                    <a:lnTo>
                      <a:pt x="378" y="16"/>
                    </a:lnTo>
                    <a:lnTo>
                      <a:pt x="352" y="8"/>
                    </a:lnTo>
                    <a:lnTo>
                      <a:pt x="328" y="4"/>
                    </a:lnTo>
                    <a:lnTo>
                      <a:pt x="304" y="0"/>
                    </a:lnTo>
                    <a:lnTo>
                      <a:pt x="278" y="0"/>
                    </a:lnTo>
                  </a:path>
                </a:pathLst>
              </a:custGeom>
              <a:noFill/>
              <a:ln>
                <a:noFill/>
              </a:ln>
            </p:spPr>
            <p:txBody>
              <a:bodyPr vert="horz" wrap="square" lIns="91440" tIns="45720" rIns="91440" bIns="45720" numCol="1" anchor="t" anchorCtr="0" compatLnSpc="1"/>
              <a:lstStyle/>
              <a:p>
                <a:endParaRPr lang="zh-CN" altLang="en-US"/>
              </a:p>
            </p:txBody>
          </p:sp>
          <p:sp>
            <p:nvSpPr>
              <p:cNvPr id="828" name="Freeform 207"/>
              <p:cNvSpPr/>
              <p:nvPr/>
            </p:nvSpPr>
            <p:spPr bwMode="auto">
              <a:xfrm>
                <a:off x="2615" y="3263"/>
                <a:ext cx="554" cy="304"/>
              </a:xfrm>
              <a:custGeom>
                <a:avLst/>
                <a:gdLst>
                  <a:gd name="T0" fmla="*/ 214 w 554"/>
                  <a:gd name="T1" fmla="*/ 6 h 304"/>
                  <a:gd name="T2" fmla="*/ 138 w 554"/>
                  <a:gd name="T3" fmla="*/ 32 h 304"/>
                  <a:gd name="T4" fmla="*/ 72 w 554"/>
                  <a:gd name="T5" fmla="*/ 82 h 304"/>
                  <a:gd name="T6" fmla="*/ 34 w 554"/>
                  <a:gd name="T7" fmla="*/ 136 h 304"/>
                  <a:gd name="T8" fmla="*/ 0 w 554"/>
                  <a:gd name="T9" fmla="*/ 260 h 304"/>
                  <a:gd name="T10" fmla="*/ 14 w 554"/>
                  <a:gd name="T11" fmla="*/ 296 h 304"/>
                  <a:gd name="T12" fmla="*/ 46 w 554"/>
                  <a:gd name="T13" fmla="*/ 304 h 304"/>
                  <a:gd name="T14" fmla="*/ 64 w 554"/>
                  <a:gd name="T15" fmla="*/ 300 h 304"/>
                  <a:gd name="T16" fmla="*/ 80 w 554"/>
                  <a:gd name="T17" fmla="*/ 294 h 304"/>
                  <a:gd name="T18" fmla="*/ 110 w 554"/>
                  <a:gd name="T19" fmla="*/ 262 h 304"/>
                  <a:gd name="T20" fmla="*/ 116 w 554"/>
                  <a:gd name="T21" fmla="*/ 236 h 304"/>
                  <a:gd name="T22" fmla="*/ 134 w 554"/>
                  <a:gd name="T23" fmla="*/ 188 h 304"/>
                  <a:gd name="T24" fmla="*/ 168 w 554"/>
                  <a:gd name="T25" fmla="*/ 150 h 304"/>
                  <a:gd name="T26" fmla="*/ 206 w 554"/>
                  <a:gd name="T27" fmla="*/ 120 h 304"/>
                  <a:gd name="T28" fmla="*/ 276 w 554"/>
                  <a:gd name="T29" fmla="*/ 108 h 304"/>
                  <a:gd name="T30" fmla="*/ 374 w 554"/>
                  <a:gd name="T31" fmla="*/ 140 h 304"/>
                  <a:gd name="T32" fmla="*/ 402 w 554"/>
                  <a:gd name="T33" fmla="*/ 168 h 304"/>
                  <a:gd name="T34" fmla="*/ 436 w 554"/>
                  <a:gd name="T35" fmla="*/ 234 h 304"/>
                  <a:gd name="T36" fmla="*/ 436 w 554"/>
                  <a:gd name="T37" fmla="*/ 234 h 304"/>
                  <a:gd name="T38" fmla="*/ 410 w 554"/>
                  <a:gd name="T39" fmla="*/ 180 h 304"/>
                  <a:gd name="T40" fmla="*/ 374 w 554"/>
                  <a:gd name="T41" fmla="*/ 138 h 304"/>
                  <a:gd name="T42" fmla="*/ 304 w 554"/>
                  <a:gd name="T43" fmla="*/ 110 h 304"/>
                  <a:gd name="T44" fmla="*/ 242 w 554"/>
                  <a:gd name="T45" fmla="*/ 112 h 304"/>
                  <a:gd name="T46" fmla="*/ 194 w 554"/>
                  <a:gd name="T47" fmla="*/ 128 h 304"/>
                  <a:gd name="T48" fmla="*/ 146 w 554"/>
                  <a:gd name="T49" fmla="*/ 170 h 304"/>
                  <a:gd name="T50" fmla="*/ 116 w 554"/>
                  <a:gd name="T51" fmla="*/ 236 h 304"/>
                  <a:gd name="T52" fmla="*/ 112 w 554"/>
                  <a:gd name="T53" fmla="*/ 252 h 304"/>
                  <a:gd name="T54" fmla="*/ 80 w 554"/>
                  <a:gd name="T55" fmla="*/ 292 h 304"/>
                  <a:gd name="T56" fmla="*/ 66 w 554"/>
                  <a:gd name="T57" fmla="*/ 298 h 304"/>
                  <a:gd name="T58" fmla="*/ 46 w 554"/>
                  <a:gd name="T59" fmla="*/ 304 h 304"/>
                  <a:gd name="T60" fmla="*/ 24 w 554"/>
                  <a:gd name="T61" fmla="*/ 300 h 304"/>
                  <a:gd name="T62" fmla="*/ 0 w 554"/>
                  <a:gd name="T63" fmla="*/ 258 h 304"/>
                  <a:gd name="T64" fmla="*/ 22 w 554"/>
                  <a:gd name="T65" fmla="*/ 166 h 304"/>
                  <a:gd name="T66" fmla="*/ 60 w 554"/>
                  <a:gd name="T67" fmla="*/ 100 h 304"/>
                  <a:gd name="T68" fmla="*/ 120 w 554"/>
                  <a:gd name="T69" fmla="*/ 42 h 304"/>
                  <a:gd name="T70" fmla="*/ 186 w 554"/>
                  <a:gd name="T71" fmla="*/ 14 h 304"/>
                  <a:gd name="T72" fmla="*/ 276 w 554"/>
                  <a:gd name="T73" fmla="*/ 0 h 304"/>
                  <a:gd name="T74" fmla="*/ 376 w 554"/>
                  <a:gd name="T75" fmla="*/ 18 h 304"/>
                  <a:gd name="T76" fmla="*/ 462 w 554"/>
                  <a:gd name="T77" fmla="*/ 68 h 304"/>
                  <a:gd name="T78" fmla="*/ 516 w 554"/>
                  <a:gd name="T79" fmla="*/ 130 h 304"/>
                  <a:gd name="T80" fmla="*/ 550 w 554"/>
                  <a:gd name="T81" fmla="*/ 230 h 304"/>
                  <a:gd name="T82" fmla="*/ 550 w 554"/>
                  <a:gd name="T83" fmla="*/ 278 h 304"/>
                  <a:gd name="T84" fmla="*/ 532 w 554"/>
                  <a:gd name="T85" fmla="*/ 298 h 304"/>
                  <a:gd name="T86" fmla="*/ 508 w 554"/>
                  <a:gd name="T87" fmla="*/ 304 h 304"/>
                  <a:gd name="T88" fmla="*/ 488 w 554"/>
                  <a:gd name="T89" fmla="*/ 300 h 304"/>
                  <a:gd name="T90" fmla="*/ 472 w 554"/>
                  <a:gd name="T91" fmla="*/ 292 h 304"/>
                  <a:gd name="T92" fmla="*/ 438 w 554"/>
                  <a:gd name="T93" fmla="*/ 260 h 304"/>
                  <a:gd name="T94" fmla="*/ 432 w 554"/>
                  <a:gd name="T95" fmla="*/ 242 h 304"/>
                  <a:gd name="T96" fmla="*/ 432 w 554"/>
                  <a:gd name="T97" fmla="*/ 242 h 304"/>
                  <a:gd name="T98" fmla="*/ 434 w 554"/>
                  <a:gd name="T99" fmla="*/ 252 h 304"/>
                  <a:gd name="T100" fmla="*/ 472 w 554"/>
                  <a:gd name="T101" fmla="*/ 294 h 304"/>
                  <a:gd name="T102" fmla="*/ 486 w 554"/>
                  <a:gd name="T103" fmla="*/ 298 h 304"/>
                  <a:gd name="T104" fmla="*/ 508 w 554"/>
                  <a:gd name="T105" fmla="*/ 304 h 304"/>
                  <a:gd name="T106" fmla="*/ 528 w 554"/>
                  <a:gd name="T107" fmla="*/ 300 h 304"/>
                  <a:gd name="T108" fmla="*/ 546 w 554"/>
                  <a:gd name="T109" fmla="*/ 288 h 304"/>
                  <a:gd name="T110" fmla="*/ 554 w 554"/>
                  <a:gd name="T111" fmla="*/ 258 h 304"/>
                  <a:gd name="T112" fmla="*/ 528 w 554"/>
                  <a:gd name="T113" fmla="*/ 154 h 304"/>
                  <a:gd name="T114" fmla="*/ 464 w 554"/>
                  <a:gd name="T115" fmla="*/ 68 h 304"/>
                  <a:gd name="T116" fmla="*/ 398 w 554"/>
                  <a:gd name="T117" fmla="*/ 26 h 304"/>
                  <a:gd name="T118" fmla="*/ 302 w 554"/>
                  <a:gd name="T119"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4" h="304">
                    <a:moveTo>
                      <a:pt x="276" y="0"/>
                    </a:moveTo>
                    <a:lnTo>
                      <a:pt x="276" y="0"/>
                    </a:lnTo>
                    <a:lnTo>
                      <a:pt x="246" y="2"/>
                    </a:lnTo>
                    <a:lnTo>
                      <a:pt x="214" y="6"/>
                    </a:lnTo>
                    <a:lnTo>
                      <a:pt x="186" y="12"/>
                    </a:lnTo>
                    <a:lnTo>
                      <a:pt x="158" y="22"/>
                    </a:lnTo>
                    <a:lnTo>
                      <a:pt x="158" y="22"/>
                    </a:lnTo>
                    <a:lnTo>
                      <a:pt x="138" y="32"/>
                    </a:lnTo>
                    <a:lnTo>
                      <a:pt x="120" y="42"/>
                    </a:lnTo>
                    <a:lnTo>
                      <a:pt x="104" y="54"/>
                    </a:lnTo>
                    <a:lnTo>
                      <a:pt x="88" y="68"/>
                    </a:lnTo>
                    <a:lnTo>
                      <a:pt x="72" y="82"/>
                    </a:lnTo>
                    <a:lnTo>
                      <a:pt x="58" y="100"/>
                    </a:lnTo>
                    <a:lnTo>
                      <a:pt x="46" y="118"/>
                    </a:lnTo>
                    <a:lnTo>
                      <a:pt x="34" y="136"/>
                    </a:lnTo>
                    <a:lnTo>
                      <a:pt x="34" y="136"/>
                    </a:lnTo>
                    <a:lnTo>
                      <a:pt x="20" y="166"/>
                    </a:lnTo>
                    <a:lnTo>
                      <a:pt x="10" y="196"/>
                    </a:lnTo>
                    <a:lnTo>
                      <a:pt x="2" y="226"/>
                    </a:lnTo>
                    <a:lnTo>
                      <a:pt x="0" y="260"/>
                    </a:lnTo>
                    <a:lnTo>
                      <a:pt x="0" y="260"/>
                    </a:lnTo>
                    <a:lnTo>
                      <a:pt x="0" y="274"/>
                    </a:lnTo>
                    <a:lnTo>
                      <a:pt x="6" y="286"/>
                    </a:lnTo>
                    <a:lnTo>
                      <a:pt x="14" y="296"/>
                    </a:lnTo>
                    <a:lnTo>
                      <a:pt x="24" y="300"/>
                    </a:lnTo>
                    <a:lnTo>
                      <a:pt x="24" y="300"/>
                    </a:lnTo>
                    <a:lnTo>
                      <a:pt x="34" y="302"/>
                    </a:lnTo>
                    <a:lnTo>
                      <a:pt x="46" y="304"/>
                    </a:lnTo>
                    <a:lnTo>
                      <a:pt x="46" y="304"/>
                    </a:lnTo>
                    <a:lnTo>
                      <a:pt x="56" y="302"/>
                    </a:lnTo>
                    <a:lnTo>
                      <a:pt x="64" y="300"/>
                    </a:lnTo>
                    <a:lnTo>
                      <a:pt x="64" y="300"/>
                    </a:lnTo>
                    <a:lnTo>
                      <a:pt x="66" y="298"/>
                    </a:lnTo>
                    <a:lnTo>
                      <a:pt x="72" y="296"/>
                    </a:lnTo>
                    <a:lnTo>
                      <a:pt x="76" y="294"/>
                    </a:lnTo>
                    <a:lnTo>
                      <a:pt x="80" y="294"/>
                    </a:lnTo>
                    <a:lnTo>
                      <a:pt x="80" y="294"/>
                    </a:lnTo>
                    <a:lnTo>
                      <a:pt x="92" y="286"/>
                    </a:lnTo>
                    <a:lnTo>
                      <a:pt x="102" y="276"/>
                    </a:lnTo>
                    <a:lnTo>
                      <a:pt x="110" y="262"/>
                    </a:lnTo>
                    <a:lnTo>
                      <a:pt x="114" y="254"/>
                    </a:lnTo>
                    <a:lnTo>
                      <a:pt x="114" y="244"/>
                    </a:lnTo>
                    <a:lnTo>
                      <a:pt x="114" y="244"/>
                    </a:lnTo>
                    <a:lnTo>
                      <a:pt x="116" y="236"/>
                    </a:lnTo>
                    <a:lnTo>
                      <a:pt x="116" y="236"/>
                    </a:lnTo>
                    <a:lnTo>
                      <a:pt x="120" y="220"/>
                    </a:lnTo>
                    <a:lnTo>
                      <a:pt x="124" y="204"/>
                    </a:lnTo>
                    <a:lnTo>
                      <a:pt x="134" y="188"/>
                    </a:lnTo>
                    <a:lnTo>
                      <a:pt x="146" y="172"/>
                    </a:lnTo>
                    <a:lnTo>
                      <a:pt x="146" y="172"/>
                    </a:lnTo>
                    <a:lnTo>
                      <a:pt x="156" y="160"/>
                    </a:lnTo>
                    <a:lnTo>
                      <a:pt x="168" y="150"/>
                    </a:lnTo>
                    <a:lnTo>
                      <a:pt x="194" y="130"/>
                    </a:lnTo>
                    <a:lnTo>
                      <a:pt x="194" y="130"/>
                    </a:lnTo>
                    <a:lnTo>
                      <a:pt x="206" y="120"/>
                    </a:lnTo>
                    <a:lnTo>
                      <a:pt x="206" y="120"/>
                    </a:lnTo>
                    <a:lnTo>
                      <a:pt x="242" y="112"/>
                    </a:lnTo>
                    <a:lnTo>
                      <a:pt x="258" y="110"/>
                    </a:lnTo>
                    <a:lnTo>
                      <a:pt x="276" y="108"/>
                    </a:lnTo>
                    <a:lnTo>
                      <a:pt x="276" y="108"/>
                    </a:lnTo>
                    <a:lnTo>
                      <a:pt x="304" y="110"/>
                    </a:lnTo>
                    <a:lnTo>
                      <a:pt x="328" y="116"/>
                    </a:lnTo>
                    <a:lnTo>
                      <a:pt x="350" y="126"/>
                    </a:lnTo>
                    <a:lnTo>
                      <a:pt x="374" y="140"/>
                    </a:lnTo>
                    <a:lnTo>
                      <a:pt x="374" y="140"/>
                    </a:lnTo>
                    <a:lnTo>
                      <a:pt x="384" y="148"/>
                    </a:lnTo>
                    <a:lnTo>
                      <a:pt x="394" y="158"/>
                    </a:lnTo>
                    <a:lnTo>
                      <a:pt x="402" y="168"/>
                    </a:lnTo>
                    <a:lnTo>
                      <a:pt x="410" y="180"/>
                    </a:lnTo>
                    <a:lnTo>
                      <a:pt x="410" y="180"/>
                    </a:lnTo>
                    <a:lnTo>
                      <a:pt x="424" y="206"/>
                    </a:lnTo>
                    <a:lnTo>
                      <a:pt x="436" y="234"/>
                    </a:lnTo>
                    <a:lnTo>
                      <a:pt x="436" y="234"/>
                    </a:lnTo>
                    <a:lnTo>
                      <a:pt x="436" y="234"/>
                    </a:lnTo>
                    <a:lnTo>
                      <a:pt x="436" y="234"/>
                    </a:lnTo>
                    <a:lnTo>
                      <a:pt x="436" y="234"/>
                    </a:lnTo>
                    <a:lnTo>
                      <a:pt x="436" y="234"/>
                    </a:lnTo>
                    <a:lnTo>
                      <a:pt x="424" y="206"/>
                    </a:lnTo>
                    <a:lnTo>
                      <a:pt x="410" y="180"/>
                    </a:lnTo>
                    <a:lnTo>
                      <a:pt x="410" y="180"/>
                    </a:lnTo>
                    <a:lnTo>
                      <a:pt x="402" y="168"/>
                    </a:lnTo>
                    <a:lnTo>
                      <a:pt x="394" y="158"/>
                    </a:lnTo>
                    <a:lnTo>
                      <a:pt x="384" y="148"/>
                    </a:lnTo>
                    <a:lnTo>
                      <a:pt x="374" y="138"/>
                    </a:lnTo>
                    <a:lnTo>
                      <a:pt x="374" y="138"/>
                    </a:lnTo>
                    <a:lnTo>
                      <a:pt x="350" y="126"/>
                    </a:lnTo>
                    <a:lnTo>
                      <a:pt x="328" y="116"/>
                    </a:lnTo>
                    <a:lnTo>
                      <a:pt x="304" y="110"/>
                    </a:lnTo>
                    <a:lnTo>
                      <a:pt x="276" y="108"/>
                    </a:lnTo>
                    <a:lnTo>
                      <a:pt x="276" y="108"/>
                    </a:lnTo>
                    <a:lnTo>
                      <a:pt x="258" y="110"/>
                    </a:lnTo>
                    <a:lnTo>
                      <a:pt x="242" y="112"/>
                    </a:lnTo>
                    <a:lnTo>
                      <a:pt x="206" y="120"/>
                    </a:lnTo>
                    <a:lnTo>
                      <a:pt x="206" y="120"/>
                    </a:lnTo>
                    <a:lnTo>
                      <a:pt x="194" y="128"/>
                    </a:lnTo>
                    <a:lnTo>
                      <a:pt x="194" y="128"/>
                    </a:lnTo>
                    <a:lnTo>
                      <a:pt x="168" y="148"/>
                    </a:lnTo>
                    <a:lnTo>
                      <a:pt x="156" y="160"/>
                    </a:lnTo>
                    <a:lnTo>
                      <a:pt x="146" y="170"/>
                    </a:lnTo>
                    <a:lnTo>
                      <a:pt x="146" y="170"/>
                    </a:lnTo>
                    <a:lnTo>
                      <a:pt x="134" y="186"/>
                    </a:lnTo>
                    <a:lnTo>
                      <a:pt x="124" y="204"/>
                    </a:lnTo>
                    <a:lnTo>
                      <a:pt x="120" y="220"/>
                    </a:lnTo>
                    <a:lnTo>
                      <a:pt x="116" y="236"/>
                    </a:lnTo>
                    <a:lnTo>
                      <a:pt x="116" y="236"/>
                    </a:lnTo>
                    <a:lnTo>
                      <a:pt x="114" y="244"/>
                    </a:lnTo>
                    <a:lnTo>
                      <a:pt x="114" y="244"/>
                    </a:lnTo>
                    <a:lnTo>
                      <a:pt x="112" y="252"/>
                    </a:lnTo>
                    <a:lnTo>
                      <a:pt x="110" y="260"/>
                    </a:lnTo>
                    <a:lnTo>
                      <a:pt x="102" y="274"/>
                    </a:lnTo>
                    <a:lnTo>
                      <a:pt x="90" y="286"/>
                    </a:lnTo>
                    <a:lnTo>
                      <a:pt x="80" y="292"/>
                    </a:lnTo>
                    <a:lnTo>
                      <a:pt x="80" y="292"/>
                    </a:lnTo>
                    <a:lnTo>
                      <a:pt x="76" y="294"/>
                    </a:lnTo>
                    <a:lnTo>
                      <a:pt x="72" y="296"/>
                    </a:lnTo>
                    <a:lnTo>
                      <a:pt x="66" y="298"/>
                    </a:lnTo>
                    <a:lnTo>
                      <a:pt x="64" y="300"/>
                    </a:lnTo>
                    <a:lnTo>
                      <a:pt x="64" y="300"/>
                    </a:lnTo>
                    <a:lnTo>
                      <a:pt x="56" y="302"/>
                    </a:lnTo>
                    <a:lnTo>
                      <a:pt x="46" y="304"/>
                    </a:lnTo>
                    <a:lnTo>
                      <a:pt x="46" y="304"/>
                    </a:lnTo>
                    <a:lnTo>
                      <a:pt x="34" y="302"/>
                    </a:lnTo>
                    <a:lnTo>
                      <a:pt x="24" y="300"/>
                    </a:lnTo>
                    <a:lnTo>
                      <a:pt x="24" y="300"/>
                    </a:lnTo>
                    <a:lnTo>
                      <a:pt x="14" y="294"/>
                    </a:lnTo>
                    <a:lnTo>
                      <a:pt x="6" y="286"/>
                    </a:lnTo>
                    <a:lnTo>
                      <a:pt x="2" y="274"/>
                    </a:lnTo>
                    <a:lnTo>
                      <a:pt x="0" y="258"/>
                    </a:lnTo>
                    <a:lnTo>
                      <a:pt x="0" y="258"/>
                    </a:lnTo>
                    <a:lnTo>
                      <a:pt x="4" y="226"/>
                    </a:lnTo>
                    <a:lnTo>
                      <a:pt x="10" y="196"/>
                    </a:lnTo>
                    <a:lnTo>
                      <a:pt x="22" y="166"/>
                    </a:lnTo>
                    <a:lnTo>
                      <a:pt x="34" y="138"/>
                    </a:lnTo>
                    <a:lnTo>
                      <a:pt x="34" y="138"/>
                    </a:lnTo>
                    <a:lnTo>
                      <a:pt x="46" y="118"/>
                    </a:lnTo>
                    <a:lnTo>
                      <a:pt x="60" y="100"/>
                    </a:lnTo>
                    <a:lnTo>
                      <a:pt x="74" y="84"/>
                    </a:lnTo>
                    <a:lnTo>
                      <a:pt x="88" y="68"/>
                    </a:lnTo>
                    <a:lnTo>
                      <a:pt x="104" y="54"/>
                    </a:lnTo>
                    <a:lnTo>
                      <a:pt x="120" y="42"/>
                    </a:lnTo>
                    <a:lnTo>
                      <a:pt x="138" y="32"/>
                    </a:lnTo>
                    <a:lnTo>
                      <a:pt x="158" y="24"/>
                    </a:lnTo>
                    <a:lnTo>
                      <a:pt x="158" y="24"/>
                    </a:lnTo>
                    <a:lnTo>
                      <a:pt x="186" y="14"/>
                    </a:lnTo>
                    <a:lnTo>
                      <a:pt x="214" y="6"/>
                    </a:lnTo>
                    <a:lnTo>
                      <a:pt x="246" y="2"/>
                    </a:lnTo>
                    <a:lnTo>
                      <a:pt x="276" y="0"/>
                    </a:lnTo>
                    <a:lnTo>
                      <a:pt x="276" y="0"/>
                    </a:lnTo>
                    <a:lnTo>
                      <a:pt x="302" y="2"/>
                    </a:lnTo>
                    <a:lnTo>
                      <a:pt x="326" y="4"/>
                    </a:lnTo>
                    <a:lnTo>
                      <a:pt x="350" y="10"/>
                    </a:lnTo>
                    <a:lnTo>
                      <a:pt x="376" y="18"/>
                    </a:lnTo>
                    <a:lnTo>
                      <a:pt x="398" y="26"/>
                    </a:lnTo>
                    <a:lnTo>
                      <a:pt x="422" y="38"/>
                    </a:lnTo>
                    <a:lnTo>
                      <a:pt x="442" y="52"/>
                    </a:lnTo>
                    <a:lnTo>
                      <a:pt x="462" y="68"/>
                    </a:lnTo>
                    <a:lnTo>
                      <a:pt x="462" y="68"/>
                    </a:lnTo>
                    <a:lnTo>
                      <a:pt x="482" y="88"/>
                    </a:lnTo>
                    <a:lnTo>
                      <a:pt x="500" y="108"/>
                    </a:lnTo>
                    <a:lnTo>
                      <a:pt x="516" y="130"/>
                    </a:lnTo>
                    <a:lnTo>
                      <a:pt x="528" y="154"/>
                    </a:lnTo>
                    <a:lnTo>
                      <a:pt x="538" y="178"/>
                    </a:lnTo>
                    <a:lnTo>
                      <a:pt x="544" y="204"/>
                    </a:lnTo>
                    <a:lnTo>
                      <a:pt x="550" y="230"/>
                    </a:lnTo>
                    <a:lnTo>
                      <a:pt x="552" y="256"/>
                    </a:lnTo>
                    <a:lnTo>
                      <a:pt x="552" y="256"/>
                    </a:lnTo>
                    <a:lnTo>
                      <a:pt x="552" y="268"/>
                    </a:lnTo>
                    <a:lnTo>
                      <a:pt x="550" y="278"/>
                    </a:lnTo>
                    <a:lnTo>
                      <a:pt x="544" y="288"/>
                    </a:lnTo>
                    <a:lnTo>
                      <a:pt x="538" y="294"/>
                    </a:lnTo>
                    <a:lnTo>
                      <a:pt x="538" y="294"/>
                    </a:lnTo>
                    <a:lnTo>
                      <a:pt x="532" y="298"/>
                    </a:lnTo>
                    <a:lnTo>
                      <a:pt x="526" y="300"/>
                    </a:lnTo>
                    <a:lnTo>
                      <a:pt x="526" y="300"/>
                    </a:lnTo>
                    <a:lnTo>
                      <a:pt x="518" y="302"/>
                    </a:lnTo>
                    <a:lnTo>
                      <a:pt x="508" y="304"/>
                    </a:lnTo>
                    <a:lnTo>
                      <a:pt x="508" y="304"/>
                    </a:lnTo>
                    <a:lnTo>
                      <a:pt x="496" y="302"/>
                    </a:lnTo>
                    <a:lnTo>
                      <a:pt x="488" y="300"/>
                    </a:lnTo>
                    <a:lnTo>
                      <a:pt x="488" y="300"/>
                    </a:lnTo>
                    <a:lnTo>
                      <a:pt x="486" y="298"/>
                    </a:lnTo>
                    <a:lnTo>
                      <a:pt x="480" y="296"/>
                    </a:lnTo>
                    <a:lnTo>
                      <a:pt x="474" y="294"/>
                    </a:lnTo>
                    <a:lnTo>
                      <a:pt x="472" y="292"/>
                    </a:lnTo>
                    <a:lnTo>
                      <a:pt x="472" y="292"/>
                    </a:lnTo>
                    <a:lnTo>
                      <a:pt x="460" y="284"/>
                    </a:lnTo>
                    <a:lnTo>
                      <a:pt x="448" y="274"/>
                    </a:lnTo>
                    <a:lnTo>
                      <a:pt x="438" y="260"/>
                    </a:lnTo>
                    <a:lnTo>
                      <a:pt x="434" y="250"/>
                    </a:lnTo>
                    <a:lnTo>
                      <a:pt x="432" y="242"/>
                    </a:lnTo>
                    <a:lnTo>
                      <a:pt x="432" y="242"/>
                    </a:lnTo>
                    <a:lnTo>
                      <a:pt x="432" y="242"/>
                    </a:lnTo>
                    <a:lnTo>
                      <a:pt x="432" y="242"/>
                    </a:lnTo>
                    <a:lnTo>
                      <a:pt x="432" y="242"/>
                    </a:lnTo>
                    <a:lnTo>
                      <a:pt x="432" y="242"/>
                    </a:lnTo>
                    <a:lnTo>
                      <a:pt x="432" y="242"/>
                    </a:lnTo>
                    <a:lnTo>
                      <a:pt x="432" y="242"/>
                    </a:lnTo>
                    <a:lnTo>
                      <a:pt x="432" y="242"/>
                    </a:lnTo>
                    <a:lnTo>
                      <a:pt x="432" y="242"/>
                    </a:lnTo>
                    <a:lnTo>
                      <a:pt x="434" y="252"/>
                    </a:lnTo>
                    <a:lnTo>
                      <a:pt x="438" y="260"/>
                    </a:lnTo>
                    <a:lnTo>
                      <a:pt x="448" y="274"/>
                    </a:lnTo>
                    <a:lnTo>
                      <a:pt x="460" y="286"/>
                    </a:lnTo>
                    <a:lnTo>
                      <a:pt x="472" y="294"/>
                    </a:lnTo>
                    <a:lnTo>
                      <a:pt x="472" y="294"/>
                    </a:lnTo>
                    <a:lnTo>
                      <a:pt x="474" y="296"/>
                    </a:lnTo>
                    <a:lnTo>
                      <a:pt x="480" y="296"/>
                    </a:lnTo>
                    <a:lnTo>
                      <a:pt x="486" y="298"/>
                    </a:lnTo>
                    <a:lnTo>
                      <a:pt x="488" y="300"/>
                    </a:lnTo>
                    <a:lnTo>
                      <a:pt x="488" y="300"/>
                    </a:lnTo>
                    <a:lnTo>
                      <a:pt x="496" y="302"/>
                    </a:lnTo>
                    <a:lnTo>
                      <a:pt x="508" y="304"/>
                    </a:lnTo>
                    <a:lnTo>
                      <a:pt x="508" y="304"/>
                    </a:lnTo>
                    <a:lnTo>
                      <a:pt x="518" y="302"/>
                    </a:lnTo>
                    <a:lnTo>
                      <a:pt x="528" y="300"/>
                    </a:lnTo>
                    <a:lnTo>
                      <a:pt x="528" y="300"/>
                    </a:lnTo>
                    <a:lnTo>
                      <a:pt x="534" y="300"/>
                    </a:lnTo>
                    <a:lnTo>
                      <a:pt x="538" y="294"/>
                    </a:lnTo>
                    <a:lnTo>
                      <a:pt x="538" y="294"/>
                    </a:lnTo>
                    <a:lnTo>
                      <a:pt x="546" y="288"/>
                    </a:lnTo>
                    <a:lnTo>
                      <a:pt x="550" y="280"/>
                    </a:lnTo>
                    <a:lnTo>
                      <a:pt x="552" y="270"/>
                    </a:lnTo>
                    <a:lnTo>
                      <a:pt x="554" y="258"/>
                    </a:lnTo>
                    <a:lnTo>
                      <a:pt x="554" y="258"/>
                    </a:lnTo>
                    <a:lnTo>
                      <a:pt x="550" y="230"/>
                    </a:lnTo>
                    <a:lnTo>
                      <a:pt x="546" y="204"/>
                    </a:lnTo>
                    <a:lnTo>
                      <a:pt x="538" y="178"/>
                    </a:lnTo>
                    <a:lnTo>
                      <a:pt x="528" y="154"/>
                    </a:lnTo>
                    <a:lnTo>
                      <a:pt x="516" y="130"/>
                    </a:lnTo>
                    <a:lnTo>
                      <a:pt x="502" y="108"/>
                    </a:lnTo>
                    <a:lnTo>
                      <a:pt x="484" y="88"/>
                    </a:lnTo>
                    <a:lnTo>
                      <a:pt x="464" y="68"/>
                    </a:lnTo>
                    <a:lnTo>
                      <a:pt x="464" y="68"/>
                    </a:lnTo>
                    <a:lnTo>
                      <a:pt x="444" y="52"/>
                    </a:lnTo>
                    <a:lnTo>
                      <a:pt x="422" y="38"/>
                    </a:lnTo>
                    <a:lnTo>
                      <a:pt x="398" y="26"/>
                    </a:lnTo>
                    <a:lnTo>
                      <a:pt x="376" y="16"/>
                    </a:lnTo>
                    <a:lnTo>
                      <a:pt x="350" y="10"/>
                    </a:lnTo>
                    <a:lnTo>
                      <a:pt x="326" y="4"/>
                    </a:lnTo>
                    <a:lnTo>
                      <a:pt x="302" y="0"/>
                    </a:lnTo>
                    <a:lnTo>
                      <a:pt x="276" y="0"/>
                    </a:lnTo>
                    <a:close/>
                  </a:path>
                </a:pathLst>
              </a:custGeom>
              <a:solidFill>
                <a:srgbClr val="DEDBD9"/>
              </a:solidFill>
              <a:ln>
                <a:noFill/>
              </a:ln>
            </p:spPr>
            <p:txBody>
              <a:bodyPr vert="horz" wrap="square" lIns="91440" tIns="45720" rIns="91440" bIns="45720" numCol="1" anchor="t" anchorCtr="0" compatLnSpc="1"/>
              <a:lstStyle/>
              <a:p>
                <a:endParaRPr lang="zh-CN" altLang="en-US"/>
              </a:p>
            </p:txBody>
          </p:sp>
          <p:sp>
            <p:nvSpPr>
              <p:cNvPr id="829" name="Freeform 208"/>
              <p:cNvSpPr/>
              <p:nvPr/>
            </p:nvSpPr>
            <p:spPr bwMode="auto">
              <a:xfrm>
                <a:off x="2615" y="3263"/>
                <a:ext cx="554" cy="304"/>
              </a:xfrm>
              <a:custGeom>
                <a:avLst/>
                <a:gdLst>
                  <a:gd name="T0" fmla="*/ 214 w 554"/>
                  <a:gd name="T1" fmla="*/ 6 h 304"/>
                  <a:gd name="T2" fmla="*/ 138 w 554"/>
                  <a:gd name="T3" fmla="*/ 32 h 304"/>
                  <a:gd name="T4" fmla="*/ 72 w 554"/>
                  <a:gd name="T5" fmla="*/ 82 h 304"/>
                  <a:gd name="T6" fmla="*/ 34 w 554"/>
                  <a:gd name="T7" fmla="*/ 136 h 304"/>
                  <a:gd name="T8" fmla="*/ 0 w 554"/>
                  <a:gd name="T9" fmla="*/ 260 h 304"/>
                  <a:gd name="T10" fmla="*/ 14 w 554"/>
                  <a:gd name="T11" fmla="*/ 296 h 304"/>
                  <a:gd name="T12" fmla="*/ 46 w 554"/>
                  <a:gd name="T13" fmla="*/ 304 h 304"/>
                  <a:gd name="T14" fmla="*/ 64 w 554"/>
                  <a:gd name="T15" fmla="*/ 300 h 304"/>
                  <a:gd name="T16" fmla="*/ 80 w 554"/>
                  <a:gd name="T17" fmla="*/ 294 h 304"/>
                  <a:gd name="T18" fmla="*/ 110 w 554"/>
                  <a:gd name="T19" fmla="*/ 262 h 304"/>
                  <a:gd name="T20" fmla="*/ 116 w 554"/>
                  <a:gd name="T21" fmla="*/ 236 h 304"/>
                  <a:gd name="T22" fmla="*/ 134 w 554"/>
                  <a:gd name="T23" fmla="*/ 188 h 304"/>
                  <a:gd name="T24" fmla="*/ 168 w 554"/>
                  <a:gd name="T25" fmla="*/ 150 h 304"/>
                  <a:gd name="T26" fmla="*/ 206 w 554"/>
                  <a:gd name="T27" fmla="*/ 120 h 304"/>
                  <a:gd name="T28" fmla="*/ 276 w 554"/>
                  <a:gd name="T29" fmla="*/ 108 h 304"/>
                  <a:gd name="T30" fmla="*/ 374 w 554"/>
                  <a:gd name="T31" fmla="*/ 140 h 304"/>
                  <a:gd name="T32" fmla="*/ 402 w 554"/>
                  <a:gd name="T33" fmla="*/ 168 h 304"/>
                  <a:gd name="T34" fmla="*/ 436 w 554"/>
                  <a:gd name="T35" fmla="*/ 234 h 304"/>
                  <a:gd name="T36" fmla="*/ 436 w 554"/>
                  <a:gd name="T37" fmla="*/ 234 h 304"/>
                  <a:gd name="T38" fmla="*/ 410 w 554"/>
                  <a:gd name="T39" fmla="*/ 180 h 304"/>
                  <a:gd name="T40" fmla="*/ 374 w 554"/>
                  <a:gd name="T41" fmla="*/ 138 h 304"/>
                  <a:gd name="T42" fmla="*/ 304 w 554"/>
                  <a:gd name="T43" fmla="*/ 110 h 304"/>
                  <a:gd name="T44" fmla="*/ 242 w 554"/>
                  <a:gd name="T45" fmla="*/ 112 h 304"/>
                  <a:gd name="T46" fmla="*/ 194 w 554"/>
                  <a:gd name="T47" fmla="*/ 128 h 304"/>
                  <a:gd name="T48" fmla="*/ 146 w 554"/>
                  <a:gd name="T49" fmla="*/ 170 h 304"/>
                  <a:gd name="T50" fmla="*/ 116 w 554"/>
                  <a:gd name="T51" fmla="*/ 236 h 304"/>
                  <a:gd name="T52" fmla="*/ 112 w 554"/>
                  <a:gd name="T53" fmla="*/ 252 h 304"/>
                  <a:gd name="T54" fmla="*/ 80 w 554"/>
                  <a:gd name="T55" fmla="*/ 292 h 304"/>
                  <a:gd name="T56" fmla="*/ 66 w 554"/>
                  <a:gd name="T57" fmla="*/ 298 h 304"/>
                  <a:gd name="T58" fmla="*/ 46 w 554"/>
                  <a:gd name="T59" fmla="*/ 304 h 304"/>
                  <a:gd name="T60" fmla="*/ 24 w 554"/>
                  <a:gd name="T61" fmla="*/ 300 h 304"/>
                  <a:gd name="T62" fmla="*/ 0 w 554"/>
                  <a:gd name="T63" fmla="*/ 258 h 304"/>
                  <a:gd name="T64" fmla="*/ 22 w 554"/>
                  <a:gd name="T65" fmla="*/ 166 h 304"/>
                  <a:gd name="T66" fmla="*/ 60 w 554"/>
                  <a:gd name="T67" fmla="*/ 100 h 304"/>
                  <a:gd name="T68" fmla="*/ 120 w 554"/>
                  <a:gd name="T69" fmla="*/ 42 h 304"/>
                  <a:gd name="T70" fmla="*/ 186 w 554"/>
                  <a:gd name="T71" fmla="*/ 14 h 304"/>
                  <a:gd name="T72" fmla="*/ 276 w 554"/>
                  <a:gd name="T73" fmla="*/ 0 h 304"/>
                  <a:gd name="T74" fmla="*/ 376 w 554"/>
                  <a:gd name="T75" fmla="*/ 18 h 304"/>
                  <a:gd name="T76" fmla="*/ 462 w 554"/>
                  <a:gd name="T77" fmla="*/ 68 h 304"/>
                  <a:gd name="T78" fmla="*/ 516 w 554"/>
                  <a:gd name="T79" fmla="*/ 130 h 304"/>
                  <a:gd name="T80" fmla="*/ 550 w 554"/>
                  <a:gd name="T81" fmla="*/ 230 h 304"/>
                  <a:gd name="T82" fmla="*/ 550 w 554"/>
                  <a:gd name="T83" fmla="*/ 278 h 304"/>
                  <a:gd name="T84" fmla="*/ 532 w 554"/>
                  <a:gd name="T85" fmla="*/ 298 h 304"/>
                  <a:gd name="T86" fmla="*/ 508 w 554"/>
                  <a:gd name="T87" fmla="*/ 304 h 304"/>
                  <a:gd name="T88" fmla="*/ 488 w 554"/>
                  <a:gd name="T89" fmla="*/ 300 h 304"/>
                  <a:gd name="T90" fmla="*/ 472 w 554"/>
                  <a:gd name="T91" fmla="*/ 292 h 304"/>
                  <a:gd name="T92" fmla="*/ 438 w 554"/>
                  <a:gd name="T93" fmla="*/ 260 h 304"/>
                  <a:gd name="T94" fmla="*/ 432 w 554"/>
                  <a:gd name="T95" fmla="*/ 242 h 304"/>
                  <a:gd name="T96" fmla="*/ 432 w 554"/>
                  <a:gd name="T97" fmla="*/ 242 h 304"/>
                  <a:gd name="T98" fmla="*/ 434 w 554"/>
                  <a:gd name="T99" fmla="*/ 252 h 304"/>
                  <a:gd name="T100" fmla="*/ 472 w 554"/>
                  <a:gd name="T101" fmla="*/ 294 h 304"/>
                  <a:gd name="T102" fmla="*/ 486 w 554"/>
                  <a:gd name="T103" fmla="*/ 298 h 304"/>
                  <a:gd name="T104" fmla="*/ 508 w 554"/>
                  <a:gd name="T105" fmla="*/ 304 h 304"/>
                  <a:gd name="T106" fmla="*/ 528 w 554"/>
                  <a:gd name="T107" fmla="*/ 300 h 304"/>
                  <a:gd name="T108" fmla="*/ 546 w 554"/>
                  <a:gd name="T109" fmla="*/ 288 h 304"/>
                  <a:gd name="T110" fmla="*/ 554 w 554"/>
                  <a:gd name="T111" fmla="*/ 258 h 304"/>
                  <a:gd name="T112" fmla="*/ 528 w 554"/>
                  <a:gd name="T113" fmla="*/ 154 h 304"/>
                  <a:gd name="T114" fmla="*/ 464 w 554"/>
                  <a:gd name="T115" fmla="*/ 68 h 304"/>
                  <a:gd name="T116" fmla="*/ 398 w 554"/>
                  <a:gd name="T117" fmla="*/ 26 h 304"/>
                  <a:gd name="T118" fmla="*/ 302 w 554"/>
                  <a:gd name="T119"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4" h="304">
                    <a:moveTo>
                      <a:pt x="276" y="0"/>
                    </a:moveTo>
                    <a:lnTo>
                      <a:pt x="276" y="0"/>
                    </a:lnTo>
                    <a:lnTo>
                      <a:pt x="246" y="2"/>
                    </a:lnTo>
                    <a:lnTo>
                      <a:pt x="214" y="6"/>
                    </a:lnTo>
                    <a:lnTo>
                      <a:pt x="186" y="12"/>
                    </a:lnTo>
                    <a:lnTo>
                      <a:pt x="158" y="22"/>
                    </a:lnTo>
                    <a:lnTo>
                      <a:pt x="158" y="22"/>
                    </a:lnTo>
                    <a:lnTo>
                      <a:pt x="138" y="32"/>
                    </a:lnTo>
                    <a:lnTo>
                      <a:pt x="120" y="42"/>
                    </a:lnTo>
                    <a:lnTo>
                      <a:pt x="104" y="54"/>
                    </a:lnTo>
                    <a:lnTo>
                      <a:pt x="88" y="68"/>
                    </a:lnTo>
                    <a:lnTo>
                      <a:pt x="72" y="82"/>
                    </a:lnTo>
                    <a:lnTo>
                      <a:pt x="58" y="100"/>
                    </a:lnTo>
                    <a:lnTo>
                      <a:pt x="46" y="118"/>
                    </a:lnTo>
                    <a:lnTo>
                      <a:pt x="34" y="136"/>
                    </a:lnTo>
                    <a:lnTo>
                      <a:pt x="34" y="136"/>
                    </a:lnTo>
                    <a:lnTo>
                      <a:pt x="20" y="166"/>
                    </a:lnTo>
                    <a:lnTo>
                      <a:pt x="10" y="196"/>
                    </a:lnTo>
                    <a:lnTo>
                      <a:pt x="2" y="226"/>
                    </a:lnTo>
                    <a:lnTo>
                      <a:pt x="0" y="260"/>
                    </a:lnTo>
                    <a:lnTo>
                      <a:pt x="0" y="260"/>
                    </a:lnTo>
                    <a:lnTo>
                      <a:pt x="0" y="274"/>
                    </a:lnTo>
                    <a:lnTo>
                      <a:pt x="6" y="286"/>
                    </a:lnTo>
                    <a:lnTo>
                      <a:pt x="14" y="296"/>
                    </a:lnTo>
                    <a:lnTo>
                      <a:pt x="24" y="300"/>
                    </a:lnTo>
                    <a:lnTo>
                      <a:pt x="24" y="300"/>
                    </a:lnTo>
                    <a:lnTo>
                      <a:pt x="34" y="302"/>
                    </a:lnTo>
                    <a:lnTo>
                      <a:pt x="46" y="304"/>
                    </a:lnTo>
                    <a:lnTo>
                      <a:pt x="46" y="304"/>
                    </a:lnTo>
                    <a:lnTo>
                      <a:pt x="56" y="302"/>
                    </a:lnTo>
                    <a:lnTo>
                      <a:pt x="64" y="300"/>
                    </a:lnTo>
                    <a:lnTo>
                      <a:pt x="64" y="300"/>
                    </a:lnTo>
                    <a:lnTo>
                      <a:pt x="66" y="298"/>
                    </a:lnTo>
                    <a:lnTo>
                      <a:pt x="72" y="296"/>
                    </a:lnTo>
                    <a:lnTo>
                      <a:pt x="76" y="294"/>
                    </a:lnTo>
                    <a:lnTo>
                      <a:pt x="80" y="294"/>
                    </a:lnTo>
                    <a:lnTo>
                      <a:pt x="80" y="294"/>
                    </a:lnTo>
                    <a:lnTo>
                      <a:pt x="92" y="286"/>
                    </a:lnTo>
                    <a:lnTo>
                      <a:pt x="102" y="276"/>
                    </a:lnTo>
                    <a:lnTo>
                      <a:pt x="110" y="262"/>
                    </a:lnTo>
                    <a:lnTo>
                      <a:pt x="114" y="254"/>
                    </a:lnTo>
                    <a:lnTo>
                      <a:pt x="114" y="244"/>
                    </a:lnTo>
                    <a:lnTo>
                      <a:pt x="114" y="244"/>
                    </a:lnTo>
                    <a:lnTo>
                      <a:pt x="116" y="236"/>
                    </a:lnTo>
                    <a:lnTo>
                      <a:pt x="116" y="236"/>
                    </a:lnTo>
                    <a:lnTo>
                      <a:pt x="120" y="220"/>
                    </a:lnTo>
                    <a:lnTo>
                      <a:pt x="124" y="204"/>
                    </a:lnTo>
                    <a:lnTo>
                      <a:pt x="134" y="188"/>
                    </a:lnTo>
                    <a:lnTo>
                      <a:pt x="146" y="172"/>
                    </a:lnTo>
                    <a:lnTo>
                      <a:pt x="146" y="172"/>
                    </a:lnTo>
                    <a:lnTo>
                      <a:pt x="156" y="160"/>
                    </a:lnTo>
                    <a:lnTo>
                      <a:pt x="168" y="150"/>
                    </a:lnTo>
                    <a:lnTo>
                      <a:pt x="194" y="130"/>
                    </a:lnTo>
                    <a:lnTo>
                      <a:pt x="194" y="130"/>
                    </a:lnTo>
                    <a:lnTo>
                      <a:pt x="206" y="120"/>
                    </a:lnTo>
                    <a:lnTo>
                      <a:pt x="206" y="120"/>
                    </a:lnTo>
                    <a:lnTo>
                      <a:pt x="242" y="112"/>
                    </a:lnTo>
                    <a:lnTo>
                      <a:pt x="258" y="110"/>
                    </a:lnTo>
                    <a:lnTo>
                      <a:pt x="276" y="108"/>
                    </a:lnTo>
                    <a:lnTo>
                      <a:pt x="276" y="108"/>
                    </a:lnTo>
                    <a:lnTo>
                      <a:pt x="304" y="110"/>
                    </a:lnTo>
                    <a:lnTo>
                      <a:pt x="328" y="116"/>
                    </a:lnTo>
                    <a:lnTo>
                      <a:pt x="350" y="126"/>
                    </a:lnTo>
                    <a:lnTo>
                      <a:pt x="374" y="140"/>
                    </a:lnTo>
                    <a:lnTo>
                      <a:pt x="374" y="140"/>
                    </a:lnTo>
                    <a:lnTo>
                      <a:pt x="384" y="148"/>
                    </a:lnTo>
                    <a:lnTo>
                      <a:pt x="394" y="158"/>
                    </a:lnTo>
                    <a:lnTo>
                      <a:pt x="402" y="168"/>
                    </a:lnTo>
                    <a:lnTo>
                      <a:pt x="410" y="180"/>
                    </a:lnTo>
                    <a:lnTo>
                      <a:pt x="410" y="180"/>
                    </a:lnTo>
                    <a:lnTo>
                      <a:pt x="424" y="206"/>
                    </a:lnTo>
                    <a:lnTo>
                      <a:pt x="436" y="234"/>
                    </a:lnTo>
                    <a:lnTo>
                      <a:pt x="436" y="234"/>
                    </a:lnTo>
                    <a:lnTo>
                      <a:pt x="436" y="234"/>
                    </a:lnTo>
                    <a:lnTo>
                      <a:pt x="436" y="234"/>
                    </a:lnTo>
                    <a:lnTo>
                      <a:pt x="436" y="234"/>
                    </a:lnTo>
                    <a:lnTo>
                      <a:pt x="436" y="234"/>
                    </a:lnTo>
                    <a:lnTo>
                      <a:pt x="424" y="206"/>
                    </a:lnTo>
                    <a:lnTo>
                      <a:pt x="410" y="180"/>
                    </a:lnTo>
                    <a:lnTo>
                      <a:pt x="410" y="180"/>
                    </a:lnTo>
                    <a:lnTo>
                      <a:pt x="402" y="168"/>
                    </a:lnTo>
                    <a:lnTo>
                      <a:pt x="394" y="158"/>
                    </a:lnTo>
                    <a:lnTo>
                      <a:pt x="384" y="148"/>
                    </a:lnTo>
                    <a:lnTo>
                      <a:pt x="374" y="138"/>
                    </a:lnTo>
                    <a:lnTo>
                      <a:pt x="374" y="138"/>
                    </a:lnTo>
                    <a:lnTo>
                      <a:pt x="350" y="126"/>
                    </a:lnTo>
                    <a:lnTo>
                      <a:pt x="328" y="116"/>
                    </a:lnTo>
                    <a:lnTo>
                      <a:pt x="304" y="110"/>
                    </a:lnTo>
                    <a:lnTo>
                      <a:pt x="276" y="108"/>
                    </a:lnTo>
                    <a:lnTo>
                      <a:pt x="276" y="108"/>
                    </a:lnTo>
                    <a:lnTo>
                      <a:pt x="258" y="110"/>
                    </a:lnTo>
                    <a:lnTo>
                      <a:pt x="242" y="112"/>
                    </a:lnTo>
                    <a:lnTo>
                      <a:pt x="206" y="120"/>
                    </a:lnTo>
                    <a:lnTo>
                      <a:pt x="206" y="120"/>
                    </a:lnTo>
                    <a:lnTo>
                      <a:pt x="194" y="128"/>
                    </a:lnTo>
                    <a:lnTo>
                      <a:pt x="194" y="128"/>
                    </a:lnTo>
                    <a:lnTo>
                      <a:pt x="168" y="148"/>
                    </a:lnTo>
                    <a:lnTo>
                      <a:pt x="156" y="160"/>
                    </a:lnTo>
                    <a:lnTo>
                      <a:pt x="146" y="170"/>
                    </a:lnTo>
                    <a:lnTo>
                      <a:pt x="146" y="170"/>
                    </a:lnTo>
                    <a:lnTo>
                      <a:pt x="134" y="186"/>
                    </a:lnTo>
                    <a:lnTo>
                      <a:pt x="124" y="204"/>
                    </a:lnTo>
                    <a:lnTo>
                      <a:pt x="120" y="220"/>
                    </a:lnTo>
                    <a:lnTo>
                      <a:pt x="116" y="236"/>
                    </a:lnTo>
                    <a:lnTo>
                      <a:pt x="116" y="236"/>
                    </a:lnTo>
                    <a:lnTo>
                      <a:pt x="114" y="244"/>
                    </a:lnTo>
                    <a:lnTo>
                      <a:pt x="114" y="244"/>
                    </a:lnTo>
                    <a:lnTo>
                      <a:pt x="112" y="252"/>
                    </a:lnTo>
                    <a:lnTo>
                      <a:pt x="110" y="260"/>
                    </a:lnTo>
                    <a:lnTo>
                      <a:pt x="102" y="274"/>
                    </a:lnTo>
                    <a:lnTo>
                      <a:pt x="90" y="286"/>
                    </a:lnTo>
                    <a:lnTo>
                      <a:pt x="80" y="292"/>
                    </a:lnTo>
                    <a:lnTo>
                      <a:pt x="80" y="292"/>
                    </a:lnTo>
                    <a:lnTo>
                      <a:pt x="76" y="294"/>
                    </a:lnTo>
                    <a:lnTo>
                      <a:pt x="72" y="296"/>
                    </a:lnTo>
                    <a:lnTo>
                      <a:pt x="66" y="298"/>
                    </a:lnTo>
                    <a:lnTo>
                      <a:pt x="64" y="300"/>
                    </a:lnTo>
                    <a:lnTo>
                      <a:pt x="64" y="300"/>
                    </a:lnTo>
                    <a:lnTo>
                      <a:pt x="56" y="302"/>
                    </a:lnTo>
                    <a:lnTo>
                      <a:pt x="46" y="304"/>
                    </a:lnTo>
                    <a:lnTo>
                      <a:pt x="46" y="304"/>
                    </a:lnTo>
                    <a:lnTo>
                      <a:pt x="34" y="302"/>
                    </a:lnTo>
                    <a:lnTo>
                      <a:pt x="24" y="300"/>
                    </a:lnTo>
                    <a:lnTo>
                      <a:pt x="24" y="300"/>
                    </a:lnTo>
                    <a:lnTo>
                      <a:pt x="14" y="294"/>
                    </a:lnTo>
                    <a:lnTo>
                      <a:pt x="6" y="286"/>
                    </a:lnTo>
                    <a:lnTo>
                      <a:pt x="2" y="274"/>
                    </a:lnTo>
                    <a:lnTo>
                      <a:pt x="0" y="258"/>
                    </a:lnTo>
                    <a:lnTo>
                      <a:pt x="0" y="258"/>
                    </a:lnTo>
                    <a:lnTo>
                      <a:pt x="4" y="226"/>
                    </a:lnTo>
                    <a:lnTo>
                      <a:pt x="10" y="196"/>
                    </a:lnTo>
                    <a:lnTo>
                      <a:pt x="22" y="166"/>
                    </a:lnTo>
                    <a:lnTo>
                      <a:pt x="34" y="138"/>
                    </a:lnTo>
                    <a:lnTo>
                      <a:pt x="34" y="138"/>
                    </a:lnTo>
                    <a:lnTo>
                      <a:pt x="46" y="118"/>
                    </a:lnTo>
                    <a:lnTo>
                      <a:pt x="60" y="100"/>
                    </a:lnTo>
                    <a:lnTo>
                      <a:pt x="74" y="84"/>
                    </a:lnTo>
                    <a:lnTo>
                      <a:pt x="88" y="68"/>
                    </a:lnTo>
                    <a:lnTo>
                      <a:pt x="104" y="54"/>
                    </a:lnTo>
                    <a:lnTo>
                      <a:pt x="120" y="42"/>
                    </a:lnTo>
                    <a:lnTo>
                      <a:pt x="138" y="32"/>
                    </a:lnTo>
                    <a:lnTo>
                      <a:pt x="158" y="24"/>
                    </a:lnTo>
                    <a:lnTo>
                      <a:pt x="158" y="24"/>
                    </a:lnTo>
                    <a:lnTo>
                      <a:pt x="186" y="14"/>
                    </a:lnTo>
                    <a:lnTo>
                      <a:pt x="214" y="6"/>
                    </a:lnTo>
                    <a:lnTo>
                      <a:pt x="246" y="2"/>
                    </a:lnTo>
                    <a:lnTo>
                      <a:pt x="276" y="0"/>
                    </a:lnTo>
                    <a:lnTo>
                      <a:pt x="276" y="0"/>
                    </a:lnTo>
                    <a:lnTo>
                      <a:pt x="302" y="2"/>
                    </a:lnTo>
                    <a:lnTo>
                      <a:pt x="326" y="4"/>
                    </a:lnTo>
                    <a:lnTo>
                      <a:pt x="350" y="10"/>
                    </a:lnTo>
                    <a:lnTo>
                      <a:pt x="376" y="18"/>
                    </a:lnTo>
                    <a:lnTo>
                      <a:pt x="398" y="26"/>
                    </a:lnTo>
                    <a:lnTo>
                      <a:pt x="422" y="38"/>
                    </a:lnTo>
                    <a:lnTo>
                      <a:pt x="442" y="52"/>
                    </a:lnTo>
                    <a:lnTo>
                      <a:pt x="462" y="68"/>
                    </a:lnTo>
                    <a:lnTo>
                      <a:pt x="462" y="68"/>
                    </a:lnTo>
                    <a:lnTo>
                      <a:pt x="482" y="88"/>
                    </a:lnTo>
                    <a:lnTo>
                      <a:pt x="500" y="108"/>
                    </a:lnTo>
                    <a:lnTo>
                      <a:pt x="516" y="130"/>
                    </a:lnTo>
                    <a:lnTo>
                      <a:pt x="528" y="154"/>
                    </a:lnTo>
                    <a:lnTo>
                      <a:pt x="538" y="178"/>
                    </a:lnTo>
                    <a:lnTo>
                      <a:pt x="544" y="204"/>
                    </a:lnTo>
                    <a:lnTo>
                      <a:pt x="550" y="230"/>
                    </a:lnTo>
                    <a:lnTo>
                      <a:pt x="552" y="256"/>
                    </a:lnTo>
                    <a:lnTo>
                      <a:pt x="552" y="256"/>
                    </a:lnTo>
                    <a:lnTo>
                      <a:pt x="552" y="268"/>
                    </a:lnTo>
                    <a:lnTo>
                      <a:pt x="550" y="278"/>
                    </a:lnTo>
                    <a:lnTo>
                      <a:pt x="544" y="288"/>
                    </a:lnTo>
                    <a:lnTo>
                      <a:pt x="538" y="294"/>
                    </a:lnTo>
                    <a:lnTo>
                      <a:pt x="538" y="294"/>
                    </a:lnTo>
                    <a:lnTo>
                      <a:pt x="532" y="298"/>
                    </a:lnTo>
                    <a:lnTo>
                      <a:pt x="526" y="300"/>
                    </a:lnTo>
                    <a:lnTo>
                      <a:pt x="526" y="300"/>
                    </a:lnTo>
                    <a:lnTo>
                      <a:pt x="518" y="302"/>
                    </a:lnTo>
                    <a:lnTo>
                      <a:pt x="508" y="304"/>
                    </a:lnTo>
                    <a:lnTo>
                      <a:pt x="508" y="304"/>
                    </a:lnTo>
                    <a:lnTo>
                      <a:pt x="496" y="302"/>
                    </a:lnTo>
                    <a:lnTo>
                      <a:pt x="488" y="300"/>
                    </a:lnTo>
                    <a:lnTo>
                      <a:pt x="488" y="300"/>
                    </a:lnTo>
                    <a:lnTo>
                      <a:pt x="486" y="298"/>
                    </a:lnTo>
                    <a:lnTo>
                      <a:pt x="480" y="296"/>
                    </a:lnTo>
                    <a:lnTo>
                      <a:pt x="474" y="294"/>
                    </a:lnTo>
                    <a:lnTo>
                      <a:pt x="472" y="292"/>
                    </a:lnTo>
                    <a:lnTo>
                      <a:pt x="472" y="292"/>
                    </a:lnTo>
                    <a:lnTo>
                      <a:pt x="460" y="284"/>
                    </a:lnTo>
                    <a:lnTo>
                      <a:pt x="448" y="274"/>
                    </a:lnTo>
                    <a:lnTo>
                      <a:pt x="438" y="260"/>
                    </a:lnTo>
                    <a:lnTo>
                      <a:pt x="434" y="250"/>
                    </a:lnTo>
                    <a:lnTo>
                      <a:pt x="432" y="242"/>
                    </a:lnTo>
                    <a:lnTo>
                      <a:pt x="432" y="242"/>
                    </a:lnTo>
                    <a:lnTo>
                      <a:pt x="432" y="242"/>
                    </a:lnTo>
                    <a:lnTo>
                      <a:pt x="432" y="242"/>
                    </a:lnTo>
                    <a:lnTo>
                      <a:pt x="432" y="242"/>
                    </a:lnTo>
                    <a:lnTo>
                      <a:pt x="432" y="242"/>
                    </a:lnTo>
                    <a:lnTo>
                      <a:pt x="432" y="242"/>
                    </a:lnTo>
                    <a:lnTo>
                      <a:pt x="432" y="242"/>
                    </a:lnTo>
                    <a:lnTo>
                      <a:pt x="432" y="242"/>
                    </a:lnTo>
                    <a:lnTo>
                      <a:pt x="432" y="242"/>
                    </a:lnTo>
                    <a:lnTo>
                      <a:pt x="434" y="252"/>
                    </a:lnTo>
                    <a:lnTo>
                      <a:pt x="438" y="260"/>
                    </a:lnTo>
                    <a:lnTo>
                      <a:pt x="448" y="274"/>
                    </a:lnTo>
                    <a:lnTo>
                      <a:pt x="460" y="286"/>
                    </a:lnTo>
                    <a:lnTo>
                      <a:pt x="472" y="294"/>
                    </a:lnTo>
                    <a:lnTo>
                      <a:pt x="472" y="294"/>
                    </a:lnTo>
                    <a:lnTo>
                      <a:pt x="474" y="296"/>
                    </a:lnTo>
                    <a:lnTo>
                      <a:pt x="480" y="296"/>
                    </a:lnTo>
                    <a:lnTo>
                      <a:pt x="486" y="298"/>
                    </a:lnTo>
                    <a:lnTo>
                      <a:pt x="488" y="300"/>
                    </a:lnTo>
                    <a:lnTo>
                      <a:pt x="488" y="300"/>
                    </a:lnTo>
                    <a:lnTo>
                      <a:pt x="496" y="302"/>
                    </a:lnTo>
                    <a:lnTo>
                      <a:pt x="508" y="304"/>
                    </a:lnTo>
                    <a:lnTo>
                      <a:pt x="508" y="304"/>
                    </a:lnTo>
                    <a:lnTo>
                      <a:pt x="518" y="302"/>
                    </a:lnTo>
                    <a:lnTo>
                      <a:pt x="528" y="300"/>
                    </a:lnTo>
                    <a:lnTo>
                      <a:pt x="528" y="300"/>
                    </a:lnTo>
                    <a:lnTo>
                      <a:pt x="534" y="300"/>
                    </a:lnTo>
                    <a:lnTo>
                      <a:pt x="538" y="294"/>
                    </a:lnTo>
                    <a:lnTo>
                      <a:pt x="538" y="294"/>
                    </a:lnTo>
                    <a:lnTo>
                      <a:pt x="546" y="288"/>
                    </a:lnTo>
                    <a:lnTo>
                      <a:pt x="550" y="280"/>
                    </a:lnTo>
                    <a:lnTo>
                      <a:pt x="552" y="270"/>
                    </a:lnTo>
                    <a:lnTo>
                      <a:pt x="554" y="258"/>
                    </a:lnTo>
                    <a:lnTo>
                      <a:pt x="554" y="258"/>
                    </a:lnTo>
                    <a:lnTo>
                      <a:pt x="550" y="230"/>
                    </a:lnTo>
                    <a:lnTo>
                      <a:pt x="546" y="204"/>
                    </a:lnTo>
                    <a:lnTo>
                      <a:pt x="538" y="178"/>
                    </a:lnTo>
                    <a:lnTo>
                      <a:pt x="528" y="154"/>
                    </a:lnTo>
                    <a:lnTo>
                      <a:pt x="516" y="130"/>
                    </a:lnTo>
                    <a:lnTo>
                      <a:pt x="502" y="108"/>
                    </a:lnTo>
                    <a:lnTo>
                      <a:pt x="484" y="88"/>
                    </a:lnTo>
                    <a:lnTo>
                      <a:pt x="464" y="68"/>
                    </a:lnTo>
                    <a:lnTo>
                      <a:pt x="464" y="68"/>
                    </a:lnTo>
                    <a:lnTo>
                      <a:pt x="444" y="52"/>
                    </a:lnTo>
                    <a:lnTo>
                      <a:pt x="422" y="38"/>
                    </a:lnTo>
                    <a:lnTo>
                      <a:pt x="398" y="26"/>
                    </a:lnTo>
                    <a:lnTo>
                      <a:pt x="376" y="16"/>
                    </a:lnTo>
                    <a:lnTo>
                      <a:pt x="350" y="10"/>
                    </a:lnTo>
                    <a:lnTo>
                      <a:pt x="326" y="4"/>
                    </a:lnTo>
                    <a:lnTo>
                      <a:pt x="302" y="0"/>
                    </a:lnTo>
                    <a:lnTo>
                      <a:pt x="276" y="0"/>
                    </a:lnTo>
                  </a:path>
                </a:pathLst>
              </a:custGeom>
              <a:noFill/>
              <a:ln>
                <a:noFill/>
              </a:ln>
            </p:spPr>
            <p:txBody>
              <a:bodyPr vert="horz" wrap="square" lIns="91440" tIns="45720" rIns="91440" bIns="45720" numCol="1" anchor="t" anchorCtr="0" compatLnSpc="1"/>
              <a:lstStyle/>
              <a:p>
                <a:endParaRPr lang="zh-CN" altLang="en-US"/>
              </a:p>
            </p:txBody>
          </p:sp>
          <p:sp>
            <p:nvSpPr>
              <p:cNvPr id="830" name="Freeform 209"/>
              <p:cNvSpPr/>
              <p:nvPr/>
            </p:nvSpPr>
            <p:spPr bwMode="auto">
              <a:xfrm>
                <a:off x="2615" y="3263"/>
                <a:ext cx="552" cy="304"/>
              </a:xfrm>
              <a:custGeom>
                <a:avLst/>
                <a:gdLst>
                  <a:gd name="T0" fmla="*/ 214 w 552"/>
                  <a:gd name="T1" fmla="*/ 6 h 304"/>
                  <a:gd name="T2" fmla="*/ 138 w 552"/>
                  <a:gd name="T3" fmla="*/ 32 h 304"/>
                  <a:gd name="T4" fmla="*/ 74 w 552"/>
                  <a:gd name="T5" fmla="*/ 84 h 304"/>
                  <a:gd name="T6" fmla="*/ 34 w 552"/>
                  <a:gd name="T7" fmla="*/ 138 h 304"/>
                  <a:gd name="T8" fmla="*/ 0 w 552"/>
                  <a:gd name="T9" fmla="*/ 258 h 304"/>
                  <a:gd name="T10" fmla="*/ 14 w 552"/>
                  <a:gd name="T11" fmla="*/ 294 h 304"/>
                  <a:gd name="T12" fmla="*/ 46 w 552"/>
                  <a:gd name="T13" fmla="*/ 304 h 304"/>
                  <a:gd name="T14" fmla="*/ 64 w 552"/>
                  <a:gd name="T15" fmla="*/ 300 h 304"/>
                  <a:gd name="T16" fmla="*/ 80 w 552"/>
                  <a:gd name="T17" fmla="*/ 292 h 304"/>
                  <a:gd name="T18" fmla="*/ 110 w 552"/>
                  <a:gd name="T19" fmla="*/ 260 h 304"/>
                  <a:gd name="T20" fmla="*/ 116 w 552"/>
                  <a:gd name="T21" fmla="*/ 236 h 304"/>
                  <a:gd name="T22" fmla="*/ 134 w 552"/>
                  <a:gd name="T23" fmla="*/ 186 h 304"/>
                  <a:gd name="T24" fmla="*/ 168 w 552"/>
                  <a:gd name="T25" fmla="*/ 148 h 304"/>
                  <a:gd name="T26" fmla="*/ 206 w 552"/>
                  <a:gd name="T27" fmla="*/ 120 h 304"/>
                  <a:gd name="T28" fmla="*/ 276 w 552"/>
                  <a:gd name="T29" fmla="*/ 108 h 304"/>
                  <a:gd name="T30" fmla="*/ 374 w 552"/>
                  <a:gd name="T31" fmla="*/ 138 h 304"/>
                  <a:gd name="T32" fmla="*/ 402 w 552"/>
                  <a:gd name="T33" fmla="*/ 168 h 304"/>
                  <a:gd name="T34" fmla="*/ 436 w 552"/>
                  <a:gd name="T35" fmla="*/ 234 h 304"/>
                  <a:gd name="T36" fmla="*/ 424 w 552"/>
                  <a:gd name="T37" fmla="*/ 206 h 304"/>
                  <a:gd name="T38" fmla="*/ 384 w 552"/>
                  <a:gd name="T39" fmla="*/ 146 h 304"/>
                  <a:gd name="T40" fmla="*/ 328 w 552"/>
                  <a:gd name="T41" fmla="*/ 116 h 304"/>
                  <a:gd name="T42" fmla="*/ 258 w 552"/>
                  <a:gd name="T43" fmla="*/ 108 h 304"/>
                  <a:gd name="T44" fmla="*/ 194 w 552"/>
                  <a:gd name="T45" fmla="*/ 128 h 304"/>
                  <a:gd name="T46" fmla="*/ 146 w 552"/>
                  <a:gd name="T47" fmla="*/ 170 h 304"/>
                  <a:gd name="T48" fmla="*/ 118 w 552"/>
                  <a:gd name="T49" fmla="*/ 218 h 304"/>
                  <a:gd name="T50" fmla="*/ 114 w 552"/>
                  <a:gd name="T51" fmla="*/ 242 h 304"/>
                  <a:gd name="T52" fmla="*/ 90 w 552"/>
                  <a:gd name="T53" fmla="*/ 284 h 304"/>
                  <a:gd name="T54" fmla="*/ 72 w 552"/>
                  <a:gd name="T55" fmla="*/ 296 h 304"/>
                  <a:gd name="T56" fmla="*/ 56 w 552"/>
                  <a:gd name="T57" fmla="*/ 302 h 304"/>
                  <a:gd name="T58" fmla="*/ 24 w 552"/>
                  <a:gd name="T59" fmla="*/ 298 h 304"/>
                  <a:gd name="T60" fmla="*/ 2 w 552"/>
                  <a:gd name="T61" fmla="*/ 274 h 304"/>
                  <a:gd name="T62" fmla="*/ 10 w 552"/>
                  <a:gd name="T63" fmla="*/ 196 h 304"/>
                  <a:gd name="T64" fmla="*/ 46 w 552"/>
                  <a:gd name="T65" fmla="*/ 118 h 304"/>
                  <a:gd name="T66" fmla="*/ 104 w 552"/>
                  <a:gd name="T67" fmla="*/ 54 h 304"/>
                  <a:gd name="T68" fmla="*/ 158 w 552"/>
                  <a:gd name="T69" fmla="*/ 24 h 304"/>
                  <a:gd name="T70" fmla="*/ 276 w 552"/>
                  <a:gd name="T71" fmla="*/ 0 h 304"/>
                  <a:gd name="T72" fmla="*/ 350 w 552"/>
                  <a:gd name="T73" fmla="*/ 10 h 304"/>
                  <a:gd name="T74" fmla="*/ 442 w 552"/>
                  <a:gd name="T75" fmla="*/ 52 h 304"/>
                  <a:gd name="T76" fmla="*/ 500 w 552"/>
                  <a:gd name="T77" fmla="*/ 108 h 304"/>
                  <a:gd name="T78" fmla="*/ 544 w 552"/>
                  <a:gd name="T79" fmla="*/ 204 h 304"/>
                  <a:gd name="T80" fmla="*/ 552 w 552"/>
                  <a:gd name="T81" fmla="*/ 268 h 304"/>
                  <a:gd name="T82" fmla="*/ 538 w 552"/>
                  <a:gd name="T83" fmla="*/ 294 h 304"/>
                  <a:gd name="T84" fmla="*/ 518 w 552"/>
                  <a:gd name="T85" fmla="*/ 302 h 304"/>
                  <a:gd name="T86" fmla="*/ 488 w 552"/>
                  <a:gd name="T87" fmla="*/ 298 h 304"/>
                  <a:gd name="T88" fmla="*/ 474 w 552"/>
                  <a:gd name="T89" fmla="*/ 294 h 304"/>
                  <a:gd name="T90" fmla="*/ 448 w 552"/>
                  <a:gd name="T91" fmla="*/ 272 h 304"/>
                  <a:gd name="T92" fmla="*/ 434 w 552"/>
                  <a:gd name="T93" fmla="*/ 240 h 304"/>
                  <a:gd name="T94" fmla="*/ 432 w 552"/>
                  <a:gd name="T95" fmla="*/ 240 h 304"/>
                  <a:gd name="T96" fmla="*/ 432 w 552"/>
                  <a:gd name="T97" fmla="*/ 242 h 304"/>
                  <a:gd name="T98" fmla="*/ 460 w 552"/>
                  <a:gd name="T99" fmla="*/ 284 h 304"/>
                  <a:gd name="T100" fmla="*/ 480 w 552"/>
                  <a:gd name="T101" fmla="*/ 296 h 304"/>
                  <a:gd name="T102" fmla="*/ 496 w 552"/>
                  <a:gd name="T103" fmla="*/ 302 h 304"/>
                  <a:gd name="T104" fmla="*/ 526 w 552"/>
                  <a:gd name="T105" fmla="*/ 300 h 304"/>
                  <a:gd name="T106" fmla="*/ 538 w 552"/>
                  <a:gd name="T107" fmla="*/ 294 h 304"/>
                  <a:gd name="T108" fmla="*/ 552 w 552"/>
                  <a:gd name="T109" fmla="*/ 256 h 304"/>
                  <a:gd name="T110" fmla="*/ 538 w 552"/>
                  <a:gd name="T111" fmla="*/ 178 h 304"/>
                  <a:gd name="T112" fmla="*/ 482 w 552"/>
                  <a:gd name="T113" fmla="*/ 88 h 304"/>
                  <a:gd name="T114" fmla="*/ 422 w 552"/>
                  <a:gd name="T115" fmla="*/ 38 h 304"/>
                  <a:gd name="T116" fmla="*/ 326 w 552"/>
                  <a:gd name="T117" fmla="*/ 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52" h="304">
                    <a:moveTo>
                      <a:pt x="276" y="0"/>
                    </a:moveTo>
                    <a:lnTo>
                      <a:pt x="276" y="0"/>
                    </a:lnTo>
                    <a:lnTo>
                      <a:pt x="246" y="2"/>
                    </a:lnTo>
                    <a:lnTo>
                      <a:pt x="214" y="6"/>
                    </a:lnTo>
                    <a:lnTo>
                      <a:pt x="186" y="14"/>
                    </a:lnTo>
                    <a:lnTo>
                      <a:pt x="158" y="24"/>
                    </a:lnTo>
                    <a:lnTo>
                      <a:pt x="158" y="24"/>
                    </a:lnTo>
                    <a:lnTo>
                      <a:pt x="138" y="32"/>
                    </a:lnTo>
                    <a:lnTo>
                      <a:pt x="120" y="42"/>
                    </a:lnTo>
                    <a:lnTo>
                      <a:pt x="104" y="54"/>
                    </a:lnTo>
                    <a:lnTo>
                      <a:pt x="88" y="68"/>
                    </a:lnTo>
                    <a:lnTo>
                      <a:pt x="74" y="84"/>
                    </a:lnTo>
                    <a:lnTo>
                      <a:pt x="60" y="100"/>
                    </a:lnTo>
                    <a:lnTo>
                      <a:pt x="46" y="118"/>
                    </a:lnTo>
                    <a:lnTo>
                      <a:pt x="34" y="138"/>
                    </a:lnTo>
                    <a:lnTo>
                      <a:pt x="34" y="138"/>
                    </a:lnTo>
                    <a:lnTo>
                      <a:pt x="22" y="166"/>
                    </a:lnTo>
                    <a:lnTo>
                      <a:pt x="10" y="196"/>
                    </a:lnTo>
                    <a:lnTo>
                      <a:pt x="4" y="226"/>
                    </a:lnTo>
                    <a:lnTo>
                      <a:pt x="0" y="258"/>
                    </a:lnTo>
                    <a:lnTo>
                      <a:pt x="0" y="258"/>
                    </a:lnTo>
                    <a:lnTo>
                      <a:pt x="2" y="274"/>
                    </a:lnTo>
                    <a:lnTo>
                      <a:pt x="6" y="286"/>
                    </a:lnTo>
                    <a:lnTo>
                      <a:pt x="14" y="294"/>
                    </a:lnTo>
                    <a:lnTo>
                      <a:pt x="24" y="300"/>
                    </a:lnTo>
                    <a:lnTo>
                      <a:pt x="24" y="300"/>
                    </a:lnTo>
                    <a:lnTo>
                      <a:pt x="34" y="302"/>
                    </a:lnTo>
                    <a:lnTo>
                      <a:pt x="46" y="304"/>
                    </a:lnTo>
                    <a:lnTo>
                      <a:pt x="46" y="304"/>
                    </a:lnTo>
                    <a:lnTo>
                      <a:pt x="56" y="302"/>
                    </a:lnTo>
                    <a:lnTo>
                      <a:pt x="64" y="300"/>
                    </a:lnTo>
                    <a:lnTo>
                      <a:pt x="64" y="300"/>
                    </a:lnTo>
                    <a:lnTo>
                      <a:pt x="66" y="298"/>
                    </a:lnTo>
                    <a:lnTo>
                      <a:pt x="72" y="296"/>
                    </a:lnTo>
                    <a:lnTo>
                      <a:pt x="76" y="294"/>
                    </a:lnTo>
                    <a:lnTo>
                      <a:pt x="80" y="292"/>
                    </a:lnTo>
                    <a:lnTo>
                      <a:pt x="80" y="292"/>
                    </a:lnTo>
                    <a:lnTo>
                      <a:pt x="90" y="286"/>
                    </a:lnTo>
                    <a:lnTo>
                      <a:pt x="102" y="274"/>
                    </a:lnTo>
                    <a:lnTo>
                      <a:pt x="110" y="260"/>
                    </a:lnTo>
                    <a:lnTo>
                      <a:pt x="112" y="252"/>
                    </a:lnTo>
                    <a:lnTo>
                      <a:pt x="114" y="244"/>
                    </a:lnTo>
                    <a:lnTo>
                      <a:pt x="114" y="244"/>
                    </a:lnTo>
                    <a:lnTo>
                      <a:pt x="116" y="236"/>
                    </a:lnTo>
                    <a:lnTo>
                      <a:pt x="116" y="236"/>
                    </a:lnTo>
                    <a:lnTo>
                      <a:pt x="120" y="220"/>
                    </a:lnTo>
                    <a:lnTo>
                      <a:pt x="124" y="204"/>
                    </a:lnTo>
                    <a:lnTo>
                      <a:pt x="134" y="186"/>
                    </a:lnTo>
                    <a:lnTo>
                      <a:pt x="146" y="170"/>
                    </a:lnTo>
                    <a:lnTo>
                      <a:pt x="146" y="170"/>
                    </a:lnTo>
                    <a:lnTo>
                      <a:pt x="156" y="160"/>
                    </a:lnTo>
                    <a:lnTo>
                      <a:pt x="168" y="148"/>
                    </a:lnTo>
                    <a:lnTo>
                      <a:pt x="194" y="128"/>
                    </a:lnTo>
                    <a:lnTo>
                      <a:pt x="194" y="128"/>
                    </a:lnTo>
                    <a:lnTo>
                      <a:pt x="206" y="120"/>
                    </a:lnTo>
                    <a:lnTo>
                      <a:pt x="206" y="120"/>
                    </a:lnTo>
                    <a:lnTo>
                      <a:pt x="242" y="112"/>
                    </a:lnTo>
                    <a:lnTo>
                      <a:pt x="258" y="110"/>
                    </a:lnTo>
                    <a:lnTo>
                      <a:pt x="276" y="108"/>
                    </a:lnTo>
                    <a:lnTo>
                      <a:pt x="276" y="108"/>
                    </a:lnTo>
                    <a:lnTo>
                      <a:pt x="304" y="110"/>
                    </a:lnTo>
                    <a:lnTo>
                      <a:pt x="328" y="116"/>
                    </a:lnTo>
                    <a:lnTo>
                      <a:pt x="350" y="126"/>
                    </a:lnTo>
                    <a:lnTo>
                      <a:pt x="374" y="138"/>
                    </a:lnTo>
                    <a:lnTo>
                      <a:pt x="374" y="138"/>
                    </a:lnTo>
                    <a:lnTo>
                      <a:pt x="384" y="148"/>
                    </a:lnTo>
                    <a:lnTo>
                      <a:pt x="394" y="158"/>
                    </a:lnTo>
                    <a:lnTo>
                      <a:pt x="402" y="168"/>
                    </a:lnTo>
                    <a:lnTo>
                      <a:pt x="410" y="180"/>
                    </a:lnTo>
                    <a:lnTo>
                      <a:pt x="410" y="180"/>
                    </a:lnTo>
                    <a:lnTo>
                      <a:pt x="424" y="206"/>
                    </a:lnTo>
                    <a:lnTo>
                      <a:pt x="436" y="234"/>
                    </a:lnTo>
                    <a:lnTo>
                      <a:pt x="436" y="234"/>
                    </a:lnTo>
                    <a:lnTo>
                      <a:pt x="436" y="232"/>
                    </a:lnTo>
                    <a:lnTo>
                      <a:pt x="436" y="232"/>
                    </a:lnTo>
                    <a:lnTo>
                      <a:pt x="424" y="206"/>
                    </a:lnTo>
                    <a:lnTo>
                      <a:pt x="410" y="180"/>
                    </a:lnTo>
                    <a:lnTo>
                      <a:pt x="410" y="180"/>
                    </a:lnTo>
                    <a:lnTo>
                      <a:pt x="394" y="156"/>
                    </a:lnTo>
                    <a:lnTo>
                      <a:pt x="384" y="146"/>
                    </a:lnTo>
                    <a:lnTo>
                      <a:pt x="374" y="138"/>
                    </a:lnTo>
                    <a:lnTo>
                      <a:pt x="374" y="138"/>
                    </a:lnTo>
                    <a:lnTo>
                      <a:pt x="350" y="124"/>
                    </a:lnTo>
                    <a:lnTo>
                      <a:pt x="328" y="116"/>
                    </a:lnTo>
                    <a:lnTo>
                      <a:pt x="304" y="110"/>
                    </a:lnTo>
                    <a:lnTo>
                      <a:pt x="276" y="108"/>
                    </a:lnTo>
                    <a:lnTo>
                      <a:pt x="276" y="108"/>
                    </a:lnTo>
                    <a:lnTo>
                      <a:pt x="258" y="108"/>
                    </a:lnTo>
                    <a:lnTo>
                      <a:pt x="242" y="112"/>
                    </a:lnTo>
                    <a:lnTo>
                      <a:pt x="206" y="118"/>
                    </a:lnTo>
                    <a:lnTo>
                      <a:pt x="206" y="118"/>
                    </a:lnTo>
                    <a:lnTo>
                      <a:pt x="194" y="128"/>
                    </a:lnTo>
                    <a:lnTo>
                      <a:pt x="194" y="128"/>
                    </a:lnTo>
                    <a:lnTo>
                      <a:pt x="168" y="148"/>
                    </a:lnTo>
                    <a:lnTo>
                      <a:pt x="156" y="158"/>
                    </a:lnTo>
                    <a:lnTo>
                      <a:pt x="146" y="170"/>
                    </a:lnTo>
                    <a:lnTo>
                      <a:pt x="146" y="170"/>
                    </a:lnTo>
                    <a:lnTo>
                      <a:pt x="134" y="186"/>
                    </a:lnTo>
                    <a:lnTo>
                      <a:pt x="124" y="202"/>
                    </a:lnTo>
                    <a:lnTo>
                      <a:pt x="118" y="218"/>
                    </a:lnTo>
                    <a:lnTo>
                      <a:pt x="116" y="234"/>
                    </a:lnTo>
                    <a:lnTo>
                      <a:pt x="116" y="234"/>
                    </a:lnTo>
                    <a:lnTo>
                      <a:pt x="114" y="242"/>
                    </a:lnTo>
                    <a:lnTo>
                      <a:pt x="114" y="242"/>
                    </a:lnTo>
                    <a:lnTo>
                      <a:pt x="112" y="252"/>
                    </a:lnTo>
                    <a:lnTo>
                      <a:pt x="110" y="260"/>
                    </a:lnTo>
                    <a:lnTo>
                      <a:pt x="102" y="274"/>
                    </a:lnTo>
                    <a:lnTo>
                      <a:pt x="90" y="284"/>
                    </a:lnTo>
                    <a:lnTo>
                      <a:pt x="80" y="292"/>
                    </a:lnTo>
                    <a:lnTo>
                      <a:pt x="80" y="292"/>
                    </a:lnTo>
                    <a:lnTo>
                      <a:pt x="76" y="294"/>
                    </a:lnTo>
                    <a:lnTo>
                      <a:pt x="72" y="296"/>
                    </a:lnTo>
                    <a:lnTo>
                      <a:pt x="66" y="298"/>
                    </a:lnTo>
                    <a:lnTo>
                      <a:pt x="64" y="298"/>
                    </a:lnTo>
                    <a:lnTo>
                      <a:pt x="64" y="298"/>
                    </a:lnTo>
                    <a:lnTo>
                      <a:pt x="56" y="302"/>
                    </a:lnTo>
                    <a:lnTo>
                      <a:pt x="46" y="302"/>
                    </a:lnTo>
                    <a:lnTo>
                      <a:pt x="46" y="302"/>
                    </a:lnTo>
                    <a:lnTo>
                      <a:pt x="34" y="302"/>
                    </a:lnTo>
                    <a:lnTo>
                      <a:pt x="24" y="298"/>
                    </a:lnTo>
                    <a:lnTo>
                      <a:pt x="24" y="298"/>
                    </a:lnTo>
                    <a:lnTo>
                      <a:pt x="14" y="294"/>
                    </a:lnTo>
                    <a:lnTo>
                      <a:pt x="6" y="286"/>
                    </a:lnTo>
                    <a:lnTo>
                      <a:pt x="2" y="274"/>
                    </a:lnTo>
                    <a:lnTo>
                      <a:pt x="0" y="258"/>
                    </a:lnTo>
                    <a:lnTo>
                      <a:pt x="0" y="258"/>
                    </a:lnTo>
                    <a:lnTo>
                      <a:pt x="4" y="226"/>
                    </a:lnTo>
                    <a:lnTo>
                      <a:pt x="10" y="196"/>
                    </a:lnTo>
                    <a:lnTo>
                      <a:pt x="22" y="166"/>
                    </a:lnTo>
                    <a:lnTo>
                      <a:pt x="36" y="138"/>
                    </a:lnTo>
                    <a:lnTo>
                      <a:pt x="36" y="138"/>
                    </a:lnTo>
                    <a:lnTo>
                      <a:pt x="46" y="118"/>
                    </a:lnTo>
                    <a:lnTo>
                      <a:pt x="60" y="100"/>
                    </a:lnTo>
                    <a:lnTo>
                      <a:pt x="74" y="84"/>
                    </a:lnTo>
                    <a:lnTo>
                      <a:pt x="88" y="68"/>
                    </a:lnTo>
                    <a:lnTo>
                      <a:pt x="104" y="54"/>
                    </a:lnTo>
                    <a:lnTo>
                      <a:pt x="122" y="44"/>
                    </a:lnTo>
                    <a:lnTo>
                      <a:pt x="140" y="32"/>
                    </a:lnTo>
                    <a:lnTo>
                      <a:pt x="158" y="24"/>
                    </a:lnTo>
                    <a:lnTo>
                      <a:pt x="158" y="24"/>
                    </a:lnTo>
                    <a:lnTo>
                      <a:pt x="186" y="14"/>
                    </a:lnTo>
                    <a:lnTo>
                      <a:pt x="214" y="6"/>
                    </a:lnTo>
                    <a:lnTo>
                      <a:pt x="246" y="2"/>
                    </a:lnTo>
                    <a:lnTo>
                      <a:pt x="276" y="0"/>
                    </a:lnTo>
                    <a:lnTo>
                      <a:pt x="276" y="0"/>
                    </a:lnTo>
                    <a:lnTo>
                      <a:pt x="302" y="2"/>
                    </a:lnTo>
                    <a:lnTo>
                      <a:pt x="326" y="6"/>
                    </a:lnTo>
                    <a:lnTo>
                      <a:pt x="350" y="10"/>
                    </a:lnTo>
                    <a:lnTo>
                      <a:pt x="374" y="18"/>
                    </a:lnTo>
                    <a:lnTo>
                      <a:pt x="398" y="28"/>
                    </a:lnTo>
                    <a:lnTo>
                      <a:pt x="422" y="38"/>
                    </a:lnTo>
                    <a:lnTo>
                      <a:pt x="442" y="52"/>
                    </a:lnTo>
                    <a:lnTo>
                      <a:pt x="462" y="68"/>
                    </a:lnTo>
                    <a:lnTo>
                      <a:pt x="462" y="68"/>
                    </a:lnTo>
                    <a:lnTo>
                      <a:pt x="482" y="88"/>
                    </a:lnTo>
                    <a:lnTo>
                      <a:pt x="500" y="108"/>
                    </a:lnTo>
                    <a:lnTo>
                      <a:pt x="514" y="130"/>
                    </a:lnTo>
                    <a:lnTo>
                      <a:pt x="528" y="154"/>
                    </a:lnTo>
                    <a:lnTo>
                      <a:pt x="536" y="178"/>
                    </a:lnTo>
                    <a:lnTo>
                      <a:pt x="544" y="204"/>
                    </a:lnTo>
                    <a:lnTo>
                      <a:pt x="550" y="230"/>
                    </a:lnTo>
                    <a:lnTo>
                      <a:pt x="552" y="256"/>
                    </a:lnTo>
                    <a:lnTo>
                      <a:pt x="552" y="256"/>
                    </a:lnTo>
                    <a:lnTo>
                      <a:pt x="552" y="268"/>
                    </a:lnTo>
                    <a:lnTo>
                      <a:pt x="548" y="278"/>
                    </a:lnTo>
                    <a:lnTo>
                      <a:pt x="544" y="286"/>
                    </a:lnTo>
                    <a:lnTo>
                      <a:pt x="538" y="294"/>
                    </a:lnTo>
                    <a:lnTo>
                      <a:pt x="538" y="294"/>
                    </a:lnTo>
                    <a:lnTo>
                      <a:pt x="532" y="298"/>
                    </a:lnTo>
                    <a:lnTo>
                      <a:pt x="526" y="298"/>
                    </a:lnTo>
                    <a:lnTo>
                      <a:pt x="526" y="298"/>
                    </a:lnTo>
                    <a:lnTo>
                      <a:pt x="518" y="302"/>
                    </a:lnTo>
                    <a:lnTo>
                      <a:pt x="508" y="302"/>
                    </a:lnTo>
                    <a:lnTo>
                      <a:pt x="508" y="302"/>
                    </a:lnTo>
                    <a:lnTo>
                      <a:pt x="496" y="302"/>
                    </a:lnTo>
                    <a:lnTo>
                      <a:pt x="488" y="298"/>
                    </a:lnTo>
                    <a:lnTo>
                      <a:pt x="488" y="298"/>
                    </a:lnTo>
                    <a:lnTo>
                      <a:pt x="486" y="298"/>
                    </a:lnTo>
                    <a:lnTo>
                      <a:pt x="480" y="296"/>
                    </a:lnTo>
                    <a:lnTo>
                      <a:pt x="474" y="294"/>
                    </a:lnTo>
                    <a:lnTo>
                      <a:pt x="472" y="292"/>
                    </a:lnTo>
                    <a:lnTo>
                      <a:pt x="472" y="292"/>
                    </a:lnTo>
                    <a:lnTo>
                      <a:pt x="460" y="284"/>
                    </a:lnTo>
                    <a:lnTo>
                      <a:pt x="448" y="272"/>
                    </a:lnTo>
                    <a:lnTo>
                      <a:pt x="438" y="258"/>
                    </a:lnTo>
                    <a:lnTo>
                      <a:pt x="436" y="250"/>
                    </a:lnTo>
                    <a:lnTo>
                      <a:pt x="434" y="240"/>
                    </a:lnTo>
                    <a:lnTo>
                      <a:pt x="434" y="240"/>
                    </a:lnTo>
                    <a:lnTo>
                      <a:pt x="434" y="240"/>
                    </a:lnTo>
                    <a:lnTo>
                      <a:pt x="434" y="240"/>
                    </a:lnTo>
                    <a:lnTo>
                      <a:pt x="432" y="240"/>
                    </a:lnTo>
                    <a:lnTo>
                      <a:pt x="432" y="240"/>
                    </a:lnTo>
                    <a:lnTo>
                      <a:pt x="432" y="242"/>
                    </a:lnTo>
                    <a:lnTo>
                      <a:pt x="432" y="242"/>
                    </a:lnTo>
                    <a:lnTo>
                      <a:pt x="432" y="242"/>
                    </a:lnTo>
                    <a:lnTo>
                      <a:pt x="432" y="242"/>
                    </a:lnTo>
                    <a:lnTo>
                      <a:pt x="434" y="250"/>
                    </a:lnTo>
                    <a:lnTo>
                      <a:pt x="438" y="260"/>
                    </a:lnTo>
                    <a:lnTo>
                      <a:pt x="448" y="274"/>
                    </a:lnTo>
                    <a:lnTo>
                      <a:pt x="460" y="284"/>
                    </a:lnTo>
                    <a:lnTo>
                      <a:pt x="472" y="292"/>
                    </a:lnTo>
                    <a:lnTo>
                      <a:pt x="472" y="292"/>
                    </a:lnTo>
                    <a:lnTo>
                      <a:pt x="474" y="294"/>
                    </a:lnTo>
                    <a:lnTo>
                      <a:pt x="480" y="296"/>
                    </a:lnTo>
                    <a:lnTo>
                      <a:pt x="486" y="298"/>
                    </a:lnTo>
                    <a:lnTo>
                      <a:pt x="488" y="300"/>
                    </a:lnTo>
                    <a:lnTo>
                      <a:pt x="488" y="300"/>
                    </a:lnTo>
                    <a:lnTo>
                      <a:pt x="496" y="302"/>
                    </a:lnTo>
                    <a:lnTo>
                      <a:pt x="508" y="304"/>
                    </a:lnTo>
                    <a:lnTo>
                      <a:pt x="508" y="304"/>
                    </a:lnTo>
                    <a:lnTo>
                      <a:pt x="518" y="302"/>
                    </a:lnTo>
                    <a:lnTo>
                      <a:pt x="526" y="300"/>
                    </a:lnTo>
                    <a:lnTo>
                      <a:pt x="526" y="300"/>
                    </a:lnTo>
                    <a:lnTo>
                      <a:pt x="532" y="298"/>
                    </a:lnTo>
                    <a:lnTo>
                      <a:pt x="538" y="294"/>
                    </a:lnTo>
                    <a:lnTo>
                      <a:pt x="538" y="294"/>
                    </a:lnTo>
                    <a:lnTo>
                      <a:pt x="544" y="288"/>
                    </a:lnTo>
                    <a:lnTo>
                      <a:pt x="550" y="278"/>
                    </a:lnTo>
                    <a:lnTo>
                      <a:pt x="552" y="268"/>
                    </a:lnTo>
                    <a:lnTo>
                      <a:pt x="552" y="256"/>
                    </a:lnTo>
                    <a:lnTo>
                      <a:pt x="552" y="256"/>
                    </a:lnTo>
                    <a:lnTo>
                      <a:pt x="550" y="230"/>
                    </a:lnTo>
                    <a:lnTo>
                      <a:pt x="544" y="204"/>
                    </a:lnTo>
                    <a:lnTo>
                      <a:pt x="538" y="178"/>
                    </a:lnTo>
                    <a:lnTo>
                      <a:pt x="528" y="154"/>
                    </a:lnTo>
                    <a:lnTo>
                      <a:pt x="516" y="130"/>
                    </a:lnTo>
                    <a:lnTo>
                      <a:pt x="500" y="108"/>
                    </a:lnTo>
                    <a:lnTo>
                      <a:pt x="482" y="88"/>
                    </a:lnTo>
                    <a:lnTo>
                      <a:pt x="462" y="68"/>
                    </a:lnTo>
                    <a:lnTo>
                      <a:pt x="462" y="68"/>
                    </a:lnTo>
                    <a:lnTo>
                      <a:pt x="442" y="52"/>
                    </a:lnTo>
                    <a:lnTo>
                      <a:pt x="422" y="38"/>
                    </a:lnTo>
                    <a:lnTo>
                      <a:pt x="398" y="26"/>
                    </a:lnTo>
                    <a:lnTo>
                      <a:pt x="376" y="18"/>
                    </a:lnTo>
                    <a:lnTo>
                      <a:pt x="350" y="10"/>
                    </a:lnTo>
                    <a:lnTo>
                      <a:pt x="326" y="4"/>
                    </a:lnTo>
                    <a:lnTo>
                      <a:pt x="302" y="2"/>
                    </a:lnTo>
                    <a:lnTo>
                      <a:pt x="276" y="0"/>
                    </a:lnTo>
                    <a:close/>
                  </a:path>
                </a:pathLst>
              </a:custGeom>
              <a:solidFill>
                <a:srgbClr val="DCD8D6"/>
              </a:solidFill>
              <a:ln>
                <a:noFill/>
              </a:ln>
            </p:spPr>
            <p:txBody>
              <a:bodyPr vert="horz" wrap="square" lIns="91440" tIns="45720" rIns="91440" bIns="45720" numCol="1" anchor="t" anchorCtr="0" compatLnSpc="1"/>
              <a:lstStyle/>
              <a:p>
                <a:endParaRPr lang="zh-CN" altLang="en-US"/>
              </a:p>
            </p:txBody>
          </p:sp>
          <p:sp>
            <p:nvSpPr>
              <p:cNvPr id="831" name="Freeform 210"/>
              <p:cNvSpPr/>
              <p:nvPr/>
            </p:nvSpPr>
            <p:spPr bwMode="auto">
              <a:xfrm>
                <a:off x="2615" y="3263"/>
                <a:ext cx="552" cy="304"/>
              </a:xfrm>
              <a:custGeom>
                <a:avLst/>
                <a:gdLst>
                  <a:gd name="T0" fmla="*/ 214 w 552"/>
                  <a:gd name="T1" fmla="*/ 6 h 304"/>
                  <a:gd name="T2" fmla="*/ 138 w 552"/>
                  <a:gd name="T3" fmla="*/ 32 h 304"/>
                  <a:gd name="T4" fmla="*/ 74 w 552"/>
                  <a:gd name="T5" fmla="*/ 84 h 304"/>
                  <a:gd name="T6" fmla="*/ 34 w 552"/>
                  <a:gd name="T7" fmla="*/ 138 h 304"/>
                  <a:gd name="T8" fmla="*/ 0 w 552"/>
                  <a:gd name="T9" fmla="*/ 258 h 304"/>
                  <a:gd name="T10" fmla="*/ 14 w 552"/>
                  <a:gd name="T11" fmla="*/ 294 h 304"/>
                  <a:gd name="T12" fmla="*/ 46 w 552"/>
                  <a:gd name="T13" fmla="*/ 304 h 304"/>
                  <a:gd name="T14" fmla="*/ 64 w 552"/>
                  <a:gd name="T15" fmla="*/ 300 h 304"/>
                  <a:gd name="T16" fmla="*/ 80 w 552"/>
                  <a:gd name="T17" fmla="*/ 292 h 304"/>
                  <a:gd name="T18" fmla="*/ 110 w 552"/>
                  <a:gd name="T19" fmla="*/ 260 h 304"/>
                  <a:gd name="T20" fmla="*/ 116 w 552"/>
                  <a:gd name="T21" fmla="*/ 236 h 304"/>
                  <a:gd name="T22" fmla="*/ 134 w 552"/>
                  <a:gd name="T23" fmla="*/ 186 h 304"/>
                  <a:gd name="T24" fmla="*/ 168 w 552"/>
                  <a:gd name="T25" fmla="*/ 148 h 304"/>
                  <a:gd name="T26" fmla="*/ 206 w 552"/>
                  <a:gd name="T27" fmla="*/ 120 h 304"/>
                  <a:gd name="T28" fmla="*/ 276 w 552"/>
                  <a:gd name="T29" fmla="*/ 108 h 304"/>
                  <a:gd name="T30" fmla="*/ 374 w 552"/>
                  <a:gd name="T31" fmla="*/ 138 h 304"/>
                  <a:gd name="T32" fmla="*/ 402 w 552"/>
                  <a:gd name="T33" fmla="*/ 168 h 304"/>
                  <a:gd name="T34" fmla="*/ 436 w 552"/>
                  <a:gd name="T35" fmla="*/ 234 h 304"/>
                  <a:gd name="T36" fmla="*/ 424 w 552"/>
                  <a:gd name="T37" fmla="*/ 206 h 304"/>
                  <a:gd name="T38" fmla="*/ 384 w 552"/>
                  <a:gd name="T39" fmla="*/ 146 h 304"/>
                  <a:gd name="T40" fmla="*/ 328 w 552"/>
                  <a:gd name="T41" fmla="*/ 116 h 304"/>
                  <a:gd name="T42" fmla="*/ 258 w 552"/>
                  <a:gd name="T43" fmla="*/ 108 h 304"/>
                  <a:gd name="T44" fmla="*/ 194 w 552"/>
                  <a:gd name="T45" fmla="*/ 128 h 304"/>
                  <a:gd name="T46" fmla="*/ 146 w 552"/>
                  <a:gd name="T47" fmla="*/ 170 h 304"/>
                  <a:gd name="T48" fmla="*/ 118 w 552"/>
                  <a:gd name="T49" fmla="*/ 218 h 304"/>
                  <a:gd name="T50" fmla="*/ 114 w 552"/>
                  <a:gd name="T51" fmla="*/ 242 h 304"/>
                  <a:gd name="T52" fmla="*/ 90 w 552"/>
                  <a:gd name="T53" fmla="*/ 284 h 304"/>
                  <a:gd name="T54" fmla="*/ 72 w 552"/>
                  <a:gd name="T55" fmla="*/ 296 h 304"/>
                  <a:gd name="T56" fmla="*/ 56 w 552"/>
                  <a:gd name="T57" fmla="*/ 302 h 304"/>
                  <a:gd name="T58" fmla="*/ 24 w 552"/>
                  <a:gd name="T59" fmla="*/ 298 h 304"/>
                  <a:gd name="T60" fmla="*/ 2 w 552"/>
                  <a:gd name="T61" fmla="*/ 274 h 304"/>
                  <a:gd name="T62" fmla="*/ 10 w 552"/>
                  <a:gd name="T63" fmla="*/ 196 h 304"/>
                  <a:gd name="T64" fmla="*/ 46 w 552"/>
                  <a:gd name="T65" fmla="*/ 118 h 304"/>
                  <a:gd name="T66" fmla="*/ 104 w 552"/>
                  <a:gd name="T67" fmla="*/ 54 h 304"/>
                  <a:gd name="T68" fmla="*/ 158 w 552"/>
                  <a:gd name="T69" fmla="*/ 24 h 304"/>
                  <a:gd name="T70" fmla="*/ 276 w 552"/>
                  <a:gd name="T71" fmla="*/ 0 h 304"/>
                  <a:gd name="T72" fmla="*/ 350 w 552"/>
                  <a:gd name="T73" fmla="*/ 10 h 304"/>
                  <a:gd name="T74" fmla="*/ 442 w 552"/>
                  <a:gd name="T75" fmla="*/ 52 h 304"/>
                  <a:gd name="T76" fmla="*/ 500 w 552"/>
                  <a:gd name="T77" fmla="*/ 108 h 304"/>
                  <a:gd name="T78" fmla="*/ 544 w 552"/>
                  <a:gd name="T79" fmla="*/ 204 h 304"/>
                  <a:gd name="T80" fmla="*/ 552 w 552"/>
                  <a:gd name="T81" fmla="*/ 268 h 304"/>
                  <a:gd name="T82" fmla="*/ 538 w 552"/>
                  <a:gd name="T83" fmla="*/ 294 h 304"/>
                  <a:gd name="T84" fmla="*/ 518 w 552"/>
                  <a:gd name="T85" fmla="*/ 302 h 304"/>
                  <a:gd name="T86" fmla="*/ 488 w 552"/>
                  <a:gd name="T87" fmla="*/ 298 h 304"/>
                  <a:gd name="T88" fmla="*/ 474 w 552"/>
                  <a:gd name="T89" fmla="*/ 294 h 304"/>
                  <a:gd name="T90" fmla="*/ 448 w 552"/>
                  <a:gd name="T91" fmla="*/ 272 h 304"/>
                  <a:gd name="T92" fmla="*/ 434 w 552"/>
                  <a:gd name="T93" fmla="*/ 240 h 304"/>
                  <a:gd name="T94" fmla="*/ 432 w 552"/>
                  <a:gd name="T95" fmla="*/ 240 h 304"/>
                  <a:gd name="T96" fmla="*/ 432 w 552"/>
                  <a:gd name="T97" fmla="*/ 242 h 304"/>
                  <a:gd name="T98" fmla="*/ 460 w 552"/>
                  <a:gd name="T99" fmla="*/ 284 h 304"/>
                  <a:gd name="T100" fmla="*/ 480 w 552"/>
                  <a:gd name="T101" fmla="*/ 296 h 304"/>
                  <a:gd name="T102" fmla="*/ 496 w 552"/>
                  <a:gd name="T103" fmla="*/ 302 h 304"/>
                  <a:gd name="T104" fmla="*/ 526 w 552"/>
                  <a:gd name="T105" fmla="*/ 300 h 304"/>
                  <a:gd name="T106" fmla="*/ 538 w 552"/>
                  <a:gd name="T107" fmla="*/ 294 h 304"/>
                  <a:gd name="T108" fmla="*/ 552 w 552"/>
                  <a:gd name="T109" fmla="*/ 256 h 304"/>
                  <a:gd name="T110" fmla="*/ 538 w 552"/>
                  <a:gd name="T111" fmla="*/ 178 h 304"/>
                  <a:gd name="T112" fmla="*/ 482 w 552"/>
                  <a:gd name="T113" fmla="*/ 88 h 304"/>
                  <a:gd name="T114" fmla="*/ 422 w 552"/>
                  <a:gd name="T115" fmla="*/ 38 h 304"/>
                  <a:gd name="T116" fmla="*/ 326 w 552"/>
                  <a:gd name="T117" fmla="*/ 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52" h="304">
                    <a:moveTo>
                      <a:pt x="276" y="0"/>
                    </a:moveTo>
                    <a:lnTo>
                      <a:pt x="276" y="0"/>
                    </a:lnTo>
                    <a:lnTo>
                      <a:pt x="246" y="2"/>
                    </a:lnTo>
                    <a:lnTo>
                      <a:pt x="214" y="6"/>
                    </a:lnTo>
                    <a:lnTo>
                      <a:pt x="186" y="14"/>
                    </a:lnTo>
                    <a:lnTo>
                      <a:pt x="158" y="24"/>
                    </a:lnTo>
                    <a:lnTo>
                      <a:pt x="158" y="24"/>
                    </a:lnTo>
                    <a:lnTo>
                      <a:pt x="138" y="32"/>
                    </a:lnTo>
                    <a:lnTo>
                      <a:pt x="120" y="42"/>
                    </a:lnTo>
                    <a:lnTo>
                      <a:pt x="104" y="54"/>
                    </a:lnTo>
                    <a:lnTo>
                      <a:pt x="88" y="68"/>
                    </a:lnTo>
                    <a:lnTo>
                      <a:pt x="74" y="84"/>
                    </a:lnTo>
                    <a:lnTo>
                      <a:pt x="60" y="100"/>
                    </a:lnTo>
                    <a:lnTo>
                      <a:pt x="46" y="118"/>
                    </a:lnTo>
                    <a:lnTo>
                      <a:pt x="34" y="138"/>
                    </a:lnTo>
                    <a:lnTo>
                      <a:pt x="34" y="138"/>
                    </a:lnTo>
                    <a:lnTo>
                      <a:pt x="22" y="166"/>
                    </a:lnTo>
                    <a:lnTo>
                      <a:pt x="10" y="196"/>
                    </a:lnTo>
                    <a:lnTo>
                      <a:pt x="4" y="226"/>
                    </a:lnTo>
                    <a:lnTo>
                      <a:pt x="0" y="258"/>
                    </a:lnTo>
                    <a:lnTo>
                      <a:pt x="0" y="258"/>
                    </a:lnTo>
                    <a:lnTo>
                      <a:pt x="2" y="274"/>
                    </a:lnTo>
                    <a:lnTo>
                      <a:pt x="6" y="286"/>
                    </a:lnTo>
                    <a:lnTo>
                      <a:pt x="14" y="294"/>
                    </a:lnTo>
                    <a:lnTo>
                      <a:pt x="24" y="300"/>
                    </a:lnTo>
                    <a:lnTo>
                      <a:pt x="24" y="300"/>
                    </a:lnTo>
                    <a:lnTo>
                      <a:pt x="34" y="302"/>
                    </a:lnTo>
                    <a:lnTo>
                      <a:pt x="46" y="304"/>
                    </a:lnTo>
                    <a:lnTo>
                      <a:pt x="46" y="304"/>
                    </a:lnTo>
                    <a:lnTo>
                      <a:pt x="56" y="302"/>
                    </a:lnTo>
                    <a:lnTo>
                      <a:pt x="64" y="300"/>
                    </a:lnTo>
                    <a:lnTo>
                      <a:pt x="64" y="300"/>
                    </a:lnTo>
                    <a:lnTo>
                      <a:pt x="66" y="298"/>
                    </a:lnTo>
                    <a:lnTo>
                      <a:pt x="72" y="296"/>
                    </a:lnTo>
                    <a:lnTo>
                      <a:pt x="76" y="294"/>
                    </a:lnTo>
                    <a:lnTo>
                      <a:pt x="80" y="292"/>
                    </a:lnTo>
                    <a:lnTo>
                      <a:pt x="80" y="292"/>
                    </a:lnTo>
                    <a:lnTo>
                      <a:pt x="90" y="286"/>
                    </a:lnTo>
                    <a:lnTo>
                      <a:pt x="102" y="274"/>
                    </a:lnTo>
                    <a:lnTo>
                      <a:pt x="110" y="260"/>
                    </a:lnTo>
                    <a:lnTo>
                      <a:pt x="112" y="252"/>
                    </a:lnTo>
                    <a:lnTo>
                      <a:pt x="114" y="244"/>
                    </a:lnTo>
                    <a:lnTo>
                      <a:pt x="114" y="244"/>
                    </a:lnTo>
                    <a:lnTo>
                      <a:pt x="116" y="236"/>
                    </a:lnTo>
                    <a:lnTo>
                      <a:pt x="116" y="236"/>
                    </a:lnTo>
                    <a:lnTo>
                      <a:pt x="120" y="220"/>
                    </a:lnTo>
                    <a:lnTo>
                      <a:pt x="124" y="204"/>
                    </a:lnTo>
                    <a:lnTo>
                      <a:pt x="134" y="186"/>
                    </a:lnTo>
                    <a:lnTo>
                      <a:pt x="146" y="170"/>
                    </a:lnTo>
                    <a:lnTo>
                      <a:pt x="146" y="170"/>
                    </a:lnTo>
                    <a:lnTo>
                      <a:pt x="156" y="160"/>
                    </a:lnTo>
                    <a:lnTo>
                      <a:pt x="168" y="148"/>
                    </a:lnTo>
                    <a:lnTo>
                      <a:pt x="194" y="128"/>
                    </a:lnTo>
                    <a:lnTo>
                      <a:pt x="194" y="128"/>
                    </a:lnTo>
                    <a:lnTo>
                      <a:pt x="206" y="120"/>
                    </a:lnTo>
                    <a:lnTo>
                      <a:pt x="206" y="120"/>
                    </a:lnTo>
                    <a:lnTo>
                      <a:pt x="242" y="112"/>
                    </a:lnTo>
                    <a:lnTo>
                      <a:pt x="258" y="110"/>
                    </a:lnTo>
                    <a:lnTo>
                      <a:pt x="276" y="108"/>
                    </a:lnTo>
                    <a:lnTo>
                      <a:pt x="276" y="108"/>
                    </a:lnTo>
                    <a:lnTo>
                      <a:pt x="304" y="110"/>
                    </a:lnTo>
                    <a:lnTo>
                      <a:pt x="328" y="116"/>
                    </a:lnTo>
                    <a:lnTo>
                      <a:pt x="350" y="126"/>
                    </a:lnTo>
                    <a:lnTo>
                      <a:pt x="374" y="138"/>
                    </a:lnTo>
                    <a:lnTo>
                      <a:pt x="374" y="138"/>
                    </a:lnTo>
                    <a:lnTo>
                      <a:pt x="384" y="148"/>
                    </a:lnTo>
                    <a:lnTo>
                      <a:pt x="394" y="158"/>
                    </a:lnTo>
                    <a:lnTo>
                      <a:pt x="402" y="168"/>
                    </a:lnTo>
                    <a:lnTo>
                      <a:pt x="410" y="180"/>
                    </a:lnTo>
                    <a:lnTo>
                      <a:pt x="410" y="180"/>
                    </a:lnTo>
                    <a:lnTo>
                      <a:pt x="424" y="206"/>
                    </a:lnTo>
                    <a:lnTo>
                      <a:pt x="436" y="234"/>
                    </a:lnTo>
                    <a:lnTo>
                      <a:pt x="436" y="234"/>
                    </a:lnTo>
                    <a:lnTo>
                      <a:pt x="436" y="232"/>
                    </a:lnTo>
                    <a:lnTo>
                      <a:pt x="436" y="232"/>
                    </a:lnTo>
                    <a:lnTo>
                      <a:pt x="424" y="206"/>
                    </a:lnTo>
                    <a:lnTo>
                      <a:pt x="410" y="180"/>
                    </a:lnTo>
                    <a:lnTo>
                      <a:pt x="410" y="180"/>
                    </a:lnTo>
                    <a:lnTo>
                      <a:pt x="394" y="156"/>
                    </a:lnTo>
                    <a:lnTo>
                      <a:pt x="384" y="146"/>
                    </a:lnTo>
                    <a:lnTo>
                      <a:pt x="374" y="138"/>
                    </a:lnTo>
                    <a:lnTo>
                      <a:pt x="374" y="138"/>
                    </a:lnTo>
                    <a:lnTo>
                      <a:pt x="350" y="124"/>
                    </a:lnTo>
                    <a:lnTo>
                      <a:pt x="328" y="116"/>
                    </a:lnTo>
                    <a:lnTo>
                      <a:pt x="304" y="110"/>
                    </a:lnTo>
                    <a:lnTo>
                      <a:pt x="276" y="108"/>
                    </a:lnTo>
                    <a:lnTo>
                      <a:pt x="276" y="108"/>
                    </a:lnTo>
                    <a:lnTo>
                      <a:pt x="258" y="108"/>
                    </a:lnTo>
                    <a:lnTo>
                      <a:pt x="242" y="112"/>
                    </a:lnTo>
                    <a:lnTo>
                      <a:pt x="206" y="118"/>
                    </a:lnTo>
                    <a:lnTo>
                      <a:pt x="206" y="118"/>
                    </a:lnTo>
                    <a:lnTo>
                      <a:pt x="194" y="128"/>
                    </a:lnTo>
                    <a:lnTo>
                      <a:pt x="194" y="128"/>
                    </a:lnTo>
                    <a:lnTo>
                      <a:pt x="168" y="148"/>
                    </a:lnTo>
                    <a:lnTo>
                      <a:pt x="156" y="158"/>
                    </a:lnTo>
                    <a:lnTo>
                      <a:pt x="146" y="170"/>
                    </a:lnTo>
                    <a:lnTo>
                      <a:pt x="146" y="170"/>
                    </a:lnTo>
                    <a:lnTo>
                      <a:pt x="134" y="186"/>
                    </a:lnTo>
                    <a:lnTo>
                      <a:pt x="124" y="202"/>
                    </a:lnTo>
                    <a:lnTo>
                      <a:pt x="118" y="218"/>
                    </a:lnTo>
                    <a:lnTo>
                      <a:pt x="116" y="234"/>
                    </a:lnTo>
                    <a:lnTo>
                      <a:pt x="116" y="234"/>
                    </a:lnTo>
                    <a:lnTo>
                      <a:pt x="114" y="242"/>
                    </a:lnTo>
                    <a:lnTo>
                      <a:pt x="114" y="242"/>
                    </a:lnTo>
                    <a:lnTo>
                      <a:pt x="112" y="252"/>
                    </a:lnTo>
                    <a:lnTo>
                      <a:pt x="110" y="260"/>
                    </a:lnTo>
                    <a:lnTo>
                      <a:pt x="102" y="274"/>
                    </a:lnTo>
                    <a:lnTo>
                      <a:pt x="90" y="284"/>
                    </a:lnTo>
                    <a:lnTo>
                      <a:pt x="80" y="292"/>
                    </a:lnTo>
                    <a:lnTo>
                      <a:pt x="80" y="292"/>
                    </a:lnTo>
                    <a:lnTo>
                      <a:pt x="76" y="294"/>
                    </a:lnTo>
                    <a:lnTo>
                      <a:pt x="72" y="296"/>
                    </a:lnTo>
                    <a:lnTo>
                      <a:pt x="66" y="298"/>
                    </a:lnTo>
                    <a:lnTo>
                      <a:pt x="64" y="298"/>
                    </a:lnTo>
                    <a:lnTo>
                      <a:pt x="64" y="298"/>
                    </a:lnTo>
                    <a:lnTo>
                      <a:pt x="56" y="302"/>
                    </a:lnTo>
                    <a:lnTo>
                      <a:pt x="46" y="302"/>
                    </a:lnTo>
                    <a:lnTo>
                      <a:pt x="46" y="302"/>
                    </a:lnTo>
                    <a:lnTo>
                      <a:pt x="34" y="302"/>
                    </a:lnTo>
                    <a:lnTo>
                      <a:pt x="24" y="298"/>
                    </a:lnTo>
                    <a:lnTo>
                      <a:pt x="24" y="298"/>
                    </a:lnTo>
                    <a:lnTo>
                      <a:pt x="14" y="294"/>
                    </a:lnTo>
                    <a:lnTo>
                      <a:pt x="6" y="286"/>
                    </a:lnTo>
                    <a:lnTo>
                      <a:pt x="2" y="274"/>
                    </a:lnTo>
                    <a:lnTo>
                      <a:pt x="0" y="258"/>
                    </a:lnTo>
                    <a:lnTo>
                      <a:pt x="0" y="258"/>
                    </a:lnTo>
                    <a:lnTo>
                      <a:pt x="4" y="226"/>
                    </a:lnTo>
                    <a:lnTo>
                      <a:pt x="10" y="196"/>
                    </a:lnTo>
                    <a:lnTo>
                      <a:pt x="22" y="166"/>
                    </a:lnTo>
                    <a:lnTo>
                      <a:pt x="36" y="138"/>
                    </a:lnTo>
                    <a:lnTo>
                      <a:pt x="36" y="138"/>
                    </a:lnTo>
                    <a:lnTo>
                      <a:pt x="46" y="118"/>
                    </a:lnTo>
                    <a:lnTo>
                      <a:pt x="60" y="100"/>
                    </a:lnTo>
                    <a:lnTo>
                      <a:pt x="74" y="84"/>
                    </a:lnTo>
                    <a:lnTo>
                      <a:pt x="88" y="68"/>
                    </a:lnTo>
                    <a:lnTo>
                      <a:pt x="104" y="54"/>
                    </a:lnTo>
                    <a:lnTo>
                      <a:pt x="122" y="44"/>
                    </a:lnTo>
                    <a:lnTo>
                      <a:pt x="140" y="32"/>
                    </a:lnTo>
                    <a:lnTo>
                      <a:pt x="158" y="24"/>
                    </a:lnTo>
                    <a:lnTo>
                      <a:pt x="158" y="24"/>
                    </a:lnTo>
                    <a:lnTo>
                      <a:pt x="186" y="14"/>
                    </a:lnTo>
                    <a:lnTo>
                      <a:pt x="214" y="6"/>
                    </a:lnTo>
                    <a:lnTo>
                      <a:pt x="246" y="2"/>
                    </a:lnTo>
                    <a:lnTo>
                      <a:pt x="276" y="0"/>
                    </a:lnTo>
                    <a:lnTo>
                      <a:pt x="276" y="0"/>
                    </a:lnTo>
                    <a:lnTo>
                      <a:pt x="302" y="2"/>
                    </a:lnTo>
                    <a:lnTo>
                      <a:pt x="326" y="6"/>
                    </a:lnTo>
                    <a:lnTo>
                      <a:pt x="350" y="10"/>
                    </a:lnTo>
                    <a:lnTo>
                      <a:pt x="374" y="18"/>
                    </a:lnTo>
                    <a:lnTo>
                      <a:pt x="398" y="28"/>
                    </a:lnTo>
                    <a:lnTo>
                      <a:pt x="422" y="38"/>
                    </a:lnTo>
                    <a:lnTo>
                      <a:pt x="442" y="52"/>
                    </a:lnTo>
                    <a:lnTo>
                      <a:pt x="462" y="68"/>
                    </a:lnTo>
                    <a:lnTo>
                      <a:pt x="462" y="68"/>
                    </a:lnTo>
                    <a:lnTo>
                      <a:pt x="482" y="88"/>
                    </a:lnTo>
                    <a:lnTo>
                      <a:pt x="500" y="108"/>
                    </a:lnTo>
                    <a:lnTo>
                      <a:pt x="514" y="130"/>
                    </a:lnTo>
                    <a:lnTo>
                      <a:pt x="528" y="154"/>
                    </a:lnTo>
                    <a:lnTo>
                      <a:pt x="536" y="178"/>
                    </a:lnTo>
                    <a:lnTo>
                      <a:pt x="544" y="204"/>
                    </a:lnTo>
                    <a:lnTo>
                      <a:pt x="550" y="230"/>
                    </a:lnTo>
                    <a:lnTo>
                      <a:pt x="552" y="256"/>
                    </a:lnTo>
                    <a:lnTo>
                      <a:pt x="552" y="256"/>
                    </a:lnTo>
                    <a:lnTo>
                      <a:pt x="552" y="268"/>
                    </a:lnTo>
                    <a:lnTo>
                      <a:pt x="548" y="278"/>
                    </a:lnTo>
                    <a:lnTo>
                      <a:pt x="544" y="286"/>
                    </a:lnTo>
                    <a:lnTo>
                      <a:pt x="538" y="294"/>
                    </a:lnTo>
                    <a:lnTo>
                      <a:pt x="538" y="294"/>
                    </a:lnTo>
                    <a:lnTo>
                      <a:pt x="532" y="298"/>
                    </a:lnTo>
                    <a:lnTo>
                      <a:pt x="526" y="298"/>
                    </a:lnTo>
                    <a:lnTo>
                      <a:pt x="526" y="298"/>
                    </a:lnTo>
                    <a:lnTo>
                      <a:pt x="518" y="302"/>
                    </a:lnTo>
                    <a:lnTo>
                      <a:pt x="508" y="302"/>
                    </a:lnTo>
                    <a:lnTo>
                      <a:pt x="508" y="302"/>
                    </a:lnTo>
                    <a:lnTo>
                      <a:pt x="496" y="302"/>
                    </a:lnTo>
                    <a:lnTo>
                      <a:pt x="488" y="298"/>
                    </a:lnTo>
                    <a:lnTo>
                      <a:pt x="488" y="298"/>
                    </a:lnTo>
                    <a:lnTo>
                      <a:pt x="486" y="298"/>
                    </a:lnTo>
                    <a:lnTo>
                      <a:pt x="480" y="296"/>
                    </a:lnTo>
                    <a:lnTo>
                      <a:pt x="474" y="294"/>
                    </a:lnTo>
                    <a:lnTo>
                      <a:pt x="472" y="292"/>
                    </a:lnTo>
                    <a:lnTo>
                      <a:pt x="472" y="292"/>
                    </a:lnTo>
                    <a:lnTo>
                      <a:pt x="460" y="284"/>
                    </a:lnTo>
                    <a:lnTo>
                      <a:pt x="448" y="272"/>
                    </a:lnTo>
                    <a:lnTo>
                      <a:pt x="438" y="258"/>
                    </a:lnTo>
                    <a:lnTo>
                      <a:pt x="436" y="250"/>
                    </a:lnTo>
                    <a:lnTo>
                      <a:pt x="434" y="240"/>
                    </a:lnTo>
                    <a:lnTo>
                      <a:pt x="434" y="240"/>
                    </a:lnTo>
                    <a:lnTo>
                      <a:pt x="434" y="240"/>
                    </a:lnTo>
                    <a:lnTo>
                      <a:pt x="434" y="240"/>
                    </a:lnTo>
                    <a:lnTo>
                      <a:pt x="432" y="240"/>
                    </a:lnTo>
                    <a:lnTo>
                      <a:pt x="432" y="240"/>
                    </a:lnTo>
                    <a:lnTo>
                      <a:pt x="432" y="242"/>
                    </a:lnTo>
                    <a:lnTo>
                      <a:pt x="432" y="242"/>
                    </a:lnTo>
                    <a:lnTo>
                      <a:pt x="432" y="242"/>
                    </a:lnTo>
                    <a:lnTo>
                      <a:pt x="432" y="242"/>
                    </a:lnTo>
                    <a:lnTo>
                      <a:pt x="434" y="250"/>
                    </a:lnTo>
                    <a:lnTo>
                      <a:pt x="438" y="260"/>
                    </a:lnTo>
                    <a:lnTo>
                      <a:pt x="448" y="274"/>
                    </a:lnTo>
                    <a:lnTo>
                      <a:pt x="460" y="284"/>
                    </a:lnTo>
                    <a:lnTo>
                      <a:pt x="472" y="292"/>
                    </a:lnTo>
                    <a:lnTo>
                      <a:pt x="472" y="292"/>
                    </a:lnTo>
                    <a:lnTo>
                      <a:pt x="474" y="294"/>
                    </a:lnTo>
                    <a:lnTo>
                      <a:pt x="480" y="296"/>
                    </a:lnTo>
                    <a:lnTo>
                      <a:pt x="486" y="298"/>
                    </a:lnTo>
                    <a:lnTo>
                      <a:pt x="488" y="300"/>
                    </a:lnTo>
                    <a:lnTo>
                      <a:pt x="488" y="300"/>
                    </a:lnTo>
                    <a:lnTo>
                      <a:pt x="496" y="302"/>
                    </a:lnTo>
                    <a:lnTo>
                      <a:pt x="508" y="304"/>
                    </a:lnTo>
                    <a:lnTo>
                      <a:pt x="508" y="304"/>
                    </a:lnTo>
                    <a:lnTo>
                      <a:pt x="518" y="302"/>
                    </a:lnTo>
                    <a:lnTo>
                      <a:pt x="526" y="300"/>
                    </a:lnTo>
                    <a:lnTo>
                      <a:pt x="526" y="300"/>
                    </a:lnTo>
                    <a:lnTo>
                      <a:pt x="532" y="298"/>
                    </a:lnTo>
                    <a:lnTo>
                      <a:pt x="538" y="294"/>
                    </a:lnTo>
                    <a:lnTo>
                      <a:pt x="538" y="294"/>
                    </a:lnTo>
                    <a:lnTo>
                      <a:pt x="544" y="288"/>
                    </a:lnTo>
                    <a:lnTo>
                      <a:pt x="550" y="278"/>
                    </a:lnTo>
                    <a:lnTo>
                      <a:pt x="552" y="268"/>
                    </a:lnTo>
                    <a:lnTo>
                      <a:pt x="552" y="256"/>
                    </a:lnTo>
                    <a:lnTo>
                      <a:pt x="552" y="256"/>
                    </a:lnTo>
                    <a:lnTo>
                      <a:pt x="550" y="230"/>
                    </a:lnTo>
                    <a:lnTo>
                      <a:pt x="544" y="204"/>
                    </a:lnTo>
                    <a:lnTo>
                      <a:pt x="538" y="178"/>
                    </a:lnTo>
                    <a:lnTo>
                      <a:pt x="528" y="154"/>
                    </a:lnTo>
                    <a:lnTo>
                      <a:pt x="516" y="130"/>
                    </a:lnTo>
                    <a:lnTo>
                      <a:pt x="500" y="108"/>
                    </a:lnTo>
                    <a:lnTo>
                      <a:pt x="482" y="88"/>
                    </a:lnTo>
                    <a:lnTo>
                      <a:pt x="462" y="68"/>
                    </a:lnTo>
                    <a:lnTo>
                      <a:pt x="462" y="68"/>
                    </a:lnTo>
                    <a:lnTo>
                      <a:pt x="442" y="52"/>
                    </a:lnTo>
                    <a:lnTo>
                      <a:pt x="422" y="38"/>
                    </a:lnTo>
                    <a:lnTo>
                      <a:pt x="398" y="26"/>
                    </a:lnTo>
                    <a:lnTo>
                      <a:pt x="376" y="18"/>
                    </a:lnTo>
                    <a:lnTo>
                      <a:pt x="350" y="10"/>
                    </a:lnTo>
                    <a:lnTo>
                      <a:pt x="326" y="4"/>
                    </a:lnTo>
                    <a:lnTo>
                      <a:pt x="302" y="2"/>
                    </a:lnTo>
                    <a:lnTo>
                      <a:pt x="276" y="0"/>
                    </a:lnTo>
                  </a:path>
                </a:pathLst>
              </a:custGeom>
              <a:noFill/>
              <a:ln>
                <a:noFill/>
              </a:ln>
            </p:spPr>
            <p:txBody>
              <a:bodyPr vert="horz" wrap="square" lIns="91440" tIns="45720" rIns="91440" bIns="45720" numCol="1" anchor="t" anchorCtr="0" compatLnSpc="1"/>
              <a:lstStyle/>
              <a:p>
                <a:endParaRPr lang="zh-CN" altLang="en-US"/>
              </a:p>
            </p:txBody>
          </p:sp>
          <p:sp>
            <p:nvSpPr>
              <p:cNvPr id="832" name="Freeform 211"/>
              <p:cNvSpPr/>
              <p:nvPr/>
            </p:nvSpPr>
            <p:spPr bwMode="auto">
              <a:xfrm>
                <a:off x="2615" y="3263"/>
                <a:ext cx="552" cy="302"/>
              </a:xfrm>
              <a:custGeom>
                <a:avLst/>
                <a:gdLst>
                  <a:gd name="T0" fmla="*/ 214 w 552"/>
                  <a:gd name="T1" fmla="*/ 6 h 302"/>
                  <a:gd name="T2" fmla="*/ 140 w 552"/>
                  <a:gd name="T3" fmla="*/ 32 h 302"/>
                  <a:gd name="T4" fmla="*/ 74 w 552"/>
                  <a:gd name="T5" fmla="*/ 84 h 302"/>
                  <a:gd name="T6" fmla="*/ 36 w 552"/>
                  <a:gd name="T7" fmla="*/ 138 h 302"/>
                  <a:gd name="T8" fmla="*/ 0 w 552"/>
                  <a:gd name="T9" fmla="*/ 258 h 302"/>
                  <a:gd name="T10" fmla="*/ 14 w 552"/>
                  <a:gd name="T11" fmla="*/ 294 h 302"/>
                  <a:gd name="T12" fmla="*/ 46 w 552"/>
                  <a:gd name="T13" fmla="*/ 302 h 302"/>
                  <a:gd name="T14" fmla="*/ 64 w 552"/>
                  <a:gd name="T15" fmla="*/ 298 h 302"/>
                  <a:gd name="T16" fmla="*/ 80 w 552"/>
                  <a:gd name="T17" fmla="*/ 292 h 302"/>
                  <a:gd name="T18" fmla="*/ 110 w 552"/>
                  <a:gd name="T19" fmla="*/ 260 h 302"/>
                  <a:gd name="T20" fmla="*/ 116 w 552"/>
                  <a:gd name="T21" fmla="*/ 234 h 302"/>
                  <a:gd name="T22" fmla="*/ 134 w 552"/>
                  <a:gd name="T23" fmla="*/ 186 h 302"/>
                  <a:gd name="T24" fmla="*/ 168 w 552"/>
                  <a:gd name="T25" fmla="*/ 148 h 302"/>
                  <a:gd name="T26" fmla="*/ 206 w 552"/>
                  <a:gd name="T27" fmla="*/ 118 h 302"/>
                  <a:gd name="T28" fmla="*/ 276 w 552"/>
                  <a:gd name="T29" fmla="*/ 108 h 302"/>
                  <a:gd name="T30" fmla="*/ 374 w 552"/>
                  <a:gd name="T31" fmla="*/ 138 h 302"/>
                  <a:gd name="T32" fmla="*/ 410 w 552"/>
                  <a:gd name="T33" fmla="*/ 180 h 302"/>
                  <a:gd name="T34" fmla="*/ 436 w 552"/>
                  <a:gd name="T35" fmla="*/ 232 h 302"/>
                  <a:gd name="T36" fmla="*/ 410 w 552"/>
                  <a:gd name="T37" fmla="*/ 178 h 302"/>
                  <a:gd name="T38" fmla="*/ 374 w 552"/>
                  <a:gd name="T39" fmla="*/ 138 h 302"/>
                  <a:gd name="T40" fmla="*/ 304 w 552"/>
                  <a:gd name="T41" fmla="*/ 108 h 302"/>
                  <a:gd name="T42" fmla="*/ 242 w 552"/>
                  <a:gd name="T43" fmla="*/ 110 h 302"/>
                  <a:gd name="T44" fmla="*/ 194 w 552"/>
                  <a:gd name="T45" fmla="*/ 128 h 302"/>
                  <a:gd name="T46" fmla="*/ 146 w 552"/>
                  <a:gd name="T47" fmla="*/ 170 h 302"/>
                  <a:gd name="T48" fmla="*/ 116 w 552"/>
                  <a:gd name="T49" fmla="*/ 234 h 302"/>
                  <a:gd name="T50" fmla="*/ 112 w 552"/>
                  <a:gd name="T51" fmla="*/ 250 h 302"/>
                  <a:gd name="T52" fmla="*/ 80 w 552"/>
                  <a:gd name="T53" fmla="*/ 290 h 302"/>
                  <a:gd name="T54" fmla="*/ 66 w 552"/>
                  <a:gd name="T55" fmla="*/ 296 h 302"/>
                  <a:gd name="T56" fmla="*/ 46 w 552"/>
                  <a:gd name="T57" fmla="*/ 302 h 302"/>
                  <a:gd name="T58" fmla="*/ 24 w 552"/>
                  <a:gd name="T59" fmla="*/ 298 h 302"/>
                  <a:gd name="T60" fmla="*/ 0 w 552"/>
                  <a:gd name="T61" fmla="*/ 258 h 302"/>
                  <a:gd name="T62" fmla="*/ 22 w 552"/>
                  <a:gd name="T63" fmla="*/ 166 h 302"/>
                  <a:gd name="T64" fmla="*/ 60 w 552"/>
                  <a:gd name="T65" fmla="*/ 100 h 302"/>
                  <a:gd name="T66" fmla="*/ 122 w 552"/>
                  <a:gd name="T67" fmla="*/ 44 h 302"/>
                  <a:gd name="T68" fmla="*/ 186 w 552"/>
                  <a:gd name="T69" fmla="*/ 14 h 302"/>
                  <a:gd name="T70" fmla="*/ 276 w 552"/>
                  <a:gd name="T71" fmla="*/ 2 h 302"/>
                  <a:gd name="T72" fmla="*/ 374 w 552"/>
                  <a:gd name="T73" fmla="*/ 18 h 302"/>
                  <a:gd name="T74" fmla="*/ 462 w 552"/>
                  <a:gd name="T75" fmla="*/ 68 h 302"/>
                  <a:gd name="T76" fmla="*/ 514 w 552"/>
                  <a:gd name="T77" fmla="*/ 130 h 302"/>
                  <a:gd name="T78" fmla="*/ 548 w 552"/>
                  <a:gd name="T79" fmla="*/ 228 h 302"/>
                  <a:gd name="T80" fmla="*/ 548 w 552"/>
                  <a:gd name="T81" fmla="*/ 278 h 302"/>
                  <a:gd name="T82" fmla="*/ 532 w 552"/>
                  <a:gd name="T83" fmla="*/ 298 h 302"/>
                  <a:gd name="T84" fmla="*/ 508 w 552"/>
                  <a:gd name="T85" fmla="*/ 302 h 302"/>
                  <a:gd name="T86" fmla="*/ 488 w 552"/>
                  <a:gd name="T87" fmla="*/ 298 h 302"/>
                  <a:gd name="T88" fmla="*/ 472 w 552"/>
                  <a:gd name="T89" fmla="*/ 292 h 302"/>
                  <a:gd name="T90" fmla="*/ 438 w 552"/>
                  <a:gd name="T91" fmla="*/ 258 h 302"/>
                  <a:gd name="T92" fmla="*/ 434 w 552"/>
                  <a:gd name="T93" fmla="*/ 240 h 302"/>
                  <a:gd name="T94" fmla="*/ 434 w 552"/>
                  <a:gd name="T95" fmla="*/ 240 h 302"/>
                  <a:gd name="T96" fmla="*/ 434 w 552"/>
                  <a:gd name="T97" fmla="*/ 240 h 302"/>
                  <a:gd name="T98" fmla="*/ 448 w 552"/>
                  <a:gd name="T99" fmla="*/ 272 h 302"/>
                  <a:gd name="T100" fmla="*/ 474 w 552"/>
                  <a:gd name="T101" fmla="*/ 294 h 302"/>
                  <a:gd name="T102" fmla="*/ 488 w 552"/>
                  <a:gd name="T103" fmla="*/ 298 h 302"/>
                  <a:gd name="T104" fmla="*/ 518 w 552"/>
                  <a:gd name="T105" fmla="*/ 302 h 302"/>
                  <a:gd name="T106" fmla="*/ 538 w 552"/>
                  <a:gd name="T107" fmla="*/ 294 h 302"/>
                  <a:gd name="T108" fmla="*/ 552 w 552"/>
                  <a:gd name="T109" fmla="*/ 268 h 302"/>
                  <a:gd name="T110" fmla="*/ 544 w 552"/>
                  <a:gd name="T111" fmla="*/ 204 h 302"/>
                  <a:gd name="T112" fmla="*/ 500 w 552"/>
                  <a:gd name="T113" fmla="*/ 108 h 302"/>
                  <a:gd name="T114" fmla="*/ 442 w 552"/>
                  <a:gd name="T115" fmla="*/ 52 h 302"/>
                  <a:gd name="T116" fmla="*/ 350 w 552"/>
                  <a:gd name="T117" fmla="*/ 1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52" h="302">
                    <a:moveTo>
                      <a:pt x="276" y="0"/>
                    </a:moveTo>
                    <a:lnTo>
                      <a:pt x="276" y="0"/>
                    </a:lnTo>
                    <a:lnTo>
                      <a:pt x="246" y="2"/>
                    </a:lnTo>
                    <a:lnTo>
                      <a:pt x="214" y="6"/>
                    </a:lnTo>
                    <a:lnTo>
                      <a:pt x="186" y="14"/>
                    </a:lnTo>
                    <a:lnTo>
                      <a:pt x="158" y="24"/>
                    </a:lnTo>
                    <a:lnTo>
                      <a:pt x="158" y="24"/>
                    </a:lnTo>
                    <a:lnTo>
                      <a:pt x="140" y="32"/>
                    </a:lnTo>
                    <a:lnTo>
                      <a:pt x="122" y="44"/>
                    </a:lnTo>
                    <a:lnTo>
                      <a:pt x="104" y="54"/>
                    </a:lnTo>
                    <a:lnTo>
                      <a:pt x="88" y="68"/>
                    </a:lnTo>
                    <a:lnTo>
                      <a:pt x="74" y="84"/>
                    </a:lnTo>
                    <a:lnTo>
                      <a:pt x="60" y="100"/>
                    </a:lnTo>
                    <a:lnTo>
                      <a:pt x="46" y="118"/>
                    </a:lnTo>
                    <a:lnTo>
                      <a:pt x="36" y="138"/>
                    </a:lnTo>
                    <a:lnTo>
                      <a:pt x="36" y="138"/>
                    </a:lnTo>
                    <a:lnTo>
                      <a:pt x="22" y="166"/>
                    </a:lnTo>
                    <a:lnTo>
                      <a:pt x="10" y="196"/>
                    </a:lnTo>
                    <a:lnTo>
                      <a:pt x="4" y="226"/>
                    </a:lnTo>
                    <a:lnTo>
                      <a:pt x="0" y="258"/>
                    </a:lnTo>
                    <a:lnTo>
                      <a:pt x="0" y="258"/>
                    </a:lnTo>
                    <a:lnTo>
                      <a:pt x="2" y="274"/>
                    </a:lnTo>
                    <a:lnTo>
                      <a:pt x="6" y="286"/>
                    </a:lnTo>
                    <a:lnTo>
                      <a:pt x="14" y="294"/>
                    </a:lnTo>
                    <a:lnTo>
                      <a:pt x="24" y="298"/>
                    </a:lnTo>
                    <a:lnTo>
                      <a:pt x="24" y="298"/>
                    </a:lnTo>
                    <a:lnTo>
                      <a:pt x="34" y="302"/>
                    </a:lnTo>
                    <a:lnTo>
                      <a:pt x="46" y="302"/>
                    </a:lnTo>
                    <a:lnTo>
                      <a:pt x="46" y="302"/>
                    </a:lnTo>
                    <a:lnTo>
                      <a:pt x="56" y="302"/>
                    </a:lnTo>
                    <a:lnTo>
                      <a:pt x="64" y="298"/>
                    </a:lnTo>
                    <a:lnTo>
                      <a:pt x="64" y="298"/>
                    </a:lnTo>
                    <a:lnTo>
                      <a:pt x="66" y="298"/>
                    </a:lnTo>
                    <a:lnTo>
                      <a:pt x="72" y="296"/>
                    </a:lnTo>
                    <a:lnTo>
                      <a:pt x="76" y="294"/>
                    </a:lnTo>
                    <a:lnTo>
                      <a:pt x="80" y="292"/>
                    </a:lnTo>
                    <a:lnTo>
                      <a:pt x="80" y="292"/>
                    </a:lnTo>
                    <a:lnTo>
                      <a:pt x="90" y="284"/>
                    </a:lnTo>
                    <a:lnTo>
                      <a:pt x="102" y="274"/>
                    </a:lnTo>
                    <a:lnTo>
                      <a:pt x="110" y="260"/>
                    </a:lnTo>
                    <a:lnTo>
                      <a:pt x="112" y="252"/>
                    </a:lnTo>
                    <a:lnTo>
                      <a:pt x="114" y="242"/>
                    </a:lnTo>
                    <a:lnTo>
                      <a:pt x="114" y="242"/>
                    </a:lnTo>
                    <a:lnTo>
                      <a:pt x="116" y="234"/>
                    </a:lnTo>
                    <a:lnTo>
                      <a:pt x="116" y="234"/>
                    </a:lnTo>
                    <a:lnTo>
                      <a:pt x="118" y="218"/>
                    </a:lnTo>
                    <a:lnTo>
                      <a:pt x="124" y="202"/>
                    </a:lnTo>
                    <a:lnTo>
                      <a:pt x="134" y="186"/>
                    </a:lnTo>
                    <a:lnTo>
                      <a:pt x="146" y="170"/>
                    </a:lnTo>
                    <a:lnTo>
                      <a:pt x="146" y="170"/>
                    </a:lnTo>
                    <a:lnTo>
                      <a:pt x="156" y="158"/>
                    </a:lnTo>
                    <a:lnTo>
                      <a:pt x="168" y="148"/>
                    </a:lnTo>
                    <a:lnTo>
                      <a:pt x="194" y="128"/>
                    </a:lnTo>
                    <a:lnTo>
                      <a:pt x="194" y="128"/>
                    </a:lnTo>
                    <a:lnTo>
                      <a:pt x="206" y="118"/>
                    </a:lnTo>
                    <a:lnTo>
                      <a:pt x="206" y="118"/>
                    </a:lnTo>
                    <a:lnTo>
                      <a:pt x="242" y="112"/>
                    </a:lnTo>
                    <a:lnTo>
                      <a:pt x="258" y="108"/>
                    </a:lnTo>
                    <a:lnTo>
                      <a:pt x="276" y="108"/>
                    </a:lnTo>
                    <a:lnTo>
                      <a:pt x="276" y="108"/>
                    </a:lnTo>
                    <a:lnTo>
                      <a:pt x="304" y="110"/>
                    </a:lnTo>
                    <a:lnTo>
                      <a:pt x="328" y="116"/>
                    </a:lnTo>
                    <a:lnTo>
                      <a:pt x="350" y="124"/>
                    </a:lnTo>
                    <a:lnTo>
                      <a:pt x="374" y="138"/>
                    </a:lnTo>
                    <a:lnTo>
                      <a:pt x="374" y="138"/>
                    </a:lnTo>
                    <a:lnTo>
                      <a:pt x="384" y="146"/>
                    </a:lnTo>
                    <a:lnTo>
                      <a:pt x="394" y="156"/>
                    </a:lnTo>
                    <a:lnTo>
                      <a:pt x="410" y="180"/>
                    </a:lnTo>
                    <a:lnTo>
                      <a:pt x="410" y="180"/>
                    </a:lnTo>
                    <a:lnTo>
                      <a:pt x="424" y="206"/>
                    </a:lnTo>
                    <a:lnTo>
                      <a:pt x="436" y="232"/>
                    </a:lnTo>
                    <a:lnTo>
                      <a:pt x="436" y="232"/>
                    </a:lnTo>
                    <a:lnTo>
                      <a:pt x="436" y="232"/>
                    </a:lnTo>
                    <a:lnTo>
                      <a:pt x="436" y="232"/>
                    </a:lnTo>
                    <a:lnTo>
                      <a:pt x="424" y="204"/>
                    </a:lnTo>
                    <a:lnTo>
                      <a:pt x="410" y="178"/>
                    </a:lnTo>
                    <a:lnTo>
                      <a:pt x="410" y="178"/>
                    </a:lnTo>
                    <a:lnTo>
                      <a:pt x="394" y="156"/>
                    </a:lnTo>
                    <a:lnTo>
                      <a:pt x="384" y="146"/>
                    </a:lnTo>
                    <a:lnTo>
                      <a:pt x="374" y="138"/>
                    </a:lnTo>
                    <a:lnTo>
                      <a:pt x="374" y="138"/>
                    </a:lnTo>
                    <a:lnTo>
                      <a:pt x="350" y="124"/>
                    </a:lnTo>
                    <a:lnTo>
                      <a:pt x="328" y="114"/>
                    </a:lnTo>
                    <a:lnTo>
                      <a:pt x="304" y="108"/>
                    </a:lnTo>
                    <a:lnTo>
                      <a:pt x="276" y="106"/>
                    </a:lnTo>
                    <a:lnTo>
                      <a:pt x="276" y="106"/>
                    </a:lnTo>
                    <a:lnTo>
                      <a:pt x="258" y="108"/>
                    </a:lnTo>
                    <a:lnTo>
                      <a:pt x="242" y="110"/>
                    </a:lnTo>
                    <a:lnTo>
                      <a:pt x="206" y="118"/>
                    </a:lnTo>
                    <a:lnTo>
                      <a:pt x="206" y="118"/>
                    </a:lnTo>
                    <a:lnTo>
                      <a:pt x="194" y="128"/>
                    </a:lnTo>
                    <a:lnTo>
                      <a:pt x="194" y="128"/>
                    </a:lnTo>
                    <a:lnTo>
                      <a:pt x="168" y="148"/>
                    </a:lnTo>
                    <a:lnTo>
                      <a:pt x="156" y="158"/>
                    </a:lnTo>
                    <a:lnTo>
                      <a:pt x="146" y="170"/>
                    </a:lnTo>
                    <a:lnTo>
                      <a:pt x="146" y="170"/>
                    </a:lnTo>
                    <a:lnTo>
                      <a:pt x="132" y="186"/>
                    </a:lnTo>
                    <a:lnTo>
                      <a:pt x="124" y="202"/>
                    </a:lnTo>
                    <a:lnTo>
                      <a:pt x="118" y="218"/>
                    </a:lnTo>
                    <a:lnTo>
                      <a:pt x="116" y="234"/>
                    </a:lnTo>
                    <a:lnTo>
                      <a:pt x="116" y="234"/>
                    </a:lnTo>
                    <a:lnTo>
                      <a:pt x="114" y="242"/>
                    </a:lnTo>
                    <a:lnTo>
                      <a:pt x="114" y="242"/>
                    </a:lnTo>
                    <a:lnTo>
                      <a:pt x="112" y="250"/>
                    </a:lnTo>
                    <a:lnTo>
                      <a:pt x="110" y="258"/>
                    </a:lnTo>
                    <a:lnTo>
                      <a:pt x="100" y="272"/>
                    </a:lnTo>
                    <a:lnTo>
                      <a:pt x="90" y="284"/>
                    </a:lnTo>
                    <a:lnTo>
                      <a:pt x="80" y="290"/>
                    </a:lnTo>
                    <a:lnTo>
                      <a:pt x="80" y="290"/>
                    </a:lnTo>
                    <a:lnTo>
                      <a:pt x="76" y="292"/>
                    </a:lnTo>
                    <a:lnTo>
                      <a:pt x="72" y="294"/>
                    </a:lnTo>
                    <a:lnTo>
                      <a:pt x="66" y="296"/>
                    </a:lnTo>
                    <a:lnTo>
                      <a:pt x="64" y="298"/>
                    </a:lnTo>
                    <a:lnTo>
                      <a:pt x="64" y="298"/>
                    </a:lnTo>
                    <a:lnTo>
                      <a:pt x="56" y="302"/>
                    </a:lnTo>
                    <a:lnTo>
                      <a:pt x="46" y="302"/>
                    </a:lnTo>
                    <a:lnTo>
                      <a:pt x="46" y="302"/>
                    </a:lnTo>
                    <a:lnTo>
                      <a:pt x="34" y="302"/>
                    </a:lnTo>
                    <a:lnTo>
                      <a:pt x="24" y="298"/>
                    </a:lnTo>
                    <a:lnTo>
                      <a:pt x="24" y="298"/>
                    </a:lnTo>
                    <a:lnTo>
                      <a:pt x="14" y="294"/>
                    </a:lnTo>
                    <a:lnTo>
                      <a:pt x="6" y="284"/>
                    </a:lnTo>
                    <a:lnTo>
                      <a:pt x="2" y="272"/>
                    </a:lnTo>
                    <a:lnTo>
                      <a:pt x="0" y="258"/>
                    </a:lnTo>
                    <a:lnTo>
                      <a:pt x="0" y="258"/>
                    </a:lnTo>
                    <a:lnTo>
                      <a:pt x="4" y="226"/>
                    </a:lnTo>
                    <a:lnTo>
                      <a:pt x="12" y="196"/>
                    </a:lnTo>
                    <a:lnTo>
                      <a:pt x="22" y="166"/>
                    </a:lnTo>
                    <a:lnTo>
                      <a:pt x="36" y="138"/>
                    </a:lnTo>
                    <a:lnTo>
                      <a:pt x="36" y="138"/>
                    </a:lnTo>
                    <a:lnTo>
                      <a:pt x="48" y="118"/>
                    </a:lnTo>
                    <a:lnTo>
                      <a:pt x="60" y="100"/>
                    </a:lnTo>
                    <a:lnTo>
                      <a:pt x="74" y="84"/>
                    </a:lnTo>
                    <a:lnTo>
                      <a:pt x="88" y="68"/>
                    </a:lnTo>
                    <a:lnTo>
                      <a:pt x="104" y="56"/>
                    </a:lnTo>
                    <a:lnTo>
                      <a:pt x="122" y="44"/>
                    </a:lnTo>
                    <a:lnTo>
                      <a:pt x="140" y="34"/>
                    </a:lnTo>
                    <a:lnTo>
                      <a:pt x="158" y="24"/>
                    </a:lnTo>
                    <a:lnTo>
                      <a:pt x="158" y="24"/>
                    </a:lnTo>
                    <a:lnTo>
                      <a:pt x="186" y="14"/>
                    </a:lnTo>
                    <a:lnTo>
                      <a:pt x="216" y="8"/>
                    </a:lnTo>
                    <a:lnTo>
                      <a:pt x="246" y="2"/>
                    </a:lnTo>
                    <a:lnTo>
                      <a:pt x="276" y="2"/>
                    </a:lnTo>
                    <a:lnTo>
                      <a:pt x="276" y="2"/>
                    </a:lnTo>
                    <a:lnTo>
                      <a:pt x="302" y="2"/>
                    </a:lnTo>
                    <a:lnTo>
                      <a:pt x="326" y="6"/>
                    </a:lnTo>
                    <a:lnTo>
                      <a:pt x="350" y="10"/>
                    </a:lnTo>
                    <a:lnTo>
                      <a:pt x="374" y="18"/>
                    </a:lnTo>
                    <a:lnTo>
                      <a:pt x="398" y="28"/>
                    </a:lnTo>
                    <a:lnTo>
                      <a:pt x="420" y="40"/>
                    </a:lnTo>
                    <a:lnTo>
                      <a:pt x="442" y="54"/>
                    </a:lnTo>
                    <a:lnTo>
                      <a:pt x="462" y="68"/>
                    </a:lnTo>
                    <a:lnTo>
                      <a:pt x="462" y="68"/>
                    </a:lnTo>
                    <a:lnTo>
                      <a:pt x="482" y="88"/>
                    </a:lnTo>
                    <a:lnTo>
                      <a:pt x="500" y="110"/>
                    </a:lnTo>
                    <a:lnTo>
                      <a:pt x="514" y="130"/>
                    </a:lnTo>
                    <a:lnTo>
                      <a:pt x="526" y="154"/>
                    </a:lnTo>
                    <a:lnTo>
                      <a:pt x="536" y="178"/>
                    </a:lnTo>
                    <a:lnTo>
                      <a:pt x="544" y="204"/>
                    </a:lnTo>
                    <a:lnTo>
                      <a:pt x="548" y="228"/>
                    </a:lnTo>
                    <a:lnTo>
                      <a:pt x="552" y="256"/>
                    </a:lnTo>
                    <a:lnTo>
                      <a:pt x="552" y="256"/>
                    </a:lnTo>
                    <a:lnTo>
                      <a:pt x="550" y="268"/>
                    </a:lnTo>
                    <a:lnTo>
                      <a:pt x="548" y="278"/>
                    </a:lnTo>
                    <a:lnTo>
                      <a:pt x="544" y="286"/>
                    </a:lnTo>
                    <a:lnTo>
                      <a:pt x="538" y="292"/>
                    </a:lnTo>
                    <a:lnTo>
                      <a:pt x="538" y="292"/>
                    </a:lnTo>
                    <a:lnTo>
                      <a:pt x="532" y="298"/>
                    </a:lnTo>
                    <a:lnTo>
                      <a:pt x="526" y="298"/>
                    </a:lnTo>
                    <a:lnTo>
                      <a:pt x="526" y="298"/>
                    </a:lnTo>
                    <a:lnTo>
                      <a:pt x="518" y="302"/>
                    </a:lnTo>
                    <a:lnTo>
                      <a:pt x="508" y="302"/>
                    </a:lnTo>
                    <a:lnTo>
                      <a:pt x="508" y="302"/>
                    </a:lnTo>
                    <a:lnTo>
                      <a:pt x="496" y="302"/>
                    </a:lnTo>
                    <a:lnTo>
                      <a:pt x="488" y="298"/>
                    </a:lnTo>
                    <a:lnTo>
                      <a:pt x="488" y="298"/>
                    </a:lnTo>
                    <a:lnTo>
                      <a:pt x="486" y="296"/>
                    </a:lnTo>
                    <a:lnTo>
                      <a:pt x="480" y="294"/>
                    </a:lnTo>
                    <a:lnTo>
                      <a:pt x="474" y="292"/>
                    </a:lnTo>
                    <a:lnTo>
                      <a:pt x="472" y="292"/>
                    </a:lnTo>
                    <a:lnTo>
                      <a:pt x="472" y="292"/>
                    </a:lnTo>
                    <a:lnTo>
                      <a:pt x="460" y="284"/>
                    </a:lnTo>
                    <a:lnTo>
                      <a:pt x="448" y="272"/>
                    </a:lnTo>
                    <a:lnTo>
                      <a:pt x="438" y="258"/>
                    </a:lnTo>
                    <a:lnTo>
                      <a:pt x="436" y="248"/>
                    </a:lnTo>
                    <a:lnTo>
                      <a:pt x="434" y="240"/>
                    </a:lnTo>
                    <a:lnTo>
                      <a:pt x="434" y="240"/>
                    </a:lnTo>
                    <a:lnTo>
                      <a:pt x="434" y="240"/>
                    </a:lnTo>
                    <a:lnTo>
                      <a:pt x="434" y="240"/>
                    </a:lnTo>
                    <a:lnTo>
                      <a:pt x="434" y="240"/>
                    </a:lnTo>
                    <a:lnTo>
                      <a:pt x="434" y="240"/>
                    </a:lnTo>
                    <a:lnTo>
                      <a:pt x="434" y="240"/>
                    </a:lnTo>
                    <a:lnTo>
                      <a:pt x="434" y="240"/>
                    </a:lnTo>
                    <a:lnTo>
                      <a:pt x="434" y="240"/>
                    </a:lnTo>
                    <a:lnTo>
                      <a:pt x="434" y="240"/>
                    </a:lnTo>
                    <a:lnTo>
                      <a:pt x="434" y="240"/>
                    </a:lnTo>
                    <a:lnTo>
                      <a:pt x="434" y="240"/>
                    </a:lnTo>
                    <a:lnTo>
                      <a:pt x="436" y="250"/>
                    </a:lnTo>
                    <a:lnTo>
                      <a:pt x="438" y="258"/>
                    </a:lnTo>
                    <a:lnTo>
                      <a:pt x="448" y="272"/>
                    </a:lnTo>
                    <a:lnTo>
                      <a:pt x="460" y="284"/>
                    </a:lnTo>
                    <a:lnTo>
                      <a:pt x="472" y="292"/>
                    </a:lnTo>
                    <a:lnTo>
                      <a:pt x="472" y="292"/>
                    </a:lnTo>
                    <a:lnTo>
                      <a:pt x="474" y="294"/>
                    </a:lnTo>
                    <a:lnTo>
                      <a:pt x="480" y="296"/>
                    </a:lnTo>
                    <a:lnTo>
                      <a:pt x="486" y="298"/>
                    </a:lnTo>
                    <a:lnTo>
                      <a:pt x="488" y="298"/>
                    </a:lnTo>
                    <a:lnTo>
                      <a:pt x="488" y="298"/>
                    </a:lnTo>
                    <a:lnTo>
                      <a:pt x="496" y="302"/>
                    </a:lnTo>
                    <a:lnTo>
                      <a:pt x="508" y="302"/>
                    </a:lnTo>
                    <a:lnTo>
                      <a:pt x="508" y="302"/>
                    </a:lnTo>
                    <a:lnTo>
                      <a:pt x="518" y="302"/>
                    </a:lnTo>
                    <a:lnTo>
                      <a:pt x="526" y="298"/>
                    </a:lnTo>
                    <a:lnTo>
                      <a:pt x="526" y="298"/>
                    </a:lnTo>
                    <a:lnTo>
                      <a:pt x="532" y="298"/>
                    </a:lnTo>
                    <a:lnTo>
                      <a:pt x="538" y="294"/>
                    </a:lnTo>
                    <a:lnTo>
                      <a:pt x="538" y="294"/>
                    </a:lnTo>
                    <a:lnTo>
                      <a:pt x="544" y="286"/>
                    </a:lnTo>
                    <a:lnTo>
                      <a:pt x="548" y="278"/>
                    </a:lnTo>
                    <a:lnTo>
                      <a:pt x="552" y="268"/>
                    </a:lnTo>
                    <a:lnTo>
                      <a:pt x="552" y="256"/>
                    </a:lnTo>
                    <a:lnTo>
                      <a:pt x="552" y="256"/>
                    </a:lnTo>
                    <a:lnTo>
                      <a:pt x="550" y="230"/>
                    </a:lnTo>
                    <a:lnTo>
                      <a:pt x="544" y="204"/>
                    </a:lnTo>
                    <a:lnTo>
                      <a:pt x="536" y="178"/>
                    </a:lnTo>
                    <a:lnTo>
                      <a:pt x="528" y="154"/>
                    </a:lnTo>
                    <a:lnTo>
                      <a:pt x="514" y="130"/>
                    </a:lnTo>
                    <a:lnTo>
                      <a:pt x="500" y="108"/>
                    </a:lnTo>
                    <a:lnTo>
                      <a:pt x="482" y="88"/>
                    </a:lnTo>
                    <a:lnTo>
                      <a:pt x="462" y="68"/>
                    </a:lnTo>
                    <a:lnTo>
                      <a:pt x="462" y="68"/>
                    </a:lnTo>
                    <a:lnTo>
                      <a:pt x="442" y="52"/>
                    </a:lnTo>
                    <a:lnTo>
                      <a:pt x="422" y="38"/>
                    </a:lnTo>
                    <a:lnTo>
                      <a:pt x="398" y="28"/>
                    </a:lnTo>
                    <a:lnTo>
                      <a:pt x="374" y="18"/>
                    </a:lnTo>
                    <a:lnTo>
                      <a:pt x="350" y="10"/>
                    </a:lnTo>
                    <a:lnTo>
                      <a:pt x="326" y="6"/>
                    </a:lnTo>
                    <a:lnTo>
                      <a:pt x="302" y="2"/>
                    </a:lnTo>
                    <a:lnTo>
                      <a:pt x="276" y="0"/>
                    </a:lnTo>
                    <a:close/>
                  </a:path>
                </a:pathLst>
              </a:custGeom>
              <a:solidFill>
                <a:srgbClr val="D9D6D4"/>
              </a:solidFill>
              <a:ln>
                <a:noFill/>
              </a:ln>
            </p:spPr>
            <p:txBody>
              <a:bodyPr vert="horz" wrap="square" lIns="91440" tIns="45720" rIns="91440" bIns="45720" numCol="1" anchor="t" anchorCtr="0" compatLnSpc="1"/>
              <a:lstStyle/>
              <a:p>
                <a:endParaRPr lang="zh-CN" altLang="en-US"/>
              </a:p>
            </p:txBody>
          </p:sp>
          <p:sp>
            <p:nvSpPr>
              <p:cNvPr id="833" name="Freeform 212"/>
              <p:cNvSpPr/>
              <p:nvPr/>
            </p:nvSpPr>
            <p:spPr bwMode="auto">
              <a:xfrm>
                <a:off x="2615" y="3263"/>
                <a:ext cx="552" cy="302"/>
              </a:xfrm>
              <a:custGeom>
                <a:avLst/>
                <a:gdLst>
                  <a:gd name="T0" fmla="*/ 214 w 552"/>
                  <a:gd name="T1" fmla="*/ 6 h 302"/>
                  <a:gd name="T2" fmla="*/ 140 w 552"/>
                  <a:gd name="T3" fmla="*/ 32 h 302"/>
                  <a:gd name="T4" fmla="*/ 74 w 552"/>
                  <a:gd name="T5" fmla="*/ 84 h 302"/>
                  <a:gd name="T6" fmla="*/ 36 w 552"/>
                  <a:gd name="T7" fmla="*/ 138 h 302"/>
                  <a:gd name="T8" fmla="*/ 0 w 552"/>
                  <a:gd name="T9" fmla="*/ 258 h 302"/>
                  <a:gd name="T10" fmla="*/ 14 w 552"/>
                  <a:gd name="T11" fmla="*/ 294 h 302"/>
                  <a:gd name="T12" fmla="*/ 46 w 552"/>
                  <a:gd name="T13" fmla="*/ 302 h 302"/>
                  <a:gd name="T14" fmla="*/ 64 w 552"/>
                  <a:gd name="T15" fmla="*/ 298 h 302"/>
                  <a:gd name="T16" fmla="*/ 80 w 552"/>
                  <a:gd name="T17" fmla="*/ 292 h 302"/>
                  <a:gd name="T18" fmla="*/ 110 w 552"/>
                  <a:gd name="T19" fmla="*/ 260 h 302"/>
                  <a:gd name="T20" fmla="*/ 116 w 552"/>
                  <a:gd name="T21" fmla="*/ 234 h 302"/>
                  <a:gd name="T22" fmla="*/ 134 w 552"/>
                  <a:gd name="T23" fmla="*/ 186 h 302"/>
                  <a:gd name="T24" fmla="*/ 168 w 552"/>
                  <a:gd name="T25" fmla="*/ 148 h 302"/>
                  <a:gd name="T26" fmla="*/ 206 w 552"/>
                  <a:gd name="T27" fmla="*/ 118 h 302"/>
                  <a:gd name="T28" fmla="*/ 276 w 552"/>
                  <a:gd name="T29" fmla="*/ 108 h 302"/>
                  <a:gd name="T30" fmla="*/ 374 w 552"/>
                  <a:gd name="T31" fmla="*/ 138 h 302"/>
                  <a:gd name="T32" fmla="*/ 410 w 552"/>
                  <a:gd name="T33" fmla="*/ 180 h 302"/>
                  <a:gd name="T34" fmla="*/ 436 w 552"/>
                  <a:gd name="T35" fmla="*/ 232 h 302"/>
                  <a:gd name="T36" fmla="*/ 410 w 552"/>
                  <a:gd name="T37" fmla="*/ 178 h 302"/>
                  <a:gd name="T38" fmla="*/ 374 w 552"/>
                  <a:gd name="T39" fmla="*/ 138 h 302"/>
                  <a:gd name="T40" fmla="*/ 304 w 552"/>
                  <a:gd name="T41" fmla="*/ 108 h 302"/>
                  <a:gd name="T42" fmla="*/ 242 w 552"/>
                  <a:gd name="T43" fmla="*/ 110 h 302"/>
                  <a:gd name="T44" fmla="*/ 194 w 552"/>
                  <a:gd name="T45" fmla="*/ 128 h 302"/>
                  <a:gd name="T46" fmla="*/ 146 w 552"/>
                  <a:gd name="T47" fmla="*/ 170 h 302"/>
                  <a:gd name="T48" fmla="*/ 116 w 552"/>
                  <a:gd name="T49" fmla="*/ 234 h 302"/>
                  <a:gd name="T50" fmla="*/ 112 w 552"/>
                  <a:gd name="T51" fmla="*/ 250 h 302"/>
                  <a:gd name="T52" fmla="*/ 80 w 552"/>
                  <a:gd name="T53" fmla="*/ 290 h 302"/>
                  <a:gd name="T54" fmla="*/ 66 w 552"/>
                  <a:gd name="T55" fmla="*/ 296 h 302"/>
                  <a:gd name="T56" fmla="*/ 46 w 552"/>
                  <a:gd name="T57" fmla="*/ 302 h 302"/>
                  <a:gd name="T58" fmla="*/ 24 w 552"/>
                  <a:gd name="T59" fmla="*/ 298 h 302"/>
                  <a:gd name="T60" fmla="*/ 0 w 552"/>
                  <a:gd name="T61" fmla="*/ 258 h 302"/>
                  <a:gd name="T62" fmla="*/ 22 w 552"/>
                  <a:gd name="T63" fmla="*/ 166 h 302"/>
                  <a:gd name="T64" fmla="*/ 60 w 552"/>
                  <a:gd name="T65" fmla="*/ 100 h 302"/>
                  <a:gd name="T66" fmla="*/ 122 w 552"/>
                  <a:gd name="T67" fmla="*/ 44 h 302"/>
                  <a:gd name="T68" fmla="*/ 186 w 552"/>
                  <a:gd name="T69" fmla="*/ 14 h 302"/>
                  <a:gd name="T70" fmla="*/ 276 w 552"/>
                  <a:gd name="T71" fmla="*/ 2 h 302"/>
                  <a:gd name="T72" fmla="*/ 374 w 552"/>
                  <a:gd name="T73" fmla="*/ 18 h 302"/>
                  <a:gd name="T74" fmla="*/ 462 w 552"/>
                  <a:gd name="T75" fmla="*/ 68 h 302"/>
                  <a:gd name="T76" fmla="*/ 514 w 552"/>
                  <a:gd name="T77" fmla="*/ 130 h 302"/>
                  <a:gd name="T78" fmla="*/ 548 w 552"/>
                  <a:gd name="T79" fmla="*/ 228 h 302"/>
                  <a:gd name="T80" fmla="*/ 548 w 552"/>
                  <a:gd name="T81" fmla="*/ 278 h 302"/>
                  <a:gd name="T82" fmla="*/ 532 w 552"/>
                  <a:gd name="T83" fmla="*/ 298 h 302"/>
                  <a:gd name="T84" fmla="*/ 508 w 552"/>
                  <a:gd name="T85" fmla="*/ 302 h 302"/>
                  <a:gd name="T86" fmla="*/ 488 w 552"/>
                  <a:gd name="T87" fmla="*/ 298 h 302"/>
                  <a:gd name="T88" fmla="*/ 472 w 552"/>
                  <a:gd name="T89" fmla="*/ 292 h 302"/>
                  <a:gd name="T90" fmla="*/ 438 w 552"/>
                  <a:gd name="T91" fmla="*/ 258 h 302"/>
                  <a:gd name="T92" fmla="*/ 434 w 552"/>
                  <a:gd name="T93" fmla="*/ 240 h 302"/>
                  <a:gd name="T94" fmla="*/ 434 w 552"/>
                  <a:gd name="T95" fmla="*/ 240 h 302"/>
                  <a:gd name="T96" fmla="*/ 434 w 552"/>
                  <a:gd name="T97" fmla="*/ 240 h 302"/>
                  <a:gd name="T98" fmla="*/ 448 w 552"/>
                  <a:gd name="T99" fmla="*/ 272 h 302"/>
                  <a:gd name="T100" fmla="*/ 474 w 552"/>
                  <a:gd name="T101" fmla="*/ 294 h 302"/>
                  <a:gd name="T102" fmla="*/ 488 w 552"/>
                  <a:gd name="T103" fmla="*/ 298 h 302"/>
                  <a:gd name="T104" fmla="*/ 518 w 552"/>
                  <a:gd name="T105" fmla="*/ 302 h 302"/>
                  <a:gd name="T106" fmla="*/ 538 w 552"/>
                  <a:gd name="T107" fmla="*/ 294 h 302"/>
                  <a:gd name="T108" fmla="*/ 552 w 552"/>
                  <a:gd name="T109" fmla="*/ 268 h 302"/>
                  <a:gd name="T110" fmla="*/ 544 w 552"/>
                  <a:gd name="T111" fmla="*/ 204 h 302"/>
                  <a:gd name="T112" fmla="*/ 500 w 552"/>
                  <a:gd name="T113" fmla="*/ 108 h 302"/>
                  <a:gd name="T114" fmla="*/ 442 w 552"/>
                  <a:gd name="T115" fmla="*/ 52 h 302"/>
                  <a:gd name="T116" fmla="*/ 350 w 552"/>
                  <a:gd name="T117" fmla="*/ 1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52" h="302">
                    <a:moveTo>
                      <a:pt x="276" y="0"/>
                    </a:moveTo>
                    <a:lnTo>
                      <a:pt x="276" y="0"/>
                    </a:lnTo>
                    <a:lnTo>
                      <a:pt x="246" y="2"/>
                    </a:lnTo>
                    <a:lnTo>
                      <a:pt x="214" y="6"/>
                    </a:lnTo>
                    <a:lnTo>
                      <a:pt x="186" y="14"/>
                    </a:lnTo>
                    <a:lnTo>
                      <a:pt x="158" y="24"/>
                    </a:lnTo>
                    <a:lnTo>
                      <a:pt x="158" y="24"/>
                    </a:lnTo>
                    <a:lnTo>
                      <a:pt x="140" y="32"/>
                    </a:lnTo>
                    <a:lnTo>
                      <a:pt x="122" y="44"/>
                    </a:lnTo>
                    <a:lnTo>
                      <a:pt x="104" y="54"/>
                    </a:lnTo>
                    <a:lnTo>
                      <a:pt x="88" y="68"/>
                    </a:lnTo>
                    <a:lnTo>
                      <a:pt x="74" y="84"/>
                    </a:lnTo>
                    <a:lnTo>
                      <a:pt x="60" y="100"/>
                    </a:lnTo>
                    <a:lnTo>
                      <a:pt x="46" y="118"/>
                    </a:lnTo>
                    <a:lnTo>
                      <a:pt x="36" y="138"/>
                    </a:lnTo>
                    <a:lnTo>
                      <a:pt x="36" y="138"/>
                    </a:lnTo>
                    <a:lnTo>
                      <a:pt x="22" y="166"/>
                    </a:lnTo>
                    <a:lnTo>
                      <a:pt x="10" y="196"/>
                    </a:lnTo>
                    <a:lnTo>
                      <a:pt x="4" y="226"/>
                    </a:lnTo>
                    <a:lnTo>
                      <a:pt x="0" y="258"/>
                    </a:lnTo>
                    <a:lnTo>
                      <a:pt x="0" y="258"/>
                    </a:lnTo>
                    <a:lnTo>
                      <a:pt x="2" y="274"/>
                    </a:lnTo>
                    <a:lnTo>
                      <a:pt x="6" y="286"/>
                    </a:lnTo>
                    <a:lnTo>
                      <a:pt x="14" y="294"/>
                    </a:lnTo>
                    <a:lnTo>
                      <a:pt x="24" y="298"/>
                    </a:lnTo>
                    <a:lnTo>
                      <a:pt x="24" y="298"/>
                    </a:lnTo>
                    <a:lnTo>
                      <a:pt x="34" y="302"/>
                    </a:lnTo>
                    <a:lnTo>
                      <a:pt x="46" y="302"/>
                    </a:lnTo>
                    <a:lnTo>
                      <a:pt x="46" y="302"/>
                    </a:lnTo>
                    <a:lnTo>
                      <a:pt x="56" y="302"/>
                    </a:lnTo>
                    <a:lnTo>
                      <a:pt x="64" y="298"/>
                    </a:lnTo>
                    <a:lnTo>
                      <a:pt x="64" y="298"/>
                    </a:lnTo>
                    <a:lnTo>
                      <a:pt x="66" y="298"/>
                    </a:lnTo>
                    <a:lnTo>
                      <a:pt x="72" y="296"/>
                    </a:lnTo>
                    <a:lnTo>
                      <a:pt x="76" y="294"/>
                    </a:lnTo>
                    <a:lnTo>
                      <a:pt x="80" y="292"/>
                    </a:lnTo>
                    <a:lnTo>
                      <a:pt x="80" y="292"/>
                    </a:lnTo>
                    <a:lnTo>
                      <a:pt x="90" y="284"/>
                    </a:lnTo>
                    <a:lnTo>
                      <a:pt x="102" y="274"/>
                    </a:lnTo>
                    <a:lnTo>
                      <a:pt x="110" y="260"/>
                    </a:lnTo>
                    <a:lnTo>
                      <a:pt x="112" y="252"/>
                    </a:lnTo>
                    <a:lnTo>
                      <a:pt x="114" y="242"/>
                    </a:lnTo>
                    <a:lnTo>
                      <a:pt x="114" y="242"/>
                    </a:lnTo>
                    <a:lnTo>
                      <a:pt x="116" y="234"/>
                    </a:lnTo>
                    <a:lnTo>
                      <a:pt x="116" y="234"/>
                    </a:lnTo>
                    <a:lnTo>
                      <a:pt x="118" y="218"/>
                    </a:lnTo>
                    <a:lnTo>
                      <a:pt x="124" y="202"/>
                    </a:lnTo>
                    <a:lnTo>
                      <a:pt x="134" y="186"/>
                    </a:lnTo>
                    <a:lnTo>
                      <a:pt x="146" y="170"/>
                    </a:lnTo>
                    <a:lnTo>
                      <a:pt x="146" y="170"/>
                    </a:lnTo>
                    <a:lnTo>
                      <a:pt x="156" y="158"/>
                    </a:lnTo>
                    <a:lnTo>
                      <a:pt x="168" y="148"/>
                    </a:lnTo>
                    <a:lnTo>
                      <a:pt x="194" y="128"/>
                    </a:lnTo>
                    <a:lnTo>
                      <a:pt x="194" y="128"/>
                    </a:lnTo>
                    <a:lnTo>
                      <a:pt x="206" y="118"/>
                    </a:lnTo>
                    <a:lnTo>
                      <a:pt x="206" y="118"/>
                    </a:lnTo>
                    <a:lnTo>
                      <a:pt x="242" y="112"/>
                    </a:lnTo>
                    <a:lnTo>
                      <a:pt x="258" y="108"/>
                    </a:lnTo>
                    <a:lnTo>
                      <a:pt x="276" y="108"/>
                    </a:lnTo>
                    <a:lnTo>
                      <a:pt x="276" y="108"/>
                    </a:lnTo>
                    <a:lnTo>
                      <a:pt x="304" y="110"/>
                    </a:lnTo>
                    <a:lnTo>
                      <a:pt x="328" y="116"/>
                    </a:lnTo>
                    <a:lnTo>
                      <a:pt x="350" y="124"/>
                    </a:lnTo>
                    <a:lnTo>
                      <a:pt x="374" y="138"/>
                    </a:lnTo>
                    <a:lnTo>
                      <a:pt x="374" y="138"/>
                    </a:lnTo>
                    <a:lnTo>
                      <a:pt x="384" y="146"/>
                    </a:lnTo>
                    <a:lnTo>
                      <a:pt x="394" y="156"/>
                    </a:lnTo>
                    <a:lnTo>
                      <a:pt x="410" y="180"/>
                    </a:lnTo>
                    <a:lnTo>
                      <a:pt x="410" y="180"/>
                    </a:lnTo>
                    <a:lnTo>
                      <a:pt x="424" y="206"/>
                    </a:lnTo>
                    <a:lnTo>
                      <a:pt x="436" y="232"/>
                    </a:lnTo>
                    <a:lnTo>
                      <a:pt x="436" y="232"/>
                    </a:lnTo>
                    <a:lnTo>
                      <a:pt x="436" y="232"/>
                    </a:lnTo>
                    <a:lnTo>
                      <a:pt x="436" y="232"/>
                    </a:lnTo>
                    <a:lnTo>
                      <a:pt x="424" y="204"/>
                    </a:lnTo>
                    <a:lnTo>
                      <a:pt x="410" y="178"/>
                    </a:lnTo>
                    <a:lnTo>
                      <a:pt x="410" y="178"/>
                    </a:lnTo>
                    <a:lnTo>
                      <a:pt x="394" y="156"/>
                    </a:lnTo>
                    <a:lnTo>
                      <a:pt x="384" y="146"/>
                    </a:lnTo>
                    <a:lnTo>
                      <a:pt x="374" y="138"/>
                    </a:lnTo>
                    <a:lnTo>
                      <a:pt x="374" y="138"/>
                    </a:lnTo>
                    <a:lnTo>
                      <a:pt x="350" y="124"/>
                    </a:lnTo>
                    <a:lnTo>
                      <a:pt x="328" y="114"/>
                    </a:lnTo>
                    <a:lnTo>
                      <a:pt x="304" y="108"/>
                    </a:lnTo>
                    <a:lnTo>
                      <a:pt x="276" y="106"/>
                    </a:lnTo>
                    <a:lnTo>
                      <a:pt x="276" y="106"/>
                    </a:lnTo>
                    <a:lnTo>
                      <a:pt x="258" y="108"/>
                    </a:lnTo>
                    <a:lnTo>
                      <a:pt x="242" y="110"/>
                    </a:lnTo>
                    <a:lnTo>
                      <a:pt x="206" y="118"/>
                    </a:lnTo>
                    <a:lnTo>
                      <a:pt x="206" y="118"/>
                    </a:lnTo>
                    <a:lnTo>
                      <a:pt x="194" y="128"/>
                    </a:lnTo>
                    <a:lnTo>
                      <a:pt x="194" y="128"/>
                    </a:lnTo>
                    <a:lnTo>
                      <a:pt x="168" y="148"/>
                    </a:lnTo>
                    <a:lnTo>
                      <a:pt x="156" y="158"/>
                    </a:lnTo>
                    <a:lnTo>
                      <a:pt x="146" y="170"/>
                    </a:lnTo>
                    <a:lnTo>
                      <a:pt x="146" y="170"/>
                    </a:lnTo>
                    <a:lnTo>
                      <a:pt x="132" y="186"/>
                    </a:lnTo>
                    <a:lnTo>
                      <a:pt x="124" y="202"/>
                    </a:lnTo>
                    <a:lnTo>
                      <a:pt x="118" y="218"/>
                    </a:lnTo>
                    <a:lnTo>
                      <a:pt x="116" y="234"/>
                    </a:lnTo>
                    <a:lnTo>
                      <a:pt x="116" y="234"/>
                    </a:lnTo>
                    <a:lnTo>
                      <a:pt x="114" y="242"/>
                    </a:lnTo>
                    <a:lnTo>
                      <a:pt x="114" y="242"/>
                    </a:lnTo>
                    <a:lnTo>
                      <a:pt x="112" y="250"/>
                    </a:lnTo>
                    <a:lnTo>
                      <a:pt x="110" y="258"/>
                    </a:lnTo>
                    <a:lnTo>
                      <a:pt x="100" y="272"/>
                    </a:lnTo>
                    <a:lnTo>
                      <a:pt x="90" y="284"/>
                    </a:lnTo>
                    <a:lnTo>
                      <a:pt x="80" y="290"/>
                    </a:lnTo>
                    <a:lnTo>
                      <a:pt x="80" y="290"/>
                    </a:lnTo>
                    <a:lnTo>
                      <a:pt x="76" y="292"/>
                    </a:lnTo>
                    <a:lnTo>
                      <a:pt x="72" y="294"/>
                    </a:lnTo>
                    <a:lnTo>
                      <a:pt x="66" y="296"/>
                    </a:lnTo>
                    <a:lnTo>
                      <a:pt x="64" y="298"/>
                    </a:lnTo>
                    <a:lnTo>
                      <a:pt x="64" y="298"/>
                    </a:lnTo>
                    <a:lnTo>
                      <a:pt x="56" y="302"/>
                    </a:lnTo>
                    <a:lnTo>
                      <a:pt x="46" y="302"/>
                    </a:lnTo>
                    <a:lnTo>
                      <a:pt x="46" y="302"/>
                    </a:lnTo>
                    <a:lnTo>
                      <a:pt x="34" y="302"/>
                    </a:lnTo>
                    <a:lnTo>
                      <a:pt x="24" y="298"/>
                    </a:lnTo>
                    <a:lnTo>
                      <a:pt x="24" y="298"/>
                    </a:lnTo>
                    <a:lnTo>
                      <a:pt x="14" y="294"/>
                    </a:lnTo>
                    <a:lnTo>
                      <a:pt x="6" y="284"/>
                    </a:lnTo>
                    <a:lnTo>
                      <a:pt x="2" y="272"/>
                    </a:lnTo>
                    <a:lnTo>
                      <a:pt x="0" y="258"/>
                    </a:lnTo>
                    <a:lnTo>
                      <a:pt x="0" y="258"/>
                    </a:lnTo>
                    <a:lnTo>
                      <a:pt x="4" y="226"/>
                    </a:lnTo>
                    <a:lnTo>
                      <a:pt x="12" y="196"/>
                    </a:lnTo>
                    <a:lnTo>
                      <a:pt x="22" y="166"/>
                    </a:lnTo>
                    <a:lnTo>
                      <a:pt x="36" y="138"/>
                    </a:lnTo>
                    <a:lnTo>
                      <a:pt x="36" y="138"/>
                    </a:lnTo>
                    <a:lnTo>
                      <a:pt x="48" y="118"/>
                    </a:lnTo>
                    <a:lnTo>
                      <a:pt x="60" y="100"/>
                    </a:lnTo>
                    <a:lnTo>
                      <a:pt x="74" y="84"/>
                    </a:lnTo>
                    <a:lnTo>
                      <a:pt x="88" y="68"/>
                    </a:lnTo>
                    <a:lnTo>
                      <a:pt x="104" y="56"/>
                    </a:lnTo>
                    <a:lnTo>
                      <a:pt x="122" y="44"/>
                    </a:lnTo>
                    <a:lnTo>
                      <a:pt x="140" y="34"/>
                    </a:lnTo>
                    <a:lnTo>
                      <a:pt x="158" y="24"/>
                    </a:lnTo>
                    <a:lnTo>
                      <a:pt x="158" y="24"/>
                    </a:lnTo>
                    <a:lnTo>
                      <a:pt x="186" y="14"/>
                    </a:lnTo>
                    <a:lnTo>
                      <a:pt x="216" y="8"/>
                    </a:lnTo>
                    <a:lnTo>
                      <a:pt x="246" y="2"/>
                    </a:lnTo>
                    <a:lnTo>
                      <a:pt x="276" y="2"/>
                    </a:lnTo>
                    <a:lnTo>
                      <a:pt x="276" y="2"/>
                    </a:lnTo>
                    <a:lnTo>
                      <a:pt x="302" y="2"/>
                    </a:lnTo>
                    <a:lnTo>
                      <a:pt x="326" y="6"/>
                    </a:lnTo>
                    <a:lnTo>
                      <a:pt x="350" y="10"/>
                    </a:lnTo>
                    <a:lnTo>
                      <a:pt x="374" y="18"/>
                    </a:lnTo>
                    <a:lnTo>
                      <a:pt x="398" y="28"/>
                    </a:lnTo>
                    <a:lnTo>
                      <a:pt x="420" y="40"/>
                    </a:lnTo>
                    <a:lnTo>
                      <a:pt x="442" y="54"/>
                    </a:lnTo>
                    <a:lnTo>
                      <a:pt x="462" y="68"/>
                    </a:lnTo>
                    <a:lnTo>
                      <a:pt x="462" y="68"/>
                    </a:lnTo>
                    <a:lnTo>
                      <a:pt x="482" y="88"/>
                    </a:lnTo>
                    <a:lnTo>
                      <a:pt x="500" y="110"/>
                    </a:lnTo>
                    <a:lnTo>
                      <a:pt x="514" y="130"/>
                    </a:lnTo>
                    <a:lnTo>
                      <a:pt x="526" y="154"/>
                    </a:lnTo>
                    <a:lnTo>
                      <a:pt x="536" y="178"/>
                    </a:lnTo>
                    <a:lnTo>
                      <a:pt x="544" y="204"/>
                    </a:lnTo>
                    <a:lnTo>
                      <a:pt x="548" y="228"/>
                    </a:lnTo>
                    <a:lnTo>
                      <a:pt x="552" y="256"/>
                    </a:lnTo>
                    <a:lnTo>
                      <a:pt x="552" y="256"/>
                    </a:lnTo>
                    <a:lnTo>
                      <a:pt x="550" y="268"/>
                    </a:lnTo>
                    <a:lnTo>
                      <a:pt x="548" y="278"/>
                    </a:lnTo>
                    <a:lnTo>
                      <a:pt x="544" y="286"/>
                    </a:lnTo>
                    <a:lnTo>
                      <a:pt x="538" y="292"/>
                    </a:lnTo>
                    <a:lnTo>
                      <a:pt x="538" y="292"/>
                    </a:lnTo>
                    <a:lnTo>
                      <a:pt x="532" y="298"/>
                    </a:lnTo>
                    <a:lnTo>
                      <a:pt x="526" y="298"/>
                    </a:lnTo>
                    <a:lnTo>
                      <a:pt x="526" y="298"/>
                    </a:lnTo>
                    <a:lnTo>
                      <a:pt x="518" y="302"/>
                    </a:lnTo>
                    <a:lnTo>
                      <a:pt x="508" y="302"/>
                    </a:lnTo>
                    <a:lnTo>
                      <a:pt x="508" y="302"/>
                    </a:lnTo>
                    <a:lnTo>
                      <a:pt x="496" y="302"/>
                    </a:lnTo>
                    <a:lnTo>
                      <a:pt x="488" y="298"/>
                    </a:lnTo>
                    <a:lnTo>
                      <a:pt x="488" y="298"/>
                    </a:lnTo>
                    <a:lnTo>
                      <a:pt x="486" y="296"/>
                    </a:lnTo>
                    <a:lnTo>
                      <a:pt x="480" y="294"/>
                    </a:lnTo>
                    <a:lnTo>
                      <a:pt x="474" y="292"/>
                    </a:lnTo>
                    <a:lnTo>
                      <a:pt x="472" y="292"/>
                    </a:lnTo>
                    <a:lnTo>
                      <a:pt x="472" y="292"/>
                    </a:lnTo>
                    <a:lnTo>
                      <a:pt x="460" y="284"/>
                    </a:lnTo>
                    <a:lnTo>
                      <a:pt x="448" y="272"/>
                    </a:lnTo>
                    <a:lnTo>
                      <a:pt x="438" y="258"/>
                    </a:lnTo>
                    <a:lnTo>
                      <a:pt x="436" y="248"/>
                    </a:lnTo>
                    <a:lnTo>
                      <a:pt x="434" y="240"/>
                    </a:lnTo>
                    <a:lnTo>
                      <a:pt x="434" y="240"/>
                    </a:lnTo>
                    <a:lnTo>
                      <a:pt x="434" y="240"/>
                    </a:lnTo>
                    <a:lnTo>
                      <a:pt x="434" y="240"/>
                    </a:lnTo>
                    <a:lnTo>
                      <a:pt x="434" y="240"/>
                    </a:lnTo>
                    <a:lnTo>
                      <a:pt x="434" y="240"/>
                    </a:lnTo>
                    <a:lnTo>
                      <a:pt x="434" y="240"/>
                    </a:lnTo>
                    <a:lnTo>
                      <a:pt x="434" y="240"/>
                    </a:lnTo>
                    <a:lnTo>
                      <a:pt x="434" y="240"/>
                    </a:lnTo>
                    <a:lnTo>
                      <a:pt x="434" y="240"/>
                    </a:lnTo>
                    <a:lnTo>
                      <a:pt x="434" y="240"/>
                    </a:lnTo>
                    <a:lnTo>
                      <a:pt x="434" y="240"/>
                    </a:lnTo>
                    <a:lnTo>
                      <a:pt x="436" y="250"/>
                    </a:lnTo>
                    <a:lnTo>
                      <a:pt x="438" y="258"/>
                    </a:lnTo>
                    <a:lnTo>
                      <a:pt x="448" y="272"/>
                    </a:lnTo>
                    <a:lnTo>
                      <a:pt x="460" y="284"/>
                    </a:lnTo>
                    <a:lnTo>
                      <a:pt x="472" y="292"/>
                    </a:lnTo>
                    <a:lnTo>
                      <a:pt x="472" y="292"/>
                    </a:lnTo>
                    <a:lnTo>
                      <a:pt x="474" y="294"/>
                    </a:lnTo>
                    <a:lnTo>
                      <a:pt x="480" y="296"/>
                    </a:lnTo>
                    <a:lnTo>
                      <a:pt x="486" y="298"/>
                    </a:lnTo>
                    <a:lnTo>
                      <a:pt x="488" y="298"/>
                    </a:lnTo>
                    <a:lnTo>
                      <a:pt x="488" y="298"/>
                    </a:lnTo>
                    <a:lnTo>
                      <a:pt x="496" y="302"/>
                    </a:lnTo>
                    <a:lnTo>
                      <a:pt x="508" y="302"/>
                    </a:lnTo>
                    <a:lnTo>
                      <a:pt x="508" y="302"/>
                    </a:lnTo>
                    <a:lnTo>
                      <a:pt x="518" y="302"/>
                    </a:lnTo>
                    <a:lnTo>
                      <a:pt x="526" y="298"/>
                    </a:lnTo>
                    <a:lnTo>
                      <a:pt x="526" y="298"/>
                    </a:lnTo>
                    <a:lnTo>
                      <a:pt x="532" y="298"/>
                    </a:lnTo>
                    <a:lnTo>
                      <a:pt x="538" y="294"/>
                    </a:lnTo>
                    <a:lnTo>
                      <a:pt x="538" y="294"/>
                    </a:lnTo>
                    <a:lnTo>
                      <a:pt x="544" y="286"/>
                    </a:lnTo>
                    <a:lnTo>
                      <a:pt x="548" y="278"/>
                    </a:lnTo>
                    <a:lnTo>
                      <a:pt x="552" y="268"/>
                    </a:lnTo>
                    <a:lnTo>
                      <a:pt x="552" y="256"/>
                    </a:lnTo>
                    <a:lnTo>
                      <a:pt x="552" y="256"/>
                    </a:lnTo>
                    <a:lnTo>
                      <a:pt x="550" y="230"/>
                    </a:lnTo>
                    <a:lnTo>
                      <a:pt x="544" y="204"/>
                    </a:lnTo>
                    <a:lnTo>
                      <a:pt x="536" y="178"/>
                    </a:lnTo>
                    <a:lnTo>
                      <a:pt x="528" y="154"/>
                    </a:lnTo>
                    <a:lnTo>
                      <a:pt x="514" y="130"/>
                    </a:lnTo>
                    <a:lnTo>
                      <a:pt x="500" y="108"/>
                    </a:lnTo>
                    <a:lnTo>
                      <a:pt x="482" y="88"/>
                    </a:lnTo>
                    <a:lnTo>
                      <a:pt x="462" y="68"/>
                    </a:lnTo>
                    <a:lnTo>
                      <a:pt x="462" y="68"/>
                    </a:lnTo>
                    <a:lnTo>
                      <a:pt x="442" y="52"/>
                    </a:lnTo>
                    <a:lnTo>
                      <a:pt x="422" y="38"/>
                    </a:lnTo>
                    <a:lnTo>
                      <a:pt x="398" y="28"/>
                    </a:lnTo>
                    <a:lnTo>
                      <a:pt x="374" y="18"/>
                    </a:lnTo>
                    <a:lnTo>
                      <a:pt x="350" y="10"/>
                    </a:lnTo>
                    <a:lnTo>
                      <a:pt x="326" y="6"/>
                    </a:lnTo>
                    <a:lnTo>
                      <a:pt x="302" y="2"/>
                    </a:lnTo>
                    <a:lnTo>
                      <a:pt x="276" y="0"/>
                    </a:lnTo>
                  </a:path>
                </a:pathLst>
              </a:custGeom>
              <a:noFill/>
              <a:ln>
                <a:noFill/>
              </a:ln>
            </p:spPr>
            <p:txBody>
              <a:bodyPr vert="horz" wrap="square" lIns="91440" tIns="45720" rIns="91440" bIns="45720" numCol="1" anchor="t" anchorCtr="0" compatLnSpc="1"/>
              <a:lstStyle/>
              <a:p>
                <a:endParaRPr lang="zh-CN" altLang="en-US"/>
              </a:p>
            </p:txBody>
          </p:sp>
          <p:sp>
            <p:nvSpPr>
              <p:cNvPr id="834" name="Freeform 213"/>
              <p:cNvSpPr/>
              <p:nvPr/>
            </p:nvSpPr>
            <p:spPr bwMode="auto">
              <a:xfrm>
                <a:off x="2615" y="3265"/>
                <a:ext cx="552" cy="300"/>
              </a:xfrm>
              <a:custGeom>
                <a:avLst/>
                <a:gdLst>
                  <a:gd name="T0" fmla="*/ 216 w 552"/>
                  <a:gd name="T1" fmla="*/ 6 h 300"/>
                  <a:gd name="T2" fmla="*/ 140 w 552"/>
                  <a:gd name="T3" fmla="*/ 32 h 300"/>
                  <a:gd name="T4" fmla="*/ 74 w 552"/>
                  <a:gd name="T5" fmla="*/ 82 h 300"/>
                  <a:gd name="T6" fmla="*/ 36 w 552"/>
                  <a:gd name="T7" fmla="*/ 136 h 300"/>
                  <a:gd name="T8" fmla="*/ 0 w 552"/>
                  <a:gd name="T9" fmla="*/ 256 h 300"/>
                  <a:gd name="T10" fmla="*/ 14 w 552"/>
                  <a:gd name="T11" fmla="*/ 292 h 300"/>
                  <a:gd name="T12" fmla="*/ 46 w 552"/>
                  <a:gd name="T13" fmla="*/ 300 h 300"/>
                  <a:gd name="T14" fmla="*/ 64 w 552"/>
                  <a:gd name="T15" fmla="*/ 296 h 300"/>
                  <a:gd name="T16" fmla="*/ 80 w 552"/>
                  <a:gd name="T17" fmla="*/ 288 h 300"/>
                  <a:gd name="T18" fmla="*/ 110 w 552"/>
                  <a:gd name="T19" fmla="*/ 256 h 300"/>
                  <a:gd name="T20" fmla="*/ 116 w 552"/>
                  <a:gd name="T21" fmla="*/ 232 h 300"/>
                  <a:gd name="T22" fmla="*/ 132 w 552"/>
                  <a:gd name="T23" fmla="*/ 184 h 300"/>
                  <a:gd name="T24" fmla="*/ 168 w 552"/>
                  <a:gd name="T25" fmla="*/ 146 h 300"/>
                  <a:gd name="T26" fmla="*/ 206 w 552"/>
                  <a:gd name="T27" fmla="*/ 116 h 300"/>
                  <a:gd name="T28" fmla="*/ 276 w 552"/>
                  <a:gd name="T29" fmla="*/ 104 h 300"/>
                  <a:gd name="T30" fmla="*/ 374 w 552"/>
                  <a:gd name="T31" fmla="*/ 136 h 300"/>
                  <a:gd name="T32" fmla="*/ 410 w 552"/>
                  <a:gd name="T33" fmla="*/ 176 h 300"/>
                  <a:gd name="T34" fmla="*/ 436 w 552"/>
                  <a:gd name="T35" fmla="*/ 230 h 300"/>
                  <a:gd name="T36" fmla="*/ 436 w 552"/>
                  <a:gd name="T37" fmla="*/ 230 h 300"/>
                  <a:gd name="T38" fmla="*/ 394 w 552"/>
                  <a:gd name="T39" fmla="*/ 154 h 300"/>
                  <a:gd name="T40" fmla="*/ 350 w 552"/>
                  <a:gd name="T41" fmla="*/ 122 h 300"/>
                  <a:gd name="T42" fmla="*/ 276 w 552"/>
                  <a:gd name="T43" fmla="*/ 104 h 300"/>
                  <a:gd name="T44" fmla="*/ 206 w 552"/>
                  <a:gd name="T45" fmla="*/ 116 h 300"/>
                  <a:gd name="T46" fmla="*/ 156 w 552"/>
                  <a:gd name="T47" fmla="*/ 156 h 300"/>
                  <a:gd name="T48" fmla="*/ 124 w 552"/>
                  <a:gd name="T49" fmla="*/ 198 h 300"/>
                  <a:gd name="T50" fmla="*/ 114 w 552"/>
                  <a:gd name="T51" fmla="*/ 238 h 300"/>
                  <a:gd name="T52" fmla="*/ 100 w 552"/>
                  <a:gd name="T53" fmla="*/ 270 h 300"/>
                  <a:gd name="T54" fmla="*/ 76 w 552"/>
                  <a:gd name="T55" fmla="*/ 290 h 300"/>
                  <a:gd name="T56" fmla="*/ 64 w 552"/>
                  <a:gd name="T57" fmla="*/ 296 h 300"/>
                  <a:gd name="T58" fmla="*/ 34 w 552"/>
                  <a:gd name="T59" fmla="*/ 298 h 300"/>
                  <a:gd name="T60" fmla="*/ 8 w 552"/>
                  <a:gd name="T61" fmla="*/ 282 h 300"/>
                  <a:gd name="T62" fmla="*/ 6 w 552"/>
                  <a:gd name="T63" fmla="*/ 224 h 300"/>
                  <a:gd name="T64" fmla="*/ 36 w 552"/>
                  <a:gd name="T65" fmla="*/ 136 h 300"/>
                  <a:gd name="T66" fmla="*/ 90 w 552"/>
                  <a:gd name="T67" fmla="*/ 68 h 300"/>
                  <a:gd name="T68" fmla="*/ 158 w 552"/>
                  <a:gd name="T69" fmla="*/ 24 h 300"/>
                  <a:gd name="T70" fmla="*/ 246 w 552"/>
                  <a:gd name="T71" fmla="*/ 2 h 300"/>
                  <a:gd name="T72" fmla="*/ 326 w 552"/>
                  <a:gd name="T73" fmla="*/ 4 h 300"/>
                  <a:gd name="T74" fmla="*/ 420 w 552"/>
                  <a:gd name="T75" fmla="*/ 38 h 300"/>
                  <a:gd name="T76" fmla="*/ 482 w 552"/>
                  <a:gd name="T77" fmla="*/ 86 h 300"/>
                  <a:gd name="T78" fmla="*/ 536 w 552"/>
                  <a:gd name="T79" fmla="*/ 176 h 300"/>
                  <a:gd name="T80" fmla="*/ 550 w 552"/>
                  <a:gd name="T81" fmla="*/ 254 h 300"/>
                  <a:gd name="T82" fmla="*/ 538 w 552"/>
                  <a:gd name="T83" fmla="*/ 290 h 300"/>
                  <a:gd name="T84" fmla="*/ 526 w 552"/>
                  <a:gd name="T85" fmla="*/ 296 h 300"/>
                  <a:gd name="T86" fmla="*/ 496 w 552"/>
                  <a:gd name="T87" fmla="*/ 298 h 300"/>
                  <a:gd name="T88" fmla="*/ 480 w 552"/>
                  <a:gd name="T89" fmla="*/ 292 h 300"/>
                  <a:gd name="T90" fmla="*/ 460 w 552"/>
                  <a:gd name="T91" fmla="*/ 280 h 300"/>
                  <a:gd name="T92" fmla="*/ 434 w 552"/>
                  <a:gd name="T93" fmla="*/ 238 h 300"/>
                  <a:gd name="T94" fmla="*/ 434 w 552"/>
                  <a:gd name="T95" fmla="*/ 236 h 300"/>
                  <a:gd name="T96" fmla="*/ 434 w 552"/>
                  <a:gd name="T97" fmla="*/ 238 h 300"/>
                  <a:gd name="T98" fmla="*/ 448 w 552"/>
                  <a:gd name="T99" fmla="*/ 270 h 300"/>
                  <a:gd name="T100" fmla="*/ 474 w 552"/>
                  <a:gd name="T101" fmla="*/ 290 h 300"/>
                  <a:gd name="T102" fmla="*/ 488 w 552"/>
                  <a:gd name="T103" fmla="*/ 296 h 300"/>
                  <a:gd name="T104" fmla="*/ 518 w 552"/>
                  <a:gd name="T105" fmla="*/ 300 h 300"/>
                  <a:gd name="T106" fmla="*/ 538 w 552"/>
                  <a:gd name="T107" fmla="*/ 290 h 300"/>
                  <a:gd name="T108" fmla="*/ 550 w 552"/>
                  <a:gd name="T109" fmla="*/ 266 h 300"/>
                  <a:gd name="T110" fmla="*/ 544 w 552"/>
                  <a:gd name="T111" fmla="*/ 202 h 300"/>
                  <a:gd name="T112" fmla="*/ 500 w 552"/>
                  <a:gd name="T113" fmla="*/ 108 h 300"/>
                  <a:gd name="T114" fmla="*/ 442 w 552"/>
                  <a:gd name="T115" fmla="*/ 52 h 300"/>
                  <a:gd name="T116" fmla="*/ 350 w 552"/>
                  <a:gd name="T117" fmla="*/ 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52" h="300">
                    <a:moveTo>
                      <a:pt x="276" y="0"/>
                    </a:moveTo>
                    <a:lnTo>
                      <a:pt x="276" y="0"/>
                    </a:lnTo>
                    <a:lnTo>
                      <a:pt x="246" y="0"/>
                    </a:lnTo>
                    <a:lnTo>
                      <a:pt x="216" y="6"/>
                    </a:lnTo>
                    <a:lnTo>
                      <a:pt x="186" y="12"/>
                    </a:lnTo>
                    <a:lnTo>
                      <a:pt x="158" y="22"/>
                    </a:lnTo>
                    <a:lnTo>
                      <a:pt x="158" y="22"/>
                    </a:lnTo>
                    <a:lnTo>
                      <a:pt x="140" y="32"/>
                    </a:lnTo>
                    <a:lnTo>
                      <a:pt x="122" y="42"/>
                    </a:lnTo>
                    <a:lnTo>
                      <a:pt x="104" y="54"/>
                    </a:lnTo>
                    <a:lnTo>
                      <a:pt x="88" y="66"/>
                    </a:lnTo>
                    <a:lnTo>
                      <a:pt x="74" y="82"/>
                    </a:lnTo>
                    <a:lnTo>
                      <a:pt x="60" y="98"/>
                    </a:lnTo>
                    <a:lnTo>
                      <a:pt x="48" y="116"/>
                    </a:lnTo>
                    <a:lnTo>
                      <a:pt x="36" y="136"/>
                    </a:lnTo>
                    <a:lnTo>
                      <a:pt x="36" y="136"/>
                    </a:lnTo>
                    <a:lnTo>
                      <a:pt x="22" y="164"/>
                    </a:lnTo>
                    <a:lnTo>
                      <a:pt x="12" y="194"/>
                    </a:lnTo>
                    <a:lnTo>
                      <a:pt x="4" y="224"/>
                    </a:lnTo>
                    <a:lnTo>
                      <a:pt x="0" y="256"/>
                    </a:lnTo>
                    <a:lnTo>
                      <a:pt x="0" y="256"/>
                    </a:lnTo>
                    <a:lnTo>
                      <a:pt x="2" y="270"/>
                    </a:lnTo>
                    <a:lnTo>
                      <a:pt x="6" y="282"/>
                    </a:lnTo>
                    <a:lnTo>
                      <a:pt x="14" y="292"/>
                    </a:lnTo>
                    <a:lnTo>
                      <a:pt x="24" y="296"/>
                    </a:lnTo>
                    <a:lnTo>
                      <a:pt x="24" y="296"/>
                    </a:lnTo>
                    <a:lnTo>
                      <a:pt x="34" y="300"/>
                    </a:lnTo>
                    <a:lnTo>
                      <a:pt x="46" y="300"/>
                    </a:lnTo>
                    <a:lnTo>
                      <a:pt x="46" y="300"/>
                    </a:lnTo>
                    <a:lnTo>
                      <a:pt x="56" y="300"/>
                    </a:lnTo>
                    <a:lnTo>
                      <a:pt x="64" y="296"/>
                    </a:lnTo>
                    <a:lnTo>
                      <a:pt x="64" y="296"/>
                    </a:lnTo>
                    <a:lnTo>
                      <a:pt x="66" y="294"/>
                    </a:lnTo>
                    <a:lnTo>
                      <a:pt x="72" y="292"/>
                    </a:lnTo>
                    <a:lnTo>
                      <a:pt x="76" y="290"/>
                    </a:lnTo>
                    <a:lnTo>
                      <a:pt x="80" y="288"/>
                    </a:lnTo>
                    <a:lnTo>
                      <a:pt x="80" y="288"/>
                    </a:lnTo>
                    <a:lnTo>
                      <a:pt x="90" y="282"/>
                    </a:lnTo>
                    <a:lnTo>
                      <a:pt x="100" y="270"/>
                    </a:lnTo>
                    <a:lnTo>
                      <a:pt x="110" y="256"/>
                    </a:lnTo>
                    <a:lnTo>
                      <a:pt x="112" y="248"/>
                    </a:lnTo>
                    <a:lnTo>
                      <a:pt x="114" y="240"/>
                    </a:lnTo>
                    <a:lnTo>
                      <a:pt x="114" y="240"/>
                    </a:lnTo>
                    <a:lnTo>
                      <a:pt x="116" y="232"/>
                    </a:lnTo>
                    <a:lnTo>
                      <a:pt x="116" y="232"/>
                    </a:lnTo>
                    <a:lnTo>
                      <a:pt x="118" y="216"/>
                    </a:lnTo>
                    <a:lnTo>
                      <a:pt x="124" y="200"/>
                    </a:lnTo>
                    <a:lnTo>
                      <a:pt x="132" y="184"/>
                    </a:lnTo>
                    <a:lnTo>
                      <a:pt x="146" y="168"/>
                    </a:lnTo>
                    <a:lnTo>
                      <a:pt x="146" y="168"/>
                    </a:lnTo>
                    <a:lnTo>
                      <a:pt x="156" y="156"/>
                    </a:lnTo>
                    <a:lnTo>
                      <a:pt x="168" y="146"/>
                    </a:lnTo>
                    <a:lnTo>
                      <a:pt x="194" y="126"/>
                    </a:lnTo>
                    <a:lnTo>
                      <a:pt x="194" y="126"/>
                    </a:lnTo>
                    <a:lnTo>
                      <a:pt x="206" y="116"/>
                    </a:lnTo>
                    <a:lnTo>
                      <a:pt x="206" y="116"/>
                    </a:lnTo>
                    <a:lnTo>
                      <a:pt x="242" y="108"/>
                    </a:lnTo>
                    <a:lnTo>
                      <a:pt x="258" y="106"/>
                    </a:lnTo>
                    <a:lnTo>
                      <a:pt x="276" y="104"/>
                    </a:lnTo>
                    <a:lnTo>
                      <a:pt x="276" y="104"/>
                    </a:lnTo>
                    <a:lnTo>
                      <a:pt x="304" y="106"/>
                    </a:lnTo>
                    <a:lnTo>
                      <a:pt x="328" y="112"/>
                    </a:lnTo>
                    <a:lnTo>
                      <a:pt x="350" y="122"/>
                    </a:lnTo>
                    <a:lnTo>
                      <a:pt x="374" y="136"/>
                    </a:lnTo>
                    <a:lnTo>
                      <a:pt x="374" y="136"/>
                    </a:lnTo>
                    <a:lnTo>
                      <a:pt x="384" y="144"/>
                    </a:lnTo>
                    <a:lnTo>
                      <a:pt x="394" y="154"/>
                    </a:lnTo>
                    <a:lnTo>
                      <a:pt x="410" y="176"/>
                    </a:lnTo>
                    <a:lnTo>
                      <a:pt x="410" y="176"/>
                    </a:lnTo>
                    <a:lnTo>
                      <a:pt x="424" y="202"/>
                    </a:lnTo>
                    <a:lnTo>
                      <a:pt x="436" y="230"/>
                    </a:lnTo>
                    <a:lnTo>
                      <a:pt x="436" y="230"/>
                    </a:lnTo>
                    <a:lnTo>
                      <a:pt x="436" y="230"/>
                    </a:lnTo>
                    <a:lnTo>
                      <a:pt x="436" y="230"/>
                    </a:lnTo>
                    <a:lnTo>
                      <a:pt x="436" y="230"/>
                    </a:lnTo>
                    <a:lnTo>
                      <a:pt x="436" y="230"/>
                    </a:lnTo>
                    <a:lnTo>
                      <a:pt x="424" y="202"/>
                    </a:lnTo>
                    <a:lnTo>
                      <a:pt x="410" y="176"/>
                    </a:lnTo>
                    <a:lnTo>
                      <a:pt x="410" y="176"/>
                    </a:lnTo>
                    <a:lnTo>
                      <a:pt x="394" y="154"/>
                    </a:lnTo>
                    <a:lnTo>
                      <a:pt x="384" y="144"/>
                    </a:lnTo>
                    <a:lnTo>
                      <a:pt x="374" y="134"/>
                    </a:lnTo>
                    <a:lnTo>
                      <a:pt x="374" y="134"/>
                    </a:lnTo>
                    <a:lnTo>
                      <a:pt x="350" y="122"/>
                    </a:lnTo>
                    <a:lnTo>
                      <a:pt x="328" y="112"/>
                    </a:lnTo>
                    <a:lnTo>
                      <a:pt x="304" y="106"/>
                    </a:lnTo>
                    <a:lnTo>
                      <a:pt x="276" y="104"/>
                    </a:lnTo>
                    <a:lnTo>
                      <a:pt x="276" y="104"/>
                    </a:lnTo>
                    <a:lnTo>
                      <a:pt x="258" y="106"/>
                    </a:lnTo>
                    <a:lnTo>
                      <a:pt x="242" y="108"/>
                    </a:lnTo>
                    <a:lnTo>
                      <a:pt x="206" y="116"/>
                    </a:lnTo>
                    <a:lnTo>
                      <a:pt x="206" y="116"/>
                    </a:lnTo>
                    <a:lnTo>
                      <a:pt x="194" y="124"/>
                    </a:lnTo>
                    <a:lnTo>
                      <a:pt x="194" y="124"/>
                    </a:lnTo>
                    <a:lnTo>
                      <a:pt x="168" y="144"/>
                    </a:lnTo>
                    <a:lnTo>
                      <a:pt x="156" y="156"/>
                    </a:lnTo>
                    <a:lnTo>
                      <a:pt x="146" y="166"/>
                    </a:lnTo>
                    <a:lnTo>
                      <a:pt x="146" y="166"/>
                    </a:lnTo>
                    <a:lnTo>
                      <a:pt x="132" y="182"/>
                    </a:lnTo>
                    <a:lnTo>
                      <a:pt x="124" y="198"/>
                    </a:lnTo>
                    <a:lnTo>
                      <a:pt x="118" y="214"/>
                    </a:lnTo>
                    <a:lnTo>
                      <a:pt x="116" y="232"/>
                    </a:lnTo>
                    <a:lnTo>
                      <a:pt x="116" y="232"/>
                    </a:lnTo>
                    <a:lnTo>
                      <a:pt x="114" y="238"/>
                    </a:lnTo>
                    <a:lnTo>
                      <a:pt x="114" y="238"/>
                    </a:lnTo>
                    <a:lnTo>
                      <a:pt x="112" y="248"/>
                    </a:lnTo>
                    <a:lnTo>
                      <a:pt x="108" y="256"/>
                    </a:lnTo>
                    <a:lnTo>
                      <a:pt x="100" y="270"/>
                    </a:lnTo>
                    <a:lnTo>
                      <a:pt x="90" y="280"/>
                    </a:lnTo>
                    <a:lnTo>
                      <a:pt x="78" y="288"/>
                    </a:lnTo>
                    <a:lnTo>
                      <a:pt x="78" y="288"/>
                    </a:lnTo>
                    <a:lnTo>
                      <a:pt x="76" y="290"/>
                    </a:lnTo>
                    <a:lnTo>
                      <a:pt x="72" y="292"/>
                    </a:lnTo>
                    <a:lnTo>
                      <a:pt x="66" y="294"/>
                    </a:lnTo>
                    <a:lnTo>
                      <a:pt x="64" y="296"/>
                    </a:lnTo>
                    <a:lnTo>
                      <a:pt x="64" y="296"/>
                    </a:lnTo>
                    <a:lnTo>
                      <a:pt x="56" y="298"/>
                    </a:lnTo>
                    <a:lnTo>
                      <a:pt x="46" y="300"/>
                    </a:lnTo>
                    <a:lnTo>
                      <a:pt x="46" y="300"/>
                    </a:lnTo>
                    <a:lnTo>
                      <a:pt x="34" y="298"/>
                    </a:lnTo>
                    <a:lnTo>
                      <a:pt x="24" y="296"/>
                    </a:lnTo>
                    <a:lnTo>
                      <a:pt x="24" y="296"/>
                    </a:lnTo>
                    <a:lnTo>
                      <a:pt x="14" y="290"/>
                    </a:lnTo>
                    <a:lnTo>
                      <a:pt x="8" y="282"/>
                    </a:lnTo>
                    <a:lnTo>
                      <a:pt x="2" y="270"/>
                    </a:lnTo>
                    <a:lnTo>
                      <a:pt x="2" y="256"/>
                    </a:lnTo>
                    <a:lnTo>
                      <a:pt x="2" y="256"/>
                    </a:lnTo>
                    <a:lnTo>
                      <a:pt x="6" y="224"/>
                    </a:lnTo>
                    <a:lnTo>
                      <a:pt x="12" y="194"/>
                    </a:lnTo>
                    <a:lnTo>
                      <a:pt x="22" y="164"/>
                    </a:lnTo>
                    <a:lnTo>
                      <a:pt x="36" y="136"/>
                    </a:lnTo>
                    <a:lnTo>
                      <a:pt x="36" y="136"/>
                    </a:lnTo>
                    <a:lnTo>
                      <a:pt x="48" y="116"/>
                    </a:lnTo>
                    <a:lnTo>
                      <a:pt x="60" y="98"/>
                    </a:lnTo>
                    <a:lnTo>
                      <a:pt x="74" y="82"/>
                    </a:lnTo>
                    <a:lnTo>
                      <a:pt x="90" y="68"/>
                    </a:lnTo>
                    <a:lnTo>
                      <a:pt x="106" y="54"/>
                    </a:lnTo>
                    <a:lnTo>
                      <a:pt x="122" y="42"/>
                    </a:lnTo>
                    <a:lnTo>
                      <a:pt x="140" y="32"/>
                    </a:lnTo>
                    <a:lnTo>
                      <a:pt x="158" y="24"/>
                    </a:lnTo>
                    <a:lnTo>
                      <a:pt x="158" y="24"/>
                    </a:lnTo>
                    <a:lnTo>
                      <a:pt x="186" y="14"/>
                    </a:lnTo>
                    <a:lnTo>
                      <a:pt x="216" y="6"/>
                    </a:lnTo>
                    <a:lnTo>
                      <a:pt x="246" y="2"/>
                    </a:lnTo>
                    <a:lnTo>
                      <a:pt x="276" y="0"/>
                    </a:lnTo>
                    <a:lnTo>
                      <a:pt x="276" y="0"/>
                    </a:lnTo>
                    <a:lnTo>
                      <a:pt x="302" y="0"/>
                    </a:lnTo>
                    <a:lnTo>
                      <a:pt x="326" y="4"/>
                    </a:lnTo>
                    <a:lnTo>
                      <a:pt x="350" y="10"/>
                    </a:lnTo>
                    <a:lnTo>
                      <a:pt x="374" y="16"/>
                    </a:lnTo>
                    <a:lnTo>
                      <a:pt x="398" y="26"/>
                    </a:lnTo>
                    <a:lnTo>
                      <a:pt x="420" y="38"/>
                    </a:lnTo>
                    <a:lnTo>
                      <a:pt x="442" y="52"/>
                    </a:lnTo>
                    <a:lnTo>
                      <a:pt x="462" y="68"/>
                    </a:lnTo>
                    <a:lnTo>
                      <a:pt x="462" y="68"/>
                    </a:lnTo>
                    <a:lnTo>
                      <a:pt x="482" y="86"/>
                    </a:lnTo>
                    <a:lnTo>
                      <a:pt x="498" y="108"/>
                    </a:lnTo>
                    <a:lnTo>
                      <a:pt x="514" y="130"/>
                    </a:lnTo>
                    <a:lnTo>
                      <a:pt x="526" y="152"/>
                    </a:lnTo>
                    <a:lnTo>
                      <a:pt x="536" y="176"/>
                    </a:lnTo>
                    <a:lnTo>
                      <a:pt x="542" y="200"/>
                    </a:lnTo>
                    <a:lnTo>
                      <a:pt x="548" y="226"/>
                    </a:lnTo>
                    <a:lnTo>
                      <a:pt x="550" y="254"/>
                    </a:lnTo>
                    <a:lnTo>
                      <a:pt x="550" y="254"/>
                    </a:lnTo>
                    <a:lnTo>
                      <a:pt x="550" y="264"/>
                    </a:lnTo>
                    <a:lnTo>
                      <a:pt x="548" y="274"/>
                    </a:lnTo>
                    <a:lnTo>
                      <a:pt x="544" y="284"/>
                    </a:lnTo>
                    <a:lnTo>
                      <a:pt x="538" y="290"/>
                    </a:lnTo>
                    <a:lnTo>
                      <a:pt x="538" y="290"/>
                    </a:lnTo>
                    <a:lnTo>
                      <a:pt x="532" y="294"/>
                    </a:lnTo>
                    <a:lnTo>
                      <a:pt x="526" y="296"/>
                    </a:lnTo>
                    <a:lnTo>
                      <a:pt x="526" y="296"/>
                    </a:lnTo>
                    <a:lnTo>
                      <a:pt x="518" y="298"/>
                    </a:lnTo>
                    <a:lnTo>
                      <a:pt x="506" y="300"/>
                    </a:lnTo>
                    <a:lnTo>
                      <a:pt x="506" y="300"/>
                    </a:lnTo>
                    <a:lnTo>
                      <a:pt x="496" y="298"/>
                    </a:lnTo>
                    <a:lnTo>
                      <a:pt x="488" y="296"/>
                    </a:lnTo>
                    <a:lnTo>
                      <a:pt x="488" y="296"/>
                    </a:lnTo>
                    <a:lnTo>
                      <a:pt x="486" y="294"/>
                    </a:lnTo>
                    <a:lnTo>
                      <a:pt x="480" y="292"/>
                    </a:lnTo>
                    <a:lnTo>
                      <a:pt x="474" y="290"/>
                    </a:lnTo>
                    <a:lnTo>
                      <a:pt x="472" y="288"/>
                    </a:lnTo>
                    <a:lnTo>
                      <a:pt x="472" y="288"/>
                    </a:lnTo>
                    <a:lnTo>
                      <a:pt x="460" y="280"/>
                    </a:lnTo>
                    <a:lnTo>
                      <a:pt x="448" y="268"/>
                    </a:lnTo>
                    <a:lnTo>
                      <a:pt x="440" y="254"/>
                    </a:lnTo>
                    <a:lnTo>
                      <a:pt x="436" y="246"/>
                    </a:lnTo>
                    <a:lnTo>
                      <a:pt x="434" y="238"/>
                    </a:lnTo>
                    <a:lnTo>
                      <a:pt x="434" y="238"/>
                    </a:lnTo>
                    <a:lnTo>
                      <a:pt x="434" y="236"/>
                    </a:lnTo>
                    <a:lnTo>
                      <a:pt x="434" y="236"/>
                    </a:lnTo>
                    <a:lnTo>
                      <a:pt x="434" y="236"/>
                    </a:lnTo>
                    <a:lnTo>
                      <a:pt x="434" y="236"/>
                    </a:lnTo>
                    <a:lnTo>
                      <a:pt x="434" y="238"/>
                    </a:lnTo>
                    <a:lnTo>
                      <a:pt x="434" y="238"/>
                    </a:lnTo>
                    <a:lnTo>
                      <a:pt x="434" y="238"/>
                    </a:lnTo>
                    <a:lnTo>
                      <a:pt x="434" y="238"/>
                    </a:lnTo>
                    <a:lnTo>
                      <a:pt x="436" y="246"/>
                    </a:lnTo>
                    <a:lnTo>
                      <a:pt x="438" y="256"/>
                    </a:lnTo>
                    <a:lnTo>
                      <a:pt x="448" y="270"/>
                    </a:lnTo>
                    <a:lnTo>
                      <a:pt x="460" y="282"/>
                    </a:lnTo>
                    <a:lnTo>
                      <a:pt x="472" y="290"/>
                    </a:lnTo>
                    <a:lnTo>
                      <a:pt x="472" y="290"/>
                    </a:lnTo>
                    <a:lnTo>
                      <a:pt x="474" y="290"/>
                    </a:lnTo>
                    <a:lnTo>
                      <a:pt x="480" y="292"/>
                    </a:lnTo>
                    <a:lnTo>
                      <a:pt x="486" y="294"/>
                    </a:lnTo>
                    <a:lnTo>
                      <a:pt x="488" y="296"/>
                    </a:lnTo>
                    <a:lnTo>
                      <a:pt x="488" y="296"/>
                    </a:lnTo>
                    <a:lnTo>
                      <a:pt x="496" y="300"/>
                    </a:lnTo>
                    <a:lnTo>
                      <a:pt x="508" y="300"/>
                    </a:lnTo>
                    <a:lnTo>
                      <a:pt x="508" y="300"/>
                    </a:lnTo>
                    <a:lnTo>
                      <a:pt x="518" y="300"/>
                    </a:lnTo>
                    <a:lnTo>
                      <a:pt x="526" y="296"/>
                    </a:lnTo>
                    <a:lnTo>
                      <a:pt x="526" y="296"/>
                    </a:lnTo>
                    <a:lnTo>
                      <a:pt x="532" y="296"/>
                    </a:lnTo>
                    <a:lnTo>
                      <a:pt x="538" y="290"/>
                    </a:lnTo>
                    <a:lnTo>
                      <a:pt x="538" y="290"/>
                    </a:lnTo>
                    <a:lnTo>
                      <a:pt x="544" y="284"/>
                    </a:lnTo>
                    <a:lnTo>
                      <a:pt x="548" y="276"/>
                    </a:lnTo>
                    <a:lnTo>
                      <a:pt x="550" y="266"/>
                    </a:lnTo>
                    <a:lnTo>
                      <a:pt x="552" y="254"/>
                    </a:lnTo>
                    <a:lnTo>
                      <a:pt x="552" y="254"/>
                    </a:lnTo>
                    <a:lnTo>
                      <a:pt x="548" y="226"/>
                    </a:lnTo>
                    <a:lnTo>
                      <a:pt x="544" y="202"/>
                    </a:lnTo>
                    <a:lnTo>
                      <a:pt x="536" y="176"/>
                    </a:lnTo>
                    <a:lnTo>
                      <a:pt x="526" y="152"/>
                    </a:lnTo>
                    <a:lnTo>
                      <a:pt x="514" y="128"/>
                    </a:lnTo>
                    <a:lnTo>
                      <a:pt x="500" y="108"/>
                    </a:lnTo>
                    <a:lnTo>
                      <a:pt x="482" y="86"/>
                    </a:lnTo>
                    <a:lnTo>
                      <a:pt x="462" y="66"/>
                    </a:lnTo>
                    <a:lnTo>
                      <a:pt x="462" y="66"/>
                    </a:lnTo>
                    <a:lnTo>
                      <a:pt x="442" y="52"/>
                    </a:lnTo>
                    <a:lnTo>
                      <a:pt x="420" y="38"/>
                    </a:lnTo>
                    <a:lnTo>
                      <a:pt x="398" y="26"/>
                    </a:lnTo>
                    <a:lnTo>
                      <a:pt x="374" y="16"/>
                    </a:lnTo>
                    <a:lnTo>
                      <a:pt x="350" y="8"/>
                    </a:lnTo>
                    <a:lnTo>
                      <a:pt x="326" y="4"/>
                    </a:lnTo>
                    <a:lnTo>
                      <a:pt x="302" y="0"/>
                    </a:lnTo>
                    <a:lnTo>
                      <a:pt x="276" y="0"/>
                    </a:lnTo>
                    <a:close/>
                  </a:path>
                </a:pathLst>
              </a:custGeom>
              <a:solidFill>
                <a:srgbClr val="D7D3D1"/>
              </a:solidFill>
              <a:ln>
                <a:noFill/>
              </a:ln>
            </p:spPr>
            <p:txBody>
              <a:bodyPr vert="horz" wrap="square" lIns="91440" tIns="45720" rIns="91440" bIns="45720" numCol="1" anchor="t" anchorCtr="0" compatLnSpc="1"/>
              <a:lstStyle/>
              <a:p>
                <a:endParaRPr lang="zh-CN" altLang="en-US"/>
              </a:p>
            </p:txBody>
          </p:sp>
          <p:sp>
            <p:nvSpPr>
              <p:cNvPr id="835" name="Freeform 214"/>
              <p:cNvSpPr/>
              <p:nvPr/>
            </p:nvSpPr>
            <p:spPr bwMode="auto">
              <a:xfrm>
                <a:off x="2615" y="3265"/>
                <a:ext cx="552" cy="300"/>
              </a:xfrm>
              <a:custGeom>
                <a:avLst/>
                <a:gdLst>
                  <a:gd name="T0" fmla="*/ 216 w 552"/>
                  <a:gd name="T1" fmla="*/ 6 h 300"/>
                  <a:gd name="T2" fmla="*/ 140 w 552"/>
                  <a:gd name="T3" fmla="*/ 32 h 300"/>
                  <a:gd name="T4" fmla="*/ 74 w 552"/>
                  <a:gd name="T5" fmla="*/ 82 h 300"/>
                  <a:gd name="T6" fmla="*/ 36 w 552"/>
                  <a:gd name="T7" fmla="*/ 136 h 300"/>
                  <a:gd name="T8" fmla="*/ 0 w 552"/>
                  <a:gd name="T9" fmla="*/ 256 h 300"/>
                  <a:gd name="T10" fmla="*/ 14 w 552"/>
                  <a:gd name="T11" fmla="*/ 292 h 300"/>
                  <a:gd name="T12" fmla="*/ 46 w 552"/>
                  <a:gd name="T13" fmla="*/ 300 h 300"/>
                  <a:gd name="T14" fmla="*/ 64 w 552"/>
                  <a:gd name="T15" fmla="*/ 296 h 300"/>
                  <a:gd name="T16" fmla="*/ 80 w 552"/>
                  <a:gd name="T17" fmla="*/ 288 h 300"/>
                  <a:gd name="T18" fmla="*/ 110 w 552"/>
                  <a:gd name="T19" fmla="*/ 256 h 300"/>
                  <a:gd name="T20" fmla="*/ 116 w 552"/>
                  <a:gd name="T21" fmla="*/ 232 h 300"/>
                  <a:gd name="T22" fmla="*/ 132 w 552"/>
                  <a:gd name="T23" fmla="*/ 184 h 300"/>
                  <a:gd name="T24" fmla="*/ 168 w 552"/>
                  <a:gd name="T25" fmla="*/ 146 h 300"/>
                  <a:gd name="T26" fmla="*/ 206 w 552"/>
                  <a:gd name="T27" fmla="*/ 116 h 300"/>
                  <a:gd name="T28" fmla="*/ 276 w 552"/>
                  <a:gd name="T29" fmla="*/ 104 h 300"/>
                  <a:gd name="T30" fmla="*/ 374 w 552"/>
                  <a:gd name="T31" fmla="*/ 136 h 300"/>
                  <a:gd name="T32" fmla="*/ 410 w 552"/>
                  <a:gd name="T33" fmla="*/ 176 h 300"/>
                  <a:gd name="T34" fmla="*/ 436 w 552"/>
                  <a:gd name="T35" fmla="*/ 230 h 300"/>
                  <a:gd name="T36" fmla="*/ 436 w 552"/>
                  <a:gd name="T37" fmla="*/ 230 h 300"/>
                  <a:gd name="T38" fmla="*/ 394 w 552"/>
                  <a:gd name="T39" fmla="*/ 154 h 300"/>
                  <a:gd name="T40" fmla="*/ 350 w 552"/>
                  <a:gd name="T41" fmla="*/ 122 h 300"/>
                  <a:gd name="T42" fmla="*/ 276 w 552"/>
                  <a:gd name="T43" fmla="*/ 104 h 300"/>
                  <a:gd name="T44" fmla="*/ 206 w 552"/>
                  <a:gd name="T45" fmla="*/ 116 h 300"/>
                  <a:gd name="T46" fmla="*/ 156 w 552"/>
                  <a:gd name="T47" fmla="*/ 156 h 300"/>
                  <a:gd name="T48" fmla="*/ 124 w 552"/>
                  <a:gd name="T49" fmla="*/ 198 h 300"/>
                  <a:gd name="T50" fmla="*/ 114 w 552"/>
                  <a:gd name="T51" fmla="*/ 238 h 300"/>
                  <a:gd name="T52" fmla="*/ 100 w 552"/>
                  <a:gd name="T53" fmla="*/ 270 h 300"/>
                  <a:gd name="T54" fmla="*/ 76 w 552"/>
                  <a:gd name="T55" fmla="*/ 290 h 300"/>
                  <a:gd name="T56" fmla="*/ 64 w 552"/>
                  <a:gd name="T57" fmla="*/ 296 h 300"/>
                  <a:gd name="T58" fmla="*/ 34 w 552"/>
                  <a:gd name="T59" fmla="*/ 298 h 300"/>
                  <a:gd name="T60" fmla="*/ 8 w 552"/>
                  <a:gd name="T61" fmla="*/ 282 h 300"/>
                  <a:gd name="T62" fmla="*/ 6 w 552"/>
                  <a:gd name="T63" fmla="*/ 224 h 300"/>
                  <a:gd name="T64" fmla="*/ 36 w 552"/>
                  <a:gd name="T65" fmla="*/ 136 h 300"/>
                  <a:gd name="T66" fmla="*/ 90 w 552"/>
                  <a:gd name="T67" fmla="*/ 68 h 300"/>
                  <a:gd name="T68" fmla="*/ 158 w 552"/>
                  <a:gd name="T69" fmla="*/ 24 h 300"/>
                  <a:gd name="T70" fmla="*/ 246 w 552"/>
                  <a:gd name="T71" fmla="*/ 2 h 300"/>
                  <a:gd name="T72" fmla="*/ 326 w 552"/>
                  <a:gd name="T73" fmla="*/ 4 h 300"/>
                  <a:gd name="T74" fmla="*/ 420 w 552"/>
                  <a:gd name="T75" fmla="*/ 38 h 300"/>
                  <a:gd name="T76" fmla="*/ 482 w 552"/>
                  <a:gd name="T77" fmla="*/ 86 h 300"/>
                  <a:gd name="T78" fmla="*/ 536 w 552"/>
                  <a:gd name="T79" fmla="*/ 176 h 300"/>
                  <a:gd name="T80" fmla="*/ 550 w 552"/>
                  <a:gd name="T81" fmla="*/ 254 h 300"/>
                  <a:gd name="T82" fmla="*/ 538 w 552"/>
                  <a:gd name="T83" fmla="*/ 290 h 300"/>
                  <a:gd name="T84" fmla="*/ 526 w 552"/>
                  <a:gd name="T85" fmla="*/ 296 h 300"/>
                  <a:gd name="T86" fmla="*/ 496 w 552"/>
                  <a:gd name="T87" fmla="*/ 298 h 300"/>
                  <a:gd name="T88" fmla="*/ 480 w 552"/>
                  <a:gd name="T89" fmla="*/ 292 h 300"/>
                  <a:gd name="T90" fmla="*/ 460 w 552"/>
                  <a:gd name="T91" fmla="*/ 280 h 300"/>
                  <a:gd name="T92" fmla="*/ 434 w 552"/>
                  <a:gd name="T93" fmla="*/ 238 h 300"/>
                  <a:gd name="T94" fmla="*/ 434 w 552"/>
                  <a:gd name="T95" fmla="*/ 236 h 300"/>
                  <a:gd name="T96" fmla="*/ 434 w 552"/>
                  <a:gd name="T97" fmla="*/ 238 h 300"/>
                  <a:gd name="T98" fmla="*/ 448 w 552"/>
                  <a:gd name="T99" fmla="*/ 270 h 300"/>
                  <a:gd name="T100" fmla="*/ 474 w 552"/>
                  <a:gd name="T101" fmla="*/ 290 h 300"/>
                  <a:gd name="T102" fmla="*/ 488 w 552"/>
                  <a:gd name="T103" fmla="*/ 296 h 300"/>
                  <a:gd name="T104" fmla="*/ 518 w 552"/>
                  <a:gd name="T105" fmla="*/ 300 h 300"/>
                  <a:gd name="T106" fmla="*/ 538 w 552"/>
                  <a:gd name="T107" fmla="*/ 290 h 300"/>
                  <a:gd name="T108" fmla="*/ 550 w 552"/>
                  <a:gd name="T109" fmla="*/ 266 h 300"/>
                  <a:gd name="T110" fmla="*/ 544 w 552"/>
                  <a:gd name="T111" fmla="*/ 202 h 300"/>
                  <a:gd name="T112" fmla="*/ 500 w 552"/>
                  <a:gd name="T113" fmla="*/ 108 h 300"/>
                  <a:gd name="T114" fmla="*/ 442 w 552"/>
                  <a:gd name="T115" fmla="*/ 52 h 300"/>
                  <a:gd name="T116" fmla="*/ 350 w 552"/>
                  <a:gd name="T117" fmla="*/ 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52" h="300">
                    <a:moveTo>
                      <a:pt x="276" y="0"/>
                    </a:moveTo>
                    <a:lnTo>
                      <a:pt x="276" y="0"/>
                    </a:lnTo>
                    <a:lnTo>
                      <a:pt x="246" y="0"/>
                    </a:lnTo>
                    <a:lnTo>
                      <a:pt x="216" y="6"/>
                    </a:lnTo>
                    <a:lnTo>
                      <a:pt x="186" y="12"/>
                    </a:lnTo>
                    <a:lnTo>
                      <a:pt x="158" y="22"/>
                    </a:lnTo>
                    <a:lnTo>
                      <a:pt x="158" y="22"/>
                    </a:lnTo>
                    <a:lnTo>
                      <a:pt x="140" y="32"/>
                    </a:lnTo>
                    <a:lnTo>
                      <a:pt x="122" y="42"/>
                    </a:lnTo>
                    <a:lnTo>
                      <a:pt x="104" y="54"/>
                    </a:lnTo>
                    <a:lnTo>
                      <a:pt x="88" y="66"/>
                    </a:lnTo>
                    <a:lnTo>
                      <a:pt x="74" y="82"/>
                    </a:lnTo>
                    <a:lnTo>
                      <a:pt x="60" y="98"/>
                    </a:lnTo>
                    <a:lnTo>
                      <a:pt x="48" y="116"/>
                    </a:lnTo>
                    <a:lnTo>
                      <a:pt x="36" y="136"/>
                    </a:lnTo>
                    <a:lnTo>
                      <a:pt x="36" y="136"/>
                    </a:lnTo>
                    <a:lnTo>
                      <a:pt x="22" y="164"/>
                    </a:lnTo>
                    <a:lnTo>
                      <a:pt x="12" y="194"/>
                    </a:lnTo>
                    <a:lnTo>
                      <a:pt x="4" y="224"/>
                    </a:lnTo>
                    <a:lnTo>
                      <a:pt x="0" y="256"/>
                    </a:lnTo>
                    <a:lnTo>
                      <a:pt x="0" y="256"/>
                    </a:lnTo>
                    <a:lnTo>
                      <a:pt x="2" y="270"/>
                    </a:lnTo>
                    <a:lnTo>
                      <a:pt x="6" y="282"/>
                    </a:lnTo>
                    <a:lnTo>
                      <a:pt x="14" y="292"/>
                    </a:lnTo>
                    <a:lnTo>
                      <a:pt x="24" y="296"/>
                    </a:lnTo>
                    <a:lnTo>
                      <a:pt x="24" y="296"/>
                    </a:lnTo>
                    <a:lnTo>
                      <a:pt x="34" y="300"/>
                    </a:lnTo>
                    <a:lnTo>
                      <a:pt x="46" y="300"/>
                    </a:lnTo>
                    <a:lnTo>
                      <a:pt x="46" y="300"/>
                    </a:lnTo>
                    <a:lnTo>
                      <a:pt x="56" y="300"/>
                    </a:lnTo>
                    <a:lnTo>
                      <a:pt x="64" y="296"/>
                    </a:lnTo>
                    <a:lnTo>
                      <a:pt x="64" y="296"/>
                    </a:lnTo>
                    <a:lnTo>
                      <a:pt x="66" y="294"/>
                    </a:lnTo>
                    <a:lnTo>
                      <a:pt x="72" y="292"/>
                    </a:lnTo>
                    <a:lnTo>
                      <a:pt x="76" y="290"/>
                    </a:lnTo>
                    <a:lnTo>
                      <a:pt x="80" y="288"/>
                    </a:lnTo>
                    <a:lnTo>
                      <a:pt x="80" y="288"/>
                    </a:lnTo>
                    <a:lnTo>
                      <a:pt x="90" y="282"/>
                    </a:lnTo>
                    <a:lnTo>
                      <a:pt x="100" y="270"/>
                    </a:lnTo>
                    <a:lnTo>
                      <a:pt x="110" y="256"/>
                    </a:lnTo>
                    <a:lnTo>
                      <a:pt x="112" y="248"/>
                    </a:lnTo>
                    <a:lnTo>
                      <a:pt x="114" y="240"/>
                    </a:lnTo>
                    <a:lnTo>
                      <a:pt x="114" y="240"/>
                    </a:lnTo>
                    <a:lnTo>
                      <a:pt x="116" y="232"/>
                    </a:lnTo>
                    <a:lnTo>
                      <a:pt x="116" y="232"/>
                    </a:lnTo>
                    <a:lnTo>
                      <a:pt x="118" y="216"/>
                    </a:lnTo>
                    <a:lnTo>
                      <a:pt x="124" y="200"/>
                    </a:lnTo>
                    <a:lnTo>
                      <a:pt x="132" y="184"/>
                    </a:lnTo>
                    <a:lnTo>
                      <a:pt x="146" y="168"/>
                    </a:lnTo>
                    <a:lnTo>
                      <a:pt x="146" y="168"/>
                    </a:lnTo>
                    <a:lnTo>
                      <a:pt x="156" y="156"/>
                    </a:lnTo>
                    <a:lnTo>
                      <a:pt x="168" y="146"/>
                    </a:lnTo>
                    <a:lnTo>
                      <a:pt x="194" y="126"/>
                    </a:lnTo>
                    <a:lnTo>
                      <a:pt x="194" y="126"/>
                    </a:lnTo>
                    <a:lnTo>
                      <a:pt x="206" y="116"/>
                    </a:lnTo>
                    <a:lnTo>
                      <a:pt x="206" y="116"/>
                    </a:lnTo>
                    <a:lnTo>
                      <a:pt x="242" y="108"/>
                    </a:lnTo>
                    <a:lnTo>
                      <a:pt x="258" y="106"/>
                    </a:lnTo>
                    <a:lnTo>
                      <a:pt x="276" y="104"/>
                    </a:lnTo>
                    <a:lnTo>
                      <a:pt x="276" y="104"/>
                    </a:lnTo>
                    <a:lnTo>
                      <a:pt x="304" y="106"/>
                    </a:lnTo>
                    <a:lnTo>
                      <a:pt x="328" y="112"/>
                    </a:lnTo>
                    <a:lnTo>
                      <a:pt x="350" y="122"/>
                    </a:lnTo>
                    <a:lnTo>
                      <a:pt x="374" y="136"/>
                    </a:lnTo>
                    <a:lnTo>
                      <a:pt x="374" y="136"/>
                    </a:lnTo>
                    <a:lnTo>
                      <a:pt x="384" y="144"/>
                    </a:lnTo>
                    <a:lnTo>
                      <a:pt x="394" y="154"/>
                    </a:lnTo>
                    <a:lnTo>
                      <a:pt x="410" y="176"/>
                    </a:lnTo>
                    <a:lnTo>
                      <a:pt x="410" y="176"/>
                    </a:lnTo>
                    <a:lnTo>
                      <a:pt x="424" y="202"/>
                    </a:lnTo>
                    <a:lnTo>
                      <a:pt x="436" y="230"/>
                    </a:lnTo>
                    <a:lnTo>
                      <a:pt x="436" y="230"/>
                    </a:lnTo>
                    <a:lnTo>
                      <a:pt x="436" y="230"/>
                    </a:lnTo>
                    <a:lnTo>
                      <a:pt x="436" y="230"/>
                    </a:lnTo>
                    <a:lnTo>
                      <a:pt x="436" y="230"/>
                    </a:lnTo>
                    <a:lnTo>
                      <a:pt x="436" y="230"/>
                    </a:lnTo>
                    <a:lnTo>
                      <a:pt x="424" y="202"/>
                    </a:lnTo>
                    <a:lnTo>
                      <a:pt x="410" y="176"/>
                    </a:lnTo>
                    <a:lnTo>
                      <a:pt x="410" y="176"/>
                    </a:lnTo>
                    <a:lnTo>
                      <a:pt x="394" y="154"/>
                    </a:lnTo>
                    <a:lnTo>
                      <a:pt x="384" y="144"/>
                    </a:lnTo>
                    <a:lnTo>
                      <a:pt x="374" y="134"/>
                    </a:lnTo>
                    <a:lnTo>
                      <a:pt x="374" y="134"/>
                    </a:lnTo>
                    <a:lnTo>
                      <a:pt x="350" y="122"/>
                    </a:lnTo>
                    <a:lnTo>
                      <a:pt x="328" y="112"/>
                    </a:lnTo>
                    <a:lnTo>
                      <a:pt x="304" y="106"/>
                    </a:lnTo>
                    <a:lnTo>
                      <a:pt x="276" y="104"/>
                    </a:lnTo>
                    <a:lnTo>
                      <a:pt x="276" y="104"/>
                    </a:lnTo>
                    <a:lnTo>
                      <a:pt x="258" y="106"/>
                    </a:lnTo>
                    <a:lnTo>
                      <a:pt x="242" y="108"/>
                    </a:lnTo>
                    <a:lnTo>
                      <a:pt x="206" y="116"/>
                    </a:lnTo>
                    <a:lnTo>
                      <a:pt x="206" y="116"/>
                    </a:lnTo>
                    <a:lnTo>
                      <a:pt x="194" y="124"/>
                    </a:lnTo>
                    <a:lnTo>
                      <a:pt x="194" y="124"/>
                    </a:lnTo>
                    <a:lnTo>
                      <a:pt x="168" y="144"/>
                    </a:lnTo>
                    <a:lnTo>
                      <a:pt x="156" y="156"/>
                    </a:lnTo>
                    <a:lnTo>
                      <a:pt x="146" y="166"/>
                    </a:lnTo>
                    <a:lnTo>
                      <a:pt x="146" y="166"/>
                    </a:lnTo>
                    <a:lnTo>
                      <a:pt x="132" y="182"/>
                    </a:lnTo>
                    <a:lnTo>
                      <a:pt x="124" y="198"/>
                    </a:lnTo>
                    <a:lnTo>
                      <a:pt x="118" y="214"/>
                    </a:lnTo>
                    <a:lnTo>
                      <a:pt x="116" y="232"/>
                    </a:lnTo>
                    <a:lnTo>
                      <a:pt x="116" y="232"/>
                    </a:lnTo>
                    <a:lnTo>
                      <a:pt x="114" y="238"/>
                    </a:lnTo>
                    <a:lnTo>
                      <a:pt x="114" y="238"/>
                    </a:lnTo>
                    <a:lnTo>
                      <a:pt x="112" y="248"/>
                    </a:lnTo>
                    <a:lnTo>
                      <a:pt x="108" y="256"/>
                    </a:lnTo>
                    <a:lnTo>
                      <a:pt x="100" y="270"/>
                    </a:lnTo>
                    <a:lnTo>
                      <a:pt x="90" y="280"/>
                    </a:lnTo>
                    <a:lnTo>
                      <a:pt x="78" y="288"/>
                    </a:lnTo>
                    <a:lnTo>
                      <a:pt x="78" y="288"/>
                    </a:lnTo>
                    <a:lnTo>
                      <a:pt x="76" y="290"/>
                    </a:lnTo>
                    <a:lnTo>
                      <a:pt x="72" y="292"/>
                    </a:lnTo>
                    <a:lnTo>
                      <a:pt x="66" y="294"/>
                    </a:lnTo>
                    <a:lnTo>
                      <a:pt x="64" y="296"/>
                    </a:lnTo>
                    <a:lnTo>
                      <a:pt x="64" y="296"/>
                    </a:lnTo>
                    <a:lnTo>
                      <a:pt x="56" y="298"/>
                    </a:lnTo>
                    <a:lnTo>
                      <a:pt x="46" y="300"/>
                    </a:lnTo>
                    <a:lnTo>
                      <a:pt x="46" y="300"/>
                    </a:lnTo>
                    <a:lnTo>
                      <a:pt x="34" y="298"/>
                    </a:lnTo>
                    <a:lnTo>
                      <a:pt x="24" y="296"/>
                    </a:lnTo>
                    <a:lnTo>
                      <a:pt x="24" y="296"/>
                    </a:lnTo>
                    <a:lnTo>
                      <a:pt x="14" y="290"/>
                    </a:lnTo>
                    <a:lnTo>
                      <a:pt x="8" y="282"/>
                    </a:lnTo>
                    <a:lnTo>
                      <a:pt x="2" y="270"/>
                    </a:lnTo>
                    <a:lnTo>
                      <a:pt x="2" y="256"/>
                    </a:lnTo>
                    <a:lnTo>
                      <a:pt x="2" y="256"/>
                    </a:lnTo>
                    <a:lnTo>
                      <a:pt x="6" y="224"/>
                    </a:lnTo>
                    <a:lnTo>
                      <a:pt x="12" y="194"/>
                    </a:lnTo>
                    <a:lnTo>
                      <a:pt x="22" y="164"/>
                    </a:lnTo>
                    <a:lnTo>
                      <a:pt x="36" y="136"/>
                    </a:lnTo>
                    <a:lnTo>
                      <a:pt x="36" y="136"/>
                    </a:lnTo>
                    <a:lnTo>
                      <a:pt x="48" y="116"/>
                    </a:lnTo>
                    <a:lnTo>
                      <a:pt x="60" y="98"/>
                    </a:lnTo>
                    <a:lnTo>
                      <a:pt x="74" y="82"/>
                    </a:lnTo>
                    <a:lnTo>
                      <a:pt x="90" y="68"/>
                    </a:lnTo>
                    <a:lnTo>
                      <a:pt x="106" y="54"/>
                    </a:lnTo>
                    <a:lnTo>
                      <a:pt x="122" y="42"/>
                    </a:lnTo>
                    <a:lnTo>
                      <a:pt x="140" y="32"/>
                    </a:lnTo>
                    <a:lnTo>
                      <a:pt x="158" y="24"/>
                    </a:lnTo>
                    <a:lnTo>
                      <a:pt x="158" y="24"/>
                    </a:lnTo>
                    <a:lnTo>
                      <a:pt x="186" y="14"/>
                    </a:lnTo>
                    <a:lnTo>
                      <a:pt x="216" y="6"/>
                    </a:lnTo>
                    <a:lnTo>
                      <a:pt x="246" y="2"/>
                    </a:lnTo>
                    <a:lnTo>
                      <a:pt x="276" y="0"/>
                    </a:lnTo>
                    <a:lnTo>
                      <a:pt x="276" y="0"/>
                    </a:lnTo>
                    <a:lnTo>
                      <a:pt x="302" y="0"/>
                    </a:lnTo>
                    <a:lnTo>
                      <a:pt x="326" y="4"/>
                    </a:lnTo>
                    <a:lnTo>
                      <a:pt x="350" y="10"/>
                    </a:lnTo>
                    <a:lnTo>
                      <a:pt x="374" y="16"/>
                    </a:lnTo>
                    <a:lnTo>
                      <a:pt x="398" y="26"/>
                    </a:lnTo>
                    <a:lnTo>
                      <a:pt x="420" y="38"/>
                    </a:lnTo>
                    <a:lnTo>
                      <a:pt x="442" y="52"/>
                    </a:lnTo>
                    <a:lnTo>
                      <a:pt x="462" y="68"/>
                    </a:lnTo>
                    <a:lnTo>
                      <a:pt x="462" y="68"/>
                    </a:lnTo>
                    <a:lnTo>
                      <a:pt x="482" y="86"/>
                    </a:lnTo>
                    <a:lnTo>
                      <a:pt x="498" y="108"/>
                    </a:lnTo>
                    <a:lnTo>
                      <a:pt x="514" y="130"/>
                    </a:lnTo>
                    <a:lnTo>
                      <a:pt x="526" y="152"/>
                    </a:lnTo>
                    <a:lnTo>
                      <a:pt x="536" y="176"/>
                    </a:lnTo>
                    <a:lnTo>
                      <a:pt x="542" y="200"/>
                    </a:lnTo>
                    <a:lnTo>
                      <a:pt x="548" y="226"/>
                    </a:lnTo>
                    <a:lnTo>
                      <a:pt x="550" y="254"/>
                    </a:lnTo>
                    <a:lnTo>
                      <a:pt x="550" y="254"/>
                    </a:lnTo>
                    <a:lnTo>
                      <a:pt x="550" y="264"/>
                    </a:lnTo>
                    <a:lnTo>
                      <a:pt x="548" y="274"/>
                    </a:lnTo>
                    <a:lnTo>
                      <a:pt x="544" y="284"/>
                    </a:lnTo>
                    <a:lnTo>
                      <a:pt x="538" y="290"/>
                    </a:lnTo>
                    <a:lnTo>
                      <a:pt x="538" y="290"/>
                    </a:lnTo>
                    <a:lnTo>
                      <a:pt x="532" y="294"/>
                    </a:lnTo>
                    <a:lnTo>
                      <a:pt x="526" y="296"/>
                    </a:lnTo>
                    <a:lnTo>
                      <a:pt x="526" y="296"/>
                    </a:lnTo>
                    <a:lnTo>
                      <a:pt x="518" y="298"/>
                    </a:lnTo>
                    <a:lnTo>
                      <a:pt x="506" y="300"/>
                    </a:lnTo>
                    <a:lnTo>
                      <a:pt x="506" y="300"/>
                    </a:lnTo>
                    <a:lnTo>
                      <a:pt x="496" y="298"/>
                    </a:lnTo>
                    <a:lnTo>
                      <a:pt x="488" y="296"/>
                    </a:lnTo>
                    <a:lnTo>
                      <a:pt x="488" y="296"/>
                    </a:lnTo>
                    <a:lnTo>
                      <a:pt x="486" y="294"/>
                    </a:lnTo>
                    <a:lnTo>
                      <a:pt x="480" y="292"/>
                    </a:lnTo>
                    <a:lnTo>
                      <a:pt x="474" y="290"/>
                    </a:lnTo>
                    <a:lnTo>
                      <a:pt x="472" y="288"/>
                    </a:lnTo>
                    <a:lnTo>
                      <a:pt x="472" y="288"/>
                    </a:lnTo>
                    <a:lnTo>
                      <a:pt x="460" y="280"/>
                    </a:lnTo>
                    <a:lnTo>
                      <a:pt x="448" y="268"/>
                    </a:lnTo>
                    <a:lnTo>
                      <a:pt x="440" y="254"/>
                    </a:lnTo>
                    <a:lnTo>
                      <a:pt x="436" y="246"/>
                    </a:lnTo>
                    <a:lnTo>
                      <a:pt x="434" y="238"/>
                    </a:lnTo>
                    <a:lnTo>
                      <a:pt x="434" y="238"/>
                    </a:lnTo>
                    <a:lnTo>
                      <a:pt x="434" y="236"/>
                    </a:lnTo>
                    <a:lnTo>
                      <a:pt x="434" y="236"/>
                    </a:lnTo>
                    <a:lnTo>
                      <a:pt x="434" y="236"/>
                    </a:lnTo>
                    <a:lnTo>
                      <a:pt x="434" y="236"/>
                    </a:lnTo>
                    <a:lnTo>
                      <a:pt x="434" y="238"/>
                    </a:lnTo>
                    <a:lnTo>
                      <a:pt x="434" y="238"/>
                    </a:lnTo>
                    <a:lnTo>
                      <a:pt x="434" y="238"/>
                    </a:lnTo>
                    <a:lnTo>
                      <a:pt x="434" y="238"/>
                    </a:lnTo>
                    <a:lnTo>
                      <a:pt x="436" y="246"/>
                    </a:lnTo>
                    <a:lnTo>
                      <a:pt x="438" y="256"/>
                    </a:lnTo>
                    <a:lnTo>
                      <a:pt x="448" y="270"/>
                    </a:lnTo>
                    <a:lnTo>
                      <a:pt x="460" y="282"/>
                    </a:lnTo>
                    <a:lnTo>
                      <a:pt x="472" y="290"/>
                    </a:lnTo>
                    <a:lnTo>
                      <a:pt x="472" y="290"/>
                    </a:lnTo>
                    <a:lnTo>
                      <a:pt x="474" y="290"/>
                    </a:lnTo>
                    <a:lnTo>
                      <a:pt x="480" y="292"/>
                    </a:lnTo>
                    <a:lnTo>
                      <a:pt x="486" y="294"/>
                    </a:lnTo>
                    <a:lnTo>
                      <a:pt x="488" y="296"/>
                    </a:lnTo>
                    <a:lnTo>
                      <a:pt x="488" y="296"/>
                    </a:lnTo>
                    <a:lnTo>
                      <a:pt x="496" y="300"/>
                    </a:lnTo>
                    <a:lnTo>
                      <a:pt x="508" y="300"/>
                    </a:lnTo>
                    <a:lnTo>
                      <a:pt x="508" y="300"/>
                    </a:lnTo>
                    <a:lnTo>
                      <a:pt x="518" y="300"/>
                    </a:lnTo>
                    <a:lnTo>
                      <a:pt x="526" y="296"/>
                    </a:lnTo>
                    <a:lnTo>
                      <a:pt x="526" y="296"/>
                    </a:lnTo>
                    <a:lnTo>
                      <a:pt x="532" y="296"/>
                    </a:lnTo>
                    <a:lnTo>
                      <a:pt x="538" y="290"/>
                    </a:lnTo>
                    <a:lnTo>
                      <a:pt x="538" y="290"/>
                    </a:lnTo>
                    <a:lnTo>
                      <a:pt x="544" y="284"/>
                    </a:lnTo>
                    <a:lnTo>
                      <a:pt x="548" y="276"/>
                    </a:lnTo>
                    <a:lnTo>
                      <a:pt x="550" y="266"/>
                    </a:lnTo>
                    <a:lnTo>
                      <a:pt x="552" y="254"/>
                    </a:lnTo>
                    <a:lnTo>
                      <a:pt x="552" y="254"/>
                    </a:lnTo>
                    <a:lnTo>
                      <a:pt x="548" y="226"/>
                    </a:lnTo>
                    <a:lnTo>
                      <a:pt x="544" y="202"/>
                    </a:lnTo>
                    <a:lnTo>
                      <a:pt x="536" y="176"/>
                    </a:lnTo>
                    <a:lnTo>
                      <a:pt x="526" y="152"/>
                    </a:lnTo>
                    <a:lnTo>
                      <a:pt x="514" y="128"/>
                    </a:lnTo>
                    <a:lnTo>
                      <a:pt x="500" y="108"/>
                    </a:lnTo>
                    <a:lnTo>
                      <a:pt x="482" y="86"/>
                    </a:lnTo>
                    <a:lnTo>
                      <a:pt x="462" y="66"/>
                    </a:lnTo>
                    <a:lnTo>
                      <a:pt x="462" y="66"/>
                    </a:lnTo>
                    <a:lnTo>
                      <a:pt x="442" y="52"/>
                    </a:lnTo>
                    <a:lnTo>
                      <a:pt x="420" y="38"/>
                    </a:lnTo>
                    <a:lnTo>
                      <a:pt x="398" y="26"/>
                    </a:lnTo>
                    <a:lnTo>
                      <a:pt x="374" y="16"/>
                    </a:lnTo>
                    <a:lnTo>
                      <a:pt x="350" y="8"/>
                    </a:lnTo>
                    <a:lnTo>
                      <a:pt x="326" y="4"/>
                    </a:lnTo>
                    <a:lnTo>
                      <a:pt x="302" y="0"/>
                    </a:lnTo>
                    <a:lnTo>
                      <a:pt x="276" y="0"/>
                    </a:lnTo>
                  </a:path>
                </a:pathLst>
              </a:custGeom>
              <a:noFill/>
              <a:ln>
                <a:noFill/>
              </a:ln>
            </p:spPr>
            <p:txBody>
              <a:bodyPr vert="horz" wrap="square" lIns="91440" tIns="45720" rIns="91440" bIns="45720" numCol="1" anchor="t" anchorCtr="0" compatLnSpc="1"/>
              <a:lstStyle/>
              <a:p>
                <a:endParaRPr lang="zh-CN" altLang="en-US"/>
              </a:p>
            </p:txBody>
          </p:sp>
          <p:sp>
            <p:nvSpPr>
              <p:cNvPr id="836" name="Freeform 215"/>
              <p:cNvSpPr/>
              <p:nvPr/>
            </p:nvSpPr>
            <p:spPr bwMode="auto">
              <a:xfrm>
                <a:off x="2617" y="3265"/>
                <a:ext cx="548" cy="300"/>
              </a:xfrm>
              <a:custGeom>
                <a:avLst/>
                <a:gdLst>
                  <a:gd name="T0" fmla="*/ 214 w 548"/>
                  <a:gd name="T1" fmla="*/ 6 h 300"/>
                  <a:gd name="T2" fmla="*/ 138 w 548"/>
                  <a:gd name="T3" fmla="*/ 32 h 300"/>
                  <a:gd name="T4" fmla="*/ 72 w 548"/>
                  <a:gd name="T5" fmla="*/ 82 h 300"/>
                  <a:gd name="T6" fmla="*/ 34 w 548"/>
                  <a:gd name="T7" fmla="*/ 136 h 300"/>
                  <a:gd name="T8" fmla="*/ 0 w 548"/>
                  <a:gd name="T9" fmla="*/ 256 h 300"/>
                  <a:gd name="T10" fmla="*/ 12 w 548"/>
                  <a:gd name="T11" fmla="*/ 290 h 300"/>
                  <a:gd name="T12" fmla="*/ 44 w 548"/>
                  <a:gd name="T13" fmla="*/ 300 h 300"/>
                  <a:gd name="T14" fmla="*/ 62 w 548"/>
                  <a:gd name="T15" fmla="*/ 296 h 300"/>
                  <a:gd name="T16" fmla="*/ 76 w 548"/>
                  <a:gd name="T17" fmla="*/ 288 h 300"/>
                  <a:gd name="T18" fmla="*/ 106 w 548"/>
                  <a:gd name="T19" fmla="*/ 256 h 300"/>
                  <a:gd name="T20" fmla="*/ 114 w 548"/>
                  <a:gd name="T21" fmla="*/ 232 h 300"/>
                  <a:gd name="T22" fmla="*/ 130 w 548"/>
                  <a:gd name="T23" fmla="*/ 182 h 300"/>
                  <a:gd name="T24" fmla="*/ 166 w 548"/>
                  <a:gd name="T25" fmla="*/ 144 h 300"/>
                  <a:gd name="T26" fmla="*/ 204 w 548"/>
                  <a:gd name="T27" fmla="*/ 116 h 300"/>
                  <a:gd name="T28" fmla="*/ 274 w 548"/>
                  <a:gd name="T29" fmla="*/ 104 h 300"/>
                  <a:gd name="T30" fmla="*/ 372 w 548"/>
                  <a:gd name="T31" fmla="*/ 134 h 300"/>
                  <a:gd name="T32" fmla="*/ 408 w 548"/>
                  <a:gd name="T33" fmla="*/ 176 h 300"/>
                  <a:gd name="T34" fmla="*/ 434 w 548"/>
                  <a:gd name="T35" fmla="*/ 230 h 300"/>
                  <a:gd name="T36" fmla="*/ 434 w 548"/>
                  <a:gd name="T37" fmla="*/ 228 h 300"/>
                  <a:gd name="T38" fmla="*/ 392 w 548"/>
                  <a:gd name="T39" fmla="*/ 152 h 300"/>
                  <a:gd name="T40" fmla="*/ 348 w 548"/>
                  <a:gd name="T41" fmla="*/ 120 h 300"/>
                  <a:gd name="T42" fmla="*/ 274 w 548"/>
                  <a:gd name="T43" fmla="*/ 104 h 300"/>
                  <a:gd name="T44" fmla="*/ 204 w 548"/>
                  <a:gd name="T45" fmla="*/ 114 h 300"/>
                  <a:gd name="T46" fmla="*/ 154 w 548"/>
                  <a:gd name="T47" fmla="*/ 154 h 300"/>
                  <a:gd name="T48" fmla="*/ 122 w 548"/>
                  <a:gd name="T49" fmla="*/ 198 h 300"/>
                  <a:gd name="T50" fmla="*/ 112 w 548"/>
                  <a:gd name="T51" fmla="*/ 238 h 300"/>
                  <a:gd name="T52" fmla="*/ 98 w 548"/>
                  <a:gd name="T53" fmla="*/ 268 h 300"/>
                  <a:gd name="T54" fmla="*/ 74 w 548"/>
                  <a:gd name="T55" fmla="*/ 290 h 300"/>
                  <a:gd name="T56" fmla="*/ 62 w 548"/>
                  <a:gd name="T57" fmla="*/ 296 h 300"/>
                  <a:gd name="T58" fmla="*/ 32 w 548"/>
                  <a:gd name="T59" fmla="*/ 298 h 300"/>
                  <a:gd name="T60" fmla="*/ 6 w 548"/>
                  <a:gd name="T61" fmla="*/ 282 h 300"/>
                  <a:gd name="T62" fmla="*/ 4 w 548"/>
                  <a:gd name="T63" fmla="*/ 224 h 300"/>
                  <a:gd name="T64" fmla="*/ 34 w 548"/>
                  <a:gd name="T65" fmla="*/ 136 h 300"/>
                  <a:gd name="T66" fmla="*/ 88 w 548"/>
                  <a:gd name="T67" fmla="*/ 68 h 300"/>
                  <a:gd name="T68" fmla="*/ 156 w 548"/>
                  <a:gd name="T69" fmla="*/ 24 h 300"/>
                  <a:gd name="T70" fmla="*/ 244 w 548"/>
                  <a:gd name="T71" fmla="*/ 2 h 300"/>
                  <a:gd name="T72" fmla="*/ 324 w 548"/>
                  <a:gd name="T73" fmla="*/ 4 h 300"/>
                  <a:gd name="T74" fmla="*/ 418 w 548"/>
                  <a:gd name="T75" fmla="*/ 38 h 300"/>
                  <a:gd name="T76" fmla="*/ 478 w 548"/>
                  <a:gd name="T77" fmla="*/ 88 h 300"/>
                  <a:gd name="T78" fmla="*/ 532 w 548"/>
                  <a:gd name="T79" fmla="*/ 176 h 300"/>
                  <a:gd name="T80" fmla="*/ 548 w 548"/>
                  <a:gd name="T81" fmla="*/ 252 h 300"/>
                  <a:gd name="T82" fmla="*/ 536 w 548"/>
                  <a:gd name="T83" fmla="*/ 290 h 300"/>
                  <a:gd name="T84" fmla="*/ 524 w 548"/>
                  <a:gd name="T85" fmla="*/ 296 h 300"/>
                  <a:gd name="T86" fmla="*/ 494 w 548"/>
                  <a:gd name="T87" fmla="*/ 298 h 300"/>
                  <a:gd name="T88" fmla="*/ 478 w 548"/>
                  <a:gd name="T89" fmla="*/ 292 h 300"/>
                  <a:gd name="T90" fmla="*/ 458 w 548"/>
                  <a:gd name="T91" fmla="*/ 280 h 300"/>
                  <a:gd name="T92" fmla="*/ 432 w 548"/>
                  <a:gd name="T93" fmla="*/ 236 h 300"/>
                  <a:gd name="T94" fmla="*/ 432 w 548"/>
                  <a:gd name="T95" fmla="*/ 236 h 300"/>
                  <a:gd name="T96" fmla="*/ 432 w 548"/>
                  <a:gd name="T97" fmla="*/ 238 h 300"/>
                  <a:gd name="T98" fmla="*/ 446 w 548"/>
                  <a:gd name="T99" fmla="*/ 268 h 300"/>
                  <a:gd name="T100" fmla="*/ 472 w 548"/>
                  <a:gd name="T101" fmla="*/ 290 h 300"/>
                  <a:gd name="T102" fmla="*/ 486 w 548"/>
                  <a:gd name="T103" fmla="*/ 296 h 300"/>
                  <a:gd name="T104" fmla="*/ 516 w 548"/>
                  <a:gd name="T105" fmla="*/ 298 h 300"/>
                  <a:gd name="T106" fmla="*/ 536 w 548"/>
                  <a:gd name="T107" fmla="*/ 290 h 300"/>
                  <a:gd name="T108" fmla="*/ 548 w 548"/>
                  <a:gd name="T109" fmla="*/ 264 h 300"/>
                  <a:gd name="T110" fmla="*/ 540 w 548"/>
                  <a:gd name="T111" fmla="*/ 200 h 300"/>
                  <a:gd name="T112" fmla="*/ 496 w 548"/>
                  <a:gd name="T113" fmla="*/ 108 h 300"/>
                  <a:gd name="T114" fmla="*/ 440 w 548"/>
                  <a:gd name="T115" fmla="*/ 52 h 300"/>
                  <a:gd name="T116" fmla="*/ 348 w 548"/>
                  <a:gd name="T117" fmla="*/ 1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48" h="300">
                    <a:moveTo>
                      <a:pt x="274" y="0"/>
                    </a:moveTo>
                    <a:lnTo>
                      <a:pt x="274" y="0"/>
                    </a:lnTo>
                    <a:lnTo>
                      <a:pt x="244" y="2"/>
                    </a:lnTo>
                    <a:lnTo>
                      <a:pt x="214" y="6"/>
                    </a:lnTo>
                    <a:lnTo>
                      <a:pt x="184" y="14"/>
                    </a:lnTo>
                    <a:lnTo>
                      <a:pt x="156" y="24"/>
                    </a:lnTo>
                    <a:lnTo>
                      <a:pt x="156" y="24"/>
                    </a:lnTo>
                    <a:lnTo>
                      <a:pt x="138" y="32"/>
                    </a:lnTo>
                    <a:lnTo>
                      <a:pt x="120" y="42"/>
                    </a:lnTo>
                    <a:lnTo>
                      <a:pt x="104" y="54"/>
                    </a:lnTo>
                    <a:lnTo>
                      <a:pt x="88" y="68"/>
                    </a:lnTo>
                    <a:lnTo>
                      <a:pt x="72" y="82"/>
                    </a:lnTo>
                    <a:lnTo>
                      <a:pt x="58" y="98"/>
                    </a:lnTo>
                    <a:lnTo>
                      <a:pt x="46" y="116"/>
                    </a:lnTo>
                    <a:lnTo>
                      <a:pt x="34" y="136"/>
                    </a:lnTo>
                    <a:lnTo>
                      <a:pt x="34" y="136"/>
                    </a:lnTo>
                    <a:lnTo>
                      <a:pt x="20" y="164"/>
                    </a:lnTo>
                    <a:lnTo>
                      <a:pt x="10" y="194"/>
                    </a:lnTo>
                    <a:lnTo>
                      <a:pt x="4" y="224"/>
                    </a:lnTo>
                    <a:lnTo>
                      <a:pt x="0" y="256"/>
                    </a:lnTo>
                    <a:lnTo>
                      <a:pt x="0" y="256"/>
                    </a:lnTo>
                    <a:lnTo>
                      <a:pt x="0" y="270"/>
                    </a:lnTo>
                    <a:lnTo>
                      <a:pt x="6" y="282"/>
                    </a:lnTo>
                    <a:lnTo>
                      <a:pt x="12" y="290"/>
                    </a:lnTo>
                    <a:lnTo>
                      <a:pt x="22" y="296"/>
                    </a:lnTo>
                    <a:lnTo>
                      <a:pt x="22" y="296"/>
                    </a:lnTo>
                    <a:lnTo>
                      <a:pt x="32" y="298"/>
                    </a:lnTo>
                    <a:lnTo>
                      <a:pt x="44" y="300"/>
                    </a:lnTo>
                    <a:lnTo>
                      <a:pt x="44" y="300"/>
                    </a:lnTo>
                    <a:lnTo>
                      <a:pt x="54" y="298"/>
                    </a:lnTo>
                    <a:lnTo>
                      <a:pt x="62" y="296"/>
                    </a:lnTo>
                    <a:lnTo>
                      <a:pt x="62" y="296"/>
                    </a:lnTo>
                    <a:lnTo>
                      <a:pt x="64" y="294"/>
                    </a:lnTo>
                    <a:lnTo>
                      <a:pt x="70" y="292"/>
                    </a:lnTo>
                    <a:lnTo>
                      <a:pt x="74" y="290"/>
                    </a:lnTo>
                    <a:lnTo>
                      <a:pt x="76" y="288"/>
                    </a:lnTo>
                    <a:lnTo>
                      <a:pt x="76" y="288"/>
                    </a:lnTo>
                    <a:lnTo>
                      <a:pt x="88" y="280"/>
                    </a:lnTo>
                    <a:lnTo>
                      <a:pt x="98" y="270"/>
                    </a:lnTo>
                    <a:lnTo>
                      <a:pt x="106" y="256"/>
                    </a:lnTo>
                    <a:lnTo>
                      <a:pt x="110" y="248"/>
                    </a:lnTo>
                    <a:lnTo>
                      <a:pt x="112" y="238"/>
                    </a:lnTo>
                    <a:lnTo>
                      <a:pt x="112" y="238"/>
                    </a:lnTo>
                    <a:lnTo>
                      <a:pt x="114" y="232"/>
                    </a:lnTo>
                    <a:lnTo>
                      <a:pt x="114" y="232"/>
                    </a:lnTo>
                    <a:lnTo>
                      <a:pt x="116" y="214"/>
                    </a:lnTo>
                    <a:lnTo>
                      <a:pt x="122" y="198"/>
                    </a:lnTo>
                    <a:lnTo>
                      <a:pt x="130" y="182"/>
                    </a:lnTo>
                    <a:lnTo>
                      <a:pt x="144" y="166"/>
                    </a:lnTo>
                    <a:lnTo>
                      <a:pt x="144" y="166"/>
                    </a:lnTo>
                    <a:lnTo>
                      <a:pt x="154" y="156"/>
                    </a:lnTo>
                    <a:lnTo>
                      <a:pt x="166" y="144"/>
                    </a:lnTo>
                    <a:lnTo>
                      <a:pt x="192" y="124"/>
                    </a:lnTo>
                    <a:lnTo>
                      <a:pt x="192" y="124"/>
                    </a:lnTo>
                    <a:lnTo>
                      <a:pt x="204" y="116"/>
                    </a:lnTo>
                    <a:lnTo>
                      <a:pt x="204" y="116"/>
                    </a:lnTo>
                    <a:lnTo>
                      <a:pt x="240" y="108"/>
                    </a:lnTo>
                    <a:lnTo>
                      <a:pt x="256" y="106"/>
                    </a:lnTo>
                    <a:lnTo>
                      <a:pt x="274" y="104"/>
                    </a:lnTo>
                    <a:lnTo>
                      <a:pt x="274" y="104"/>
                    </a:lnTo>
                    <a:lnTo>
                      <a:pt x="302" y="106"/>
                    </a:lnTo>
                    <a:lnTo>
                      <a:pt x="326" y="112"/>
                    </a:lnTo>
                    <a:lnTo>
                      <a:pt x="348" y="122"/>
                    </a:lnTo>
                    <a:lnTo>
                      <a:pt x="372" y="134"/>
                    </a:lnTo>
                    <a:lnTo>
                      <a:pt x="372" y="134"/>
                    </a:lnTo>
                    <a:lnTo>
                      <a:pt x="382" y="144"/>
                    </a:lnTo>
                    <a:lnTo>
                      <a:pt x="392" y="154"/>
                    </a:lnTo>
                    <a:lnTo>
                      <a:pt x="408" y="176"/>
                    </a:lnTo>
                    <a:lnTo>
                      <a:pt x="408" y="176"/>
                    </a:lnTo>
                    <a:lnTo>
                      <a:pt x="422" y="202"/>
                    </a:lnTo>
                    <a:lnTo>
                      <a:pt x="434" y="230"/>
                    </a:lnTo>
                    <a:lnTo>
                      <a:pt x="434" y="230"/>
                    </a:lnTo>
                    <a:lnTo>
                      <a:pt x="434" y="228"/>
                    </a:lnTo>
                    <a:lnTo>
                      <a:pt x="434" y="228"/>
                    </a:lnTo>
                    <a:lnTo>
                      <a:pt x="434" y="228"/>
                    </a:lnTo>
                    <a:lnTo>
                      <a:pt x="434" y="228"/>
                    </a:lnTo>
                    <a:lnTo>
                      <a:pt x="422" y="200"/>
                    </a:lnTo>
                    <a:lnTo>
                      <a:pt x="408" y="174"/>
                    </a:lnTo>
                    <a:lnTo>
                      <a:pt x="408" y="174"/>
                    </a:lnTo>
                    <a:lnTo>
                      <a:pt x="392" y="152"/>
                    </a:lnTo>
                    <a:lnTo>
                      <a:pt x="382" y="142"/>
                    </a:lnTo>
                    <a:lnTo>
                      <a:pt x="372" y="134"/>
                    </a:lnTo>
                    <a:lnTo>
                      <a:pt x="372" y="134"/>
                    </a:lnTo>
                    <a:lnTo>
                      <a:pt x="348" y="120"/>
                    </a:lnTo>
                    <a:lnTo>
                      <a:pt x="326" y="112"/>
                    </a:lnTo>
                    <a:lnTo>
                      <a:pt x="302" y="106"/>
                    </a:lnTo>
                    <a:lnTo>
                      <a:pt x="274" y="104"/>
                    </a:lnTo>
                    <a:lnTo>
                      <a:pt x="274" y="104"/>
                    </a:lnTo>
                    <a:lnTo>
                      <a:pt x="256" y="104"/>
                    </a:lnTo>
                    <a:lnTo>
                      <a:pt x="240" y="108"/>
                    </a:lnTo>
                    <a:lnTo>
                      <a:pt x="204" y="114"/>
                    </a:lnTo>
                    <a:lnTo>
                      <a:pt x="204" y="114"/>
                    </a:lnTo>
                    <a:lnTo>
                      <a:pt x="192" y="124"/>
                    </a:lnTo>
                    <a:lnTo>
                      <a:pt x="192" y="124"/>
                    </a:lnTo>
                    <a:lnTo>
                      <a:pt x="166" y="144"/>
                    </a:lnTo>
                    <a:lnTo>
                      <a:pt x="154" y="154"/>
                    </a:lnTo>
                    <a:lnTo>
                      <a:pt x="144" y="166"/>
                    </a:lnTo>
                    <a:lnTo>
                      <a:pt x="144" y="166"/>
                    </a:lnTo>
                    <a:lnTo>
                      <a:pt x="130" y="182"/>
                    </a:lnTo>
                    <a:lnTo>
                      <a:pt x="122" y="198"/>
                    </a:lnTo>
                    <a:lnTo>
                      <a:pt x="116" y="214"/>
                    </a:lnTo>
                    <a:lnTo>
                      <a:pt x="112" y="230"/>
                    </a:lnTo>
                    <a:lnTo>
                      <a:pt x="112" y="230"/>
                    </a:lnTo>
                    <a:lnTo>
                      <a:pt x="112" y="238"/>
                    </a:lnTo>
                    <a:lnTo>
                      <a:pt x="112" y="238"/>
                    </a:lnTo>
                    <a:lnTo>
                      <a:pt x="110" y="246"/>
                    </a:lnTo>
                    <a:lnTo>
                      <a:pt x="106" y="254"/>
                    </a:lnTo>
                    <a:lnTo>
                      <a:pt x="98" y="268"/>
                    </a:lnTo>
                    <a:lnTo>
                      <a:pt x="88" y="280"/>
                    </a:lnTo>
                    <a:lnTo>
                      <a:pt x="76" y="288"/>
                    </a:lnTo>
                    <a:lnTo>
                      <a:pt x="76" y="288"/>
                    </a:lnTo>
                    <a:lnTo>
                      <a:pt x="74" y="290"/>
                    </a:lnTo>
                    <a:lnTo>
                      <a:pt x="70" y="292"/>
                    </a:lnTo>
                    <a:lnTo>
                      <a:pt x="64" y="294"/>
                    </a:lnTo>
                    <a:lnTo>
                      <a:pt x="62" y="296"/>
                    </a:lnTo>
                    <a:lnTo>
                      <a:pt x="62" y="296"/>
                    </a:lnTo>
                    <a:lnTo>
                      <a:pt x="54" y="298"/>
                    </a:lnTo>
                    <a:lnTo>
                      <a:pt x="44" y="300"/>
                    </a:lnTo>
                    <a:lnTo>
                      <a:pt x="44" y="300"/>
                    </a:lnTo>
                    <a:lnTo>
                      <a:pt x="32" y="298"/>
                    </a:lnTo>
                    <a:lnTo>
                      <a:pt x="22" y="296"/>
                    </a:lnTo>
                    <a:lnTo>
                      <a:pt x="22" y="296"/>
                    </a:lnTo>
                    <a:lnTo>
                      <a:pt x="14" y="290"/>
                    </a:lnTo>
                    <a:lnTo>
                      <a:pt x="6" y="282"/>
                    </a:lnTo>
                    <a:lnTo>
                      <a:pt x="2" y="270"/>
                    </a:lnTo>
                    <a:lnTo>
                      <a:pt x="0" y="256"/>
                    </a:lnTo>
                    <a:lnTo>
                      <a:pt x="0" y="256"/>
                    </a:lnTo>
                    <a:lnTo>
                      <a:pt x="4" y="224"/>
                    </a:lnTo>
                    <a:lnTo>
                      <a:pt x="10" y="194"/>
                    </a:lnTo>
                    <a:lnTo>
                      <a:pt x="22" y="164"/>
                    </a:lnTo>
                    <a:lnTo>
                      <a:pt x="34" y="136"/>
                    </a:lnTo>
                    <a:lnTo>
                      <a:pt x="34" y="136"/>
                    </a:lnTo>
                    <a:lnTo>
                      <a:pt x="46" y="116"/>
                    </a:lnTo>
                    <a:lnTo>
                      <a:pt x="58" y="100"/>
                    </a:lnTo>
                    <a:lnTo>
                      <a:pt x="72" y="82"/>
                    </a:lnTo>
                    <a:lnTo>
                      <a:pt x="88" y="68"/>
                    </a:lnTo>
                    <a:lnTo>
                      <a:pt x="104" y="54"/>
                    </a:lnTo>
                    <a:lnTo>
                      <a:pt x="120" y="42"/>
                    </a:lnTo>
                    <a:lnTo>
                      <a:pt x="138" y="32"/>
                    </a:lnTo>
                    <a:lnTo>
                      <a:pt x="156" y="24"/>
                    </a:lnTo>
                    <a:lnTo>
                      <a:pt x="156" y="24"/>
                    </a:lnTo>
                    <a:lnTo>
                      <a:pt x="184" y="14"/>
                    </a:lnTo>
                    <a:lnTo>
                      <a:pt x="214" y="6"/>
                    </a:lnTo>
                    <a:lnTo>
                      <a:pt x="244" y="2"/>
                    </a:lnTo>
                    <a:lnTo>
                      <a:pt x="274" y="0"/>
                    </a:lnTo>
                    <a:lnTo>
                      <a:pt x="274" y="0"/>
                    </a:lnTo>
                    <a:lnTo>
                      <a:pt x="300" y="2"/>
                    </a:lnTo>
                    <a:lnTo>
                      <a:pt x="324" y="4"/>
                    </a:lnTo>
                    <a:lnTo>
                      <a:pt x="348" y="10"/>
                    </a:lnTo>
                    <a:lnTo>
                      <a:pt x="372" y="18"/>
                    </a:lnTo>
                    <a:lnTo>
                      <a:pt x="396" y="28"/>
                    </a:lnTo>
                    <a:lnTo>
                      <a:pt x="418" y="38"/>
                    </a:lnTo>
                    <a:lnTo>
                      <a:pt x="440" y="52"/>
                    </a:lnTo>
                    <a:lnTo>
                      <a:pt x="458" y="68"/>
                    </a:lnTo>
                    <a:lnTo>
                      <a:pt x="458" y="68"/>
                    </a:lnTo>
                    <a:lnTo>
                      <a:pt x="478" y="88"/>
                    </a:lnTo>
                    <a:lnTo>
                      <a:pt x="496" y="108"/>
                    </a:lnTo>
                    <a:lnTo>
                      <a:pt x="510" y="130"/>
                    </a:lnTo>
                    <a:lnTo>
                      <a:pt x="524" y="152"/>
                    </a:lnTo>
                    <a:lnTo>
                      <a:pt x="532" y="176"/>
                    </a:lnTo>
                    <a:lnTo>
                      <a:pt x="540" y="200"/>
                    </a:lnTo>
                    <a:lnTo>
                      <a:pt x="546" y="226"/>
                    </a:lnTo>
                    <a:lnTo>
                      <a:pt x="548" y="252"/>
                    </a:lnTo>
                    <a:lnTo>
                      <a:pt x="548" y="252"/>
                    </a:lnTo>
                    <a:lnTo>
                      <a:pt x="548" y="264"/>
                    </a:lnTo>
                    <a:lnTo>
                      <a:pt x="546" y="274"/>
                    </a:lnTo>
                    <a:lnTo>
                      <a:pt x="540" y="282"/>
                    </a:lnTo>
                    <a:lnTo>
                      <a:pt x="536" y="290"/>
                    </a:lnTo>
                    <a:lnTo>
                      <a:pt x="536" y="290"/>
                    </a:lnTo>
                    <a:lnTo>
                      <a:pt x="530" y="294"/>
                    </a:lnTo>
                    <a:lnTo>
                      <a:pt x="524" y="296"/>
                    </a:lnTo>
                    <a:lnTo>
                      <a:pt x="524" y="296"/>
                    </a:lnTo>
                    <a:lnTo>
                      <a:pt x="516" y="298"/>
                    </a:lnTo>
                    <a:lnTo>
                      <a:pt x="504" y="300"/>
                    </a:lnTo>
                    <a:lnTo>
                      <a:pt x="504" y="300"/>
                    </a:lnTo>
                    <a:lnTo>
                      <a:pt x="494" y="298"/>
                    </a:lnTo>
                    <a:lnTo>
                      <a:pt x="486" y="296"/>
                    </a:lnTo>
                    <a:lnTo>
                      <a:pt x="486" y="296"/>
                    </a:lnTo>
                    <a:lnTo>
                      <a:pt x="484" y="294"/>
                    </a:lnTo>
                    <a:lnTo>
                      <a:pt x="478" y="292"/>
                    </a:lnTo>
                    <a:lnTo>
                      <a:pt x="474" y="290"/>
                    </a:lnTo>
                    <a:lnTo>
                      <a:pt x="470" y="288"/>
                    </a:lnTo>
                    <a:lnTo>
                      <a:pt x="470" y="288"/>
                    </a:lnTo>
                    <a:lnTo>
                      <a:pt x="458" y="280"/>
                    </a:lnTo>
                    <a:lnTo>
                      <a:pt x="448" y="268"/>
                    </a:lnTo>
                    <a:lnTo>
                      <a:pt x="438" y="254"/>
                    </a:lnTo>
                    <a:lnTo>
                      <a:pt x="434" y="246"/>
                    </a:lnTo>
                    <a:lnTo>
                      <a:pt x="432" y="236"/>
                    </a:lnTo>
                    <a:lnTo>
                      <a:pt x="432" y="236"/>
                    </a:lnTo>
                    <a:lnTo>
                      <a:pt x="432" y="236"/>
                    </a:lnTo>
                    <a:lnTo>
                      <a:pt x="432" y="236"/>
                    </a:lnTo>
                    <a:lnTo>
                      <a:pt x="432" y="236"/>
                    </a:lnTo>
                    <a:lnTo>
                      <a:pt x="432" y="236"/>
                    </a:lnTo>
                    <a:lnTo>
                      <a:pt x="432" y="236"/>
                    </a:lnTo>
                    <a:lnTo>
                      <a:pt x="432" y="236"/>
                    </a:lnTo>
                    <a:lnTo>
                      <a:pt x="432" y="238"/>
                    </a:lnTo>
                    <a:lnTo>
                      <a:pt x="432" y="238"/>
                    </a:lnTo>
                    <a:lnTo>
                      <a:pt x="434" y="246"/>
                    </a:lnTo>
                    <a:lnTo>
                      <a:pt x="438" y="254"/>
                    </a:lnTo>
                    <a:lnTo>
                      <a:pt x="446" y="268"/>
                    </a:lnTo>
                    <a:lnTo>
                      <a:pt x="458" y="280"/>
                    </a:lnTo>
                    <a:lnTo>
                      <a:pt x="470" y="288"/>
                    </a:lnTo>
                    <a:lnTo>
                      <a:pt x="470" y="288"/>
                    </a:lnTo>
                    <a:lnTo>
                      <a:pt x="472" y="290"/>
                    </a:lnTo>
                    <a:lnTo>
                      <a:pt x="478" y="292"/>
                    </a:lnTo>
                    <a:lnTo>
                      <a:pt x="484" y="294"/>
                    </a:lnTo>
                    <a:lnTo>
                      <a:pt x="486" y="296"/>
                    </a:lnTo>
                    <a:lnTo>
                      <a:pt x="486" y="296"/>
                    </a:lnTo>
                    <a:lnTo>
                      <a:pt x="494" y="298"/>
                    </a:lnTo>
                    <a:lnTo>
                      <a:pt x="504" y="300"/>
                    </a:lnTo>
                    <a:lnTo>
                      <a:pt x="504" y="300"/>
                    </a:lnTo>
                    <a:lnTo>
                      <a:pt x="516" y="298"/>
                    </a:lnTo>
                    <a:lnTo>
                      <a:pt x="524" y="296"/>
                    </a:lnTo>
                    <a:lnTo>
                      <a:pt x="524" y="296"/>
                    </a:lnTo>
                    <a:lnTo>
                      <a:pt x="530" y="294"/>
                    </a:lnTo>
                    <a:lnTo>
                      <a:pt x="536" y="290"/>
                    </a:lnTo>
                    <a:lnTo>
                      <a:pt x="536" y="290"/>
                    </a:lnTo>
                    <a:lnTo>
                      <a:pt x="542" y="284"/>
                    </a:lnTo>
                    <a:lnTo>
                      <a:pt x="546" y="274"/>
                    </a:lnTo>
                    <a:lnTo>
                      <a:pt x="548" y="264"/>
                    </a:lnTo>
                    <a:lnTo>
                      <a:pt x="548" y="254"/>
                    </a:lnTo>
                    <a:lnTo>
                      <a:pt x="548" y="254"/>
                    </a:lnTo>
                    <a:lnTo>
                      <a:pt x="546" y="226"/>
                    </a:lnTo>
                    <a:lnTo>
                      <a:pt x="540" y="200"/>
                    </a:lnTo>
                    <a:lnTo>
                      <a:pt x="534" y="176"/>
                    </a:lnTo>
                    <a:lnTo>
                      <a:pt x="524" y="152"/>
                    </a:lnTo>
                    <a:lnTo>
                      <a:pt x="512" y="130"/>
                    </a:lnTo>
                    <a:lnTo>
                      <a:pt x="496" y="108"/>
                    </a:lnTo>
                    <a:lnTo>
                      <a:pt x="480" y="86"/>
                    </a:lnTo>
                    <a:lnTo>
                      <a:pt x="460" y="68"/>
                    </a:lnTo>
                    <a:lnTo>
                      <a:pt x="460" y="68"/>
                    </a:lnTo>
                    <a:lnTo>
                      <a:pt x="440" y="52"/>
                    </a:lnTo>
                    <a:lnTo>
                      <a:pt x="418" y="38"/>
                    </a:lnTo>
                    <a:lnTo>
                      <a:pt x="396" y="26"/>
                    </a:lnTo>
                    <a:lnTo>
                      <a:pt x="372" y="16"/>
                    </a:lnTo>
                    <a:lnTo>
                      <a:pt x="348" y="10"/>
                    </a:lnTo>
                    <a:lnTo>
                      <a:pt x="324" y="4"/>
                    </a:lnTo>
                    <a:lnTo>
                      <a:pt x="300" y="0"/>
                    </a:lnTo>
                    <a:lnTo>
                      <a:pt x="274" y="0"/>
                    </a:lnTo>
                    <a:close/>
                  </a:path>
                </a:pathLst>
              </a:custGeom>
              <a:solidFill>
                <a:srgbClr val="D5D1CF"/>
              </a:solidFill>
              <a:ln>
                <a:noFill/>
              </a:ln>
            </p:spPr>
            <p:txBody>
              <a:bodyPr vert="horz" wrap="square" lIns="91440" tIns="45720" rIns="91440" bIns="45720" numCol="1" anchor="t" anchorCtr="0" compatLnSpc="1"/>
              <a:lstStyle/>
              <a:p>
                <a:endParaRPr lang="zh-CN" altLang="en-US"/>
              </a:p>
            </p:txBody>
          </p:sp>
          <p:sp>
            <p:nvSpPr>
              <p:cNvPr id="837" name="Freeform 216"/>
              <p:cNvSpPr/>
              <p:nvPr/>
            </p:nvSpPr>
            <p:spPr bwMode="auto">
              <a:xfrm>
                <a:off x="2617" y="3265"/>
                <a:ext cx="548" cy="300"/>
              </a:xfrm>
              <a:custGeom>
                <a:avLst/>
                <a:gdLst>
                  <a:gd name="T0" fmla="*/ 214 w 548"/>
                  <a:gd name="T1" fmla="*/ 6 h 300"/>
                  <a:gd name="T2" fmla="*/ 138 w 548"/>
                  <a:gd name="T3" fmla="*/ 32 h 300"/>
                  <a:gd name="T4" fmla="*/ 72 w 548"/>
                  <a:gd name="T5" fmla="*/ 82 h 300"/>
                  <a:gd name="T6" fmla="*/ 34 w 548"/>
                  <a:gd name="T7" fmla="*/ 136 h 300"/>
                  <a:gd name="T8" fmla="*/ 0 w 548"/>
                  <a:gd name="T9" fmla="*/ 256 h 300"/>
                  <a:gd name="T10" fmla="*/ 12 w 548"/>
                  <a:gd name="T11" fmla="*/ 290 h 300"/>
                  <a:gd name="T12" fmla="*/ 44 w 548"/>
                  <a:gd name="T13" fmla="*/ 300 h 300"/>
                  <a:gd name="T14" fmla="*/ 62 w 548"/>
                  <a:gd name="T15" fmla="*/ 296 h 300"/>
                  <a:gd name="T16" fmla="*/ 76 w 548"/>
                  <a:gd name="T17" fmla="*/ 288 h 300"/>
                  <a:gd name="T18" fmla="*/ 106 w 548"/>
                  <a:gd name="T19" fmla="*/ 256 h 300"/>
                  <a:gd name="T20" fmla="*/ 114 w 548"/>
                  <a:gd name="T21" fmla="*/ 232 h 300"/>
                  <a:gd name="T22" fmla="*/ 130 w 548"/>
                  <a:gd name="T23" fmla="*/ 182 h 300"/>
                  <a:gd name="T24" fmla="*/ 166 w 548"/>
                  <a:gd name="T25" fmla="*/ 144 h 300"/>
                  <a:gd name="T26" fmla="*/ 204 w 548"/>
                  <a:gd name="T27" fmla="*/ 116 h 300"/>
                  <a:gd name="T28" fmla="*/ 274 w 548"/>
                  <a:gd name="T29" fmla="*/ 104 h 300"/>
                  <a:gd name="T30" fmla="*/ 372 w 548"/>
                  <a:gd name="T31" fmla="*/ 134 h 300"/>
                  <a:gd name="T32" fmla="*/ 408 w 548"/>
                  <a:gd name="T33" fmla="*/ 176 h 300"/>
                  <a:gd name="T34" fmla="*/ 434 w 548"/>
                  <a:gd name="T35" fmla="*/ 230 h 300"/>
                  <a:gd name="T36" fmla="*/ 434 w 548"/>
                  <a:gd name="T37" fmla="*/ 228 h 300"/>
                  <a:gd name="T38" fmla="*/ 392 w 548"/>
                  <a:gd name="T39" fmla="*/ 152 h 300"/>
                  <a:gd name="T40" fmla="*/ 348 w 548"/>
                  <a:gd name="T41" fmla="*/ 120 h 300"/>
                  <a:gd name="T42" fmla="*/ 274 w 548"/>
                  <a:gd name="T43" fmla="*/ 104 h 300"/>
                  <a:gd name="T44" fmla="*/ 204 w 548"/>
                  <a:gd name="T45" fmla="*/ 114 h 300"/>
                  <a:gd name="T46" fmla="*/ 154 w 548"/>
                  <a:gd name="T47" fmla="*/ 154 h 300"/>
                  <a:gd name="T48" fmla="*/ 122 w 548"/>
                  <a:gd name="T49" fmla="*/ 198 h 300"/>
                  <a:gd name="T50" fmla="*/ 112 w 548"/>
                  <a:gd name="T51" fmla="*/ 238 h 300"/>
                  <a:gd name="T52" fmla="*/ 98 w 548"/>
                  <a:gd name="T53" fmla="*/ 268 h 300"/>
                  <a:gd name="T54" fmla="*/ 74 w 548"/>
                  <a:gd name="T55" fmla="*/ 290 h 300"/>
                  <a:gd name="T56" fmla="*/ 62 w 548"/>
                  <a:gd name="T57" fmla="*/ 296 h 300"/>
                  <a:gd name="T58" fmla="*/ 32 w 548"/>
                  <a:gd name="T59" fmla="*/ 298 h 300"/>
                  <a:gd name="T60" fmla="*/ 6 w 548"/>
                  <a:gd name="T61" fmla="*/ 282 h 300"/>
                  <a:gd name="T62" fmla="*/ 4 w 548"/>
                  <a:gd name="T63" fmla="*/ 224 h 300"/>
                  <a:gd name="T64" fmla="*/ 34 w 548"/>
                  <a:gd name="T65" fmla="*/ 136 h 300"/>
                  <a:gd name="T66" fmla="*/ 88 w 548"/>
                  <a:gd name="T67" fmla="*/ 68 h 300"/>
                  <a:gd name="T68" fmla="*/ 156 w 548"/>
                  <a:gd name="T69" fmla="*/ 24 h 300"/>
                  <a:gd name="T70" fmla="*/ 244 w 548"/>
                  <a:gd name="T71" fmla="*/ 2 h 300"/>
                  <a:gd name="T72" fmla="*/ 324 w 548"/>
                  <a:gd name="T73" fmla="*/ 4 h 300"/>
                  <a:gd name="T74" fmla="*/ 418 w 548"/>
                  <a:gd name="T75" fmla="*/ 38 h 300"/>
                  <a:gd name="T76" fmla="*/ 478 w 548"/>
                  <a:gd name="T77" fmla="*/ 88 h 300"/>
                  <a:gd name="T78" fmla="*/ 532 w 548"/>
                  <a:gd name="T79" fmla="*/ 176 h 300"/>
                  <a:gd name="T80" fmla="*/ 548 w 548"/>
                  <a:gd name="T81" fmla="*/ 252 h 300"/>
                  <a:gd name="T82" fmla="*/ 536 w 548"/>
                  <a:gd name="T83" fmla="*/ 290 h 300"/>
                  <a:gd name="T84" fmla="*/ 524 w 548"/>
                  <a:gd name="T85" fmla="*/ 296 h 300"/>
                  <a:gd name="T86" fmla="*/ 494 w 548"/>
                  <a:gd name="T87" fmla="*/ 298 h 300"/>
                  <a:gd name="T88" fmla="*/ 478 w 548"/>
                  <a:gd name="T89" fmla="*/ 292 h 300"/>
                  <a:gd name="T90" fmla="*/ 458 w 548"/>
                  <a:gd name="T91" fmla="*/ 280 h 300"/>
                  <a:gd name="T92" fmla="*/ 432 w 548"/>
                  <a:gd name="T93" fmla="*/ 236 h 300"/>
                  <a:gd name="T94" fmla="*/ 432 w 548"/>
                  <a:gd name="T95" fmla="*/ 236 h 300"/>
                  <a:gd name="T96" fmla="*/ 432 w 548"/>
                  <a:gd name="T97" fmla="*/ 238 h 300"/>
                  <a:gd name="T98" fmla="*/ 446 w 548"/>
                  <a:gd name="T99" fmla="*/ 268 h 300"/>
                  <a:gd name="T100" fmla="*/ 472 w 548"/>
                  <a:gd name="T101" fmla="*/ 290 h 300"/>
                  <a:gd name="T102" fmla="*/ 486 w 548"/>
                  <a:gd name="T103" fmla="*/ 296 h 300"/>
                  <a:gd name="T104" fmla="*/ 516 w 548"/>
                  <a:gd name="T105" fmla="*/ 298 h 300"/>
                  <a:gd name="T106" fmla="*/ 536 w 548"/>
                  <a:gd name="T107" fmla="*/ 290 h 300"/>
                  <a:gd name="T108" fmla="*/ 548 w 548"/>
                  <a:gd name="T109" fmla="*/ 264 h 300"/>
                  <a:gd name="T110" fmla="*/ 540 w 548"/>
                  <a:gd name="T111" fmla="*/ 200 h 300"/>
                  <a:gd name="T112" fmla="*/ 496 w 548"/>
                  <a:gd name="T113" fmla="*/ 108 h 300"/>
                  <a:gd name="T114" fmla="*/ 440 w 548"/>
                  <a:gd name="T115" fmla="*/ 52 h 300"/>
                  <a:gd name="T116" fmla="*/ 348 w 548"/>
                  <a:gd name="T117" fmla="*/ 1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48" h="300">
                    <a:moveTo>
                      <a:pt x="274" y="0"/>
                    </a:moveTo>
                    <a:lnTo>
                      <a:pt x="274" y="0"/>
                    </a:lnTo>
                    <a:lnTo>
                      <a:pt x="244" y="2"/>
                    </a:lnTo>
                    <a:lnTo>
                      <a:pt x="214" y="6"/>
                    </a:lnTo>
                    <a:lnTo>
                      <a:pt x="184" y="14"/>
                    </a:lnTo>
                    <a:lnTo>
                      <a:pt x="156" y="24"/>
                    </a:lnTo>
                    <a:lnTo>
                      <a:pt x="156" y="24"/>
                    </a:lnTo>
                    <a:lnTo>
                      <a:pt x="138" y="32"/>
                    </a:lnTo>
                    <a:lnTo>
                      <a:pt x="120" y="42"/>
                    </a:lnTo>
                    <a:lnTo>
                      <a:pt x="104" y="54"/>
                    </a:lnTo>
                    <a:lnTo>
                      <a:pt x="88" y="68"/>
                    </a:lnTo>
                    <a:lnTo>
                      <a:pt x="72" y="82"/>
                    </a:lnTo>
                    <a:lnTo>
                      <a:pt x="58" y="98"/>
                    </a:lnTo>
                    <a:lnTo>
                      <a:pt x="46" y="116"/>
                    </a:lnTo>
                    <a:lnTo>
                      <a:pt x="34" y="136"/>
                    </a:lnTo>
                    <a:lnTo>
                      <a:pt x="34" y="136"/>
                    </a:lnTo>
                    <a:lnTo>
                      <a:pt x="20" y="164"/>
                    </a:lnTo>
                    <a:lnTo>
                      <a:pt x="10" y="194"/>
                    </a:lnTo>
                    <a:lnTo>
                      <a:pt x="4" y="224"/>
                    </a:lnTo>
                    <a:lnTo>
                      <a:pt x="0" y="256"/>
                    </a:lnTo>
                    <a:lnTo>
                      <a:pt x="0" y="256"/>
                    </a:lnTo>
                    <a:lnTo>
                      <a:pt x="0" y="270"/>
                    </a:lnTo>
                    <a:lnTo>
                      <a:pt x="6" y="282"/>
                    </a:lnTo>
                    <a:lnTo>
                      <a:pt x="12" y="290"/>
                    </a:lnTo>
                    <a:lnTo>
                      <a:pt x="22" y="296"/>
                    </a:lnTo>
                    <a:lnTo>
                      <a:pt x="22" y="296"/>
                    </a:lnTo>
                    <a:lnTo>
                      <a:pt x="32" y="298"/>
                    </a:lnTo>
                    <a:lnTo>
                      <a:pt x="44" y="300"/>
                    </a:lnTo>
                    <a:lnTo>
                      <a:pt x="44" y="300"/>
                    </a:lnTo>
                    <a:lnTo>
                      <a:pt x="54" y="298"/>
                    </a:lnTo>
                    <a:lnTo>
                      <a:pt x="62" y="296"/>
                    </a:lnTo>
                    <a:lnTo>
                      <a:pt x="62" y="296"/>
                    </a:lnTo>
                    <a:lnTo>
                      <a:pt x="64" y="294"/>
                    </a:lnTo>
                    <a:lnTo>
                      <a:pt x="70" y="292"/>
                    </a:lnTo>
                    <a:lnTo>
                      <a:pt x="74" y="290"/>
                    </a:lnTo>
                    <a:lnTo>
                      <a:pt x="76" y="288"/>
                    </a:lnTo>
                    <a:lnTo>
                      <a:pt x="76" y="288"/>
                    </a:lnTo>
                    <a:lnTo>
                      <a:pt x="88" y="280"/>
                    </a:lnTo>
                    <a:lnTo>
                      <a:pt x="98" y="270"/>
                    </a:lnTo>
                    <a:lnTo>
                      <a:pt x="106" y="256"/>
                    </a:lnTo>
                    <a:lnTo>
                      <a:pt x="110" y="248"/>
                    </a:lnTo>
                    <a:lnTo>
                      <a:pt x="112" y="238"/>
                    </a:lnTo>
                    <a:lnTo>
                      <a:pt x="112" y="238"/>
                    </a:lnTo>
                    <a:lnTo>
                      <a:pt x="114" y="232"/>
                    </a:lnTo>
                    <a:lnTo>
                      <a:pt x="114" y="232"/>
                    </a:lnTo>
                    <a:lnTo>
                      <a:pt x="116" y="214"/>
                    </a:lnTo>
                    <a:lnTo>
                      <a:pt x="122" y="198"/>
                    </a:lnTo>
                    <a:lnTo>
                      <a:pt x="130" y="182"/>
                    </a:lnTo>
                    <a:lnTo>
                      <a:pt x="144" y="166"/>
                    </a:lnTo>
                    <a:lnTo>
                      <a:pt x="144" y="166"/>
                    </a:lnTo>
                    <a:lnTo>
                      <a:pt x="154" y="156"/>
                    </a:lnTo>
                    <a:lnTo>
                      <a:pt x="166" y="144"/>
                    </a:lnTo>
                    <a:lnTo>
                      <a:pt x="192" y="124"/>
                    </a:lnTo>
                    <a:lnTo>
                      <a:pt x="192" y="124"/>
                    </a:lnTo>
                    <a:lnTo>
                      <a:pt x="204" y="116"/>
                    </a:lnTo>
                    <a:lnTo>
                      <a:pt x="204" y="116"/>
                    </a:lnTo>
                    <a:lnTo>
                      <a:pt x="240" y="108"/>
                    </a:lnTo>
                    <a:lnTo>
                      <a:pt x="256" y="106"/>
                    </a:lnTo>
                    <a:lnTo>
                      <a:pt x="274" y="104"/>
                    </a:lnTo>
                    <a:lnTo>
                      <a:pt x="274" y="104"/>
                    </a:lnTo>
                    <a:lnTo>
                      <a:pt x="302" y="106"/>
                    </a:lnTo>
                    <a:lnTo>
                      <a:pt x="326" y="112"/>
                    </a:lnTo>
                    <a:lnTo>
                      <a:pt x="348" y="122"/>
                    </a:lnTo>
                    <a:lnTo>
                      <a:pt x="372" y="134"/>
                    </a:lnTo>
                    <a:lnTo>
                      <a:pt x="372" y="134"/>
                    </a:lnTo>
                    <a:lnTo>
                      <a:pt x="382" y="144"/>
                    </a:lnTo>
                    <a:lnTo>
                      <a:pt x="392" y="154"/>
                    </a:lnTo>
                    <a:lnTo>
                      <a:pt x="408" y="176"/>
                    </a:lnTo>
                    <a:lnTo>
                      <a:pt x="408" y="176"/>
                    </a:lnTo>
                    <a:lnTo>
                      <a:pt x="422" y="202"/>
                    </a:lnTo>
                    <a:lnTo>
                      <a:pt x="434" y="230"/>
                    </a:lnTo>
                    <a:lnTo>
                      <a:pt x="434" y="230"/>
                    </a:lnTo>
                    <a:lnTo>
                      <a:pt x="434" y="228"/>
                    </a:lnTo>
                    <a:lnTo>
                      <a:pt x="434" y="228"/>
                    </a:lnTo>
                    <a:lnTo>
                      <a:pt x="434" y="228"/>
                    </a:lnTo>
                    <a:lnTo>
                      <a:pt x="434" y="228"/>
                    </a:lnTo>
                    <a:lnTo>
                      <a:pt x="422" y="200"/>
                    </a:lnTo>
                    <a:lnTo>
                      <a:pt x="408" y="174"/>
                    </a:lnTo>
                    <a:lnTo>
                      <a:pt x="408" y="174"/>
                    </a:lnTo>
                    <a:lnTo>
                      <a:pt x="392" y="152"/>
                    </a:lnTo>
                    <a:lnTo>
                      <a:pt x="382" y="142"/>
                    </a:lnTo>
                    <a:lnTo>
                      <a:pt x="372" y="134"/>
                    </a:lnTo>
                    <a:lnTo>
                      <a:pt x="372" y="134"/>
                    </a:lnTo>
                    <a:lnTo>
                      <a:pt x="348" y="120"/>
                    </a:lnTo>
                    <a:lnTo>
                      <a:pt x="326" y="112"/>
                    </a:lnTo>
                    <a:lnTo>
                      <a:pt x="302" y="106"/>
                    </a:lnTo>
                    <a:lnTo>
                      <a:pt x="274" y="104"/>
                    </a:lnTo>
                    <a:lnTo>
                      <a:pt x="274" y="104"/>
                    </a:lnTo>
                    <a:lnTo>
                      <a:pt x="256" y="104"/>
                    </a:lnTo>
                    <a:lnTo>
                      <a:pt x="240" y="108"/>
                    </a:lnTo>
                    <a:lnTo>
                      <a:pt x="204" y="114"/>
                    </a:lnTo>
                    <a:lnTo>
                      <a:pt x="204" y="114"/>
                    </a:lnTo>
                    <a:lnTo>
                      <a:pt x="192" y="124"/>
                    </a:lnTo>
                    <a:lnTo>
                      <a:pt x="192" y="124"/>
                    </a:lnTo>
                    <a:lnTo>
                      <a:pt x="166" y="144"/>
                    </a:lnTo>
                    <a:lnTo>
                      <a:pt x="154" y="154"/>
                    </a:lnTo>
                    <a:lnTo>
                      <a:pt x="144" y="166"/>
                    </a:lnTo>
                    <a:lnTo>
                      <a:pt x="144" y="166"/>
                    </a:lnTo>
                    <a:lnTo>
                      <a:pt x="130" y="182"/>
                    </a:lnTo>
                    <a:lnTo>
                      <a:pt x="122" y="198"/>
                    </a:lnTo>
                    <a:lnTo>
                      <a:pt x="116" y="214"/>
                    </a:lnTo>
                    <a:lnTo>
                      <a:pt x="112" y="230"/>
                    </a:lnTo>
                    <a:lnTo>
                      <a:pt x="112" y="230"/>
                    </a:lnTo>
                    <a:lnTo>
                      <a:pt x="112" y="238"/>
                    </a:lnTo>
                    <a:lnTo>
                      <a:pt x="112" y="238"/>
                    </a:lnTo>
                    <a:lnTo>
                      <a:pt x="110" y="246"/>
                    </a:lnTo>
                    <a:lnTo>
                      <a:pt x="106" y="254"/>
                    </a:lnTo>
                    <a:lnTo>
                      <a:pt x="98" y="268"/>
                    </a:lnTo>
                    <a:lnTo>
                      <a:pt x="88" y="280"/>
                    </a:lnTo>
                    <a:lnTo>
                      <a:pt x="76" y="288"/>
                    </a:lnTo>
                    <a:lnTo>
                      <a:pt x="76" y="288"/>
                    </a:lnTo>
                    <a:lnTo>
                      <a:pt x="74" y="290"/>
                    </a:lnTo>
                    <a:lnTo>
                      <a:pt x="70" y="292"/>
                    </a:lnTo>
                    <a:lnTo>
                      <a:pt x="64" y="294"/>
                    </a:lnTo>
                    <a:lnTo>
                      <a:pt x="62" y="296"/>
                    </a:lnTo>
                    <a:lnTo>
                      <a:pt x="62" y="296"/>
                    </a:lnTo>
                    <a:lnTo>
                      <a:pt x="54" y="298"/>
                    </a:lnTo>
                    <a:lnTo>
                      <a:pt x="44" y="300"/>
                    </a:lnTo>
                    <a:lnTo>
                      <a:pt x="44" y="300"/>
                    </a:lnTo>
                    <a:lnTo>
                      <a:pt x="32" y="298"/>
                    </a:lnTo>
                    <a:lnTo>
                      <a:pt x="22" y="296"/>
                    </a:lnTo>
                    <a:lnTo>
                      <a:pt x="22" y="296"/>
                    </a:lnTo>
                    <a:lnTo>
                      <a:pt x="14" y="290"/>
                    </a:lnTo>
                    <a:lnTo>
                      <a:pt x="6" y="282"/>
                    </a:lnTo>
                    <a:lnTo>
                      <a:pt x="2" y="270"/>
                    </a:lnTo>
                    <a:lnTo>
                      <a:pt x="0" y="256"/>
                    </a:lnTo>
                    <a:lnTo>
                      <a:pt x="0" y="256"/>
                    </a:lnTo>
                    <a:lnTo>
                      <a:pt x="4" y="224"/>
                    </a:lnTo>
                    <a:lnTo>
                      <a:pt x="10" y="194"/>
                    </a:lnTo>
                    <a:lnTo>
                      <a:pt x="22" y="164"/>
                    </a:lnTo>
                    <a:lnTo>
                      <a:pt x="34" y="136"/>
                    </a:lnTo>
                    <a:lnTo>
                      <a:pt x="34" y="136"/>
                    </a:lnTo>
                    <a:lnTo>
                      <a:pt x="46" y="116"/>
                    </a:lnTo>
                    <a:lnTo>
                      <a:pt x="58" y="100"/>
                    </a:lnTo>
                    <a:lnTo>
                      <a:pt x="72" y="82"/>
                    </a:lnTo>
                    <a:lnTo>
                      <a:pt x="88" y="68"/>
                    </a:lnTo>
                    <a:lnTo>
                      <a:pt x="104" y="54"/>
                    </a:lnTo>
                    <a:lnTo>
                      <a:pt x="120" y="42"/>
                    </a:lnTo>
                    <a:lnTo>
                      <a:pt x="138" y="32"/>
                    </a:lnTo>
                    <a:lnTo>
                      <a:pt x="156" y="24"/>
                    </a:lnTo>
                    <a:lnTo>
                      <a:pt x="156" y="24"/>
                    </a:lnTo>
                    <a:lnTo>
                      <a:pt x="184" y="14"/>
                    </a:lnTo>
                    <a:lnTo>
                      <a:pt x="214" y="6"/>
                    </a:lnTo>
                    <a:lnTo>
                      <a:pt x="244" y="2"/>
                    </a:lnTo>
                    <a:lnTo>
                      <a:pt x="274" y="0"/>
                    </a:lnTo>
                    <a:lnTo>
                      <a:pt x="274" y="0"/>
                    </a:lnTo>
                    <a:lnTo>
                      <a:pt x="300" y="2"/>
                    </a:lnTo>
                    <a:lnTo>
                      <a:pt x="324" y="4"/>
                    </a:lnTo>
                    <a:lnTo>
                      <a:pt x="348" y="10"/>
                    </a:lnTo>
                    <a:lnTo>
                      <a:pt x="372" y="18"/>
                    </a:lnTo>
                    <a:lnTo>
                      <a:pt x="396" y="28"/>
                    </a:lnTo>
                    <a:lnTo>
                      <a:pt x="418" y="38"/>
                    </a:lnTo>
                    <a:lnTo>
                      <a:pt x="440" y="52"/>
                    </a:lnTo>
                    <a:lnTo>
                      <a:pt x="458" y="68"/>
                    </a:lnTo>
                    <a:lnTo>
                      <a:pt x="458" y="68"/>
                    </a:lnTo>
                    <a:lnTo>
                      <a:pt x="478" y="88"/>
                    </a:lnTo>
                    <a:lnTo>
                      <a:pt x="496" y="108"/>
                    </a:lnTo>
                    <a:lnTo>
                      <a:pt x="510" y="130"/>
                    </a:lnTo>
                    <a:lnTo>
                      <a:pt x="524" y="152"/>
                    </a:lnTo>
                    <a:lnTo>
                      <a:pt x="532" y="176"/>
                    </a:lnTo>
                    <a:lnTo>
                      <a:pt x="540" y="200"/>
                    </a:lnTo>
                    <a:lnTo>
                      <a:pt x="546" y="226"/>
                    </a:lnTo>
                    <a:lnTo>
                      <a:pt x="548" y="252"/>
                    </a:lnTo>
                    <a:lnTo>
                      <a:pt x="548" y="252"/>
                    </a:lnTo>
                    <a:lnTo>
                      <a:pt x="548" y="264"/>
                    </a:lnTo>
                    <a:lnTo>
                      <a:pt x="546" y="274"/>
                    </a:lnTo>
                    <a:lnTo>
                      <a:pt x="540" y="282"/>
                    </a:lnTo>
                    <a:lnTo>
                      <a:pt x="536" y="290"/>
                    </a:lnTo>
                    <a:lnTo>
                      <a:pt x="536" y="290"/>
                    </a:lnTo>
                    <a:lnTo>
                      <a:pt x="530" y="294"/>
                    </a:lnTo>
                    <a:lnTo>
                      <a:pt x="524" y="296"/>
                    </a:lnTo>
                    <a:lnTo>
                      <a:pt x="524" y="296"/>
                    </a:lnTo>
                    <a:lnTo>
                      <a:pt x="516" y="298"/>
                    </a:lnTo>
                    <a:lnTo>
                      <a:pt x="504" y="300"/>
                    </a:lnTo>
                    <a:lnTo>
                      <a:pt x="504" y="300"/>
                    </a:lnTo>
                    <a:lnTo>
                      <a:pt x="494" y="298"/>
                    </a:lnTo>
                    <a:lnTo>
                      <a:pt x="486" y="296"/>
                    </a:lnTo>
                    <a:lnTo>
                      <a:pt x="486" y="296"/>
                    </a:lnTo>
                    <a:lnTo>
                      <a:pt x="484" y="294"/>
                    </a:lnTo>
                    <a:lnTo>
                      <a:pt x="478" y="292"/>
                    </a:lnTo>
                    <a:lnTo>
                      <a:pt x="474" y="290"/>
                    </a:lnTo>
                    <a:lnTo>
                      <a:pt x="470" y="288"/>
                    </a:lnTo>
                    <a:lnTo>
                      <a:pt x="470" y="288"/>
                    </a:lnTo>
                    <a:lnTo>
                      <a:pt x="458" y="280"/>
                    </a:lnTo>
                    <a:lnTo>
                      <a:pt x="448" y="268"/>
                    </a:lnTo>
                    <a:lnTo>
                      <a:pt x="438" y="254"/>
                    </a:lnTo>
                    <a:lnTo>
                      <a:pt x="434" y="246"/>
                    </a:lnTo>
                    <a:lnTo>
                      <a:pt x="432" y="236"/>
                    </a:lnTo>
                    <a:lnTo>
                      <a:pt x="432" y="236"/>
                    </a:lnTo>
                    <a:lnTo>
                      <a:pt x="432" y="236"/>
                    </a:lnTo>
                    <a:lnTo>
                      <a:pt x="432" y="236"/>
                    </a:lnTo>
                    <a:lnTo>
                      <a:pt x="432" y="236"/>
                    </a:lnTo>
                    <a:lnTo>
                      <a:pt x="432" y="236"/>
                    </a:lnTo>
                    <a:lnTo>
                      <a:pt x="432" y="236"/>
                    </a:lnTo>
                    <a:lnTo>
                      <a:pt x="432" y="236"/>
                    </a:lnTo>
                    <a:lnTo>
                      <a:pt x="432" y="238"/>
                    </a:lnTo>
                    <a:lnTo>
                      <a:pt x="432" y="238"/>
                    </a:lnTo>
                    <a:lnTo>
                      <a:pt x="434" y="246"/>
                    </a:lnTo>
                    <a:lnTo>
                      <a:pt x="438" y="254"/>
                    </a:lnTo>
                    <a:lnTo>
                      <a:pt x="446" y="268"/>
                    </a:lnTo>
                    <a:lnTo>
                      <a:pt x="458" y="280"/>
                    </a:lnTo>
                    <a:lnTo>
                      <a:pt x="470" y="288"/>
                    </a:lnTo>
                    <a:lnTo>
                      <a:pt x="470" y="288"/>
                    </a:lnTo>
                    <a:lnTo>
                      <a:pt x="472" y="290"/>
                    </a:lnTo>
                    <a:lnTo>
                      <a:pt x="478" y="292"/>
                    </a:lnTo>
                    <a:lnTo>
                      <a:pt x="484" y="294"/>
                    </a:lnTo>
                    <a:lnTo>
                      <a:pt x="486" y="296"/>
                    </a:lnTo>
                    <a:lnTo>
                      <a:pt x="486" y="296"/>
                    </a:lnTo>
                    <a:lnTo>
                      <a:pt x="494" y="298"/>
                    </a:lnTo>
                    <a:lnTo>
                      <a:pt x="504" y="300"/>
                    </a:lnTo>
                    <a:lnTo>
                      <a:pt x="504" y="300"/>
                    </a:lnTo>
                    <a:lnTo>
                      <a:pt x="516" y="298"/>
                    </a:lnTo>
                    <a:lnTo>
                      <a:pt x="524" y="296"/>
                    </a:lnTo>
                    <a:lnTo>
                      <a:pt x="524" y="296"/>
                    </a:lnTo>
                    <a:lnTo>
                      <a:pt x="530" y="294"/>
                    </a:lnTo>
                    <a:lnTo>
                      <a:pt x="536" y="290"/>
                    </a:lnTo>
                    <a:lnTo>
                      <a:pt x="536" y="290"/>
                    </a:lnTo>
                    <a:lnTo>
                      <a:pt x="542" y="284"/>
                    </a:lnTo>
                    <a:lnTo>
                      <a:pt x="546" y="274"/>
                    </a:lnTo>
                    <a:lnTo>
                      <a:pt x="548" y="264"/>
                    </a:lnTo>
                    <a:lnTo>
                      <a:pt x="548" y="254"/>
                    </a:lnTo>
                    <a:lnTo>
                      <a:pt x="548" y="254"/>
                    </a:lnTo>
                    <a:lnTo>
                      <a:pt x="546" y="226"/>
                    </a:lnTo>
                    <a:lnTo>
                      <a:pt x="540" y="200"/>
                    </a:lnTo>
                    <a:lnTo>
                      <a:pt x="534" y="176"/>
                    </a:lnTo>
                    <a:lnTo>
                      <a:pt x="524" y="152"/>
                    </a:lnTo>
                    <a:lnTo>
                      <a:pt x="512" y="130"/>
                    </a:lnTo>
                    <a:lnTo>
                      <a:pt x="496" y="108"/>
                    </a:lnTo>
                    <a:lnTo>
                      <a:pt x="480" y="86"/>
                    </a:lnTo>
                    <a:lnTo>
                      <a:pt x="460" y="68"/>
                    </a:lnTo>
                    <a:lnTo>
                      <a:pt x="460" y="68"/>
                    </a:lnTo>
                    <a:lnTo>
                      <a:pt x="440" y="52"/>
                    </a:lnTo>
                    <a:lnTo>
                      <a:pt x="418" y="38"/>
                    </a:lnTo>
                    <a:lnTo>
                      <a:pt x="396" y="26"/>
                    </a:lnTo>
                    <a:lnTo>
                      <a:pt x="372" y="16"/>
                    </a:lnTo>
                    <a:lnTo>
                      <a:pt x="348" y="10"/>
                    </a:lnTo>
                    <a:lnTo>
                      <a:pt x="324" y="4"/>
                    </a:lnTo>
                    <a:lnTo>
                      <a:pt x="300" y="0"/>
                    </a:lnTo>
                    <a:lnTo>
                      <a:pt x="274" y="0"/>
                    </a:lnTo>
                  </a:path>
                </a:pathLst>
              </a:custGeom>
              <a:noFill/>
              <a:ln>
                <a:noFill/>
              </a:ln>
            </p:spPr>
            <p:txBody>
              <a:bodyPr vert="horz" wrap="square" lIns="91440" tIns="45720" rIns="91440" bIns="45720" numCol="1" anchor="t" anchorCtr="0" compatLnSpc="1"/>
              <a:lstStyle/>
              <a:p>
                <a:endParaRPr lang="zh-CN" altLang="en-US"/>
              </a:p>
            </p:txBody>
          </p:sp>
          <p:sp>
            <p:nvSpPr>
              <p:cNvPr id="838" name="Freeform 217"/>
              <p:cNvSpPr/>
              <p:nvPr/>
            </p:nvSpPr>
            <p:spPr bwMode="auto">
              <a:xfrm>
                <a:off x="2617" y="3265"/>
                <a:ext cx="548" cy="300"/>
              </a:xfrm>
              <a:custGeom>
                <a:avLst/>
                <a:gdLst>
                  <a:gd name="T0" fmla="*/ 214 w 548"/>
                  <a:gd name="T1" fmla="*/ 6 h 300"/>
                  <a:gd name="T2" fmla="*/ 138 w 548"/>
                  <a:gd name="T3" fmla="*/ 32 h 300"/>
                  <a:gd name="T4" fmla="*/ 72 w 548"/>
                  <a:gd name="T5" fmla="*/ 82 h 300"/>
                  <a:gd name="T6" fmla="*/ 34 w 548"/>
                  <a:gd name="T7" fmla="*/ 136 h 300"/>
                  <a:gd name="T8" fmla="*/ 0 w 548"/>
                  <a:gd name="T9" fmla="*/ 256 h 300"/>
                  <a:gd name="T10" fmla="*/ 14 w 548"/>
                  <a:gd name="T11" fmla="*/ 290 h 300"/>
                  <a:gd name="T12" fmla="*/ 44 w 548"/>
                  <a:gd name="T13" fmla="*/ 300 h 300"/>
                  <a:gd name="T14" fmla="*/ 62 w 548"/>
                  <a:gd name="T15" fmla="*/ 296 h 300"/>
                  <a:gd name="T16" fmla="*/ 76 w 548"/>
                  <a:gd name="T17" fmla="*/ 288 h 300"/>
                  <a:gd name="T18" fmla="*/ 106 w 548"/>
                  <a:gd name="T19" fmla="*/ 254 h 300"/>
                  <a:gd name="T20" fmla="*/ 112 w 548"/>
                  <a:gd name="T21" fmla="*/ 230 h 300"/>
                  <a:gd name="T22" fmla="*/ 130 w 548"/>
                  <a:gd name="T23" fmla="*/ 182 h 300"/>
                  <a:gd name="T24" fmla="*/ 166 w 548"/>
                  <a:gd name="T25" fmla="*/ 144 h 300"/>
                  <a:gd name="T26" fmla="*/ 204 w 548"/>
                  <a:gd name="T27" fmla="*/ 114 h 300"/>
                  <a:gd name="T28" fmla="*/ 274 w 548"/>
                  <a:gd name="T29" fmla="*/ 104 h 300"/>
                  <a:gd name="T30" fmla="*/ 372 w 548"/>
                  <a:gd name="T31" fmla="*/ 134 h 300"/>
                  <a:gd name="T32" fmla="*/ 408 w 548"/>
                  <a:gd name="T33" fmla="*/ 174 h 300"/>
                  <a:gd name="T34" fmla="*/ 434 w 548"/>
                  <a:gd name="T35" fmla="*/ 228 h 300"/>
                  <a:gd name="T36" fmla="*/ 434 w 548"/>
                  <a:gd name="T37" fmla="*/ 228 h 300"/>
                  <a:gd name="T38" fmla="*/ 434 w 548"/>
                  <a:gd name="T39" fmla="*/ 228 h 300"/>
                  <a:gd name="T40" fmla="*/ 392 w 548"/>
                  <a:gd name="T41" fmla="*/ 152 h 300"/>
                  <a:gd name="T42" fmla="*/ 348 w 548"/>
                  <a:gd name="T43" fmla="*/ 120 h 300"/>
                  <a:gd name="T44" fmla="*/ 274 w 548"/>
                  <a:gd name="T45" fmla="*/ 104 h 300"/>
                  <a:gd name="T46" fmla="*/ 204 w 548"/>
                  <a:gd name="T47" fmla="*/ 114 h 300"/>
                  <a:gd name="T48" fmla="*/ 144 w 548"/>
                  <a:gd name="T49" fmla="*/ 164 h 300"/>
                  <a:gd name="T50" fmla="*/ 116 w 548"/>
                  <a:gd name="T51" fmla="*/ 214 h 300"/>
                  <a:gd name="T52" fmla="*/ 110 w 548"/>
                  <a:gd name="T53" fmla="*/ 236 h 300"/>
                  <a:gd name="T54" fmla="*/ 88 w 548"/>
                  <a:gd name="T55" fmla="*/ 278 h 300"/>
                  <a:gd name="T56" fmla="*/ 70 w 548"/>
                  <a:gd name="T57" fmla="*/ 290 h 300"/>
                  <a:gd name="T58" fmla="*/ 54 w 548"/>
                  <a:gd name="T59" fmla="*/ 298 h 300"/>
                  <a:gd name="T60" fmla="*/ 24 w 548"/>
                  <a:gd name="T61" fmla="*/ 294 h 300"/>
                  <a:gd name="T62" fmla="*/ 2 w 548"/>
                  <a:gd name="T63" fmla="*/ 270 h 300"/>
                  <a:gd name="T64" fmla="*/ 12 w 548"/>
                  <a:gd name="T65" fmla="*/ 194 h 300"/>
                  <a:gd name="T66" fmla="*/ 46 w 548"/>
                  <a:gd name="T67" fmla="*/ 118 h 300"/>
                  <a:gd name="T68" fmla="*/ 104 w 548"/>
                  <a:gd name="T69" fmla="*/ 54 h 300"/>
                  <a:gd name="T70" fmla="*/ 158 w 548"/>
                  <a:gd name="T71" fmla="*/ 24 h 300"/>
                  <a:gd name="T72" fmla="*/ 274 w 548"/>
                  <a:gd name="T73" fmla="*/ 0 h 300"/>
                  <a:gd name="T74" fmla="*/ 348 w 548"/>
                  <a:gd name="T75" fmla="*/ 10 h 300"/>
                  <a:gd name="T76" fmla="*/ 438 w 548"/>
                  <a:gd name="T77" fmla="*/ 52 h 300"/>
                  <a:gd name="T78" fmla="*/ 496 w 548"/>
                  <a:gd name="T79" fmla="*/ 108 h 300"/>
                  <a:gd name="T80" fmla="*/ 540 w 548"/>
                  <a:gd name="T81" fmla="*/ 200 h 300"/>
                  <a:gd name="T82" fmla="*/ 546 w 548"/>
                  <a:gd name="T83" fmla="*/ 264 h 300"/>
                  <a:gd name="T84" fmla="*/ 534 w 548"/>
                  <a:gd name="T85" fmla="*/ 288 h 300"/>
                  <a:gd name="T86" fmla="*/ 516 w 548"/>
                  <a:gd name="T87" fmla="*/ 298 h 300"/>
                  <a:gd name="T88" fmla="*/ 486 w 548"/>
                  <a:gd name="T89" fmla="*/ 294 h 300"/>
                  <a:gd name="T90" fmla="*/ 474 w 548"/>
                  <a:gd name="T91" fmla="*/ 288 h 300"/>
                  <a:gd name="T92" fmla="*/ 448 w 548"/>
                  <a:gd name="T93" fmla="*/ 266 h 300"/>
                  <a:gd name="T94" fmla="*/ 432 w 548"/>
                  <a:gd name="T95" fmla="*/ 236 h 300"/>
                  <a:gd name="T96" fmla="*/ 432 w 548"/>
                  <a:gd name="T97" fmla="*/ 234 h 300"/>
                  <a:gd name="T98" fmla="*/ 432 w 548"/>
                  <a:gd name="T99" fmla="*/ 236 h 300"/>
                  <a:gd name="T100" fmla="*/ 438 w 548"/>
                  <a:gd name="T101" fmla="*/ 254 h 300"/>
                  <a:gd name="T102" fmla="*/ 470 w 548"/>
                  <a:gd name="T103" fmla="*/ 288 h 300"/>
                  <a:gd name="T104" fmla="*/ 486 w 548"/>
                  <a:gd name="T105" fmla="*/ 296 h 300"/>
                  <a:gd name="T106" fmla="*/ 504 w 548"/>
                  <a:gd name="T107" fmla="*/ 300 h 300"/>
                  <a:gd name="T108" fmla="*/ 530 w 548"/>
                  <a:gd name="T109" fmla="*/ 294 h 300"/>
                  <a:gd name="T110" fmla="*/ 546 w 548"/>
                  <a:gd name="T111" fmla="*/ 274 h 300"/>
                  <a:gd name="T112" fmla="*/ 546 w 548"/>
                  <a:gd name="T113" fmla="*/ 226 h 300"/>
                  <a:gd name="T114" fmla="*/ 510 w 548"/>
                  <a:gd name="T115" fmla="*/ 130 h 300"/>
                  <a:gd name="T116" fmla="*/ 458 w 548"/>
                  <a:gd name="T117" fmla="*/ 68 h 300"/>
                  <a:gd name="T118" fmla="*/ 372 w 548"/>
                  <a:gd name="T119" fmla="*/ 18 h 300"/>
                  <a:gd name="T120" fmla="*/ 274 w 548"/>
                  <a:gd name="T121"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48" h="300">
                    <a:moveTo>
                      <a:pt x="274" y="0"/>
                    </a:moveTo>
                    <a:lnTo>
                      <a:pt x="274" y="0"/>
                    </a:lnTo>
                    <a:lnTo>
                      <a:pt x="244" y="2"/>
                    </a:lnTo>
                    <a:lnTo>
                      <a:pt x="214" y="6"/>
                    </a:lnTo>
                    <a:lnTo>
                      <a:pt x="184" y="14"/>
                    </a:lnTo>
                    <a:lnTo>
                      <a:pt x="156" y="24"/>
                    </a:lnTo>
                    <a:lnTo>
                      <a:pt x="156" y="24"/>
                    </a:lnTo>
                    <a:lnTo>
                      <a:pt x="138" y="32"/>
                    </a:lnTo>
                    <a:lnTo>
                      <a:pt x="120" y="42"/>
                    </a:lnTo>
                    <a:lnTo>
                      <a:pt x="104" y="54"/>
                    </a:lnTo>
                    <a:lnTo>
                      <a:pt x="88" y="68"/>
                    </a:lnTo>
                    <a:lnTo>
                      <a:pt x="72" y="82"/>
                    </a:lnTo>
                    <a:lnTo>
                      <a:pt x="58" y="100"/>
                    </a:lnTo>
                    <a:lnTo>
                      <a:pt x="46" y="116"/>
                    </a:lnTo>
                    <a:lnTo>
                      <a:pt x="34" y="136"/>
                    </a:lnTo>
                    <a:lnTo>
                      <a:pt x="34" y="136"/>
                    </a:lnTo>
                    <a:lnTo>
                      <a:pt x="22" y="164"/>
                    </a:lnTo>
                    <a:lnTo>
                      <a:pt x="10" y="194"/>
                    </a:lnTo>
                    <a:lnTo>
                      <a:pt x="4" y="224"/>
                    </a:lnTo>
                    <a:lnTo>
                      <a:pt x="0" y="256"/>
                    </a:lnTo>
                    <a:lnTo>
                      <a:pt x="0" y="256"/>
                    </a:lnTo>
                    <a:lnTo>
                      <a:pt x="2" y="270"/>
                    </a:lnTo>
                    <a:lnTo>
                      <a:pt x="6" y="282"/>
                    </a:lnTo>
                    <a:lnTo>
                      <a:pt x="14" y="290"/>
                    </a:lnTo>
                    <a:lnTo>
                      <a:pt x="22" y="296"/>
                    </a:lnTo>
                    <a:lnTo>
                      <a:pt x="22" y="296"/>
                    </a:lnTo>
                    <a:lnTo>
                      <a:pt x="32" y="298"/>
                    </a:lnTo>
                    <a:lnTo>
                      <a:pt x="44" y="300"/>
                    </a:lnTo>
                    <a:lnTo>
                      <a:pt x="44" y="300"/>
                    </a:lnTo>
                    <a:lnTo>
                      <a:pt x="54" y="298"/>
                    </a:lnTo>
                    <a:lnTo>
                      <a:pt x="62" y="296"/>
                    </a:lnTo>
                    <a:lnTo>
                      <a:pt x="62" y="296"/>
                    </a:lnTo>
                    <a:lnTo>
                      <a:pt x="64" y="294"/>
                    </a:lnTo>
                    <a:lnTo>
                      <a:pt x="70" y="292"/>
                    </a:lnTo>
                    <a:lnTo>
                      <a:pt x="74" y="290"/>
                    </a:lnTo>
                    <a:lnTo>
                      <a:pt x="76" y="288"/>
                    </a:lnTo>
                    <a:lnTo>
                      <a:pt x="76" y="288"/>
                    </a:lnTo>
                    <a:lnTo>
                      <a:pt x="88" y="280"/>
                    </a:lnTo>
                    <a:lnTo>
                      <a:pt x="98" y="268"/>
                    </a:lnTo>
                    <a:lnTo>
                      <a:pt x="106" y="254"/>
                    </a:lnTo>
                    <a:lnTo>
                      <a:pt x="110" y="246"/>
                    </a:lnTo>
                    <a:lnTo>
                      <a:pt x="112" y="238"/>
                    </a:lnTo>
                    <a:lnTo>
                      <a:pt x="112" y="238"/>
                    </a:lnTo>
                    <a:lnTo>
                      <a:pt x="112" y="230"/>
                    </a:lnTo>
                    <a:lnTo>
                      <a:pt x="112" y="230"/>
                    </a:lnTo>
                    <a:lnTo>
                      <a:pt x="116" y="214"/>
                    </a:lnTo>
                    <a:lnTo>
                      <a:pt x="122" y="198"/>
                    </a:lnTo>
                    <a:lnTo>
                      <a:pt x="130" y="182"/>
                    </a:lnTo>
                    <a:lnTo>
                      <a:pt x="144" y="166"/>
                    </a:lnTo>
                    <a:lnTo>
                      <a:pt x="144" y="166"/>
                    </a:lnTo>
                    <a:lnTo>
                      <a:pt x="154" y="154"/>
                    </a:lnTo>
                    <a:lnTo>
                      <a:pt x="166" y="144"/>
                    </a:lnTo>
                    <a:lnTo>
                      <a:pt x="192" y="124"/>
                    </a:lnTo>
                    <a:lnTo>
                      <a:pt x="192" y="124"/>
                    </a:lnTo>
                    <a:lnTo>
                      <a:pt x="204" y="114"/>
                    </a:lnTo>
                    <a:lnTo>
                      <a:pt x="204" y="114"/>
                    </a:lnTo>
                    <a:lnTo>
                      <a:pt x="240" y="108"/>
                    </a:lnTo>
                    <a:lnTo>
                      <a:pt x="256" y="104"/>
                    </a:lnTo>
                    <a:lnTo>
                      <a:pt x="274" y="104"/>
                    </a:lnTo>
                    <a:lnTo>
                      <a:pt x="274" y="104"/>
                    </a:lnTo>
                    <a:lnTo>
                      <a:pt x="302" y="106"/>
                    </a:lnTo>
                    <a:lnTo>
                      <a:pt x="326" y="112"/>
                    </a:lnTo>
                    <a:lnTo>
                      <a:pt x="348" y="120"/>
                    </a:lnTo>
                    <a:lnTo>
                      <a:pt x="372" y="134"/>
                    </a:lnTo>
                    <a:lnTo>
                      <a:pt x="372" y="134"/>
                    </a:lnTo>
                    <a:lnTo>
                      <a:pt x="382" y="142"/>
                    </a:lnTo>
                    <a:lnTo>
                      <a:pt x="392" y="152"/>
                    </a:lnTo>
                    <a:lnTo>
                      <a:pt x="408" y="174"/>
                    </a:lnTo>
                    <a:lnTo>
                      <a:pt x="408" y="174"/>
                    </a:lnTo>
                    <a:lnTo>
                      <a:pt x="422" y="200"/>
                    </a:lnTo>
                    <a:lnTo>
                      <a:pt x="434" y="228"/>
                    </a:lnTo>
                    <a:lnTo>
                      <a:pt x="434" y="228"/>
                    </a:lnTo>
                    <a:lnTo>
                      <a:pt x="434" y="228"/>
                    </a:lnTo>
                    <a:lnTo>
                      <a:pt x="434" y="228"/>
                    </a:lnTo>
                    <a:lnTo>
                      <a:pt x="434" y="228"/>
                    </a:lnTo>
                    <a:lnTo>
                      <a:pt x="434" y="228"/>
                    </a:lnTo>
                    <a:lnTo>
                      <a:pt x="436" y="228"/>
                    </a:lnTo>
                    <a:lnTo>
                      <a:pt x="436" y="228"/>
                    </a:lnTo>
                    <a:lnTo>
                      <a:pt x="434" y="228"/>
                    </a:lnTo>
                    <a:lnTo>
                      <a:pt x="434" y="228"/>
                    </a:lnTo>
                    <a:lnTo>
                      <a:pt x="422" y="200"/>
                    </a:lnTo>
                    <a:lnTo>
                      <a:pt x="408" y="174"/>
                    </a:lnTo>
                    <a:lnTo>
                      <a:pt x="408" y="174"/>
                    </a:lnTo>
                    <a:lnTo>
                      <a:pt x="392" y="152"/>
                    </a:lnTo>
                    <a:lnTo>
                      <a:pt x="382" y="142"/>
                    </a:lnTo>
                    <a:lnTo>
                      <a:pt x="372" y="134"/>
                    </a:lnTo>
                    <a:lnTo>
                      <a:pt x="372" y="134"/>
                    </a:lnTo>
                    <a:lnTo>
                      <a:pt x="348" y="120"/>
                    </a:lnTo>
                    <a:lnTo>
                      <a:pt x="326" y="110"/>
                    </a:lnTo>
                    <a:lnTo>
                      <a:pt x="302" y="106"/>
                    </a:lnTo>
                    <a:lnTo>
                      <a:pt x="274" y="104"/>
                    </a:lnTo>
                    <a:lnTo>
                      <a:pt x="274" y="104"/>
                    </a:lnTo>
                    <a:lnTo>
                      <a:pt x="256" y="104"/>
                    </a:lnTo>
                    <a:lnTo>
                      <a:pt x="240" y="106"/>
                    </a:lnTo>
                    <a:lnTo>
                      <a:pt x="204" y="114"/>
                    </a:lnTo>
                    <a:lnTo>
                      <a:pt x="204" y="114"/>
                    </a:lnTo>
                    <a:lnTo>
                      <a:pt x="192" y="124"/>
                    </a:lnTo>
                    <a:lnTo>
                      <a:pt x="192" y="124"/>
                    </a:lnTo>
                    <a:lnTo>
                      <a:pt x="166" y="142"/>
                    </a:lnTo>
                    <a:lnTo>
                      <a:pt x="144" y="164"/>
                    </a:lnTo>
                    <a:lnTo>
                      <a:pt x="144" y="164"/>
                    </a:lnTo>
                    <a:lnTo>
                      <a:pt x="130" y="180"/>
                    </a:lnTo>
                    <a:lnTo>
                      <a:pt x="122" y="196"/>
                    </a:lnTo>
                    <a:lnTo>
                      <a:pt x="116" y="214"/>
                    </a:lnTo>
                    <a:lnTo>
                      <a:pt x="112" y="230"/>
                    </a:lnTo>
                    <a:lnTo>
                      <a:pt x="112" y="230"/>
                    </a:lnTo>
                    <a:lnTo>
                      <a:pt x="110" y="236"/>
                    </a:lnTo>
                    <a:lnTo>
                      <a:pt x="110" y="236"/>
                    </a:lnTo>
                    <a:lnTo>
                      <a:pt x="110" y="246"/>
                    </a:lnTo>
                    <a:lnTo>
                      <a:pt x="106" y="254"/>
                    </a:lnTo>
                    <a:lnTo>
                      <a:pt x="98" y="268"/>
                    </a:lnTo>
                    <a:lnTo>
                      <a:pt x="88" y="278"/>
                    </a:lnTo>
                    <a:lnTo>
                      <a:pt x="76" y="286"/>
                    </a:lnTo>
                    <a:lnTo>
                      <a:pt x="76" y="286"/>
                    </a:lnTo>
                    <a:lnTo>
                      <a:pt x="74" y="288"/>
                    </a:lnTo>
                    <a:lnTo>
                      <a:pt x="70" y="290"/>
                    </a:lnTo>
                    <a:lnTo>
                      <a:pt x="64" y="292"/>
                    </a:lnTo>
                    <a:lnTo>
                      <a:pt x="62" y="294"/>
                    </a:lnTo>
                    <a:lnTo>
                      <a:pt x="62" y="294"/>
                    </a:lnTo>
                    <a:lnTo>
                      <a:pt x="54" y="298"/>
                    </a:lnTo>
                    <a:lnTo>
                      <a:pt x="44" y="300"/>
                    </a:lnTo>
                    <a:lnTo>
                      <a:pt x="44" y="300"/>
                    </a:lnTo>
                    <a:lnTo>
                      <a:pt x="32" y="298"/>
                    </a:lnTo>
                    <a:lnTo>
                      <a:pt x="24" y="294"/>
                    </a:lnTo>
                    <a:lnTo>
                      <a:pt x="24" y="294"/>
                    </a:lnTo>
                    <a:lnTo>
                      <a:pt x="14" y="290"/>
                    </a:lnTo>
                    <a:lnTo>
                      <a:pt x="6" y="282"/>
                    </a:lnTo>
                    <a:lnTo>
                      <a:pt x="2" y="270"/>
                    </a:lnTo>
                    <a:lnTo>
                      <a:pt x="0" y="254"/>
                    </a:lnTo>
                    <a:lnTo>
                      <a:pt x="0" y="254"/>
                    </a:lnTo>
                    <a:lnTo>
                      <a:pt x="4" y="224"/>
                    </a:lnTo>
                    <a:lnTo>
                      <a:pt x="12" y="194"/>
                    </a:lnTo>
                    <a:lnTo>
                      <a:pt x="22" y="164"/>
                    </a:lnTo>
                    <a:lnTo>
                      <a:pt x="36" y="136"/>
                    </a:lnTo>
                    <a:lnTo>
                      <a:pt x="36" y="136"/>
                    </a:lnTo>
                    <a:lnTo>
                      <a:pt x="46" y="118"/>
                    </a:lnTo>
                    <a:lnTo>
                      <a:pt x="60" y="100"/>
                    </a:lnTo>
                    <a:lnTo>
                      <a:pt x="74" y="84"/>
                    </a:lnTo>
                    <a:lnTo>
                      <a:pt x="88" y="68"/>
                    </a:lnTo>
                    <a:lnTo>
                      <a:pt x="104" y="54"/>
                    </a:lnTo>
                    <a:lnTo>
                      <a:pt x="120" y="44"/>
                    </a:lnTo>
                    <a:lnTo>
                      <a:pt x="138" y="32"/>
                    </a:lnTo>
                    <a:lnTo>
                      <a:pt x="158" y="24"/>
                    </a:lnTo>
                    <a:lnTo>
                      <a:pt x="158" y="24"/>
                    </a:lnTo>
                    <a:lnTo>
                      <a:pt x="184" y="14"/>
                    </a:lnTo>
                    <a:lnTo>
                      <a:pt x="214" y="8"/>
                    </a:lnTo>
                    <a:lnTo>
                      <a:pt x="244" y="2"/>
                    </a:lnTo>
                    <a:lnTo>
                      <a:pt x="274" y="0"/>
                    </a:lnTo>
                    <a:lnTo>
                      <a:pt x="274" y="0"/>
                    </a:lnTo>
                    <a:lnTo>
                      <a:pt x="300" y="2"/>
                    </a:lnTo>
                    <a:lnTo>
                      <a:pt x="324" y="6"/>
                    </a:lnTo>
                    <a:lnTo>
                      <a:pt x="348" y="10"/>
                    </a:lnTo>
                    <a:lnTo>
                      <a:pt x="372" y="18"/>
                    </a:lnTo>
                    <a:lnTo>
                      <a:pt x="396" y="28"/>
                    </a:lnTo>
                    <a:lnTo>
                      <a:pt x="418" y="40"/>
                    </a:lnTo>
                    <a:lnTo>
                      <a:pt x="438" y="52"/>
                    </a:lnTo>
                    <a:lnTo>
                      <a:pt x="458" y="68"/>
                    </a:lnTo>
                    <a:lnTo>
                      <a:pt x="458" y="68"/>
                    </a:lnTo>
                    <a:lnTo>
                      <a:pt x="478" y="88"/>
                    </a:lnTo>
                    <a:lnTo>
                      <a:pt x="496" y="108"/>
                    </a:lnTo>
                    <a:lnTo>
                      <a:pt x="510" y="130"/>
                    </a:lnTo>
                    <a:lnTo>
                      <a:pt x="522" y="152"/>
                    </a:lnTo>
                    <a:lnTo>
                      <a:pt x="532" y="176"/>
                    </a:lnTo>
                    <a:lnTo>
                      <a:pt x="540" y="200"/>
                    </a:lnTo>
                    <a:lnTo>
                      <a:pt x="544" y="226"/>
                    </a:lnTo>
                    <a:lnTo>
                      <a:pt x="548" y="252"/>
                    </a:lnTo>
                    <a:lnTo>
                      <a:pt x="548" y="252"/>
                    </a:lnTo>
                    <a:lnTo>
                      <a:pt x="546" y="264"/>
                    </a:lnTo>
                    <a:lnTo>
                      <a:pt x="544" y="274"/>
                    </a:lnTo>
                    <a:lnTo>
                      <a:pt x="540" y="282"/>
                    </a:lnTo>
                    <a:lnTo>
                      <a:pt x="534" y="288"/>
                    </a:lnTo>
                    <a:lnTo>
                      <a:pt x="534" y="288"/>
                    </a:lnTo>
                    <a:lnTo>
                      <a:pt x="530" y="294"/>
                    </a:lnTo>
                    <a:lnTo>
                      <a:pt x="524" y="294"/>
                    </a:lnTo>
                    <a:lnTo>
                      <a:pt x="524" y="294"/>
                    </a:lnTo>
                    <a:lnTo>
                      <a:pt x="516" y="298"/>
                    </a:lnTo>
                    <a:lnTo>
                      <a:pt x="504" y="300"/>
                    </a:lnTo>
                    <a:lnTo>
                      <a:pt x="504" y="300"/>
                    </a:lnTo>
                    <a:lnTo>
                      <a:pt x="494" y="298"/>
                    </a:lnTo>
                    <a:lnTo>
                      <a:pt x="486" y="294"/>
                    </a:lnTo>
                    <a:lnTo>
                      <a:pt x="486" y="294"/>
                    </a:lnTo>
                    <a:lnTo>
                      <a:pt x="484" y="292"/>
                    </a:lnTo>
                    <a:lnTo>
                      <a:pt x="478" y="290"/>
                    </a:lnTo>
                    <a:lnTo>
                      <a:pt x="474" y="288"/>
                    </a:lnTo>
                    <a:lnTo>
                      <a:pt x="470" y="286"/>
                    </a:lnTo>
                    <a:lnTo>
                      <a:pt x="470" y="286"/>
                    </a:lnTo>
                    <a:lnTo>
                      <a:pt x="458" y="278"/>
                    </a:lnTo>
                    <a:lnTo>
                      <a:pt x="448" y="266"/>
                    </a:lnTo>
                    <a:lnTo>
                      <a:pt x="438" y="252"/>
                    </a:lnTo>
                    <a:lnTo>
                      <a:pt x="434" y="244"/>
                    </a:lnTo>
                    <a:lnTo>
                      <a:pt x="432" y="236"/>
                    </a:lnTo>
                    <a:lnTo>
                      <a:pt x="432" y="236"/>
                    </a:lnTo>
                    <a:lnTo>
                      <a:pt x="432" y="234"/>
                    </a:lnTo>
                    <a:lnTo>
                      <a:pt x="432" y="234"/>
                    </a:lnTo>
                    <a:lnTo>
                      <a:pt x="432" y="234"/>
                    </a:lnTo>
                    <a:lnTo>
                      <a:pt x="432" y="234"/>
                    </a:lnTo>
                    <a:lnTo>
                      <a:pt x="432" y="234"/>
                    </a:lnTo>
                    <a:lnTo>
                      <a:pt x="432" y="234"/>
                    </a:lnTo>
                    <a:lnTo>
                      <a:pt x="432" y="236"/>
                    </a:lnTo>
                    <a:lnTo>
                      <a:pt x="432" y="236"/>
                    </a:lnTo>
                    <a:lnTo>
                      <a:pt x="432" y="236"/>
                    </a:lnTo>
                    <a:lnTo>
                      <a:pt x="432" y="236"/>
                    </a:lnTo>
                    <a:lnTo>
                      <a:pt x="434" y="246"/>
                    </a:lnTo>
                    <a:lnTo>
                      <a:pt x="438" y="254"/>
                    </a:lnTo>
                    <a:lnTo>
                      <a:pt x="448" y="268"/>
                    </a:lnTo>
                    <a:lnTo>
                      <a:pt x="458" y="280"/>
                    </a:lnTo>
                    <a:lnTo>
                      <a:pt x="470" y="288"/>
                    </a:lnTo>
                    <a:lnTo>
                      <a:pt x="470" y="288"/>
                    </a:lnTo>
                    <a:lnTo>
                      <a:pt x="474" y="290"/>
                    </a:lnTo>
                    <a:lnTo>
                      <a:pt x="478" y="292"/>
                    </a:lnTo>
                    <a:lnTo>
                      <a:pt x="484" y="294"/>
                    </a:lnTo>
                    <a:lnTo>
                      <a:pt x="486" y="296"/>
                    </a:lnTo>
                    <a:lnTo>
                      <a:pt x="486" y="296"/>
                    </a:lnTo>
                    <a:lnTo>
                      <a:pt x="494" y="298"/>
                    </a:lnTo>
                    <a:lnTo>
                      <a:pt x="504" y="300"/>
                    </a:lnTo>
                    <a:lnTo>
                      <a:pt x="504" y="300"/>
                    </a:lnTo>
                    <a:lnTo>
                      <a:pt x="516" y="298"/>
                    </a:lnTo>
                    <a:lnTo>
                      <a:pt x="524" y="296"/>
                    </a:lnTo>
                    <a:lnTo>
                      <a:pt x="524" y="296"/>
                    </a:lnTo>
                    <a:lnTo>
                      <a:pt x="530" y="294"/>
                    </a:lnTo>
                    <a:lnTo>
                      <a:pt x="536" y="290"/>
                    </a:lnTo>
                    <a:lnTo>
                      <a:pt x="536" y="290"/>
                    </a:lnTo>
                    <a:lnTo>
                      <a:pt x="540" y="282"/>
                    </a:lnTo>
                    <a:lnTo>
                      <a:pt x="546" y="274"/>
                    </a:lnTo>
                    <a:lnTo>
                      <a:pt x="548" y="264"/>
                    </a:lnTo>
                    <a:lnTo>
                      <a:pt x="548" y="252"/>
                    </a:lnTo>
                    <a:lnTo>
                      <a:pt x="548" y="252"/>
                    </a:lnTo>
                    <a:lnTo>
                      <a:pt x="546" y="226"/>
                    </a:lnTo>
                    <a:lnTo>
                      <a:pt x="540" y="200"/>
                    </a:lnTo>
                    <a:lnTo>
                      <a:pt x="532" y="176"/>
                    </a:lnTo>
                    <a:lnTo>
                      <a:pt x="524" y="152"/>
                    </a:lnTo>
                    <a:lnTo>
                      <a:pt x="510" y="130"/>
                    </a:lnTo>
                    <a:lnTo>
                      <a:pt x="496" y="108"/>
                    </a:lnTo>
                    <a:lnTo>
                      <a:pt x="478" y="88"/>
                    </a:lnTo>
                    <a:lnTo>
                      <a:pt x="458" y="68"/>
                    </a:lnTo>
                    <a:lnTo>
                      <a:pt x="458" y="68"/>
                    </a:lnTo>
                    <a:lnTo>
                      <a:pt x="440" y="52"/>
                    </a:lnTo>
                    <a:lnTo>
                      <a:pt x="418" y="38"/>
                    </a:lnTo>
                    <a:lnTo>
                      <a:pt x="396" y="28"/>
                    </a:lnTo>
                    <a:lnTo>
                      <a:pt x="372" y="18"/>
                    </a:lnTo>
                    <a:lnTo>
                      <a:pt x="348" y="10"/>
                    </a:lnTo>
                    <a:lnTo>
                      <a:pt x="324" y="4"/>
                    </a:lnTo>
                    <a:lnTo>
                      <a:pt x="300" y="2"/>
                    </a:lnTo>
                    <a:lnTo>
                      <a:pt x="274" y="0"/>
                    </a:lnTo>
                    <a:close/>
                  </a:path>
                </a:pathLst>
              </a:custGeom>
              <a:solidFill>
                <a:srgbClr val="D2CFCC"/>
              </a:solidFill>
              <a:ln>
                <a:noFill/>
              </a:ln>
            </p:spPr>
            <p:txBody>
              <a:bodyPr vert="horz" wrap="square" lIns="91440" tIns="45720" rIns="91440" bIns="45720" numCol="1" anchor="t" anchorCtr="0" compatLnSpc="1"/>
              <a:lstStyle/>
              <a:p>
                <a:endParaRPr lang="zh-CN" altLang="en-US"/>
              </a:p>
            </p:txBody>
          </p:sp>
          <p:sp>
            <p:nvSpPr>
              <p:cNvPr id="839" name="Freeform 218"/>
              <p:cNvSpPr/>
              <p:nvPr/>
            </p:nvSpPr>
            <p:spPr bwMode="auto">
              <a:xfrm>
                <a:off x="2617" y="3265"/>
                <a:ext cx="548" cy="300"/>
              </a:xfrm>
              <a:custGeom>
                <a:avLst/>
                <a:gdLst>
                  <a:gd name="T0" fmla="*/ 214 w 548"/>
                  <a:gd name="T1" fmla="*/ 6 h 300"/>
                  <a:gd name="T2" fmla="*/ 138 w 548"/>
                  <a:gd name="T3" fmla="*/ 32 h 300"/>
                  <a:gd name="T4" fmla="*/ 72 w 548"/>
                  <a:gd name="T5" fmla="*/ 82 h 300"/>
                  <a:gd name="T6" fmla="*/ 34 w 548"/>
                  <a:gd name="T7" fmla="*/ 136 h 300"/>
                  <a:gd name="T8" fmla="*/ 0 w 548"/>
                  <a:gd name="T9" fmla="*/ 256 h 300"/>
                  <a:gd name="T10" fmla="*/ 14 w 548"/>
                  <a:gd name="T11" fmla="*/ 290 h 300"/>
                  <a:gd name="T12" fmla="*/ 44 w 548"/>
                  <a:gd name="T13" fmla="*/ 300 h 300"/>
                  <a:gd name="T14" fmla="*/ 62 w 548"/>
                  <a:gd name="T15" fmla="*/ 296 h 300"/>
                  <a:gd name="T16" fmla="*/ 76 w 548"/>
                  <a:gd name="T17" fmla="*/ 288 h 300"/>
                  <a:gd name="T18" fmla="*/ 106 w 548"/>
                  <a:gd name="T19" fmla="*/ 254 h 300"/>
                  <a:gd name="T20" fmla="*/ 112 w 548"/>
                  <a:gd name="T21" fmla="*/ 230 h 300"/>
                  <a:gd name="T22" fmla="*/ 130 w 548"/>
                  <a:gd name="T23" fmla="*/ 182 h 300"/>
                  <a:gd name="T24" fmla="*/ 166 w 548"/>
                  <a:gd name="T25" fmla="*/ 144 h 300"/>
                  <a:gd name="T26" fmla="*/ 204 w 548"/>
                  <a:gd name="T27" fmla="*/ 114 h 300"/>
                  <a:gd name="T28" fmla="*/ 274 w 548"/>
                  <a:gd name="T29" fmla="*/ 104 h 300"/>
                  <a:gd name="T30" fmla="*/ 372 w 548"/>
                  <a:gd name="T31" fmla="*/ 134 h 300"/>
                  <a:gd name="T32" fmla="*/ 408 w 548"/>
                  <a:gd name="T33" fmla="*/ 174 h 300"/>
                  <a:gd name="T34" fmla="*/ 434 w 548"/>
                  <a:gd name="T35" fmla="*/ 228 h 300"/>
                  <a:gd name="T36" fmla="*/ 434 w 548"/>
                  <a:gd name="T37" fmla="*/ 228 h 300"/>
                  <a:gd name="T38" fmla="*/ 434 w 548"/>
                  <a:gd name="T39" fmla="*/ 228 h 300"/>
                  <a:gd name="T40" fmla="*/ 392 w 548"/>
                  <a:gd name="T41" fmla="*/ 152 h 300"/>
                  <a:gd name="T42" fmla="*/ 348 w 548"/>
                  <a:gd name="T43" fmla="*/ 120 h 300"/>
                  <a:gd name="T44" fmla="*/ 274 w 548"/>
                  <a:gd name="T45" fmla="*/ 104 h 300"/>
                  <a:gd name="T46" fmla="*/ 204 w 548"/>
                  <a:gd name="T47" fmla="*/ 114 h 300"/>
                  <a:gd name="T48" fmla="*/ 144 w 548"/>
                  <a:gd name="T49" fmla="*/ 164 h 300"/>
                  <a:gd name="T50" fmla="*/ 116 w 548"/>
                  <a:gd name="T51" fmla="*/ 214 h 300"/>
                  <a:gd name="T52" fmla="*/ 110 w 548"/>
                  <a:gd name="T53" fmla="*/ 236 h 300"/>
                  <a:gd name="T54" fmla="*/ 88 w 548"/>
                  <a:gd name="T55" fmla="*/ 278 h 300"/>
                  <a:gd name="T56" fmla="*/ 70 w 548"/>
                  <a:gd name="T57" fmla="*/ 290 h 300"/>
                  <a:gd name="T58" fmla="*/ 54 w 548"/>
                  <a:gd name="T59" fmla="*/ 298 h 300"/>
                  <a:gd name="T60" fmla="*/ 24 w 548"/>
                  <a:gd name="T61" fmla="*/ 294 h 300"/>
                  <a:gd name="T62" fmla="*/ 2 w 548"/>
                  <a:gd name="T63" fmla="*/ 270 h 300"/>
                  <a:gd name="T64" fmla="*/ 12 w 548"/>
                  <a:gd name="T65" fmla="*/ 194 h 300"/>
                  <a:gd name="T66" fmla="*/ 46 w 548"/>
                  <a:gd name="T67" fmla="*/ 118 h 300"/>
                  <a:gd name="T68" fmla="*/ 104 w 548"/>
                  <a:gd name="T69" fmla="*/ 54 h 300"/>
                  <a:gd name="T70" fmla="*/ 158 w 548"/>
                  <a:gd name="T71" fmla="*/ 24 h 300"/>
                  <a:gd name="T72" fmla="*/ 274 w 548"/>
                  <a:gd name="T73" fmla="*/ 0 h 300"/>
                  <a:gd name="T74" fmla="*/ 348 w 548"/>
                  <a:gd name="T75" fmla="*/ 10 h 300"/>
                  <a:gd name="T76" fmla="*/ 438 w 548"/>
                  <a:gd name="T77" fmla="*/ 52 h 300"/>
                  <a:gd name="T78" fmla="*/ 496 w 548"/>
                  <a:gd name="T79" fmla="*/ 108 h 300"/>
                  <a:gd name="T80" fmla="*/ 540 w 548"/>
                  <a:gd name="T81" fmla="*/ 200 h 300"/>
                  <a:gd name="T82" fmla="*/ 546 w 548"/>
                  <a:gd name="T83" fmla="*/ 264 h 300"/>
                  <a:gd name="T84" fmla="*/ 534 w 548"/>
                  <a:gd name="T85" fmla="*/ 288 h 300"/>
                  <a:gd name="T86" fmla="*/ 516 w 548"/>
                  <a:gd name="T87" fmla="*/ 298 h 300"/>
                  <a:gd name="T88" fmla="*/ 486 w 548"/>
                  <a:gd name="T89" fmla="*/ 294 h 300"/>
                  <a:gd name="T90" fmla="*/ 474 w 548"/>
                  <a:gd name="T91" fmla="*/ 288 h 300"/>
                  <a:gd name="T92" fmla="*/ 448 w 548"/>
                  <a:gd name="T93" fmla="*/ 266 h 300"/>
                  <a:gd name="T94" fmla="*/ 432 w 548"/>
                  <a:gd name="T95" fmla="*/ 236 h 300"/>
                  <a:gd name="T96" fmla="*/ 432 w 548"/>
                  <a:gd name="T97" fmla="*/ 234 h 300"/>
                  <a:gd name="T98" fmla="*/ 432 w 548"/>
                  <a:gd name="T99" fmla="*/ 236 h 300"/>
                  <a:gd name="T100" fmla="*/ 438 w 548"/>
                  <a:gd name="T101" fmla="*/ 254 h 300"/>
                  <a:gd name="T102" fmla="*/ 470 w 548"/>
                  <a:gd name="T103" fmla="*/ 288 h 300"/>
                  <a:gd name="T104" fmla="*/ 486 w 548"/>
                  <a:gd name="T105" fmla="*/ 296 h 300"/>
                  <a:gd name="T106" fmla="*/ 504 w 548"/>
                  <a:gd name="T107" fmla="*/ 300 h 300"/>
                  <a:gd name="T108" fmla="*/ 530 w 548"/>
                  <a:gd name="T109" fmla="*/ 294 h 300"/>
                  <a:gd name="T110" fmla="*/ 546 w 548"/>
                  <a:gd name="T111" fmla="*/ 274 h 300"/>
                  <a:gd name="T112" fmla="*/ 546 w 548"/>
                  <a:gd name="T113" fmla="*/ 226 h 300"/>
                  <a:gd name="T114" fmla="*/ 510 w 548"/>
                  <a:gd name="T115" fmla="*/ 130 h 300"/>
                  <a:gd name="T116" fmla="*/ 458 w 548"/>
                  <a:gd name="T117" fmla="*/ 68 h 300"/>
                  <a:gd name="T118" fmla="*/ 372 w 548"/>
                  <a:gd name="T119" fmla="*/ 18 h 300"/>
                  <a:gd name="T120" fmla="*/ 274 w 548"/>
                  <a:gd name="T121"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48" h="300">
                    <a:moveTo>
                      <a:pt x="274" y="0"/>
                    </a:moveTo>
                    <a:lnTo>
                      <a:pt x="274" y="0"/>
                    </a:lnTo>
                    <a:lnTo>
                      <a:pt x="244" y="2"/>
                    </a:lnTo>
                    <a:lnTo>
                      <a:pt x="214" y="6"/>
                    </a:lnTo>
                    <a:lnTo>
                      <a:pt x="184" y="14"/>
                    </a:lnTo>
                    <a:lnTo>
                      <a:pt x="156" y="24"/>
                    </a:lnTo>
                    <a:lnTo>
                      <a:pt x="156" y="24"/>
                    </a:lnTo>
                    <a:lnTo>
                      <a:pt x="138" y="32"/>
                    </a:lnTo>
                    <a:lnTo>
                      <a:pt x="120" y="42"/>
                    </a:lnTo>
                    <a:lnTo>
                      <a:pt x="104" y="54"/>
                    </a:lnTo>
                    <a:lnTo>
                      <a:pt x="88" y="68"/>
                    </a:lnTo>
                    <a:lnTo>
                      <a:pt x="72" y="82"/>
                    </a:lnTo>
                    <a:lnTo>
                      <a:pt x="58" y="100"/>
                    </a:lnTo>
                    <a:lnTo>
                      <a:pt x="46" y="116"/>
                    </a:lnTo>
                    <a:lnTo>
                      <a:pt x="34" y="136"/>
                    </a:lnTo>
                    <a:lnTo>
                      <a:pt x="34" y="136"/>
                    </a:lnTo>
                    <a:lnTo>
                      <a:pt x="22" y="164"/>
                    </a:lnTo>
                    <a:lnTo>
                      <a:pt x="10" y="194"/>
                    </a:lnTo>
                    <a:lnTo>
                      <a:pt x="4" y="224"/>
                    </a:lnTo>
                    <a:lnTo>
                      <a:pt x="0" y="256"/>
                    </a:lnTo>
                    <a:lnTo>
                      <a:pt x="0" y="256"/>
                    </a:lnTo>
                    <a:lnTo>
                      <a:pt x="2" y="270"/>
                    </a:lnTo>
                    <a:lnTo>
                      <a:pt x="6" y="282"/>
                    </a:lnTo>
                    <a:lnTo>
                      <a:pt x="14" y="290"/>
                    </a:lnTo>
                    <a:lnTo>
                      <a:pt x="22" y="296"/>
                    </a:lnTo>
                    <a:lnTo>
                      <a:pt x="22" y="296"/>
                    </a:lnTo>
                    <a:lnTo>
                      <a:pt x="32" y="298"/>
                    </a:lnTo>
                    <a:lnTo>
                      <a:pt x="44" y="300"/>
                    </a:lnTo>
                    <a:lnTo>
                      <a:pt x="44" y="300"/>
                    </a:lnTo>
                    <a:lnTo>
                      <a:pt x="54" y="298"/>
                    </a:lnTo>
                    <a:lnTo>
                      <a:pt x="62" y="296"/>
                    </a:lnTo>
                    <a:lnTo>
                      <a:pt x="62" y="296"/>
                    </a:lnTo>
                    <a:lnTo>
                      <a:pt x="64" y="294"/>
                    </a:lnTo>
                    <a:lnTo>
                      <a:pt x="70" y="292"/>
                    </a:lnTo>
                    <a:lnTo>
                      <a:pt x="74" y="290"/>
                    </a:lnTo>
                    <a:lnTo>
                      <a:pt x="76" y="288"/>
                    </a:lnTo>
                    <a:lnTo>
                      <a:pt x="76" y="288"/>
                    </a:lnTo>
                    <a:lnTo>
                      <a:pt x="88" y="280"/>
                    </a:lnTo>
                    <a:lnTo>
                      <a:pt x="98" y="268"/>
                    </a:lnTo>
                    <a:lnTo>
                      <a:pt x="106" y="254"/>
                    </a:lnTo>
                    <a:lnTo>
                      <a:pt x="110" y="246"/>
                    </a:lnTo>
                    <a:lnTo>
                      <a:pt x="112" y="238"/>
                    </a:lnTo>
                    <a:lnTo>
                      <a:pt x="112" y="238"/>
                    </a:lnTo>
                    <a:lnTo>
                      <a:pt x="112" y="230"/>
                    </a:lnTo>
                    <a:lnTo>
                      <a:pt x="112" y="230"/>
                    </a:lnTo>
                    <a:lnTo>
                      <a:pt x="116" y="214"/>
                    </a:lnTo>
                    <a:lnTo>
                      <a:pt x="122" y="198"/>
                    </a:lnTo>
                    <a:lnTo>
                      <a:pt x="130" y="182"/>
                    </a:lnTo>
                    <a:lnTo>
                      <a:pt x="144" y="166"/>
                    </a:lnTo>
                    <a:lnTo>
                      <a:pt x="144" y="166"/>
                    </a:lnTo>
                    <a:lnTo>
                      <a:pt x="154" y="154"/>
                    </a:lnTo>
                    <a:lnTo>
                      <a:pt x="166" y="144"/>
                    </a:lnTo>
                    <a:lnTo>
                      <a:pt x="192" y="124"/>
                    </a:lnTo>
                    <a:lnTo>
                      <a:pt x="192" y="124"/>
                    </a:lnTo>
                    <a:lnTo>
                      <a:pt x="204" y="114"/>
                    </a:lnTo>
                    <a:lnTo>
                      <a:pt x="204" y="114"/>
                    </a:lnTo>
                    <a:lnTo>
                      <a:pt x="240" y="108"/>
                    </a:lnTo>
                    <a:lnTo>
                      <a:pt x="256" y="104"/>
                    </a:lnTo>
                    <a:lnTo>
                      <a:pt x="274" y="104"/>
                    </a:lnTo>
                    <a:lnTo>
                      <a:pt x="274" y="104"/>
                    </a:lnTo>
                    <a:lnTo>
                      <a:pt x="302" y="106"/>
                    </a:lnTo>
                    <a:lnTo>
                      <a:pt x="326" y="112"/>
                    </a:lnTo>
                    <a:lnTo>
                      <a:pt x="348" y="120"/>
                    </a:lnTo>
                    <a:lnTo>
                      <a:pt x="372" y="134"/>
                    </a:lnTo>
                    <a:lnTo>
                      <a:pt x="372" y="134"/>
                    </a:lnTo>
                    <a:lnTo>
                      <a:pt x="382" y="142"/>
                    </a:lnTo>
                    <a:lnTo>
                      <a:pt x="392" y="152"/>
                    </a:lnTo>
                    <a:lnTo>
                      <a:pt x="408" y="174"/>
                    </a:lnTo>
                    <a:lnTo>
                      <a:pt x="408" y="174"/>
                    </a:lnTo>
                    <a:lnTo>
                      <a:pt x="422" y="200"/>
                    </a:lnTo>
                    <a:lnTo>
                      <a:pt x="434" y="228"/>
                    </a:lnTo>
                    <a:lnTo>
                      <a:pt x="434" y="228"/>
                    </a:lnTo>
                    <a:lnTo>
                      <a:pt x="434" y="228"/>
                    </a:lnTo>
                    <a:lnTo>
                      <a:pt x="434" y="228"/>
                    </a:lnTo>
                    <a:lnTo>
                      <a:pt x="434" y="228"/>
                    </a:lnTo>
                    <a:lnTo>
                      <a:pt x="434" y="228"/>
                    </a:lnTo>
                    <a:lnTo>
                      <a:pt x="436" y="228"/>
                    </a:lnTo>
                    <a:lnTo>
                      <a:pt x="436" y="228"/>
                    </a:lnTo>
                    <a:lnTo>
                      <a:pt x="434" y="228"/>
                    </a:lnTo>
                    <a:lnTo>
                      <a:pt x="434" y="228"/>
                    </a:lnTo>
                    <a:lnTo>
                      <a:pt x="422" y="200"/>
                    </a:lnTo>
                    <a:lnTo>
                      <a:pt x="408" y="174"/>
                    </a:lnTo>
                    <a:lnTo>
                      <a:pt x="408" y="174"/>
                    </a:lnTo>
                    <a:lnTo>
                      <a:pt x="392" y="152"/>
                    </a:lnTo>
                    <a:lnTo>
                      <a:pt x="382" y="142"/>
                    </a:lnTo>
                    <a:lnTo>
                      <a:pt x="372" y="134"/>
                    </a:lnTo>
                    <a:lnTo>
                      <a:pt x="372" y="134"/>
                    </a:lnTo>
                    <a:lnTo>
                      <a:pt x="348" y="120"/>
                    </a:lnTo>
                    <a:lnTo>
                      <a:pt x="326" y="110"/>
                    </a:lnTo>
                    <a:lnTo>
                      <a:pt x="302" y="106"/>
                    </a:lnTo>
                    <a:lnTo>
                      <a:pt x="274" y="104"/>
                    </a:lnTo>
                    <a:lnTo>
                      <a:pt x="274" y="104"/>
                    </a:lnTo>
                    <a:lnTo>
                      <a:pt x="256" y="104"/>
                    </a:lnTo>
                    <a:lnTo>
                      <a:pt x="240" y="106"/>
                    </a:lnTo>
                    <a:lnTo>
                      <a:pt x="204" y="114"/>
                    </a:lnTo>
                    <a:lnTo>
                      <a:pt x="204" y="114"/>
                    </a:lnTo>
                    <a:lnTo>
                      <a:pt x="192" y="124"/>
                    </a:lnTo>
                    <a:lnTo>
                      <a:pt x="192" y="124"/>
                    </a:lnTo>
                    <a:lnTo>
                      <a:pt x="166" y="142"/>
                    </a:lnTo>
                    <a:lnTo>
                      <a:pt x="144" y="164"/>
                    </a:lnTo>
                    <a:lnTo>
                      <a:pt x="144" y="164"/>
                    </a:lnTo>
                    <a:lnTo>
                      <a:pt x="130" y="180"/>
                    </a:lnTo>
                    <a:lnTo>
                      <a:pt x="122" y="196"/>
                    </a:lnTo>
                    <a:lnTo>
                      <a:pt x="116" y="214"/>
                    </a:lnTo>
                    <a:lnTo>
                      <a:pt x="112" y="230"/>
                    </a:lnTo>
                    <a:lnTo>
                      <a:pt x="112" y="230"/>
                    </a:lnTo>
                    <a:lnTo>
                      <a:pt x="110" y="236"/>
                    </a:lnTo>
                    <a:lnTo>
                      <a:pt x="110" y="236"/>
                    </a:lnTo>
                    <a:lnTo>
                      <a:pt x="110" y="246"/>
                    </a:lnTo>
                    <a:lnTo>
                      <a:pt x="106" y="254"/>
                    </a:lnTo>
                    <a:lnTo>
                      <a:pt x="98" y="268"/>
                    </a:lnTo>
                    <a:lnTo>
                      <a:pt x="88" y="278"/>
                    </a:lnTo>
                    <a:lnTo>
                      <a:pt x="76" y="286"/>
                    </a:lnTo>
                    <a:lnTo>
                      <a:pt x="76" y="286"/>
                    </a:lnTo>
                    <a:lnTo>
                      <a:pt x="74" y="288"/>
                    </a:lnTo>
                    <a:lnTo>
                      <a:pt x="70" y="290"/>
                    </a:lnTo>
                    <a:lnTo>
                      <a:pt x="64" y="292"/>
                    </a:lnTo>
                    <a:lnTo>
                      <a:pt x="62" y="294"/>
                    </a:lnTo>
                    <a:lnTo>
                      <a:pt x="62" y="294"/>
                    </a:lnTo>
                    <a:lnTo>
                      <a:pt x="54" y="298"/>
                    </a:lnTo>
                    <a:lnTo>
                      <a:pt x="44" y="300"/>
                    </a:lnTo>
                    <a:lnTo>
                      <a:pt x="44" y="300"/>
                    </a:lnTo>
                    <a:lnTo>
                      <a:pt x="32" y="298"/>
                    </a:lnTo>
                    <a:lnTo>
                      <a:pt x="24" y="294"/>
                    </a:lnTo>
                    <a:lnTo>
                      <a:pt x="24" y="294"/>
                    </a:lnTo>
                    <a:lnTo>
                      <a:pt x="14" y="290"/>
                    </a:lnTo>
                    <a:lnTo>
                      <a:pt x="6" y="282"/>
                    </a:lnTo>
                    <a:lnTo>
                      <a:pt x="2" y="270"/>
                    </a:lnTo>
                    <a:lnTo>
                      <a:pt x="0" y="254"/>
                    </a:lnTo>
                    <a:lnTo>
                      <a:pt x="0" y="254"/>
                    </a:lnTo>
                    <a:lnTo>
                      <a:pt x="4" y="224"/>
                    </a:lnTo>
                    <a:lnTo>
                      <a:pt x="12" y="194"/>
                    </a:lnTo>
                    <a:lnTo>
                      <a:pt x="22" y="164"/>
                    </a:lnTo>
                    <a:lnTo>
                      <a:pt x="36" y="136"/>
                    </a:lnTo>
                    <a:lnTo>
                      <a:pt x="36" y="136"/>
                    </a:lnTo>
                    <a:lnTo>
                      <a:pt x="46" y="118"/>
                    </a:lnTo>
                    <a:lnTo>
                      <a:pt x="60" y="100"/>
                    </a:lnTo>
                    <a:lnTo>
                      <a:pt x="74" y="84"/>
                    </a:lnTo>
                    <a:lnTo>
                      <a:pt x="88" y="68"/>
                    </a:lnTo>
                    <a:lnTo>
                      <a:pt x="104" y="54"/>
                    </a:lnTo>
                    <a:lnTo>
                      <a:pt x="120" y="44"/>
                    </a:lnTo>
                    <a:lnTo>
                      <a:pt x="138" y="32"/>
                    </a:lnTo>
                    <a:lnTo>
                      <a:pt x="158" y="24"/>
                    </a:lnTo>
                    <a:lnTo>
                      <a:pt x="158" y="24"/>
                    </a:lnTo>
                    <a:lnTo>
                      <a:pt x="184" y="14"/>
                    </a:lnTo>
                    <a:lnTo>
                      <a:pt x="214" y="8"/>
                    </a:lnTo>
                    <a:lnTo>
                      <a:pt x="244" y="2"/>
                    </a:lnTo>
                    <a:lnTo>
                      <a:pt x="274" y="0"/>
                    </a:lnTo>
                    <a:lnTo>
                      <a:pt x="274" y="0"/>
                    </a:lnTo>
                    <a:lnTo>
                      <a:pt x="300" y="2"/>
                    </a:lnTo>
                    <a:lnTo>
                      <a:pt x="324" y="6"/>
                    </a:lnTo>
                    <a:lnTo>
                      <a:pt x="348" y="10"/>
                    </a:lnTo>
                    <a:lnTo>
                      <a:pt x="372" y="18"/>
                    </a:lnTo>
                    <a:lnTo>
                      <a:pt x="396" y="28"/>
                    </a:lnTo>
                    <a:lnTo>
                      <a:pt x="418" y="40"/>
                    </a:lnTo>
                    <a:lnTo>
                      <a:pt x="438" y="52"/>
                    </a:lnTo>
                    <a:lnTo>
                      <a:pt x="458" y="68"/>
                    </a:lnTo>
                    <a:lnTo>
                      <a:pt x="458" y="68"/>
                    </a:lnTo>
                    <a:lnTo>
                      <a:pt x="478" y="88"/>
                    </a:lnTo>
                    <a:lnTo>
                      <a:pt x="496" y="108"/>
                    </a:lnTo>
                    <a:lnTo>
                      <a:pt x="510" y="130"/>
                    </a:lnTo>
                    <a:lnTo>
                      <a:pt x="522" y="152"/>
                    </a:lnTo>
                    <a:lnTo>
                      <a:pt x="532" y="176"/>
                    </a:lnTo>
                    <a:lnTo>
                      <a:pt x="540" y="200"/>
                    </a:lnTo>
                    <a:lnTo>
                      <a:pt x="544" y="226"/>
                    </a:lnTo>
                    <a:lnTo>
                      <a:pt x="548" y="252"/>
                    </a:lnTo>
                    <a:lnTo>
                      <a:pt x="548" y="252"/>
                    </a:lnTo>
                    <a:lnTo>
                      <a:pt x="546" y="264"/>
                    </a:lnTo>
                    <a:lnTo>
                      <a:pt x="544" y="274"/>
                    </a:lnTo>
                    <a:lnTo>
                      <a:pt x="540" y="282"/>
                    </a:lnTo>
                    <a:lnTo>
                      <a:pt x="534" y="288"/>
                    </a:lnTo>
                    <a:lnTo>
                      <a:pt x="534" y="288"/>
                    </a:lnTo>
                    <a:lnTo>
                      <a:pt x="530" y="294"/>
                    </a:lnTo>
                    <a:lnTo>
                      <a:pt x="524" y="294"/>
                    </a:lnTo>
                    <a:lnTo>
                      <a:pt x="524" y="294"/>
                    </a:lnTo>
                    <a:lnTo>
                      <a:pt x="516" y="298"/>
                    </a:lnTo>
                    <a:lnTo>
                      <a:pt x="504" y="300"/>
                    </a:lnTo>
                    <a:lnTo>
                      <a:pt x="504" y="300"/>
                    </a:lnTo>
                    <a:lnTo>
                      <a:pt x="494" y="298"/>
                    </a:lnTo>
                    <a:lnTo>
                      <a:pt x="486" y="294"/>
                    </a:lnTo>
                    <a:lnTo>
                      <a:pt x="486" y="294"/>
                    </a:lnTo>
                    <a:lnTo>
                      <a:pt x="484" y="292"/>
                    </a:lnTo>
                    <a:lnTo>
                      <a:pt x="478" y="290"/>
                    </a:lnTo>
                    <a:lnTo>
                      <a:pt x="474" y="288"/>
                    </a:lnTo>
                    <a:lnTo>
                      <a:pt x="470" y="286"/>
                    </a:lnTo>
                    <a:lnTo>
                      <a:pt x="470" y="286"/>
                    </a:lnTo>
                    <a:lnTo>
                      <a:pt x="458" y="278"/>
                    </a:lnTo>
                    <a:lnTo>
                      <a:pt x="448" y="266"/>
                    </a:lnTo>
                    <a:lnTo>
                      <a:pt x="438" y="252"/>
                    </a:lnTo>
                    <a:lnTo>
                      <a:pt x="434" y="244"/>
                    </a:lnTo>
                    <a:lnTo>
                      <a:pt x="432" y="236"/>
                    </a:lnTo>
                    <a:lnTo>
                      <a:pt x="432" y="236"/>
                    </a:lnTo>
                    <a:lnTo>
                      <a:pt x="432" y="234"/>
                    </a:lnTo>
                    <a:lnTo>
                      <a:pt x="432" y="234"/>
                    </a:lnTo>
                    <a:lnTo>
                      <a:pt x="432" y="234"/>
                    </a:lnTo>
                    <a:lnTo>
                      <a:pt x="432" y="234"/>
                    </a:lnTo>
                    <a:lnTo>
                      <a:pt x="432" y="234"/>
                    </a:lnTo>
                    <a:lnTo>
                      <a:pt x="432" y="234"/>
                    </a:lnTo>
                    <a:lnTo>
                      <a:pt x="432" y="236"/>
                    </a:lnTo>
                    <a:lnTo>
                      <a:pt x="432" y="236"/>
                    </a:lnTo>
                    <a:lnTo>
                      <a:pt x="432" y="236"/>
                    </a:lnTo>
                    <a:lnTo>
                      <a:pt x="432" y="236"/>
                    </a:lnTo>
                    <a:lnTo>
                      <a:pt x="434" y="246"/>
                    </a:lnTo>
                    <a:lnTo>
                      <a:pt x="438" y="254"/>
                    </a:lnTo>
                    <a:lnTo>
                      <a:pt x="448" y="268"/>
                    </a:lnTo>
                    <a:lnTo>
                      <a:pt x="458" y="280"/>
                    </a:lnTo>
                    <a:lnTo>
                      <a:pt x="470" y="288"/>
                    </a:lnTo>
                    <a:lnTo>
                      <a:pt x="470" y="288"/>
                    </a:lnTo>
                    <a:lnTo>
                      <a:pt x="474" y="290"/>
                    </a:lnTo>
                    <a:lnTo>
                      <a:pt x="478" y="292"/>
                    </a:lnTo>
                    <a:lnTo>
                      <a:pt x="484" y="294"/>
                    </a:lnTo>
                    <a:lnTo>
                      <a:pt x="486" y="296"/>
                    </a:lnTo>
                    <a:lnTo>
                      <a:pt x="486" y="296"/>
                    </a:lnTo>
                    <a:lnTo>
                      <a:pt x="494" y="298"/>
                    </a:lnTo>
                    <a:lnTo>
                      <a:pt x="504" y="300"/>
                    </a:lnTo>
                    <a:lnTo>
                      <a:pt x="504" y="300"/>
                    </a:lnTo>
                    <a:lnTo>
                      <a:pt x="516" y="298"/>
                    </a:lnTo>
                    <a:lnTo>
                      <a:pt x="524" y="296"/>
                    </a:lnTo>
                    <a:lnTo>
                      <a:pt x="524" y="296"/>
                    </a:lnTo>
                    <a:lnTo>
                      <a:pt x="530" y="294"/>
                    </a:lnTo>
                    <a:lnTo>
                      <a:pt x="536" y="290"/>
                    </a:lnTo>
                    <a:lnTo>
                      <a:pt x="536" y="290"/>
                    </a:lnTo>
                    <a:lnTo>
                      <a:pt x="540" y="282"/>
                    </a:lnTo>
                    <a:lnTo>
                      <a:pt x="546" y="274"/>
                    </a:lnTo>
                    <a:lnTo>
                      <a:pt x="548" y="264"/>
                    </a:lnTo>
                    <a:lnTo>
                      <a:pt x="548" y="252"/>
                    </a:lnTo>
                    <a:lnTo>
                      <a:pt x="548" y="252"/>
                    </a:lnTo>
                    <a:lnTo>
                      <a:pt x="546" y="226"/>
                    </a:lnTo>
                    <a:lnTo>
                      <a:pt x="540" y="200"/>
                    </a:lnTo>
                    <a:lnTo>
                      <a:pt x="532" y="176"/>
                    </a:lnTo>
                    <a:lnTo>
                      <a:pt x="524" y="152"/>
                    </a:lnTo>
                    <a:lnTo>
                      <a:pt x="510" y="130"/>
                    </a:lnTo>
                    <a:lnTo>
                      <a:pt x="496" y="108"/>
                    </a:lnTo>
                    <a:lnTo>
                      <a:pt x="478" y="88"/>
                    </a:lnTo>
                    <a:lnTo>
                      <a:pt x="458" y="68"/>
                    </a:lnTo>
                    <a:lnTo>
                      <a:pt x="458" y="68"/>
                    </a:lnTo>
                    <a:lnTo>
                      <a:pt x="440" y="52"/>
                    </a:lnTo>
                    <a:lnTo>
                      <a:pt x="418" y="38"/>
                    </a:lnTo>
                    <a:lnTo>
                      <a:pt x="396" y="28"/>
                    </a:lnTo>
                    <a:lnTo>
                      <a:pt x="372" y="18"/>
                    </a:lnTo>
                    <a:lnTo>
                      <a:pt x="348" y="10"/>
                    </a:lnTo>
                    <a:lnTo>
                      <a:pt x="324" y="4"/>
                    </a:lnTo>
                    <a:lnTo>
                      <a:pt x="300" y="2"/>
                    </a:lnTo>
                    <a:lnTo>
                      <a:pt x="274" y="0"/>
                    </a:lnTo>
                  </a:path>
                </a:pathLst>
              </a:custGeom>
              <a:noFill/>
              <a:ln>
                <a:noFill/>
              </a:ln>
            </p:spPr>
            <p:txBody>
              <a:bodyPr vert="horz" wrap="square" lIns="91440" tIns="45720" rIns="91440" bIns="45720" numCol="1" anchor="t" anchorCtr="0" compatLnSpc="1"/>
              <a:lstStyle/>
              <a:p>
                <a:endParaRPr lang="zh-CN" altLang="en-US"/>
              </a:p>
            </p:txBody>
          </p:sp>
          <p:sp>
            <p:nvSpPr>
              <p:cNvPr id="840" name="Freeform 219"/>
              <p:cNvSpPr/>
              <p:nvPr/>
            </p:nvSpPr>
            <p:spPr bwMode="auto">
              <a:xfrm>
                <a:off x="2617" y="3265"/>
                <a:ext cx="548" cy="300"/>
              </a:xfrm>
              <a:custGeom>
                <a:avLst/>
                <a:gdLst>
                  <a:gd name="T0" fmla="*/ 214 w 548"/>
                  <a:gd name="T1" fmla="*/ 8 h 300"/>
                  <a:gd name="T2" fmla="*/ 138 w 548"/>
                  <a:gd name="T3" fmla="*/ 32 h 300"/>
                  <a:gd name="T4" fmla="*/ 74 w 548"/>
                  <a:gd name="T5" fmla="*/ 84 h 300"/>
                  <a:gd name="T6" fmla="*/ 36 w 548"/>
                  <a:gd name="T7" fmla="*/ 136 h 300"/>
                  <a:gd name="T8" fmla="*/ 0 w 548"/>
                  <a:gd name="T9" fmla="*/ 254 h 300"/>
                  <a:gd name="T10" fmla="*/ 14 w 548"/>
                  <a:gd name="T11" fmla="*/ 290 h 300"/>
                  <a:gd name="T12" fmla="*/ 44 w 548"/>
                  <a:gd name="T13" fmla="*/ 300 h 300"/>
                  <a:gd name="T14" fmla="*/ 62 w 548"/>
                  <a:gd name="T15" fmla="*/ 294 h 300"/>
                  <a:gd name="T16" fmla="*/ 76 w 548"/>
                  <a:gd name="T17" fmla="*/ 286 h 300"/>
                  <a:gd name="T18" fmla="*/ 106 w 548"/>
                  <a:gd name="T19" fmla="*/ 254 h 300"/>
                  <a:gd name="T20" fmla="*/ 112 w 548"/>
                  <a:gd name="T21" fmla="*/ 230 h 300"/>
                  <a:gd name="T22" fmla="*/ 130 w 548"/>
                  <a:gd name="T23" fmla="*/ 180 h 300"/>
                  <a:gd name="T24" fmla="*/ 192 w 548"/>
                  <a:gd name="T25" fmla="*/ 124 h 300"/>
                  <a:gd name="T26" fmla="*/ 240 w 548"/>
                  <a:gd name="T27" fmla="*/ 106 h 300"/>
                  <a:gd name="T28" fmla="*/ 302 w 548"/>
                  <a:gd name="T29" fmla="*/ 106 h 300"/>
                  <a:gd name="T30" fmla="*/ 372 w 548"/>
                  <a:gd name="T31" fmla="*/ 134 h 300"/>
                  <a:gd name="T32" fmla="*/ 408 w 548"/>
                  <a:gd name="T33" fmla="*/ 174 h 300"/>
                  <a:gd name="T34" fmla="*/ 436 w 548"/>
                  <a:gd name="T35" fmla="*/ 228 h 300"/>
                  <a:gd name="T36" fmla="*/ 436 w 548"/>
                  <a:gd name="T37" fmla="*/ 226 h 300"/>
                  <a:gd name="T38" fmla="*/ 424 w 548"/>
                  <a:gd name="T39" fmla="*/ 200 h 300"/>
                  <a:gd name="T40" fmla="*/ 382 w 548"/>
                  <a:gd name="T41" fmla="*/ 142 h 300"/>
                  <a:gd name="T42" fmla="*/ 326 w 548"/>
                  <a:gd name="T43" fmla="*/ 110 h 300"/>
                  <a:gd name="T44" fmla="*/ 256 w 548"/>
                  <a:gd name="T45" fmla="*/ 104 h 300"/>
                  <a:gd name="T46" fmla="*/ 192 w 548"/>
                  <a:gd name="T47" fmla="*/ 122 h 300"/>
                  <a:gd name="T48" fmla="*/ 144 w 548"/>
                  <a:gd name="T49" fmla="*/ 164 h 300"/>
                  <a:gd name="T50" fmla="*/ 112 w 548"/>
                  <a:gd name="T51" fmla="*/ 228 h 300"/>
                  <a:gd name="T52" fmla="*/ 108 w 548"/>
                  <a:gd name="T53" fmla="*/ 244 h 300"/>
                  <a:gd name="T54" fmla="*/ 76 w 548"/>
                  <a:gd name="T55" fmla="*/ 286 h 300"/>
                  <a:gd name="T56" fmla="*/ 64 w 548"/>
                  <a:gd name="T57" fmla="*/ 292 h 300"/>
                  <a:gd name="T58" fmla="*/ 44 w 548"/>
                  <a:gd name="T59" fmla="*/ 298 h 300"/>
                  <a:gd name="T60" fmla="*/ 24 w 548"/>
                  <a:gd name="T61" fmla="*/ 294 h 300"/>
                  <a:gd name="T62" fmla="*/ 2 w 548"/>
                  <a:gd name="T63" fmla="*/ 254 h 300"/>
                  <a:gd name="T64" fmla="*/ 22 w 548"/>
                  <a:gd name="T65" fmla="*/ 164 h 300"/>
                  <a:gd name="T66" fmla="*/ 60 w 548"/>
                  <a:gd name="T67" fmla="*/ 100 h 300"/>
                  <a:gd name="T68" fmla="*/ 122 w 548"/>
                  <a:gd name="T69" fmla="*/ 44 h 300"/>
                  <a:gd name="T70" fmla="*/ 184 w 548"/>
                  <a:gd name="T71" fmla="*/ 14 h 300"/>
                  <a:gd name="T72" fmla="*/ 274 w 548"/>
                  <a:gd name="T73" fmla="*/ 2 h 300"/>
                  <a:gd name="T74" fmla="*/ 372 w 548"/>
                  <a:gd name="T75" fmla="*/ 18 h 300"/>
                  <a:gd name="T76" fmla="*/ 458 w 548"/>
                  <a:gd name="T77" fmla="*/ 68 h 300"/>
                  <a:gd name="T78" fmla="*/ 510 w 548"/>
                  <a:gd name="T79" fmla="*/ 130 h 300"/>
                  <a:gd name="T80" fmla="*/ 544 w 548"/>
                  <a:gd name="T81" fmla="*/ 226 h 300"/>
                  <a:gd name="T82" fmla="*/ 544 w 548"/>
                  <a:gd name="T83" fmla="*/ 274 h 300"/>
                  <a:gd name="T84" fmla="*/ 530 w 548"/>
                  <a:gd name="T85" fmla="*/ 294 h 300"/>
                  <a:gd name="T86" fmla="*/ 504 w 548"/>
                  <a:gd name="T87" fmla="*/ 298 h 300"/>
                  <a:gd name="T88" fmla="*/ 486 w 548"/>
                  <a:gd name="T89" fmla="*/ 294 h 300"/>
                  <a:gd name="T90" fmla="*/ 470 w 548"/>
                  <a:gd name="T91" fmla="*/ 286 h 300"/>
                  <a:gd name="T92" fmla="*/ 438 w 548"/>
                  <a:gd name="T93" fmla="*/ 252 h 300"/>
                  <a:gd name="T94" fmla="*/ 434 w 548"/>
                  <a:gd name="T95" fmla="*/ 232 h 300"/>
                  <a:gd name="T96" fmla="*/ 432 w 548"/>
                  <a:gd name="T97" fmla="*/ 234 h 300"/>
                  <a:gd name="T98" fmla="*/ 434 w 548"/>
                  <a:gd name="T99" fmla="*/ 244 h 300"/>
                  <a:gd name="T100" fmla="*/ 470 w 548"/>
                  <a:gd name="T101" fmla="*/ 286 h 300"/>
                  <a:gd name="T102" fmla="*/ 484 w 548"/>
                  <a:gd name="T103" fmla="*/ 292 h 300"/>
                  <a:gd name="T104" fmla="*/ 504 w 548"/>
                  <a:gd name="T105" fmla="*/ 300 h 300"/>
                  <a:gd name="T106" fmla="*/ 524 w 548"/>
                  <a:gd name="T107" fmla="*/ 294 h 300"/>
                  <a:gd name="T108" fmla="*/ 540 w 548"/>
                  <a:gd name="T109" fmla="*/ 282 h 300"/>
                  <a:gd name="T110" fmla="*/ 548 w 548"/>
                  <a:gd name="T111" fmla="*/ 252 h 300"/>
                  <a:gd name="T112" fmla="*/ 522 w 548"/>
                  <a:gd name="T113" fmla="*/ 152 h 300"/>
                  <a:gd name="T114" fmla="*/ 458 w 548"/>
                  <a:gd name="T115" fmla="*/ 68 h 300"/>
                  <a:gd name="T116" fmla="*/ 396 w 548"/>
                  <a:gd name="T117" fmla="*/ 28 h 300"/>
                  <a:gd name="T118" fmla="*/ 300 w 548"/>
                  <a:gd name="T119" fmla="*/ 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48" h="300">
                    <a:moveTo>
                      <a:pt x="274" y="0"/>
                    </a:moveTo>
                    <a:lnTo>
                      <a:pt x="274" y="0"/>
                    </a:lnTo>
                    <a:lnTo>
                      <a:pt x="244" y="2"/>
                    </a:lnTo>
                    <a:lnTo>
                      <a:pt x="214" y="8"/>
                    </a:lnTo>
                    <a:lnTo>
                      <a:pt x="184" y="14"/>
                    </a:lnTo>
                    <a:lnTo>
                      <a:pt x="158" y="24"/>
                    </a:lnTo>
                    <a:lnTo>
                      <a:pt x="158" y="24"/>
                    </a:lnTo>
                    <a:lnTo>
                      <a:pt x="138" y="32"/>
                    </a:lnTo>
                    <a:lnTo>
                      <a:pt x="120" y="44"/>
                    </a:lnTo>
                    <a:lnTo>
                      <a:pt x="104" y="54"/>
                    </a:lnTo>
                    <a:lnTo>
                      <a:pt x="88" y="68"/>
                    </a:lnTo>
                    <a:lnTo>
                      <a:pt x="74" y="84"/>
                    </a:lnTo>
                    <a:lnTo>
                      <a:pt x="60" y="100"/>
                    </a:lnTo>
                    <a:lnTo>
                      <a:pt x="46" y="118"/>
                    </a:lnTo>
                    <a:lnTo>
                      <a:pt x="36" y="136"/>
                    </a:lnTo>
                    <a:lnTo>
                      <a:pt x="36" y="136"/>
                    </a:lnTo>
                    <a:lnTo>
                      <a:pt x="22" y="164"/>
                    </a:lnTo>
                    <a:lnTo>
                      <a:pt x="12" y="194"/>
                    </a:lnTo>
                    <a:lnTo>
                      <a:pt x="4" y="224"/>
                    </a:lnTo>
                    <a:lnTo>
                      <a:pt x="0" y="254"/>
                    </a:lnTo>
                    <a:lnTo>
                      <a:pt x="0" y="254"/>
                    </a:lnTo>
                    <a:lnTo>
                      <a:pt x="2" y="270"/>
                    </a:lnTo>
                    <a:lnTo>
                      <a:pt x="6" y="282"/>
                    </a:lnTo>
                    <a:lnTo>
                      <a:pt x="14" y="290"/>
                    </a:lnTo>
                    <a:lnTo>
                      <a:pt x="24" y="294"/>
                    </a:lnTo>
                    <a:lnTo>
                      <a:pt x="24" y="294"/>
                    </a:lnTo>
                    <a:lnTo>
                      <a:pt x="32" y="298"/>
                    </a:lnTo>
                    <a:lnTo>
                      <a:pt x="44" y="300"/>
                    </a:lnTo>
                    <a:lnTo>
                      <a:pt x="44" y="300"/>
                    </a:lnTo>
                    <a:lnTo>
                      <a:pt x="54" y="298"/>
                    </a:lnTo>
                    <a:lnTo>
                      <a:pt x="62" y="294"/>
                    </a:lnTo>
                    <a:lnTo>
                      <a:pt x="62" y="294"/>
                    </a:lnTo>
                    <a:lnTo>
                      <a:pt x="64" y="292"/>
                    </a:lnTo>
                    <a:lnTo>
                      <a:pt x="70" y="290"/>
                    </a:lnTo>
                    <a:lnTo>
                      <a:pt x="74" y="288"/>
                    </a:lnTo>
                    <a:lnTo>
                      <a:pt x="76" y="286"/>
                    </a:lnTo>
                    <a:lnTo>
                      <a:pt x="76" y="286"/>
                    </a:lnTo>
                    <a:lnTo>
                      <a:pt x="88" y="278"/>
                    </a:lnTo>
                    <a:lnTo>
                      <a:pt x="98" y="268"/>
                    </a:lnTo>
                    <a:lnTo>
                      <a:pt x="106" y="254"/>
                    </a:lnTo>
                    <a:lnTo>
                      <a:pt x="110" y="246"/>
                    </a:lnTo>
                    <a:lnTo>
                      <a:pt x="110" y="236"/>
                    </a:lnTo>
                    <a:lnTo>
                      <a:pt x="110" y="236"/>
                    </a:lnTo>
                    <a:lnTo>
                      <a:pt x="112" y="230"/>
                    </a:lnTo>
                    <a:lnTo>
                      <a:pt x="112" y="230"/>
                    </a:lnTo>
                    <a:lnTo>
                      <a:pt x="116" y="214"/>
                    </a:lnTo>
                    <a:lnTo>
                      <a:pt x="122" y="196"/>
                    </a:lnTo>
                    <a:lnTo>
                      <a:pt x="130" y="180"/>
                    </a:lnTo>
                    <a:lnTo>
                      <a:pt x="144" y="164"/>
                    </a:lnTo>
                    <a:lnTo>
                      <a:pt x="144" y="164"/>
                    </a:lnTo>
                    <a:lnTo>
                      <a:pt x="166" y="142"/>
                    </a:lnTo>
                    <a:lnTo>
                      <a:pt x="192" y="124"/>
                    </a:lnTo>
                    <a:lnTo>
                      <a:pt x="192" y="124"/>
                    </a:lnTo>
                    <a:lnTo>
                      <a:pt x="204" y="114"/>
                    </a:lnTo>
                    <a:lnTo>
                      <a:pt x="204" y="114"/>
                    </a:lnTo>
                    <a:lnTo>
                      <a:pt x="240" y="106"/>
                    </a:lnTo>
                    <a:lnTo>
                      <a:pt x="256" y="104"/>
                    </a:lnTo>
                    <a:lnTo>
                      <a:pt x="274" y="104"/>
                    </a:lnTo>
                    <a:lnTo>
                      <a:pt x="274" y="104"/>
                    </a:lnTo>
                    <a:lnTo>
                      <a:pt x="302" y="106"/>
                    </a:lnTo>
                    <a:lnTo>
                      <a:pt x="326" y="110"/>
                    </a:lnTo>
                    <a:lnTo>
                      <a:pt x="348" y="120"/>
                    </a:lnTo>
                    <a:lnTo>
                      <a:pt x="372" y="134"/>
                    </a:lnTo>
                    <a:lnTo>
                      <a:pt x="372" y="134"/>
                    </a:lnTo>
                    <a:lnTo>
                      <a:pt x="382" y="142"/>
                    </a:lnTo>
                    <a:lnTo>
                      <a:pt x="392" y="152"/>
                    </a:lnTo>
                    <a:lnTo>
                      <a:pt x="408" y="174"/>
                    </a:lnTo>
                    <a:lnTo>
                      <a:pt x="408" y="174"/>
                    </a:lnTo>
                    <a:lnTo>
                      <a:pt x="422" y="200"/>
                    </a:lnTo>
                    <a:lnTo>
                      <a:pt x="434" y="228"/>
                    </a:lnTo>
                    <a:lnTo>
                      <a:pt x="434" y="228"/>
                    </a:lnTo>
                    <a:lnTo>
                      <a:pt x="436" y="228"/>
                    </a:lnTo>
                    <a:lnTo>
                      <a:pt x="436" y="228"/>
                    </a:lnTo>
                    <a:lnTo>
                      <a:pt x="436" y="226"/>
                    </a:lnTo>
                    <a:lnTo>
                      <a:pt x="436" y="226"/>
                    </a:lnTo>
                    <a:lnTo>
                      <a:pt x="436" y="226"/>
                    </a:lnTo>
                    <a:lnTo>
                      <a:pt x="436" y="226"/>
                    </a:lnTo>
                    <a:lnTo>
                      <a:pt x="436" y="226"/>
                    </a:lnTo>
                    <a:lnTo>
                      <a:pt x="436" y="226"/>
                    </a:lnTo>
                    <a:lnTo>
                      <a:pt x="424" y="200"/>
                    </a:lnTo>
                    <a:lnTo>
                      <a:pt x="408" y="174"/>
                    </a:lnTo>
                    <a:lnTo>
                      <a:pt x="408" y="174"/>
                    </a:lnTo>
                    <a:lnTo>
                      <a:pt x="392" y="150"/>
                    </a:lnTo>
                    <a:lnTo>
                      <a:pt x="382" y="142"/>
                    </a:lnTo>
                    <a:lnTo>
                      <a:pt x="372" y="132"/>
                    </a:lnTo>
                    <a:lnTo>
                      <a:pt x="372" y="132"/>
                    </a:lnTo>
                    <a:lnTo>
                      <a:pt x="348" y="120"/>
                    </a:lnTo>
                    <a:lnTo>
                      <a:pt x="326" y="110"/>
                    </a:lnTo>
                    <a:lnTo>
                      <a:pt x="302" y="104"/>
                    </a:lnTo>
                    <a:lnTo>
                      <a:pt x="274" y="102"/>
                    </a:lnTo>
                    <a:lnTo>
                      <a:pt x="274" y="102"/>
                    </a:lnTo>
                    <a:lnTo>
                      <a:pt x="256" y="104"/>
                    </a:lnTo>
                    <a:lnTo>
                      <a:pt x="240" y="106"/>
                    </a:lnTo>
                    <a:lnTo>
                      <a:pt x="204" y="114"/>
                    </a:lnTo>
                    <a:lnTo>
                      <a:pt x="204" y="114"/>
                    </a:lnTo>
                    <a:lnTo>
                      <a:pt x="192" y="122"/>
                    </a:lnTo>
                    <a:lnTo>
                      <a:pt x="192" y="122"/>
                    </a:lnTo>
                    <a:lnTo>
                      <a:pt x="166" y="142"/>
                    </a:lnTo>
                    <a:lnTo>
                      <a:pt x="144" y="164"/>
                    </a:lnTo>
                    <a:lnTo>
                      <a:pt x="144" y="164"/>
                    </a:lnTo>
                    <a:lnTo>
                      <a:pt x="130" y="180"/>
                    </a:lnTo>
                    <a:lnTo>
                      <a:pt x="122" y="196"/>
                    </a:lnTo>
                    <a:lnTo>
                      <a:pt x="116" y="212"/>
                    </a:lnTo>
                    <a:lnTo>
                      <a:pt x="112" y="228"/>
                    </a:lnTo>
                    <a:lnTo>
                      <a:pt x="112" y="228"/>
                    </a:lnTo>
                    <a:lnTo>
                      <a:pt x="110" y="236"/>
                    </a:lnTo>
                    <a:lnTo>
                      <a:pt x="110" y="236"/>
                    </a:lnTo>
                    <a:lnTo>
                      <a:pt x="108" y="244"/>
                    </a:lnTo>
                    <a:lnTo>
                      <a:pt x="106" y="252"/>
                    </a:lnTo>
                    <a:lnTo>
                      <a:pt x="98" y="266"/>
                    </a:lnTo>
                    <a:lnTo>
                      <a:pt x="88" y="278"/>
                    </a:lnTo>
                    <a:lnTo>
                      <a:pt x="76" y="286"/>
                    </a:lnTo>
                    <a:lnTo>
                      <a:pt x="76" y="286"/>
                    </a:lnTo>
                    <a:lnTo>
                      <a:pt x="74" y="288"/>
                    </a:lnTo>
                    <a:lnTo>
                      <a:pt x="70" y="290"/>
                    </a:lnTo>
                    <a:lnTo>
                      <a:pt x="64" y="292"/>
                    </a:lnTo>
                    <a:lnTo>
                      <a:pt x="62" y="294"/>
                    </a:lnTo>
                    <a:lnTo>
                      <a:pt x="62" y="294"/>
                    </a:lnTo>
                    <a:lnTo>
                      <a:pt x="54" y="298"/>
                    </a:lnTo>
                    <a:lnTo>
                      <a:pt x="44" y="298"/>
                    </a:lnTo>
                    <a:lnTo>
                      <a:pt x="44" y="298"/>
                    </a:lnTo>
                    <a:lnTo>
                      <a:pt x="32" y="298"/>
                    </a:lnTo>
                    <a:lnTo>
                      <a:pt x="24" y="294"/>
                    </a:lnTo>
                    <a:lnTo>
                      <a:pt x="24" y="294"/>
                    </a:lnTo>
                    <a:lnTo>
                      <a:pt x="14" y="290"/>
                    </a:lnTo>
                    <a:lnTo>
                      <a:pt x="6" y="280"/>
                    </a:lnTo>
                    <a:lnTo>
                      <a:pt x="2" y="268"/>
                    </a:lnTo>
                    <a:lnTo>
                      <a:pt x="2" y="254"/>
                    </a:lnTo>
                    <a:lnTo>
                      <a:pt x="2" y="254"/>
                    </a:lnTo>
                    <a:lnTo>
                      <a:pt x="4" y="224"/>
                    </a:lnTo>
                    <a:lnTo>
                      <a:pt x="12" y="194"/>
                    </a:lnTo>
                    <a:lnTo>
                      <a:pt x="22" y="164"/>
                    </a:lnTo>
                    <a:lnTo>
                      <a:pt x="36" y="136"/>
                    </a:lnTo>
                    <a:lnTo>
                      <a:pt x="36" y="136"/>
                    </a:lnTo>
                    <a:lnTo>
                      <a:pt x="48" y="118"/>
                    </a:lnTo>
                    <a:lnTo>
                      <a:pt x="60" y="100"/>
                    </a:lnTo>
                    <a:lnTo>
                      <a:pt x="74" y="84"/>
                    </a:lnTo>
                    <a:lnTo>
                      <a:pt x="88" y="68"/>
                    </a:lnTo>
                    <a:lnTo>
                      <a:pt x="104" y="56"/>
                    </a:lnTo>
                    <a:lnTo>
                      <a:pt x="122" y="44"/>
                    </a:lnTo>
                    <a:lnTo>
                      <a:pt x="138" y="34"/>
                    </a:lnTo>
                    <a:lnTo>
                      <a:pt x="158" y="24"/>
                    </a:lnTo>
                    <a:lnTo>
                      <a:pt x="158" y="24"/>
                    </a:lnTo>
                    <a:lnTo>
                      <a:pt x="184" y="14"/>
                    </a:lnTo>
                    <a:lnTo>
                      <a:pt x="214" y="8"/>
                    </a:lnTo>
                    <a:lnTo>
                      <a:pt x="244" y="4"/>
                    </a:lnTo>
                    <a:lnTo>
                      <a:pt x="274" y="2"/>
                    </a:lnTo>
                    <a:lnTo>
                      <a:pt x="274" y="2"/>
                    </a:lnTo>
                    <a:lnTo>
                      <a:pt x="300" y="2"/>
                    </a:lnTo>
                    <a:lnTo>
                      <a:pt x="324" y="6"/>
                    </a:lnTo>
                    <a:lnTo>
                      <a:pt x="348" y="12"/>
                    </a:lnTo>
                    <a:lnTo>
                      <a:pt x="372" y="18"/>
                    </a:lnTo>
                    <a:lnTo>
                      <a:pt x="396" y="28"/>
                    </a:lnTo>
                    <a:lnTo>
                      <a:pt x="418" y="40"/>
                    </a:lnTo>
                    <a:lnTo>
                      <a:pt x="438" y="54"/>
                    </a:lnTo>
                    <a:lnTo>
                      <a:pt x="458" y="68"/>
                    </a:lnTo>
                    <a:lnTo>
                      <a:pt x="458" y="68"/>
                    </a:lnTo>
                    <a:lnTo>
                      <a:pt x="478" y="88"/>
                    </a:lnTo>
                    <a:lnTo>
                      <a:pt x="494" y="108"/>
                    </a:lnTo>
                    <a:lnTo>
                      <a:pt x="510" y="130"/>
                    </a:lnTo>
                    <a:lnTo>
                      <a:pt x="522" y="152"/>
                    </a:lnTo>
                    <a:lnTo>
                      <a:pt x="532" y="176"/>
                    </a:lnTo>
                    <a:lnTo>
                      <a:pt x="538" y="200"/>
                    </a:lnTo>
                    <a:lnTo>
                      <a:pt x="544" y="226"/>
                    </a:lnTo>
                    <a:lnTo>
                      <a:pt x="546" y="252"/>
                    </a:lnTo>
                    <a:lnTo>
                      <a:pt x="546" y="252"/>
                    </a:lnTo>
                    <a:lnTo>
                      <a:pt x="546" y="264"/>
                    </a:lnTo>
                    <a:lnTo>
                      <a:pt x="544" y="274"/>
                    </a:lnTo>
                    <a:lnTo>
                      <a:pt x="540" y="282"/>
                    </a:lnTo>
                    <a:lnTo>
                      <a:pt x="534" y="288"/>
                    </a:lnTo>
                    <a:lnTo>
                      <a:pt x="534" y="288"/>
                    </a:lnTo>
                    <a:lnTo>
                      <a:pt x="530" y="294"/>
                    </a:lnTo>
                    <a:lnTo>
                      <a:pt x="524" y="294"/>
                    </a:lnTo>
                    <a:lnTo>
                      <a:pt x="524" y="294"/>
                    </a:lnTo>
                    <a:lnTo>
                      <a:pt x="516" y="298"/>
                    </a:lnTo>
                    <a:lnTo>
                      <a:pt x="504" y="298"/>
                    </a:lnTo>
                    <a:lnTo>
                      <a:pt x="504" y="298"/>
                    </a:lnTo>
                    <a:lnTo>
                      <a:pt x="494" y="298"/>
                    </a:lnTo>
                    <a:lnTo>
                      <a:pt x="486" y="294"/>
                    </a:lnTo>
                    <a:lnTo>
                      <a:pt x="486" y="294"/>
                    </a:lnTo>
                    <a:lnTo>
                      <a:pt x="484" y="292"/>
                    </a:lnTo>
                    <a:lnTo>
                      <a:pt x="478" y="290"/>
                    </a:lnTo>
                    <a:lnTo>
                      <a:pt x="474" y="288"/>
                    </a:lnTo>
                    <a:lnTo>
                      <a:pt x="470" y="286"/>
                    </a:lnTo>
                    <a:lnTo>
                      <a:pt x="470" y="286"/>
                    </a:lnTo>
                    <a:lnTo>
                      <a:pt x="460" y="278"/>
                    </a:lnTo>
                    <a:lnTo>
                      <a:pt x="448" y="266"/>
                    </a:lnTo>
                    <a:lnTo>
                      <a:pt x="438" y="252"/>
                    </a:lnTo>
                    <a:lnTo>
                      <a:pt x="436" y="244"/>
                    </a:lnTo>
                    <a:lnTo>
                      <a:pt x="432" y="234"/>
                    </a:lnTo>
                    <a:lnTo>
                      <a:pt x="432" y="234"/>
                    </a:lnTo>
                    <a:lnTo>
                      <a:pt x="434" y="232"/>
                    </a:lnTo>
                    <a:lnTo>
                      <a:pt x="434" y="232"/>
                    </a:lnTo>
                    <a:lnTo>
                      <a:pt x="432" y="234"/>
                    </a:lnTo>
                    <a:lnTo>
                      <a:pt x="432" y="234"/>
                    </a:lnTo>
                    <a:lnTo>
                      <a:pt x="432" y="234"/>
                    </a:lnTo>
                    <a:lnTo>
                      <a:pt x="432" y="234"/>
                    </a:lnTo>
                    <a:lnTo>
                      <a:pt x="432" y="236"/>
                    </a:lnTo>
                    <a:lnTo>
                      <a:pt x="432" y="236"/>
                    </a:lnTo>
                    <a:lnTo>
                      <a:pt x="434" y="244"/>
                    </a:lnTo>
                    <a:lnTo>
                      <a:pt x="438" y="252"/>
                    </a:lnTo>
                    <a:lnTo>
                      <a:pt x="448" y="266"/>
                    </a:lnTo>
                    <a:lnTo>
                      <a:pt x="458" y="278"/>
                    </a:lnTo>
                    <a:lnTo>
                      <a:pt x="470" y="286"/>
                    </a:lnTo>
                    <a:lnTo>
                      <a:pt x="470" y="286"/>
                    </a:lnTo>
                    <a:lnTo>
                      <a:pt x="474" y="288"/>
                    </a:lnTo>
                    <a:lnTo>
                      <a:pt x="478" y="290"/>
                    </a:lnTo>
                    <a:lnTo>
                      <a:pt x="484" y="292"/>
                    </a:lnTo>
                    <a:lnTo>
                      <a:pt x="486" y="294"/>
                    </a:lnTo>
                    <a:lnTo>
                      <a:pt x="486" y="294"/>
                    </a:lnTo>
                    <a:lnTo>
                      <a:pt x="494" y="298"/>
                    </a:lnTo>
                    <a:lnTo>
                      <a:pt x="504" y="300"/>
                    </a:lnTo>
                    <a:lnTo>
                      <a:pt x="504" y="300"/>
                    </a:lnTo>
                    <a:lnTo>
                      <a:pt x="516" y="298"/>
                    </a:lnTo>
                    <a:lnTo>
                      <a:pt x="524" y="294"/>
                    </a:lnTo>
                    <a:lnTo>
                      <a:pt x="524" y="294"/>
                    </a:lnTo>
                    <a:lnTo>
                      <a:pt x="530" y="294"/>
                    </a:lnTo>
                    <a:lnTo>
                      <a:pt x="534" y="288"/>
                    </a:lnTo>
                    <a:lnTo>
                      <a:pt x="534" y="288"/>
                    </a:lnTo>
                    <a:lnTo>
                      <a:pt x="540" y="282"/>
                    </a:lnTo>
                    <a:lnTo>
                      <a:pt x="544" y="274"/>
                    </a:lnTo>
                    <a:lnTo>
                      <a:pt x="546" y="264"/>
                    </a:lnTo>
                    <a:lnTo>
                      <a:pt x="548" y="252"/>
                    </a:lnTo>
                    <a:lnTo>
                      <a:pt x="548" y="252"/>
                    </a:lnTo>
                    <a:lnTo>
                      <a:pt x="544" y="226"/>
                    </a:lnTo>
                    <a:lnTo>
                      <a:pt x="540" y="200"/>
                    </a:lnTo>
                    <a:lnTo>
                      <a:pt x="532" y="176"/>
                    </a:lnTo>
                    <a:lnTo>
                      <a:pt x="522" y="152"/>
                    </a:lnTo>
                    <a:lnTo>
                      <a:pt x="510" y="130"/>
                    </a:lnTo>
                    <a:lnTo>
                      <a:pt x="496" y="108"/>
                    </a:lnTo>
                    <a:lnTo>
                      <a:pt x="478" y="88"/>
                    </a:lnTo>
                    <a:lnTo>
                      <a:pt x="458" y="68"/>
                    </a:lnTo>
                    <a:lnTo>
                      <a:pt x="458" y="68"/>
                    </a:lnTo>
                    <a:lnTo>
                      <a:pt x="438" y="52"/>
                    </a:lnTo>
                    <a:lnTo>
                      <a:pt x="418" y="40"/>
                    </a:lnTo>
                    <a:lnTo>
                      <a:pt x="396" y="28"/>
                    </a:lnTo>
                    <a:lnTo>
                      <a:pt x="372" y="18"/>
                    </a:lnTo>
                    <a:lnTo>
                      <a:pt x="348" y="10"/>
                    </a:lnTo>
                    <a:lnTo>
                      <a:pt x="324" y="6"/>
                    </a:lnTo>
                    <a:lnTo>
                      <a:pt x="300" y="2"/>
                    </a:lnTo>
                    <a:lnTo>
                      <a:pt x="274" y="0"/>
                    </a:lnTo>
                    <a:close/>
                  </a:path>
                </a:pathLst>
              </a:custGeom>
              <a:solidFill>
                <a:srgbClr val="D0CCCA"/>
              </a:solidFill>
              <a:ln>
                <a:noFill/>
              </a:ln>
            </p:spPr>
            <p:txBody>
              <a:bodyPr vert="horz" wrap="square" lIns="91440" tIns="45720" rIns="91440" bIns="45720" numCol="1" anchor="t" anchorCtr="0" compatLnSpc="1"/>
              <a:lstStyle/>
              <a:p>
                <a:endParaRPr lang="zh-CN" altLang="en-US"/>
              </a:p>
            </p:txBody>
          </p:sp>
          <p:sp>
            <p:nvSpPr>
              <p:cNvPr id="841" name="Freeform 220"/>
              <p:cNvSpPr/>
              <p:nvPr/>
            </p:nvSpPr>
            <p:spPr bwMode="auto">
              <a:xfrm>
                <a:off x="2617" y="3265"/>
                <a:ext cx="548" cy="300"/>
              </a:xfrm>
              <a:custGeom>
                <a:avLst/>
                <a:gdLst>
                  <a:gd name="T0" fmla="*/ 214 w 548"/>
                  <a:gd name="T1" fmla="*/ 8 h 300"/>
                  <a:gd name="T2" fmla="*/ 138 w 548"/>
                  <a:gd name="T3" fmla="*/ 32 h 300"/>
                  <a:gd name="T4" fmla="*/ 74 w 548"/>
                  <a:gd name="T5" fmla="*/ 84 h 300"/>
                  <a:gd name="T6" fmla="*/ 36 w 548"/>
                  <a:gd name="T7" fmla="*/ 136 h 300"/>
                  <a:gd name="T8" fmla="*/ 0 w 548"/>
                  <a:gd name="T9" fmla="*/ 254 h 300"/>
                  <a:gd name="T10" fmla="*/ 14 w 548"/>
                  <a:gd name="T11" fmla="*/ 290 h 300"/>
                  <a:gd name="T12" fmla="*/ 44 w 548"/>
                  <a:gd name="T13" fmla="*/ 300 h 300"/>
                  <a:gd name="T14" fmla="*/ 62 w 548"/>
                  <a:gd name="T15" fmla="*/ 294 h 300"/>
                  <a:gd name="T16" fmla="*/ 76 w 548"/>
                  <a:gd name="T17" fmla="*/ 286 h 300"/>
                  <a:gd name="T18" fmla="*/ 106 w 548"/>
                  <a:gd name="T19" fmla="*/ 254 h 300"/>
                  <a:gd name="T20" fmla="*/ 112 w 548"/>
                  <a:gd name="T21" fmla="*/ 230 h 300"/>
                  <a:gd name="T22" fmla="*/ 130 w 548"/>
                  <a:gd name="T23" fmla="*/ 180 h 300"/>
                  <a:gd name="T24" fmla="*/ 192 w 548"/>
                  <a:gd name="T25" fmla="*/ 124 h 300"/>
                  <a:gd name="T26" fmla="*/ 240 w 548"/>
                  <a:gd name="T27" fmla="*/ 106 h 300"/>
                  <a:gd name="T28" fmla="*/ 302 w 548"/>
                  <a:gd name="T29" fmla="*/ 106 h 300"/>
                  <a:gd name="T30" fmla="*/ 372 w 548"/>
                  <a:gd name="T31" fmla="*/ 134 h 300"/>
                  <a:gd name="T32" fmla="*/ 408 w 548"/>
                  <a:gd name="T33" fmla="*/ 174 h 300"/>
                  <a:gd name="T34" fmla="*/ 436 w 548"/>
                  <a:gd name="T35" fmla="*/ 228 h 300"/>
                  <a:gd name="T36" fmla="*/ 436 w 548"/>
                  <a:gd name="T37" fmla="*/ 226 h 300"/>
                  <a:gd name="T38" fmla="*/ 424 w 548"/>
                  <a:gd name="T39" fmla="*/ 200 h 300"/>
                  <a:gd name="T40" fmla="*/ 382 w 548"/>
                  <a:gd name="T41" fmla="*/ 142 h 300"/>
                  <a:gd name="T42" fmla="*/ 326 w 548"/>
                  <a:gd name="T43" fmla="*/ 110 h 300"/>
                  <a:gd name="T44" fmla="*/ 256 w 548"/>
                  <a:gd name="T45" fmla="*/ 104 h 300"/>
                  <a:gd name="T46" fmla="*/ 192 w 548"/>
                  <a:gd name="T47" fmla="*/ 122 h 300"/>
                  <a:gd name="T48" fmla="*/ 144 w 548"/>
                  <a:gd name="T49" fmla="*/ 164 h 300"/>
                  <a:gd name="T50" fmla="*/ 112 w 548"/>
                  <a:gd name="T51" fmla="*/ 228 h 300"/>
                  <a:gd name="T52" fmla="*/ 108 w 548"/>
                  <a:gd name="T53" fmla="*/ 244 h 300"/>
                  <a:gd name="T54" fmla="*/ 76 w 548"/>
                  <a:gd name="T55" fmla="*/ 286 h 300"/>
                  <a:gd name="T56" fmla="*/ 64 w 548"/>
                  <a:gd name="T57" fmla="*/ 292 h 300"/>
                  <a:gd name="T58" fmla="*/ 44 w 548"/>
                  <a:gd name="T59" fmla="*/ 298 h 300"/>
                  <a:gd name="T60" fmla="*/ 24 w 548"/>
                  <a:gd name="T61" fmla="*/ 294 h 300"/>
                  <a:gd name="T62" fmla="*/ 2 w 548"/>
                  <a:gd name="T63" fmla="*/ 254 h 300"/>
                  <a:gd name="T64" fmla="*/ 22 w 548"/>
                  <a:gd name="T65" fmla="*/ 164 h 300"/>
                  <a:gd name="T66" fmla="*/ 60 w 548"/>
                  <a:gd name="T67" fmla="*/ 100 h 300"/>
                  <a:gd name="T68" fmla="*/ 122 w 548"/>
                  <a:gd name="T69" fmla="*/ 44 h 300"/>
                  <a:gd name="T70" fmla="*/ 184 w 548"/>
                  <a:gd name="T71" fmla="*/ 14 h 300"/>
                  <a:gd name="T72" fmla="*/ 274 w 548"/>
                  <a:gd name="T73" fmla="*/ 2 h 300"/>
                  <a:gd name="T74" fmla="*/ 372 w 548"/>
                  <a:gd name="T75" fmla="*/ 18 h 300"/>
                  <a:gd name="T76" fmla="*/ 458 w 548"/>
                  <a:gd name="T77" fmla="*/ 68 h 300"/>
                  <a:gd name="T78" fmla="*/ 510 w 548"/>
                  <a:gd name="T79" fmla="*/ 130 h 300"/>
                  <a:gd name="T80" fmla="*/ 544 w 548"/>
                  <a:gd name="T81" fmla="*/ 226 h 300"/>
                  <a:gd name="T82" fmla="*/ 544 w 548"/>
                  <a:gd name="T83" fmla="*/ 274 h 300"/>
                  <a:gd name="T84" fmla="*/ 530 w 548"/>
                  <a:gd name="T85" fmla="*/ 294 h 300"/>
                  <a:gd name="T86" fmla="*/ 504 w 548"/>
                  <a:gd name="T87" fmla="*/ 298 h 300"/>
                  <a:gd name="T88" fmla="*/ 486 w 548"/>
                  <a:gd name="T89" fmla="*/ 294 h 300"/>
                  <a:gd name="T90" fmla="*/ 470 w 548"/>
                  <a:gd name="T91" fmla="*/ 286 h 300"/>
                  <a:gd name="T92" fmla="*/ 438 w 548"/>
                  <a:gd name="T93" fmla="*/ 252 h 300"/>
                  <a:gd name="T94" fmla="*/ 434 w 548"/>
                  <a:gd name="T95" fmla="*/ 232 h 300"/>
                  <a:gd name="T96" fmla="*/ 432 w 548"/>
                  <a:gd name="T97" fmla="*/ 234 h 300"/>
                  <a:gd name="T98" fmla="*/ 434 w 548"/>
                  <a:gd name="T99" fmla="*/ 244 h 300"/>
                  <a:gd name="T100" fmla="*/ 470 w 548"/>
                  <a:gd name="T101" fmla="*/ 286 h 300"/>
                  <a:gd name="T102" fmla="*/ 484 w 548"/>
                  <a:gd name="T103" fmla="*/ 292 h 300"/>
                  <a:gd name="T104" fmla="*/ 504 w 548"/>
                  <a:gd name="T105" fmla="*/ 300 h 300"/>
                  <a:gd name="T106" fmla="*/ 524 w 548"/>
                  <a:gd name="T107" fmla="*/ 294 h 300"/>
                  <a:gd name="T108" fmla="*/ 540 w 548"/>
                  <a:gd name="T109" fmla="*/ 282 h 300"/>
                  <a:gd name="T110" fmla="*/ 548 w 548"/>
                  <a:gd name="T111" fmla="*/ 252 h 300"/>
                  <a:gd name="T112" fmla="*/ 522 w 548"/>
                  <a:gd name="T113" fmla="*/ 152 h 300"/>
                  <a:gd name="T114" fmla="*/ 458 w 548"/>
                  <a:gd name="T115" fmla="*/ 68 h 300"/>
                  <a:gd name="T116" fmla="*/ 396 w 548"/>
                  <a:gd name="T117" fmla="*/ 28 h 300"/>
                  <a:gd name="T118" fmla="*/ 300 w 548"/>
                  <a:gd name="T119" fmla="*/ 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48" h="300">
                    <a:moveTo>
                      <a:pt x="274" y="0"/>
                    </a:moveTo>
                    <a:lnTo>
                      <a:pt x="274" y="0"/>
                    </a:lnTo>
                    <a:lnTo>
                      <a:pt x="244" y="2"/>
                    </a:lnTo>
                    <a:lnTo>
                      <a:pt x="214" y="8"/>
                    </a:lnTo>
                    <a:lnTo>
                      <a:pt x="184" y="14"/>
                    </a:lnTo>
                    <a:lnTo>
                      <a:pt x="158" y="24"/>
                    </a:lnTo>
                    <a:lnTo>
                      <a:pt x="158" y="24"/>
                    </a:lnTo>
                    <a:lnTo>
                      <a:pt x="138" y="32"/>
                    </a:lnTo>
                    <a:lnTo>
                      <a:pt x="120" y="44"/>
                    </a:lnTo>
                    <a:lnTo>
                      <a:pt x="104" y="54"/>
                    </a:lnTo>
                    <a:lnTo>
                      <a:pt x="88" y="68"/>
                    </a:lnTo>
                    <a:lnTo>
                      <a:pt x="74" y="84"/>
                    </a:lnTo>
                    <a:lnTo>
                      <a:pt x="60" y="100"/>
                    </a:lnTo>
                    <a:lnTo>
                      <a:pt x="46" y="118"/>
                    </a:lnTo>
                    <a:lnTo>
                      <a:pt x="36" y="136"/>
                    </a:lnTo>
                    <a:lnTo>
                      <a:pt x="36" y="136"/>
                    </a:lnTo>
                    <a:lnTo>
                      <a:pt x="22" y="164"/>
                    </a:lnTo>
                    <a:lnTo>
                      <a:pt x="12" y="194"/>
                    </a:lnTo>
                    <a:lnTo>
                      <a:pt x="4" y="224"/>
                    </a:lnTo>
                    <a:lnTo>
                      <a:pt x="0" y="254"/>
                    </a:lnTo>
                    <a:lnTo>
                      <a:pt x="0" y="254"/>
                    </a:lnTo>
                    <a:lnTo>
                      <a:pt x="2" y="270"/>
                    </a:lnTo>
                    <a:lnTo>
                      <a:pt x="6" y="282"/>
                    </a:lnTo>
                    <a:lnTo>
                      <a:pt x="14" y="290"/>
                    </a:lnTo>
                    <a:lnTo>
                      <a:pt x="24" y="294"/>
                    </a:lnTo>
                    <a:lnTo>
                      <a:pt x="24" y="294"/>
                    </a:lnTo>
                    <a:lnTo>
                      <a:pt x="32" y="298"/>
                    </a:lnTo>
                    <a:lnTo>
                      <a:pt x="44" y="300"/>
                    </a:lnTo>
                    <a:lnTo>
                      <a:pt x="44" y="300"/>
                    </a:lnTo>
                    <a:lnTo>
                      <a:pt x="54" y="298"/>
                    </a:lnTo>
                    <a:lnTo>
                      <a:pt x="62" y="294"/>
                    </a:lnTo>
                    <a:lnTo>
                      <a:pt x="62" y="294"/>
                    </a:lnTo>
                    <a:lnTo>
                      <a:pt x="64" y="292"/>
                    </a:lnTo>
                    <a:lnTo>
                      <a:pt x="70" y="290"/>
                    </a:lnTo>
                    <a:lnTo>
                      <a:pt x="74" y="288"/>
                    </a:lnTo>
                    <a:lnTo>
                      <a:pt x="76" y="286"/>
                    </a:lnTo>
                    <a:lnTo>
                      <a:pt x="76" y="286"/>
                    </a:lnTo>
                    <a:lnTo>
                      <a:pt x="88" y="278"/>
                    </a:lnTo>
                    <a:lnTo>
                      <a:pt x="98" y="268"/>
                    </a:lnTo>
                    <a:lnTo>
                      <a:pt x="106" y="254"/>
                    </a:lnTo>
                    <a:lnTo>
                      <a:pt x="110" y="246"/>
                    </a:lnTo>
                    <a:lnTo>
                      <a:pt x="110" y="236"/>
                    </a:lnTo>
                    <a:lnTo>
                      <a:pt x="110" y="236"/>
                    </a:lnTo>
                    <a:lnTo>
                      <a:pt x="112" y="230"/>
                    </a:lnTo>
                    <a:lnTo>
                      <a:pt x="112" y="230"/>
                    </a:lnTo>
                    <a:lnTo>
                      <a:pt x="116" y="214"/>
                    </a:lnTo>
                    <a:lnTo>
                      <a:pt x="122" y="196"/>
                    </a:lnTo>
                    <a:lnTo>
                      <a:pt x="130" y="180"/>
                    </a:lnTo>
                    <a:lnTo>
                      <a:pt x="144" y="164"/>
                    </a:lnTo>
                    <a:lnTo>
                      <a:pt x="144" y="164"/>
                    </a:lnTo>
                    <a:lnTo>
                      <a:pt x="166" y="142"/>
                    </a:lnTo>
                    <a:lnTo>
                      <a:pt x="192" y="124"/>
                    </a:lnTo>
                    <a:lnTo>
                      <a:pt x="192" y="124"/>
                    </a:lnTo>
                    <a:lnTo>
                      <a:pt x="204" y="114"/>
                    </a:lnTo>
                    <a:lnTo>
                      <a:pt x="204" y="114"/>
                    </a:lnTo>
                    <a:lnTo>
                      <a:pt x="240" y="106"/>
                    </a:lnTo>
                    <a:lnTo>
                      <a:pt x="256" y="104"/>
                    </a:lnTo>
                    <a:lnTo>
                      <a:pt x="274" y="104"/>
                    </a:lnTo>
                    <a:lnTo>
                      <a:pt x="274" y="104"/>
                    </a:lnTo>
                    <a:lnTo>
                      <a:pt x="302" y="106"/>
                    </a:lnTo>
                    <a:lnTo>
                      <a:pt x="326" y="110"/>
                    </a:lnTo>
                    <a:lnTo>
                      <a:pt x="348" y="120"/>
                    </a:lnTo>
                    <a:lnTo>
                      <a:pt x="372" y="134"/>
                    </a:lnTo>
                    <a:lnTo>
                      <a:pt x="372" y="134"/>
                    </a:lnTo>
                    <a:lnTo>
                      <a:pt x="382" y="142"/>
                    </a:lnTo>
                    <a:lnTo>
                      <a:pt x="392" y="152"/>
                    </a:lnTo>
                    <a:lnTo>
                      <a:pt x="408" y="174"/>
                    </a:lnTo>
                    <a:lnTo>
                      <a:pt x="408" y="174"/>
                    </a:lnTo>
                    <a:lnTo>
                      <a:pt x="422" y="200"/>
                    </a:lnTo>
                    <a:lnTo>
                      <a:pt x="434" y="228"/>
                    </a:lnTo>
                    <a:lnTo>
                      <a:pt x="434" y="228"/>
                    </a:lnTo>
                    <a:lnTo>
                      <a:pt x="436" y="228"/>
                    </a:lnTo>
                    <a:lnTo>
                      <a:pt x="436" y="228"/>
                    </a:lnTo>
                    <a:lnTo>
                      <a:pt x="436" y="226"/>
                    </a:lnTo>
                    <a:lnTo>
                      <a:pt x="436" y="226"/>
                    </a:lnTo>
                    <a:lnTo>
                      <a:pt x="436" y="226"/>
                    </a:lnTo>
                    <a:lnTo>
                      <a:pt x="436" y="226"/>
                    </a:lnTo>
                    <a:lnTo>
                      <a:pt x="436" y="226"/>
                    </a:lnTo>
                    <a:lnTo>
                      <a:pt x="436" y="226"/>
                    </a:lnTo>
                    <a:lnTo>
                      <a:pt x="424" y="200"/>
                    </a:lnTo>
                    <a:lnTo>
                      <a:pt x="408" y="174"/>
                    </a:lnTo>
                    <a:lnTo>
                      <a:pt x="408" y="174"/>
                    </a:lnTo>
                    <a:lnTo>
                      <a:pt x="392" y="150"/>
                    </a:lnTo>
                    <a:lnTo>
                      <a:pt x="382" y="142"/>
                    </a:lnTo>
                    <a:lnTo>
                      <a:pt x="372" y="132"/>
                    </a:lnTo>
                    <a:lnTo>
                      <a:pt x="372" y="132"/>
                    </a:lnTo>
                    <a:lnTo>
                      <a:pt x="348" y="120"/>
                    </a:lnTo>
                    <a:lnTo>
                      <a:pt x="326" y="110"/>
                    </a:lnTo>
                    <a:lnTo>
                      <a:pt x="302" y="104"/>
                    </a:lnTo>
                    <a:lnTo>
                      <a:pt x="274" y="102"/>
                    </a:lnTo>
                    <a:lnTo>
                      <a:pt x="274" y="102"/>
                    </a:lnTo>
                    <a:lnTo>
                      <a:pt x="256" y="104"/>
                    </a:lnTo>
                    <a:lnTo>
                      <a:pt x="240" y="106"/>
                    </a:lnTo>
                    <a:lnTo>
                      <a:pt x="204" y="114"/>
                    </a:lnTo>
                    <a:lnTo>
                      <a:pt x="204" y="114"/>
                    </a:lnTo>
                    <a:lnTo>
                      <a:pt x="192" y="122"/>
                    </a:lnTo>
                    <a:lnTo>
                      <a:pt x="192" y="122"/>
                    </a:lnTo>
                    <a:lnTo>
                      <a:pt x="166" y="142"/>
                    </a:lnTo>
                    <a:lnTo>
                      <a:pt x="144" y="164"/>
                    </a:lnTo>
                    <a:lnTo>
                      <a:pt x="144" y="164"/>
                    </a:lnTo>
                    <a:lnTo>
                      <a:pt x="130" y="180"/>
                    </a:lnTo>
                    <a:lnTo>
                      <a:pt x="122" y="196"/>
                    </a:lnTo>
                    <a:lnTo>
                      <a:pt x="116" y="212"/>
                    </a:lnTo>
                    <a:lnTo>
                      <a:pt x="112" y="228"/>
                    </a:lnTo>
                    <a:lnTo>
                      <a:pt x="112" y="228"/>
                    </a:lnTo>
                    <a:lnTo>
                      <a:pt x="110" y="236"/>
                    </a:lnTo>
                    <a:lnTo>
                      <a:pt x="110" y="236"/>
                    </a:lnTo>
                    <a:lnTo>
                      <a:pt x="108" y="244"/>
                    </a:lnTo>
                    <a:lnTo>
                      <a:pt x="106" y="252"/>
                    </a:lnTo>
                    <a:lnTo>
                      <a:pt x="98" y="266"/>
                    </a:lnTo>
                    <a:lnTo>
                      <a:pt x="88" y="278"/>
                    </a:lnTo>
                    <a:lnTo>
                      <a:pt x="76" y="286"/>
                    </a:lnTo>
                    <a:lnTo>
                      <a:pt x="76" y="286"/>
                    </a:lnTo>
                    <a:lnTo>
                      <a:pt x="74" y="288"/>
                    </a:lnTo>
                    <a:lnTo>
                      <a:pt x="70" y="290"/>
                    </a:lnTo>
                    <a:lnTo>
                      <a:pt x="64" y="292"/>
                    </a:lnTo>
                    <a:lnTo>
                      <a:pt x="62" y="294"/>
                    </a:lnTo>
                    <a:lnTo>
                      <a:pt x="62" y="294"/>
                    </a:lnTo>
                    <a:lnTo>
                      <a:pt x="54" y="298"/>
                    </a:lnTo>
                    <a:lnTo>
                      <a:pt x="44" y="298"/>
                    </a:lnTo>
                    <a:lnTo>
                      <a:pt x="44" y="298"/>
                    </a:lnTo>
                    <a:lnTo>
                      <a:pt x="32" y="298"/>
                    </a:lnTo>
                    <a:lnTo>
                      <a:pt x="24" y="294"/>
                    </a:lnTo>
                    <a:lnTo>
                      <a:pt x="24" y="294"/>
                    </a:lnTo>
                    <a:lnTo>
                      <a:pt x="14" y="290"/>
                    </a:lnTo>
                    <a:lnTo>
                      <a:pt x="6" y="280"/>
                    </a:lnTo>
                    <a:lnTo>
                      <a:pt x="2" y="268"/>
                    </a:lnTo>
                    <a:lnTo>
                      <a:pt x="2" y="254"/>
                    </a:lnTo>
                    <a:lnTo>
                      <a:pt x="2" y="254"/>
                    </a:lnTo>
                    <a:lnTo>
                      <a:pt x="4" y="224"/>
                    </a:lnTo>
                    <a:lnTo>
                      <a:pt x="12" y="194"/>
                    </a:lnTo>
                    <a:lnTo>
                      <a:pt x="22" y="164"/>
                    </a:lnTo>
                    <a:lnTo>
                      <a:pt x="36" y="136"/>
                    </a:lnTo>
                    <a:lnTo>
                      <a:pt x="36" y="136"/>
                    </a:lnTo>
                    <a:lnTo>
                      <a:pt x="48" y="118"/>
                    </a:lnTo>
                    <a:lnTo>
                      <a:pt x="60" y="100"/>
                    </a:lnTo>
                    <a:lnTo>
                      <a:pt x="74" y="84"/>
                    </a:lnTo>
                    <a:lnTo>
                      <a:pt x="88" y="68"/>
                    </a:lnTo>
                    <a:lnTo>
                      <a:pt x="104" y="56"/>
                    </a:lnTo>
                    <a:lnTo>
                      <a:pt x="122" y="44"/>
                    </a:lnTo>
                    <a:lnTo>
                      <a:pt x="138" y="34"/>
                    </a:lnTo>
                    <a:lnTo>
                      <a:pt x="158" y="24"/>
                    </a:lnTo>
                    <a:lnTo>
                      <a:pt x="158" y="24"/>
                    </a:lnTo>
                    <a:lnTo>
                      <a:pt x="184" y="14"/>
                    </a:lnTo>
                    <a:lnTo>
                      <a:pt x="214" y="8"/>
                    </a:lnTo>
                    <a:lnTo>
                      <a:pt x="244" y="4"/>
                    </a:lnTo>
                    <a:lnTo>
                      <a:pt x="274" y="2"/>
                    </a:lnTo>
                    <a:lnTo>
                      <a:pt x="274" y="2"/>
                    </a:lnTo>
                    <a:lnTo>
                      <a:pt x="300" y="2"/>
                    </a:lnTo>
                    <a:lnTo>
                      <a:pt x="324" y="6"/>
                    </a:lnTo>
                    <a:lnTo>
                      <a:pt x="348" y="12"/>
                    </a:lnTo>
                    <a:lnTo>
                      <a:pt x="372" y="18"/>
                    </a:lnTo>
                    <a:lnTo>
                      <a:pt x="396" y="28"/>
                    </a:lnTo>
                    <a:lnTo>
                      <a:pt x="418" y="40"/>
                    </a:lnTo>
                    <a:lnTo>
                      <a:pt x="438" y="54"/>
                    </a:lnTo>
                    <a:lnTo>
                      <a:pt x="458" y="68"/>
                    </a:lnTo>
                    <a:lnTo>
                      <a:pt x="458" y="68"/>
                    </a:lnTo>
                    <a:lnTo>
                      <a:pt x="478" y="88"/>
                    </a:lnTo>
                    <a:lnTo>
                      <a:pt x="494" y="108"/>
                    </a:lnTo>
                    <a:lnTo>
                      <a:pt x="510" y="130"/>
                    </a:lnTo>
                    <a:lnTo>
                      <a:pt x="522" y="152"/>
                    </a:lnTo>
                    <a:lnTo>
                      <a:pt x="532" y="176"/>
                    </a:lnTo>
                    <a:lnTo>
                      <a:pt x="538" y="200"/>
                    </a:lnTo>
                    <a:lnTo>
                      <a:pt x="544" y="226"/>
                    </a:lnTo>
                    <a:lnTo>
                      <a:pt x="546" y="252"/>
                    </a:lnTo>
                    <a:lnTo>
                      <a:pt x="546" y="252"/>
                    </a:lnTo>
                    <a:lnTo>
                      <a:pt x="546" y="264"/>
                    </a:lnTo>
                    <a:lnTo>
                      <a:pt x="544" y="274"/>
                    </a:lnTo>
                    <a:lnTo>
                      <a:pt x="540" y="282"/>
                    </a:lnTo>
                    <a:lnTo>
                      <a:pt x="534" y="288"/>
                    </a:lnTo>
                    <a:lnTo>
                      <a:pt x="534" y="288"/>
                    </a:lnTo>
                    <a:lnTo>
                      <a:pt x="530" y="294"/>
                    </a:lnTo>
                    <a:lnTo>
                      <a:pt x="524" y="294"/>
                    </a:lnTo>
                    <a:lnTo>
                      <a:pt x="524" y="294"/>
                    </a:lnTo>
                    <a:lnTo>
                      <a:pt x="516" y="298"/>
                    </a:lnTo>
                    <a:lnTo>
                      <a:pt x="504" y="298"/>
                    </a:lnTo>
                    <a:lnTo>
                      <a:pt x="504" y="298"/>
                    </a:lnTo>
                    <a:lnTo>
                      <a:pt x="494" y="298"/>
                    </a:lnTo>
                    <a:lnTo>
                      <a:pt x="486" y="294"/>
                    </a:lnTo>
                    <a:lnTo>
                      <a:pt x="486" y="294"/>
                    </a:lnTo>
                    <a:lnTo>
                      <a:pt x="484" y="292"/>
                    </a:lnTo>
                    <a:lnTo>
                      <a:pt x="478" y="290"/>
                    </a:lnTo>
                    <a:lnTo>
                      <a:pt x="474" y="288"/>
                    </a:lnTo>
                    <a:lnTo>
                      <a:pt x="470" y="286"/>
                    </a:lnTo>
                    <a:lnTo>
                      <a:pt x="470" y="286"/>
                    </a:lnTo>
                    <a:lnTo>
                      <a:pt x="460" y="278"/>
                    </a:lnTo>
                    <a:lnTo>
                      <a:pt x="448" y="266"/>
                    </a:lnTo>
                    <a:lnTo>
                      <a:pt x="438" y="252"/>
                    </a:lnTo>
                    <a:lnTo>
                      <a:pt x="436" y="244"/>
                    </a:lnTo>
                    <a:lnTo>
                      <a:pt x="432" y="234"/>
                    </a:lnTo>
                    <a:lnTo>
                      <a:pt x="432" y="234"/>
                    </a:lnTo>
                    <a:lnTo>
                      <a:pt x="434" y="232"/>
                    </a:lnTo>
                    <a:lnTo>
                      <a:pt x="434" y="232"/>
                    </a:lnTo>
                    <a:lnTo>
                      <a:pt x="432" y="234"/>
                    </a:lnTo>
                    <a:lnTo>
                      <a:pt x="432" y="234"/>
                    </a:lnTo>
                    <a:lnTo>
                      <a:pt x="432" y="234"/>
                    </a:lnTo>
                    <a:lnTo>
                      <a:pt x="432" y="234"/>
                    </a:lnTo>
                    <a:lnTo>
                      <a:pt x="432" y="236"/>
                    </a:lnTo>
                    <a:lnTo>
                      <a:pt x="432" y="236"/>
                    </a:lnTo>
                    <a:lnTo>
                      <a:pt x="434" y="244"/>
                    </a:lnTo>
                    <a:lnTo>
                      <a:pt x="438" y="252"/>
                    </a:lnTo>
                    <a:lnTo>
                      <a:pt x="448" y="266"/>
                    </a:lnTo>
                    <a:lnTo>
                      <a:pt x="458" y="278"/>
                    </a:lnTo>
                    <a:lnTo>
                      <a:pt x="470" y="286"/>
                    </a:lnTo>
                    <a:lnTo>
                      <a:pt x="470" y="286"/>
                    </a:lnTo>
                    <a:lnTo>
                      <a:pt x="474" y="288"/>
                    </a:lnTo>
                    <a:lnTo>
                      <a:pt x="478" y="290"/>
                    </a:lnTo>
                    <a:lnTo>
                      <a:pt x="484" y="292"/>
                    </a:lnTo>
                    <a:lnTo>
                      <a:pt x="486" y="294"/>
                    </a:lnTo>
                    <a:lnTo>
                      <a:pt x="486" y="294"/>
                    </a:lnTo>
                    <a:lnTo>
                      <a:pt x="494" y="298"/>
                    </a:lnTo>
                    <a:lnTo>
                      <a:pt x="504" y="300"/>
                    </a:lnTo>
                    <a:lnTo>
                      <a:pt x="504" y="300"/>
                    </a:lnTo>
                    <a:lnTo>
                      <a:pt x="516" y="298"/>
                    </a:lnTo>
                    <a:lnTo>
                      <a:pt x="524" y="294"/>
                    </a:lnTo>
                    <a:lnTo>
                      <a:pt x="524" y="294"/>
                    </a:lnTo>
                    <a:lnTo>
                      <a:pt x="530" y="294"/>
                    </a:lnTo>
                    <a:lnTo>
                      <a:pt x="534" y="288"/>
                    </a:lnTo>
                    <a:lnTo>
                      <a:pt x="534" y="288"/>
                    </a:lnTo>
                    <a:lnTo>
                      <a:pt x="540" y="282"/>
                    </a:lnTo>
                    <a:lnTo>
                      <a:pt x="544" y="274"/>
                    </a:lnTo>
                    <a:lnTo>
                      <a:pt x="546" y="264"/>
                    </a:lnTo>
                    <a:lnTo>
                      <a:pt x="548" y="252"/>
                    </a:lnTo>
                    <a:lnTo>
                      <a:pt x="548" y="252"/>
                    </a:lnTo>
                    <a:lnTo>
                      <a:pt x="544" y="226"/>
                    </a:lnTo>
                    <a:lnTo>
                      <a:pt x="540" y="200"/>
                    </a:lnTo>
                    <a:lnTo>
                      <a:pt x="532" y="176"/>
                    </a:lnTo>
                    <a:lnTo>
                      <a:pt x="522" y="152"/>
                    </a:lnTo>
                    <a:lnTo>
                      <a:pt x="510" y="130"/>
                    </a:lnTo>
                    <a:lnTo>
                      <a:pt x="496" y="108"/>
                    </a:lnTo>
                    <a:lnTo>
                      <a:pt x="478" y="88"/>
                    </a:lnTo>
                    <a:lnTo>
                      <a:pt x="458" y="68"/>
                    </a:lnTo>
                    <a:lnTo>
                      <a:pt x="458" y="68"/>
                    </a:lnTo>
                    <a:lnTo>
                      <a:pt x="438" y="52"/>
                    </a:lnTo>
                    <a:lnTo>
                      <a:pt x="418" y="40"/>
                    </a:lnTo>
                    <a:lnTo>
                      <a:pt x="396" y="28"/>
                    </a:lnTo>
                    <a:lnTo>
                      <a:pt x="372" y="18"/>
                    </a:lnTo>
                    <a:lnTo>
                      <a:pt x="348" y="10"/>
                    </a:lnTo>
                    <a:lnTo>
                      <a:pt x="324" y="6"/>
                    </a:lnTo>
                    <a:lnTo>
                      <a:pt x="300" y="2"/>
                    </a:lnTo>
                    <a:lnTo>
                      <a:pt x="274" y="0"/>
                    </a:lnTo>
                  </a:path>
                </a:pathLst>
              </a:custGeom>
              <a:noFill/>
              <a:ln>
                <a:noFill/>
              </a:ln>
            </p:spPr>
            <p:txBody>
              <a:bodyPr vert="horz" wrap="square" lIns="91440" tIns="45720" rIns="91440" bIns="45720" numCol="1" anchor="t" anchorCtr="0" compatLnSpc="1"/>
              <a:lstStyle/>
              <a:p>
                <a:endParaRPr lang="zh-CN" altLang="en-US"/>
              </a:p>
            </p:txBody>
          </p:sp>
          <p:sp>
            <p:nvSpPr>
              <p:cNvPr id="842" name="Freeform 221"/>
              <p:cNvSpPr/>
              <p:nvPr/>
            </p:nvSpPr>
            <p:spPr bwMode="auto">
              <a:xfrm>
                <a:off x="2619" y="3267"/>
                <a:ext cx="544" cy="296"/>
              </a:xfrm>
              <a:custGeom>
                <a:avLst/>
                <a:gdLst>
                  <a:gd name="T0" fmla="*/ 212 w 544"/>
                  <a:gd name="T1" fmla="*/ 6 h 296"/>
                  <a:gd name="T2" fmla="*/ 136 w 544"/>
                  <a:gd name="T3" fmla="*/ 32 h 296"/>
                  <a:gd name="T4" fmla="*/ 72 w 544"/>
                  <a:gd name="T5" fmla="*/ 82 h 296"/>
                  <a:gd name="T6" fmla="*/ 34 w 544"/>
                  <a:gd name="T7" fmla="*/ 134 h 296"/>
                  <a:gd name="T8" fmla="*/ 0 w 544"/>
                  <a:gd name="T9" fmla="*/ 252 h 296"/>
                  <a:gd name="T10" fmla="*/ 12 w 544"/>
                  <a:gd name="T11" fmla="*/ 288 h 296"/>
                  <a:gd name="T12" fmla="*/ 42 w 544"/>
                  <a:gd name="T13" fmla="*/ 296 h 296"/>
                  <a:gd name="T14" fmla="*/ 60 w 544"/>
                  <a:gd name="T15" fmla="*/ 292 h 296"/>
                  <a:gd name="T16" fmla="*/ 74 w 544"/>
                  <a:gd name="T17" fmla="*/ 284 h 296"/>
                  <a:gd name="T18" fmla="*/ 104 w 544"/>
                  <a:gd name="T19" fmla="*/ 250 h 296"/>
                  <a:gd name="T20" fmla="*/ 110 w 544"/>
                  <a:gd name="T21" fmla="*/ 226 h 296"/>
                  <a:gd name="T22" fmla="*/ 128 w 544"/>
                  <a:gd name="T23" fmla="*/ 178 h 296"/>
                  <a:gd name="T24" fmla="*/ 190 w 544"/>
                  <a:gd name="T25" fmla="*/ 120 h 296"/>
                  <a:gd name="T26" fmla="*/ 238 w 544"/>
                  <a:gd name="T27" fmla="*/ 104 h 296"/>
                  <a:gd name="T28" fmla="*/ 300 w 544"/>
                  <a:gd name="T29" fmla="*/ 102 h 296"/>
                  <a:gd name="T30" fmla="*/ 370 w 544"/>
                  <a:gd name="T31" fmla="*/ 130 h 296"/>
                  <a:gd name="T32" fmla="*/ 406 w 544"/>
                  <a:gd name="T33" fmla="*/ 172 h 296"/>
                  <a:gd name="T34" fmla="*/ 434 w 544"/>
                  <a:gd name="T35" fmla="*/ 224 h 296"/>
                  <a:gd name="T36" fmla="*/ 434 w 544"/>
                  <a:gd name="T37" fmla="*/ 224 h 296"/>
                  <a:gd name="T38" fmla="*/ 406 w 544"/>
                  <a:gd name="T39" fmla="*/ 170 h 296"/>
                  <a:gd name="T40" fmla="*/ 370 w 544"/>
                  <a:gd name="T41" fmla="*/ 130 h 296"/>
                  <a:gd name="T42" fmla="*/ 272 w 544"/>
                  <a:gd name="T43" fmla="*/ 100 h 296"/>
                  <a:gd name="T44" fmla="*/ 202 w 544"/>
                  <a:gd name="T45" fmla="*/ 112 h 296"/>
                  <a:gd name="T46" fmla="*/ 164 w 544"/>
                  <a:gd name="T47" fmla="*/ 140 h 296"/>
                  <a:gd name="T48" fmla="*/ 120 w 544"/>
                  <a:gd name="T49" fmla="*/ 194 h 296"/>
                  <a:gd name="T50" fmla="*/ 108 w 544"/>
                  <a:gd name="T51" fmla="*/ 234 h 296"/>
                  <a:gd name="T52" fmla="*/ 96 w 544"/>
                  <a:gd name="T53" fmla="*/ 264 h 296"/>
                  <a:gd name="T54" fmla="*/ 72 w 544"/>
                  <a:gd name="T55" fmla="*/ 286 h 296"/>
                  <a:gd name="T56" fmla="*/ 60 w 544"/>
                  <a:gd name="T57" fmla="*/ 292 h 296"/>
                  <a:gd name="T58" fmla="*/ 30 w 544"/>
                  <a:gd name="T59" fmla="*/ 294 h 296"/>
                  <a:gd name="T60" fmla="*/ 6 w 544"/>
                  <a:gd name="T61" fmla="*/ 278 h 296"/>
                  <a:gd name="T62" fmla="*/ 4 w 544"/>
                  <a:gd name="T63" fmla="*/ 220 h 296"/>
                  <a:gd name="T64" fmla="*/ 34 w 544"/>
                  <a:gd name="T65" fmla="*/ 136 h 296"/>
                  <a:gd name="T66" fmla="*/ 86 w 544"/>
                  <a:gd name="T67" fmla="*/ 68 h 296"/>
                  <a:gd name="T68" fmla="*/ 156 w 544"/>
                  <a:gd name="T69" fmla="*/ 24 h 296"/>
                  <a:gd name="T70" fmla="*/ 242 w 544"/>
                  <a:gd name="T71" fmla="*/ 2 h 296"/>
                  <a:gd name="T72" fmla="*/ 322 w 544"/>
                  <a:gd name="T73" fmla="*/ 4 h 296"/>
                  <a:gd name="T74" fmla="*/ 416 w 544"/>
                  <a:gd name="T75" fmla="*/ 38 h 296"/>
                  <a:gd name="T76" fmla="*/ 476 w 544"/>
                  <a:gd name="T77" fmla="*/ 86 h 296"/>
                  <a:gd name="T78" fmla="*/ 528 w 544"/>
                  <a:gd name="T79" fmla="*/ 174 h 296"/>
                  <a:gd name="T80" fmla="*/ 544 w 544"/>
                  <a:gd name="T81" fmla="*/ 250 h 296"/>
                  <a:gd name="T82" fmla="*/ 532 w 544"/>
                  <a:gd name="T83" fmla="*/ 286 h 296"/>
                  <a:gd name="T84" fmla="*/ 522 w 544"/>
                  <a:gd name="T85" fmla="*/ 292 h 296"/>
                  <a:gd name="T86" fmla="*/ 492 w 544"/>
                  <a:gd name="T87" fmla="*/ 294 h 296"/>
                  <a:gd name="T88" fmla="*/ 476 w 544"/>
                  <a:gd name="T89" fmla="*/ 288 h 296"/>
                  <a:gd name="T90" fmla="*/ 458 w 544"/>
                  <a:gd name="T91" fmla="*/ 274 h 296"/>
                  <a:gd name="T92" fmla="*/ 432 w 544"/>
                  <a:gd name="T93" fmla="*/ 232 h 296"/>
                  <a:gd name="T94" fmla="*/ 432 w 544"/>
                  <a:gd name="T95" fmla="*/ 230 h 296"/>
                  <a:gd name="T96" fmla="*/ 430 w 544"/>
                  <a:gd name="T97" fmla="*/ 232 h 296"/>
                  <a:gd name="T98" fmla="*/ 446 w 544"/>
                  <a:gd name="T99" fmla="*/ 264 h 296"/>
                  <a:gd name="T100" fmla="*/ 472 w 544"/>
                  <a:gd name="T101" fmla="*/ 286 h 296"/>
                  <a:gd name="T102" fmla="*/ 484 w 544"/>
                  <a:gd name="T103" fmla="*/ 292 h 296"/>
                  <a:gd name="T104" fmla="*/ 514 w 544"/>
                  <a:gd name="T105" fmla="*/ 296 h 296"/>
                  <a:gd name="T106" fmla="*/ 532 w 544"/>
                  <a:gd name="T107" fmla="*/ 286 h 296"/>
                  <a:gd name="T108" fmla="*/ 544 w 544"/>
                  <a:gd name="T109" fmla="*/ 262 h 296"/>
                  <a:gd name="T110" fmla="*/ 536 w 544"/>
                  <a:gd name="T111" fmla="*/ 198 h 296"/>
                  <a:gd name="T112" fmla="*/ 492 w 544"/>
                  <a:gd name="T113" fmla="*/ 106 h 296"/>
                  <a:gd name="T114" fmla="*/ 436 w 544"/>
                  <a:gd name="T115" fmla="*/ 52 h 296"/>
                  <a:gd name="T116" fmla="*/ 346 w 544"/>
                  <a:gd name="T117" fmla="*/ 1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44" h="296">
                    <a:moveTo>
                      <a:pt x="272" y="0"/>
                    </a:moveTo>
                    <a:lnTo>
                      <a:pt x="272" y="0"/>
                    </a:lnTo>
                    <a:lnTo>
                      <a:pt x="242" y="2"/>
                    </a:lnTo>
                    <a:lnTo>
                      <a:pt x="212" y="6"/>
                    </a:lnTo>
                    <a:lnTo>
                      <a:pt x="182" y="12"/>
                    </a:lnTo>
                    <a:lnTo>
                      <a:pt x="156" y="22"/>
                    </a:lnTo>
                    <a:lnTo>
                      <a:pt x="156" y="22"/>
                    </a:lnTo>
                    <a:lnTo>
                      <a:pt x="136" y="32"/>
                    </a:lnTo>
                    <a:lnTo>
                      <a:pt x="120" y="42"/>
                    </a:lnTo>
                    <a:lnTo>
                      <a:pt x="102" y="54"/>
                    </a:lnTo>
                    <a:lnTo>
                      <a:pt x="86" y="66"/>
                    </a:lnTo>
                    <a:lnTo>
                      <a:pt x="72" y="82"/>
                    </a:lnTo>
                    <a:lnTo>
                      <a:pt x="58" y="98"/>
                    </a:lnTo>
                    <a:lnTo>
                      <a:pt x="46" y="116"/>
                    </a:lnTo>
                    <a:lnTo>
                      <a:pt x="34" y="134"/>
                    </a:lnTo>
                    <a:lnTo>
                      <a:pt x="34" y="134"/>
                    </a:lnTo>
                    <a:lnTo>
                      <a:pt x="20" y="162"/>
                    </a:lnTo>
                    <a:lnTo>
                      <a:pt x="10" y="192"/>
                    </a:lnTo>
                    <a:lnTo>
                      <a:pt x="2" y="222"/>
                    </a:lnTo>
                    <a:lnTo>
                      <a:pt x="0" y="252"/>
                    </a:lnTo>
                    <a:lnTo>
                      <a:pt x="0" y="252"/>
                    </a:lnTo>
                    <a:lnTo>
                      <a:pt x="0" y="266"/>
                    </a:lnTo>
                    <a:lnTo>
                      <a:pt x="4" y="278"/>
                    </a:lnTo>
                    <a:lnTo>
                      <a:pt x="12" y="288"/>
                    </a:lnTo>
                    <a:lnTo>
                      <a:pt x="22" y="292"/>
                    </a:lnTo>
                    <a:lnTo>
                      <a:pt x="22" y="292"/>
                    </a:lnTo>
                    <a:lnTo>
                      <a:pt x="30" y="296"/>
                    </a:lnTo>
                    <a:lnTo>
                      <a:pt x="42" y="296"/>
                    </a:lnTo>
                    <a:lnTo>
                      <a:pt x="42" y="296"/>
                    </a:lnTo>
                    <a:lnTo>
                      <a:pt x="52" y="296"/>
                    </a:lnTo>
                    <a:lnTo>
                      <a:pt x="60" y="292"/>
                    </a:lnTo>
                    <a:lnTo>
                      <a:pt x="60" y="292"/>
                    </a:lnTo>
                    <a:lnTo>
                      <a:pt x="62" y="290"/>
                    </a:lnTo>
                    <a:lnTo>
                      <a:pt x="68" y="288"/>
                    </a:lnTo>
                    <a:lnTo>
                      <a:pt x="72" y="286"/>
                    </a:lnTo>
                    <a:lnTo>
                      <a:pt x="74" y="284"/>
                    </a:lnTo>
                    <a:lnTo>
                      <a:pt x="74" y="284"/>
                    </a:lnTo>
                    <a:lnTo>
                      <a:pt x="86" y="276"/>
                    </a:lnTo>
                    <a:lnTo>
                      <a:pt x="96" y="264"/>
                    </a:lnTo>
                    <a:lnTo>
                      <a:pt x="104" y="250"/>
                    </a:lnTo>
                    <a:lnTo>
                      <a:pt x="106" y="242"/>
                    </a:lnTo>
                    <a:lnTo>
                      <a:pt x="108" y="234"/>
                    </a:lnTo>
                    <a:lnTo>
                      <a:pt x="108" y="234"/>
                    </a:lnTo>
                    <a:lnTo>
                      <a:pt x="110" y="226"/>
                    </a:lnTo>
                    <a:lnTo>
                      <a:pt x="110" y="226"/>
                    </a:lnTo>
                    <a:lnTo>
                      <a:pt x="114" y="210"/>
                    </a:lnTo>
                    <a:lnTo>
                      <a:pt x="120" y="194"/>
                    </a:lnTo>
                    <a:lnTo>
                      <a:pt x="128" y="178"/>
                    </a:lnTo>
                    <a:lnTo>
                      <a:pt x="142" y="162"/>
                    </a:lnTo>
                    <a:lnTo>
                      <a:pt x="142" y="162"/>
                    </a:lnTo>
                    <a:lnTo>
                      <a:pt x="164" y="140"/>
                    </a:lnTo>
                    <a:lnTo>
                      <a:pt x="190" y="120"/>
                    </a:lnTo>
                    <a:lnTo>
                      <a:pt x="190" y="120"/>
                    </a:lnTo>
                    <a:lnTo>
                      <a:pt x="202" y="112"/>
                    </a:lnTo>
                    <a:lnTo>
                      <a:pt x="202" y="112"/>
                    </a:lnTo>
                    <a:lnTo>
                      <a:pt x="238" y="104"/>
                    </a:lnTo>
                    <a:lnTo>
                      <a:pt x="254" y="102"/>
                    </a:lnTo>
                    <a:lnTo>
                      <a:pt x="272" y="100"/>
                    </a:lnTo>
                    <a:lnTo>
                      <a:pt x="272" y="100"/>
                    </a:lnTo>
                    <a:lnTo>
                      <a:pt x="300" y="102"/>
                    </a:lnTo>
                    <a:lnTo>
                      <a:pt x="324" y="108"/>
                    </a:lnTo>
                    <a:lnTo>
                      <a:pt x="346" y="118"/>
                    </a:lnTo>
                    <a:lnTo>
                      <a:pt x="370" y="130"/>
                    </a:lnTo>
                    <a:lnTo>
                      <a:pt x="370" y="130"/>
                    </a:lnTo>
                    <a:lnTo>
                      <a:pt x="380" y="140"/>
                    </a:lnTo>
                    <a:lnTo>
                      <a:pt x="390" y="148"/>
                    </a:lnTo>
                    <a:lnTo>
                      <a:pt x="406" y="172"/>
                    </a:lnTo>
                    <a:lnTo>
                      <a:pt x="406" y="172"/>
                    </a:lnTo>
                    <a:lnTo>
                      <a:pt x="422" y="198"/>
                    </a:lnTo>
                    <a:lnTo>
                      <a:pt x="434" y="224"/>
                    </a:lnTo>
                    <a:lnTo>
                      <a:pt x="434" y="224"/>
                    </a:lnTo>
                    <a:lnTo>
                      <a:pt x="434" y="224"/>
                    </a:lnTo>
                    <a:lnTo>
                      <a:pt x="434" y="224"/>
                    </a:lnTo>
                    <a:lnTo>
                      <a:pt x="434" y="224"/>
                    </a:lnTo>
                    <a:lnTo>
                      <a:pt x="434" y="224"/>
                    </a:lnTo>
                    <a:lnTo>
                      <a:pt x="434" y="224"/>
                    </a:lnTo>
                    <a:lnTo>
                      <a:pt x="434" y="224"/>
                    </a:lnTo>
                    <a:lnTo>
                      <a:pt x="422" y="196"/>
                    </a:lnTo>
                    <a:lnTo>
                      <a:pt x="406" y="170"/>
                    </a:lnTo>
                    <a:lnTo>
                      <a:pt x="406" y="170"/>
                    </a:lnTo>
                    <a:lnTo>
                      <a:pt x="390" y="148"/>
                    </a:lnTo>
                    <a:lnTo>
                      <a:pt x="380" y="138"/>
                    </a:lnTo>
                    <a:lnTo>
                      <a:pt x="370" y="130"/>
                    </a:lnTo>
                    <a:lnTo>
                      <a:pt x="370" y="130"/>
                    </a:lnTo>
                    <a:lnTo>
                      <a:pt x="346" y="116"/>
                    </a:lnTo>
                    <a:lnTo>
                      <a:pt x="324" y="108"/>
                    </a:lnTo>
                    <a:lnTo>
                      <a:pt x="298" y="102"/>
                    </a:lnTo>
                    <a:lnTo>
                      <a:pt x="272" y="100"/>
                    </a:lnTo>
                    <a:lnTo>
                      <a:pt x="272" y="100"/>
                    </a:lnTo>
                    <a:lnTo>
                      <a:pt x="254" y="102"/>
                    </a:lnTo>
                    <a:lnTo>
                      <a:pt x="238" y="104"/>
                    </a:lnTo>
                    <a:lnTo>
                      <a:pt x="202" y="112"/>
                    </a:lnTo>
                    <a:lnTo>
                      <a:pt x="202" y="112"/>
                    </a:lnTo>
                    <a:lnTo>
                      <a:pt x="190" y="120"/>
                    </a:lnTo>
                    <a:lnTo>
                      <a:pt x="190" y="120"/>
                    </a:lnTo>
                    <a:lnTo>
                      <a:pt x="164" y="140"/>
                    </a:lnTo>
                    <a:lnTo>
                      <a:pt x="140" y="162"/>
                    </a:lnTo>
                    <a:lnTo>
                      <a:pt x="140" y="162"/>
                    </a:lnTo>
                    <a:lnTo>
                      <a:pt x="128" y="178"/>
                    </a:lnTo>
                    <a:lnTo>
                      <a:pt x="120" y="194"/>
                    </a:lnTo>
                    <a:lnTo>
                      <a:pt x="114" y="210"/>
                    </a:lnTo>
                    <a:lnTo>
                      <a:pt x="110" y="226"/>
                    </a:lnTo>
                    <a:lnTo>
                      <a:pt x="110" y="226"/>
                    </a:lnTo>
                    <a:lnTo>
                      <a:pt x="108" y="234"/>
                    </a:lnTo>
                    <a:lnTo>
                      <a:pt x="108" y="234"/>
                    </a:lnTo>
                    <a:lnTo>
                      <a:pt x="106" y="242"/>
                    </a:lnTo>
                    <a:lnTo>
                      <a:pt x="104" y="250"/>
                    </a:lnTo>
                    <a:lnTo>
                      <a:pt x="96" y="264"/>
                    </a:lnTo>
                    <a:lnTo>
                      <a:pt x="84" y="274"/>
                    </a:lnTo>
                    <a:lnTo>
                      <a:pt x="74" y="284"/>
                    </a:lnTo>
                    <a:lnTo>
                      <a:pt x="74" y="284"/>
                    </a:lnTo>
                    <a:lnTo>
                      <a:pt x="72" y="286"/>
                    </a:lnTo>
                    <a:lnTo>
                      <a:pt x="68" y="288"/>
                    </a:lnTo>
                    <a:lnTo>
                      <a:pt x="62" y="290"/>
                    </a:lnTo>
                    <a:lnTo>
                      <a:pt x="60" y="292"/>
                    </a:lnTo>
                    <a:lnTo>
                      <a:pt x="60" y="292"/>
                    </a:lnTo>
                    <a:lnTo>
                      <a:pt x="52" y="294"/>
                    </a:lnTo>
                    <a:lnTo>
                      <a:pt x="44" y="296"/>
                    </a:lnTo>
                    <a:lnTo>
                      <a:pt x="44" y="296"/>
                    </a:lnTo>
                    <a:lnTo>
                      <a:pt x="30" y="294"/>
                    </a:lnTo>
                    <a:lnTo>
                      <a:pt x="22" y="292"/>
                    </a:lnTo>
                    <a:lnTo>
                      <a:pt x="22" y="292"/>
                    </a:lnTo>
                    <a:lnTo>
                      <a:pt x="12" y="286"/>
                    </a:lnTo>
                    <a:lnTo>
                      <a:pt x="6" y="278"/>
                    </a:lnTo>
                    <a:lnTo>
                      <a:pt x="0" y="266"/>
                    </a:lnTo>
                    <a:lnTo>
                      <a:pt x="0" y="252"/>
                    </a:lnTo>
                    <a:lnTo>
                      <a:pt x="0" y="252"/>
                    </a:lnTo>
                    <a:lnTo>
                      <a:pt x="4" y="220"/>
                    </a:lnTo>
                    <a:lnTo>
                      <a:pt x="10" y="192"/>
                    </a:lnTo>
                    <a:lnTo>
                      <a:pt x="20" y="162"/>
                    </a:lnTo>
                    <a:lnTo>
                      <a:pt x="34" y="136"/>
                    </a:lnTo>
                    <a:lnTo>
                      <a:pt x="34" y="136"/>
                    </a:lnTo>
                    <a:lnTo>
                      <a:pt x="46" y="116"/>
                    </a:lnTo>
                    <a:lnTo>
                      <a:pt x="58" y="98"/>
                    </a:lnTo>
                    <a:lnTo>
                      <a:pt x="72" y="82"/>
                    </a:lnTo>
                    <a:lnTo>
                      <a:pt x="86" y="68"/>
                    </a:lnTo>
                    <a:lnTo>
                      <a:pt x="102" y="54"/>
                    </a:lnTo>
                    <a:lnTo>
                      <a:pt x="120" y="42"/>
                    </a:lnTo>
                    <a:lnTo>
                      <a:pt x="138" y="32"/>
                    </a:lnTo>
                    <a:lnTo>
                      <a:pt x="156" y="24"/>
                    </a:lnTo>
                    <a:lnTo>
                      <a:pt x="156" y="24"/>
                    </a:lnTo>
                    <a:lnTo>
                      <a:pt x="182" y="14"/>
                    </a:lnTo>
                    <a:lnTo>
                      <a:pt x="212" y="6"/>
                    </a:lnTo>
                    <a:lnTo>
                      <a:pt x="242" y="2"/>
                    </a:lnTo>
                    <a:lnTo>
                      <a:pt x="272" y="0"/>
                    </a:lnTo>
                    <a:lnTo>
                      <a:pt x="272" y="0"/>
                    </a:lnTo>
                    <a:lnTo>
                      <a:pt x="298" y="2"/>
                    </a:lnTo>
                    <a:lnTo>
                      <a:pt x="322" y="4"/>
                    </a:lnTo>
                    <a:lnTo>
                      <a:pt x="346" y="10"/>
                    </a:lnTo>
                    <a:lnTo>
                      <a:pt x="370" y="18"/>
                    </a:lnTo>
                    <a:lnTo>
                      <a:pt x="394" y="26"/>
                    </a:lnTo>
                    <a:lnTo>
                      <a:pt x="416" y="38"/>
                    </a:lnTo>
                    <a:lnTo>
                      <a:pt x="436" y="52"/>
                    </a:lnTo>
                    <a:lnTo>
                      <a:pt x="456" y="68"/>
                    </a:lnTo>
                    <a:lnTo>
                      <a:pt x="456" y="68"/>
                    </a:lnTo>
                    <a:lnTo>
                      <a:pt x="476" y="86"/>
                    </a:lnTo>
                    <a:lnTo>
                      <a:pt x="492" y="106"/>
                    </a:lnTo>
                    <a:lnTo>
                      <a:pt x="506" y="128"/>
                    </a:lnTo>
                    <a:lnTo>
                      <a:pt x="518" y="150"/>
                    </a:lnTo>
                    <a:lnTo>
                      <a:pt x="528" y="174"/>
                    </a:lnTo>
                    <a:lnTo>
                      <a:pt x="536" y="198"/>
                    </a:lnTo>
                    <a:lnTo>
                      <a:pt x="542" y="224"/>
                    </a:lnTo>
                    <a:lnTo>
                      <a:pt x="544" y="250"/>
                    </a:lnTo>
                    <a:lnTo>
                      <a:pt x="544" y="250"/>
                    </a:lnTo>
                    <a:lnTo>
                      <a:pt x="544" y="260"/>
                    </a:lnTo>
                    <a:lnTo>
                      <a:pt x="542" y="270"/>
                    </a:lnTo>
                    <a:lnTo>
                      <a:pt x="538" y="278"/>
                    </a:lnTo>
                    <a:lnTo>
                      <a:pt x="532" y="286"/>
                    </a:lnTo>
                    <a:lnTo>
                      <a:pt x="532" y="286"/>
                    </a:lnTo>
                    <a:lnTo>
                      <a:pt x="528" y="290"/>
                    </a:lnTo>
                    <a:lnTo>
                      <a:pt x="522" y="292"/>
                    </a:lnTo>
                    <a:lnTo>
                      <a:pt x="522" y="292"/>
                    </a:lnTo>
                    <a:lnTo>
                      <a:pt x="514" y="294"/>
                    </a:lnTo>
                    <a:lnTo>
                      <a:pt x="502" y="296"/>
                    </a:lnTo>
                    <a:lnTo>
                      <a:pt x="502" y="296"/>
                    </a:lnTo>
                    <a:lnTo>
                      <a:pt x="492" y="294"/>
                    </a:lnTo>
                    <a:lnTo>
                      <a:pt x="484" y="292"/>
                    </a:lnTo>
                    <a:lnTo>
                      <a:pt x="484" y="292"/>
                    </a:lnTo>
                    <a:lnTo>
                      <a:pt x="482" y="290"/>
                    </a:lnTo>
                    <a:lnTo>
                      <a:pt x="476" y="288"/>
                    </a:lnTo>
                    <a:lnTo>
                      <a:pt x="472" y="286"/>
                    </a:lnTo>
                    <a:lnTo>
                      <a:pt x="470" y="284"/>
                    </a:lnTo>
                    <a:lnTo>
                      <a:pt x="470" y="284"/>
                    </a:lnTo>
                    <a:lnTo>
                      <a:pt x="458" y="274"/>
                    </a:lnTo>
                    <a:lnTo>
                      <a:pt x="446" y="262"/>
                    </a:lnTo>
                    <a:lnTo>
                      <a:pt x="436" y="248"/>
                    </a:lnTo>
                    <a:lnTo>
                      <a:pt x="434" y="240"/>
                    </a:lnTo>
                    <a:lnTo>
                      <a:pt x="432" y="232"/>
                    </a:lnTo>
                    <a:lnTo>
                      <a:pt x="432" y="232"/>
                    </a:lnTo>
                    <a:lnTo>
                      <a:pt x="432" y="230"/>
                    </a:lnTo>
                    <a:lnTo>
                      <a:pt x="432" y="230"/>
                    </a:lnTo>
                    <a:lnTo>
                      <a:pt x="432" y="230"/>
                    </a:lnTo>
                    <a:lnTo>
                      <a:pt x="432" y="230"/>
                    </a:lnTo>
                    <a:lnTo>
                      <a:pt x="432" y="230"/>
                    </a:lnTo>
                    <a:lnTo>
                      <a:pt x="432" y="230"/>
                    </a:lnTo>
                    <a:lnTo>
                      <a:pt x="430" y="232"/>
                    </a:lnTo>
                    <a:lnTo>
                      <a:pt x="430" y="232"/>
                    </a:lnTo>
                    <a:lnTo>
                      <a:pt x="434" y="242"/>
                    </a:lnTo>
                    <a:lnTo>
                      <a:pt x="436" y="250"/>
                    </a:lnTo>
                    <a:lnTo>
                      <a:pt x="446" y="264"/>
                    </a:lnTo>
                    <a:lnTo>
                      <a:pt x="458" y="276"/>
                    </a:lnTo>
                    <a:lnTo>
                      <a:pt x="468" y="284"/>
                    </a:lnTo>
                    <a:lnTo>
                      <a:pt x="468" y="284"/>
                    </a:lnTo>
                    <a:lnTo>
                      <a:pt x="472" y="286"/>
                    </a:lnTo>
                    <a:lnTo>
                      <a:pt x="476" y="288"/>
                    </a:lnTo>
                    <a:lnTo>
                      <a:pt x="482" y="290"/>
                    </a:lnTo>
                    <a:lnTo>
                      <a:pt x="484" y="292"/>
                    </a:lnTo>
                    <a:lnTo>
                      <a:pt x="484" y="292"/>
                    </a:lnTo>
                    <a:lnTo>
                      <a:pt x="492" y="296"/>
                    </a:lnTo>
                    <a:lnTo>
                      <a:pt x="502" y="296"/>
                    </a:lnTo>
                    <a:lnTo>
                      <a:pt x="502" y="296"/>
                    </a:lnTo>
                    <a:lnTo>
                      <a:pt x="514" y="296"/>
                    </a:lnTo>
                    <a:lnTo>
                      <a:pt x="522" y="292"/>
                    </a:lnTo>
                    <a:lnTo>
                      <a:pt x="522" y="292"/>
                    </a:lnTo>
                    <a:lnTo>
                      <a:pt x="528" y="292"/>
                    </a:lnTo>
                    <a:lnTo>
                      <a:pt x="532" y="286"/>
                    </a:lnTo>
                    <a:lnTo>
                      <a:pt x="532" y="286"/>
                    </a:lnTo>
                    <a:lnTo>
                      <a:pt x="538" y="280"/>
                    </a:lnTo>
                    <a:lnTo>
                      <a:pt x="542" y="272"/>
                    </a:lnTo>
                    <a:lnTo>
                      <a:pt x="544" y="262"/>
                    </a:lnTo>
                    <a:lnTo>
                      <a:pt x="544" y="250"/>
                    </a:lnTo>
                    <a:lnTo>
                      <a:pt x="544" y="250"/>
                    </a:lnTo>
                    <a:lnTo>
                      <a:pt x="542" y="224"/>
                    </a:lnTo>
                    <a:lnTo>
                      <a:pt x="536" y="198"/>
                    </a:lnTo>
                    <a:lnTo>
                      <a:pt x="530" y="174"/>
                    </a:lnTo>
                    <a:lnTo>
                      <a:pt x="520" y="150"/>
                    </a:lnTo>
                    <a:lnTo>
                      <a:pt x="508" y="128"/>
                    </a:lnTo>
                    <a:lnTo>
                      <a:pt x="492" y="106"/>
                    </a:lnTo>
                    <a:lnTo>
                      <a:pt x="476" y="86"/>
                    </a:lnTo>
                    <a:lnTo>
                      <a:pt x="456" y="66"/>
                    </a:lnTo>
                    <a:lnTo>
                      <a:pt x="456" y="66"/>
                    </a:lnTo>
                    <a:lnTo>
                      <a:pt x="436" y="52"/>
                    </a:lnTo>
                    <a:lnTo>
                      <a:pt x="416" y="38"/>
                    </a:lnTo>
                    <a:lnTo>
                      <a:pt x="394" y="26"/>
                    </a:lnTo>
                    <a:lnTo>
                      <a:pt x="370" y="16"/>
                    </a:lnTo>
                    <a:lnTo>
                      <a:pt x="346" y="10"/>
                    </a:lnTo>
                    <a:lnTo>
                      <a:pt x="322" y="4"/>
                    </a:lnTo>
                    <a:lnTo>
                      <a:pt x="298" y="0"/>
                    </a:lnTo>
                    <a:lnTo>
                      <a:pt x="272" y="0"/>
                    </a:lnTo>
                    <a:close/>
                  </a:path>
                </a:pathLst>
              </a:custGeom>
              <a:solidFill>
                <a:srgbClr val="CECAC6"/>
              </a:solidFill>
              <a:ln>
                <a:noFill/>
              </a:ln>
            </p:spPr>
            <p:txBody>
              <a:bodyPr vert="horz" wrap="square" lIns="91440" tIns="45720" rIns="91440" bIns="45720" numCol="1" anchor="t" anchorCtr="0" compatLnSpc="1"/>
              <a:lstStyle/>
              <a:p>
                <a:endParaRPr lang="zh-CN" altLang="en-US"/>
              </a:p>
            </p:txBody>
          </p:sp>
          <p:sp>
            <p:nvSpPr>
              <p:cNvPr id="843" name="Freeform 222"/>
              <p:cNvSpPr/>
              <p:nvPr/>
            </p:nvSpPr>
            <p:spPr bwMode="auto">
              <a:xfrm>
                <a:off x="2619" y="3267"/>
                <a:ext cx="544" cy="296"/>
              </a:xfrm>
              <a:custGeom>
                <a:avLst/>
                <a:gdLst>
                  <a:gd name="T0" fmla="*/ 212 w 544"/>
                  <a:gd name="T1" fmla="*/ 6 h 296"/>
                  <a:gd name="T2" fmla="*/ 136 w 544"/>
                  <a:gd name="T3" fmla="*/ 32 h 296"/>
                  <a:gd name="T4" fmla="*/ 72 w 544"/>
                  <a:gd name="T5" fmla="*/ 82 h 296"/>
                  <a:gd name="T6" fmla="*/ 34 w 544"/>
                  <a:gd name="T7" fmla="*/ 134 h 296"/>
                  <a:gd name="T8" fmla="*/ 0 w 544"/>
                  <a:gd name="T9" fmla="*/ 252 h 296"/>
                  <a:gd name="T10" fmla="*/ 12 w 544"/>
                  <a:gd name="T11" fmla="*/ 288 h 296"/>
                  <a:gd name="T12" fmla="*/ 42 w 544"/>
                  <a:gd name="T13" fmla="*/ 296 h 296"/>
                  <a:gd name="T14" fmla="*/ 60 w 544"/>
                  <a:gd name="T15" fmla="*/ 292 h 296"/>
                  <a:gd name="T16" fmla="*/ 74 w 544"/>
                  <a:gd name="T17" fmla="*/ 284 h 296"/>
                  <a:gd name="T18" fmla="*/ 104 w 544"/>
                  <a:gd name="T19" fmla="*/ 250 h 296"/>
                  <a:gd name="T20" fmla="*/ 110 w 544"/>
                  <a:gd name="T21" fmla="*/ 226 h 296"/>
                  <a:gd name="T22" fmla="*/ 128 w 544"/>
                  <a:gd name="T23" fmla="*/ 178 h 296"/>
                  <a:gd name="T24" fmla="*/ 190 w 544"/>
                  <a:gd name="T25" fmla="*/ 120 h 296"/>
                  <a:gd name="T26" fmla="*/ 238 w 544"/>
                  <a:gd name="T27" fmla="*/ 104 h 296"/>
                  <a:gd name="T28" fmla="*/ 300 w 544"/>
                  <a:gd name="T29" fmla="*/ 102 h 296"/>
                  <a:gd name="T30" fmla="*/ 370 w 544"/>
                  <a:gd name="T31" fmla="*/ 130 h 296"/>
                  <a:gd name="T32" fmla="*/ 406 w 544"/>
                  <a:gd name="T33" fmla="*/ 172 h 296"/>
                  <a:gd name="T34" fmla="*/ 434 w 544"/>
                  <a:gd name="T35" fmla="*/ 224 h 296"/>
                  <a:gd name="T36" fmla="*/ 434 w 544"/>
                  <a:gd name="T37" fmla="*/ 224 h 296"/>
                  <a:gd name="T38" fmla="*/ 406 w 544"/>
                  <a:gd name="T39" fmla="*/ 170 h 296"/>
                  <a:gd name="T40" fmla="*/ 370 w 544"/>
                  <a:gd name="T41" fmla="*/ 130 h 296"/>
                  <a:gd name="T42" fmla="*/ 272 w 544"/>
                  <a:gd name="T43" fmla="*/ 100 h 296"/>
                  <a:gd name="T44" fmla="*/ 202 w 544"/>
                  <a:gd name="T45" fmla="*/ 112 h 296"/>
                  <a:gd name="T46" fmla="*/ 164 w 544"/>
                  <a:gd name="T47" fmla="*/ 140 h 296"/>
                  <a:gd name="T48" fmla="*/ 120 w 544"/>
                  <a:gd name="T49" fmla="*/ 194 h 296"/>
                  <a:gd name="T50" fmla="*/ 108 w 544"/>
                  <a:gd name="T51" fmla="*/ 234 h 296"/>
                  <a:gd name="T52" fmla="*/ 96 w 544"/>
                  <a:gd name="T53" fmla="*/ 264 h 296"/>
                  <a:gd name="T54" fmla="*/ 72 w 544"/>
                  <a:gd name="T55" fmla="*/ 286 h 296"/>
                  <a:gd name="T56" fmla="*/ 60 w 544"/>
                  <a:gd name="T57" fmla="*/ 292 h 296"/>
                  <a:gd name="T58" fmla="*/ 30 w 544"/>
                  <a:gd name="T59" fmla="*/ 294 h 296"/>
                  <a:gd name="T60" fmla="*/ 6 w 544"/>
                  <a:gd name="T61" fmla="*/ 278 h 296"/>
                  <a:gd name="T62" fmla="*/ 4 w 544"/>
                  <a:gd name="T63" fmla="*/ 220 h 296"/>
                  <a:gd name="T64" fmla="*/ 34 w 544"/>
                  <a:gd name="T65" fmla="*/ 136 h 296"/>
                  <a:gd name="T66" fmla="*/ 86 w 544"/>
                  <a:gd name="T67" fmla="*/ 68 h 296"/>
                  <a:gd name="T68" fmla="*/ 156 w 544"/>
                  <a:gd name="T69" fmla="*/ 24 h 296"/>
                  <a:gd name="T70" fmla="*/ 242 w 544"/>
                  <a:gd name="T71" fmla="*/ 2 h 296"/>
                  <a:gd name="T72" fmla="*/ 322 w 544"/>
                  <a:gd name="T73" fmla="*/ 4 h 296"/>
                  <a:gd name="T74" fmla="*/ 416 w 544"/>
                  <a:gd name="T75" fmla="*/ 38 h 296"/>
                  <a:gd name="T76" fmla="*/ 476 w 544"/>
                  <a:gd name="T77" fmla="*/ 86 h 296"/>
                  <a:gd name="T78" fmla="*/ 528 w 544"/>
                  <a:gd name="T79" fmla="*/ 174 h 296"/>
                  <a:gd name="T80" fmla="*/ 544 w 544"/>
                  <a:gd name="T81" fmla="*/ 250 h 296"/>
                  <a:gd name="T82" fmla="*/ 532 w 544"/>
                  <a:gd name="T83" fmla="*/ 286 h 296"/>
                  <a:gd name="T84" fmla="*/ 522 w 544"/>
                  <a:gd name="T85" fmla="*/ 292 h 296"/>
                  <a:gd name="T86" fmla="*/ 492 w 544"/>
                  <a:gd name="T87" fmla="*/ 294 h 296"/>
                  <a:gd name="T88" fmla="*/ 476 w 544"/>
                  <a:gd name="T89" fmla="*/ 288 h 296"/>
                  <a:gd name="T90" fmla="*/ 458 w 544"/>
                  <a:gd name="T91" fmla="*/ 274 h 296"/>
                  <a:gd name="T92" fmla="*/ 432 w 544"/>
                  <a:gd name="T93" fmla="*/ 232 h 296"/>
                  <a:gd name="T94" fmla="*/ 432 w 544"/>
                  <a:gd name="T95" fmla="*/ 230 h 296"/>
                  <a:gd name="T96" fmla="*/ 430 w 544"/>
                  <a:gd name="T97" fmla="*/ 232 h 296"/>
                  <a:gd name="T98" fmla="*/ 446 w 544"/>
                  <a:gd name="T99" fmla="*/ 264 h 296"/>
                  <a:gd name="T100" fmla="*/ 472 w 544"/>
                  <a:gd name="T101" fmla="*/ 286 h 296"/>
                  <a:gd name="T102" fmla="*/ 484 w 544"/>
                  <a:gd name="T103" fmla="*/ 292 h 296"/>
                  <a:gd name="T104" fmla="*/ 514 w 544"/>
                  <a:gd name="T105" fmla="*/ 296 h 296"/>
                  <a:gd name="T106" fmla="*/ 532 w 544"/>
                  <a:gd name="T107" fmla="*/ 286 h 296"/>
                  <a:gd name="T108" fmla="*/ 544 w 544"/>
                  <a:gd name="T109" fmla="*/ 262 h 296"/>
                  <a:gd name="T110" fmla="*/ 536 w 544"/>
                  <a:gd name="T111" fmla="*/ 198 h 296"/>
                  <a:gd name="T112" fmla="*/ 492 w 544"/>
                  <a:gd name="T113" fmla="*/ 106 h 296"/>
                  <a:gd name="T114" fmla="*/ 436 w 544"/>
                  <a:gd name="T115" fmla="*/ 52 h 296"/>
                  <a:gd name="T116" fmla="*/ 346 w 544"/>
                  <a:gd name="T117" fmla="*/ 1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44" h="296">
                    <a:moveTo>
                      <a:pt x="272" y="0"/>
                    </a:moveTo>
                    <a:lnTo>
                      <a:pt x="272" y="0"/>
                    </a:lnTo>
                    <a:lnTo>
                      <a:pt x="242" y="2"/>
                    </a:lnTo>
                    <a:lnTo>
                      <a:pt x="212" y="6"/>
                    </a:lnTo>
                    <a:lnTo>
                      <a:pt x="182" y="12"/>
                    </a:lnTo>
                    <a:lnTo>
                      <a:pt x="156" y="22"/>
                    </a:lnTo>
                    <a:lnTo>
                      <a:pt x="156" y="22"/>
                    </a:lnTo>
                    <a:lnTo>
                      <a:pt x="136" y="32"/>
                    </a:lnTo>
                    <a:lnTo>
                      <a:pt x="120" y="42"/>
                    </a:lnTo>
                    <a:lnTo>
                      <a:pt x="102" y="54"/>
                    </a:lnTo>
                    <a:lnTo>
                      <a:pt x="86" y="66"/>
                    </a:lnTo>
                    <a:lnTo>
                      <a:pt x="72" y="82"/>
                    </a:lnTo>
                    <a:lnTo>
                      <a:pt x="58" y="98"/>
                    </a:lnTo>
                    <a:lnTo>
                      <a:pt x="46" y="116"/>
                    </a:lnTo>
                    <a:lnTo>
                      <a:pt x="34" y="134"/>
                    </a:lnTo>
                    <a:lnTo>
                      <a:pt x="34" y="134"/>
                    </a:lnTo>
                    <a:lnTo>
                      <a:pt x="20" y="162"/>
                    </a:lnTo>
                    <a:lnTo>
                      <a:pt x="10" y="192"/>
                    </a:lnTo>
                    <a:lnTo>
                      <a:pt x="2" y="222"/>
                    </a:lnTo>
                    <a:lnTo>
                      <a:pt x="0" y="252"/>
                    </a:lnTo>
                    <a:lnTo>
                      <a:pt x="0" y="252"/>
                    </a:lnTo>
                    <a:lnTo>
                      <a:pt x="0" y="266"/>
                    </a:lnTo>
                    <a:lnTo>
                      <a:pt x="4" y="278"/>
                    </a:lnTo>
                    <a:lnTo>
                      <a:pt x="12" y="288"/>
                    </a:lnTo>
                    <a:lnTo>
                      <a:pt x="22" y="292"/>
                    </a:lnTo>
                    <a:lnTo>
                      <a:pt x="22" y="292"/>
                    </a:lnTo>
                    <a:lnTo>
                      <a:pt x="30" y="296"/>
                    </a:lnTo>
                    <a:lnTo>
                      <a:pt x="42" y="296"/>
                    </a:lnTo>
                    <a:lnTo>
                      <a:pt x="42" y="296"/>
                    </a:lnTo>
                    <a:lnTo>
                      <a:pt x="52" y="296"/>
                    </a:lnTo>
                    <a:lnTo>
                      <a:pt x="60" y="292"/>
                    </a:lnTo>
                    <a:lnTo>
                      <a:pt x="60" y="292"/>
                    </a:lnTo>
                    <a:lnTo>
                      <a:pt x="62" y="290"/>
                    </a:lnTo>
                    <a:lnTo>
                      <a:pt x="68" y="288"/>
                    </a:lnTo>
                    <a:lnTo>
                      <a:pt x="72" y="286"/>
                    </a:lnTo>
                    <a:lnTo>
                      <a:pt x="74" y="284"/>
                    </a:lnTo>
                    <a:lnTo>
                      <a:pt x="74" y="284"/>
                    </a:lnTo>
                    <a:lnTo>
                      <a:pt x="86" y="276"/>
                    </a:lnTo>
                    <a:lnTo>
                      <a:pt x="96" y="264"/>
                    </a:lnTo>
                    <a:lnTo>
                      <a:pt x="104" y="250"/>
                    </a:lnTo>
                    <a:lnTo>
                      <a:pt x="106" y="242"/>
                    </a:lnTo>
                    <a:lnTo>
                      <a:pt x="108" y="234"/>
                    </a:lnTo>
                    <a:lnTo>
                      <a:pt x="108" y="234"/>
                    </a:lnTo>
                    <a:lnTo>
                      <a:pt x="110" y="226"/>
                    </a:lnTo>
                    <a:lnTo>
                      <a:pt x="110" y="226"/>
                    </a:lnTo>
                    <a:lnTo>
                      <a:pt x="114" y="210"/>
                    </a:lnTo>
                    <a:lnTo>
                      <a:pt x="120" y="194"/>
                    </a:lnTo>
                    <a:lnTo>
                      <a:pt x="128" y="178"/>
                    </a:lnTo>
                    <a:lnTo>
                      <a:pt x="142" y="162"/>
                    </a:lnTo>
                    <a:lnTo>
                      <a:pt x="142" y="162"/>
                    </a:lnTo>
                    <a:lnTo>
                      <a:pt x="164" y="140"/>
                    </a:lnTo>
                    <a:lnTo>
                      <a:pt x="190" y="120"/>
                    </a:lnTo>
                    <a:lnTo>
                      <a:pt x="190" y="120"/>
                    </a:lnTo>
                    <a:lnTo>
                      <a:pt x="202" y="112"/>
                    </a:lnTo>
                    <a:lnTo>
                      <a:pt x="202" y="112"/>
                    </a:lnTo>
                    <a:lnTo>
                      <a:pt x="238" y="104"/>
                    </a:lnTo>
                    <a:lnTo>
                      <a:pt x="254" y="102"/>
                    </a:lnTo>
                    <a:lnTo>
                      <a:pt x="272" y="100"/>
                    </a:lnTo>
                    <a:lnTo>
                      <a:pt x="272" y="100"/>
                    </a:lnTo>
                    <a:lnTo>
                      <a:pt x="300" y="102"/>
                    </a:lnTo>
                    <a:lnTo>
                      <a:pt x="324" y="108"/>
                    </a:lnTo>
                    <a:lnTo>
                      <a:pt x="346" y="118"/>
                    </a:lnTo>
                    <a:lnTo>
                      <a:pt x="370" y="130"/>
                    </a:lnTo>
                    <a:lnTo>
                      <a:pt x="370" y="130"/>
                    </a:lnTo>
                    <a:lnTo>
                      <a:pt x="380" y="140"/>
                    </a:lnTo>
                    <a:lnTo>
                      <a:pt x="390" y="148"/>
                    </a:lnTo>
                    <a:lnTo>
                      <a:pt x="406" y="172"/>
                    </a:lnTo>
                    <a:lnTo>
                      <a:pt x="406" y="172"/>
                    </a:lnTo>
                    <a:lnTo>
                      <a:pt x="422" y="198"/>
                    </a:lnTo>
                    <a:lnTo>
                      <a:pt x="434" y="224"/>
                    </a:lnTo>
                    <a:lnTo>
                      <a:pt x="434" y="224"/>
                    </a:lnTo>
                    <a:lnTo>
                      <a:pt x="434" y="224"/>
                    </a:lnTo>
                    <a:lnTo>
                      <a:pt x="434" y="224"/>
                    </a:lnTo>
                    <a:lnTo>
                      <a:pt x="434" y="224"/>
                    </a:lnTo>
                    <a:lnTo>
                      <a:pt x="434" y="224"/>
                    </a:lnTo>
                    <a:lnTo>
                      <a:pt x="434" y="224"/>
                    </a:lnTo>
                    <a:lnTo>
                      <a:pt x="434" y="224"/>
                    </a:lnTo>
                    <a:lnTo>
                      <a:pt x="422" y="196"/>
                    </a:lnTo>
                    <a:lnTo>
                      <a:pt x="406" y="170"/>
                    </a:lnTo>
                    <a:lnTo>
                      <a:pt x="406" y="170"/>
                    </a:lnTo>
                    <a:lnTo>
                      <a:pt x="390" y="148"/>
                    </a:lnTo>
                    <a:lnTo>
                      <a:pt x="380" y="138"/>
                    </a:lnTo>
                    <a:lnTo>
                      <a:pt x="370" y="130"/>
                    </a:lnTo>
                    <a:lnTo>
                      <a:pt x="370" y="130"/>
                    </a:lnTo>
                    <a:lnTo>
                      <a:pt x="346" y="116"/>
                    </a:lnTo>
                    <a:lnTo>
                      <a:pt x="324" y="108"/>
                    </a:lnTo>
                    <a:lnTo>
                      <a:pt x="298" y="102"/>
                    </a:lnTo>
                    <a:lnTo>
                      <a:pt x="272" y="100"/>
                    </a:lnTo>
                    <a:lnTo>
                      <a:pt x="272" y="100"/>
                    </a:lnTo>
                    <a:lnTo>
                      <a:pt x="254" y="102"/>
                    </a:lnTo>
                    <a:lnTo>
                      <a:pt x="238" y="104"/>
                    </a:lnTo>
                    <a:lnTo>
                      <a:pt x="202" y="112"/>
                    </a:lnTo>
                    <a:lnTo>
                      <a:pt x="202" y="112"/>
                    </a:lnTo>
                    <a:lnTo>
                      <a:pt x="190" y="120"/>
                    </a:lnTo>
                    <a:lnTo>
                      <a:pt x="190" y="120"/>
                    </a:lnTo>
                    <a:lnTo>
                      <a:pt x="164" y="140"/>
                    </a:lnTo>
                    <a:lnTo>
                      <a:pt x="140" y="162"/>
                    </a:lnTo>
                    <a:lnTo>
                      <a:pt x="140" y="162"/>
                    </a:lnTo>
                    <a:lnTo>
                      <a:pt x="128" y="178"/>
                    </a:lnTo>
                    <a:lnTo>
                      <a:pt x="120" y="194"/>
                    </a:lnTo>
                    <a:lnTo>
                      <a:pt x="114" y="210"/>
                    </a:lnTo>
                    <a:lnTo>
                      <a:pt x="110" y="226"/>
                    </a:lnTo>
                    <a:lnTo>
                      <a:pt x="110" y="226"/>
                    </a:lnTo>
                    <a:lnTo>
                      <a:pt x="108" y="234"/>
                    </a:lnTo>
                    <a:lnTo>
                      <a:pt x="108" y="234"/>
                    </a:lnTo>
                    <a:lnTo>
                      <a:pt x="106" y="242"/>
                    </a:lnTo>
                    <a:lnTo>
                      <a:pt x="104" y="250"/>
                    </a:lnTo>
                    <a:lnTo>
                      <a:pt x="96" y="264"/>
                    </a:lnTo>
                    <a:lnTo>
                      <a:pt x="84" y="274"/>
                    </a:lnTo>
                    <a:lnTo>
                      <a:pt x="74" y="284"/>
                    </a:lnTo>
                    <a:lnTo>
                      <a:pt x="74" y="284"/>
                    </a:lnTo>
                    <a:lnTo>
                      <a:pt x="72" y="286"/>
                    </a:lnTo>
                    <a:lnTo>
                      <a:pt x="68" y="288"/>
                    </a:lnTo>
                    <a:lnTo>
                      <a:pt x="62" y="290"/>
                    </a:lnTo>
                    <a:lnTo>
                      <a:pt x="60" y="292"/>
                    </a:lnTo>
                    <a:lnTo>
                      <a:pt x="60" y="292"/>
                    </a:lnTo>
                    <a:lnTo>
                      <a:pt x="52" y="294"/>
                    </a:lnTo>
                    <a:lnTo>
                      <a:pt x="44" y="296"/>
                    </a:lnTo>
                    <a:lnTo>
                      <a:pt x="44" y="296"/>
                    </a:lnTo>
                    <a:lnTo>
                      <a:pt x="30" y="294"/>
                    </a:lnTo>
                    <a:lnTo>
                      <a:pt x="22" y="292"/>
                    </a:lnTo>
                    <a:lnTo>
                      <a:pt x="22" y="292"/>
                    </a:lnTo>
                    <a:lnTo>
                      <a:pt x="12" y="286"/>
                    </a:lnTo>
                    <a:lnTo>
                      <a:pt x="6" y="278"/>
                    </a:lnTo>
                    <a:lnTo>
                      <a:pt x="0" y="266"/>
                    </a:lnTo>
                    <a:lnTo>
                      <a:pt x="0" y="252"/>
                    </a:lnTo>
                    <a:lnTo>
                      <a:pt x="0" y="252"/>
                    </a:lnTo>
                    <a:lnTo>
                      <a:pt x="4" y="220"/>
                    </a:lnTo>
                    <a:lnTo>
                      <a:pt x="10" y="192"/>
                    </a:lnTo>
                    <a:lnTo>
                      <a:pt x="20" y="162"/>
                    </a:lnTo>
                    <a:lnTo>
                      <a:pt x="34" y="136"/>
                    </a:lnTo>
                    <a:lnTo>
                      <a:pt x="34" y="136"/>
                    </a:lnTo>
                    <a:lnTo>
                      <a:pt x="46" y="116"/>
                    </a:lnTo>
                    <a:lnTo>
                      <a:pt x="58" y="98"/>
                    </a:lnTo>
                    <a:lnTo>
                      <a:pt x="72" y="82"/>
                    </a:lnTo>
                    <a:lnTo>
                      <a:pt x="86" y="68"/>
                    </a:lnTo>
                    <a:lnTo>
                      <a:pt x="102" y="54"/>
                    </a:lnTo>
                    <a:lnTo>
                      <a:pt x="120" y="42"/>
                    </a:lnTo>
                    <a:lnTo>
                      <a:pt x="138" y="32"/>
                    </a:lnTo>
                    <a:lnTo>
                      <a:pt x="156" y="24"/>
                    </a:lnTo>
                    <a:lnTo>
                      <a:pt x="156" y="24"/>
                    </a:lnTo>
                    <a:lnTo>
                      <a:pt x="182" y="14"/>
                    </a:lnTo>
                    <a:lnTo>
                      <a:pt x="212" y="6"/>
                    </a:lnTo>
                    <a:lnTo>
                      <a:pt x="242" y="2"/>
                    </a:lnTo>
                    <a:lnTo>
                      <a:pt x="272" y="0"/>
                    </a:lnTo>
                    <a:lnTo>
                      <a:pt x="272" y="0"/>
                    </a:lnTo>
                    <a:lnTo>
                      <a:pt x="298" y="2"/>
                    </a:lnTo>
                    <a:lnTo>
                      <a:pt x="322" y="4"/>
                    </a:lnTo>
                    <a:lnTo>
                      <a:pt x="346" y="10"/>
                    </a:lnTo>
                    <a:lnTo>
                      <a:pt x="370" y="18"/>
                    </a:lnTo>
                    <a:lnTo>
                      <a:pt x="394" y="26"/>
                    </a:lnTo>
                    <a:lnTo>
                      <a:pt x="416" y="38"/>
                    </a:lnTo>
                    <a:lnTo>
                      <a:pt x="436" y="52"/>
                    </a:lnTo>
                    <a:lnTo>
                      <a:pt x="456" y="68"/>
                    </a:lnTo>
                    <a:lnTo>
                      <a:pt x="456" y="68"/>
                    </a:lnTo>
                    <a:lnTo>
                      <a:pt x="476" y="86"/>
                    </a:lnTo>
                    <a:lnTo>
                      <a:pt x="492" y="106"/>
                    </a:lnTo>
                    <a:lnTo>
                      <a:pt x="506" y="128"/>
                    </a:lnTo>
                    <a:lnTo>
                      <a:pt x="518" y="150"/>
                    </a:lnTo>
                    <a:lnTo>
                      <a:pt x="528" y="174"/>
                    </a:lnTo>
                    <a:lnTo>
                      <a:pt x="536" y="198"/>
                    </a:lnTo>
                    <a:lnTo>
                      <a:pt x="542" y="224"/>
                    </a:lnTo>
                    <a:lnTo>
                      <a:pt x="544" y="250"/>
                    </a:lnTo>
                    <a:lnTo>
                      <a:pt x="544" y="250"/>
                    </a:lnTo>
                    <a:lnTo>
                      <a:pt x="544" y="260"/>
                    </a:lnTo>
                    <a:lnTo>
                      <a:pt x="542" y="270"/>
                    </a:lnTo>
                    <a:lnTo>
                      <a:pt x="538" y="278"/>
                    </a:lnTo>
                    <a:lnTo>
                      <a:pt x="532" y="286"/>
                    </a:lnTo>
                    <a:lnTo>
                      <a:pt x="532" y="286"/>
                    </a:lnTo>
                    <a:lnTo>
                      <a:pt x="528" y="290"/>
                    </a:lnTo>
                    <a:lnTo>
                      <a:pt x="522" y="292"/>
                    </a:lnTo>
                    <a:lnTo>
                      <a:pt x="522" y="292"/>
                    </a:lnTo>
                    <a:lnTo>
                      <a:pt x="514" y="294"/>
                    </a:lnTo>
                    <a:lnTo>
                      <a:pt x="502" y="296"/>
                    </a:lnTo>
                    <a:lnTo>
                      <a:pt x="502" y="296"/>
                    </a:lnTo>
                    <a:lnTo>
                      <a:pt x="492" y="294"/>
                    </a:lnTo>
                    <a:lnTo>
                      <a:pt x="484" y="292"/>
                    </a:lnTo>
                    <a:lnTo>
                      <a:pt x="484" y="292"/>
                    </a:lnTo>
                    <a:lnTo>
                      <a:pt x="482" y="290"/>
                    </a:lnTo>
                    <a:lnTo>
                      <a:pt x="476" y="288"/>
                    </a:lnTo>
                    <a:lnTo>
                      <a:pt x="472" y="286"/>
                    </a:lnTo>
                    <a:lnTo>
                      <a:pt x="470" y="284"/>
                    </a:lnTo>
                    <a:lnTo>
                      <a:pt x="470" y="284"/>
                    </a:lnTo>
                    <a:lnTo>
                      <a:pt x="458" y="274"/>
                    </a:lnTo>
                    <a:lnTo>
                      <a:pt x="446" y="262"/>
                    </a:lnTo>
                    <a:lnTo>
                      <a:pt x="436" y="248"/>
                    </a:lnTo>
                    <a:lnTo>
                      <a:pt x="434" y="240"/>
                    </a:lnTo>
                    <a:lnTo>
                      <a:pt x="432" y="232"/>
                    </a:lnTo>
                    <a:lnTo>
                      <a:pt x="432" y="232"/>
                    </a:lnTo>
                    <a:lnTo>
                      <a:pt x="432" y="230"/>
                    </a:lnTo>
                    <a:lnTo>
                      <a:pt x="432" y="230"/>
                    </a:lnTo>
                    <a:lnTo>
                      <a:pt x="432" y="230"/>
                    </a:lnTo>
                    <a:lnTo>
                      <a:pt x="432" y="230"/>
                    </a:lnTo>
                    <a:lnTo>
                      <a:pt x="432" y="230"/>
                    </a:lnTo>
                    <a:lnTo>
                      <a:pt x="432" y="230"/>
                    </a:lnTo>
                    <a:lnTo>
                      <a:pt x="430" y="232"/>
                    </a:lnTo>
                    <a:lnTo>
                      <a:pt x="430" y="232"/>
                    </a:lnTo>
                    <a:lnTo>
                      <a:pt x="434" y="242"/>
                    </a:lnTo>
                    <a:lnTo>
                      <a:pt x="436" y="250"/>
                    </a:lnTo>
                    <a:lnTo>
                      <a:pt x="446" y="264"/>
                    </a:lnTo>
                    <a:lnTo>
                      <a:pt x="458" y="276"/>
                    </a:lnTo>
                    <a:lnTo>
                      <a:pt x="468" y="284"/>
                    </a:lnTo>
                    <a:lnTo>
                      <a:pt x="468" y="284"/>
                    </a:lnTo>
                    <a:lnTo>
                      <a:pt x="472" y="286"/>
                    </a:lnTo>
                    <a:lnTo>
                      <a:pt x="476" y="288"/>
                    </a:lnTo>
                    <a:lnTo>
                      <a:pt x="482" y="290"/>
                    </a:lnTo>
                    <a:lnTo>
                      <a:pt x="484" y="292"/>
                    </a:lnTo>
                    <a:lnTo>
                      <a:pt x="484" y="292"/>
                    </a:lnTo>
                    <a:lnTo>
                      <a:pt x="492" y="296"/>
                    </a:lnTo>
                    <a:lnTo>
                      <a:pt x="502" y="296"/>
                    </a:lnTo>
                    <a:lnTo>
                      <a:pt x="502" y="296"/>
                    </a:lnTo>
                    <a:lnTo>
                      <a:pt x="514" y="296"/>
                    </a:lnTo>
                    <a:lnTo>
                      <a:pt x="522" y="292"/>
                    </a:lnTo>
                    <a:lnTo>
                      <a:pt x="522" y="292"/>
                    </a:lnTo>
                    <a:lnTo>
                      <a:pt x="528" y="292"/>
                    </a:lnTo>
                    <a:lnTo>
                      <a:pt x="532" y="286"/>
                    </a:lnTo>
                    <a:lnTo>
                      <a:pt x="532" y="286"/>
                    </a:lnTo>
                    <a:lnTo>
                      <a:pt x="538" y="280"/>
                    </a:lnTo>
                    <a:lnTo>
                      <a:pt x="542" y="272"/>
                    </a:lnTo>
                    <a:lnTo>
                      <a:pt x="544" y="262"/>
                    </a:lnTo>
                    <a:lnTo>
                      <a:pt x="544" y="250"/>
                    </a:lnTo>
                    <a:lnTo>
                      <a:pt x="544" y="250"/>
                    </a:lnTo>
                    <a:lnTo>
                      <a:pt x="542" y="224"/>
                    </a:lnTo>
                    <a:lnTo>
                      <a:pt x="536" y="198"/>
                    </a:lnTo>
                    <a:lnTo>
                      <a:pt x="530" y="174"/>
                    </a:lnTo>
                    <a:lnTo>
                      <a:pt x="520" y="150"/>
                    </a:lnTo>
                    <a:lnTo>
                      <a:pt x="508" y="128"/>
                    </a:lnTo>
                    <a:lnTo>
                      <a:pt x="492" y="106"/>
                    </a:lnTo>
                    <a:lnTo>
                      <a:pt x="476" y="86"/>
                    </a:lnTo>
                    <a:lnTo>
                      <a:pt x="456" y="66"/>
                    </a:lnTo>
                    <a:lnTo>
                      <a:pt x="456" y="66"/>
                    </a:lnTo>
                    <a:lnTo>
                      <a:pt x="436" y="52"/>
                    </a:lnTo>
                    <a:lnTo>
                      <a:pt x="416" y="38"/>
                    </a:lnTo>
                    <a:lnTo>
                      <a:pt x="394" y="26"/>
                    </a:lnTo>
                    <a:lnTo>
                      <a:pt x="370" y="16"/>
                    </a:lnTo>
                    <a:lnTo>
                      <a:pt x="346" y="10"/>
                    </a:lnTo>
                    <a:lnTo>
                      <a:pt x="322" y="4"/>
                    </a:lnTo>
                    <a:lnTo>
                      <a:pt x="298" y="0"/>
                    </a:lnTo>
                    <a:lnTo>
                      <a:pt x="272" y="0"/>
                    </a:lnTo>
                  </a:path>
                </a:pathLst>
              </a:custGeom>
              <a:noFill/>
              <a:ln>
                <a:noFill/>
              </a:ln>
            </p:spPr>
            <p:txBody>
              <a:bodyPr vert="horz" wrap="square" lIns="91440" tIns="45720" rIns="91440" bIns="45720" numCol="1" anchor="t" anchorCtr="0" compatLnSpc="1"/>
              <a:lstStyle/>
              <a:p>
                <a:endParaRPr lang="zh-CN" altLang="en-US"/>
              </a:p>
            </p:txBody>
          </p:sp>
          <p:sp>
            <p:nvSpPr>
              <p:cNvPr id="844" name="Freeform 223"/>
              <p:cNvSpPr/>
              <p:nvPr/>
            </p:nvSpPr>
            <p:spPr bwMode="auto">
              <a:xfrm>
                <a:off x="2619" y="3267"/>
                <a:ext cx="544" cy="296"/>
              </a:xfrm>
              <a:custGeom>
                <a:avLst/>
                <a:gdLst>
                  <a:gd name="T0" fmla="*/ 212 w 544"/>
                  <a:gd name="T1" fmla="*/ 6 h 296"/>
                  <a:gd name="T2" fmla="*/ 138 w 544"/>
                  <a:gd name="T3" fmla="*/ 32 h 296"/>
                  <a:gd name="T4" fmla="*/ 72 w 544"/>
                  <a:gd name="T5" fmla="*/ 82 h 296"/>
                  <a:gd name="T6" fmla="*/ 34 w 544"/>
                  <a:gd name="T7" fmla="*/ 136 h 296"/>
                  <a:gd name="T8" fmla="*/ 0 w 544"/>
                  <a:gd name="T9" fmla="*/ 252 h 296"/>
                  <a:gd name="T10" fmla="*/ 12 w 544"/>
                  <a:gd name="T11" fmla="*/ 286 h 296"/>
                  <a:gd name="T12" fmla="*/ 44 w 544"/>
                  <a:gd name="T13" fmla="*/ 296 h 296"/>
                  <a:gd name="T14" fmla="*/ 60 w 544"/>
                  <a:gd name="T15" fmla="*/ 292 h 296"/>
                  <a:gd name="T16" fmla="*/ 74 w 544"/>
                  <a:gd name="T17" fmla="*/ 284 h 296"/>
                  <a:gd name="T18" fmla="*/ 104 w 544"/>
                  <a:gd name="T19" fmla="*/ 250 h 296"/>
                  <a:gd name="T20" fmla="*/ 110 w 544"/>
                  <a:gd name="T21" fmla="*/ 226 h 296"/>
                  <a:gd name="T22" fmla="*/ 128 w 544"/>
                  <a:gd name="T23" fmla="*/ 178 h 296"/>
                  <a:gd name="T24" fmla="*/ 190 w 544"/>
                  <a:gd name="T25" fmla="*/ 120 h 296"/>
                  <a:gd name="T26" fmla="*/ 238 w 544"/>
                  <a:gd name="T27" fmla="*/ 104 h 296"/>
                  <a:gd name="T28" fmla="*/ 298 w 544"/>
                  <a:gd name="T29" fmla="*/ 102 h 296"/>
                  <a:gd name="T30" fmla="*/ 370 w 544"/>
                  <a:gd name="T31" fmla="*/ 130 h 296"/>
                  <a:gd name="T32" fmla="*/ 406 w 544"/>
                  <a:gd name="T33" fmla="*/ 170 h 296"/>
                  <a:gd name="T34" fmla="*/ 434 w 544"/>
                  <a:gd name="T35" fmla="*/ 224 h 296"/>
                  <a:gd name="T36" fmla="*/ 434 w 544"/>
                  <a:gd name="T37" fmla="*/ 224 h 296"/>
                  <a:gd name="T38" fmla="*/ 422 w 544"/>
                  <a:gd name="T39" fmla="*/ 196 h 296"/>
                  <a:gd name="T40" fmla="*/ 380 w 544"/>
                  <a:gd name="T41" fmla="*/ 138 h 296"/>
                  <a:gd name="T42" fmla="*/ 324 w 544"/>
                  <a:gd name="T43" fmla="*/ 106 h 296"/>
                  <a:gd name="T44" fmla="*/ 254 w 544"/>
                  <a:gd name="T45" fmla="*/ 100 h 296"/>
                  <a:gd name="T46" fmla="*/ 190 w 544"/>
                  <a:gd name="T47" fmla="*/ 120 h 296"/>
                  <a:gd name="T48" fmla="*/ 140 w 544"/>
                  <a:gd name="T49" fmla="*/ 160 h 296"/>
                  <a:gd name="T50" fmla="*/ 110 w 544"/>
                  <a:gd name="T51" fmla="*/ 224 h 296"/>
                  <a:gd name="T52" fmla="*/ 106 w 544"/>
                  <a:gd name="T53" fmla="*/ 240 h 296"/>
                  <a:gd name="T54" fmla="*/ 74 w 544"/>
                  <a:gd name="T55" fmla="*/ 282 h 296"/>
                  <a:gd name="T56" fmla="*/ 62 w 544"/>
                  <a:gd name="T57" fmla="*/ 288 h 296"/>
                  <a:gd name="T58" fmla="*/ 44 w 544"/>
                  <a:gd name="T59" fmla="*/ 296 h 296"/>
                  <a:gd name="T60" fmla="*/ 22 w 544"/>
                  <a:gd name="T61" fmla="*/ 292 h 296"/>
                  <a:gd name="T62" fmla="*/ 0 w 544"/>
                  <a:gd name="T63" fmla="*/ 252 h 296"/>
                  <a:gd name="T64" fmla="*/ 22 w 544"/>
                  <a:gd name="T65" fmla="*/ 162 h 296"/>
                  <a:gd name="T66" fmla="*/ 58 w 544"/>
                  <a:gd name="T67" fmla="*/ 98 h 296"/>
                  <a:gd name="T68" fmla="*/ 120 w 544"/>
                  <a:gd name="T69" fmla="*/ 42 h 296"/>
                  <a:gd name="T70" fmla="*/ 184 w 544"/>
                  <a:gd name="T71" fmla="*/ 14 h 296"/>
                  <a:gd name="T72" fmla="*/ 272 w 544"/>
                  <a:gd name="T73" fmla="*/ 0 h 296"/>
                  <a:gd name="T74" fmla="*/ 370 w 544"/>
                  <a:gd name="T75" fmla="*/ 18 h 296"/>
                  <a:gd name="T76" fmla="*/ 456 w 544"/>
                  <a:gd name="T77" fmla="*/ 68 h 296"/>
                  <a:gd name="T78" fmla="*/ 506 w 544"/>
                  <a:gd name="T79" fmla="*/ 128 h 296"/>
                  <a:gd name="T80" fmla="*/ 540 w 544"/>
                  <a:gd name="T81" fmla="*/ 222 h 296"/>
                  <a:gd name="T82" fmla="*/ 540 w 544"/>
                  <a:gd name="T83" fmla="*/ 270 h 296"/>
                  <a:gd name="T84" fmla="*/ 526 w 544"/>
                  <a:gd name="T85" fmla="*/ 290 h 296"/>
                  <a:gd name="T86" fmla="*/ 502 w 544"/>
                  <a:gd name="T87" fmla="*/ 296 h 296"/>
                  <a:gd name="T88" fmla="*/ 484 w 544"/>
                  <a:gd name="T89" fmla="*/ 292 h 296"/>
                  <a:gd name="T90" fmla="*/ 470 w 544"/>
                  <a:gd name="T91" fmla="*/ 282 h 296"/>
                  <a:gd name="T92" fmla="*/ 440 w 544"/>
                  <a:gd name="T93" fmla="*/ 246 h 296"/>
                  <a:gd name="T94" fmla="*/ 432 w 544"/>
                  <a:gd name="T95" fmla="*/ 228 h 296"/>
                  <a:gd name="T96" fmla="*/ 432 w 544"/>
                  <a:gd name="T97" fmla="*/ 228 h 296"/>
                  <a:gd name="T98" fmla="*/ 432 w 544"/>
                  <a:gd name="T99" fmla="*/ 230 h 296"/>
                  <a:gd name="T100" fmla="*/ 432 w 544"/>
                  <a:gd name="T101" fmla="*/ 232 h 296"/>
                  <a:gd name="T102" fmla="*/ 458 w 544"/>
                  <a:gd name="T103" fmla="*/ 274 h 296"/>
                  <a:gd name="T104" fmla="*/ 476 w 544"/>
                  <a:gd name="T105" fmla="*/ 288 h 296"/>
                  <a:gd name="T106" fmla="*/ 492 w 544"/>
                  <a:gd name="T107" fmla="*/ 294 h 296"/>
                  <a:gd name="T108" fmla="*/ 522 w 544"/>
                  <a:gd name="T109" fmla="*/ 292 h 296"/>
                  <a:gd name="T110" fmla="*/ 532 w 544"/>
                  <a:gd name="T111" fmla="*/ 286 h 296"/>
                  <a:gd name="T112" fmla="*/ 544 w 544"/>
                  <a:gd name="T113" fmla="*/ 250 h 296"/>
                  <a:gd name="T114" fmla="*/ 528 w 544"/>
                  <a:gd name="T115" fmla="*/ 174 h 296"/>
                  <a:gd name="T116" fmla="*/ 476 w 544"/>
                  <a:gd name="T117" fmla="*/ 86 h 296"/>
                  <a:gd name="T118" fmla="*/ 416 w 544"/>
                  <a:gd name="T119" fmla="*/ 38 h 296"/>
                  <a:gd name="T120" fmla="*/ 322 w 544"/>
                  <a:gd name="T121" fmla="*/ 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44" h="296">
                    <a:moveTo>
                      <a:pt x="272" y="0"/>
                    </a:moveTo>
                    <a:lnTo>
                      <a:pt x="272" y="0"/>
                    </a:lnTo>
                    <a:lnTo>
                      <a:pt x="242" y="2"/>
                    </a:lnTo>
                    <a:lnTo>
                      <a:pt x="212" y="6"/>
                    </a:lnTo>
                    <a:lnTo>
                      <a:pt x="182" y="14"/>
                    </a:lnTo>
                    <a:lnTo>
                      <a:pt x="156" y="24"/>
                    </a:lnTo>
                    <a:lnTo>
                      <a:pt x="156" y="24"/>
                    </a:lnTo>
                    <a:lnTo>
                      <a:pt x="138" y="32"/>
                    </a:lnTo>
                    <a:lnTo>
                      <a:pt x="120" y="42"/>
                    </a:lnTo>
                    <a:lnTo>
                      <a:pt x="102" y="54"/>
                    </a:lnTo>
                    <a:lnTo>
                      <a:pt x="86" y="68"/>
                    </a:lnTo>
                    <a:lnTo>
                      <a:pt x="72" y="82"/>
                    </a:lnTo>
                    <a:lnTo>
                      <a:pt x="58" y="98"/>
                    </a:lnTo>
                    <a:lnTo>
                      <a:pt x="46" y="116"/>
                    </a:lnTo>
                    <a:lnTo>
                      <a:pt x="34" y="136"/>
                    </a:lnTo>
                    <a:lnTo>
                      <a:pt x="34" y="136"/>
                    </a:lnTo>
                    <a:lnTo>
                      <a:pt x="20" y="162"/>
                    </a:lnTo>
                    <a:lnTo>
                      <a:pt x="10" y="192"/>
                    </a:lnTo>
                    <a:lnTo>
                      <a:pt x="4" y="220"/>
                    </a:lnTo>
                    <a:lnTo>
                      <a:pt x="0" y="252"/>
                    </a:lnTo>
                    <a:lnTo>
                      <a:pt x="0" y="252"/>
                    </a:lnTo>
                    <a:lnTo>
                      <a:pt x="0" y="266"/>
                    </a:lnTo>
                    <a:lnTo>
                      <a:pt x="6" y="278"/>
                    </a:lnTo>
                    <a:lnTo>
                      <a:pt x="12" y="286"/>
                    </a:lnTo>
                    <a:lnTo>
                      <a:pt x="22" y="292"/>
                    </a:lnTo>
                    <a:lnTo>
                      <a:pt x="22" y="292"/>
                    </a:lnTo>
                    <a:lnTo>
                      <a:pt x="30" y="294"/>
                    </a:lnTo>
                    <a:lnTo>
                      <a:pt x="44" y="296"/>
                    </a:lnTo>
                    <a:lnTo>
                      <a:pt x="44" y="296"/>
                    </a:lnTo>
                    <a:lnTo>
                      <a:pt x="52" y="294"/>
                    </a:lnTo>
                    <a:lnTo>
                      <a:pt x="60" y="292"/>
                    </a:lnTo>
                    <a:lnTo>
                      <a:pt x="60" y="292"/>
                    </a:lnTo>
                    <a:lnTo>
                      <a:pt x="62" y="290"/>
                    </a:lnTo>
                    <a:lnTo>
                      <a:pt x="68" y="288"/>
                    </a:lnTo>
                    <a:lnTo>
                      <a:pt x="72" y="286"/>
                    </a:lnTo>
                    <a:lnTo>
                      <a:pt x="74" y="284"/>
                    </a:lnTo>
                    <a:lnTo>
                      <a:pt x="74" y="284"/>
                    </a:lnTo>
                    <a:lnTo>
                      <a:pt x="84" y="274"/>
                    </a:lnTo>
                    <a:lnTo>
                      <a:pt x="96" y="264"/>
                    </a:lnTo>
                    <a:lnTo>
                      <a:pt x="104" y="250"/>
                    </a:lnTo>
                    <a:lnTo>
                      <a:pt x="106" y="242"/>
                    </a:lnTo>
                    <a:lnTo>
                      <a:pt x="108" y="234"/>
                    </a:lnTo>
                    <a:lnTo>
                      <a:pt x="108" y="234"/>
                    </a:lnTo>
                    <a:lnTo>
                      <a:pt x="110" y="226"/>
                    </a:lnTo>
                    <a:lnTo>
                      <a:pt x="110" y="226"/>
                    </a:lnTo>
                    <a:lnTo>
                      <a:pt x="114" y="210"/>
                    </a:lnTo>
                    <a:lnTo>
                      <a:pt x="120" y="194"/>
                    </a:lnTo>
                    <a:lnTo>
                      <a:pt x="128" y="178"/>
                    </a:lnTo>
                    <a:lnTo>
                      <a:pt x="140" y="162"/>
                    </a:lnTo>
                    <a:lnTo>
                      <a:pt x="140" y="162"/>
                    </a:lnTo>
                    <a:lnTo>
                      <a:pt x="164" y="140"/>
                    </a:lnTo>
                    <a:lnTo>
                      <a:pt x="190" y="120"/>
                    </a:lnTo>
                    <a:lnTo>
                      <a:pt x="190" y="120"/>
                    </a:lnTo>
                    <a:lnTo>
                      <a:pt x="202" y="112"/>
                    </a:lnTo>
                    <a:lnTo>
                      <a:pt x="202" y="112"/>
                    </a:lnTo>
                    <a:lnTo>
                      <a:pt x="238" y="104"/>
                    </a:lnTo>
                    <a:lnTo>
                      <a:pt x="254" y="102"/>
                    </a:lnTo>
                    <a:lnTo>
                      <a:pt x="272" y="100"/>
                    </a:lnTo>
                    <a:lnTo>
                      <a:pt x="272" y="100"/>
                    </a:lnTo>
                    <a:lnTo>
                      <a:pt x="298" y="102"/>
                    </a:lnTo>
                    <a:lnTo>
                      <a:pt x="324" y="108"/>
                    </a:lnTo>
                    <a:lnTo>
                      <a:pt x="346" y="116"/>
                    </a:lnTo>
                    <a:lnTo>
                      <a:pt x="370" y="130"/>
                    </a:lnTo>
                    <a:lnTo>
                      <a:pt x="370" y="130"/>
                    </a:lnTo>
                    <a:lnTo>
                      <a:pt x="380" y="138"/>
                    </a:lnTo>
                    <a:lnTo>
                      <a:pt x="390" y="148"/>
                    </a:lnTo>
                    <a:lnTo>
                      <a:pt x="406" y="170"/>
                    </a:lnTo>
                    <a:lnTo>
                      <a:pt x="406" y="170"/>
                    </a:lnTo>
                    <a:lnTo>
                      <a:pt x="422" y="196"/>
                    </a:lnTo>
                    <a:lnTo>
                      <a:pt x="434" y="224"/>
                    </a:lnTo>
                    <a:lnTo>
                      <a:pt x="434" y="224"/>
                    </a:lnTo>
                    <a:lnTo>
                      <a:pt x="434" y="224"/>
                    </a:lnTo>
                    <a:lnTo>
                      <a:pt x="434" y="224"/>
                    </a:lnTo>
                    <a:lnTo>
                      <a:pt x="434" y="224"/>
                    </a:lnTo>
                    <a:lnTo>
                      <a:pt x="434" y="224"/>
                    </a:lnTo>
                    <a:lnTo>
                      <a:pt x="434" y="224"/>
                    </a:lnTo>
                    <a:lnTo>
                      <a:pt x="434" y="224"/>
                    </a:lnTo>
                    <a:lnTo>
                      <a:pt x="434" y="222"/>
                    </a:lnTo>
                    <a:lnTo>
                      <a:pt x="434" y="222"/>
                    </a:lnTo>
                    <a:lnTo>
                      <a:pt x="422" y="196"/>
                    </a:lnTo>
                    <a:lnTo>
                      <a:pt x="406" y="170"/>
                    </a:lnTo>
                    <a:lnTo>
                      <a:pt x="406" y="170"/>
                    </a:lnTo>
                    <a:lnTo>
                      <a:pt x="390" y="148"/>
                    </a:lnTo>
                    <a:lnTo>
                      <a:pt x="380" y="138"/>
                    </a:lnTo>
                    <a:lnTo>
                      <a:pt x="370" y="130"/>
                    </a:lnTo>
                    <a:lnTo>
                      <a:pt x="370" y="130"/>
                    </a:lnTo>
                    <a:lnTo>
                      <a:pt x="346" y="116"/>
                    </a:lnTo>
                    <a:lnTo>
                      <a:pt x="324" y="106"/>
                    </a:lnTo>
                    <a:lnTo>
                      <a:pt x="298" y="102"/>
                    </a:lnTo>
                    <a:lnTo>
                      <a:pt x="272" y="100"/>
                    </a:lnTo>
                    <a:lnTo>
                      <a:pt x="272" y="100"/>
                    </a:lnTo>
                    <a:lnTo>
                      <a:pt x="254" y="100"/>
                    </a:lnTo>
                    <a:lnTo>
                      <a:pt x="238" y="104"/>
                    </a:lnTo>
                    <a:lnTo>
                      <a:pt x="202" y="110"/>
                    </a:lnTo>
                    <a:lnTo>
                      <a:pt x="202" y="110"/>
                    </a:lnTo>
                    <a:lnTo>
                      <a:pt x="190" y="120"/>
                    </a:lnTo>
                    <a:lnTo>
                      <a:pt x="190" y="120"/>
                    </a:lnTo>
                    <a:lnTo>
                      <a:pt x="164" y="138"/>
                    </a:lnTo>
                    <a:lnTo>
                      <a:pt x="140" y="160"/>
                    </a:lnTo>
                    <a:lnTo>
                      <a:pt x="140" y="160"/>
                    </a:lnTo>
                    <a:lnTo>
                      <a:pt x="128" y="176"/>
                    </a:lnTo>
                    <a:lnTo>
                      <a:pt x="120" y="192"/>
                    </a:lnTo>
                    <a:lnTo>
                      <a:pt x="114" y="208"/>
                    </a:lnTo>
                    <a:lnTo>
                      <a:pt x="110" y="224"/>
                    </a:lnTo>
                    <a:lnTo>
                      <a:pt x="110" y="224"/>
                    </a:lnTo>
                    <a:lnTo>
                      <a:pt x="108" y="232"/>
                    </a:lnTo>
                    <a:lnTo>
                      <a:pt x="108" y="232"/>
                    </a:lnTo>
                    <a:lnTo>
                      <a:pt x="106" y="240"/>
                    </a:lnTo>
                    <a:lnTo>
                      <a:pt x="104" y="248"/>
                    </a:lnTo>
                    <a:lnTo>
                      <a:pt x="94" y="262"/>
                    </a:lnTo>
                    <a:lnTo>
                      <a:pt x="84" y="274"/>
                    </a:lnTo>
                    <a:lnTo>
                      <a:pt x="74" y="282"/>
                    </a:lnTo>
                    <a:lnTo>
                      <a:pt x="74" y="282"/>
                    </a:lnTo>
                    <a:lnTo>
                      <a:pt x="72" y="284"/>
                    </a:lnTo>
                    <a:lnTo>
                      <a:pt x="68" y="286"/>
                    </a:lnTo>
                    <a:lnTo>
                      <a:pt x="62" y="288"/>
                    </a:lnTo>
                    <a:lnTo>
                      <a:pt x="60" y="292"/>
                    </a:lnTo>
                    <a:lnTo>
                      <a:pt x="60" y="292"/>
                    </a:lnTo>
                    <a:lnTo>
                      <a:pt x="52" y="294"/>
                    </a:lnTo>
                    <a:lnTo>
                      <a:pt x="44" y="296"/>
                    </a:lnTo>
                    <a:lnTo>
                      <a:pt x="44" y="296"/>
                    </a:lnTo>
                    <a:lnTo>
                      <a:pt x="30" y="294"/>
                    </a:lnTo>
                    <a:lnTo>
                      <a:pt x="22" y="292"/>
                    </a:lnTo>
                    <a:lnTo>
                      <a:pt x="22" y="292"/>
                    </a:lnTo>
                    <a:lnTo>
                      <a:pt x="12" y="286"/>
                    </a:lnTo>
                    <a:lnTo>
                      <a:pt x="6" y="278"/>
                    </a:lnTo>
                    <a:lnTo>
                      <a:pt x="2" y="266"/>
                    </a:lnTo>
                    <a:lnTo>
                      <a:pt x="0" y="252"/>
                    </a:lnTo>
                    <a:lnTo>
                      <a:pt x="0" y="252"/>
                    </a:lnTo>
                    <a:lnTo>
                      <a:pt x="4" y="220"/>
                    </a:lnTo>
                    <a:lnTo>
                      <a:pt x="12" y="192"/>
                    </a:lnTo>
                    <a:lnTo>
                      <a:pt x="22" y="162"/>
                    </a:lnTo>
                    <a:lnTo>
                      <a:pt x="34" y="136"/>
                    </a:lnTo>
                    <a:lnTo>
                      <a:pt x="34" y="136"/>
                    </a:lnTo>
                    <a:lnTo>
                      <a:pt x="46" y="116"/>
                    </a:lnTo>
                    <a:lnTo>
                      <a:pt x="58" y="98"/>
                    </a:lnTo>
                    <a:lnTo>
                      <a:pt x="72" y="82"/>
                    </a:lnTo>
                    <a:lnTo>
                      <a:pt x="88" y="68"/>
                    </a:lnTo>
                    <a:lnTo>
                      <a:pt x="102" y="54"/>
                    </a:lnTo>
                    <a:lnTo>
                      <a:pt x="120" y="42"/>
                    </a:lnTo>
                    <a:lnTo>
                      <a:pt x="138" y="32"/>
                    </a:lnTo>
                    <a:lnTo>
                      <a:pt x="156" y="24"/>
                    </a:lnTo>
                    <a:lnTo>
                      <a:pt x="156" y="24"/>
                    </a:lnTo>
                    <a:lnTo>
                      <a:pt x="184" y="14"/>
                    </a:lnTo>
                    <a:lnTo>
                      <a:pt x="212" y="6"/>
                    </a:lnTo>
                    <a:lnTo>
                      <a:pt x="242" y="2"/>
                    </a:lnTo>
                    <a:lnTo>
                      <a:pt x="272" y="0"/>
                    </a:lnTo>
                    <a:lnTo>
                      <a:pt x="272" y="0"/>
                    </a:lnTo>
                    <a:lnTo>
                      <a:pt x="298" y="2"/>
                    </a:lnTo>
                    <a:lnTo>
                      <a:pt x="322" y="4"/>
                    </a:lnTo>
                    <a:lnTo>
                      <a:pt x="346" y="10"/>
                    </a:lnTo>
                    <a:lnTo>
                      <a:pt x="370" y="18"/>
                    </a:lnTo>
                    <a:lnTo>
                      <a:pt x="392" y="28"/>
                    </a:lnTo>
                    <a:lnTo>
                      <a:pt x="414" y="38"/>
                    </a:lnTo>
                    <a:lnTo>
                      <a:pt x="436" y="52"/>
                    </a:lnTo>
                    <a:lnTo>
                      <a:pt x="456" y="68"/>
                    </a:lnTo>
                    <a:lnTo>
                      <a:pt x="456" y="68"/>
                    </a:lnTo>
                    <a:lnTo>
                      <a:pt x="474" y="86"/>
                    </a:lnTo>
                    <a:lnTo>
                      <a:pt x="492" y="106"/>
                    </a:lnTo>
                    <a:lnTo>
                      <a:pt x="506" y="128"/>
                    </a:lnTo>
                    <a:lnTo>
                      <a:pt x="518" y="150"/>
                    </a:lnTo>
                    <a:lnTo>
                      <a:pt x="528" y="174"/>
                    </a:lnTo>
                    <a:lnTo>
                      <a:pt x="536" y="198"/>
                    </a:lnTo>
                    <a:lnTo>
                      <a:pt x="540" y="222"/>
                    </a:lnTo>
                    <a:lnTo>
                      <a:pt x="544" y="248"/>
                    </a:lnTo>
                    <a:lnTo>
                      <a:pt x="544" y="248"/>
                    </a:lnTo>
                    <a:lnTo>
                      <a:pt x="544" y="260"/>
                    </a:lnTo>
                    <a:lnTo>
                      <a:pt x="540" y="270"/>
                    </a:lnTo>
                    <a:lnTo>
                      <a:pt x="538" y="278"/>
                    </a:lnTo>
                    <a:lnTo>
                      <a:pt x="532" y="284"/>
                    </a:lnTo>
                    <a:lnTo>
                      <a:pt x="532" y="284"/>
                    </a:lnTo>
                    <a:lnTo>
                      <a:pt x="526" y="290"/>
                    </a:lnTo>
                    <a:lnTo>
                      <a:pt x="522" y="292"/>
                    </a:lnTo>
                    <a:lnTo>
                      <a:pt x="522" y="292"/>
                    </a:lnTo>
                    <a:lnTo>
                      <a:pt x="514" y="294"/>
                    </a:lnTo>
                    <a:lnTo>
                      <a:pt x="502" y="296"/>
                    </a:lnTo>
                    <a:lnTo>
                      <a:pt x="502" y="296"/>
                    </a:lnTo>
                    <a:lnTo>
                      <a:pt x="492" y="294"/>
                    </a:lnTo>
                    <a:lnTo>
                      <a:pt x="484" y="292"/>
                    </a:lnTo>
                    <a:lnTo>
                      <a:pt x="484" y="292"/>
                    </a:lnTo>
                    <a:lnTo>
                      <a:pt x="480" y="288"/>
                    </a:lnTo>
                    <a:lnTo>
                      <a:pt x="476" y="286"/>
                    </a:lnTo>
                    <a:lnTo>
                      <a:pt x="472" y="284"/>
                    </a:lnTo>
                    <a:lnTo>
                      <a:pt x="470" y="282"/>
                    </a:lnTo>
                    <a:lnTo>
                      <a:pt x="470" y="282"/>
                    </a:lnTo>
                    <a:lnTo>
                      <a:pt x="458" y="274"/>
                    </a:lnTo>
                    <a:lnTo>
                      <a:pt x="448" y="262"/>
                    </a:lnTo>
                    <a:lnTo>
                      <a:pt x="440" y="246"/>
                    </a:lnTo>
                    <a:lnTo>
                      <a:pt x="432" y="230"/>
                    </a:lnTo>
                    <a:lnTo>
                      <a:pt x="432" y="230"/>
                    </a:lnTo>
                    <a:lnTo>
                      <a:pt x="432" y="228"/>
                    </a:lnTo>
                    <a:lnTo>
                      <a:pt x="432" y="228"/>
                    </a:lnTo>
                    <a:lnTo>
                      <a:pt x="432" y="228"/>
                    </a:lnTo>
                    <a:lnTo>
                      <a:pt x="432" y="228"/>
                    </a:lnTo>
                    <a:lnTo>
                      <a:pt x="432" y="228"/>
                    </a:lnTo>
                    <a:lnTo>
                      <a:pt x="432" y="228"/>
                    </a:lnTo>
                    <a:lnTo>
                      <a:pt x="432" y="228"/>
                    </a:lnTo>
                    <a:lnTo>
                      <a:pt x="432" y="228"/>
                    </a:lnTo>
                    <a:lnTo>
                      <a:pt x="432" y="230"/>
                    </a:lnTo>
                    <a:lnTo>
                      <a:pt x="432" y="230"/>
                    </a:lnTo>
                    <a:lnTo>
                      <a:pt x="432" y="230"/>
                    </a:lnTo>
                    <a:lnTo>
                      <a:pt x="432" y="230"/>
                    </a:lnTo>
                    <a:lnTo>
                      <a:pt x="432" y="232"/>
                    </a:lnTo>
                    <a:lnTo>
                      <a:pt x="432" y="232"/>
                    </a:lnTo>
                    <a:lnTo>
                      <a:pt x="434" y="240"/>
                    </a:lnTo>
                    <a:lnTo>
                      <a:pt x="436" y="248"/>
                    </a:lnTo>
                    <a:lnTo>
                      <a:pt x="446" y="262"/>
                    </a:lnTo>
                    <a:lnTo>
                      <a:pt x="458" y="274"/>
                    </a:lnTo>
                    <a:lnTo>
                      <a:pt x="470" y="284"/>
                    </a:lnTo>
                    <a:lnTo>
                      <a:pt x="470" y="284"/>
                    </a:lnTo>
                    <a:lnTo>
                      <a:pt x="472" y="286"/>
                    </a:lnTo>
                    <a:lnTo>
                      <a:pt x="476" y="288"/>
                    </a:lnTo>
                    <a:lnTo>
                      <a:pt x="482" y="290"/>
                    </a:lnTo>
                    <a:lnTo>
                      <a:pt x="484" y="292"/>
                    </a:lnTo>
                    <a:lnTo>
                      <a:pt x="484" y="292"/>
                    </a:lnTo>
                    <a:lnTo>
                      <a:pt x="492" y="294"/>
                    </a:lnTo>
                    <a:lnTo>
                      <a:pt x="502" y="296"/>
                    </a:lnTo>
                    <a:lnTo>
                      <a:pt x="502" y="296"/>
                    </a:lnTo>
                    <a:lnTo>
                      <a:pt x="514" y="294"/>
                    </a:lnTo>
                    <a:lnTo>
                      <a:pt x="522" y="292"/>
                    </a:lnTo>
                    <a:lnTo>
                      <a:pt x="522" y="292"/>
                    </a:lnTo>
                    <a:lnTo>
                      <a:pt x="528" y="290"/>
                    </a:lnTo>
                    <a:lnTo>
                      <a:pt x="532" y="286"/>
                    </a:lnTo>
                    <a:lnTo>
                      <a:pt x="532" y="286"/>
                    </a:lnTo>
                    <a:lnTo>
                      <a:pt x="538" y="278"/>
                    </a:lnTo>
                    <a:lnTo>
                      <a:pt x="542" y="270"/>
                    </a:lnTo>
                    <a:lnTo>
                      <a:pt x="544" y="260"/>
                    </a:lnTo>
                    <a:lnTo>
                      <a:pt x="544" y="250"/>
                    </a:lnTo>
                    <a:lnTo>
                      <a:pt x="544" y="250"/>
                    </a:lnTo>
                    <a:lnTo>
                      <a:pt x="542" y="224"/>
                    </a:lnTo>
                    <a:lnTo>
                      <a:pt x="536" y="198"/>
                    </a:lnTo>
                    <a:lnTo>
                      <a:pt x="528" y="174"/>
                    </a:lnTo>
                    <a:lnTo>
                      <a:pt x="518" y="150"/>
                    </a:lnTo>
                    <a:lnTo>
                      <a:pt x="506" y="128"/>
                    </a:lnTo>
                    <a:lnTo>
                      <a:pt x="492" y="106"/>
                    </a:lnTo>
                    <a:lnTo>
                      <a:pt x="476" y="86"/>
                    </a:lnTo>
                    <a:lnTo>
                      <a:pt x="456" y="68"/>
                    </a:lnTo>
                    <a:lnTo>
                      <a:pt x="456" y="68"/>
                    </a:lnTo>
                    <a:lnTo>
                      <a:pt x="436" y="52"/>
                    </a:lnTo>
                    <a:lnTo>
                      <a:pt x="416" y="38"/>
                    </a:lnTo>
                    <a:lnTo>
                      <a:pt x="394" y="26"/>
                    </a:lnTo>
                    <a:lnTo>
                      <a:pt x="370" y="18"/>
                    </a:lnTo>
                    <a:lnTo>
                      <a:pt x="346" y="10"/>
                    </a:lnTo>
                    <a:lnTo>
                      <a:pt x="322" y="4"/>
                    </a:lnTo>
                    <a:lnTo>
                      <a:pt x="298" y="2"/>
                    </a:lnTo>
                    <a:lnTo>
                      <a:pt x="272" y="0"/>
                    </a:lnTo>
                    <a:close/>
                  </a:path>
                </a:pathLst>
              </a:custGeom>
              <a:solidFill>
                <a:srgbClr val="CBC6C3"/>
              </a:solidFill>
              <a:ln>
                <a:noFill/>
              </a:ln>
            </p:spPr>
            <p:txBody>
              <a:bodyPr vert="horz" wrap="square" lIns="91440" tIns="45720" rIns="91440" bIns="45720" numCol="1" anchor="t" anchorCtr="0" compatLnSpc="1"/>
              <a:lstStyle/>
              <a:p>
                <a:endParaRPr lang="zh-CN" altLang="en-US"/>
              </a:p>
            </p:txBody>
          </p:sp>
          <p:sp>
            <p:nvSpPr>
              <p:cNvPr id="845" name="Freeform 224"/>
              <p:cNvSpPr/>
              <p:nvPr/>
            </p:nvSpPr>
            <p:spPr bwMode="auto">
              <a:xfrm>
                <a:off x="2619" y="3267"/>
                <a:ext cx="544" cy="296"/>
              </a:xfrm>
              <a:custGeom>
                <a:avLst/>
                <a:gdLst>
                  <a:gd name="T0" fmla="*/ 212 w 544"/>
                  <a:gd name="T1" fmla="*/ 6 h 296"/>
                  <a:gd name="T2" fmla="*/ 138 w 544"/>
                  <a:gd name="T3" fmla="*/ 32 h 296"/>
                  <a:gd name="T4" fmla="*/ 72 w 544"/>
                  <a:gd name="T5" fmla="*/ 82 h 296"/>
                  <a:gd name="T6" fmla="*/ 34 w 544"/>
                  <a:gd name="T7" fmla="*/ 136 h 296"/>
                  <a:gd name="T8" fmla="*/ 0 w 544"/>
                  <a:gd name="T9" fmla="*/ 252 h 296"/>
                  <a:gd name="T10" fmla="*/ 12 w 544"/>
                  <a:gd name="T11" fmla="*/ 286 h 296"/>
                  <a:gd name="T12" fmla="*/ 44 w 544"/>
                  <a:gd name="T13" fmla="*/ 296 h 296"/>
                  <a:gd name="T14" fmla="*/ 60 w 544"/>
                  <a:gd name="T15" fmla="*/ 292 h 296"/>
                  <a:gd name="T16" fmla="*/ 74 w 544"/>
                  <a:gd name="T17" fmla="*/ 284 h 296"/>
                  <a:gd name="T18" fmla="*/ 104 w 544"/>
                  <a:gd name="T19" fmla="*/ 250 h 296"/>
                  <a:gd name="T20" fmla="*/ 110 w 544"/>
                  <a:gd name="T21" fmla="*/ 226 h 296"/>
                  <a:gd name="T22" fmla="*/ 128 w 544"/>
                  <a:gd name="T23" fmla="*/ 178 h 296"/>
                  <a:gd name="T24" fmla="*/ 190 w 544"/>
                  <a:gd name="T25" fmla="*/ 120 h 296"/>
                  <a:gd name="T26" fmla="*/ 238 w 544"/>
                  <a:gd name="T27" fmla="*/ 104 h 296"/>
                  <a:gd name="T28" fmla="*/ 298 w 544"/>
                  <a:gd name="T29" fmla="*/ 102 h 296"/>
                  <a:gd name="T30" fmla="*/ 370 w 544"/>
                  <a:gd name="T31" fmla="*/ 130 h 296"/>
                  <a:gd name="T32" fmla="*/ 406 w 544"/>
                  <a:gd name="T33" fmla="*/ 170 h 296"/>
                  <a:gd name="T34" fmla="*/ 434 w 544"/>
                  <a:gd name="T35" fmla="*/ 224 h 296"/>
                  <a:gd name="T36" fmla="*/ 434 w 544"/>
                  <a:gd name="T37" fmla="*/ 224 h 296"/>
                  <a:gd name="T38" fmla="*/ 422 w 544"/>
                  <a:gd name="T39" fmla="*/ 196 h 296"/>
                  <a:gd name="T40" fmla="*/ 380 w 544"/>
                  <a:gd name="T41" fmla="*/ 138 h 296"/>
                  <a:gd name="T42" fmla="*/ 324 w 544"/>
                  <a:gd name="T43" fmla="*/ 106 h 296"/>
                  <a:gd name="T44" fmla="*/ 254 w 544"/>
                  <a:gd name="T45" fmla="*/ 100 h 296"/>
                  <a:gd name="T46" fmla="*/ 190 w 544"/>
                  <a:gd name="T47" fmla="*/ 120 h 296"/>
                  <a:gd name="T48" fmla="*/ 140 w 544"/>
                  <a:gd name="T49" fmla="*/ 160 h 296"/>
                  <a:gd name="T50" fmla="*/ 110 w 544"/>
                  <a:gd name="T51" fmla="*/ 224 h 296"/>
                  <a:gd name="T52" fmla="*/ 106 w 544"/>
                  <a:gd name="T53" fmla="*/ 240 h 296"/>
                  <a:gd name="T54" fmla="*/ 74 w 544"/>
                  <a:gd name="T55" fmla="*/ 282 h 296"/>
                  <a:gd name="T56" fmla="*/ 62 w 544"/>
                  <a:gd name="T57" fmla="*/ 288 h 296"/>
                  <a:gd name="T58" fmla="*/ 44 w 544"/>
                  <a:gd name="T59" fmla="*/ 296 h 296"/>
                  <a:gd name="T60" fmla="*/ 22 w 544"/>
                  <a:gd name="T61" fmla="*/ 292 h 296"/>
                  <a:gd name="T62" fmla="*/ 0 w 544"/>
                  <a:gd name="T63" fmla="*/ 252 h 296"/>
                  <a:gd name="T64" fmla="*/ 22 w 544"/>
                  <a:gd name="T65" fmla="*/ 162 h 296"/>
                  <a:gd name="T66" fmla="*/ 58 w 544"/>
                  <a:gd name="T67" fmla="*/ 98 h 296"/>
                  <a:gd name="T68" fmla="*/ 120 w 544"/>
                  <a:gd name="T69" fmla="*/ 42 h 296"/>
                  <a:gd name="T70" fmla="*/ 184 w 544"/>
                  <a:gd name="T71" fmla="*/ 14 h 296"/>
                  <a:gd name="T72" fmla="*/ 272 w 544"/>
                  <a:gd name="T73" fmla="*/ 0 h 296"/>
                  <a:gd name="T74" fmla="*/ 370 w 544"/>
                  <a:gd name="T75" fmla="*/ 18 h 296"/>
                  <a:gd name="T76" fmla="*/ 456 w 544"/>
                  <a:gd name="T77" fmla="*/ 68 h 296"/>
                  <a:gd name="T78" fmla="*/ 506 w 544"/>
                  <a:gd name="T79" fmla="*/ 128 h 296"/>
                  <a:gd name="T80" fmla="*/ 540 w 544"/>
                  <a:gd name="T81" fmla="*/ 222 h 296"/>
                  <a:gd name="T82" fmla="*/ 540 w 544"/>
                  <a:gd name="T83" fmla="*/ 270 h 296"/>
                  <a:gd name="T84" fmla="*/ 526 w 544"/>
                  <a:gd name="T85" fmla="*/ 290 h 296"/>
                  <a:gd name="T86" fmla="*/ 502 w 544"/>
                  <a:gd name="T87" fmla="*/ 296 h 296"/>
                  <a:gd name="T88" fmla="*/ 484 w 544"/>
                  <a:gd name="T89" fmla="*/ 292 h 296"/>
                  <a:gd name="T90" fmla="*/ 470 w 544"/>
                  <a:gd name="T91" fmla="*/ 282 h 296"/>
                  <a:gd name="T92" fmla="*/ 440 w 544"/>
                  <a:gd name="T93" fmla="*/ 246 h 296"/>
                  <a:gd name="T94" fmla="*/ 432 w 544"/>
                  <a:gd name="T95" fmla="*/ 228 h 296"/>
                  <a:gd name="T96" fmla="*/ 432 w 544"/>
                  <a:gd name="T97" fmla="*/ 228 h 296"/>
                  <a:gd name="T98" fmla="*/ 432 w 544"/>
                  <a:gd name="T99" fmla="*/ 230 h 296"/>
                  <a:gd name="T100" fmla="*/ 432 w 544"/>
                  <a:gd name="T101" fmla="*/ 232 h 296"/>
                  <a:gd name="T102" fmla="*/ 458 w 544"/>
                  <a:gd name="T103" fmla="*/ 274 h 296"/>
                  <a:gd name="T104" fmla="*/ 476 w 544"/>
                  <a:gd name="T105" fmla="*/ 288 h 296"/>
                  <a:gd name="T106" fmla="*/ 492 w 544"/>
                  <a:gd name="T107" fmla="*/ 294 h 296"/>
                  <a:gd name="T108" fmla="*/ 522 w 544"/>
                  <a:gd name="T109" fmla="*/ 292 h 296"/>
                  <a:gd name="T110" fmla="*/ 532 w 544"/>
                  <a:gd name="T111" fmla="*/ 286 h 296"/>
                  <a:gd name="T112" fmla="*/ 544 w 544"/>
                  <a:gd name="T113" fmla="*/ 250 h 296"/>
                  <a:gd name="T114" fmla="*/ 528 w 544"/>
                  <a:gd name="T115" fmla="*/ 174 h 296"/>
                  <a:gd name="T116" fmla="*/ 476 w 544"/>
                  <a:gd name="T117" fmla="*/ 86 h 296"/>
                  <a:gd name="T118" fmla="*/ 416 w 544"/>
                  <a:gd name="T119" fmla="*/ 38 h 296"/>
                  <a:gd name="T120" fmla="*/ 322 w 544"/>
                  <a:gd name="T121" fmla="*/ 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44" h="296">
                    <a:moveTo>
                      <a:pt x="272" y="0"/>
                    </a:moveTo>
                    <a:lnTo>
                      <a:pt x="272" y="0"/>
                    </a:lnTo>
                    <a:lnTo>
                      <a:pt x="242" y="2"/>
                    </a:lnTo>
                    <a:lnTo>
                      <a:pt x="212" y="6"/>
                    </a:lnTo>
                    <a:lnTo>
                      <a:pt x="182" y="14"/>
                    </a:lnTo>
                    <a:lnTo>
                      <a:pt x="156" y="24"/>
                    </a:lnTo>
                    <a:lnTo>
                      <a:pt x="156" y="24"/>
                    </a:lnTo>
                    <a:lnTo>
                      <a:pt x="138" y="32"/>
                    </a:lnTo>
                    <a:lnTo>
                      <a:pt x="120" y="42"/>
                    </a:lnTo>
                    <a:lnTo>
                      <a:pt x="102" y="54"/>
                    </a:lnTo>
                    <a:lnTo>
                      <a:pt x="86" y="68"/>
                    </a:lnTo>
                    <a:lnTo>
                      <a:pt x="72" y="82"/>
                    </a:lnTo>
                    <a:lnTo>
                      <a:pt x="58" y="98"/>
                    </a:lnTo>
                    <a:lnTo>
                      <a:pt x="46" y="116"/>
                    </a:lnTo>
                    <a:lnTo>
                      <a:pt x="34" y="136"/>
                    </a:lnTo>
                    <a:lnTo>
                      <a:pt x="34" y="136"/>
                    </a:lnTo>
                    <a:lnTo>
                      <a:pt x="20" y="162"/>
                    </a:lnTo>
                    <a:lnTo>
                      <a:pt x="10" y="192"/>
                    </a:lnTo>
                    <a:lnTo>
                      <a:pt x="4" y="220"/>
                    </a:lnTo>
                    <a:lnTo>
                      <a:pt x="0" y="252"/>
                    </a:lnTo>
                    <a:lnTo>
                      <a:pt x="0" y="252"/>
                    </a:lnTo>
                    <a:lnTo>
                      <a:pt x="0" y="266"/>
                    </a:lnTo>
                    <a:lnTo>
                      <a:pt x="6" y="278"/>
                    </a:lnTo>
                    <a:lnTo>
                      <a:pt x="12" y="286"/>
                    </a:lnTo>
                    <a:lnTo>
                      <a:pt x="22" y="292"/>
                    </a:lnTo>
                    <a:lnTo>
                      <a:pt x="22" y="292"/>
                    </a:lnTo>
                    <a:lnTo>
                      <a:pt x="30" y="294"/>
                    </a:lnTo>
                    <a:lnTo>
                      <a:pt x="44" y="296"/>
                    </a:lnTo>
                    <a:lnTo>
                      <a:pt x="44" y="296"/>
                    </a:lnTo>
                    <a:lnTo>
                      <a:pt x="52" y="294"/>
                    </a:lnTo>
                    <a:lnTo>
                      <a:pt x="60" y="292"/>
                    </a:lnTo>
                    <a:lnTo>
                      <a:pt x="60" y="292"/>
                    </a:lnTo>
                    <a:lnTo>
                      <a:pt x="62" y="290"/>
                    </a:lnTo>
                    <a:lnTo>
                      <a:pt x="68" y="288"/>
                    </a:lnTo>
                    <a:lnTo>
                      <a:pt x="72" y="286"/>
                    </a:lnTo>
                    <a:lnTo>
                      <a:pt x="74" y="284"/>
                    </a:lnTo>
                    <a:lnTo>
                      <a:pt x="74" y="284"/>
                    </a:lnTo>
                    <a:lnTo>
                      <a:pt x="84" y="274"/>
                    </a:lnTo>
                    <a:lnTo>
                      <a:pt x="96" y="264"/>
                    </a:lnTo>
                    <a:lnTo>
                      <a:pt x="104" y="250"/>
                    </a:lnTo>
                    <a:lnTo>
                      <a:pt x="106" y="242"/>
                    </a:lnTo>
                    <a:lnTo>
                      <a:pt x="108" y="234"/>
                    </a:lnTo>
                    <a:lnTo>
                      <a:pt x="108" y="234"/>
                    </a:lnTo>
                    <a:lnTo>
                      <a:pt x="110" y="226"/>
                    </a:lnTo>
                    <a:lnTo>
                      <a:pt x="110" y="226"/>
                    </a:lnTo>
                    <a:lnTo>
                      <a:pt x="114" y="210"/>
                    </a:lnTo>
                    <a:lnTo>
                      <a:pt x="120" y="194"/>
                    </a:lnTo>
                    <a:lnTo>
                      <a:pt x="128" y="178"/>
                    </a:lnTo>
                    <a:lnTo>
                      <a:pt x="140" y="162"/>
                    </a:lnTo>
                    <a:lnTo>
                      <a:pt x="140" y="162"/>
                    </a:lnTo>
                    <a:lnTo>
                      <a:pt x="164" y="140"/>
                    </a:lnTo>
                    <a:lnTo>
                      <a:pt x="190" y="120"/>
                    </a:lnTo>
                    <a:lnTo>
                      <a:pt x="190" y="120"/>
                    </a:lnTo>
                    <a:lnTo>
                      <a:pt x="202" y="112"/>
                    </a:lnTo>
                    <a:lnTo>
                      <a:pt x="202" y="112"/>
                    </a:lnTo>
                    <a:lnTo>
                      <a:pt x="238" y="104"/>
                    </a:lnTo>
                    <a:lnTo>
                      <a:pt x="254" y="102"/>
                    </a:lnTo>
                    <a:lnTo>
                      <a:pt x="272" y="100"/>
                    </a:lnTo>
                    <a:lnTo>
                      <a:pt x="272" y="100"/>
                    </a:lnTo>
                    <a:lnTo>
                      <a:pt x="298" y="102"/>
                    </a:lnTo>
                    <a:lnTo>
                      <a:pt x="324" y="108"/>
                    </a:lnTo>
                    <a:lnTo>
                      <a:pt x="346" y="116"/>
                    </a:lnTo>
                    <a:lnTo>
                      <a:pt x="370" y="130"/>
                    </a:lnTo>
                    <a:lnTo>
                      <a:pt x="370" y="130"/>
                    </a:lnTo>
                    <a:lnTo>
                      <a:pt x="380" y="138"/>
                    </a:lnTo>
                    <a:lnTo>
                      <a:pt x="390" y="148"/>
                    </a:lnTo>
                    <a:lnTo>
                      <a:pt x="406" y="170"/>
                    </a:lnTo>
                    <a:lnTo>
                      <a:pt x="406" y="170"/>
                    </a:lnTo>
                    <a:lnTo>
                      <a:pt x="422" y="196"/>
                    </a:lnTo>
                    <a:lnTo>
                      <a:pt x="434" y="224"/>
                    </a:lnTo>
                    <a:lnTo>
                      <a:pt x="434" y="224"/>
                    </a:lnTo>
                    <a:lnTo>
                      <a:pt x="434" y="224"/>
                    </a:lnTo>
                    <a:lnTo>
                      <a:pt x="434" y="224"/>
                    </a:lnTo>
                    <a:lnTo>
                      <a:pt x="434" y="224"/>
                    </a:lnTo>
                    <a:lnTo>
                      <a:pt x="434" y="224"/>
                    </a:lnTo>
                    <a:lnTo>
                      <a:pt x="434" y="224"/>
                    </a:lnTo>
                    <a:lnTo>
                      <a:pt x="434" y="224"/>
                    </a:lnTo>
                    <a:lnTo>
                      <a:pt x="434" y="222"/>
                    </a:lnTo>
                    <a:lnTo>
                      <a:pt x="434" y="222"/>
                    </a:lnTo>
                    <a:lnTo>
                      <a:pt x="422" y="196"/>
                    </a:lnTo>
                    <a:lnTo>
                      <a:pt x="406" y="170"/>
                    </a:lnTo>
                    <a:lnTo>
                      <a:pt x="406" y="170"/>
                    </a:lnTo>
                    <a:lnTo>
                      <a:pt x="390" y="148"/>
                    </a:lnTo>
                    <a:lnTo>
                      <a:pt x="380" y="138"/>
                    </a:lnTo>
                    <a:lnTo>
                      <a:pt x="370" y="130"/>
                    </a:lnTo>
                    <a:lnTo>
                      <a:pt x="370" y="130"/>
                    </a:lnTo>
                    <a:lnTo>
                      <a:pt x="346" y="116"/>
                    </a:lnTo>
                    <a:lnTo>
                      <a:pt x="324" y="106"/>
                    </a:lnTo>
                    <a:lnTo>
                      <a:pt x="298" y="102"/>
                    </a:lnTo>
                    <a:lnTo>
                      <a:pt x="272" y="100"/>
                    </a:lnTo>
                    <a:lnTo>
                      <a:pt x="272" y="100"/>
                    </a:lnTo>
                    <a:lnTo>
                      <a:pt x="254" y="100"/>
                    </a:lnTo>
                    <a:lnTo>
                      <a:pt x="238" y="104"/>
                    </a:lnTo>
                    <a:lnTo>
                      <a:pt x="202" y="110"/>
                    </a:lnTo>
                    <a:lnTo>
                      <a:pt x="202" y="110"/>
                    </a:lnTo>
                    <a:lnTo>
                      <a:pt x="190" y="120"/>
                    </a:lnTo>
                    <a:lnTo>
                      <a:pt x="190" y="120"/>
                    </a:lnTo>
                    <a:lnTo>
                      <a:pt x="164" y="138"/>
                    </a:lnTo>
                    <a:lnTo>
                      <a:pt x="140" y="160"/>
                    </a:lnTo>
                    <a:lnTo>
                      <a:pt x="140" y="160"/>
                    </a:lnTo>
                    <a:lnTo>
                      <a:pt x="128" y="176"/>
                    </a:lnTo>
                    <a:lnTo>
                      <a:pt x="120" y="192"/>
                    </a:lnTo>
                    <a:lnTo>
                      <a:pt x="114" y="208"/>
                    </a:lnTo>
                    <a:lnTo>
                      <a:pt x="110" y="224"/>
                    </a:lnTo>
                    <a:lnTo>
                      <a:pt x="110" y="224"/>
                    </a:lnTo>
                    <a:lnTo>
                      <a:pt x="108" y="232"/>
                    </a:lnTo>
                    <a:lnTo>
                      <a:pt x="108" y="232"/>
                    </a:lnTo>
                    <a:lnTo>
                      <a:pt x="106" y="240"/>
                    </a:lnTo>
                    <a:lnTo>
                      <a:pt x="104" y="248"/>
                    </a:lnTo>
                    <a:lnTo>
                      <a:pt x="94" y="262"/>
                    </a:lnTo>
                    <a:lnTo>
                      <a:pt x="84" y="274"/>
                    </a:lnTo>
                    <a:lnTo>
                      <a:pt x="74" y="282"/>
                    </a:lnTo>
                    <a:lnTo>
                      <a:pt x="74" y="282"/>
                    </a:lnTo>
                    <a:lnTo>
                      <a:pt x="72" y="284"/>
                    </a:lnTo>
                    <a:lnTo>
                      <a:pt x="68" y="286"/>
                    </a:lnTo>
                    <a:lnTo>
                      <a:pt x="62" y="288"/>
                    </a:lnTo>
                    <a:lnTo>
                      <a:pt x="60" y="292"/>
                    </a:lnTo>
                    <a:lnTo>
                      <a:pt x="60" y="292"/>
                    </a:lnTo>
                    <a:lnTo>
                      <a:pt x="52" y="294"/>
                    </a:lnTo>
                    <a:lnTo>
                      <a:pt x="44" y="296"/>
                    </a:lnTo>
                    <a:lnTo>
                      <a:pt x="44" y="296"/>
                    </a:lnTo>
                    <a:lnTo>
                      <a:pt x="30" y="294"/>
                    </a:lnTo>
                    <a:lnTo>
                      <a:pt x="22" y="292"/>
                    </a:lnTo>
                    <a:lnTo>
                      <a:pt x="22" y="292"/>
                    </a:lnTo>
                    <a:lnTo>
                      <a:pt x="12" y="286"/>
                    </a:lnTo>
                    <a:lnTo>
                      <a:pt x="6" y="278"/>
                    </a:lnTo>
                    <a:lnTo>
                      <a:pt x="2" y="266"/>
                    </a:lnTo>
                    <a:lnTo>
                      <a:pt x="0" y="252"/>
                    </a:lnTo>
                    <a:lnTo>
                      <a:pt x="0" y="252"/>
                    </a:lnTo>
                    <a:lnTo>
                      <a:pt x="4" y="220"/>
                    </a:lnTo>
                    <a:lnTo>
                      <a:pt x="12" y="192"/>
                    </a:lnTo>
                    <a:lnTo>
                      <a:pt x="22" y="162"/>
                    </a:lnTo>
                    <a:lnTo>
                      <a:pt x="34" y="136"/>
                    </a:lnTo>
                    <a:lnTo>
                      <a:pt x="34" y="136"/>
                    </a:lnTo>
                    <a:lnTo>
                      <a:pt x="46" y="116"/>
                    </a:lnTo>
                    <a:lnTo>
                      <a:pt x="58" y="98"/>
                    </a:lnTo>
                    <a:lnTo>
                      <a:pt x="72" y="82"/>
                    </a:lnTo>
                    <a:lnTo>
                      <a:pt x="88" y="68"/>
                    </a:lnTo>
                    <a:lnTo>
                      <a:pt x="102" y="54"/>
                    </a:lnTo>
                    <a:lnTo>
                      <a:pt x="120" y="42"/>
                    </a:lnTo>
                    <a:lnTo>
                      <a:pt x="138" y="32"/>
                    </a:lnTo>
                    <a:lnTo>
                      <a:pt x="156" y="24"/>
                    </a:lnTo>
                    <a:lnTo>
                      <a:pt x="156" y="24"/>
                    </a:lnTo>
                    <a:lnTo>
                      <a:pt x="184" y="14"/>
                    </a:lnTo>
                    <a:lnTo>
                      <a:pt x="212" y="6"/>
                    </a:lnTo>
                    <a:lnTo>
                      <a:pt x="242" y="2"/>
                    </a:lnTo>
                    <a:lnTo>
                      <a:pt x="272" y="0"/>
                    </a:lnTo>
                    <a:lnTo>
                      <a:pt x="272" y="0"/>
                    </a:lnTo>
                    <a:lnTo>
                      <a:pt x="298" y="2"/>
                    </a:lnTo>
                    <a:lnTo>
                      <a:pt x="322" y="4"/>
                    </a:lnTo>
                    <a:lnTo>
                      <a:pt x="346" y="10"/>
                    </a:lnTo>
                    <a:lnTo>
                      <a:pt x="370" y="18"/>
                    </a:lnTo>
                    <a:lnTo>
                      <a:pt x="392" y="28"/>
                    </a:lnTo>
                    <a:lnTo>
                      <a:pt x="414" y="38"/>
                    </a:lnTo>
                    <a:lnTo>
                      <a:pt x="436" y="52"/>
                    </a:lnTo>
                    <a:lnTo>
                      <a:pt x="456" y="68"/>
                    </a:lnTo>
                    <a:lnTo>
                      <a:pt x="456" y="68"/>
                    </a:lnTo>
                    <a:lnTo>
                      <a:pt x="474" y="86"/>
                    </a:lnTo>
                    <a:lnTo>
                      <a:pt x="492" y="106"/>
                    </a:lnTo>
                    <a:lnTo>
                      <a:pt x="506" y="128"/>
                    </a:lnTo>
                    <a:lnTo>
                      <a:pt x="518" y="150"/>
                    </a:lnTo>
                    <a:lnTo>
                      <a:pt x="528" y="174"/>
                    </a:lnTo>
                    <a:lnTo>
                      <a:pt x="536" y="198"/>
                    </a:lnTo>
                    <a:lnTo>
                      <a:pt x="540" y="222"/>
                    </a:lnTo>
                    <a:lnTo>
                      <a:pt x="544" y="248"/>
                    </a:lnTo>
                    <a:lnTo>
                      <a:pt x="544" y="248"/>
                    </a:lnTo>
                    <a:lnTo>
                      <a:pt x="544" y="260"/>
                    </a:lnTo>
                    <a:lnTo>
                      <a:pt x="540" y="270"/>
                    </a:lnTo>
                    <a:lnTo>
                      <a:pt x="538" y="278"/>
                    </a:lnTo>
                    <a:lnTo>
                      <a:pt x="532" y="284"/>
                    </a:lnTo>
                    <a:lnTo>
                      <a:pt x="532" y="284"/>
                    </a:lnTo>
                    <a:lnTo>
                      <a:pt x="526" y="290"/>
                    </a:lnTo>
                    <a:lnTo>
                      <a:pt x="522" y="292"/>
                    </a:lnTo>
                    <a:lnTo>
                      <a:pt x="522" y="292"/>
                    </a:lnTo>
                    <a:lnTo>
                      <a:pt x="514" y="294"/>
                    </a:lnTo>
                    <a:lnTo>
                      <a:pt x="502" y="296"/>
                    </a:lnTo>
                    <a:lnTo>
                      <a:pt x="502" y="296"/>
                    </a:lnTo>
                    <a:lnTo>
                      <a:pt x="492" y="294"/>
                    </a:lnTo>
                    <a:lnTo>
                      <a:pt x="484" y="292"/>
                    </a:lnTo>
                    <a:lnTo>
                      <a:pt x="484" y="292"/>
                    </a:lnTo>
                    <a:lnTo>
                      <a:pt x="480" y="288"/>
                    </a:lnTo>
                    <a:lnTo>
                      <a:pt x="476" y="286"/>
                    </a:lnTo>
                    <a:lnTo>
                      <a:pt x="472" y="284"/>
                    </a:lnTo>
                    <a:lnTo>
                      <a:pt x="470" y="282"/>
                    </a:lnTo>
                    <a:lnTo>
                      <a:pt x="470" y="282"/>
                    </a:lnTo>
                    <a:lnTo>
                      <a:pt x="458" y="274"/>
                    </a:lnTo>
                    <a:lnTo>
                      <a:pt x="448" y="262"/>
                    </a:lnTo>
                    <a:lnTo>
                      <a:pt x="440" y="246"/>
                    </a:lnTo>
                    <a:lnTo>
                      <a:pt x="432" y="230"/>
                    </a:lnTo>
                    <a:lnTo>
                      <a:pt x="432" y="230"/>
                    </a:lnTo>
                    <a:lnTo>
                      <a:pt x="432" y="228"/>
                    </a:lnTo>
                    <a:lnTo>
                      <a:pt x="432" y="228"/>
                    </a:lnTo>
                    <a:lnTo>
                      <a:pt x="432" y="228"/>
                    </a:lnTo>
                    <a:lnTo>
                      <a:pt x="432" y="228"/>
                    </a:lnTo>
                    <a:lnTo>
                      <a:pt x="432" y="228"/>
                    </a:lnTo>
                    <a:lnTo>
                      <a:pt x="432" y="228"/>
                    </a:lnTo>
                    <a:lnTo>
                      <a:pt x="432" y="228"/>
                    </a:lnTo>
                    <a:lnTo>
                      <a:pt x="432" y="228"/>
                    </a:lnTo>
                    <a:lnTo>
                      <a:pt x="432" y="230"/>
                    </a:lnTo>
                    <a:lnTo>
                      <a:pt x="432" y="230"/>
                    </a:lnTo>
                    <a:lnTo>
                      <a:pt x="432" y="230"/>
                    </a:lnTo>
                    <a:lnTo>
                      <a:pt x="432" y="230"/>
                    </a:lnTo>
                    <a:lnTo>
                      <a:pt x="432" y="232"/>
                    </a:lnTo>
                    <a:lnTo>
                      <a:pt x="432" y="232"/>
                    </a:lnTo>
                    <a:lnTo>
                      <a:pt x="434" y="240"/>
                    </a:lnTo>
                    <a:lnTo>
                      <a:pt x="436" y="248"/>
                    </a:lnTo>
                    <a:lnTo>
                      <a:pt x="446" y="262"/>
                    </a:lnTo>
                    <a:lnTo>
                      <a:pt x="458" y="274"/>
                    </a:lnTo>
                    <a:lnTo>
                      <a:pt x="470" y="284"/>
                    </a:lnTo>
                    <a:lnTo>
                      <a:pt x="470" y="284"/>
                    </a:lnTo>
                    <a:lnTo>
                      <a:pt x="472" y="286"/>
                    </a:lnTo>
                    <a:lnTo>
                      <a:pt x="476" y="288"/>
                    </a:lnTo>
                    <a:lnTo>
                      <a:pt x="482" y="290"/>
                    </a:lnTo>
                    <a:lnTo>
                      <a:pt x="484" y="292"/>
                    </a:lnTo>
                    <a:lnTo>
                      <a:pt x="484" y="292"/>
                    </a:lnTo>
                    <a:lnTo>
                      <a:pt x="492" y="294"/>
                    </a:lnTo>
                    <a:lnTo>
                      <a:pt x="502" y="296"/>
                    </a:lnTo>
                    <a:lnTo>
                      <a:pt x="502" y="296"/>
                    </a:lnTo>
                    <a:lnTo>
                      <a:pt x="514" y="294"/>
                    </a:lnTo>
                    <a:lnTo>
                      <a:pt x="522" y="292"/>
                    </a:lnTo>
                    <a:lnTo>
                      <a:pt x="522" y="292"/>
                    </a:lnTo>
                    <a:lnTo>
                      <a:pt x="528" y="290"/>
                    </a:lnTo>
                    <a:lnTo>
                      <a:pt x="532" y="286"/>
                    </a:lnTo>
                    <a:lnTo>
                      <a:pt x="532" y="286"/>
                    </a:lnTo>
                    <a:lnTo>
                      <a:pt x="538" y="278"/>
                    </a:lnTo>
                    <a:lnTo>
                      <a:pt x="542" y="270"/>
                    </a:lnTo>
                    <a:lnTo>
                      <a:pt x="544" y="260"/>
                    </a:lnTo>
                    <a:lnTo>
                      <a:pt x="544" y="250"/>
                    </a:lnTo>
                    <a:lnTo>
                      <a:pt x="544" y="250"/>
                    </a:lnTo>
                    <a:lnTo>
                      <a:pt x="542" y="224"/>
                    </a:lnTo>
                    <a:lnTo>
                      <a:pt x="536" y="198"/>
                    </a:lnTo>
                    <a:lnTo>
                      <a:pt x="528" y="174"/>
                    </a:lnTo>
                    <a:lnTo>
                      <a:pt x="518" y="150"/>
                    </a:lnTo>
                    <a:lnTo>
                      <a:pt x="506" y="128"/>
                    </a:lnTo>
                    <a:lnTo>
                      <a:pt x="492" y="106"/>
                    </a:lnTo>
                    <a:lnTo>
                      <a:pt x="476" y="86"/>
                    </a:lnTo>
                    <a:lnTo>
                      <a:pt x="456" y="68"/>
                    </a:lnTo>
                    <a:lnTo>
                      <a:pt x="456" y="68"/>
                    </a:lnTo>
                    <a:lnTo>
                      <a:pt x="436" y="52"/>
                    </a:lnTo>
                    <a:lnTo>
                      <a:pt x="416" y="38"/>
                    </a:lnTo>
                    <a:lnTo>
                      <a:pt x="394" y="26"/>
                    </a:lnTo>
                    <a:lnTo>
                      <a:pt x="370" y="18"/>
                    </a:lnTo>
                    <a:lnTo>
                      <a:pt x="346" y="10"/>
                    </a:lnTo>
                    <a:lnTo>
                      <a:pt x="322" y="4"/>
                    </a:lnTo>
                    <a:lnTo>
                      <a:pt x="298" y="2"/>
                    </a:lnTo>
                    <a:lnTo>
                      <a:pt x="272" y="0"/>
                    </a:lnTo>
                  </a:path>
                </a:pathLst>
              </a:custGeom>
              <a:noFill/>
              <a:ln>
                <a:noFill/>
              </a:ln>
            </p:spPr>
            <p:txBody>
              <a:bodyPr vert="horz" wrap="square" lIns="91440" tIns="45720" rIns="91440" bIns="45720" numCol="1" anchor="t" anchorCtr="0" compatLnSpc="1"/>
              <a:lstStyle/>
              <a:p>
                <a:endParaRPr lang="zh-CN" altLang="en-US"/>
              </a:p>
            </p:txBody>
          </p:sp>
          <p:sp>
            <p:nvSpPr>
              <p:cNvPr id="846" name="Freeform 225"/>
              <p:cNvSpPr/>
              <p:nvPr/>
            </p:nvSpPr>
            <p:spPr bwMode="auto">
              <a:xfrm>
                <a:off x="2619" y="3267"/>
                <a:ext cx="544" cy="296"/>
              </a:xfrm>
              <a:custGeom>
                <a:avLst/>
                <a:gdLst>
                  <a:gd name="T0" fmla="*/ 212 w 544"/>
                  <a:gd name="T1" fmla="*/ 6 h 296"/>
                  <a:gd name="T2" fmla="*/ 138 w 544"/>
                  <a:gd name="T3" fmla="*/ 32 h 296"/>
                  <a:gd name="T4" fmla="*/ 72 w 544"/>
                  <a:gd name="T5" fmla="*/ 82 h 296"/>
                  <a:gd name="T6" fmla="*/ 34 w 544"/>
                  <a:gd name="T7" fmla="*/ 136 h 296"/>
                  <a:gd name="T8" fmla="*/ 0 w 544"/>
                  <a:gd name="T9" fmla="*/ 252 h 296"/>
                  <a:gd name="T10" fmla="*/ 12 w 544"/>
                  <a:gd name="T11" fmla="*/ 286 h 296"/>
                  <a:gd name="T12" fmla="*/ 44 w 544"/>
                  <a:gd name="T13" fmla="*/ 296 h 296"/>
                  <a:gd name="T14" fmla="*/ 60 w 544"/>
                  <a:gd name="T15" fmla="*/ 292 h 296"/>
                  <a:gd name="T16" fmla="*/ 74 w 544"/>
                  <a:gd name="T17" fmla="*/ 282 h 296"/>
                  <a:gd name="T18" fmla="*/ 104 w 544"/>
                  <a:gd name="T19" fmla="*/ 248 h 296"/>
                  <a:gd name="T20" fmla="*/ 110 w 544"/>
                  <a:gd name="T21" fmla="*/ 224 h 296"/>
                  <a:gd name="T22" fmla="*/ 128 w 544"/>
                  <a:gd name="T23" fmla="*/ 176 h 296"/>
                  <a:gd name="T24" fmla="*/ 190 w 544"/>
                  <a:gd name="T25" fmla="*/ 120 h 296"/>
                  <a:gd name="T26" fmla="*/ 238 w 544"/>
                  <a:gd name="T27" fmla="*/ 104 h 296"/>
                  <a:gd name="T28" fmla="*/ 298 w 544"/>
                  <a:gd name="T29" fmla="*/ 102 h 296"/>
                  <a:gd name="T30" fmla="*/ 370 w 544"/>
                  <a:gd name="T31" fmla="*/ 130 h 296"/>
                  <a:gd name="T32" fmla="*/ 406 w 544"/>
                  <a:gd name="T33" fmla="*/ 170 h 296"/>
                  <a:gd name="T34" fmla="*/ 434 w 544"/>
                  <a:gd name="T35" fmla="*/ 224 h 296"/>
                  <a:gd name="T36" fmla="*/ 434 w 544"/>
                  <a:gd name="T37" fmla="*/ 222 h 296"/>
                  <a:gd name="T38" fmla="*/ 406 w 544"/>
                  <a:gd name="T39" fmla="*/ 168 h 296"/>
                  <a:gd name="T40" fmla="*/ 370 w 544"/>
                  <a:gd name="T41" fmla="*/ 128 h 296"/>
                  <a:gd name="T42" fmla="*/ 272 w 544"/>
                  <a:gd name="T43" fmla="*/ 98 h 296"/>
                  <a:gd name="T44" fmla="*/ 202 w 544"/>
                  <a:gd name="T45" fmla="*/ 110 h 296"/>
                  <a:gd name="T46" fmla="*/ 164 w 544"/>
                  <a:gd name="T47" fmla="*/ 138 h 296"/>
                  <a:gd name="T48" fmla="*/ 120 w 544"/>
                  <a:gd name="T49" fmla="*/ 192 h 296"/>
                  <a:gd name="T50" fmla="*/ 108 w 544"/>
                  <a:gd name="T51" fmla="*/ 232 h 296"/>
                  <a:gd name="T52" fmla="*/ 94 w 544"/>
                  <a:gd name="T53" fmla="*/ 262 h 296"/>
                  <a:gd name="T54" fmla="*/ 72 w 544"/>
                  <a:gd name="T55" fmla="*/ 284 h 296"/>
                  <a:gd name="T56" fmla="*/ 60 w 544"/>
                  <a:gd name="T57" fmla="*/ 290 h 296"/>
                  <a:gd name="T58" fmla="*/ 30 w 544"/>
                  <a:gd name="T59" fmla="*/ 294 h 296"/>
                  <a:gd name="T60" fmla="*/ 12 w 544"/>
                  <a:gd name="T61" fmla="*/ 286 h 296"/>
                  <a:gd name="T62" fmla="*/ 2 w 544"/>
                  <a:gd name="T63" fmla="*/ 250 h 296"/>
                  <a:gd name="T64" fmla="*/ 36 w 544"/>
                  <a:gd name="T65" fmla="*/ 136 h 296"/>
                  <a:gd name="T66" fmla="*/ 72 w 544"/>
                  <a:gd name="T67" fmla="*/ 82 h 296"/>
                  <a:gd name="T68" fmla="*/ 138 w 544"/>
                  <a:gd name="T69" fmla="*/ 32 h 296"/>
                  <a:gd name="T70" fmla="*/ 212 w 544"/>
                  <a:gd name="T71" fmla="*/ 8 h 296"/>
                  <a:gd name="T72" fmla="*/ 296 w 544"/>
                  <a:gd name="T73" fmla="*/ 2 h 296"/>
                  <a:gd name="T74" fmla="*/ 392 w 544"/>
                  <a:gd name="T75" fmla="*/ 28 h 296"/>
                  <a:gd name="T76" fmla="*/ 454 w 544"/>
                  <a:gd name="T77" fmla="*/ 68 h 296"/>
                  <a:gd name="T78" fmla="*/ 518 w 544"/>
                  <a:gd name="T79" fmla="*/ 150 h 296"/>
                  <a:gd name="T80" fmla="*/ 542 w 544"/>
                  <a:gd name="T81" fmla="*/ 248 h 296"/>
                  <a:gd name="T82" fmla="*/ 536 w 544"/>
                  <a:gd name="T83" fmla="*/ 278 h 296"/>
                  <a:gd name="T84" fmla="*/ 522 w 544"/>
                  <a:gd name="T85" fmla="*/ 290 h 296"/>
                  <a:gd name="T86" fmla="*/ 502 w 544"/>
                  <a:gd name="T87" fmla="*/ 296 h 296"/>
                  <a:gd name="T88" fmla="*/ 484 w 544"/>
                  <a:gd name="T89" fmla="*/ 290 h 296"/>
                  <a:gd name="T90" fmla="*/ 472 w 544"/>
                  <a:gd name="T91" fmla="*/ 284 h 296"/>
                  <a:gd name="T92" fmla="*/ 448 w 544"/>
                  <a:gd name="T93" fmla="*/ 260 h 296"/>
                  <a:gd name="T94" fmla="*/ 432 w 544"/>
                  <a:gd name="T95" fmla="*/ 228 h 296"/>
                  <a:gd name="T96" fmla="*/ 440 w 544"/>
                  <a:gd name="T97" fmla="*/ 246 h 296"/>
                  <a:gd name="T98" fmla="*/ 470 w 544"/>
                  <a:gd name="T99" fmla="*/ 282 h 296"/>
                  <a:gd name="T100" fmla="*/ 484 w 544"/>
                  <a:gd name="T101" fmla="*/ 292 h 296"/>
                  <a:gd name="T102" fmla="*/ 502 w 544"/>
                  <a:gd name="T103" fmla="*/ 296 h 296"/>
                  <a:gd name="T104" fmla="*/ 526 w 544"/>
                  <a:gd name="T105" fmla="*/ 290 h 296"/>
                  <a:gd name="T106" fmla="*/ 540 w 544"/>
                  <a:gd name="T107" fmla="*/ 270 h 296"/>
                  <a:gd name="T108" fmla="*/ 540 w 544"/>
                  <a:gd name="T109" fmla="*/ 222 h 296"/>
                  <a:gd name="T110" fmla="*/ 506 w 544"/>
                  <a:gd name="T111" fmla="*/ 128 h 296"/>
                  <a:gd name="T112" fmla="*/ 456 w 544"/>
                  <a:gd name="T113" fmla="*/ 68 h 296"/>
                  <a:gd name="T114" fmla="*/ 370 w 544"/>
                  <a:gd name="T115" fmla="*/ 18 h 296"/>
                  <a:gd name="T116" fmla="*/ 272 w 544"/>
                  <a:gd name="T117"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44" h="296">
                    <a:moveTo>
                      <a:pt x="272" y="0"/>
                    </a:moveTo>
                    <a:lnTo>
                      <a:pt x="272" y="0"/>
                    </a:lnTo>
                    <a:lnTo>
                      <a:pt x="242" y="2"/>
                    </a:lnTo>
                    <a:lnTo>
                      <a:pt x="212" y="6"/>
                    </a:lnTo>
                    <a:lnTo>
                      <a:pt x="184" y="14"/>
                    </a:lnTo>
                    <a:lnTo>
                      <a:pt x="156" y="24"/>
                    </a:lnTo>
                    <a:lnTo>
                      <a:pt x="156" y="24"/>
                    </a:lnTo>
                    <a:lnTo>
                      <a:pt x="138" y="32"/>
                    </a:lnTo>
                    <a:lnTo>
                      <a:pt x="120" y="42"/>
                    </a:lnTo>
                    <a:lnTo>
                      <a:pt x="102" y="54"/>
                    </a:lnTo>
                    <a:lnTo>
                      <a:pt x="88" y="68"/>
                    </a:lnTo>
                    <a:lnTo>
                      <a:pt x="72" y="82"/>
                    </a:lnTo>
                    <a:lnTo>
                      <a:pt x="58" y="98"/>
                    </a:lnTo>
                    <a:lnTo>
                      <a:pt x="46" y="116"/>
                    </a:lnTo>
                    <a:lnTo>
                      <a:pt x="34" y="136"/>
                    </a:lnTo>
                    <a:lnTo>
                      <a:pt x="34" y="136"/>
                    </a:lnTo>
                    <a:lnTo>
                      <a:pt x="22" y="162"/>
                    </a:lnTo>
                    <a:lnTo>
                      <a:pt x="12" y="192"/>
                    </a:lnTo>
                    <a:lnTo>
                      <a:pt x="4" y="220"/>
                    </a:lnTo>
                    <a:lnTo>
                      <a:pt x="0" y="252"/>
                    </a:lnTo>
                    <a:lnTo>
                      <a:pt x="0" y="252"/>
                    </a:lnTo>
                    <a:lnTo>
                      <a:pt x="2" y="266"/>
                    </a:lnTo>
                    <a:lnTo>
                      <a:pt x="6" y="278"/>
                    </a:lnTo>
                    <a:lnTo>
                      <a:pt x="12" y="286"/>
                    </a:lnTo>
                    <a:lnTo>
                      <a:pt x="22" y="292"/>
                    </a:lnTo>
                    <a:lnTo>
                      <a:pt x="22" y="292"/>
                    </a:lnTo>
                    <a:lnTo>
                      <a:pt x="30" y="294"/>
                    </a:lnTo>
                    <a:lnTo>
                      <a:pt x="44" y="296"/>
                    </a:lnTo>
                    <a:lnTo>
                      <a:pt x="44" y="296"/>
                    </a:lnTo>
                    <a:lnTo>
                      <a:pt x="52" y="294"/>
                    </a:lnTo>
                    <a:lnTo>
                      <a:pt x="60" y="292"/>
                    </a:lnTo>
                    <a:lnTo>
                      <a:pt x="60" y="292"/>
                    </a:lnTo>
                    <a:lnTo>
                      <a:pt x="62" y="288"/>
                    </a:lnTo>
                    <a:lnTo>
                      <a:pt x="68" y="286"/>
                    </a:lnTo>
                    <a:lnTo>
                      <a:pt x="72" y="284"/>
                    </a:lnTo>
                    <a:lnTo>
                      <a:pt x="74" y="282"/>
                    </a:lnTo>
                    <a:lnTo>
                      <a:pt x="74" y="282"/>
                    </a:lnTo>
                    <a:lnTo>
                      <a:pt x="84" y="274"/>
                    </a:lnTo>
                    <a:lnTo>
                      <a:pt x="94" y="262"/>
                    </a:lnTo>
                    <a:lnTo>
                      <a:pt x="104" y="248"/>
                    </a:lnTo>
                    <a:lnTo>
                      <a:pt x="106" y="240"/>
                    </a:lnTo>
                    <a:lnTo>
                      <a:pt x="108" y="232"/>
                    </a:lnTo>
                    <a:lnTo>
                      <a:pt x="108" y="232"/>
                    </a:lnTo>
                    <a:lnTo>
                      <a:pt x="110" y="224"/>
                    </a:lnTo>
                    <a:lnTo>
                      <a:pt x="110" y="224"/>
                    </a:lnTo>
                    <a:lnTo>
                      <a:pt x="114" y="208"/>
                    </a:lnTo>
                    <a:lnTo>
                      <a:pt x="120" y="192"/>
                    </a:lnTo>
                    <a:lnTo>
                      <a:pt x="128" y="176"/>
                    </a:lnTo>
                    <a:lnTo>
                      <a:pt x="140" y="160"/>
                    </a:lnTo>
                    <a:lnTo>
                      <a:pt x="140" y="160"/>
                    </a:lnTo>
                    <a:lnTo>
                      <a:pt x="164" y="138"/>
                    </a:lnTo>
                    <a:lnTo>
                      <a:pt x="190" y="120"/>
                    </a:lnTo>
                    <a:lnTo>
                      <a:pt x="190" y="120"/>
                    </a:lnTo>
                    <a:lnTo>
                      <a:pt x="202" y="110"/>
                    </a:lnTo>
                    <a:lnTo>
                      <a:pt x="202" y="110"/>
                    </a:lnTo>
                    <a:lnTo>
                      <a:pt x="238" y="104"/>
                    </a:lnTo>
                    <a:lnTo>
                      <a:pt x="254" y="100"/>
                    </a:lnTo>
                    <a:lnTo>
                      <a:pt x="272" y="100"/>
                    </a:lnTo>
                    <a:lnTo>
                      <a:pt x="272" y="100"/>
                    </a:lnTo>
                    <a:lnTo>
                      <a:pt x="298" y="102"/>
                    </a:lnTo>
                    <a:lnTo>
                      <a:pt x="324" y="106"/>
                    </a:lnTo>
                    <a:lnTo>
                      <a:pt x="346" y="116"/>
                    </a:lnTo>
                    <a:lnTo>
                      <a:pt x="370" y="130"/>
                    </a:lnTo>
                    <a:lnTo>
                      <a:pt x="370" y="130"/>
                    </a:lnTo>
                    <a:lnTo>
                      <a:pt x="380" y="138"/>
                    </a:lnTo>
                    <a:lnTo>
                      <a:pt x="390" y="148"/>
                    </a:lnTo>
                    <a:lnTo>
                      <a:pt x="406" y="170"/>
                    </a:lnTo>
                    <a:lnTo>
                      <a:pt x="406" y="170"/>
                    </a:lnTo>
                    <a:lnTo>
                      <a:pt x="422" y="196"/>
                    </a:lnTo>
                    <a:lnTo>
                      <a:pt x="434" y="222"/>
                    </a:lnTo>
                    <a:lnTo>
                      <a:pt x="434" y="222"/>
                    </a:lnTo>
                    <a:lnTo>
                      <a:pt x="434" y="224"/>
                    </a:lnTo>
                    <a:lnTo>
                      <a:pt x="434" y="224"/>
                    </a:lnTo>
                    <a:lnTo>
                      <a:pt x="434" y="222"/>
                    </a:lnTo>
                    <a:lnTo>
                      <a:pt x="434" y="222"/>
                    </a:lnTo>
                    <a:lnTo>
                      <a:pt x="434" y="222"/>
                    </a:lnTo>
                    <a:lnTo>
                      <a:pt x="434" y="222"/>
                    </a:lnTo>
                    <a:lnTo>
                      <a:pt x="422" y="194"/>
                    </a:lnTo>
                    <a:lnTo>
                      <a:pt x="406" y="168"/>
                    </a:lnTo>
                    <a:lnTo>
                      <a:pt x="406" y="168"/>
                    </a:lnTo>
                    <a:lnTo>
                      <a:pt x="390" y="146"/>
                    </a:lnTo>
                    <a:lnTo>
                      <a:pt x="380" y="136"/>
                    </a:lnTo>
                    <a:lnTo>
                      <a:pt x="370" y="128"/>
                    </a:lnTo>
                    <a:lnTo>
                      <a:pt x="370" y="128"/>
                    </a:lnTo>
                    <a:lnTo>
                      <a:pt x="346" y="116"/>
                    </a:lnTo>
                    <a:lnTo>
                      <a:pt x="324" y="106"/>
                    </a:lnTo>
                    <a:lnTo>
                      <a:pt x="298" y="100"/>
                    </a:lnTo>
                    <a:lnTo>
                      <a:pt x="272" y="98"/>
                    </a:lnTo>
                    <a:lnTo>
                      <a:pt x="272" y="98"/>
                    </a:lnTo>
                    <a:lnTo>
                      <a:pt x="254" y="100"/>
                    </a:lnTo>
                    <a:lnTo>
                      <a:pt x="238" y="102"/>
                    </a:lnTo>
                    <a:lnTo>
                      <a:pt x="202" y="110"/>
                    </a:lnTo>
                    <a:lnTo>
                      <a:pt x="202" y="110"/>
                    </a:lnTo>
                    <a:lnTo>
                      <a:pt x="190" y="118"/>
                    </a:lnTo>
                    <a:lnTo>
                      <a:pt x="190" y="118"/>
                    </a:lnTo>
                    <a:lnTo>
                      <a:pt x="164" y="138"/>
                    </a:lnTo>
                    <a:lnTo>
                      <a:pt x="140" y="160"/>
                    </a:lnTo>
                    <a:lnTo>
                      <a:pt x="140" y="160"/>
                    </a:lnTo>
                    <a:lnTo>
                      <a:pt x="128" y="176"/>
                    </a:lnTo>
                    <a:lnTo>
                      <a:pt x="120" y="192"/>
                    </a:lnTo>
                    <a:lnTo>
                      <a:pt x="114" y="208"/>
                    </a:lnTo>
                    <a:lnTo>
                      <a:pt x="110" y="224"/>
                    </a:lnTo>
                    <a:lnTo>
                      <a:pt x="110" y="224"/>
                    </a:lnTo>
                    <a:lnTo>
                      <a:pt x="108" y="232"/>
                    </a:lnTo>
                    <a:lnTo>
                      <a:pt x="108" y="232"/>
                    </a:lnTo>
                    <a:lnTo>
                      <a:pt x="106" y="240"/>
                    </a:lnTo>
                    <a:lnTo>
                      <a:pt x="102" y="248"/>
                    </a:lnTo>
                    <a:lnTo>
                      <a:pt x="94" y="262"/>
                    </a:lnTo>
                    <a:lnTo>
                      <a:pt x="84" y="274"/>
                    </a:lnTo>
                    <a:lnTo>
                      <a:pt x="74" y="282"/>
                    </a:lnTo>
                    <a:lnTo>
                      <a:pt x="74" y="282"/>
                    </a:lnTo>
                    <a:lnTo>
                      <a:pt x="72" y="284"/>
                    </a:lnTo>
                    <a:lnTo>
                      <a:pt x="66" y="286"/>
                    </a:lnTo>
                    <a:lnTo>
                      <a:pt x="62" y="288"/>
                    </a:lnTo>
                    <a:lnTo>
                      <a:pt x="60" y="290"/>
                    </a:lnTo>
                    <a:lnTo>
                      <a:pt x="60" y="290"/>
                    </a:lnTo>
                    <a:lnTo>
                      <a:pt x="52" y="294"/>
                    </a:lnTo>
                    <a:lnTo>
                      <a:pt x="44" y="296"/>
                    </a:lnTo>
                    <a:lnTo>
                      <a:pt x="44" y="296"/>
                    </a:lnTo>
                    <a:lnTo>
                      <a:pt x="30" y="294"/>
                    </a:lnTo>
                    <a:lnTo>
                      <a:pt x="24" y="292"/>
                    </a:lnTo>
                    <a:lnTo>
                      <a:pt x="22" y="290"/>
                    </a:lnTo>
                    <a:lnTo>
                      <a:pt x="22" y="290"/>
                    </a:lnTo>
                    <a:lnTo>
                      <a:pt x="12" y="286"/>
                    </a:lnTo>
                    <a:lnTo>
                      <a:pt x="6" y="276"/>
                    </a:lnTo>
                    <a:lnTo>
                      <a:pt x="2" y="266"/>
                    </a:lnTo>
                    <a:lnTo>
                      <a:pt x="2" y="250"/>
                    </a:lnTo>
                    <a:lnTo>
                      <a:pt x="2" y="250"/>
                    </a:lnTo>
                    <a:lnTo>
                      <a:pt x="4" y="220"/>
                    </a:lnTo>
                    <a:lnTo>
                      <a:pt x="12" y="192"/>
                    </a:lnTo>
                    <a:lnTo>
                      <a:pt x="22" y="162"/>
                    </a:lnTo>
                    <a:lnTo>
                      <a:pt x="36" y="136"/>
                    </a:lnTo>
                    <a:lnTo>
                      <a:pt x="36" y="136"/>
                    </a:lnTo>
                    <a:lnTo>
                      <a:pt x="46" y="116"/>
                    </a:lnTo>
                    <a:lnTo>
                      <a:pt x="60" y="98"/>
                    </a:lnTo>
                    <a:lnTo>
                      <a:pt x="72" y="82"/>
                    </a:lnTo>
                    <a:lnTo>
                      <a:pt x="88" y="68"/>
                    </a:lnTo>
                    <a:lnTo>
                      <a:pt x="104" y="54"/>
                    </a:lnTo>
                    <a:lnTo>
                      <a:pt x="120" y="44"/>
                    </a:lnTo>
                    <a:lnTo>
                      <a:pt x="138" y="32"/>
                    </a:lnTo>
                    <a:lnTo>
                      <a:pt x="156" y="24"/>
                    </a:lnTo>
                    <a:lnTo>
                      <a:pt x="156" y="24"/>
                    </a:lnTo>
                    <a:lnTo>
                      <a:pt x="184" y="14"/>
                    </a:lnTo>
                    <a:lnTo>
                      <a:pt x="212" y="8"/>
                    </a:lnTo>
                    <a:lnTo>
                      <a:pt x="242" y="2"/>
                    </a:lnTo>
                    <a:lnTo>
                      <a:pt x="272" y="2"/>
                    </a:lnTo>
                    <a:lnTo>
                      <a:pt x="272" y="2"/>
                    </a:lnTo>
                    <a:lnTo>
                      <a:pt x="296" y="2"/>
                    </a:lnTo>
                    <a:lnTo>
                      <a:pt x="322" y="6"/>
                    </a:lnTo>
                    <a:lnTo>
                      <a:pt x="346" y="10"/>
                    </a:lnTo>
                    <a:lnTo>
                      <a:pt x="370" y="18"/>
                    </a:lnTo>
                    <a:lnTo>
                      <a:pt x="392" y="28"/>
                    </a:lnTo>
                    <a:lnTo>
                      <a:pt x="414" y="40"/>
                    </a:lnTo>
                    <a:lnTo>
                      <a:pt x="436" y="52"/>
                    </a:lnTo>
                    <a:lnTo>
                      <a:pt x="454" y="68"/>
                    </a:lnTo>
                    <a:lnTo>
                      <a:pt x="454" y="68"/>
                    </a:lnTo>
                    <a:lnTo>
                      <a:pt x="474" y="88"/>
                    </a:lnTo>
                    <a:lnTo>
                      <a:pt x="490" y="108"/>
                    </a:lnTo>
                    <a:lnTo>
                      <a:pt x="506" y="128"/>
                    </a:lnTo>
                    <a:lnTo>
                      <a:pt x="518" y="150"/>
                    </a:lnTo>
                    <a:lnTo>
                      <a:pt x="528" y="174"/>
                    </a:lnTo>
                    <a:lnTo>
                      <a:pt x="534" y="198"/>
                    </a:lnTo>
                    <a:lnTo>
                      <a:pt x="540" y="222"/>
                    </a:lnTo>
                    <a:lnTo>
                      <a:pt x="542" y="248"/>
                    </a:lnTo>
                    <a:lnTo>
                      <a:pt x="542" y="248"/>
                    </a:lnTo>
                    <a:lnTo>
                      <a:pt x="542" y="260"/>
                    </a:lnTo>
                    <a:lnTo>
                      <a:pt x="540" y="270"/>
                    </a:lnTo>
                    <a:lnTo>
                      <a:pt x="536" y="278"/>
                    </a:lnTo>
                    <a:lnTo>
                      <a:pt x="532" y="284"/>
                    </a:lnTo>
                    <a:lnTo>
                      <a:pt x="532" y="284"/>
                    </a:lnTo>
                    <a:lnTo>
                      <a:pt x="526" y="290"/>
                    </a:lnTo>
                    <a:lnTo>
                      <a:pt x="522" y="290"/>
                    </a:lnTo>
                    <a:lnTo>
                      <a:pt x="522" y="290"/>
                    </a:lnTo>
                    <a:lnTo>
                      <a:pt x="518" y="292"/>
                    </a:lnTo>
                    <a:lnTo>
                      <a:pt x="514" y="294"/>
                    </a:lnTo>
                    <a:lnTo>
                      <a:pt x="502" y="296"/>
                    </a:lnTo>
                    <a:lnTo>
                      <a:pt x="502" y="296"/>
                    </a:lnTo>
                    <a:lnTo>
                      <a:pt x="492" y="294"/>
                    </a:lnTo>
                    <a:lnTo>
                      <a:pt x="486" y="292"/>
                    </a:lnTo>
                    <a:lnTo>
                      <a:pt x="484" y="290"/>
                    </a:lnTo>
                    <a:lnTo>
                      <a:pt x="484" y="290"/>
                    </a:lnTo>
                    <a:lnTo>
                      <a:pt x="480" y="288"/>
                    </a:lnTo>
                    <a:lnTo>
                      <a:pt x="476" y="286"/>
                    </a:lnTo>
                    <a:lnTo>
                      <a:pt x="472" y="284"/>
                    </a:lnTo>
                    <a:lnTo>
                      <a:pt x="470" y="282"/>
                    </a:lnTo>
                    <a:lnTo>
                      <a:pt x="470" y="282"/>
                    </a:lnTo>
                    <a:lnTo>
                      <a:pt x="458" y="272"/>
                    </a:lnTo>
                    <a:lnTo>
                      <a:pt x="448" y="260"/>
                    </a:lnTo>
                    <a:lnTo>
                      <a:pt x="440" y="246"/>
                    </a:lnTo>
                    <a:lnTo>
                      <a:pt x="432" y="230"/>
                    </a:lnTo>
                    <a:lnTo>
                      <a:pt x="432" y="230"/>
                    </a:lnTo>
                    <a:lnTo>
                      <a:pt x="432" y="228"/>
                    </a:lnTo>
                    <a:lnTo>
                      <a:pt x="432" y="228"/>
                    </a:lnTo>
                    <a:lnTo>
                      <a:pt x="432" y="230"/>
                    </a:lnTo>
                    <a:lnTo>
                      <a:pt x="432" y="230"/>
                    </a:lnTo>
                    <a:lnTo>
                      <a:pt x="440" y="246"/>
                    </a:lnTo>
                    <a:lnTo>
                      <a:pt x="448" y="262"/>
                    </a:lnTo>
                    <a:lnTo>
                      <a:pt x="458" y="274"/>
                    </a:lnTo>
                    <a:lnTo>
                      <a:pt x="470" y="282"/>
                    </a:lnTo>
                    <a:lnTo>
                      <a:pt x="470" y="282"/>
                    </a:lnTo>
                    <a:lnTo>
                      <a:pt x="472" y="284"/>
                    </a:lnTo>
                    <a:lnTo>
                      <a:pt x="476" y="286"/>
                    </a:lnTo>
                    <a:lnTo>
                      <a:pt x="480" y="288"/>
                    </a:lnTo>
                    <a:lnTo>
                      <a:pt x="484" y="292"/>
                    </a:lnTo>
                    <a:lnTo>
                      <a:pt x="484" y="292"/>
                    </a:lnTo>
                    <a:lnTo>
                      <a:pt x="492" y="294"/>
                    </a:lnTo>
                    <a:lnTo>
                      <a:pt x="502" y="296"/>
                    </a:lnTo>
                    <a:lnTo>
                      <a:pt x="502" y="296"/>
                    </a:lnTo>
                    <a:lnTo>
                      <a:pt x="514" y="294"/>
                    </a:lnTo>
                    <a:lnTo>
                      <a:pt x="522" y="292"/>
                    </a:lnTo>
                    <a:lnTo>
                      <a:pt x="522" y="292"/>
                    </a:lnTo>
                    <a:lnTo>
                      <a:pt x="526" y="290"/>
                    </a:lnTo>
                    <a:lnTo>
                      <a:pt x="532" y="284"/>
                    </a:lnTo>
                    <a:lnTo>
                      <a:pt x="532" y="284"/>
                    </a:lnTo>
                    <a:lnTo>
                      <a:pt x="538" y="278"/>
                    </a:lnTo>
                    <a:lnTo>
                      <a:pt x="540" y="270"/>
                    </a:lnTo>
                    <a:lnTo>
                      <a:pt x="544" y="260"/>
                    </a:lnTo>
                    <a:lnTo>
                      <a:pt x="544" y="248"/>
                    </a:lnTo>
                    <a:lnTo>
                      <a:pt x="544" y="248"/>
                    </a:lnTo>
                    <a:lnTo>
                      <a:pt x="540" y="222"/>
                    </a:lnTo>
                    <a:lnTo>
                      <a:pt x="536" y="198"/>
                    </a:lnTo>
                    <a:lnTo>
                      <a:pt x="528" y="174"/>
                    </a:lnTo>
                    <a:lnTo>
                      <a:pt x="518" y="150"/>
                    </a:lnTo>
                    <a:lnTo>
                      <a:pt x="506" y="128"/>
                    </a:lnTo>
                    <a:lnTo>
                      <a:pt x="492" y="106"/>
                    </a:lnTo>
                    <a:lnTo>
                      <a:pt x="474" y="86"/>
                    </a:lnTo>
                    <a:lnTo>
                      <a:pt x="456" y="68"/>
                    </a:lnTo>
                    <a:lnTo>
                      <a:pt x="456" y="68"/>
                    </a:lnTo>
                    <a:lnTo>
                      <a:pt x="436" y="52"/>
                    </a:lnTo>
                    <a:lnTo>
                      <a:pt x="414" y="38"/>
                    </a:lnTo>
                    <a:lnTo>
                      <a:pt x="392" y="28"/>
                    </a:lnTo>
                    <a:lnTo>
                      <a:pt x="370" y="18"/>
                    </a:lnTo>
                    <a:lnTo>
                      <a:pt x="346" y="10"/>
                    </a:lnTo>
                    <a:lnTo>
                      <a:pt x="322" y="4"/>
                    </a:lnTo>
                    <a:lnTo>
                      <a:pt x="298" y="2"/>
                    </a:lnTo>
                    <a:lnTo>
                      <a:pt x="272" y="0"/>
                    </a:lnTo>
                    <a:close/>
                  </a:path>
                </a:pathLst>
              </a:custGeom>
              <a:solidFill>
                <a:srgbClr val="C8C4C1"/>
              </a:solidFill>
              <a:ln>
                <a:noFill/>
              </a:ln>
            </p:spPr>
            <p:txBody>
              <a:bodyPr vert="horz" wrap="square" lIns="91440" tIns="45720" rIns="91440" bIns="45720" numCol="1" anchor="t" anchorCtr="0" compatLnSpc="1"/>
              <a:lstStyle/>
              <a:p>
                <a:endParaRPr lang="zh-CN" altLang="en-US"/>
              </a:p>
            </p:txBody>
          </p:sp>
          <p:sp>
            <p:nvSpPr>
              <p:cNvPr id="847" name="Freeform 226"/>
              <p:cNvSpPr/>
              <p:nvPr/>
            </p:nvSpPr>
            <p:spPr bwMode="auto">
              <a:xfrm>
                <a:off x="2619" y="3267"/>
                <a:ext cx="544" cy="296"/>
              </a:xfrm>
              <a:custGeom>
                <a:avLst/>
                <a:gdLst>
                  <a:gd name="T0" fmla="*/ 212 w 544"/>
                  <a:gd name="T1" fmla="*/ 6 h 296"/>
                  <a:gd name="T2" fmla="*/ 138 w 544"/>
                  <a:gd name="T3" fmla="*/ 32 h 296"/>
                  <a:gd name="T4" fmla="*/ 72 w 544"/>
                  <a:gd name="T5" fmla="*/ 82 h 296"/>
                  <a:gd name="T6" fmla="*/ 34 w 544"/>
                  <a:gd name="T7" fmla="*/ 136 h 296"/>
                  <a:gd name="T8" fmla="*/ 0 w 544"/>
                  <a:gd name="T9" fmla="*/ 252 h 296"/>
                  <a:gd name="T10" fmla="*/ 12 w 544"/>
                  <a:gd name="T11" fmla="*/ 286 h 296"/>
                  <a:gd name="T12" fmla="*/ 44 w 544"/>
                  <a:gd name="T13" fmla="*/ 296 h 296"/>
                  <a:gd name="T14" fmla="*/ 60 w 544"/>
                  <a:gd name="T15" fmla="*/ 292 h 296"/>
                  <a:gd name="T16" fmla="*/ 74 w 544"/>
                  <a:gd name="T17" fmla="*/ 282 h 296"/>
                  <a:gd name="T18" fmla="*/ 104 w 544"/>
                  <a:gd name="T19" fmla="*/ 248 h 296"/>
                  <a:gd name="T20" fmla="*/ 110 w 544"/>
                  <a:gd name="T21" fmla="*/ 224 h 296"/>
                  <a:gd name="T22" fmla="*/ 128 w 544"/>
                  <a:gd name="T23" fmla="*/ 176 h 296"/>
                  <a:gd name="T24" fmla="*/ 190 w 544"/>
                  <a:gd name="T25" fmla="*/ 120 h 296"/>
                  <a:gd name="T26" fmla="*/ 238 w 544"/>
                  <a:gd name="T27" fmla="*/ 104 h 296"/>
                  <a:gd name="T28" fmla="*/ 298 w 544"/>
                  <a:gd name="T29" fmla="*/ 102 h 296"/>
                  <a:gd name="T30" fmla="*/ 370 w 544"/>
                  <a:gd name="T31" fmla="*/ 130 h 296"/>
                  <a:gd name="T32" fmla="*/ 406 w 544"/>
                  <a:gd name="T33" fmla="*/ 170 h 296"/>
                  <a:gd name="T34" fmla="*/ 434 w 544"/>
                  <a:gd name="T35" fmla="*/ 224 h 296"/>
                  <a:gd name="T36" fmla="*/ 434 w 544"/>
                  <a:gd name="T37" fmla="*/ 222 h 296"/>
                  <a:gd name="T38" fmla="*/ 406 w 544"/>
                  <a:gd name="T39" fmla="*/ 168 h 296"/>
                  <a:gd name="T40" fmla="*/ 370 w 544"/>
                  <a:gd name="T41" fmla="*/ 128 h 296"/>
                  <a:gd name="T42" fmla="*/ 272 w 544"/>
                  <a:gd name="T43" fmla="*/ 98 h 296"/>
                  <a:gd name="T44" fmla="*/ 202 w 544"/>
                  <a:gd name="T45" fmla="*/ 110 h 296"/>
                  <a:gd name="T46" fmla="*/ 164 w 544"/>
                  <a:gd name="T47" fmla="*/ 138 h 296"/>
                  <a:gd name="T48" fmla="*/ 120 w 544"/>
                  <a:gd name="T49" fmla="*/ 192 h 296"/>
                  <a:gd name="T50" fmla="*/ 108 w 544"/>
                  <a:gd name="T51" fmla="*/ 232 h 296"/>
                  <a:gd name="T52" fmla="*/ 94 w 544"/>
                  <a:gd name="T53" fmla="*/ 262 h 296"/>
                  <a:gd name="T54" fmla="*/ 72 w 544"/>
                  <a:gd name="T55" fmla="*/ 284 h 296"/>
                  <a:gd name="T56" fmla="*/ 60 w 544"/>
                  <a:gd name="T57" fmla="*/ 290 h 296"/>
                  <a:gd name="T58" fmla="*/ 30 w 544"/>
                  <a:gd name="T59" fmla="*/ 294 h 296"/>
                  <a:gd name="T60" fmla="*/ 12 w 544"/>
                  <a:gd name="T61" fmla="*/ 286 h 296"/>
                  <a:gd name="T62" fmla="*/ 2 w 544"/>
                  <a:gd name="T63" fmla="*/ 250 h 296"/>
                  <a:gd name="T64" fmla="*/ 36 w 544"/>
                  <a:gd name="T65" fmla="*/ 136 h 296"/>
                  <a:gd name="T66" fmla="*/ 72 w 544"/>
                  <a:gd name="T67" fmla="*/ 82 h 296"/>
                  <a:gd name="T68" fmla="*/ 138 w 544"/>
                  <a:gd name="T69" fmla="*/ 32 h 296"/>
                  <a:gd name="T70" fmla="*/ 212 w 544"/>
                  <a:gd name="T71" fmla="*/ 8 h 296"/>
                  <a:gd name="T72" fmla="*/ 296 w 544"/>
                  <a:gd name="T73" fmla="*/ 2 h 296"/>
                  <a:gd name="T74" fmla="*/ 392 w 544"/>
                  <a:gd name="T75" fmla="*/ 28 h 296"/>
                  <a:gd name="T76" fmla="*/ 454 w 544"/>
                  <a:gd name="T77" fmla="*/ 68 h 296"/>
                  <a:gd name="T78" fmla="*/ 518 w 544"/>
                  <a:gd name="T79" fmla="*/ 150 h 296"/>
                  <a:gd name="T80" fmla="*/ 542 w 544"/>
                  <a:gd name="T81" fmla="*/ 248 h 296"/>
                  <a:gd name="T82" fmla="*/ 536 w 544"/>
                  <a:gd name="T83" fmla="*/ 278 h 296"/>
                  <a:gd name="T84" fmla="*/ 522 w 544"/>
                  <a:gd name="T85" fmla="*/ 290 h 296"/>
                  <a:gd name="T86" fmla="*/ 502 w 544"/>
                  <a:gd name="T87" fmla="*/ 296 h 296"/>
                  <a:gd name="T88" fmla="*/ 484 w 544"/>
                  <a:gd name="T89" fmla="*/ 290 h 296"/>
                  <a:gd name="T90" fmla="*/ 472 w 544"/>
                  <a:gd name="T91" fmla="*/ 284 h 296"/>
                  <a:gd name="T92" fmla="*/ 448 w 544"/>
                  <a:gd name="T93" fmla="*/ 260 h 296"/>
                  <a:gd name="T94" fmla="*/ 432 w 544"/>
                  <a:gd name="T95" fmla="*/ 228 h 296"/>
                  <a:gd name="T96" fmla="*/ 440 w 544"/>
                  <a:gd name="T97" fmla="*/ 246 h 296"/>
                  <a:gd name="T98" fmla="*/ 470 w 544"/>
                  <a:gd name="T99" fmla="*/ 282 h 296"/>
                  <a:gd name="T100" fmla="*/ 484 w 544"/>
                  <a:gd name="T101" fmla="*/ 292 h 296"/>
                  <a:gd name="T102" fmla="*/ 502 w 544"/>
                  <a:gd name="T103" fmla="*/ 296 h 296"/>
                  <a:gd name="T104" fmla="*/ 526 w 544"/>
                  <a:gd name="T105" fmla="*/ 290 h 296"/>
                  <a:gd name="T106" fmla="*/ 540 w 544"/>
                  <a:gd name="T107" fmla="*/ 270 h 296"/>
                  <a:gd name="T108" fmla="*/ 540 w 544"/>
                  <a:gd name="T109" fmla="*/ 222 h 296"/>
                  <a:gd name="T110" fmla="*/ 506 w 544"/>
                  <a:gd name="T111" fmla="*/ 128 h 296"/>
                  <a:gd name="T112" fmla="*/ 456 w 544"/>
                  <a:gd name="T113" fmla="*/ 68 h 296"/>
                  <a:gd name="T114" fmla="*/ 370 w 544"/>
                  <a:gd name="T115" fmla="*/ 18 h 296"/>
                  <a:gd name="T116" fmla="*/ 272 w 544"/>
                  <a:gd name="T117"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44" h="296">
                    <a:moveTo>
                      <a:pt x="272" y="0"/>
                    </a:moveTo>
                    <a:lnTo>
                      <a:pt x="272" y="0"/>
                    </a:lnTo>
                    <a:lnTo>
                      <a:pt x="242" y="2"/>
                    </a:lnTo>
                    <a:lnTo>
                      <a:pt x="212" y="6"/>
                    </a:lnTo>
                    <a:lnTo>
                      <a:pt x="184" y="14"/>
                    </a:lnTo>
                    <a:lnTo>
                      <a:pt x="156" y="24"/>
                    </a:lnTo>
                    <a:lnTo>
                      <a:pt x="156" y="24"/>
                    </a:lnTo>
                    <a:lnTo>
                      <a:pt x="138" y="32"/>
                    </a:lnTo>
                    <a:lnTo>
                      <a:pt x="120" y="42"/>
                    </a:lnTo>
                    <a:lnTo>
                      <a:pt x="102" y="54"/>
                    </a:lnTo>
                    <a:lnTo>
                      <a:pt x="88" y="68"/>
                    </a:lnTo>
                    <a:lnTo>
                      <a:pt x="72" y="82"/>
                    </a:lnTo>
                    <a:lnTo>
                      <a:pt x="58" y="98"/>
                    </a:lnTo>
                    <a:lnTo>
                      <a:pt x="46" y="116"/>
                    </a:lnTo>
                    <a:lnTo>
                      <a:pt x="34" y="136"/>
                    </a:lnTo>
                    <a:lnTo>
                      <a:pt x="34" y="136"/>
                    </a:lnTo>
                    <a:lnTo>
                      <a:pt x="22" y="162"/>
                    </a:lnTo>
                    <a:lnTo>
                      <a:pt x="12" y="192"/>
                    </a:lnTo>
                    <a:lnTo>
                      <a:pt x="4" y="220"/>
                    </a:lnTo>
                    <a:lnTo>
                      <a:pt x="0" y="252"/>
                    </a:lnTo>
                    <a:lnTo>
                      <a:pt x="0" y="252"/>
                    </a:lnTo>
                    <a:lnTo>
                      <a:pt x="2" y="266"/>
                    </a:lnTo>
                    <a:lnTo>
                      <a:pt x="6" y="278"/>
                    </a:lnTo>
                    <a:lnTo>
                      <a:pt x="12" y="286"/>
                    </a:lnTo>
                    <a:lnTo>
                      <a:pt x="22" y="292"/>
                    </a:lnTo>
                    <a:lnTo>
                      <a:pt x="22" y="292"/>
                    </a:lnTo>
                    <a:lnTo>
                      <a:pt x="30" y="294"/>
                    </a:lnTo>
                    <a:lnTo>
                      <a:pt x="44" y="296"/>
                    </a:lnTo>
                    <a:lnTo>
                      <a:pt x="44" y="296"/>
                    </a:lnTo>
                    <a:lnTo>
                      <a:pt x="52" y="294"/>
                    </a:lnTo>
                    <a:lnTo>
                      <a:pt x="60" y="292"/>
                    </a:lnTo>
                    <a:lnTo>
                      <a:pt x="60" y="292"/>
                    </a:lnTo>
                    <a:lnTo>
                      <a:pt x="62" y="288"/>
                    </a:lnTo>
                    <a:lnTo>
                      <a:pt x="68" y="286"/>
                    </a:lnTo>
                    <a:lnTo>
                      <a:pt x="72" y="284"/>
                    </a:lnTo>
                    <a:lnTo>
                      <a:pt x="74" y="282"/>
                    </a:lnTo>
                    <a:lnTo>
                      <a:pt x="74" y="282"/>
                    </a:lnTo>
                    <a:lnTo>
                      <a:pt x="84" y="274"/>
                    </a:lnTo>
                    <a:lnTo>
                      <a:pt x="94" y="262"/>
                    </a:lnTo>
                    <a:lnTo>
                      <a:pt x="104" y="248"/>
                    </a:lnTo>
                    <a:lnTo>
                      <a:pt x="106" y="240"/>
                    </a:lnTo>
                    <a:lnTo>
                      <a:pt x="108" y="232"/>
                    </a:lnTo>
                    <a:lnTo>
                      <a:pt x="108" y="232"/>
                    </a:lnTo>
                    <a:lnTo>
                      <a:pt x="110" y="224"/>
                    </a:lnTo>
                    <a:lnTo>
                      <a:pt x="110" y="224"/>
                    </a:lnTo>
                    <a:lnTo>
                      <a:pt x="114" y="208"/>
                    </a:lnTo>
                    <a:lnTo>
                      <a:pt x="120" y="192"/>
                    </a:lnTo>
                    <a:lnTo>
                      <a:pt x="128" y="176"/>
                    </a:lnTo>
                    <a:lnTo>
                      <a:pt x="140" y="160"/>
                    </a:lnTo>
                    <a:lnTo>
                      <a:pt x="140" y="160"/>
                    </a:lnTo>
                    <a:lnTo>
                      <a:pt x="164" y="138"/>
                    </a:lnTo>
                    <a:lnTo>
                      <a:pt x="190" y="120"/>
                    </a:lnTo>
                    <a:lnTo>
                      <a:pt x="190" y="120"/>
                    </a:lnTo>
                    <a:lnTo>
                      <a:pt x="202" y="110"/>
                    </a:lnTo>
                    <a:lnTo>
                      <a:pt x="202" y="110"/>
                    </a:lnTo>
                    <a:lnTo>
                      <a:pt x="238" y="104"/>
                    </a:lnTo>
                    <a:lnTo>
                      <a:pt x="254" y="100"/>
                    </a:lnTo>
                    <a:lnTo>
                      <a:pt x="272" y="100"/>
                    </a:lnTo>
                    <a:lnTo>
                      <a:pt x="272" y="100"/>
                    </a:lnTo>
                    <a:lnTo>
                      <a:pt x="298" y="102"/>
                    </a:lnTo>
                    <a:lnTo>
                      <a:pt x="324" y="106"/>
                    </a:lnTo>
                    <a:lnTo>
                      <a:pt x="346" y="116"/>
                    </a:lnTo>
                    <a:lnTo>
                      <a:pt x="370" y="130"/>
                    </a:lnTo>
                    <a:lnTo>
                      <a:pt x="370" y="130"/>
                    </a:lnTo>
                    <a:lnTo>
                      <a:pt x="380" y="138"/>
                    </a:lnTo>
                    <a:lnTo>
                      <a:pt x="390" y="148"/>
                    </a:lnTo>
                    <a:lnTo>
                      <a:pt x="406" y="170"/>
                    </a:lnTo>
                    <a:lnTo>
                      <a:pt x="406" y="170"/>
                    </a:lnTo>
                    <a:lnTo>
                      <a:pt x="422" y="196"/>
                    </a:lnTo>
                    <a:lnTo>
                      <a:pt x="434" y="222"/>
                    </a:lnTo>
                    <a:lnTo>
                      <a:pt x="434" y="222"/>
                    </a:lnTo>
                    <a:lnTo>
                      <a:pt x="434" y="224"/>
                    </a:lnTo>
                    <a:lnTo>
                      <a:pt x="434" y="224"/>
                    </a:lnTo>
                    <a:lnTo>
                      <a:pt x="434" y="222"/>
                    </a:lnTo>
                    <a:lnTo>
                      <a:pt x="434" y="222"/>
                    </a:lnTo>
                    <a:lnTo>
                      <a:pt x="434" y="222"/>
                    </a:lnTo>
                    <a:lnTo>
                      <a:pt x="434" y="222"/>
                    </a:lnTo>
                    <a:lnTo>
                      <a:pt x="422" y="194"/>
                    </a:lnTo>
                    <a:lnTo>
                      <a:pt x="406" y="168"/>
                    </a:lnTo>
                    <a:lnTo>
                      <a:pt x="406" y="168"/>
                    </a:lnTo>
                    <a:lnTo>
                      <a:pt x="390" y="146"/>
                    </a:lnTo>
                    <a:lnTo>
                      <a:pt x="380" y="136"/>
                    </a:lnTo>
                    <a:lnTo>
                      <a:pt x="370" y="128"/>
                    </a:lnTo>
                    <a:lnTo>
                      <a:pt x="370" y="128"/>
                    </a:lnTo>
                    <a:lnTo>
                      <a:pt x="346" y="116"/>
                    </a:lnTo>
                    <a:lnTo>
                      <a:pt x="324" y="106"/>
                    </a:lnTo>
                    <a:lnTo>
                      <a:pt x="298" y="100"/>
                    </a:lnTo>
                    <a:lnTo>
                      <a:pt x="272" y="98"/>
                    </a:lnTo>
                    <a:lnTo>
                      <a:pt x="272" y="98"/>
                    </a:lnTo>
                    <a:lnTo>
                      <a:pt x="254" y="100"/>
                    </a:lnTo>
                    <a:lnTo>
                      <a:pt x="238" y="102"/>
                    </a:lnTo>
                    <a:lnTo>
                      <a:pt x="202" y="110"/>
                    </a:lnTo>
                    <a:lnTo>
                      <a:pt x="202" y="110"/>
                    </a:lnTo>
                    <a:lnTo>
                      <a:pt x="190" y="118"/>
                    </a:lnTo>
                    <a:lnTo>
                      <a:pt x="190" y="118"/>
                    </a:lnTo>
                    <a:lnTo>
                      <a:pt x="164" y="138"/>
                    </a:lnTo>
                    <a:lnTo>
                      <a:pt x="140" y="160"/>
                    </a:lnTo>
                    <a:lnTo>
                      <a:pt x="140" y="160"/>
                    </a:lnTo>
                    <a:lnTo>
                      <a:pt x="128" y="176"/>
                    </a:lnTo>
                    <a:lnTo>
                      <a:pt x="120" y="192"/>
                    </a:lnTo>
                    <a:lnTo>
                      <a:pt x="114" y="208"/>
                    </a:lnTo>
                    <a:lnTo>
                      <a:pt x="110" y="224"/>
                    </a:lnTo>
                    <a:lnTo>
                      <a:pt x="110" y="224"/>
                    </a:lnTo>
                    <a:lnTo>
                      <a:pt x="108" y="232"/>
                    </a:lnTo>
                    <a:lnTo>
                      <a:pt x="108" y="232"/>
                    </a:lnTo>
                    <a:lnTo>
                      <a:pt x="106" y="240"/>
                    </a:lnTo>
                    <a:lnTo>
                      <a:pt x="102" y="248"/>
                    </a:lnTo>
                    <a:lnTo>
                      <a:pt x="94" y="262"/>
                    </a:lnTo>
                    <a:lnTo>
                      <a:pt x="84" y="274"/>
                    </a:lnTo>
                    <a:lnTo>
                      <a:pt x="74" y="282"/>
                    </a:lnTo>
                    <a:lnTo>
                      <a:pt x="74" y="282"/>
                    </a:lnTo>
                    <a:lnTo>
                      <a:pt x="72" y="284"/>
                    </a:lnTo>
                    <a:lnTo>
                      <a:pt x="66" y="286"/>
                    </a:lnTo>
                    <a:lnTo>
                      <a:pt x="62" y="288"/>
                    </a:lnTo>
                    <a:lnTo>
                      <a:pt x="60" y="290"/>
                    </a:lnTo>
                    <a:lnTo>
                      <a:pt x="60" y="290"/>
                    </a:lnTo>
                    <a:lnTo>
                      <a:pt x="52" y="294"/>
                    </a:lnTo>
                    <a:lnTo>
                      <a:pt x="44" y="296"/>
                    </a:lnTo>
                    <a:lnTo>
                      <a:pt x="44" y="296"/>
                    </a:lnTo>
                    <a:lnTo>
                      <a:pt x="30" y="294"/>
                    </a:lnTo>
                    <a:lnTo>
                      <a:pt x="24" y="292"/>
                    </a:lnTo>
                    <a:lnTo>
                      <a:pt x="22" y="290"/>
                    </a:lnTo>
                    <a:lnTo>
                      <a:pt x="22" y="290"/>
                    </a:lnTo>
                    <a:lnTo>
                      <a:pt x="12" y="286"/>
                    </a:lnTo>
                    <a:lnTo>
                      <a:pt x="6" y="276"/>
                    </a:lnTo>
                    <a:lnTo>
                      <a:pt x="2" y="266"/>
                    </a:lnTo>
                    <a:lnTo>
                      <a:pt x="2" y="250"/>
                    </a:lnTo>
                    <a:lnTo>
                      <a:pt x="2" y="250"/>
                    </a:lnTo>
                    <a:lnTo>
                      <a:pt x="4" y="220"/>
                    </a:lnTo>
                    <a:lnTo>
                      <a:pt x="12" y="192"/>
                    </a:lnTo>
                    <a:lnTo>
                      <a:pt x="22" y="162"/>
                    </a:lnTo>
                    <a:lnTo>
                      <a:pt x="36" y="136"/>
                    </a:lnTo>
                    <a:lnTo>
                      <a:pt x="36" y="136"/>
                    </a:lnTo>
                    <a:lnTo>
                      <a:pt x="46" y="116"/>
                    </a:lnTo>
                    <a:lnTo>
                      <a:pt x="60" y="98"/>
                    </a:lnTo>
                    <a:lnTo>
                      <a:pt x="72" y="82"/>
                    </a:lnTo>
                    <a:lnTo>
                      <a:pt x="88" y="68"/>
                    </a:lnTo>
                    <a:lnTo>
                      <a:pt x="104" y="54"/>
                    </a:lnTo>
                    <a:lnTo>
                      <a:pt x="120" y="44"/>
                    </a:lnTo>
                    <a:lnTo>
                      <a:pt x="138" y="32"/>
                    </a:lnTo>
                    <a:lnTo>
                      <a:pt x="156" y="24"/>
                    </a:lnTo>
                    <a:lnTo>
                      <a:pt x="156" y="24"/>
                    </a:lnTo>
                    <a:lnTo>
                      <a:pt x="184" y="14"/>
                    </a:lnTo>
                    <a:lnTo>
                      <a:pt x="212" y="8"/>
                    </a:lnTo>
                    <a:lnTo>
                      <a:pt x="242" y="2"/>
                    </a:lnTo>
                    <a:lnTo>
                      <a:pt x="272" y="2"/>
                    </a:lnTo>
                    <a:lnTo>
                      <a:pt x="272" y="2"/>
                    </a:lnTo>
                    <a:lnTo>
                      <a:pt x="296" y="2"/>
                    </a:lnTo>
                    <a:lnTo>
                      <a:pt x="322" y="6"/>
                    </a:lnTo>
                    <a:lnTo>
                      <a:pt x="346" y="10"/>
                    </a:lnTo>
                    <a:lnTo>
                      <a:pt x="370" y="18"/>
                    </a:lnTo>
                    <a:lnTo>
                      <a:pt x="392" y="28"/>
                    </a:lnTo>
                    <a:lnTo>
                      <a:pt x="414" y="40"/>
                    </a:lnTo>
                    <a:lnTo>
                      <a:pt x="436" y="52"/>
                    </a:lnTo>
                    <a:lnTo>
                      <a:pt x="454" y="68"/>
                    </a:lnTo>
                    <a:lnTo>
                      <a:pt x="454" y="68"/>
                    </a:lnTo>
                    <a:lnTo>
                      <a:pt x="474" y="88"/>
                    </a:lnTo>
                    <a:lnTo>
                      <a:pt x="490" y="108"/>
                    </a:lnTo>
                    <a:lnTo>
                      <a:pt x="506" y="128"/>
                    </a:lnTo>
                    <a:lnTo>
                      <a:pt x="518" y="150"/>
                    </a:lnTo>
                    <a:lnTo>
                      <a:pt x="528" y="174"/>
                    </a:lnTo>
                    <a:lnTo>
                      <a:pt x="534" y="198"/>
                    </a:lnTo>
                    <a:lnTo>
                      <a:pt x="540" y="222"/>
                    </a:lnTo>
                    <a:lnTo>
                      <a:pt x="542" y="248"/>
                    </a:lnTo>
                    <a:lnTo>
                      <a:pt x="542" y="248"/>
                    </a:lnTo>
                    <a:lnTo>
                      <a:pt x="542" y="260"/>
                    </a:lnTo>
                    <a:lnTo>
                      <a:pt x="540" y="270"/>
                    </a:lnTo>
                    <a:lnTo>
                      <a:pt x="536" y="278"/>
                    </a:lnTo>
                    <a:lnTo>
                      <a:pt x="532" y="284"/>
                    </a:lnTo>
                    <a:lnTo>
                      <a:pt x="532" y="284"/>
                    </a:lnTo>
                    <a:lnTo>
                      <a:pt x="526" y="290"/>
                    </a:lnTo>
                    <a:lnTo>
                      <a:pt x="522" y="290"/>
                    </a:lnTo>
                    <a:lnTo>
                      <a:pt x="522" y="290"/>
                    </a:lnTo>
                    <a:lnTo>
                      <a:pt x="518" y="292"/>
                    </a:lnTo>
                    <a:lnTo>
                      <a:pt x="514" y="294"/>
                    </a:lnTo>
                    <a:lnTo>
                      <a:pt x="502" y="296"/>
                    </a:lnTo>
                    <a:lnTo>
                      <a:pt x="502" y="296"/>
                    </a:lnTo>
                    <a:lnTo>
                      <a:pt x="492" y="294"/>
                    </a:lnTo>
                    <a:lnTo>
                      <a:pt x="486" y="292"/>
                    </a:lnTo>
                    <a:lnTo>
                      <a:pt x="484" y="290"/>
                    </a:lnTo>
                    <a:lnTo>
                      <a:pt x="484" y="290"/>
                    </a:lnTo>
                    <a:lnTo>
                      <a:pt x="480" y="288"/>
                    </a:lnTo>
                    <a:lnTo>
                      <a:pt x="476" y="286"/>
                    </a:lnTo>
                    <a:lnTo>
                      <a:pt x="472" y="284"/>
                    </a:lnTo>
                    <a:lnTo>
                      <a:pt x="470" y="282"/>
                    </a:lnTo>
                    <a:lnTo>
                      <a:pt x="470" y="282"/>
                    </a:lnTo>
                    <a:lnTo>
                      <a:pt x="458" y="272"/>
                    </a:lnTo>
                    <a:lnTo>
                      <a:pt x="448" y="260"/>
                    </a:lnTo>
                    <a:lnTo>
                      <a:pt x="440" y="246"/>
                    </a:lnTo>
                    <a:lnTo>
                      <a:pt x="432" y="230"/>
                    </a:lnTo>
                    <a:lnTo>
                      <a:pt x="432" y="230"/>
                    </a:lnTo>
                    <a:lnTo>
                      <a:pt x="432" y="228"/>
                    </a:lnTo>
                    <a:lnTo>
                      <a:pt x="432" y="228"/>
                    </a:lnTo>
                    <a:lnTo>
                      <a:pt x="432" y="230"/>
                    </a:lnTo>
                    <a:lnTo>
                      <a:pt x="432" y="230"/>
                    </a:lnTo>
                    <a:lnTo>
                      <a:pt x="440" y="246"/>
                    </a:lnTo>
                    <a:lnTo>
                      <a:pt x="448" y="262"/>
                    </a:lnTo>
                    <a:lnTo>
                      <a:pt x="458" y="274"/>
                    </a:lnTo>
                    <a:lnTo>
                      <a:pt x="470" y="282"/>
                    </a:lnTo>
                    <a:lnTo>
                      <a:pt x="470" y="282"/>
                    </a:lnTo>
                    <a:lnTo>
                      <a:pt x="472" y="284"/>
                    </a:lnTo>
                    <a:lnTo>
                      <a:pt x="476" y="286"/>
                    </a:lnTo>
                    <a:lnTo>
                      <a:pt x="480" y="288"/>
                    </a:lnTo>
                    <a:lnTo>
                      <a:pt x="484" y="292"/>
                    </a:lnTo>
                    <a:lnTo>
                      <a:pt x="484" y="292"/>
                    </a:lnTo>
                    <a:lnTo>
                      <a:pt x="492" y="294"/>
                    </a:lnTo>
                    <a:lnTo>
                      <a:pt x="502" y="296"/>
                    </a:lnTo>
                    <a:lnTo>
                      <a:pt x="502" y="296"/>
                    </a:lnTo>
                    <a:lnTo>
                      <a:pt x="514" y="294"/>
                    </a:lnTo>
                    <a:lnTo>
                      <a:pt x="522" y="292"/>
                    </a:lnTo>
                    <a:lnTo>
                      <a:pt x="522" y="292"/>
                    </a:lnTo>
                    <a:lnTo>
                      <a:pt x="526" y="290"/>
                    </a:lnTo>
                    <a:lnTo>
                      <a:pt x="532" y="284"/>
                    </a:lnTo>
                    <a:lnTo>
                      <a:pt x="532" y="284"/>
                    </a:lnTo>
                    <a:lnTo>
                      <a:pt x="538" y="278"/>
                    </a:lnTo>
                    <a:lnTo>
                      <a:pt x="540" y="270"/>
                    </a:lnTo>
                    <a:lnTo>
                      <a:pt x="544" y="260"/>
                    </a:lnTo>
                    <a:lnTo>
                      <a:pt x="544" y="248"/>
                    </a:lnTo>
                    <a:lnTo>
                      <a:pt x="544" y="248"/>
                    </a:lnTo>
                    <a:lnTo>
                      <a:pt x="540" y="222"/>
                    </a:lnTo>
                    <a:lnTo>
                      <a:pt x="536" y="198"/>
                    </a:lnTo>
                    <a:lnTo>
                      <a:pt x="528" y="174"/>
                    </a:lnTo>
                    <a:lnTo>
                      <a:pt x="518" y="150"/>
                    </a:lnTo>
                    <a:lnTo>
                      <a:pt x="506" y="128"/>
                    </a:lnTo>
                    <a:lnTo>
                      <a:pt x="492" y="106"/>
                    </a:lnTo>
                    <a:lnTo>
                      <a:pt x="474" y="86"/>
                    </a:lnTo>
                    <a:lnTo>
                      <a:pt x="456" y="68"/>
                    </a:lnTo>
                    <a:lnTo>
                      <a:pt x="456" y="68"/>
                    </a:lnTo>
                    <a:lnTo>
                      <a:pt x="436" y="52"/>
                    </a:lnTo>
                    <a:lnTo>
                      <a:pt x="414" y="38"/>
                    </a:lnTo>
                    <a:lnTo>
                      <a:pt x="392" y="28"/>
                    </a:lnTo>
                    <a:lnTo>
                      <a:pt x="370" y="18"/>
                    </a:lnTo>
                    <a:lnTo>
                      <a:pt x="346" y="10"/>
                    </a:lnTo>
                    <a:lnTo>
                      <a:pt x="322" y="4"/>
                    </a:lnTo>
                    <a:lnTo>
                      <a:pt x="298" y="2"/>
                    </a:lnTo>
                    <a:lnTo>
                      <a:pt x="272" y="0"/>
                    </a:lnTo>
                  </a:path>
                </a:pathLst>
              </a:custGeom>
              <a:noFill/>
              <a:ln>
                <a:noFill/>
              </a:ln>
            </p:spPr>
            <p:txBody>
              <a:bodyPr vert="horz" wrap="square" lIns="91440" tIns="45720" rIns="91440" bIns="45720" numCol="1" anchor="t" anchorCtr="0" compatLnSpc="1"/>
              <a:lstStyle/>
              <a:p>
                <a:endParaRPr lang="zh-CN" altLang="en-US"/>
              </a:p>
            </p:txBody>
          </p:sp>
          <p:sp>
            <p:nvSpPr>
              <p:cNvPr id="848" name="Freeform 227"/>
              <p:cNvSpPr/>
              <p:nvPr/>
            </p:nvSpPr>
            <p:spPr bwMode="auto">
              <a:xfrm>
                <a:off x="2621" y="3269"/>
                <a:ext cx="540" cy="294"/>
              </a:xfrm>
              <a:custGeom>
                <a:avLst/>
                <a:gdLst>
                  <a:gd name="T0" fmla="*/ 210 w 540"/>
                  <a:gd name="T1" fmla="*/ 6 h 294"/>
                  <a:gd name="T2" fmla="*/ 136 w 540"/>
                  <a:gd name="T3" fmla="*/ 30 h 294"/>
                  <a:gd name="T4" fmla="*/ 70 w 540"/>
                  <a:gd name="T5" fmla="*/ 80 h 294"/>
                  <a:gd name="T6" fmla="*/ 34 w 540"/>
                  <a:gd name="T7" fmla="*/ 134 h 294"/>
                  <a:gd name="T8" fmla="*/ 0 w 540"/>
                  <a:gd name="T9" fmla="*/ 248 h 294"/>
                  <a:gd name="T10" fmla="*/ 10 w 540"/>
                  <a:gd name="T11" fmla="*/ 284 h 294"/>
                  <a:gd name="T12" fmla="*/ 28 w 540"/>
                  <a:gd name="T13" fmla="*/ 292 h 294"/>
                  <a:gd name="T14" fmla="*/ 58 w 540"/>
                  <a:gd name="T15" fmla="*/ 288 h 294"/>
                  <a:gd name="T16" fmla="*/ 70 w 540"/>
                  <a:gd name="T17" fmla="*/ 282 h 294"/>
                  <a:gd name="T18" fmla="*/ 92 w 540"/>
                  <a:gd name="T19" fmla="*/ 260 h 294"/>
                  <a:gd name="T20" fmla="*/ 106 w 540"/>
                  <a:gd name="T21" fmla="*/ 230 h 294"/>
                  <a:gd name="T22" fmla="*/ 118 w 540"/>
                  <a:gd name="T23" fmla="*/ 190 h 294"/>
                  <a:gd name="T24" fmla="*/ 162 w 540"/>
                  <a:gd name="T25" fmla="*/ 136 h 294"/>
                  <a:gd name="T26" fmla="*/ 200 w 540"/>
                  <a:gd name="T27" fmla="*/ 108 h 294"/>
                  <a:gd name="T28" fmla="*/ 270 w 540"/>
                  <a:gd name="T29" fmla="*/ 96 h 294"/>
                  <a:gd name="T30" fmla="*/ 368 w 540"/>
                  <a:gd name="T31" fmla="*/ 126 h 294"/>
                  <a:gd name="T32" fmla="*/ 404 w 540"/>
                  <a:gd name="T33" fmla="*/ 166 h 294"/>
                  <a:gd name="T34" fmla="*/ 432 w 540"/>
                  <a:gd name="T35" fmla="*/ 220 h 294"/>
                  <a:gd name="T36" fmla="*/ 432 w 540"/>
                  <a:gd name="T37" fmla="*/ 220 h 294"/>
                  <a:gd name="T38" fmla="*/ 404 w 540"/>
                  <a:gd name="T39" fmla="*/ 166 h 294"/>
                  <a:gd name="T40" fmla="*/ 368 w 540"/>
                  <a:gd name="T41" fmla="*/ 126 h 294"/>
                  <a:gd name="T42" fmla="*/ 296 w 540"/>
                  <a:gd name="T43" fmla="*/ 98 h 294"/>
                  <a:gd name="T44" fmla="*/ 236 w 540"/>
                  <a:gd name="T45" fmla="*/ 100 h 294"/>
                  <a:gd name="T46" fmla="*/ 188 w 540"/>
                  <a:gd name="T47" fmla="*/ 116 h 294"/>
                  <a:gd name="T48" fmla="*/ 126 w 540"/>
                  <a:gd name="T49" fmla="*/ 172 h 294"/>
                  <a:gd name="T50" fmla="*/ 108 w 540"/>
                  <a:gd name="T51" fmla="*/ 220 h 294"/>
                  <a:gd name="T52" fmla="*/ 92 w 540"/>
                  <a:gd name="T53" fmla="*/ 258 h 294"/>
                  <a:gd name="T54" fmla="*/ 70 w 540"/>
                  <a:gd name="T55" fmla="*/ 282 h 294"/>
                  <a:gd name="T56" fmla="*/ 58 w 540"/>
                  <a:gd name="T57" fmla="*/ 288 h 294"/>
                  <a:gd name="T58" fmla="*/ 42 w 540"/>
                  <a:gd name="T59" fmla="*/ 294 h 294"/>
                  <a:gd name="T60" fmla="*/ 20 w 540"/>
                  <a:gd name="T61" fmla="*/ 288 h 294"/>
                  <a:gd name="T62" fmla="*/ 0 w 540"/>
                  <a:gd name="T63" fmla="*/ 248 h 294"/>
                  <a:gd name="T64" fmla="*/ 20 w 540"/>
                  <a:gd name="T65" fmla="*/ 162 h 294"/>
                  <a:gd name="T66" fmla="*/ 58 w 540"/>
                  <a:gd name="T67" fmla="*/ 98 h 294"/>
                  <a:gd name="T68" fmla="*/ 118 w 540"/>
                  <a:gd name="T69" fmla="*/ 42 h 294"/>
                  <a:gd name="T70" fmla="*/ 182 w 540"/>
                  <a:gd name="T71" fmla="*/ 14 h 294"/>
                  <a:gd name="T72" fmla="*/ 270 w 540"/>
                  <a:gd name="T73" fmla="*/ 0 h 294"/>
                  <a:gd name="T74" fmla="*/ 368 w 540"/>
                  <a:gd name="T75" fmla="*/ 16 h 294"/>
                  <a:gd name="T76" fmla="*/ 452 w 540"/>
                  <a:gd name="T77" fmla="*/ 66 h 294"/>
                  <a:gd name="T78" fmla="*/ 502 w 540"/>
                  <a:gd name="T79" fmla="*/ 126 h 294"/>
                  <a:gd name="T80" fmla="*/ 538 w 540"/>
                  <a:gd name="T81" fmla="*/ 220 h 294"/>
                  <a:gd name="T82" fmla="*/ 538 w 540"/>
                  <a:gd name="T83" fmla="*/ 266 h 294"/>
                  <a:gd name="T84" fmla="*/ 524 w 540"/>
                  <a:gd name="T85" fmla="*/ 286 h 294"/>
                  <a:gd name="T86" fmla="*/ 510 w 540"/>
                  <a:gd name="T87" fmla="*/ 292 h 294"/>
                  <a:gd name="T88" fmla="*/ 484 w 540"/>
                  <a:gd name="T89" fmla="*/ 290 h 294"/>
                  <a:gd name="T90" fmla="*/ 474 w 540"/>
                  <a:gd name="T91" fmla="*/ 284 h 294"/>
                  <a:gd name="T92" fmla="*/ 456 w 540"/>
                  <a:gd name="T93" fmla="*/ 270 h 294"/>
                  <a:gd name="T94" fmla="*/ 430 w 540"/>
                  <a:gd name="T95" fmla="*/ 226 h 294"/>
                  <a:gd name="T96" fmla="*/ 430 w 540"/>
                  <a:gd name="T97" fmla="*/ 224 h 294"/>
                  <a:gd name="T98" fmla="*/ 430 w 540"/>
                  <a:gd name="T99" fmla="*/ 226 h 294"/>
                  <a:gd name="T100" fmla="*/ 430 w 540"/>
                  <a:gd name="T101" fmla="*/ 228 h 294"/>
                  <a:gd name="T102" fmla="*/ 468 w 540"/>
                  <a:gd name="T103" fmla="*/ 280 h 294"/>
                  <a:gd name="T104" fmla="*/ 478 w 540"/>
                  <a:gd name="T105" fmla="*/ 286 h 294"/>
                  <a:gd name="T106" fmla="*/ 490 w 540"/>
                  <a:gd name="T107" fmla="*/ 292 h 294"/>
                  <a:gd name="T108" fmla="*/ 516 w 540"/>
                  <a:gd name="T109" fmla="*/ 290 h 294"/>
                  <a:gd name="T110" fmla="*/ 530 w 540"/>
                  <a:gd name="T111" fmla="*/ 282 h 294"/>
                  <a:gd name="T112" fmla="*/ 540 w 540"/>
                  <a:gd name="T113" fmla="*/ 258 h 294"/>
                  <a:gd name="T114" fmla="*/ 532 w 540"/>
                  <a:gd name="T115" fmla="*/ 196 h 294"/>
                  <a:gd name="T116" fmla="*/ 488 w 540"/>
                  <a:gd name="T117" fmla="*/ 106 h 294"/>
                  <a:gd name="T118" fmla="*/ 434 w 540"/>
                  <a:gd name="T119" fmla="*/ 50 h 294"/>
                  <a:gd name="T120" fmla="*/ 344 w 540"/>
                  <a:gd name="T121" fmla="*/ 8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40" h="294">
                    <a:moveTo>
                      <a:pt x="270" y="0"/>
                    </a:moveTo>
                    <a:lnTo>
                      <a:pt x="270" y="0"/>
                    </a:lnTo>
                    <a:lnTo>
                      <a:pt x="240" y="0"/>
                    </a:lnTo>
                    <a:lnTo>
                      <a:pt x="210" y="6"/>
                    </a:lnTo>
                    <a:lnTo>
                      <a:pt x="182" y="12"/>
                    </a:lnTo>
                    <a:lnTo>
                      <a:pt x="154" y="22"/>
                    </a:lnTo>
                    <a:lnTo>
                      <a:pt x="154" y="22"/>
                    </a:lnTo>
                    <a:lnTo>
                      <a:pt x="136" y="30"/>
                    </a:lnTo>
                    <a:lnTo>
                      <a:pt x="118" y="42"/>
                    </a:lnTo>
                    <a:lnTo>
                      <a:pt x="102" y="52"/>
                    </a:lnTo>
                    <a:lnTo>
                      <a:pt x="86" y="66"/>
                    </a:lnTo>
                    <a:lnTo>
                      <a:pt x="70" y="80"/>
                    </a:lnTo>
                    <a:lnTo>
                      <a:pt x="58" y="96"/>
                    </a:lnTo>
                    <a:lnTo>
                      <a:pt x="44" y="114"/>
                    </a:lnTo>
                    <a:lnTo>
                      <a:pt x="34" y="134"/>
                    </a:lnTo>
                    <a:lnTo>
                      <a:pt x="34" y="134"/>
                    </a:lnTo>
                    <a:lnTo>
                      <a:pt x="20" y="160"/>
                    </a:lnTo>
                    <a:lnTo>
                      <a:pt x="10" y="190"/>
                    </a:lnTo>
                    <a:lnTo>
                      <a:pt x="2" y="218"/>
                    </a:lnTo>
                    <a:lnTo>
                      <a:pt x="0" y="248"/>
                    </a:lnTo>
                    <a:lnTo>
                      <a:pt x="0" y="248"/>
                    </a:lnTo>
                    <a:lnTo>
                      <a:pt x="0" y="264"/>
                    </a:lnTo>
                    <a:lnTo>
                      <a:pt x="4" y="274"/>
                    </a:lnTo>
                    <a:lnTo>
                      <a:pt x="10" y="284"/>
                    </a:lnTo>
                    <a:lnTo>
                      <a:pt x="20" y="288"/>
                    </a:lnTo>
                    <a:lnTo>
                      <a:pt x="20" y="288"/>
                    </a:lnTo>
                    <a:lnTo>
                      <a:pt x="22" y="290"/>
                    </a:lnTo>
                    <a:lnTo>
                      <a:pt x="28" y="292"/>
                    </a:lnTo>
                    <a:lnTo>
                      <a:pt x="42" y="294"/>
                    </a:lnTo>
                    <a:lnTo>
                      <a:pt x="42" y="294"/>
                    </a:lnTo>
                    <a:lnTo>
                      <a:pt x="50" y="292"/>
                    </a:lnTo>
                    <a:lnTo>
                      <a:pt x="58" y="288"/>
                    </a:lnTo>
                    <a:lnTo>
                      <a:pt x="58" y="288"/>
                    </a:lnTo>
                    <a:lnTo>
                      <a:pt x="60" y="286"/>
                    </a:lnTo>
                    <a:lnTo>
                      <a:pt x="64" y="284"/>
                    </a:lnTo>
                    <a:lnTo>
                      <a:pt x="70" y="282"/>
                    </a:lnTo>
                    <a:lnTo>
                      <a:pt x="72" y="280"/>
                    </a:lnTo>
                    <a:lnTo>
                      <a:pt x="72" y="280"/>
                    </a:lnTo>
                    <a:lnTo>
                      <a:pt x="82" y="272"/>
                    </a:lnTo>
                    <a:lnTo>
                      <a:pt x="92" y="260"/>
                    </a:lnTo>
                    <a:lnTo>
                      <a:pt x="100" y="246"/>
                    </a:lnTo>
                    <a:lnTo>
                      <a:pt x="104" y="238"/>
                    </a:lnTo>
                    <a:lnTo>
                      <a:pt x="106" y="230"/>
                    </a:lnTo>
                    <a:lnTo>
                      <a:pt x="106" y="230"/>
                    </a:lnTo>
                    <a:lnTo>
                      <a:pt x="108" y="222"/>
                    </a:lnTo>
                    <a:lnTo>
                      <a:pt x="108" y="222"/>
                    </a:lnTo>
                    <a:lnTo>
                      <a:pt x="112" y="206"/>
                    </a:lnTo>
                    <a:lnTo>
                      <a:pt x="118" y="190"/>
                    </a:lnTo>
                    <a:lnTo>
                      <a:pt x="126" y="174"/>
                    </a:lnTo>
                    <a:lnTo>
                      <a:pt x="138" y="158"/>
                    </a:lnTo>
                    <a:lnTo>
                      <a:pt x="138" y="158"/>
                    </a:lnTo>
                    <a:lnTo>
                      <a:pt x="162" y="136"/>
                    </a:lnTo>
                    <a:lnTo>
                      <a:pt x="188" y="116"/>
                    </a:lnTo>
                    <a:lnTo>
                      <a:pt x="188" y="116"/>
                    </a:lnTo>
                    <a:lnTo>
                      <a:pt x="200" y="108"/>
                    </a:lnTo>
                    <a:lnTo>
                      <a:pt x="200" y="108"/>
                    </a:lnTo>
                    <a:lnTo>
                      <a:pt x="236" y="100"/>
                    </a:lnTo>
                    <a:lnTo>
                      <a:pt x="252" y="98"/>
                    </a:lnTo>
                    <a:lnTo>
                      <a:pt x="270" y="96"/>
                    </a:lnTo>
                    <a:lnTo>
                      <a:pt x="270" y="96"/>
                    </a:lnTo>
                    <a:lnTo>
                      <a:pt x="296" y="98"/>
                    </a:lnTo>
                    <a:lnTo>
                      <a:pt x="322" y="104"/>
                    </a:lnTo>
                    <a:lnTo>
                      <a:pt x="344" y="114"/>
                    </a:lnTo>
                    <a:lnTo>
                      <a:pt x="368" y="126"/>
                    </a:lnTo>
                    <a:lnTo>
                      <a:pt x="368" y="126"/>
                    </a:lnTo>
                    <a:lnTo>
                      <a:pt x="378" y="134"/>
                    </a:lnTo>
                    <a:lnTo>
                      <a:pt x="388" y="144"/>
                    </a:lnTo>
                    <a:lnTo>
                      <a:pt x="404" y="166"/>
                    </a:lnTo>
                    <a:lnTo>
                      <a:pt x="404" y="166"/>
                    </a:lnTo>
                    <a:lnTo>
                      <a:pt x="420" y="192"/>
                    </a:lnTo>
                    <a:lnTo>
                      <a:pt x="432" y="220"/>
                    </a:lnTo>
                    <a:lnTo>
                      <a:pt x="432" y="220"/>
                    </a:lnTo>
                    <a:lnTo>
                      <a:pt x="432" y="220"/>
                    </a:lnTo>
                    <a:lnTo>
                      <a:pt x="432" y="220"/>
                    </a:lnTo>
                    <a:lnTo>
                      <a:pt x="432" y="220"/>
                    </a:lnTo>
                    <a:lnTo>
                      <a:pt x="432" y="220"/>
                    </a:lnTo>
                    <a:lnTo>
                      <a:pt x="432" y="218"/>
                    </a:lnTo>
                    <a:lnTo>
                      <a:pt x="432" y="218"/>
                    </a:lnTo>
                    <a:lnTo>
                      <a:pt x="420" y="192"/>
                    </a:lnTo>
                    <a:lnTo>
                      <a:pt x="404" y="166"/>
                    </a:lnTo>
                    <a:lnTo>
                      <a:pt x="404" y="166"/>
                    </a:lnTo>
                    <a:lnTo>
                      <a:pt x="388" y="144"/>
                    </a:lnTo>
                    <a:lnTo>
                      <a:pt x="378" y="134"/>
                    </a:lnTo>
                    <a:lnTo>
                      <a:pt x="368" y="126"/>
                    </a:lnTo>
                    <a:lnTo>
                      <a:pt x="368" y="126"/>
                    </a:lnTo>
                    <a:lnTo>
                      <a:pt x="344" y="112"/>
                    </a:lnTo>
                    <a:lnTo>
                      <a:pt x="322" y="104"/>
                    </a:lnTo>
                    <a:lnTo>
                      <a:pt x="296" y="98"/>
                    </a:lnTo>
                    <a:lnTo>
                      <a:pt x="270" y="96"/>
                    </a:lnTo>
                    <a:lnTo>
                      <a:pt x="270" y="96"/>
                    </a:lnTo>
                    <a:lnTo>
                      <a:pt x="252" y="98"/>
                    </a:lnTo>
                    <a:lnTo>
                      <a:pt x="236" y="100"/>
                    </a:lnTo>
                    <a:lnTo>
                      <a:pt x="200" y="108"/>
                    </a:lnTo>
                    <a:lnTo>
                      <a:pt x="200" y="108"/>
                    </a:lnTo>
                    <a:lnTo>
                      <a:pt x="188" y="116"/>
                    </a:lnTo>
                    <a:lnTo>
                      <a:pt x="188" y="116"/>
                    </a:lnTo>
                    <a:lnTo>
                      <a:pt x="162" y="136"/>
                    </a:lnTo>
                    <a:lnTo>
                      <a:pt x="138" y="156"/>
                    </a:lnTo>
                    <a:lnTo>
                      <a:pt x="138" y="156"/>
                    </a:lnTo>
                    <a:lnTo>
                      <a:pt x="126" y="172"/>
                    </a:lnTo>
                    <a:lnTo>
                      <a:pt x="118" y="188"/>
                    </a:lnTo>
                    <a:lnTo>
                      <a:pt x="112" y="204"/>
                    </a:lnTo>
                    <a:lnTo>
                      <a:pt x="108" y="220"/>
                    </a:lnTo>
                    <a:lnTo>
                      <a:pt x="108" y="220"/>
                    </a:lnTo>
                    <a:lnTo>
                      <a:pt x="106" y="228"/>
                    </a:lnTo>
                    <a:lnTo>
                      <a:pt x="106" y="228"/>
                    </a:lnTo>
                    <a:lnTo>
                      <a:pt x="100" y="244"/>
                    </a:lnTo>
                    <a:lnTo>
                      <a:pt x="92" y="258"/>
                    </a:lnTo>
                    <a:lnTo>
                      <a:pt x="82" y="270"/>
                    </a:lnTo>
                    <a:lnTo>
                      <a:pt x="72" y="278"/>
                    </a:lnTo>
                    <a:lnTo>
                      <a:pt x="72" y="278"/>
                    </a:lnTo>
                    <a:lnTo>
                      <a:pt x="70" y="282"/>
                    </a:lnTo>
                    <a:lnTo>
                      <a:pt x="64" y="284"/>
                    </a:lnTo>
                    <a:lnTo>
                      <a:pt x="60" y="286"/>
                    </a:lnTo>
                    <a:lnTo>
                      <a:pt x="58" y="288"/>
                    </a:lnTo>
                    <a:lnTo>
                      <a:pt x="58" y="288"/>
                    </a:lnTo>
                    <a:lnTo>
                      <a:pt x="56" y="290"/>
                    </a:lnTo>
                    <a:lnTo>
                      <a:pt x="50" y="292"/>
                    </a:lnTo>
                    <a:lnTo>
                      <a:pt x="42" y="294"/>
                    </a:lnTo>
                    <a:lnTo>
                      <a:pt x="42" y="294"/>
                    </a:lnTo>
                    <a:lnTo>
                      <a:pt x="30" y="292"/>
                    </a:lnTo>
                    <a:lnTo>
                      <a:pt x="22" y="290"/>
                    </a:lnTo>
                    <a:lnTo>
                      <a:pt x="20" y="288"/>
                    </a:lnTo>
                    <a:lnTo>
                      <a:pt x="20" y="288"/>
                    </a:lnTo>
                    <a:lnTo>
                      <a:pt x="12" y="282"/>
                    </a:lnTo>
                    <a:lnTo>
                      <a:pt x="4" y="274"/>
                    </a:lnTo>
                    <a:lnTo>
                      <a:pt x="0" y="262"/>
                    </a:lnTo>
                    <a:lnTo>
                      <a:pt x="0" y="248"/>
                    </a:lnTo>
                    <a:lnTo>
                      <a:pt x="0" y="248"/>
                    </a:lnTo>
                    <a:lnTo>
                      <a:pt x="4" y="218"/>
                    </a:lnTo>
                    <a:lnTo>
                      <a:pt x="10" y="190"/>
                    </a:lnTo>
                    <a:lnTo>
                      <a:pt x="20" y="162"/>
                    </a:lnTo>
                    <a:lnTo>
                      <a:pt x="34" y="134"/>
                    </a:lnTo>
                    <a:lnTo>
                      <a:pt x="34" y="134"/>
                    </a:lnTo>
                    <a:lnTo>
                      <a:pt x="44" y="114"/>
                    </a:lnTo>
                    <a:lnTo>
                      <a:pt x="58" y="98"/>
                    </a:lnTo>
                    <a:lnTo>
                      <a:pt x="72" y="82"/>
                    </a:lnTo>
                    <a:lnTo>
                      <a:pt x="86" y="66"/>
                    </a:lnTo>
                    <a:lnTo>
                      <a:pt x="102" y="54"/>
                    </a:lnTo>
                    <a:lnTo>
                      <a:pt x="118" y="42"/>
                    </a:lnTo>
                    <a:lnTo>
                      <a:pt x="136" y="32"/>
                    </a:lnTo>
                    <a:lnTo>
                      <a:pt x="154" y="22"/>
                    </a:lnTo>
                    <a:lnTo>
                      <a:pt x="154" y="22"/>
                    </a:lnTo>
                    <a:lnTo>
                      <a:pt x="182" y="14"/>
                    </a:lnTo>
                    <a:lnTo>
                      <a:pt x="210" y="6"/>
                    </a:lnTo>
                    <a:lnTo>
                      <a:pt x="240" y="2"/>
                    </a:lnTo>
                    <a:lnTo>
                      <a:pt x="270" y="0"/>
                    </a:lnTo>
                    <a:lnTo>
                      <a:pt x="270" y="0"/>
                    </a:lnTo>
                    <a:lnTo>
                      <a:pt x="294" y="0"/>
                    </a:lnTo>
                    <a:lnTo>
                      <a:pt x="320" y="4"/>
                    </a:lnTo>
                    <a:lnTo>
                      <a:pt x="344" y="10"/>
                    </a:lnTo>
                    <a:lnTo>
                      <a:pt x="368" y="16"/>
                    </a:lnTo>
                    <a:lnTo>
                      <a:pt x="390" y="26"/>
                    </a:lnTo>
                    <a:lnTo>
                      <a:pt x="412" y="38"/>
                    </a:lnTo>
                    <a:lnTo>
                      <a:pt x="434" y="52"/>
                    </a:lnTo>
                    <a:lnTo>
                      <a:pt x="452" y="66"/>
                    </a:lnTo>
                    <a:lnTo>
                      <a:pt x="452" y="66"/>
                    </a:lnTo>
                    <a:lnTo>
                      <a:pt x="472" y="86"/>
                    </a:lnTo>
                    <a:lnTo>
                      <a:pt x="488" y="106"/>
                    </a:lnTo>
                    <a:lnTo>
                      <a:pt x="502" y="126"/>
                    </a:lnTo>
                    <a:lnTo>
                      <a:pt x="514" y="148"/>
                    </a:lnTo>
                    <a:lnTo>
                      <a:pt x="524" y="172"/>
                    </a:lnTo>
                    <a:lnTo>
                      <a:pt x="532" y="196"/>
                    </a:lnTo>
                    <a:lnTo>
                      <a:pt x="538" y="220"/>
                    </a:lnTo>
                    <a:lnTo>
                      <a:pt x="540" y="246"/>
                    </a:lnTo>
                    <a:lnTo>
                      <a:pt x="540" y="246"/>
                    </a:lnTo>
                    <a:lnTo>
                      <a:pt x="540" y="256"/>
                    </a:lnTo>
                    <a:lnTo>
                      <a:pt x="538" y="266"/>
                    </a:lnTo>
                    <a:lnTo>
                      <a:pt x="534" y="274"/>
                    </a:lnTo>
                    <a:lnTo>
                      <a:pt x="530" y="282"/>
                    </a:lnTo>
                    <a:lnTo>
                      <a:pt x="530" y="282"/>
                    </a:lnTo>
                    <a:lnTo>
                      <a:pt x="524" y="286"/>
                    </a:lnTo>
                    <a:lnTo>
                      <a:pt x="520" y="288"/>
                    </a:lnTo>
                    <a:lnTo>
                      <a:pt x="520" y="288"/>
                    </a:lnTo>
                    <a:lnTo>
                      <a:pt x="516" y="290"/>
                    </a:lnTo>
                    <a:lnTo>
                      <a:pt x="510" y="292"/>
                    </a:lnTo>
                    <a:lnTo>
                      <a:pt x="500" y="294"/>
                    </a:lnTo>
                    <a:lnTo>
                      <a:pt x="500" y="294"/>
                    </a:lnTo>
                    <a:lnTo>
                      <a:pt x="490" y="292"/>
                    </a:lnTo>
                    <a:lnTo>
                      <a:pt x="484" y="290"/>
                    </a:lnTo>
                    <a:lnTo>
                      <a:pt x="482" y="288"/>
                    </a:lnTo>
                    <a:lnTo>
                      <a:pt x="482" y="288"/>
                    </a:lnTo>
                    <a:lnTo>
                      <a:pt x="478" y="286"/>
                    </a:lnTo>
                    <a:lnTo>
                      <a:pt x="474" y="284"/>
                    </a:lnTo>
                    <a:lnTo>
                      <a:pt x="470" y="282"/>
                    </a:lnTo>
                    <a:lnTo>
                      <a:pt x="468" y="280"/>
                    </a:lnTo>
                    <a:lnTo>
                      <a:pt x="468" y="280"/>
                    </a:lnTo>
                    <a:lnTo>
                      <a:pt x="456" y="270"/>
                    </a:lnTo>
                    <a:lnTo>
                      <a:pt x="446" y="258"/>
                    </a:lnTo>
                    <a:lnTo>
                      <a:pt x="438" y="242"/>
                    </a:lnTo>
                    <a:lnTo>
                      <a:pt x="430" y="226"/>
                    </a:lnTo>
                    <a:lnTo>
                      <a:pt x="430" y="226"/>
                    </a:lnTo>
                    <a:lnTo>
                      <a:pt x="430" y="224"/>
                    </a:lnTo>
                    <a:lnTo>
                      <a:pt x="430" y="224"/>
                    </a:lnTo>
                    <a:lnTo>
                      <a:pt x="430" y="224"/>
                    </a:lnTo>
                    <a:lnTo>
                      <a:pt x="430" y="224"/>
                    </a:lnTo>
                    <a:lnTo>
                      <a:pt x="430" y="226"/>
                    </a:lnTo>
                    <a:lnTo>
                      <a:pt x="430" y="226"/>
                    </a:lnTo>
                    <a:lnTo>
                      <a:pt x="430" y="226"/>
                    </a:lnTo>
                    <a:lnTo>
                      <a:pt x="430" y="226"/>
                    </a:lnTo>
                    <a:lnTo>
                      <a:pt x="430" y="226"/>
                    </a:lnTo>
                    <a:lnTo>
                      <a:pt x="430" y="226"/>
                    </a:lnTo>
                    <a:lnTo>
                      <a:pt x="430" y="228"/>
                    </a:lnTo>
                    <a:lnTo>
                      <a:pt x="430" y="228"/>
                    </a:lnTo>
                    <a:lnTo>
                      <a:pt x="438" y="244"/>
                    </a:lnTo>
                    <a:lnTo>
                      <a:pt x="446" y="258"/>
                    </a:lnTo>
                    <a:lnTo>
                      <a:pt x="456" y="270"/>
                    </a:lnTo>
                    <a:lnTo>
                      <a:pt x="468" y="280"/>
                    </a:lnTo>
                    <a:lnTo>
                      <a:pt x="468" y="280"/>
                    </a:lnTo>
                    <a:lnTo>
                      <a:pt x="470" y="282"/>
                    </a:lnTo>
                    <a:lnTo>
                      <a:pt x="474" y="284"/>
                    </a:lnTo>
                    <a:lnTo>
                      <a:pt x="478" y="286"/>
                    </a:lnTo>
                    <a:lnTo>
                      <a:pt x="482" y="288"/>
                    </a:lnTo>
                    <a:lnTo>
                      <a:pt x="482" y="288"/>
                    </a:lnTo>
                    <a:lnTo>
                      <a:pt x="484" y="290"/>
                    </a:lnTo>
                    <a:lnTo>
                      <a:pt x="490" y="292"/>
                    </a:lnTo>
                    <a:lnTo>
                      <a:pt x="500" y="294"/>
                    </a:lnTo>
                    <a:lnTo>
                      <a:pt x="500" y="294"/>
                    </a:lnTo>
                    <a:lnTo>
                      <a:pt x="512" y="292"/>
                    </a:lnTo>
                    <a:lnTo>
                      <a:pt x="516" y="290"/>
                    </a:lnTo>
                    <a:lnTo>
                      <a:pt x="520" y="288"/>
                    </a:lnTo>
                    <a:lnTo>
                      <a:pt x="520" y="288"/>
                    </a:lnTo>
                    <a:lnTo>
                      <a:pt x="524" y="288"/>
                    </a:lnTo>
                    <a:lnTo>
                      <a:pt x="530" y="282"/>
                    </a:lnTo>
                    <a:lnTo>
                      <a:pt x="530" y="282"/>
                    </a:lnTo>
                    <a:lnTo>
                      <a:pt x="534" y="276"/>
                    </a:lnTo>
                    <a:lnTo>
                      <a:pt x="538" y="268"/>
                    </a:lnTo>
                    <a:lnTo>
                      <a:pt x="540" y="258"/>
                    </a:lnTo>
                    <a:lnTo>
                      <a:pt x="540" y="246"/>
                    </a:lnTo>
                    <a:lnTo>
                      <a:pt x="540" y="246"/>
                    </a:lnTo>
                    <a:lnTo>
                      <a:pt x="538" y="220"/>
                    </a:lnTo>
                    <a:lnTo>
                      <a:pt x="532" y="196"/>
                    </a:lnTo>
                    <a:lnTo>
                      <a:pt x="526" y="172"/>
                    </a:lnTo>
                    <a:lnTo>
                      <a:pt x="516" y="148"/>
                    </a:lnTo>
                    <a:lnTo>
                      <a:pt x="504" y="126"/>
                    </a:lnTo>
                    <a:lnTo>
                      <a:pt x="488" y="106"/>
                    </a:lnTo>
                    <a:lnTo>
                      <a:pt x="472" y="86"/>
                    </a:lnTo>
                    <a:lnTo>
                      <a:pt x="452" y="66"/>
                    </a:lnTo>
                    <a:lnTo>
                      <a:pt x="452" y="66"/>
                    </a:lnTo>
                    <a:lnTo>
                      <a:pt x="434" y="50"/>
                    </a:lnTo>
                    <a:lnTo>
                      <a:pt x="412" y="38"/>
                    </a:lnTo>
                    <a:lnTo>
                      <a:pt x="390" y="26"/>
                    </a:lnTo>
                    <a:lnTo>
                      <a:pt x="368" y="16"/>
                    </a:lnTo>
                    <a:lnTo>
                      <a:pt x="344" y="8"/>
                    </a:lnTo>
                    <a:lnTo>
                      <a:pt x="320" y="4"/>
                    </a:lnTo>
                    <a:lnTo>
                      <a:pt x="294" y="0"/>
                    </a:lnTo>
                    <a:lnTo>
                      <a:pt x="270" y="0"/>
                    </a:lnTo>
                    <a:close/>
                  </a:path>
                </a:pathLst>
              </a:custGeom>
              <a:solidFill>
                <a:srgbClr val="C5C1BE"/>
              </a:solidFill>
              <a:ln>
                <a:noFill/>
              </a:ln>
            </p:spPr>
            <p:txBody>
              <a:bodyPr vert="horz" wrap="square" lIns="91440" tIns="45720" rIns="91440" bIns="45720" numCol="1" anchor="t" anchorCtr="0" compatLnSpc="1"/>
              <a:lstStyle/>
              <a:p>
                <a:endParaRPr lang="zh-CN" altLang="en-US"/>
              </a:p>
            </p:txBody>
          </p:sp>
          <p:sp>
            <p:nvSpPr>
              <p:cNvPr id="849" name="Freeform 228"/>
              <p:cNvSpPr/>
              <p:nvPr/>
            </p:nvSpPr>
            <p:spPr bwMode="auto">
              <a:xfrm>
                <a:off x="2621" y="3269"/>
                <a:ext cx="540" cy="294"/>
              </a:xfrm>
              <a:custGeom>
                <a:avLst/>
                <a:gdLst>
                  <a:gd name="T0" fmla="*/ 210 w 540"/>
                  <a:gd name="T1" fmla="*/ 6 h 294"/>
                  <a:gd name="T2" fmla="*/ 136 w 540"/>
                  <a:gd name="T3" fmla="*/ 30 h 294"/>
                  <a:gd name="T4" fmla="*/ 70 w 540"/>
                  <a:gd name="T5" fmla="*/ 80 h 294"/>
                  <a:gd name="T6" fmla="*/ 34 w 540"/>
                  <a:gd name="T7" fmla="*/ 134 h 294"/>
                  <a:gd name="T8" fmla="*/ 0 w 540"/>
                  <a:gd name="T9" fmla="*/ 248 h 294"/>
                  <a:gd name="T10" fmla="*/ 10 w 540"/>
                  <a:gd name="T11" fmla="*/ 284 h 294"/>
                  <a:gd name="T12" fmla="*/ 28 w 540"/>
                  <a:gd name="T13" fmla="*/ 292 h 294"/>
                  <a:gd name="T14" fmla="*/ 58 w 540"/>
                  <a:gd name="T15" fmla="*/ 288 h 294"/>
                  <a:gd name="T16" fmla="*/ 70 w 540"/>
                  <a:gd name="T17" fmla="*/ 282 h 294"/>
                  <a:gd name="T18" fmla="*/ 92 w 540"/>
                  <a:gd name="T19" fmla="*/ 260 h 294"/>
                  <a:gd name="T20" fmla="*/ 106 w 540"/>
                  <a:gd name="T21" fmla="*/ 230 h 294"/>
                  <a:gd name="T22" fmla="*/ 118 w 540"/>
                  <a:gd name="T23" fmla="*/ 190 h 294"/>
                  <a:gd name="T24" fmla="*/ 162 w 540"/>
                  <a:gd name="T25" fmla="*/ 136 h 294"/>
                  <a:gd name="T26" fmla="*/ 200 w 540"/>
                  <a:gd name="T27" fmla="*/ 108 h 294"/>
                  <a:gd name="T28" fmla="*/ 270 w 540"/>
                  <a:gd name="T29" fmla="*/ 96 h 294"/>
                  <a:gd name="T30" fmla="*/ 368 w 540"/>
                  <a:gd name="T31" fmla="*/ 126 h 294"/>
                  <a:gd name="T32" fmla="*/ 404 w 540"/>
                  <a:gd name="T33" fmla="*/ 166 h 294"/>
                  <a:gd name="T34" fmla="*/ 432 w 540"/>
                  <a:gd name="T35" fmla="*/ 220 h 294"/>
                  <a:gd name="T36" fmla="*/ 432 w 540"/>
                  <a:gd name="T37" fmla="*/ 220 h 294"/>
                  <a:gd name="T38" fmla="*/ 404 w 540"/>
                  <a:gd name="T39" fmla="*/ 166 h 294"/>
                  <a:gd name="T40" fmla="*/ 368 w 540"/>
                  <a:gd name="T41" fmla="*/ 126 h 294"/>
                  <a:gd name="T42" fmla="*/ 296 w 540"/>
                  <a:gd name="T43" fmla="*/ 98 h 294"/>
                  <a:gd name="T44" fmla="*/ 236 w 540"/>
                  <a:gd name="T45" fmla="*/ 100 h 294"/>
                  <a:gd name="T46" fmla="*/ 188 w 540"/>
                  <a:gd name="T47" fmla="*/ 116 h 294"/>
                  <a:gd name="T48" fmla="*/ 126 w 540"/>
                  <a:gd name="T49" fmla="*/ 172 h 294"/>
                  <a:gd name="T50" fmla="*/ 108 w 540"/>
                  <a:gd name="T51" fmla="*/ 220 h 294"/>
                  <a:gd name="T52" fmla="*/ 92 w 540"/>
                  <a:gd name="T53" fmla="*/ 258 h 294"/>
                  <a:gd name="T54" fmla="*/ 70 w 540"/>
                  <a:gd name="T55" fmla="*/ 282 h 294"/>
                  <a:gd name="T56" fmla="*/ 58 w 540"/>
                  <a:gd name="T57" fmla="*/ 288 h 294"/>
                  <a:gd name="T58" fmla="*/ 42 w 540"/>
                  <a:gd name="T59" fmla="*/ 294 h 294"/>
                  <a:gd name="T60" fmla="*/ 20 w 540"/>
                  <a:gd name="T61" fmla="*/ 288 h 294"/>
                  <a:gd name="T62" fmla="*/ 0 w 540"/>
                  <a:gd name="T63" fmla="*/ 248 h 294"/>
                  <a:gd name="T64" fmla="*/ 20 w 540"/>
                  <a:gd name="T65" fmla="*/ 162 h 294"/>
                  <a:gd name="T66" fmla="*/ 58 w 540"/>
                  <a:gd name="T67" fmla="*/ 98 h 294"/>
                  <a:gd name="T68" fmla="*/ 118 w 540"/>
                  <a:gd name="T69" fmla="*/ 42 h 294"/>
                  <a:gd name="T70" fmla="*/ 182 w 540"/>
                  <a:gd name="T71" fmla="*/ 14 h 294"/>
                  <a:gd name="T72" fmla="*/ 270 w 540"/>
                  <a:gd name="T73" fmla="*/ 0 h 294"/>
                  <a:gd name="T74" fmla="*/ 368 w 540"/>
                  <a:gd name="T75" fmla="*/ 16 h 294"/>
                  <a:gd name="T76" fmla="*/ 452 w 540"/>
                  <a:gd name="T77" fmla="*/ 66 h 294"/>
                  <a:gd name="T78" fmla="*/ 502 w 540"/>
                  <a:gd name="T79" fmla="*/ 126 h 294"/>
                  <a:gd name="T80" fmla="*/ 538 w 540"/>
                  <a:gd name="T81" fmla="*/ 220 h 294"/>
                  <a:gd name="T82" fmla="*/ 538 w 540"/>
                  <a:gd name="T83" fmla="*/ 266 h 294"/>
                  <a:gd name="T84" fmla="*/ 524 w 540"/>
                  <a:gd name="T85" fmla="*/ 286 h 294"/>
                  <a:gd name="T86" fmla="*/ 510 w 540"/>
                  <a:gd name="T87" fmla="*/ 292 h 294"/>
                  <a:gd name="T88" fmla="*/ 484 w 540"/>
                  <a:gd name="T89" fmla="*/ 290 h 294"/>
                  <a:gd name="T90" fmla="*/ 474 w 540"/>
                  <a:gd name="T91" fmla="*/ 284 h 294"/>
                  <a:gd name="T92" fmla="*/ 456 w 540"/>
                  <a:gd name="T93" fmla="*/ 270 h 294"/>
                  <a:gd name="T94" fmla="*/ 430 w 540"/>
                  <a:gd name="T95" fmla="*/ 226 h 294"/>
                  <a:gd name="T96" fmla="*/ 430 w 540"/>
                  <a:gd name="T97" fmla="*/ 224 h 294"/>
                  <a:gd name="T98" fmla="*/ 430 w 540"/>
                  <a:gd name="T99" fmla="*/ 226 h 294"/>
                  <a:gd name="T100" fmla="*/ 430 w 540"/>
                  <a:gd name="T101" fmla="*/ 228 h 294"/>
                  <a:gd name="T102" fmla="*/ 468 w 540"/>
                  <a:gd name="T103" fmla="*/ 280 h 294"/>
                  <a:gd name="T104" fmla="*/ 478 w 540"/>
                  <a:gd name="T105" fmla="*/ 286 h 294"/>
                  <a:gd name="T106" fmla="*/ 490 w 540"/>
                  <a:gd name="T107" fmla="*/ 292 h 294"/>
                  <a:gd name="T108" fmla="*/ 516 w 540"/>
                  <a:gd name="T109" fmla="*/ 290 h 294"/>
                  <a:gd name="T110" fmla="*/ 530 w 540"/>
                  <a:gd name="T111" fmla="*/ 282 h 294"/>
                  <a:gd name="T112" fmla="*/ 540 w 540"/>
                  <a:gd name="T113" fmla="*/ 258 h 294"/>
                  <a:gd name="T114" fmla="*/ 532 w 540"/>
                  <a:gd name="T115" fmla="*/ 196 h 294"/>
                  <a:gd name="T116" fmla="*/ 488 w 540"/>
                  <a:gd name="T117" fmla="*/ 106 h 294"/>
                  <a:gd name="T118" fmla="*/ 434 w 540"/>
                  <a:gd name="T119" fmla="*/ 50 h 294"/>
                  <a:gd name="T120" fmla="*/ 344 w 540"/>
                  <a:gd name="T121" fmla="*/ 8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40" h="294">
                    <a:moveTo>
                      <a:pt x="270" y="0"/>
                    </a:moveTo>
                    <a:lnTo>
                      <a:pt x="270" y="0"/>
                    </a:lnTo>
                    <a:lnTo>
                      <a:pt x="240" y="0"/>
                    </a:lnTo>
                    <a:lnTo>
                      <a:pt x="210" y="6"/>
                    </a:lnTo>
                    <a:lnTo>
                      <a:pt x="182" y="12"/>
                    </a:lnTo>
                    <a:lnTo>
                      <a:pt x="154" y="22"/>
                    </a:lnTo>
                    <a:lnTo>
                      <a:pt x="154" y="22"/>
                    </a:lnTo>
                    <a:lnTo>
                      <a:pt x="136" y="30"/>
                    </a:lnTo>
                    <a:lnTo>
                      <a:pt x="118" y="42"/>
                    </a:lnTo>
                    <a:lnTo>
                      <a:pt x="102" y="52"/>
                    </a:lnTo>
                    <a:lnTo>
                      <a:pt x="86" y="66"/>
                    </a:lnTo>
                    <a:lnTo>
                      <a:pt x="70" y="80"/>
                    </a:lnTo>
                    <a:lnTo>
                      <a:pt x="58" y="96"/>
                    </a:lnTo>
                    <a:lnTo>
                      <a:pt x="44" y="114"/>
                    </a:lnTo>
                    <a:lnTo>
                      <a:pt x="34" y="134"/>
                    </a:lnTo>
                    <a:lnTo>
                      <a:pt x="34" y="134"/>
                    </a:lnTo>
                    <a:lnTo>
                      <a:pt x="20" y="160"/>
                    </a:lnTo>
                    <a:lnTo>
                      <a:pt x="10" y="190"/>
                    </a:lnTo>
                    <a:lnTo>
                      <a:pt x="2" y="218"/>
                    </a:lnTo>
                    <a:lnTo>
                      <a:pt x="0" y="248"/>
                    </a:lnTo>
                    <a:lnTo>
                      <a:pt x="0" y="248"/>
                    </a:lnTo>
                    <a:lnTo>
                      <a:pt x="0" y="264"/>
                    </a:lnTo>
                    <a:lnTo>
                      <a:pt x="4" y="274"/>
                    </a:lnTo>
                    <a:lnTo>
                      <a:pt x="10" y="284"/>
                    </a:lnTo>
                    <a:lnTo>
                      <a:pt x="20" y="288"/>
                    </a:lnTo>
                    <a:lnTo>
                      <a:pt x="20" y="288"/>
                    </a:lnTo>
                    <a:lnTo>
                      <a:pt x="22" y="290"/>
                    </a:lnTo>
                    <a:lnTo>
                      <a:pt x="28" y="292"/>
                    </a:lnTo>
                    <a:lnTo>
                      <a:pt x="42" y="294"/>
                    </a:lnTo>
                    <a:lnTo>
                      <a:pt x="42" y="294"/>
                    </a:lnTo>
                    <a:lnTo>
                      <a:pt x="50" y="292"/>
                    </a:lnTo>
                    <a:lnTo>
                      <a:pt x="58" y="288"/>
                    </a:lnTo>
                    <a:lnTo>
                      <a:pt x="58" y="288"/>
                    </a:lnTo>
                    <a:lnTo>
                      <a:pt x="60" y="286"/>
                    </a:lnTo>
                    <a:lnTo>
                      <a:pt x="64" y="284"/>
                    </a:lnTo>
                    <a:lnTo>
                      <a:pt x="70" y="282"/>
                    </a:lnTo>
                    <a:lnTo>
                      <a:pt x="72" y="280"/>
                    </a:lnTo>
                    <a:lnTo>
                      <a:pt x="72" y="280"/>
                    </a:lnTo>
                    <a:lnTo>
                      <a:pt x="82" y="272"/>
                    </a:lnTo>
                    <a:lnTo>
                      <a:pt x="92" y="260"/>
                    </a:lnTo>
                    <a:lnTo>
                      <a:pt x="100" y="246"/>
                    </a:lnTo>
                    <a:lnTo>
                      <a:pt x="104" y="238"/>
                    </a:lnTo>
                    <a:lnTo>
                      <a:pt x="106" y="230"/>
                    </a:lnTo>
                    <a:lnTo>
                      <a:pt x="106" y="230"/>
                    </a:lnTo>
                    <a:lnTo>
                      <a:pt x="108" y="222"/>
                    </a:lnTo>
                    <a:lnTo>
                      <a:pt x="108" y="222"/>
                    </a:lnTo>
                    <a:lnTo>
                      <a:pt x="112" y="206"/>
                    </a:lnTo>
                    <a:lnTo>
                      <a:pt x="118" y="190"/>
                    </a:lnTo>
                    <a:lnTo>
                      <a:pt x="126" y="174"/>
                    </a:lnTo>
                    <a:lnTo>
                      <a:pt x="138" y="158"/>
                    </a:lnTo>
                    <a:lnTo>
                      <a:pt x="138" y="158"/>
                    </a:lnTo>
                    <a:lnTo>
                      <a:pt x="162" y="136"/>
                    </a:lnTo>
                    <a:lnTo>
                      <a:pt x="188" y="116"/>
                    </a:lnTo>
                    <a:lnTo>
                      <a:pt x="188" y="116"/>
                    </a:lnTo>
                    <a:lnTo>
                      <a:pt x="200" y="108"/>
                    </a:lnTo>
                    <a:lnTo>
                      <a:pt x="200" y="108"/>
                    </a:lnTo>
                    <a:lnTo>
                      <a:pt x="236" y="100"/>
                    </a:lnTo>
                    <a:lnTo>
                      <a:pt x="252" y="98"/>
                    </a:lnTo>
                    <a:lnTo>
                      <a:pt x="270" y="96"/>
                    </a:lnTo>
                    <a:lnTo>
                      <a:pt x="270" y="96"/>
                    </a:lnTo>
                    <a:lnTo>
                      <a:pt x="296" y="98"/>
                    </a:lnTo>
                    <a:lnTo>
                      <a:pt x="322" y="104"/>
                    </a:lnTo>
                    <a:lnTo>
                      <a:pt x="344" y="114"/>
                    </a:lnTo>
                    <a:lnTo>
                      <a:pt x="368" y="126"/>
                    </a:lnTo>
                    <a:lnTo>
                      <a:pt x="368" y="126"/>
                    </a:lnTo>
                    <a:lnTo>
                      <a:pt x="378" y="134"/>
                    </a:lnTo>
                    <a:lnTo>
                      <a:pt x="388" y="144"/>
                    </a:lnTo>
                    <a:lnTo>
                      <a:pt x="404" y="166"/>
                    </a:lnTo>
                    <a:lnTo>
                      <a:pt x="404" y="166"/>
                    </a:lnTo>
                    <a:lnTo>
                      <a:pt x="420" y="192"/>
                    </a:lnTo>
                    <a:lnTo>
                      <a:pt x="432" y="220"/>
                    </a:lnTo>
                    <a:lnTo>
                      <a:pt x="432" y="220"/>
                    </a:lnTo>
                    <a:lnTo>
                      <a:pt x="432" y="220"/>
                    </a:lnTo>
                    <a:lnTo>
                      <a:pt x="432" y="220"/>
                    </a:lnTo>
                    <a:lnTo>
                      <a:pt x="432" y="220"/>
                    </a:lnTo>
                    <a:lnTo>
                      <a:pt x="432" y="220"/>
                    </a:lnTo>
                    <a:lnTo>
                      <a:pt x="432" y="218"/>
                    </a:lnTo>
                    <a:lnTo>
                      <a:pt x="432" y="218"/>
                    </a:lnTo>
                    <a:lnTo>
                      <a:pt x="420" y="192"/>
                    </a:lnTo>
                    <a:lnTo>
                      <a:pt x="404" y="166"/>
                    </a:lnTo>
                    <a:lnTo>
                      <a:pt x="404" y="166"/>
                    </a:lnTo>
                    <a:lnTo>
                      <a:pt x="388" y="144"/>
                    </a:lnTo>
                    <a:lnTo>
                      <a:pt x="378" y="134"/>
                    </a:lnTo>
                    <a:lnTo>
                      <a:pt x="368" y="126"/>
                    </a:lnTo>
                    <a:lnTo>
                      <a:pt x="368" y="126"/>
                    </a:lnTo>
                    <a:lnTo>
                      <a:pt x="344" y="112"/>
                    </a:lnTo>
                    <a:lnTo>
                      <a:pt x="322" y="104"/>
                    </a:lnTo>
                    <a:lnTo>
                      <a:pt x="296" y="98"/>
                    </a:lnTo>
                    <a:lnTo>
                      <a:pt x="270" y="96"/>
                    </a:lnTo>
                    <a:lnTo>
                      <a:pt x="270" y="96"/>
                    </a:lnTo>
                    <a:lnTo>
                      <a:pt x="252" y="98"/>
                    </a:lnTo>
                    <a:lnTo>
                      <a:pt x="236" y="100"/>
                    </a:lnTo>
                    <a:lnTo>
                      <a:pt x="200" y="108"/>
                    </a:lnTo>
                    <a:lnTo>
                      <a:pt x="200" y="108"/>
                    </a:lnTo>
                    <a:lnTo>
                      <a:pt x="188" y="116"/>
                    </a:lnTo>
                    <a:lnTo>
                      <a:pt x="188" y="116"/>
                    </a:lnTo>
                    <a:lnTo>
                      <a:pt x="162" y="136"/>
                    </a:lnTo>
                    <a:lnTo>
                      <a:pt x="138" y="156"/>
                    </a:lnTo>
                    <a:lnTo>
                      <a:pt x="138" y="156"/>
                    </a:lnTo>
                    <a:lnTo>
                      <a:pt x="126" y="172"/>
                    </a:lnTo>
                    <a:lnTo>
                      <a:pt x="118" y="188"/>
                    </a:lnTo>
                    <a:lnTo>
                      <a:pt x="112" y="204"/>
                    </a:lnTo>
                    <a:lnTo>
                      <a:pt x="108" y="220"/>
                    </a:lnTo>
                    <a:lnTo>
                      <a:pt x="108" y="220"/>
                    </a:lnTo>
                    <a:lnTo>
                      <a:pt x="106" y="228"/>
                    </a:lnTo>
                    <a:lnTo>
                      <a:pt x="106" y="228"/>
                    </a:lnTo>
                    <a:lnTo>
                      <a:pt x="100" y="244"/>
                    </a:lnTo>
                    <a:lnTo>
                      <a:pt x="92" y="258"/>
                    </a:lnTo>
                    <a:lnTo>
                      <a:pt x="82" y="270"/>
                    </a:lnTo>
                    <a:lnTo>
                      <a:pt x="72" y="278"/>
                    </a:lnTo>
                    <a:lnTo>
                      <a:pt x="72" y="278"/>
                    </a:lnTo>
                    <a:lnTo>
                      <a:pt x="70" y="282"/>
                    </a:lnTo>
                    <a:lnTo>
                      <a:pt x="64" y="284"/>
                    </a:lnTo>
                    <a:lnTo>
                      <a:pt x="60" y="286"/>
                    </a:lnTo>
                    <a:lnTo>
                      <a:pt x="58" y="288"/>
                    </a:lnTo>
                    <a:lnTo>
                      <a:pt x="58" y="288"/>
                    </a:lnTo>
                    <a:lnTo>
                      <a:pt x="56" y="290"/>
                    </a:lnTo>
                    <a:lnTo>
                      <a:pt x="50" y="292"/>
                    </a:lnTo>
                    <a:lnTo>
                      <a:pt x="42" y="294"/>
                    </a:lnTo>
                    <a:lnTo>
                      <a:pt x="42" y="294"/>
                    </a:lnTo>
                    <a:lnTo>
                      <a:pt x="30" y="292"/>
                    </a:lnTo>
                    <a:lnTo>
                      <a:pt x="22" y="290"/>
                    </a:lnTo>
                    <a:lnTo>
                      <a:pt x="20" y="288"/>
                    </a:lnTo>
                    <a:lnTo>
                      <a:pt x="20" y="288"/>
                    </a:lnTo>
                    <a:lnTo>
                      <a:pt x="12" y="282"/>
                    </a:lnTo>
                    <a:lnTo>
                      <a:pt x="4" y="274"/>
                    </a:lnTo>
                    <a:lnTo>
                      <a:pt x="0" y="262"/>
                    </a:lnTo>
                    <a:lnTo>
                      <a:pt x="0" y="248"/>
                    </a:lnTo>
                    <a:lnTo>
                      <a:pt x="0" y="248"/>
                    </a:lnTo>
                    <a:lnTo>
                      <a:pt x="4" y="218"/>
                    </a:lnTo>
                    <a:lnTo>
                      <a:pt x="10" y="190"/>
                    </a:lnTo>
                    <a:lnTo>
                      <a:pt x="20" y="162"/>
                    </a:lnTo>
                    <a:lnTo>
                      <a:pt x="34" y="134"/>
                    </a:lnTo>
                    <a:lnTo>
                      <a:pt x="34" y="134"/>
                    </a:lnTo>
                    <a:lnTo>
                      <a:pt x="44" y="114"/>
                    </a:lnTo>
                    <a:lnTo>
                      <a:pt x="58" y="98"/>
                    </a:lnTo>
                    <a:lnTo>
                      <a:pt x="72" y="82"/>
                    </a:lnTo>
                    <a:lnTo>
                      <a:pt x="86" y="66"/>
                    </a:lnTo>
                    <a:lnTo>
                      <a:pt x="102" y="54"/>
                    </a:lnTo>
                    <a:lnTo>
                      <a:pt x="118" y="42"/>
                    </a:lnTo>
                    <a:lnTo>
                      <a:pt x="136" y="32"/>
                    </a:lnTo>
                    <a:lnTo>
                      <a:pt x="154" y="22"/>
                    </a:lnTo>
                    <a:lnTo>
                      <a:pt x="154" y="22"/>
                    </a:lnTo>
                    <a:lnTo>
                      <a:pt x="182" y="14"/>
                    </a:lnTo>
                    <a:lnTo>
                      <a:pt x="210" y="6"/>
                    </a:lnTo>
                    <a:lnTo>
                      <a:pt x="240" y="2"/>
                    </a:lnTo>
                    <a:lnTo>
                      <a:pt x="270" y="0"/>
                    </a:lnTo>
                    <a:lnTo>
                      <a:pt x="270" y="0"/>
                    </a:lnTo>
                    <a:lnTo>
                      <a:pt x="294" y="0"/>
                    </a:lnTo>
                    <a:lnTo>
                      <a:pt x="320" y="4"/>
                    </a:lnTo>
                    <a:lnTo>
                      <a:pt x="344" y="10"/>
                    </a:lnTo>
                    <a:lnTo>
                      <a:pt x="368" y="16"/>
                    </a:lnTo>
                    <a:lnTo>
                      <a:pt x="390" y="26"/>
                    </a:lnTo>
                    <a:lnTo>
                      <a:pt x="412" y="38"/>
                    </a:lnTo>
                    <a:lnTo>
                      <a:pt x="434" y="52"/>
                    </a:lnTo>
                    <a:lnTo>
                      <a:pt x="452" y="66"/>
                    </a:lnTo>
                    <a:lnTo>
                      <a:pt x="452" y="66"/>
                    </a:lnTo>
                    <a:lnTo>
                      <a:pt x="472" y="86"/>
                    </a:lnTo>
                    <a:lnTo>
                      <a:pt x="488" y="106"/>
                    </a:lnTo>
                    <a:lnTo>
                      <a:pt x="502" y="126"/>
                    </a:lnTo>
                    <a:lnTo>
                      <a:pt x="514" y="148"/>
                    </a:lnTo>
                    <a:lnTo>
                      <a:pt x="524" y="172"/>
                    </a:lnTo>
                    <a:lnTo>
                      <a:pt x="532" y="196"/>
                    </a:lnTo>
                    <a:lnTo>
                      <a:pt x="538" y="220"/>
                    </a:lnTo>
                    <a:lnTo>
                      <a:pt x="540" y="246"/>
                    </a:lnTo>
                    <a:lnTo>
                      <a:pt x="540" y="246"/>
                    </a:lnTo>
                    <a:lnTo>
                      <a:pt x="540" y="256"/>
                    </a:lnTo>
                    <a:lnTo>
                      <a:pt x="538" y="266"/>
                    </a:lnTo>
                    <a:lnTo>
                      <a:pt x="534" y="274"/>
                    </a:lnTo>
                    <a:lnTo>
                      <a:pt x="530" y="282"/>
                    </a:lnTo>
                    <a:lnTo>
                      <a:pt x="530" y="282"/>
                    </a:lnTo>
                    <a:lnTo>
                      <a:pt x="524" y="286"/>
                    </a:lnTo>
                    <a:lnTo>
                      <a:pt x="520" y="288"/>
                    </a:lnTo>
                    <a:lnTo>
                      <a:pt x="520" y="288"/>
                    </a:lnTo>
                    <a:lnTo>
                      <a:pt x="516" y="290"/>
                    </a:lnTo>
                    <a:lnTo>
                      <a:pt x="510" y="292"/>
                    </a:lnTo>
                    <a:lnTo>
                      <a:pt x="500" y="294"/>
                    </a:lnTo>
                    <a:lnTo>
                      <a:pt x="500" y="294"/>
                    </a:lnTo>
                    <a:lnTo>
                      <a:pt x="490" y="292"/>
                    </a:lnTo>
                    <a:lnTo>
                      <a:pt x="484" y="290"/>
                    </a:lnTo>
                    <a:lnTo>
                      <a:pt x="482" y="288"/>
                    </a:lnTo>
                    <a:lnTo>
                      <a:pt x="482" y="288"/>
                    </a:lnTo>
                    <a:lnTo>
                      <a:pt x="478" y="286"/>
                    </a:lnTo>
                    <a:lnTo>
                      <a:pt x="474" y="284"/>
                    </a:lnTo>
                    <a:lnTo>
                      <a:pt x="470" y="282"/>
                    </a:lnTo>
                    <a:lnTo>
                      <a:pt x="468" y="280"/>
                    </a:lnTo>
                    <a:lnTo>
                      <a:pt x="468" y="280"/>
                    </a:lnTo>
                    <a:lnTo>
                      <a:pt x="456" y="270"/>
                    </a:lnTo>
                    <a:lnTo>
                      <a:pt x="446" y="258"/>
                    </a:lnTo>
                    <a:lnTo>
                      <a:pt x="438" y="242"/>
                    </a:lnTo>
                    <a:lnTo>
                      <a:pt x="430" y="226"/>
                    </a:lnTo>
                    <a:lnTo>
                      <a:pt x="430" y="226"/>
                    </a:lnTo>
                    <a:lnTo>
                      <a:pt x="430" y="224"/>
                    </a:lnTo>
                    <a:lnTo>
                      <a:pt x="430" y="224"/>
                    </a:lnTo>
                    <a:lnTo>
                      <a:pt x="430" y="224"/>
                    </a:lnTo>
                    <a:lnTo>
                      <a:pt x="430" y="224"/>
                    </a:lnTo>
                    <a:lnTo>
                      <a:pt x="430" y="226"/>
                    </a:lnTo>
                    <a:lnTo>
                      <a:pt x="430" y="226"/>
                    </a:lnTo>
                    <a:lnTo>
                      <a:pt x="430" y="226"/>
                    </a:lnTo>
                    <a:lnTo>
                      <a:pt x="430" y="226"/>
                    </a:lnTo>
                    <a:lnTo>
                      <a:pt x="430" y="226"/>
                    </a:lnTo>
                    <a:lnTo>
                      <a:pt x="430" y="226"/>
                    </a:lnTo>
                    <a:lnTo>
                      <a:pt x="430" y="228"/>
                    </a:lnTo>
                    <a:lnTo>
                      <a:pt x="430" y="228"/>
                    </a:lnTo>
                    <a:lnTo>
                      <a:pt x="438" y="244"/>
                    </a:lnTo>
                    <a:lnTo>
                      <a:pt x="446" y="258"/>
                    </a:lnTo>
                    <a:lnTo>
                      <a:pt x="456" y="270"/>
                    </a:lnTo>
                    <a:lnTo>
                      <a:pt x="468" y="280"/>
                    </a:lnTo>
                    <a:lnTo>
                      <a:pt x="468" y="280"/>
                    </a:lnTo>
                    <a:lnTo>
                      <a:pt x="470" y="282"/>
                    </a:lnTo>
                    <a:lnTo>
                      <a:pt x="474" y="284"/>
                    </a:lnTo>
                    <a:lnTo>
                      <a:pt x="478" y="286"/>
                    </a:lnTo>
                    <a:lnTo>
                      <a:pt x="482" y="288"/>
                    </a:lnTo>
                    <a:lnTo>
                      <a:pt x="482" y="288"/>
                    </a:lnTo>
                    <a:lnTo>
                      <a:pt x="484" y="290"/>
                    </a:lnTo>
                    <a:lnTo>
                      <a:pt x="490" y="292"/>
                    </a:lnTo>
                    <a:lnTo>
                      <a:pt x="500" y="294"/>
                    </a:lnTo>
                    <a:lnTo>
                      <a:pt x="500" y="294"/>
                    </a:lnTo>
                    <a:lnTo>
                      <a:pt x="512" y="292"/>
                    </a:lnTo>
                    <a:lnTo>
                      <a:pt x="516" y="290"/>
                    </a:lnTo>
                    <a:lnTo>
                      <a:pt x="520" y="288"/>
                    </a:lnTo>
                    <a:lnTo>
                      <a:pt x="520" y="288"/>
                    </a:lnTo>
                    <a:lnTo>
                      <a:pt x="524" y="288"/>
                    </a:lnTo>
                    <a:lnTo>
                      <a:pt x="530" y="282"/>
                    </a:lnTo>
                    <a:lnTo>
                      <a:pt x="530" y="282"/>
                    </a:lnTo>
                    <a:lnTo>
                      <a:pt x="534" y="276"/>
                    </a:lnTo>
                    <a:lnTo>
                      <a:pt x="538" y="268"/>
                    </a:lnTo>
                    <a:lnTo>
                      <a:pt x="540" y="258"/>
                    </a:lnTo>
                    <a:lnTo>
                      <a:pt x="540" y="246"/>
                    </a:lnTo>
                    <a:lnTo>
                      <a:pt x="540" y="246"/>
                    </a:lnTo>
                    <a:lnTo>
                      <a:pt x="538" y="220"/>
                    </a:lnTo>
                    <a:lnTo>
                      <a:pt x="532" y="196"/>
                    </a:lnTo>
                    <a:lnTo>
                      <a:pt x="526" y="172"/>
                    </a:lnTo>
                    <a:lnTo>
                      <a:pt x="516" y="148"/>
                    </a:lnTo>
                    <a:lnTo>
                      <a:pt x="504" y="126"/>
                    </a:lnTo>
                    <a:lnTo>
                      <a:pt x="488" y="106"/>
                    </a:lnTo>
                    <a:lnTo>
                      <a:pt x="472" y="86"/>
                    </a:lnTo>
                    <a:lnTo>
                      <a:pt x="452" y="66"/>
                    </a:lnTo>
                    <a:lnTo>
                      <a:pt x="452" y="66"/>
                    </a:lnTo>
                    <a:lnTo>
                      <a:pt x="434" y="50"/>
                    </a:lnTo>
                    <a:lnTo>
                      <a:pt x="412" y="38"/>
                    </a:lnTo>
                    <a:lnTo>
                      <a:pt x="390" y="26"/>
                    </a:lnTo>
                    <a:lnTo>
                      <a:pt x="368" y="16"/>
                    </a:lnTo>
                    <a:lnTo>
                      <a:pt x="344" y="8"/>
                    </a:lnTo>
                    <a:lnTo>
                      <a:pt x="320" y="4"/>
                    </a:lnTo>
                    <a:lnTo>
                      <a:pt x="294" y="0"/>
                    </a:lnTo>
                    <a:lnTo>
                      <a:pt x="270" y="0"/>
                    </a:lnTo>
                  </a:path>
                </a:pathLst>
              </a:custGeom>
              <a:noFill/>
              <a:ln>
                <a:noFill/>
              </a:ln>
            </p:spPr>
            <p:txBody>
              <a:bodyPr vert="horz" wrap="square" lIns="91440" tIns="45720" rIns="91440" bIns="45720" numCol="1" anchor="t" anchorCtr="0" compatLnSpc="1"/>
              <a:lstStyle/>
              <a:p>
                <a:endParaRPr lang="zh-CN" altLang="en-US"/>
              </a:p>
            </p:txBody>
          </p:sp>
          <p:sp>
            <p:nvSpPr>
              <p:cNvPr id="850" name="Freeform 229"/>
              <p:cNvSpPr/>
              <p:nvPr/>
            </p:nvSpPr>
            <p:spPr bwMode="auto">
              <a:xfrm>
                <a:off x="2621" y="3269"/>
                <a:ext cx="540" cy="294"/>
              </a:xfrm>
              <a:custGeom>
                <a:avLst/>
                <a:gdLst>
                  <a:gd name="T0" fmla="*/ 210 w 540"/>
                  <a:gd name="T1" fmla="*/ 6 h 294"/>
                  <a:gd name="T2" fmla="*/ 136 w 540"/>
                  <a:gd name="T3" fmla="*/ 32 h 294"/>
                  <a:gd name="T4" fmla="*/ 72 w 540"/>
                  <a:gd name="T5" fmla="*/ 82 h 294"/>
                  <a:gd name="T6" fmla="*/ 34 w 540"/>
                  <a:gd name="T7" fmla="*/ 134 h 294"/>
                  <a:gd name="T8" fmla="*/ 0 w 540"/>
                  <a:gd name="T9" fmla="*/ 248 h 294"/>
                  <a:gd name="T10" fmla="*/ 12 w 540"/>
                  <a:gd name="T11" fmla="*/ 282 h 294"/>
                  <a:gd name="T12" fmla="*/ 30 w 540"/>
                  <a:gd name="T13" fmla="*/ 292 h 294"/>
                  <a:gd name="T14" fmla="*/ 56 w 540"/>
                  <a:gd name="T15" fmla="*/ 290 h 294"/>
                  <a:gd name="T16" fmla="*/ 64 w 540"/>
                  <a:gd name="T17" fmla="*/ 284 h 294"/>
                  <a:gd name="T18" fmla="*/ 82 w 540"/>
                  <a:gd name="T19" fmla="*/ 270 h 294"/>
                  <a:gd name="T20" fmla="*/ 106 w 540"/>
                  <a:gd name="T21" fmla="*/ 228 h 294"/>
                  <a:gd name="T22" fmla="*/ 118 w 540"/>
                  <a:gd name="T23" fmla="*/ 188 h 294"/>
                  <a:gd name="T24" fmla="*/ 162 w 540"/>
                  <a:gd name="T25" fmla="*/ 136 h 294"/>
                  <a:gd name="T26" fmla="*/ 200 w 540"/>
                  <a:gd name="T27" fmla="*/ 108 h 294"/>
                  <a:gd name="T28" fmla="*/ 270 w 540"/>
                  <a:gd name="T29" fmla="*/ 96 h 294"/>
                  <a:gd name="T30" fmla="*/ 368 w 540"/>
                  <a:gd name="T31" fmla="*/ 126 h 294"/>
                  <a:gd name="T32" fmla="*/ 404 w 540"/>
                  <a:gd name="T33" fmla="*/ 166 h 294"/>
                  <a:gd name="T34" fmla="*/ 432 w 540"/>
                  <a:gd name="T35" fmla="*/ 218 h 294"/>
                  <a:gd name="T36" fmla="*/ 432 w 540"/>
                  <a:gd name="T37" fmla="*/ 220 h 294"/>
                  <a:gd name="T38" fmla="*/ 404 w 540"/>
                  <a:gd name="T39" fmla="*/ 166 h 294"/>
                  <a:gd name="T40" fmla="*/ 368 w 540"/>
                  <a:gd name="T41" fmla="*/ 126 h 294"/>
                  <a:gd name="T42" fmla="*/ 296 w 540"/>
                  <a:gd name="T43" fmla="*/ 98 h 294"/>
                  <a:gd name="T44" fmla="*/ 236 w 540"/>
                  <a:gd name="T45" fmla="*/ 100 h 294"/>
                  <a:gd name="T46" fmla="*/ 188 w 540"/>
                  <a:gd name="T47" fmla="*/ 116 h 294"/>
                  <a:gd name="T48" fmla="*/ 126 w 540"/>
                  <a:gd name="T49" fmla="*/ 172 h 294"/>
                  <a:gd name="T50" fmla="*/ 106 w 540"/>
                  <a:gd name="T51" fmla="*/ 220 h 294"/>
                  <a:gd name="T52" fmla="*/ 92 w 540"/>
                  <a:gd name="T53" fmla="*/ 258 h 294"/>
                  <a:gd name="T54" fmla="*/ 70 w 540"/>
                  <a:gd name="T55" fmla="*/ 280 h 294"/>
                  <a:gd name="T56" fmla="*/ 58 w 540"/>
                  <a:gd name="T57" fmla="*/ 288 h 294"/>
                  <a:gd name="T58" fmla="*/ 42 w 540"/>
                  <a:gd name="T59" fmla="*/ 292 h 294"/>
                  <a:gd name="T60" fmla="*/ 20 w 540"/>
                  <a:gd name="T61" fmla="*/ 288 h 294"/>
                  <a:gd name="T62" fmla="*/ 0 w 540"/>
                  <a:gd name="T63" fmla="*/ 248 h 294"/>
                  <a:gd name="T64" fmla="*/ 22 w 540"/>
                  <a:gd name="T65" fmla="*/ 162 h 294"/>
                  <a:gd name="T66" fmla="*/ 58 w 540"/>
                  <a:gd name="T67" fmla="*/ 98 h 294"/>
                  <a:gd name="T68" fmla="*/ 118 w 540"/>
                  <a:gd name="T69" fmla="*/ 42 h 294"/>
                  <a:gd name="T70" fmla="*/ 182 w 540"/>
                  <a:gd name="T71" fmla="*/ 14 h 294"/>
                  <a:gd name="T72" fmla="*/ 270 w 540"/>
                  <a:gd name="T73" fmla="*/ 0 h 294"/>
                  <a:gd name="T74" fmla="*/ 368 w 540"/>
                  <a:gd name="T75" fmla="*/ 18 h 294"/>
                  <a:gd name="T76" fmla="*/ 452 w 540"/>
                  <a:gd name="T77" fmla="*/ 68 h 294"/>
                  <a:gd name="T78" fmla="*/ 502 w 540"/>
                  <a:gd name="T79" fmla="*/ 126 h 294"/>
                  <a:gd name="T80" fmla="*/ 536 w 540"/>
                  <a:gd name="T81" fmla="*/ 220 h 294"/>
                  <a:gd name="T82" fmla="*/ 538 w 540"/>
                  <a:gd name="T83" fmla="*/ 266 h 294"/>
                  <a:gd name="T84" fmla="*/ 524 w 540"/>
                  <a:gd name="T85" fmla="*/ 286 h 294"/>
                  <a:gd name="T86" fmla="*/ 510 w 540"/>
                  <a:gd name="T87" fmla="*/ 290 h 294"/>
                  <a:gd name="T88" fmla="*/ 484 w 540"/>
                  <a:gd name="T89" fmla="*/ 290 h 294"/>
                  <a:gd name="T90" fmla="*/ 474 w 540"/>
                  <a:gd name="T91" fmla="*/ 282 h 294"/>
                  <a:gd name="T92" fmla="*/ 458 w 540"/>
                  <a:gd name="T93" fmla="*/ 268 h 294"/>
                  <a:gd name="T94" fmla="*/ 430 w 540"/>
                  <a:gd name="T95" fmla="*/ 226 h 294"/>
                  <a:gd name="T96" fmla="*/ 432 w 540"/>
                  <a:gd name="T97" fmla="*/ 224 h 294"/>
                  <a:gd name="T98" fmla="*/ 430 w 540"/>
                  <a:gd name="T99" fmla="*/ 226 h 294"/>
                  <a:gd name="T100" fmla="*/ 468 w 540"/>
                  <a:gd name="T101" fmla="*/ 280 h 294"/>
                  <a:gd name="T102" fmla="*/ 478 w 540"/>
                  <a:gd name="T103" fmla="*/ 286 h 294"/>
                  <a:gd name="T104" fmla="*/ 490 w 540"/>
                  <a:gd name="T105" fmla="*/ 292 h 294"/>
                  <a:gd name="T106" fmla="*/ 516 w 540"/>
                  <a:gd name="T107" fmla="*/ 290 h 294"/>
                  <a:gd name="T108" fmla="*/ 530 w 540"/>
                  <a:gd name="T109" fmla="*/ 282 h 294"/>
                  <a:gd name="T110" fmla="*/ 540 w 540"/>
                  <a:gd name="T111" fmla="*/ 256 h 294"/>
                  <a:gd name="T112" fmla="*/ 532 w 540"/>
                  <a:gd name="T113" fmla="*/ 196 h 294"/>
                  <a:gd name="T114" fmla="*/ 488 w 540"/>
                  <a:gd name="T115" fmla="*/ 106 h 294"/>
                  <a:gd name="T116" fmla="*/ 434 w 540"/>
                  <a:gd name="T117" fmla="*/ 52 h 294"/>
                  <a:gd name="T118" fmla="*/ 344 w 540"/>
                  <a:gd name="T119" fmla="*/ 1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40" h="294">
                    <a:moveTo>
                      <a:pt x="270" y="0"/>
                    </a:moveTo>
                    <a:lnTo>
                      <a:pt x="270" y="0"/>
                    </a:lnTo>
                    <a:lnTo>
                      <a:pt x="240" y="2"/>
                    </a:lnTo>
                    <a:lnTo>
                      <a:pt x="210" y="6"/>
                    </a:lnTo>
                    <a:lnTo>
                      <a:pt x="182" y="14"/>
                    </a:lnTo>
                    <a:lnTo>
                      <a:pt x="154" y="22"/>
                    </a:lnTo>
                    <a:lnTo>
                      <a:pt x="154" y="22"/>
                    </a:lnTo>
                    <a:lnTo>
                      <a:pt x="136" y="32"/>
                    </a:lnTo>
                    <a:lnTo>
                      <a:pt x="118" y="42"/>
                    </a:lnTo>
                    <a:lnTo>
                      <a:pt x="102" y="54"/>
                    </a:lnTo>
                    <a:lnTo>
                      <a:pt x="86" y="66"/>
                    </a:lnTo>
                    <a:lnTo>
                      <a:pt x="72" y="82"/>
                    </a:lnTo>
                    <a:lnTo>
                      <a:pt x="58" y="98"/>
                    </a:lnTo>
                    <a:lnTo>
                      <a:pt x="44" y="114"/>
                    </a:lnTo>
                    <a:lnTo>
                      <a:pt x="34" y="134"/>
                    </a:lnTo>
                    <a:lnTo>
                      <a:pt x="34" y="134"/>
                    </a:lnTo>
                    <a:lnTo>
                      <a:pt x="20" y="162"/>
                    </a:lnTo>
                    <a:lnTo>
                      <a:pt x="10" y="190"/>
                    </a:lnTo>
                    <a:lnTo>
                      <a:pt x="4" y="218"/>
                    </a:lnTo>
                    <a:lnTo>
                      <a:pt x="0" y="248"/>
                    </a:lnTo>
                    <a:lnTo>
                      <a:pt x="0" y="248"/>
                    </a:lnTo>
                    <a:lnTo>
                      <a:pt x="0" y="262"/>
                    </a:lnTo>
                    <a:lnTo>
                      <a:pt x="4" y="274"/>
                    </a:lnTo>
                    <a:lnTo>
                      <a:pt x="12" y="282"/>
                    </a:lnTo>
                    <a:lnTo>
                      <a:pt x="20" y="288"/>
                    </a:lnTo>
                    <a:lnTo>
                      <a:pt x="20" y="288"/>
                    </a:lnTo>
                    <a:lnTo>
                      <a:pt x="22" y="290"/>
                    </a:lnTo>
                    <a:lnTo>
                      <a:pt x="30" y="292"/>
                    </a:lnTo>
                    <a:lnTo>
                      <a:pt x="42" y="294"/>
                    </a:lnTo>
                    <a:lnTo>
                      <a:pt x="42" y="294"/>
                    </a:lnTo>
                    <a:lnTo>
                      <a:pt x="50" y="292"/>
                    </a:lnTo>
                    <a:lnTo>
                      <a:pt x="56" y="290"/>
                    </a:lnTo>
                    <a:lnTo>
                      <a:pt x="58" y="288"/>
                    </a:lnTo>
                    <a:lnTo>
                      <a:pt x="58" y="288"/>
                    </a:lnTo>
                    <a:lnTo>
                      <a:pt x="60" y="286"/>
                    </a:lnTo>
                    <a:lnTo>
                      <a:pt x="64" y="284"/>
                    </a:lnTo>
                    <a:lnTo>
                      <a:pt x="70" y="282"/>
                    </a:lnTo>
                    <a:lnTo>
                      <a:pt x="72" y="278"/>
                    </a:lnTo>
                    <a:lnTo>
                      <a:pt x="72" y="278"/>
                    </a:lnTo>
                    <a:lnTo>
                      <a:pt x="82" y="270"/>
                    </a:lnTo>
                    <a:lnTo>
                      <a:pt x="92" y="258"/>
                    </a:lnTo>
                    <a:lnTo>
                      <a:pt x="100" y="244"/>
                    </a:lnTo>
                    <a:lnTo>
                      <a:pt x="106" y="228"/>
                    </a:lnTo>
                    <a:lnTo>
                      <a:pt x="106" y="228"/>
                    </a:lnTo>
                    <a:lnTo>
                      <a:pt x="108" y="220"/>
                    </a:lnTo>
                    <a:lnTo>
                      <a:pt x="108" y="220"/>
                    </a:lnTo>
                    <a:lnTo>
                      <a:pt x="112" y="204"/>
                    </a:lnTo>
                    <a:lnTo>
                      <a:pt x="118" y="188"/>
                    </a:lnTo>
                    <a:lnTo>
                      <a:pt x="126" y="172"/>
                    </a:lnTo>
                    <a:lnTo>
                      <a:pt x="138" y="156"/>
                    </a:lnTo>
                    <a:lnTo>
                      <a:pt x="138" y="156"/>
                    </a:lnTo>
                    <a:lnTo>
                      <a:pt x="162" y="136"/>
                    </a:lnTo>
                    <a:lnTo>
                      <a:pt x="188" y="116"/>
                    </a:lnTo>
                    <a:lnTo>
                      <a:pt x="188" y="116"/>
                    </a:lnTo>
                    <a:lnTo>
                      <a:pt x="200" y="108"/>
                    </a:lnTo>
                    <a:lnTo>
                      <a:pt x="200" y="108"/>
                    </a:lnTo>
                    <a:lnTo>
                      <a:pt x="236" y="100"/>
                    </a:lnTo>
                    <a:lnTo>
                      <a:pt x="252" y="98"/>
                    </a:lnTo>
                    <a:lnTo>
                      <a:pt x="270" y="96"/>
                    </a:lnTo>
                    <a:lnTo>
                      <a:pt x="270" y="96"/>
                    </a:lnTo>
                    <a:lnTo>
                      <a:pt x="296" y="98"/>
                    </a:lnTo>
                    <a:lnTo>
                      <a:pt x="322" y="104"/>
                    </a:lnTo>
                    <a:lnTo>
                      <a:pt x="344" y="112"/>
                    </a:lnTo>
                    <a:lnTo>
                      <a:pt x="368" y="126"/>
                    </a:lnTo>
                    <a:lnTo>
                      <a:pt x="368" y="126"/>
                    </a:lnTo>
                    <a:lnTo>
                      <a:pt x="378" y="134"/>
                    </a:lnTo>
                    <a:lnTo>
                      <a:pt x="388" y="144"/>
                    </a:lnTo>
                    <a:lnTo>
                      <a:pt x="404" y="166"/>
                    </a:lnTo>
                    <a:lnTo>
                      <a:pt x="404" y="166"/>
                    </a:lnTo>
                    <a:lnTo>
                      <a:pt x="420" y="192"/>
                    </a:lnTo>
                    <a:lnTo>
                      <a:pt x="432" y="218"/>
                    </a:lnTo>
                    <a:lnTo>
                      <a:pt x="432" y="218"/>
                    </a:lnTo>
                    <a:lnTo>
                      <a:pt x="432" y="220"/>
                    </a:lnTo>
                    <a:lnTo>
                      <a:pt x="432" y="220"/>
                    </a:lnTo>
                    <a:lnTo>
                      <a:pt x="432" y="220"/>
                    </a:lnTo>
                    <a:lnTo>
                      <a:pt x="432" y="220"/>
                    </a:lnTo>
                    <a:lnTo>
                      <a:pt x="432" y="218"/>
                    </a:lnTo>
                    <a:lnTo>
                      <a:pt x="432" y="218"/>
                    </a:lnTo>
                    <a:lnTo>
                      <a:pt x="420" y="190"/>
                    </a:lnTo>
                    <a:lnTo>
                      <a:pt x="404" y="166"/>
                    </a:lnTo>
                    <a:lnTo>
                      <a:pt x="404" y="166"/>
                    </a:lnTo>
                    <a:lnTo>
                      <a:pt x="388" y="144"/>
                    </a:lnTo>
                    <a:lnTo>
                      <a:pt x="378" y="134"/>
                    </a:lnTo>
                    <a:lnTo>
                      <a:pt x="368" y="126"/>
                    </a:lnTo>
                    <a:lnTo>
                      <a:pt x="368" y="126"/>
                    </a:lnTo>
                    <a:lnTo>
                      <a:pt x="344" y="112"/>
                    </a:lnTo>
                    <a:lnTo>
                      <a:pt x="322" y="104"/>
                    </a:lnTo>
                    <a:lnTo>
                      <a:pt x="296" y="98"/>
                    </a:lnTo>
                    <a:lnTo>
                      <a:pt x="270" y="96"/>
                    </a:lnTo>
                    <a:lnTo>
                      <a:pt x="270" y="96"/>
                    </a:lnTo>
                    <a:lnTo>
                      <a:pt x="252" y="96"/>
                    </a:lnTo>
                    <a:lnTo>
                      <a:pt x="236" y="100"/>
                    </a:lnTo>
                    <a:lnTo>
                      <a:pt x="200" y="106"/>
                    </a:lnTo>
                    <a:lnTo>
                      <a:pt x="200" y="106"/>
                    </a:lnTo>
                    <a:lnTo>
                      <a:pt x="188" y="116"/>
                    </a:lnTo>
                    <a:lnTo>
                      <a:pt x="188" y="116"/>
                    </a:lnTo>
                    <a:lnTo>
                      <a:pt x="162" y="134"/>
                    </a:lnTo>
                    <a:lnTo>
                      <a:pt x="138" y="156"/>
                    </a:lnTo>
                    <a:lnTo>
                      <a:pt x="138" y="156"/>
                    </a:lnTo>
                    <a:lnTo>
                      <a:pt x="126" y="172"/>
                    </a:lnTo>
                    <a:lnTo>
                      <a:pt x="118" y="188"/>
                    </a:lnTo>
                    <a:lnTo>
                      <a:pt x="110" y="204"/>
                    </a:lnTo>
                    <a:lnTo>
                      <a:pt x="106" y="220"/>
                    </a:lnTo>
                    <a:lnTo>
                      <a:pt x="106" y="220"/>
                    </a:lnTo>
                    <a:lnTo>
                      <a:pt x="104" y="228"/>
                    </a:lnTo>
                    <a:lnTo>
                      <a:pt x="104" y="228"/>
                    </a:lnTo>
                    <a:lnTo>
                      <a:pt x="100" y="244"/>
                    </a:lnTo>
                    <a:lnTo>
                      <a:pt x="92" y="258"/>
                    </a:lnTo>
                    <a:lnTo>
                      <a:pt x="82" y="270"/>
                    </a:lnTo>
                    <a:lnTo>
                      <a:pt x="72" y="278"/>
                    </a:lnTo>
                    <a:lnTo>
                      <a:pt x="72" y="278"/>
                    </a:lnTo>
                    <a:lnTo>
                      <a:pt x="70" y="280"/>
                    </a:lnTo>
                    <a:lnTo>
                      <a:pt x="64" y="282"/>
                    </a:lnTo>
                    <a:lnTo>
                      <a:pt x="60" y="286"/>
                    </a:lnTo>
                    <a:lnTo>
                      <a:pt x="58" y="288"/>
                    </a:lnTo>
                    <a:lnTo>
                      <a:pt x="58" y="288"/>
                    </a:lnTo>
                    <a:lnTo>
                      <a:pt x="56" y="290"/>
                    </a:lnTo>
                    <a:lnTo>
                      <a:pt x="50" y="290"/>
                    </a:lnTo>
                    <a:lnTo>
                      <a:pt x="42" y="292"/>
                    </a:lnTo>
                    <a:lnTo>
                      <a:pt x="42" y="292"/>
                    </a:lnTo>
                    <a:lnTo>
                      <a:pt x="30" y="290"/>
                    </a:lnTo>
                    <a:lnTo>
                      <a:pt x="22" y="290"/>
                    </a:lnTo>
                    <a:lnTo>
                      <a:pt x="20" y="288"/>
                    </a:lnTo>
                    <a:lnTo>
                      <a:pt x="20" y="288"/>
                    </a:lnTo>
                    <a:lnTo>
                      <a:pt x="12" y="282"/>
                    </a:lnTo>
                    <a:lnTo>
                      <a:pt x="4" y="274"/>
                    </a:lnTo>
                    <a:lnTo>
                      <a:pt x="2" y="262"/>
                    </a:lnTo>
                    <a:lnTo>
                      <a:pt x="0" y="248"/>
                    </a:lnTo>
                    <a:lnTo>
                      <a:pt x="0" y="248"/>
                    </a:lnTo>
                    <a:lnTo>
                      <a:pt x="4" y="218"/>
                    </a:lnTo>
                    <a:lnTo>
                      <a:pt x="10" y="188"/>
                    </a:lnTo>
                    <a:lnTo>
                      <a:pt x="22" y="162"/>
                    </a:lnTo>
                    <a:lnTo>
                      <a:pt x="34" y="134"/>
                    </a:lnTo>
                    <a:lnTo>
                      <a:pt x="34" y="134"/>
                    </a:lnTo>
                    <a:lnTo>
                      <a:pt x="46" y="116"/>
                    </a:lnTo>
                    <a:lnTo>
                      <a:pt x="58" y="98"/>
                    </a:lnTo>
                    <a:lnTo>
                      <a:pt x="72" y="82"/>
                    </a:lnTo>
                    <a:lnTo>
                      <a:pt x="86" y="66"/>
                    </a:lnTo>
                    <a:lnTo>
                      <a:pt x="102" y="54"/>
                    </a:lnTo>
                    <a:lnTo>
                      <a:pt x="118" y="42"/>
                    </a:lnTo>
                    <a:lnTo>
                      <a:pt x="136" y="32"/>
                    </a:lnTo>
                    <a:lnTo>
                      <a:pt x="154" y="24"/>
                    </a:lnTo>
                    <a:lnTo>
                      <a:pt x="154" y="24"/>
                    </a:lnTo>
                    <a:lnTo>
                      <a:pt x="182" y="14"/>
                    </a:lnTo>
                    <a:lnTo>
                      <a:pt x="210" y="6"/>
                    </a:lnTo>
                    <a:lnTo>
                      <a:pt x="240" y="2"/>
                    </a:lnTo>
                    <a:lnTo>
                      <a:pt x="270" y="0"/>
                    </a:lnTo>
                    <a:lnTo>
                      <a:pt x="270" y="0"/>
                    </a:lnTo>
                    <a:lnTo>
                      <a:pt x="294" y="2"/>
                    </a:lnTo>
                    <a:lnTo>
                      <a:pt x="320" y="4"/>
                    </a:lnTo>
                    <a:lnTo>
                      <a:pt x="344" y="10"/>
                    </a:lnTo>
                    <a:lnTo>
                      <a:pt x="368" y="18"/>
                    </a:lnTo>
                    <a:lnTo>
                      <a:pt x="390" y="26"/>
                    </a:lnTo>
                    <a:lnTo>
                      <a:pt x="412" y="38"/>
                    </a:lnTo>
                    <a:lnTo>
                      <a:pt x="432" y="52"/>
                    </a:lnTo>
                    <a:lnTo>
                      <a:pt x="452" y="68"/>
                    </a:lnTo>
                    <a:lnTo>
                      <a:pt x="452" y="68"/>
                    </a:lnTo>
                    <a:lnTo>
                      <a:pt x="472" y="86"/>
                    </a:lnTo>
                    <a:lnTo>
                      <a:pt x="488" y="106"/>
                    </a:lnTo>
                    <a:lnTo>
                      <a:pt x="502" y="126"/>
                    </a:lnTo>
                    <a:lnTo>
                      <a:pt x="514" y="148"/>
                    </a:lnTo>
                    <a:lnTo>
                      <a:pt x="524" y="172"/>
                    </a:lnTo>
                    <a:lnTo>
                      <a:pt x="532" y="196"/>
                    </a:lnTo>
                    <a:lnTo>
                      <a:pt x="536" y="220"/>
                    </a:lnTo>
                    <a:lnTo>
                      <a:pt x="540" y="246"/>
                    </a:lnTo>
                    <a:lnTo>
                      <a:pt x="540" y="246"/>
                    </a:lnTo>
                    <a:lnTo>
                      <a:pt x="540" y="256"/>
                    </a:lnTo>
                    <a:lnTo>
                      <a:pt x="538" y="266"/>
                    </a:lnTo>
                    <a:lnTo>
                      <a:pt x="534" y="274"/>
                    </a:lnTo>
                    <a:lnTo>
                      <a:pt x="528" y="280"/>
                    </a:lnTo>
                    <a:lnTo>
                      <a:pt x="528" y="280"/>
                    </a:lnTo>
                    <a:lnTo>
                      <a:pt x="524" y="286"/>
                    </a:lnTo>
                    <a:lnTo>
                      <a:pt x="520" y="288"/>
                    </a:lnTo>
                    <a:lnTo>
                      <a:pt x="520" y="288"/>
                    </a:lnTo>
                    <a:lnTo>
                      <a:pt x="516" y="290"/>
                    </a:lnTo>
                    <a:lnTo>
                      <a:pt x="510" y="290"/>
                    </a:lnTo>
                    <a:lnTo>
                      <a:pt x="500" y="292"/>
                    </a:lnTo>
                    <a:lnTo>
                      <a:pt x="500" y="292"/>
                    </a:lnTo>
                    <a:lnTo>
                      <a:pt x="490" y="290"/>
                    </a:lnTo>
                    <a:lnTo>
                      <a:pt x="484" y="290"/>
                    </a:lnTo>
                    <a:lnTo>
                      <a:pt x="482" y="288"/>
                    </a:lnTo>
                    <a:lnTo>
                      <a:pt x="482" y="288"/>
                    </a:lnTo>
                    <a:lnTo>
                      <a:pt x="478" y="286"/>
                    </a:lnTo>
                    <a:lnTo>
                      <a:pt x="474" y="282"/>
                    </a:lnTo>
                    <a:lnTo>
                      <a:pt x="470" y="280"/>
                    </a:lnTo>
                    <a:lnTo>
                      <a:pt x="468" y="278"/>
                    </a:lnTo>
                    <a:lnTo>
                      <a:pt x="468" y="278"/>
                    </a:lnTo>
                    <a:lnTo>
                      <a:pt x="458" y="268"/>
                    </a:lnTo>
                    <a:lnTo>
                      <a:pt x="448" y="256"/>
                    </a:lnTo>
                    <a:lnTo>
                      <a:pt x="438" y="242"/>
                    </a:lnTo>
                    <a:lnTo>
                      <a:pt x="430" y="226"/>
                    </a:lnTo>
                    <a:lnTo>
                      <a:pt x="430" y="226"/>
                    </a:lnTo>
                    <a:lnTo>
                      <a:pt x="432" y="222"/>
                    </a:lnTo>
                    <a:lnTo>
                      <a:pt x="432" y="222"/>
                    </a:lnTo>
                    <a:lnTo>
                      <a:pt x="432" y="224"/>
                    </a:lnTo>
                    <a:lnTo>
                      <a:pt x="432" y="224"/>
                    </a:lnTo>
                    <a:lnTo>
                      <a:pt x="430" y="224"/>
                    </a:lnTo>
                    <a:lnTo>
                      <a:pt x="430" y="224"/>
                    </a:lnTo>
                    <a:lnTo>
                      <a:pt x="430" y="226"/>
                    </a:lnTo>
                    <a:lnTo>
                      <a:pt x="430" y="226"/>
                    </a:lnTo>
                    <a:lnTo>
                      <a:pt x="438" y="242"/>
                    </a:lnTo>
                    <a:lnTo>
                      <a:pt x="446" y="258"/>
                    </a:lnTo>
                    <a:lnTo>
                      <a:pt x="456" y="270"/>
                    </a:lnTo>
                    <a:lnTo>
                      <a:pt x="468" y="280"/>
                    </a:lnTo>
                    <a:lnTo>
                      <a:pt x="468" y="280"/>
                    </a:lnTo>
                    <a:lnTo>
                      <a:pt x="470" y="282"/>
                    </a:lnTo>
                    <a:lnTo>
                      <a:pt x="474" y="284"/>
                    </a:lnTo>
                    <a:lnTo>
                      <a:pt x="478" y="286"/>
                    </a:lnTo>
                    <a:lnTo>
                      <a:pt x="482" y="288"/>
                    </a:lnTo>
                    <a:lnTo>
                      <a:pt x="482" y="288"/>
                    </a:lnTo>
                    <a:lnTo>
                      <a:pt x="484" y="290"/>
                    </a:lnTo>
                    <a:lnTo>
                      <a:pt x="490" y="292"/>
                    </a:lnTo>
                    <a:lnTo>
                      <a:pt x="500" y="294"/>
                    </a:lnTo>
                    <a:lnTo>
                      <a:pt x="500" y="294"/>
                    </a:lnTo>
                    <a:lnTo>
                      <a:pt x="510" y="292"/>
                    </a:lnTo>
                    <a:lnTo>
                      <a:pt x="516" y="290"/>
                    </a:lnTo>
                    <a:lnTo>
                      <a:pt x="520" y="288"/>
                    </a:lnTo>
                    <a:lnTo>
                      <a:pt x="520" y="288"/>
                    </a:lnTo>
                    <a:lnTo>
                      <a:pt x="524" y="286"/>
                    </a:lnTo>
                    <a:lnTo>
                      <a:pt x="530" y="282"/>
                    </a:lnTo>
                    <a:lnTo>
                      <a:pt x="530" y="282"/>
                    </a:lnTo>
                    <a:lnTo>
                      <a:pt x="534" y="274"/>
                    </a:lnTo>
                    <a:lnTo>
                      <a:pt x="538" y="266"/>
                    </a:lnTo>
                    <a:lnTo>
                      <a:pt x="540" y="256"/>
                    </a:lnTo>
                    <a:lnTo>
                      <a:pt x="540" y="246"/>
                    </a:lnTo>
                    <a:lnTo>
                      <a:pt x="540" y="246"/>
                    </a:lnTo>
                    <a:lnTo>
                      <a:pt x="538" y="220"/>
                    </a:lnTo>
                    <a:lnTo>
                      <a:pt x="532" y="196"/>
                    </a:lnTo>
                    <a:lnTo>
                      <a:pt x="524" y="172"/>
                    </a:lnTo>
                    <a:lnTo>
                      <a:pt x="514" y="148"/>
                    </a:lnTo>
                    <a:lnTo>
                      <a:pt x="502" y="126"/>
                    </a:lnTo>
                    <a:lnTo>
                      <a:pt x="488" y="106"/>
                    </a:lnTo>
                    <a:lnTo>
                      <a:pt x="472" y="86"/>
                    </a:lnTo>
                    <a:lnTo>
                      <a:pt x="452" y="66"/>
                    </a:lnTo>
                    <a:lnTo>
                      <a:pt x="452" y="66"/>
                    </a:lnTo>
                    <a:lnTo>
                      <a:pt x="434" y="52"/>
                    </a:lnTo>
                    <a:lnTo>
                      <a:pt x="412" y="38"/>
                    </a:lnTo>
                    <a:lnTo>
                      <a:pt x="390" y="26"/>
                    </a:lnTo>
                    <a:lnTo>
                      <a:pt x="368" y="16"/>
                    </a:lnTo>
                    <a:lnTo>
                      <a:pt x="344" y="10"/>
                    </a:lnTo>
                    <a:lnTo>
                      <a:pt x="320" y="4"/>
                    </a:lnTo>
                    <a:lnTo>
                      <a:pt x="294" y="0"/>
                    </a:lnTo>
                    <a:lnTo>
                      <a:pt x="270" y="0"/>
                    </a:lnTo>
                    <a:close/>
                  </a:path>
                </a:pathLst>
              </a:custGeom>
              <a:solidFill>
                <a:srgbClr val="C3BEBB"/>
              </a:solidFill>
              <a:ln>
                <a:noFill/>
              </a:ln>
            </p:spPr>
            <p:txBody>
              <a:bodyPr vert="horz" wrap="square" lIns="91440" tIns="45720" rIns="91440" bIns="45720" numCol="1" anchor="t" anchorCtr="0" compatLnSpc="1"/>
              <a:lstStyle/>
              <a:p>
                <a:endParaRPr lang="zh-CN" altLang="en-US"/>
              </a:p>
            </p:txBody>
          </p:sp>
          <p:sp>
            <p:nvSpPr>
              <p:cNvPr id="851" name="Freeform 230"/>
              <p:cNvSpPr/>
              <p:nvPr/>
            </p:nvSpPr>
            <p:spPr bwMode="auto">
              <a:xfrm>
                <a:off x="2621" y="3269"/>
                <a:ext cx="540" cy="294"/>
              </a:xfrm>
              <a:custGeom>
                <a:avLst/>
                <a:gdLst>
                  <a:gd name="T0" fmla="*/ 210 w 540"/>
                  <a:gd name="T1" fmla="*/ 6 h 294"/>
                  <a:gd name="T2" fmla="*/ 136 w 540"/>
                  <a:gd name="T3" fmla="*/ 32 h 294"/>
                  <a:gd name="T4" fmla="*/ 72 w 540"/>
                  <a:gd name="T5" fmla="*/ 82 h 294"/>
                  <a:gd name="T6" fmla="*/ 34 w 540"/>
                  <a:gd name="T7" fmla="*/ 134 h 294"/>
                  <a:gd name="T8" fmla="*/ 0 w 540"/>
                  <a:gd name="T9" fmla="*/ 248 h 294"/>
                  <a:gd name="T10" fmla="*/ 12 w 540"/>
                  <a:gd name="T11" fmla="*/ 282 h 294"/>
                  <a:gd name="T12" fmla="*/ 30 w 540"/>
                  <a:gd name="T13" fmla="*/ 292 h 294"/>
                  <a:gd name="T14" fmla="*/ 56 w 540"/>
                  <a:gd name="T15" fmla="*/ 290 h 294"/>
                  <a:gd name="T16" fmla="*/ 64 w 540"/>
                  <a:gd name="T17" fmla="*/ 284 h 294"/>
                  <a:gd name="T18" fmla="*/ 82 w 540"/>
                  <a:gd name="T19" fmla="*/ 270 h 294"/>
                  <a:gd name="T20" fmla="*/ 106 w 540"/>
                  <a:gd name="T21" fmla="*/ 228 h 294"/>
                  <a:gd name="T22" fmla="*/ 118 w 540"/>
                  <a:gd name="T23" fmla="*/ 188 h 294"/>
                  <a:gd name="T24" fmla="*/ 162 w 540"/>
                  <a:gd name="T25" fmla="*/ 136 h 294"/>
                  <a:gd name="T26" fmla="*/ 200 w 540"/>
                  <a:gd name="T27" fmla="*/ 108 h 294"/>
                  <a:gd name="T28" fmla="*/ 270 w 540"/>
                  <a:gd name="T29" fmla="*/ 96 h 294"/>
                  <a:gd name="T30" fmla="*/ 368 w 540"/>
                  <a:gd name="T31" fmla="*/ 126 h 294"/>
                  <a:gd name="T32" fmla="*/ 404 w 540"/>
                  <a:gd name="T33" fmla="*/ 166 h 294"/>
                  <a:gd name="T34" fmla="*/ 432 w 540"/>
                  <a:gd name="T35" fmla="*/ 218 h 294"/>
                  <a:gd name="T36" fmla="*/ 432 w 540"/>
                  <a:gd name="T37" fmla="*/ 220 h 294"/>
                  <a:gd name="T38" fmla="*/ 404 w 540"/>
                  <a:gd name="T39" fmla="*/ 166 h 294"/>
                  <a:gd name="T40" fmla="*/ 368 w 540"/>
                  <a:gd name="T41" fmla="*/ 126 h 294"/>
                  <a:gd name="T42" fmla="*/ 296 w 540"/>
                  <a:gd name="T43" fmla="*/ 98 h 294"/>
                  <a:gd name="T44" fmla="*/ 236 w 540"/>
                  <a:gd name="T45" fmla="*/ 100 h 294"/>
                  <a:gd name="T46" fmla="*/ 188 w 540"/>
                  <a:gd name="T47" fmla="*/ 116 h 294"/>
                  <a:gd name="T48" fmla="*/ 126 w 540"/>
                  <a:gd name="T49" fmla="*/ 172 h 294"/>
                  <a:gd name="T50" fmla="*/ 106 w 540"/>
                  <a:gd name="T51" fmla="*/ 220 h 294"/>
                  <a:gd name="T52" fmla="*/ 92 w 540"/>
                  <a:gd name="T53" fmla="*/ 258 h 294"/>
                  <a:gd name="T54" fmla="*/ 70 w 540"/>
                  <a:gd name="T55" fmla="*/ 280 h 294"/>
                  <a:gd name="T56" fmla="*/ 58 w 540"/>
                  <a:gd name="T57" fmla="*/ 288 h 294"/>
                  <a:gd name="T58" fmla="*/ 42 w 540"/>
                  <a:gd name="T59" fmla="*/ 292 h 294"/>
                  <a:gd name="T60" fmla="*/ 20 w 540"/>
                  <a:gd name="T61" fmla="*/ 288 h 294"/>
                  <a:gd name="T62" fmla="*/ 0 w 540"/>
                  <a:gd name="T63" fmla="*/ 248 h 294"/>
                  <a:gd name="T64" fmla="*/ 22 w 540"/>
                  <a:gd name="T65" fmla="*/ 162 h 294"/>
                  <a:gd name="T66" fmla="*/ 58 w 540"/>
                  <a:gd name="T67" fmla="*/ 98 h 294"/>
                  <a:gd name="T68" fmla="*/ 118 w 540"/>
                  <a:gd name="T69" fmla="*/ 42 h 294"/>
                  <a:gd name="T70" fmla="*/ 182 w 540"/>
                  <a:gd name="T71" fmla="*/ 14 h 294"/>
                  <a:gd name="T72" fmla="*/ 270 w 540"/>
                  <a:gd name="T73" fmla="*/ 0 h 294"/>
                  <a:gd name="T74" fmla="*/ 368 w 540"/>
                  <a:gd name="T75" fmla="*/ 18 h 294"/>
                  <a:gd name="T76" fmla="*/ 452 w 540"/>
                  <a:gd name="T77" fmla="*/ 68 h 294"/>
                  <a:gd name="T78" fmla="*/ 502 w 540"/>
                  <a:gd name="T79" fmla="*/ 126 h 294"/>
                  <a:gd name="T80" fmla="*/ 536 w 540"/>
                  <a:gd name="T81" fmla="*/ 220 h 294"/>
                  <a:gd name="T82" fmla="*/ 538 w 540"/>
                  <a:gd name="T83" fmla="*/ 266 h 294"/>
                  <a:gd name="T84" fmla="*/ 524 w 540"/>
                  <a:gd name="T85" fmla="*/ 286 h 294"/>
                  <a:gd name="T86" fmla="*/ 510 w 540"/>
                  <a:gd name="T87" fmla="*/ 290 h 294"/>
                  <a:gd name="T88" fmla="*/ 484 w 540"/>
                  <a:gd name="T89" fmla="*/ 290 h 294"/>
                  <a:gd name="T90" fmla="*/ 474 w 540"/>
                  <a:gd name="T91" fmla="*/ 282 h 294"/>
                  <a:gd name="T92" fmla="*/ 458 w 540"/>
                  <a:gd name="T93" fmla="*/ 268 h 294"/>
                  <a:gd name="T94" fmla="*/ 430 w 540"/>
                  <a:gd name="T95" fmla="*/ 226 h 294"/>
                  <a:gd name="T96" fmla="*/ 432 w 540"/>
                  <a:gd name="T97" fmla="*/ 224 h 294"/>
                  <a:gd name="T98" fmla="*/ 430 w 540"/>
                  <a:gd name="T99" fmla="*/ 226 h 294"/>
                  <a:gd name="T100" fmla="*/ 468 w 540"/>
                  <a:gd name="T101" fmla="*/ 280 h 294"/>
                  <a:gd name="T102" fmla="*/ 478 w 540"/>
                  <a:gd name="T103" fmla="*/ 286 h 294"/>
                  <a:gd name="T104" fmla="*/ 490 w 540"/>
                  <a:gd name="T105" fmla="*/ 292 h 294"/>
                  <a:gd name="T106" fmla="*/ 516 w 540"/>
                  <a:gd name="T107" fmla="*/ 290 h 294"/>
                  <a:gd name="T108" fmla="*/ 530 w 540"/>
                  <a:gd name="T109" fmla="*/ 282 h 294"/>
                  <a:gd name="T110" fmla="*/ 540 w 540"/>
                  <a:gd name="T111" fmla="*/ 256 h 294"/>
                  <a:gd name="T112" fmla="*/ 532 w 540"/>
                  <a:gd name="T113" fmla="*/ 196 h 294"/>
                  <a:gd name="T114" fmla="*/ 488 w 540"/>
                  <a:gd name="T115" fmla="*/ 106 h 294"/>
                  <a:gd name="T116" fmla="*/ 434 w 540"/>
                  <a:gd name="T117" fmla="*/ 52 h 294"/>
                  <a:gd name="T118" fmla="*/ 344 w 540"/>
                  <a:gd name="T119" fmla="*/ 1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40" h="294">
                    <a:moveTo>
                      <a:pt x="270" y="0"/>
                    </a:moveTo>
                    <a:lnTo>
                      <a:pt x="270" y="0"/>
                    </a:lnTo>
                    <a:lnTo>
                      <a:pt x="240" y="2"/>
                    </a:lnTo>
                    <a:lnTo>
                      <a:pt x="210" y="6"/>
                    </a:lnTo>
                    <a:lnTo>
                      <a:pt x="182" y="14"/>
                    </a:lnTo>
                    <a:lnTo>
                      <a:pt x="154" y="22"/>
                    </a:lnTo>
                    <a:lnTo>
                      <a:pt x="154" y="22"/>
                    </a:lnTo>
                    <a:lnTo>
                      <a:pt x="136" y="32"/>
                    </a:lnTo>
                    <a:lnTo>
                      <a:pt x="118" y="42"/>
                    </a:lnTo>
                    <a:lnTo>
                      <a:pt x="102" y="54"/>
                    </a:lnTo>
                    <a:lnTo>
                      <a:pt x="86" y="66"/>
                    </a:lnTo>
                    <a:lnTo>
                      <a:pt x="72" y="82"/>
                    </a:lnTo>
                    <a:lnTo>
                      <a:pt x="58" y="98"/>
                    </a:lnTo>
                    <a:lnTo>
                      <a:pt x="44" y="114"/>
                    </a:lnTo>
                    <a:lnTo>
                      <a:pt x="34" y="134"/>
                    </a:lnTo>
                    <a:lnTo>
                      <a:pt x="34" y="134"/>
                    </a:lnTo>
                    <a:lnTo>
                      <a:pt x="20" y="162"/>
                    </a:lnTo>
                    <a:lnTo>
                      <a:pt x="10" y="190"/>
                    </a:lnTo>
                    <a:lnTo>
                      <a:pt x="4" y="218"/>
                    </a:lnTo>
                    <a:lnTo>
                      <a:pt x="0" y="248"/>
                    </a:lnTo>
                    <a:lnTo>
                      <a:pt x="0" y="248"/>
                    </a:lnTo>
                    <a:lnTo>
                      <a:pt x="0" y="262"/>
                    </a:lnTo>
                    <a:lnTo>
                      <a:pt x="4" y="274"/>
                    </a:lnTo>
                    <a:lnTo>
                      <a:pt x="12" y="282"/>
                    </a:lnTo>
                    <a:lnTo>
                      <a:pt x="20" y="288"/>
                    </a:lnTo>
                    <a:lnTo>
                      <a:pt x="20" y="288"/>
                    </a:lnTo>
                    <a:lnTo>
                      <a:pt x="22" y="290"/>
                    </a:lnTo>
                    <a:lnTo>
                      <a:pt x="30" y="292"/>
                    </a:lnTo>
                    <a:lnTo>
                      <a:pt x="42" y="294"/>
                    </a:lnTo>
                    <a:lnTo>
                      <a:pt x="42" y="294"/>
                    </a:lnTo>
                    <a:lnTo>
                      <a:pt x="50" y="292"/>
                    </a:lnTo>
                    <a:lnTo>
                      <a:pt x="56" y="290"/>
                    </a:lnTo>
                    <a:lnTo>
                      <a:pt x="58" y="288"/>
                    </a:lnTo>
                    <a:lnTo>
                      <a:pt x="58" y="288"/>
                    </a:lnTo>
                    <a:lnTo>
                      <a:pt x="60" y="286"/>
                    </a:lnTo>
                    <a:lnTo>
                      <a:pt x="64" y="284"/>
                    </a:lnTo>
                    <a:lnTo>
                      <a:pt x="70" y="282"/>
                    </a:lnTo>
                    <a:lnTo>
                      <a:pt x="72" y="278"/>
                    </a:lnTo>
                    <a:lnTo>
                      <a:pt x="72" y="278"/>
                    </a:lnTo>
                    <a:lnTo>
                      <a:pt x="82" y="270"/>
                    </a:lnTo>
                    <a:lnTo>
                      <a:pt x="92" y="258"/>
                    </a:lnTo>
                    <a:lnTo>
                      <a:pt x="100" y="244"/>
                    </a:lnTo>
                    <a:lnTo>
                      <a:pt x="106" y="228"/>
                    </a:lnTo>
                    <a:lnTo>
                      <a:pt x="106" y="228"/>
                    </a:lnTo>
                    <a:lnTo>
                      <a:pt x="108" y="220"/>
                    </a:lnTo>
                    <a:lnTo>
                      <a:pt x="108" y="220"/>
                    </a:lnTo>
                    <a:lnTo>
                      <a:pt x="112" y="204"/>
                    </a:lnTo>
                    <a:lnTo>
                      <a:pt x="118" y="188"/>
                    </a:lnTo>
                    <a:lnTo>
                      <a:pt x="126" y="172"/>
                    </a:lnTo>
                    <a:lnTo>
                      <a:pt x="138" y="156"/>
                    </a:lnTo>
                    <a:lnTo>
                      <a:pt x="138" y="156"/>
                    </a:lnTo>
                    <a:lnTo>
                      <a:pt x="162" y="136"/>
                    </a:lnTo>
                    <a:lnTo>
                      <a:pt x="188" y="116"/>
                    </a:lnTo>
                    <a:lnTo>
                      <a:pt x="188" y="116"/>
                    </a:lnTo>
                    <a:lnTo>
                      <a:pt x="200" y="108"/>
                    </a:lnTo>
                    <a:lnTo>
                      <a:pt x="200" y="108"/>
                    </a:lnTo>
                    <a:lnTo>
                      <a:pt x="236" y="100"/>
                    </a:lnTo>
                    <a:lnTo>
                      <a:pt x="252" y="98"/>
                    </a:lnTo>
                    <a:lnTo>
                      <a:pt x="270" y="96"/>
                    </a:lnTo>
                    <a:lnTo>
                      <a:pt x="270" y="96"/>
                    </a:lnTo>
                    <a:lnTo>
                      <a:pt x="296" y="98"/>
                    </a:lnTo>
                    <a:lnTo>
                      <a:pt x="322" y="104"/>
                    </a:lnTo>
                    <a:lnTo>
                      <a:pt x="344" y="112"/>
                    </a:lnTo>
                    <a:lnTo>
                      <a:pt x="368" y="126"/>
                    </a:lnTo>
                    <a:lnTo>
                      <a:pt x="368" y="126"/>
                    </a:lnTo>
                    <a:lnTo>
                      <a:pt x="378" y="134"/>
                    </a:lnTo>
                    <a:lnTo>
                      <a:pt x="388" y="144"/>
                    </a:lnTo>
                    <a:lnTo>
                      <a:pt x="404" y="166"/>
                    </a:lnTo>
                    <a:lnTo>
                      <a:pt x="404" y="166"/>
                    </a:lnTo>
                    <a:lnTo>
                      <a:pt x="420" y="192"/>
                    </a:lnTo>
                    <a:lnTo>
                      <a:pt x="432" y="218"/>
                    </a:lnTo>
                    <a:lnTo>
                      <a:pt x="432" y="218"/>
                    </a:lnTo>
                    <a:lnTo>
                      <a:pt x="432" y="220"/>
                    </a:lnTo>
                    <a:lnTo>
                      <a:pt x="432" y="220"/>
                    </a:lnTo>
                    <a:lnTo>
                      <a:pt x="432" y="220"/>
                    </a:lnTo>
                    <a:lnTo>
                      <a:pt x="432" y="220"/>
                    </a:lnTo>
                    <a:lnTo>
                      <a:pt x="432" y="218"/>
                    </a:lnTo>
                    <a:lnTo>
                      <a:pt x="432" y="218"/>
                    </a:lnTo>
                    <a:lnTo>
                      <a:pt x="420" y="190"/>
                    </a:lnTo>
                    <a:lnTo>
                      <a:pt x="404" y="166"/>
                    </a:lnTo>
                    <a:lnTo>
                      <a:pt x="404" y="166"/>
                    </a:lnTo>
                    <a:lnTo>
                      <a:pt x="388" y="144"/>
                    </a:lnTo>
                    <a:lnTo>
                      <a:pt x="378" y="134"/>
                    </a:lnTo>
                    <a:lnTo>
                      <a:pt x="368" y="126"/>
                    </a:lnTo>
                    <a:lnTo>
                      <a:pt x="368" y="126"/>
                    </a:lnTo>
                    <a:lnTo>
                      <a:pt x="344" y="112"/>
                    </a:lnTo>
                    <a:lnTo>
                      <a:pt x="322" y="104"/>
                    </a:lnTo>
                    <a:lnTo>
                      <a:pt x="296" y="98"/>
                    </a:lnTo>
                    <a:lnTo>
                      <a:pt x="270" y="96"/>
                    </a:lnTo>
                    <a:lnTo>
                      <a:pt x="270" y="96"/>
                    </a:lnTo>
                    <a:lnTo>
                      <a:pt x="252" y="96"/>
                    </a:lnTo>
                    <a:lnTo>
                      <a:pt x="236" y="100"/>
                    </a:lnTo>
                    <a:lnTo>
                      <a:pt x="200" y="106"/>
                    </a:lnTo>
                    <a:lnTo>
                      <a:pt x="200" y="106"/>
                    </a:lnTo>
                    <a:lnTo>
                      <a:pt x="188" y="116"/>
                    </a:lnTo>
                    <a:lnTo>
                      <a:pt x="188" y="116"/>
                    </a:lnTo>
                    <a:lnTo>
                      <a:pt x="162" y="134"/>
                    </a:lnTo>
                    <a:lnTo>
                      <a:pt x="138" y="156"/>
                    </a:lnTo>
                    <a:lnTo>
                      <a:pt x="138" y="156"/>
                    </a:lnTo>
                    <a:lnTo>
                      <a:pt x="126" y="172"/>
                    </a:lnTo>
                    <a:lnTo>
                      <a:pt x="118" y="188"/>
                    </a:lnTo>
                    <a:lnTo>
                      <a:pt x="110" y="204"/>
                    </a:lnTo>
                    <a:lnTo>
                      <a:pt x="106" y="220"/>
                    </a:lnTo>
                    <a:lnTo>
                      <a:pt x="106" y="220"/>
                    </a:lnTo>
                    <a:lnTo>
                      <a:pt x="104" y="228"/>
                    </a:lnTo>
                    <a:lnTo>
                      <a:pt x="104" y="228"/>
                    </a:lnTo>
                    <a:lnTo>
                      <a:pt x="100" y="244"/>
                    </a:lnTo>
                    <a:lnTo>
                      <a:pt x="92" y="258"/>
                    </a:lnTo>
                    <a:lnTo>
                      <a:pt x="82" y="270"/>
                    </a:lnTo>
                    <a:lnTo>
                      <a:pt x="72" y="278"/>
                    </a:lnTo>
                    <a:lnTo>
                      <a:pt x="72" y="278"/>
                    </a:lnTo>
                    <a:lnTo>
                      <a:pt x="70" y="280"/>
                    </a:lnTo>
                    <a:lnTo>
                      <a:pt x="64" y="282"/>
                    </a:lnTo>
                    <a:lnTo>
                      <a:pt x="60" y="286"/>
                    </a:lnTo>
                    <a:lnTo>
                      <a:pt x="58" y="288"/>
                    </a:lnTo>
                    <a:lnTo>
                      <a:pt x="58" y="288"/>
                    </a:lnTo>
                    <a:lnTo>
                      <a:pt x="56" y="290"/>
                    </a:lnTo>
                    <a:lnTo>
                      <a:pt x="50" y="290"/>
                    </a:lnTo>
                    <a:lnTo>
                      <a:pt x="42" y="292"/>
                    </a:lnTo>
                    <a:lnTo>
                      <a:pt x="42" y="292"/>
                    </a:lnTo>
                    <a:lnTo>
                      <a:pt x="30" y="290"/>
                    </a:lnTo>
                    <a:lnTo>
                      <a:pt x="22" y="290"/>
                    </a:lnTo>
                    <a:lnTo>
                      <a:pt x="20" y="288"/>
                    </a:lnTo>
                    <a:lnTo>
                      <a:pt x="20" y="288"/>
                    </a:lnTo>
                    <a:lnTo>
                      <a:pt x="12" y="282"/>
                    </a:lnTo>
                    <a:lnTo>
                      <a:pt x="4" y="274"/>
                    </a:lnTo>
                    <a:lnTo>
                      <a:pt x="2" y="262"/>
                    </a:lnTo>
                    <a:lnTo>
                      <a:pt x="0" y="248"/>
                    </a:lnTo>
                    <a:lnTo>
                      <a:pt x="0" y="248"/>
                    </a:lnTo>
                    <a:lnTo>
                      <a:pt x="4" y="218"/>
                    </a:lnTo>
                    <a:lnTo>
                      <a:pt x="10" y="188"/>
                    </a:lnTo>
                    <a:lnTo>
                      <a:pt x="22" y="162"/>
                    </a:lnTo>
                    <a:lnTo>
                      <a:pt x="34" y="134"/>
                    </a:lnTo>
                    <a:lnTo>
                      <a:pt x="34" y="134"/>
                    </a:lnTo>
                    <a:lnTo>
                      <a:pt x="46" y="116"/>
                    </a:lnTo>
                    <a:lnTo>
                      <a:pt x="58" y="98"/>
                    </a:lnTo>
                    <a:lnTo>
                      <a:pt x="72" y="82"/>
                    </a:lnTo>
                    <a:lnTo>
                      <a:pt x="86" y="66"/>
                    </a:lnTo>
                    <a:lnTo>
                      <a:pt x="102" y="54"/>
                    </a:lnTo>
                    <a:lnTo>
                      <a:pt x="118" y="42"/>
                    </a:lnTo>
                    <a:lnTo>
                      <a:pt x="136" y="32"/>
                    </a:lnTo>
                    <a:lnTo>
                      <a:pt x="154" y="24"/>
                    </a:lnTo>
                    <a:lnTo>
                      <a:pt x="154" y="24"/>
                    </a:lnTo>
                    <a:lnTo>
                      <a:pt x="182" y="14"/>
                    </a:lnTo>
                    <a:lnTo>
                      <a:pt x="210" y="6"/>
                    </a:lnTo>
                    <a:lnTo>
                      <a:pt x="240" y="2"/>
                    </a:lnTo>
                    <a:lnTo>
                      <a:pt x="270" y="0"/>
                    </a:lnTo>
                    <a:lnTo>
                      <a:pt x="270" y="0"/>
                    </a:lnTo>
                    <a:lnTo>
                      <a:pt x="294" y="2"/>
                    </a:lnTo>
                    <a:lnTo>
                      <a:pt x="320" y="4"/>
                    </a:lnTo>
                    <a:lnTo>
                      <a:pt x="344" y="10"/>
                    </a:lnTo>
                    <a:lnTo>
                      <a:pt x="368" y="18"/>
                    </a:lnTo>
                    <a:lnTo>
                      <a:pt x="390" y="26"/>
                    </a:lnTo>
                    <a:lnTo>
                      <a:pt x="412" y="38"/>
                    </a:lnTo>
                    <a:lnTo>
                      <a:pt x="432" y="52"/>
                    </a:lnTo>
                    <a:lnTo>
                      <a:pt x="452" y="68"/>
                    </a:lnTo>
                    <a:lnTo>
                      <a:pt x="452" y="68"/>
                    </a:lnTo>
                    <a:lnTo>
                      <a:pt x="472" y="86"/>
                    </a:lnTo>
                    <a:lnTo>
                      <a:pt x="488" y="106"/>
                    </a:lnTo>
                    <a:lnTo>
                      <a:pt x="502" y="126"/>
                    </a:lnTo>
                    <a:lnTo>
                      <a:pt x="514" y="148"/>
                    </a:lnTo>
                    <a:lnTo>
                      <a:pt x="524" y="172"/>
                    </a:lnTo>
                    <a:lnTo>
                      <a:pt x="532" y="196"/>
                    </a:lnTo>
                    <a:lnTo>
                      <a:pt x="536" y="220"/>
                    </a:lnTo>
                    <a:lnTo>
                      <a:pt x="540" y="246"/>
                    </a:lnTo>
                    <a:lnTo>
                      <a:pt x="540" y="246"/>
                    </a:lnTo>
                    <a:lnTo>
                      <a:pt x="540" y="256"/>
                    </a:lnTo>
                    <a:lnTo>
                      <a:pt x="538" y="266"/>
                    </a:lnTo>
                    <a:lnTo>
                      <a:pt x="534" y="274"/>
                    </a:lnTo>
                    <a:lnTo>
                      <a:pt x="528" y="280"/>
                    </a:lnTo>
                    <a:lnTo>
                      <a:pt x="528" y="280"/>
                    </a:lnTo>
                    <a:lnTo>
                      <a:pt x="524" y="286"/>
                    </a:lnTo>
                    <a:lnTo>
                      <a:pt x="520" y="288"/>
                    </a:lnTo>
                    <a:lnTo>
                      <a:pt x="520" y="288"/>
                    </a:lnTo>
                    <a:lnTo>
                      <a:pt x="516" y="290"/>
                    </a:lnTo>
                    <a:lnTo>
                      <a:pt x="510" y="290"/>
                    </a:lnTo>
                    <a:lnTo>
                      <a:pt x="500" y="292"/>
                    </a:lnTo>
                    <a:lnTo>
                      <a:pt x="500" y="292"/>
                    </a:lnTo>
                    <a:lnTo>
                      <a:pt x="490" y="290"/>
                    </a:lnTo>
                    <a:lnTo>
                      <a:pt x="484" y="290"/>
                    </a:lnTo>
                    <a:lnTo>
                      <a:pt x="482" y="288"/>
                    </a:lnTo>
                    <a:lnTo>
                      <a:pt x="482" y="288"/>
                    </a:lnTo>
                    <a:lnTo>
                      <a:pt x="478" y="286"/>
                    </a:lnTo>
                    <a:lnTo>
                      <a:pt x="474" y="282"/>
                    </a:lnTo>
                    <a:lnTo>
                      <a:pt x="470" y="280"/>
                    </a:lnTo>
                    <a:lnTo>
                      <a:pt x="468" y="278"/>
                    </a:lnTo>
                    <a:lnTo>
                      <a:pt x="468" y="278"/>
                    </a:lnTo>
                    <a:lnTo>
                      <a:pt x="458" y="268"/>
                    </a:lnTo>
                    <a:lnTo>
                      <a:pt x="448" y="256"/>
                    </a:lnTo>
                    <a:lnTo>
                      <a:pt x="438" y="242"/>
                    </a:lnTo>
                    <a:lnTo>
                      <a:pt x="430" y="226"/>
                    </a:lnTo>
                    <a:lnTo>
                      <a:pt x="430" y="226"/>
                    </a:lnTo>
                    <a:lnTo>
                      <a:pt x="432" y="222"/>
                    </a:lnTo>
                    <a:lnTo>
                      <a:pt x="432" y="222"/>
                    </a:lnTo>
                    <a:lnTo>
                      <a:pt x="432" y="224"/>
                    </a:lnTo>
                    <a:lnTo>
                      <a:pt x="432" y="224"/>
                    </a:lnTo>
                    <a:lnTo>
                      <a:pt x="430" y="224"/>
                    </a:lnTo>
                    <a:lnTo>
                      <a:pt x="430" y="224"/>
                    </a:lnTo>
                    <a:lnTo>
                      <a:pt x="430" y="226"/>
                    </a:lnTo>
                    <a:lnTo>
                      <a:pt x="430" y="226"/>
                    </a:lnTo>
                    <a:lnTo>
                      <a:pt x="438" y="242"/>
                    </a:lnTo>
                    <a:lnTo>
                      <a:pt x="446" y="258"/>
                    </a:lnTo>
                    <a:lnTo>
                      <a:pt x="456" y="270"/>
                    </a:lnTo>
                    <a:lnTo>
                      <a:pt x="468" y="280"/>
                    </a:lnTo>
                    <a:lnTo>
                      <a:pt x="468" y="280"/>
                    </a:lnTo>
                    <a:lnTo>
                      <a:pt x="470" y="282"/>
                    </a:lnTo>
                    <a:lnTo>
                      <a:pt x="474" y="284"/>
                    </a:lnTo>
                    <a:lnTo>
                      <a:pt x="478" y="286"/>
                    </a:lnTo>
                    <a:lnTo>
                      <a:pt x="482" y="288"/>
                    </a:lnTo>
                    <a:lnTo>
                      <a:pt x="482" y="288"/>
                    </a:lnTo>
                    <a:lnTo>
                      <a:pt x="484" y="290"/>
                    </a:lnTo>
                    <a:lnTo>
                      <a:pt x="490" y="292"/>
                    </a:lnTo>
                    <a:lnTo>
                      <a:pt x="500" y="294"/>
                    </a:lnTo>
                    <a:lnTo>
                      <a:pt x="500" y="294"/>
                    </a:lnTo>
                    <a:lnTo>
                      <a:pt x="510" y="292"/>
                    </a:lnTo>
                    <a:lnTo>
                      <a:pt x="516" y="290"/>
                    </a:lnTo>
                    <a:lnTo>
                      <a:pt x="520" y="288"/>
                    </a:lnTo>
                    <a:lnTo>
                      <a:pt x="520" y="288"/>
                    </a:lnTo>
                    <a:lnTo>
                      <a:pt x="524" y="286"/>
                    </a:lnTo>
                    <a:lnTo>
                      <a:pt x="530" y="282"/>
                    </a:lnTo>
                    <a:lnTo>
                      <a:pt x="530" y="282"/>
                    </a:lnTo>
                    <a:lnTo>
                      <a:pt x="534" y="274"/>
                    </a:lnTo>
                    <a:lnTo>
                      <a:pt x="538" y="266"/>
                    </a:lnTo>
                    <a:lnTo>
                      <a:pt x="540" y="256"/>
                    </a:lnTo>
                    <a:lnTo>
                      <a:pt x="540" y="246"/>
                    </a:lnTo>
                    <a:lnTo>
                      <a:pt x="540" y="246"/>
                    </a:lnTo>
                    <a:lnTo>
                      <a:pt x="538" y="220"/>
                    </a:lnTo>
                    <a:lnTo>
                      <a:pt x="532" y="196"/>
                    </a:lnTo>
                    <a:lnTo>
                      <a:pt x="524" y="172"/>
                    </a:lnTo>
                    <a:lnTo>
                      <a:pt x="514" y="148"/>
                    </a:lnTo>
                    <a:lnTo>
                      <a:pt x="502" y="126"/>
                    </a:lnTo>
                    <a:lnTo>
                      <a:pt x="488" y="106"/>
                    </a:lnTo>
                    <a:lnTo>
                      <a:pt x="472" y="86"/>
                    </a:lnTo>
                    <a:lnTo>
                      <a:pt x="452" y="66"/>
                    </a:lnTo>
                    <a:lnTo>
                      <a:pt x="452" y="66"/>
                    </a:lnTo>
                    <a:lnTo>
                      <a:pt x="434" y="52"/>
                    </a:lnTo>
                    <a:lnTo>
                      <a:pt x="412" y="38"/>
                    </a:lnTo>
                    <a:lnTo>
                      <a:pt x="390" y="26"/>
                    </a:lnTo>
                    <a:lnTo>
                      <a:pt x="368" y="16"/>
                    </a:lnTo>
                    <a:lnTo>
                      <a:pt x="344" y="10"/>
                    </a:lnTo>
                    <a:lnTo>
                      <a:pt x="320" y="4"/>
                    </a:lnTo>
                    <a:lnTo>
                      <a:pt x="294" y="0"/>
                    </a:lnTo>
                    <a:lnTo>
                      <a:pt x="270" y="0"/>
                    </a:lnTo>
                  </a:path>
                </a:pathLst>
              </a:custGeom>
              <a:noFill/>
              <a:ln>
                <a:noFill/>
              </a:ln>
            </p:spPr>
            <p:txBody>
              <a:bodyPr vert="horz" wrap="square" lIns="91440" tIns="45720" rIns="91440" bIns="45720" numCol="1" anchor="t" anchorCtr="0" compatLnSpc="1"/>
              <a:lstStyle/>
              <a:p>
                <a:endParaRPr lang="zh-CN" altLang="en-US"/>
              </a:p>
            </p:txBody>
          </p:sp>
          <p:sp>
            <p:nvSpPr>
              <p:cNvPr id="852" name="Freeform 231"/>
              <p:cNvSpPr/>
              <p:nvPr/>
            </p:nvSpPr>
            <p:spPr bwMode="auto">
              <a:xfrm>
                <a:off x="2621" y="3269"/>
                <a:ext cx="540" cy="292"/>
              </a:xfrm>
              <a:custGeom>
                <a:avLst/>
                <a:gdLst>
                  <a:gd name="T0" fmla="*/ 210 w 540"/>
                  <a:gd name="T1" fmla="*/ 6 h 292"/>
                  <a:gd name="T2" fmla="*/ 136 w 540"/>
                  <a:gd name="T3" fmla="*/ 32 h 292"/>
                  <a:gd name="T4" fmla="*/ 72 w 540"/>
                  <a:gd name="T5" fmla="*/ 82 h 292"/>
                  <a:gd name="T6" fmla="*/ 34 w 540"/>
                  <a:gd name="T7" fmla="*/ 134 h 292"/>
                  <a:gd name="T8" fmla="*/ 0 w 540"/>
                  <a:gd name="T9" fmla="*/ 248 h 292"/>
                  <a:gd name="T10" fmla="*/ 12 w 540"/>
                  <a:gd name="T11" fmla="*/ 282 h 292"/>
                  <a:gd name="T12" fmla="*/ 30 w 540"/>
                  <a:gd name="T13" fmla="*/ 290 h 292"/>
                  <a:gd name="T14" fmla="*/ 56 w 540"/>
                  <a:gd name="T15" fmla="*/ 290 h 292"/>
                  <a:gd name="T16" fmla="*/ 64 w 540"/>
                  <a:gd name="T17" fmla="*/ 282 h 292"/>
                  <a:gd name="T18" fmla="*/ 82 w 540"/>
                  <a:gd name="T19" fmla="*/ 270 h 292"/>
                  <a:gd name="T20" fmla="*/ 104 w 540"/>
                  <a:gd name="T21" fmla="*/ 228 h 292"/>
                  <a:gd name="T22" fmla="*/ 118 w 540"/>
                  <a:gd name="T23" fmla="*/ 188 h 292"/>
                  <a:gd name="T24" fmla="*/ 162 w 540"/>
                  <a:gd name="T25" fmla="*/ 134 h 292"/>
                  <a:gd name="T26" fmla="*/ 200 w 540"/>
                  <a:gd name="T27" fmla="*/ 106 h 292"/>
                  <a:gd name="T28" fmla="*/ 270 w 540"/>
                  <a:gd name="T29" fmla="*/ 96 h 292"/>
                  <a:gd name="T30" fmla="*/ 368 w 540"/>
                  <a:gd name="T31" fmla="*/ 126 h 292"/>
                  <a:gd name="T32" fmla="*/ 404 w 540"/>
                  <a:gd name="T33" fmla="*/ 166 h 292"/>
                  <a:gd name="T34" fmla="*/ 432 w 540"/>
                  <a:gd name="T35" fmla="*/ 218 h 292"/>
                  <a:gd name="T36" fmla="*/ 432 w 540"/>
                  <a:gd name="T37" fmla="*/ 216 h 292"/>
                  <a:gd name="T38" fmla="*/ 388 w 540"/>
                  <a:gd name="T39" fmla="*/ 142 h 292"/>
                  <a:gd name="T40" fmla="*/ 344 w 540"/>
                  <a:gd name="T41" fmla="*/ 112 h 292"/>
                  <a:gd name="T42" fmla="*/ 270 w 540"/>
                  <a:gd name="T43" fmla="*/ 96 h 292"/>
                  <a:gd name="T44" fmla="*/ 200 w 540"/>
                  <a:gd name="T45" fmla="*/ 106 h 292"/>
                  <a:gd name="T46" fmla="*/ 138 w 540"/>
                  <a:gd name="T47" fmla="*/ 156 h 292"/>
                  <a:gd name="T48" fmla="*/ 110 w 540"/>
                  <a:gd name="T49" fmla="*/ 202 h 292"/>
                  <a:gd name="T50" fmla="*/ 104 w 540"/>
                  <a:gd name="T51" fmla="*/ 226 h 292"/>
                  <a:gd name="T52" fmla="*/ 72 w 540"/>
                  <a:gd name="T53" fmla="*/ 278 h 292"/>
                  <a:gd name="T54" fmla="*/ 60 w 540"/>
                  <a:gd name="T55" fmla="*/ 284 h 292"/>
                  <a:gd name="T56" fmla="*/ 50 w 540"/>
                  <a:gd name="T57" fmla="*/ 290 h 292"/>
                  <a:gd name="T58" fmla="*/ 22 w 540"/>
                  <a:gd name="T59" fmla="*/ 288 h 292"/>
                  <a:gd name="T60" fmla="*/ 6 w 540"/>
                  <a:gd name="T61" fmla="*/ 272 h 292"/>
                  <a:gd name="T62" fmla="*/ 4 w 540"/>
                  <a:gd name="T63" fmla="*/ 218 h 292"/>
                  <a:gd name="T64" fmla="*/ 34 w 540"/>
                  <a:gd name="T65" fmla="*/ 134 h 292"/>
                  <a:gd name="T66" fmla="*/ 86 w 540"/>
                  <a:gd name="T67" fmla="*/ 68 h 292"/>
                  <a:gd name="T68" fmla="*/ 156 w 540"/>
                  <a:gd name="T69" fmla="*/ 24 h 292"/>
                  <a:gd name="T70" fmla="*/ 240 w 540"/>
                  <a:gd name="T71" fmla="*/ 2 h 292"/>
                  <a:gd name="T72" fmla="*/ 320 w 540"/>
                  <a:gd name="T73" fmla="*/ 6 h 292"/>
                  <a:gd name="T74" fmla="*/ 412 w 540"/>
                  <a:gd name="T75" fmla="*/ 38 h 292"/>
                  <a:gd name="T76" fmla="*/ 470 w 540"/>
                  <a:gd name="T77" fmla="*/ 86 h 292"/>
                  <a:gd name="T78" fmla="*/ 524 w 540"/>
                  <a:gd name="T79" fmla="*/ 172 h 292"/>
                  <a:gd name="T80" fmla="*/ 538 w 540"/>
                  <a:gd name="T81" fmla="*/ 244 h 292"/>
                  <a:gd name="T82" fmla="*/ 528 w 540"/>
                  <a:gd name="T83" fmla="*/ 280 h 292"/>
                  <a:gd name="T84" fmla="*/ 520 w 540"/>
                  <a:gd name="T85" fmla="*/ 286 h 292"/>
                  <a:gd name="T86" fmla="*/ 500 w 540"/>
                  <a:gd name="T87" fmla="*/ 292 h 292"/>
                  <a:gd name="T88" fmla="*/ 482 w 540"/>
                  <a:gd name="T89" fmla="*/ 286 h 292"/>
                  <a:gd name="T90" fmla="*/ 468 w 540"/>
                  <a:gd name="T91" fmla="*/ 278 h 292"/>
                  <a:gd name="T92" fmla="*/ 438 w 540"/>
                  <a:gd name="T93" fmla="*/ 240 h 292"/>
                  <a:gd name="T94" fmla="*/ 432 w 540"/>
                  <a:gd name="T95" fmla="*/ 222 h 292"/>
                  <a:gd name="T96" fmla="*/ 432 w 540"/>
                  <a:gd name="T97" fmla="*/ 222 h 292"/>
                  <a:gd name="T98" fmla="*/ 430 w 540"/>
                  <a:gd name="T99" fmla="*/ 226 h 292"/>
                  <a:gd name="T100" fmla="*/ 468 w 540"/>
                  <a:gd name="T101" fmla="*/ 278 h 292"/>
                  <a:gd name="T102" fmla="*/ 478 w 540"/>
                  <a:gd name="T103" fmla="*/ 286 h 292"/>
                  <a:gd name="T104" fmla="*/ 490 w 540"/>
                  <a:gd name="T105" fmla="*/ 290 h 292"/>
                  <a:gd name="T106" fmla="*/ 516 w 540"/>
                  <a:gd name="T107" fmla="*/ 290 h 292"/>
                  <a:gd name="T108" fmla="*/ 528 w 540"/>
                  <a:gd name="T109" fmla="*/ 280 h 292"/>
                  <a:gd name="T110" fmla="*/ 540 w 540"/>
                  <a:gd name="T111" fmla="*/ 256 h 292"/>
                  <a:gd name="T112" fmla="*/ 532 w 540"/>
                  <a:gd name="T113" fmla="*/ 196 h 292"/>
                  <a:gd name="T114" fmla="*/ 488 w 540"/>
                  <a:gd name="T115" fmla="*/ 106 h 292"/>
                  <a:gd name="T116" fmla="*/ 432 w 540"/>
                  <a:gd name="T117" fmla="*/ 52 h 292"/>
                  <a:gd name="T118" fmla="*/ 344 w 540"/>
                  <a:gd name="T119" fmla="*/ 1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40" h="292">
                    <a:moveTo>
                      <a:pt x="270" y="0"/>
                    </a:moveTo>
                    <a:lnTo>
                      <a:pt x="270" y="0"/>
                    </a:lnTo>
                    <a:lnTo>
                      <a:pt x="240" y="2"/>
                    </a:lnTo>
                    <a:lnTo>
                      <a:pt x="210" y="6"/>
                    </a:lnTo>
                    <a:lnTo>
                      <a:pt x="182" y="14"/>
                    </a:lnTo>
                    <a:lnTo>
                      <a:pt x="154" y="24"/>
                    </a:lnTo>
                    <a:lnTo>
                      <a:pt x="154" y="24"/>
                    </a:lnTo>
                    <a:lnTo>
                      <a:pt x="136" y="32"/>
                    </a:lnTo>
                    <a:lnTo>
                      <a:pt x="118" y="42"/>
                    </a:lnTo>
                    <a:lnTo>
                      <a:pt x="102" y="54"/>
                    </a:lnTo>
                    <a:lnTo>
                      <a:pt x="86" y="66"/>
                    </a:lnTo>
                    <a:lnTo>
                      <a:pt x="72" y="82"/>
                    </a:lnTo>
                    <a:lnTo>
                      <a:pt x="58" y="98"/>
                    </a:lnTo>
                    <a:lnTo>
                      <a:pt x="46" y="116"/>
                    </a:lnTo>
                    <a:lnTo>
                      <a:pt x="34" y="134"/>
                    </a:lnTo>
                    <a:lnTo>
                      <a:pt x="34" y="134"/>
                    </a:lnTo>
                    <a:lnTo>
                      <a:pt x="22" y="162"/>
                    </a:lnTo>
                    <a:lnTo>
                      <a:pt x="10" y="188"/>
                    </a:lnTo>
                    <a:lnTo>
                      <a:pt x="4" y="218"/>
                    </a:lnTo>
                    <a:lnTo>
                      <a:pt x="0" y="248"/>
                    </a:lnTo>
                    <a:lnTo>
                      <a:pt x="0" y="248"/>
                    </a:lnTo>
                    <a:lnTo>
                      <a:pt x="2" y="262"/>
                    </a:lnTo>
                    <a:lnTo>
                      <a:pt x="4" y="274"/>
                    </a:lnTo>
                    <a:lnTo>
                      <a:pt x="12" y="282"/>
                    </a:lnTo>
                    <a:lnTo>
                      <a:pt x="20" y="288"/>
                    </a:lnTo>
                    <a:lnTo>
                      <a:pt x="20" y="288"/>
                    </a:lnTo>
                    <a:lnTo>
                      <a:pt x="22" y="290"/>
                    </a:lnTo>
                    <a:lnTo>
                      <a:pt x="30" y="290"/>
                    </a:lnTo>
                    <a:lnTo>
                      <a:pt x="42" y="292"/>
                    </a:lnTo>
                    <a:lnTo>
                      <a:pt x="42" y="292"/>
                    </a:lnTo>
                    <a:lnTo>
                      <a:pt x="50" y="290"/>
                    </a:lnTo>
                    <a:lnTo>
                      <a:pt x="56" y="290"/>
                    </a:lnTo>
                    <a:lnTo>
                      <a:pt x="58" y="288"/>
                    </a:lnTo>
                    <a:lnTo>
                      <a:pt x="58" y="288"/>
                    </a:lnTo>
                    <a:lnTo>
                      <a:pt x="60" y="286"/>
                    </a:lnTo>
                    <a:lnTo>
                      <a:pt x="64" y="282"/>
                    </a:lnTo>
                    <a:lnTo>
                      <a:pt x="70" y="280"/>
                    </a:lnTo>
                    <a:lnTo>
                      <a:pt x="72" y="278"/>
                    </a:lnTo>
                    <a:lnTo>
                      <a:pt x="72" y="278"/>
                    </a:lnTo>
                    <a:lnTo>
                      <a:pt x="82" y="270"/>
                    </a:lnTo>
                    <a:lnTo>
                      <a:pt x="92" y="258"/>
                    </a:lnTo>
                    <a:lnTo>
                      <a:pt x="100" y="244"/>
                    </a:lnTo>
                    <a:lnTo>
                      <a:pt x="104" y="228"/>
                    </a:lnTo>
                    <a:lnTo>
                      <a:pt x="104" y="228"/>
                    </a:lnTo>
                    <a:lnTo>
                      <a:pt x="106" y="220"/>
                    </a:lnTo>
                    <a:lnTo>
                      <a:pt x="106" y="220"/>
                    </a:lnTo>
                    <a:lnTo>
                      <a:pt x="110" y="204"/>
                    </a:lnTo>
                    <a:lnTo>
                      <a:pt x="118" y="188"/>
                    </a:lnTo>
                    <a:lnTo>
                      <a:pt x="126" y="172"/>
                    </a:lnTo>
                    <a:lnTo>
                      <a:pt x="138" y="156"/>
                    </a:lnTo>
                    <a:lnTo>
                      <a:pt x="138" y="156"/>
                    </a:lnTo>
                    <a:lnTo>
                      <a:pt x="162" y="134"/>
                    </a:lnTo>
                    <a:lnTo>
                      <a:pt x="188" y="116"/>
                    </a:lnTo>
                    <a:lnTo>
                      <a:pt x="188" y="116"/>
                    </a:lnTo>
                    <a:lnTo>
                      <a:pt x="200" y="106"/>
                    </a:lnTo>
                    <a:lnTo>
                      <a:pt x="200" y="106"/>
                    </a:lnTo>
                    <a:lnTo>
                      <a:pt x="236" y="100"/>
                    </a:lnTo>
                    <a:lnTo>
                      <a:pt x="252" y="96"/>
                    </a:lnTo>
                    <a:lnTo>
                      <a:pt x="270" y="96"/>
                    </a:lnTo>
                    <a:lnTo>
                      <a:pt x="270" y="96"/>
                    </a:lnTo>
                    <a:lnTo>
                      <a:pt x="296" y="98"/>
                    </a:lnTo>
                    <a:lnTo>
                      <a:pt x="322" y="104"/>
                    </a:lnTo>
                    <a:lnTo>
                      <a:pt x="344" y="112"/>
                    </a:lnTo>
                    <a:lnTo>
                      <a:pt x="368" y="126"/>
                    </a:lnTo>
                    <a:lnTo>
                      <a:pt x="368" y="126"/>
                    </a:lnTo>
                    <a:lnTo>
                      <a:pt x="378" y="134"/>
                    </a:lnTo>
                    <a:lnTo>
                      <a:pt x="388" y="144"/>
                    </a:lnTo>
                    <a:lnTo>
                      <a:pt x="404" y="166"/>
                    </a:lnTo>
                    <a:lnTo>
                      <a:pt x="404" y="166"/>
                    </a:lnTo>
                    <a:lnTo>
                      <a:pt x="420" y="190"/>
                    </a:lnTo>
                    <a:lnTo>
                      <a:pt x="432" y="218"/>
                    </a:lnTo>
                    <a:lnTo>
                      <a:pt x="432" y="218"/>
                    </a:lnTo>
                    <a:lnTo>
                      <a:pt x="432" y="220"/>
                    </a:lnTo>
                    <a:lnTo>
                      <a:pt x="432" y="220"/>
                    </a:lnTo>
                    <a:lnTo>
                      <a:pt x="432" y="216"/>
                    </a:lnTo>
                    <a:lnTo>
                      <a:pt x="432" y="216"/>
                    </a:lnTo>
                    <a:lnTo>
                      <a:pt x="420" y="190"/>
                    </a:lnTo>
                    <a:lnTo>
                      <a:pt x="404" y="164"/>
                    </a:lnTo>
                    <a:lnTo>
                      <a:pt x="404" y="164"/>
                    </a:lnTo>
                    <a:lnTo>
                      <a:pt x="388" y="142"/>
                    </a:lnTo>
                    <a:lnTo>
                      <a:pt x="378" y="132"/>
                    </a:lnTo>
                    <a:lnTo>
                      <a:pt x="368" y="124"/>
                    </a:lnTo>
                    <a:lnTo>
                      <a:pt x="368" y="124"/>
                    </a:lnTo>
                    <a:lnTo>
                      <a:pt x="344" y="112"/>
                    </a:lnTo>
                    <a:lnTo>
                      <a:pt x="322" y="102"/>
                    </a:lnTo>
                    <a:lnTo>
                      <a:pt x="296" y="98"/>
                    </a:lnTo>
                    <a:lnTo>
                      <a:pt x="270" y="96"/>
                    </a:lnTo>
                    <a:lnTo>
                      <a:pt x="270" y="96"/>
                    </a:lnTo>
                    <a:lnTo>
                      <a:pt x="252" y="96"/>
                    </a:lnTo>
                    <a:lnTo>
                      <a:pt x="236" y="98"/>
                    </a:lnTo>
                    <a:lnTo>
                      <a:pt x="200" y="106"/>
                    </a:lnTo>
                    <a:lnTo>
                      <a:pt x="200" y="106"/>
                    </a:lnTo>
                    <a:lnTo>
                      <a:pt x="188" y="114"/>
                    </a:lnTo>
                    <a:lnTo>
                      <a:pt x="188" y="114"/>
                    </a:lnTo>
                    <a:lnTo>
                      <a:pt x="162" y="134"/>
                    </a:lnTo>
                    <a:lnTo>
                      <a:pt x="138" y="156"/>
                    </a:lnTo>
                    <a:lnTo>
                      <a:pt x="138" y="156"/>
                    </a:lnTo>
                    <a:lnTo>
                      <a:pt x="126" y="172"/>
                    </a:lnTo>
                    <a:lnTo>
                      <a:pt x="118" y="186"/>
                    </a:lnTo>
                    <a:lnTo>
                      <a:pt x="110" y="202"/>
                    </a:lnTo>
                    <a:lnTo>
                      <a:pt x="106" y="220"/>
                    </a:lnTo>
                    <a:lnTo>
                      <a:pt x="106" y="220"/>
                    </a:lnTo>
                    <a:lnTo>
                      <a:pt x="104" y="226"/>
                    </a:lnTo>
                    <a:lnTo>
                      <a:pt x="104" y="226"/>
                    </a:lnTo>
                    <a:lnTo>
                      <a:pt x="100" y="242"/>
                    </a:lnTo>
                    <a:lnTo>
                      <a:pt x="92" y="256"/>
                    </a:lnTo>
                    <a:lnTo>
                      <a:pt x="82" y="268"/>
                    </a:lnTo>
                    <a:lnTo>
                      <a:pt x="72" y="278"/>
                    </a:lnTo>
                    <a:lnTo>
                      <a:pt x="72" y="278"/>
                    </a:lnTo>
                    <a:lnTo>
                      <a:pt x="70" y="280"/>
                    </a:lnTo>
                    <a:lnTo>
                      <a:pt x="64" y="282"/>
                    </a:lnTo>
                    <a:lnTo>
                      <a:pt x="60" y="284"/>
                    </a:lnTo>
                    <a:lnTo>
                      <a:pt x="58" y="286"/>
                    </a:lnTo>
                    <a:lnTo>
                      <a:pt x="58" y="286"/>
                    </a:lnTo>
                    <a:lnTo>
                      <a:pt x="56" y="288"/>
                    </a:lnTo>
                    <a:lnTo>
                      <a:pt x="50" y="290"/>
                    </a:lnTo>
                    <a:lnTo>
                      <a:pt x="42" y="292"/>
                    </a:lnTo>
                    <a:lnTo>
                      <a:pt x="42" y="292"/>
                    </a:lnTo>
                    <a:lnTo>
                      <a:pt x="30" y="290"/>
                    </a:lnTo>
                    <a:lnTo>
                      <a:pt x="22" y="288"/>
                    </a:lnTo>
                    <a:lnTo>
                      <a:pt x="20" y="286"/>
                    </a:lnTo>
                    <a:lnTo>
                      <a:pt x="20" y="286"/>
                    </a:lnTo>
                    <a:lnTo>
                      <a:pt x="12" y="282"/>
                    </a:lnTo>
                    <a:lnTo>
                      <a:pt x="6" y="272"/>
                    </a:lnTo>
                    <a:lnTo>
                      <a:pt x="2" y="262"/>
                    </a:lnTo>
                    <a:lnTo>
                      <a:pt x="0" y="248"/>
                    </a:lnTo>
                    <a:lnTo>
                      <a:pt x="0" y="248"/>
                    </a:lnTo>
                    <a:lnTo>
                      <a:pt x="4" y="218"/>
                    </a:lnTo>
                    <a:lnTo>
                      <a:pt x="12" y="188"/>
                    </a:lnTo>
                    <a:lnTo>
                      <a:pt x="22" y="162"/>
                    </a:lnTo>
                    <a:lnTo>
                      <a:pt x="34" y="134"/>
                    </a:lnTo>
                    <a:lnTo>
                      <a:pt x="34" y="134"/>
                    </a:lnTo>
                    <a:lnTo>
                      <a:pt x="46" y="116"/>
                    </a:lnTo>
                    <a:lnTo>
                      <a:pt x="58" y="98"/>
                    </a:lnTo>
                    <a:lnTo>
                      <a:pt x="72" y="82"/>
                    </a:lnTo>
                    <a:lnTo>
                      <a:pt x="86" y="68"/>
                    </a:lnTo>
                    <a:lnTo>
                      <a:pt x="102" y="54"/>
                    </a:lnTo>
                    <a:lnTo>
                      <a:pt x="120" y="42"/>
                    </a:lnTo>
                    <a:lnTo>
                      <a:pt x="136" y="32"/>
                    </a:lnTo>
                    <a:lnTo>
                      <a:pt x="156" y="24"/>
                    </a:lnTo>
                    <a:lnTo>
                      <a:pt x="156" y="24"/>
                    </a:lnTo>
                    <a:lnTo>
                      <a:pt x="182" y="14"/>
                    </a:lnTo>
                    <a:lnTo>
                      <a:pt x="210" y="8"/>
                    </a:lnTo>
                    <a:lnTo>
                      <a:pt x="240" y="2"/>
                    </a:lnTo>
                    <a:lnTo>
                      <a:pt x="270" y="0"/>
                    </a:lnTo>
                    <a:lnTo>
                      <a:pt x="270" y="0"/>
                    </a:lnTo>
                    <a:lnTo>
                      <a:pt x="294" y="2"/>
                    </a:lnTo>
                    <a:lnTo>
                      <a:pt x="320" y="6"/>
                    </a:lnTo>
                    <a:lnTo>
                      <a:pt x="344" y="10"/>
                    </a:lnTo>
                    <a:lnTo>
                      <a:pt x="366" y="18"/>
                    </a:lnTo>
                    <a:lnTo>
                      <a:pt x="390" y="28"/>
                    </a:lnTo>
                    <a:lnTo>
                      <a:pt x="412" y="38"/>
                    </a:lnTo>
                    <a:lnTo>
                      <a:pt x="432" y="52"/>
                    </a:lnTo>
                    <a:lnTo>
                      <a:pt x="452" y="68"/>
                    </a:lnTo>
                    <a:lnTo>
                      <a:pt x="452" y="68"/>
                    </a:lnTo>
                    <a:lnTo>
                      <a:pt x="470" y="86"/>
                    </a:lnTo>
                    <a:lnTo>
                      <a:pt x="488" y="106"/>
                    </a:lnTo>
                    <a:lnTo>
                      <a:pt x="502" y="126"/>
                    </a:lnTo>
                    <a:lnTo>
                      <a:pt x="514" y="148"/>
                    </a:lnTo>
                    <a:lnTo>
                      <a:pt x="524" y="172"/>
                    </a:lnTo>
                    <a:lnTo>
                      <a:pt x="530" y="194"/>
                    </a:lnTo>
                    <a:lnTo>
                      <a:pt x="536" y="220"/>
                    </a:lnTo>
                    <a:lnTo>
                      <a:pt x="538" y="244"/>
                    </a:lnTo>
                    <a:lnTo>
                      <a:pt x="538" y="244"/>
                    </a:lnTo>
                    <a:lnTo>
                      <a:pt x="538" y="256"/>
                    </a:lnTo>
                    <a:lnTo>
                      <a:pt x="536" y="266"/>
                    </a:lnTo>
                    <a:lnTo>
                      <a:pt x="534" y="274"/>
                    </a:lnTo>
                    <a:lnTo>
                      <a:pt x="528" y="280"/>
                    </a:lnTo>
                    <a:lnTo>
                      <a:pt x="528" y="280"/>
                    </a:lnTo>
                    <a:lnTo>
                      <a:pt x="524" y="286"/>
                    </a:lnTo>
                    <a:lnTo>
                      <a:pt x="520" y="286"/>
                    </a:lnTo>
                    <a:lnTo>
                      <a:pt x="520" y="286"/>
                    </a:lnTo>
                    <a:lnTo>
                      <a:pt x="516" y="288"/>
                    </a:lnTo>
                    <a:lnTo>
                      <a:pt x="510" y="290"/>
                    </a:lnTo>
                    <a:lnTo>
                      <a:pt x="500" y="292"/>
                    </a:lnTo>
                    <a:lnTo>
                      <a:pt x="500" y="292"/>
                    </a:lnTo>
                    <a:lnTo>
                      <a:pt x="490" y="290"/>
                    </a:lnTo>
                    <a:lnTo>
                      <a:pt x="484" y="288"/>
                    </a:lnTo>
                    <a:lnTo>
                      <a:pt x="482" y="286"/>
                    </a:lnTo>
                    <a:lnTo>
                      <a:pt x="482" y="286"/>
                    </a:lnTo>
                    <a:lnTo>
                      <a:pt x="478" y="284"/>
                    </a:lnTo>
                    <a:lnTo>
                      <a:pt x="474" y="282"/>
                    </a:lnTo>
                    <a:lnTo>
                      <a:pt x="470" y="280"/>
                    </a:lnTo>
                    <a:lnTo>
                      <a:pt x="468" y="278"/>
                    </a:lnTo>
                    <a:lnTo>
                      <a:pt x="468" y="278"/>
                    </a:lnTo>
                    <a:lnTo>
                      <a:pt x="458" y="268"/>
                    </a:lnTo>
                    <a:lnTo>
                      <a:pt x="448" y="256"/>
                    </a:lnTo>
                    <a:lnTo>
                      <a:pt x="438" y="240"/>
                    </a:lnTo>
                    <a:lnTo>
                      <a:pt x="432" y="224"/>
                    </a:lnTo>
                    <a:lnTo>
                      <a:pt x="432" y="224"/>
                    </a:lnTo>
                    <a:lnTo>
                      <a:pt x="432" y="222"/>
                    </a:lnTo>
                    <a:lnTo>
                      <a:pt x="432" y="222"/>
                    </a:lnTo>
                    <a:lnTo>
                      <a:pt x="432" y="222"/>
                    </a:lnTo>
                    <a:lnTo>
                      <a:pt x="432" y="222"/>
                    </a:lnTo>
                    <a:lnTo>
                      <a:pt x="432" y="222"/>
                    </a:lnTo>
                    <a:lnTo>
                      <a:pt x="432" y="222"/>
                    </a:lnTo>
                    <a:lnTo>
                      <a:pt x="432" y="222"/>
                    </a:lnTo>
                    <a:lnTo>
                      <a:pt x="432" y="222"/>
                    </a:lnTo>
                    <a:lnTo>
                      <a:pt x="430" y="226"/>
                    </a:lnTo>
                    <a:lnTo>
                      <a:pt x="430" y="226"/>
                    </a:lnTo>
                    <a:lnTo>
                      <a:pt x="438" y="242"/>
                    </a:lnTo>
                    <a:lnTo>
                      <a:pt x="448" y="256"/>
                    </a:lnTo>
                    <a:lnTo>
                      <a:pt x="458" y="268"/>
                    </a:lnTo>
                    <a:lnTo>
                      <a:pt x="468" y="278"/>
                    </a:lnTo>
                    <a:lnTo>
                      <a:pt x="468" y="278"/>
                    </a:lnTo>
                    <a:lnTo>
                      <a:pt x="470" y="280"/>
                    </a:lnTo>
                    <a:lnTo>
                      <a:pt x="474" y="282"/>
                    </a:lnTo>
                    <a:lnTo>
                      <a:pt x="478" y="286"/>
                    </a:lnTo>
                    <a:lnTo>
                      <a:pt x="482" y="288"/>
                    </a:lnTo>
                    <a:lnTo>
                      <a:pt x="482" y="288"/>
                    </a:lnTo>
                    <a:lnTo>
                      <a:pt x="484" y="290"/>
                    </a:lnTo>
                    <a:lnTo>
                      <a:pt x="490" y="290"/>
                    </a:lnTo>
                    <a:lnTo>
                      <a:pt x="500" y="292"/>
                    </a:lnTo>
                    <a:lnTo>
                      <a:pt x="500" y="292"/>
                    </a:lnTo>
                    <a:lnTo>
                      <a:pt x="510" y="290"/>
                    </a:lnTo>
                    <a:lnTo>
                      <a:pt x="516" y="290"/>
                    </a:lnTo>
                    <a:lnTo>
                      <a:pt x="520" y="288"/>
                    </a:lnTo>
                    <a:lnTo>
                      <a:pt x="520" y="288"/>
                    </a:lnTo>
                    <a:lnTo>
                      <a:pt x="524" y="286"/>
                    </a:lnTo>
                    <a:lnTo>
                      <a:pt x="528" y="280"/>
                    </a:lnTo>
                    <a:lnTo>
                      <a:pt x="528" y="280"/>
                    </a:lnTo>
                    <a:lnTo>
                      <a:pt x="534" y="274"/>
                    </a:lnTo>
                    <a:lnTo>
                      <a:pt x="538" y="266"/>
                    </a:lnTo>
                    <a:lnTo>
                      <a:pt x="540" y="256"/>
                    </a:lnTo>
                    <a:lnTo>
                      <a:pt x="540" y="246"/>
                    </a:lnTo>
                    <a:lnTo>
                      <a:pt x="540" y="246"/>
                    </a:lnTo>
                    <a:lnTo>
                      <a:pt x="536" y="220"/>
                    </a:lnTo>
                    <a:lnTo>
                      <a:pt x="532" y="196"/>
                    </a:lnTo>
                    <a:lnTo>
                      <a:pt x="524" y="172"/>
                    </a:lnTo>
                    <a:lnTo>
                      <a:pt x="514" y="148"/>
                    </a:lnTo>
                    <a:lnTo>
                      <a:pt x="502" y="126"/>
                    </a:lnTo>
                    <a:lnTo>
                      <a:pt x="488" y="106"/>
                    </a:lnTo>
                    <a:lnTo>
                      <a:pt x="472" y="86"/>
                    </a:lnTo>
                    <a:lnTo>
                      <a:pt x="452" y="68"/>
                    </a:lnTo>
                    <a:lnTo>
                      <a:pt x="452" y="68"/>
                    </a:lnTo>
                    <a:lnTo>
                      <a:pt x="432" y="52"/>
                    </a:lnTo>
                    <a:lnTo>
                      <a:pt x="412" y="38"/>
                    </a:lnTo>
                    <a:lnTo>
                      <a:pt x="390" y="26"/>
                    </a:lnTo>
                    <a:lnTo>
                      <a:pt x="368" y="18"/>
                    </a:lnTo>
                    <a:lnTo>
                      <a:pt x="344" y="10"/>
                    </a:lnTo>
                    <a:lnTo>
                      <a:pt x="320" y="4"/>
                    </a:lnTo>
                    <a:lnTo>
                      <a:pt x="294" y="2"/>
                    </a:lnTo>
                    <a:lnTo>
                      <a:pt x="270" y="0"/>
                    </a:lnTo>
                    <a:close/>
                  </a:path>
                </a:pathLst>
              </a:custGeom>
              <a:solidFill>
                <a:srgbClr val="C0BBB8"/>
              </a:solidFill>
              <a:ln>
                <a:noFill/>
              </a:ln>
            </p:spPr>
            <p:txBody>
              <a:bodyPr vert="horz" wrap="square" lIns="91440" tIns="45720" rIns="91440" bIns="45720" numCol="1" anchor="t" anchorCtr="0" compatLnSpc="1"/>
              <a:lstStyle/>
              <a:p>
                <a:endParaRPr lang="zh-CN" altLang="en-US"/>
              </a:p>
            </p:txBody>
          </p:sp>
          <p:sp>
            <p:nvSpPr>
              <p:cNvPr id="853" name="Freeform 232"/>
              <p:cNvSpPr/>
              <p:nvPr/>
            </p:nvSpPr>
            <p:spPr bwMode="auto">
              <a:xfrm>
                <a:off x="2621" y="3269"/>
                <a:ext cx="540" cy="292"/>
              </a:xfrm>
              <a:custGeom>
                <a:avLst/>
                <a:gdLst>
                  <a:gd name="T0" fmla="*/ 210 w 540"/>
                  <a:gd name="T1" fmla="*/ 6 h 292"/>
                  <a:gd name="T2" fmla="*/ 136 w 540"/>
                  <a:gd name="T3" fmla="*/ 32 h 292"/>
                  <a:gd name="T4" fmla="*/ 72 w 540"/>
                  <a:gd name="T5" fmla="*/ 82 h 292"/>
                  <a:gd name="T6" fmla="*/ 34 w 540"/>
                  <a:gd name="T7" fmla="*/ 134 h 292"/>
                  <a:gd name="T8" fmla="*/ 0 w 540"/>
                  <a:gd name="T9" fmla="*/ 248 h 292"/>
                  <a:gd name="T10" fmla="*/ 12 w 540"/>
                  <a:gd name="T11" fmla="*/ 282 h 292"/>
                  <a:gd name="T12" fmla="*/ 30 w 540"/>
                  <a:gd name="T13" fmla="*/ 290 h 292"/>
                  <a:gd name="T14" fmla="*/ 56 w 540"/>
                  <a:gd name="T15" fmla="*/ 290 h 292"/>
                  <a:gd name="T16" fmla="*/ 64 w 540"/>
                  <a:gd name="T17" fmla="*/ 282 h 292"/>
                  <a:gd name="T18" fmla="*/ 82 w 540"/>
                  <a:gd name="T19" fmla="*/ 270 h 292"/>
                  <a:gd name="T20" fmla="*/ 104 w 540"/>
                  <a:gd name="T21" fmla="*/ 228 h 292"/>
                  <a:gd name="T22" fmla="*/ 118 w 540"/>
                  <a:gd name="T23" fmla="*/ 188 h 292"/>
                  <a:gd name="T24" fmla="*/ 162 w 540"/>
                  <a:gd name="T25" fmla="*/ 134 h 292"/>
                  <a:gd name="T26" fmla="*/ 200 w 540"/>
                  <a:gd name="T27" fmla="*/ 106 h 292"/>
                  <a:gd name="T28" fmla="*/ 270 w 540"/>
                  <a:gd name="T29" fmla="*/ 96 h 292"/>
                  <a:gd name="T30" fmla="*/ 368 w 540"/>
                  <a:gd name="T31" fmla="*/ 126 h 292"/>
                  <a:gd name="T32" fmla="*/ 404 w 540"/>
                  <a:gd name="T33" fmla="*/ 166 h 292"/>
                  <a:gd name="T34" fmla="*/ 432 w 540"/>
                  <a:gd name="T35" fmla="*/ 218 h 292"/>
                  <a:gd name="T36" fmla="*/ 432 w 540"/>
                  <a:gd name="T37" fmla="*/ 216 h 292"/>
                  <a:gd name="T38" fmla="*/ 388 w 540"/>
                  <a:gd name="T39" fmla="*/ 142 h 292"/>
                  <a:gd name="T40" fmla="*/ 344 w 540"/>
                  <a:gd name="T41" fmla="*/ 112 h 292"/>
                  <a:gd name="T42" fmla="*/ 270 w 540"/>
                  <a:gd name="T43" fmla="*/ 96 h 292"/>
                  <a:gd name="T44" fmla="*/ 200 w 540"/>
                  <a:gd name="T45" fmla="*/ 106 h 292"/>
                  <a:gd name="T46" fmla="*/ 138 w 540"/>
                  <a:gd name="T47" fmla="*/ 156 h 292"/>
                  <a:gd name="T48" fmla="*/ 110 w 540"/>
                  <a:gd name="T49" fmla="*/ 202 h 292"/>
                  <a:gd name="T50" fmla="*/ 104 w 540"/>
                  <a:gd name="T51" fmla="*/ 226 h 292"/>
                  <a:gd name="T52" fmla="*/ 72 w 540"/>
                  <a:gd name="T53" fmla="*/ 278 h 292"/>
                  <a:gd name="T54" fmla="*/ 60 w 540"/>
                  <a:gd name="T55" fmla="*/ 284 h 292"/>
                  <a:gd name="T56" fmla="*/ 50 w 540"/>
                  <a:gd name="T57" fmla="*/ 290 h 292"/>
                  <a:gd name="T58" fmla="*/ 22 w 540"/>
                  <a:gd name="T59" fmla="*/ 288 h 292"/>
                  <a:gd name="T60" fmla="*/ 6 w 540"/>
                  <a:gd name="T61" fmla="*/ 272 h 292"/>
                  <a:gd name="T62" fmla="*/ 4 w 540"/>
                  <a:gd name="T63" fmla="*/ 218 h 292"/>
                  <a:gd name="T64" fmla="*/ 34 w 540"/>
                  <a:gd name="T65" fmla="*/ 134 h 292"/>
                  <a:gd name="T66" fmla="*/ 86 w 540"/>
                  <a:gd name="T67" fmla="*/ 68 h 292"/>
                  <a:gd name="T68" fmla="*/ 156 w 540"/>
                  <a:gd name="T69" fmla="*/ 24 h 292"/>
                  <a:gd name="T70" fmla="*/ 240 w 540"/>
                  <a:gd name="T71" fmla="*/ 2 h 292"/>
                  <a:gd name="T72" fmla="*/ 320 w 540"/>
                  <a:gd name="T73" fmla="*/ 6 h 292"/>
                  <a:gd name="T74" fmla="*/ 412 w 540"/>
                  <a:gd name="T75" fmla="*/ 38 h 292"/>
                  <a:gd name="T76" fmla="*/ 470 w 540"/>
                  <a:gd name="T77" fmla="*/ 86 h 292"/>
                  <a:gd name="T78" fmla="*/ 524 w 540"/>
                  <a:gd name="T79" fmla="*/ 172 h 292"/>
                  <a:gd name="T80" fmla="*/ 538 w 540"/>
                  <a:gd name="T81" fmla="*/ 244 h 292"/>
                  <a:gd name="T82" fmla="*/ 528 w 540"/>
                  <a:gd name="T83" fmla="*/ 280 h 292"/>
                  <a:gd name="T84" fmla="*/ 520 w 540"/>
                  <a:gd name="T85" fmla="*/ 286 h 292"/>
                  <a:gd name="T86" fmla="*/ 500 w 540"/>
                  <a:gd name="T87" fmla="*/ 292 h 292"/>
                  <a:gd name="T88" fmla="*/ 482 w 540"/>
                  <a:gd name="T89" fmla="*/ 286 h 292"/>
                  <a:gd name="T90" fmla="*/ 468 w 540"/>
                  <a:gd name="T91" fmla="*/ 278 h 292"/>
                  <a:gd name="T92" fmla="*/ 438 w 540"/>
                  <a:gd name="T93" fmla="*/ 240 h 292"/>
                  <a:gd name="T94" fmla="*/ 432 w 540"/>
                  <a:gd name="T95" fmla="*/ 222 h 292"/>
                  <a:gd name="T96" fmla="*/ 432 w 540"/>
                  <a:gd name="T97" fmla="*/ 222 h 292"/>
                  <a:gd name="T98" fmla="*/ 430 w 540"/>
                  <a:gd name="T99" fmla="*/ 226 h 292"/>
                  <a:gd name="T100" fmla="*/ 468 w 540"/>
                  <a:gd name="T101" fmla="*/ 278 h 292"/>
                  <a:gd name="T102" fmla="*/ 478 w 540"/>
                  <a:gd name="T103" fmla="*/ 286 h 292"/>
                  <a:gd name="T104" fmla="*/ 490 w 540"/>
                  <a:gd name="T105" fmla="*/ 290 h 292"/>
                  <a:gd name="T106" fmla="*/ 516 w 540"/>
                  <a:gd name="T107" fmla="*/ 290 h 292"/>
                  <a:gd name="T108" fmla="*/ 528 w 540"/>
                  <a:gd name="T109" fmla="*/ 280 h 292"/>
                  <a:gd name="T110" fmla="*/ 540 w 540"/>
                  <a:gd name="T111" fmla="*/ 256 h 292"/>
                  <a:gd name="T112" fmla="*/ 532 w 540"/>
                  <a:gd name="T113" fmla="*/ 196 h 292"/>
                  <a:gd name="T114" fmla="*/ 488 w 540"/>
                  <a:gd name="T115" fmla="*/ 106 h 292"/>
                  <a:gd name="T116" fmla="*/ 432 w 540"/>
                  <a:gd name="T117" fmla="*/ 52 h 292"/>
                  <a:gd name="T118" fmla="*/ 344 w 540"/>
                  <a:gd name="T119" fmla="*/ 1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40" h="292">
                    <a:moveTo>
                      <a:pt x="270" y="0"/>
                    </a:moveTo>
                    <a:lnTo>
                      <a:pt x="270" y="0"/>
                    </a:lnTo>
                    <a:lnTo>
                      <a:pt x="240" y="2"/>
                    </a:lnTo>
                    <a:lnTo>
                      <a:pt x="210" y="6"/>
                    </a:lnTo>
                    <a:lnTo>
                      <a:pt x="182" y="14"/>
                    </a:lnTo>
                    <a:lnTo>
                      <a:pt x="154" y="24"/>
                    </a:lnTo>
                    <a:lnTo>
                      <a:pt x="154" y="24"/>
                    </a:lnTo>
                    <a:lnTo>
                      <a:pt x="136" y="32"/>
                    </a:lnTo>
                    <a:lnTo>
                      <a:pt x="118" y="42"/>
                    </a:lnTo>
                    <a:lnTo>
                      <a:pt x="102" y="54"/>
                    </a:lnTo>
                    <a:lnTo>
                      <a:pt x="86" y="66"/>
                    </a:lnTo>
                    <a:lnTo>
                      <a:pt x="72" y="82"/>
                    </a:lnTo>
                    <a:lnTo>
                      <a:pt x="58" y="98"/>
                    </a:lnTo>
                    <a:lnTo>
                      <a:pt x="46" y="116"/>
                    </a:lnTo>
                    <a:lnTo>
                      <a:pt x="34" y="134"/>
                    </a:lnTo>
                    <a:lnTo>
                      <a:pt x="34" y="134"/>
                    </a:lnTo>
                    <a:lnTo>
                      <a:pt x="22" y="162"/>
                    </a:lnTo>
                    <a:lnTo>
                      <a:pt x="10" y="188"/>
                    </a:lnTo>
                    <a:lnTo>
                      <a:pt x="4" y="218"/>
                    </a:lnTo>
                    <a:lnTo>
                      <a:pt x="0" y="248"/>
                    </a:lnTo>
                    <a:lnTo>
                      <a:pt x="0" y="248"/>
                    </a:lnTo>
                    <a:lnTo>
                      <a:pt x="2" y="262"/>
                    </a:lnTo>
                    <a:lnTo>
                      <a:pt x="4" y="274"/>
                    </a:lnTo>
                    <a:lnTo>
                      <a:pt x="12" y="282"/>
                    </a:lnTo>
                    <a:lnTo>
                      <a:pt x="20" y="288"/>
                    </a:lnTo>
                    <a:lnTo>
                      <a:pt x="20" y="288"/>
                    </a:lnTo>
                    <a:lnTo>
                      <a:pt x="22" y="290"/>
                    </a:lnTo>
                    <a:lnTo>
                      <a:pt x="30" y="290"/>
                    </a:lnTo>
                    <a:lnTo>
                      <a:pt x="42" y="292"/>
                    </a:lnTo>
                    <a:lnTo>
                      <a:pt x="42" y="292"/>
                    </a:lnTo>
                    <a:lnTo>
                      <a:pt x="50" y="290"/>
                    </a:lnTo>
                    <a:lnTo>
                      <a:pt x="56" y="290"/>
                    </a:lnTo>
                    <a:lnTo>
                      <a:pt x="58" y="288"/>
                    </a:lnTo>
                    <a:lnTo>
                      <a:pt x="58" y="288"/>
                    </a:lnTo>
                    <a:lnTo>
                      <a:pt x="60" y="286"/>
                    </a:lnTo>
                    <a:lnTo>
                      <a:pt x="64" y="282"/>
                    </a:lnTo>
                    <a:lnTo>
                      <a:pt x="70" y="280"/>
                    </a:lnTo>
                    <a:lnTo>
                      <a:pt x="72" y="278"/>
                    </a:lnTo>
                    <a:lnTo>
                      <a:pt x="72" y="278"/>
                    </a:lnTo>
                    <a:lnTo>
                      <a:pt x="82" y="270"/>
                    </a:lnTo>
                    <a:lnTo>
                      <a:pt x="92" y="258"/>
                    </a:lnTo>
                    <a:lnTo>
                      <a:pt x="100" y="244"/>
                    </a:lnTo>
                    <a:lnTo>
                      <a:pt x="104" y="228"/>
                    </a:lnTo>
                    <a:lnTo>
                      <a:pt x="104" y="228"/>
                    </a:lnTo>
                    <a:lnTo>
                      <a:pt x="106" y="220"/>
                    </a:lnTo>
                    <a:lnTo>
                      <a:pt x="106" y="220"/>
                    </a:lnTo>
                    <a:lnTo>
                      <a:pt x="110" y="204"/>
                    </a:lnTo>
                    <a:lnTo>
                      <a:pt x="118" y="188"/>
                    </a:lnTo>
                    <a:lnTo>
                      <a:pt x="126" y="172"/>
                    </a:lnTo>
                    <a:lnTo>
                      <a:pt x="138" y="156"/>
                    </a:lnTo>
                    <a:lnTo>
                      <a:pt x="138" y="156"/>
                    </a:lnTo>
                    <a:lnTo>
                      <a:pt x="162" y="134"/>
                    </a:lnTo>
                    <a:lnTo>
                      <a:pt x="188" y="116"/>
                    </a:lnTo>
                    <a:lnTo>
                      <a:pt x="188" y="116"/>
                    </a:lnTo>
                    <a:lnTo>
                      <a:pt x="200" y="106"/>
                    </a:lnTo>
                    <a:lnTo>
                      <a:pt x="200" y="106"/>
                    </a:lnTo>
                    <a:lnTo>
                      <a:pt x="236" y="100"/>
                    </a:lnTo>
                    <a:lnTo>
                      <a:pt x="252" y="96"/>
                    </a:lnTo>
                    <a:lnTo>
                      <a:pt x="270" y="96"/>
                    </a:lnTo>
                    <a:lnTo>
                      <a:pt x="270" y="96"/>
                    </a:lnTo>
                    <a:lnTo>
                      <a:pt x="296" y="98"/>
                    </a:lnTo>
                    <a:lnTo>
                      <a:pt x="322" y="104"/>
                    </a:lnTo>
                    <a:lnTo>
                      <a:pt x="344" y="112"/>
                    </a:lnTo>
                    <a:lnTo>
                      <a:pt x="368" y="126"/>
                    </a:lnTo>
                    <a:lnTo>
                      <a:pt x="368" y="126"/>
                    </a:lnTo>
                    <a:lnTo>
                      <a:pt x="378" y="134"/>
                    </a:lnTo>
                    <a:lnTo>
                      <a:pt x="388" y="144"/>
                    </a:lnTo>
                    <a:lnTo>
                      <a:pt x="404" y="166"/>
                    </a:lnTo>
                    <a:lnTo>
                      <a:pt x="404" y="166"/>
                    </a:lnTo>
                    <a:lnTo>
                      <a:pt x="420" y="190"/>
                    </a:lnTo>
                    <a:lnTo>
                      <a:pt x="432" y="218"/>
                    </a:lnTo>
                    <a:lnTo>
                      <a:pt x="432" y="218"/>
                    </a:lnTo>
                    <a:lnTo>
                      <a:pt x="432" y="220"/>
                    </a:lnTo>
                    <a:lnTo>
                      <a:pt x="432" y="220"/>
                    </a:lnTo>
                    <a:lnTo>
                      <a:pt x="432" y="216"/>
                    </a:lnTo>
                    <a:lnTo>
                      <a:pt x="432" y="216"/>
                    </a:lnTo>
                    <a:lnTo>
                      <a:pt x="420" y="190"/>
                    </a:lnTo>
                    <a:lnTo>
                      <a:pt x="404" y="164"/>
                    </a:lnTo>
                    <a:lnTo>
                      <a:pt x="404" y="164"/>
                    </a:lnTo>
                    <a:lnTo>
                      <a:pt x="388" y="142"/>
                    </a:lnTo>
                    <a:lnTo>
                      <a:pt x="378" y="132"/>
                    </a:lnTo>
                    <a:lnTo>
                      <a:pt x="368" y="124"/>
                    </a:lnTo>
                    <a:lnTo>
                      <a:pt x="368" y="124"/>
                    </a:lnTo>
                    <a:lnTo>
                      <a:pt x="344" y="112"/>
                    </a:lnTo>
                    <a:lnTo>
                      <a:pt x="322" y="102"/>
                    </a:lnTo>
                    <a:lnTo>
                      <a:pt x="296" y="98"/>
                    </a:lnTo>
                    <a:lnTo>
                      <a:pt x="270" y="96"/>
                    </a:lnTo>
                    <a:lnTo>
                      <a:pt x="270" y="96"/>
                    </a:lnTo>
                    <a:lnTo>
                      <a:pt x="252" y="96"/>
                    </a:lnTo>
                    <a:lnTo>
                      <a:pt x="236" y="98"/>
                    </a:lnTo>
                    <a:lnTo>
                      <a:pt x="200" y="106"/>
                    </a:lnTo>
                    <a:lnTo>
                      <a:pt x="200" y="106"/>
                    </a:lnTo>
                    <a:lnTo>
                      <a:pt x="188" y="114"/>
                    </a:lnTo>
                    <a:lnTo>
                      <a:pt x="188" y="114"/>
                    </a:lnTo>
                    <a:lnTo>
                      <a:pt x="162" y="134"/>
                    </a:lnTo>
                    <a:lnTo>
                      <a:pt x="138" y="156"/>
                    </a:lnTo>
                    <a:lnTo>
                      <a:pt x="138" y="156"/>
                    </a:lnTo>
                    <a:lnTo>
                      <a:pt x="126" y="172"/>
                    </a:lnTo>
                    <a:lnTo>
                      <a:pt x="118" y="186"/>
                    </a:lnTo>
                    <a:lnTo>
                      <a:pt x="110" y="202"/>
                    </a:lnTo>
                    <a:lnTo>
                      <a:pt x="106" y="220"/>
                    </a:lnTo>
                    <a:lnTo>
                      <a:pt x="106" y="220"/>
                    </a:lnTo>
                    <a:lnTo>
                      <a:pt x="104" y="226"/>
                    </a:lnTo>
                    <a:lnTo>
                      <a:pt x="104" y="226"/>
                    </a:lnTo>
                    <a:lnTo>
                      <a:pt x="100" y="242"/>
                    </a:lnTo>
                    <a:lnTo>
                      <a:pt x="92" y="256"/>
                    </a:lnTo>
                    <a:lnTo>
                      <a:pt x="82" y="268"/>
                    </a:lnTo>
                    <a:lnTo>
                      <a:pt x="72" y="278"/>
                    </a:lnTo>
                    <a:lnTo>
                      <a:pt x="72" y="278"/>
                    </a:lnTo>
                    <a:lnTo>
                      <a:pt x="70" y="280"/>
                    </a:lnTo>
                    <a:lnTo>
                      <a:pt x="64" y="282"/>
                    </a:lnTo>
                    <a:lnTo>
                      <a:pt x="60" y="284"/>
                    </a:lnTo>
                    <a:lnTo>
                      <a:pt x="58" y="286"/>
                    </a:lnTo>
                    <a:lnTo>
                      <a:pt x="58" y="286"/>
                    </a:lnTo>
                    <a:lnTo>
                      <a:pt x="56" y="288"/>
                    </a:lnTo>
                    <a:lnTo>
                      <a:pt x="50" y="290"/>
                    </a:lnTo>
                    <a:lnTo>
                      <a:pt x="42" y="292"/>
                    </a:lnTo>
                    <a:lnTo>
                      <a:pt x="42" y="292"/>
                    </a:lnTo>
                    <a:lnTo>
                      <a:pt x="30" y="290"/>
                    </a:lnTo>
                    <a:lnTo>
                      <a:pt x="22" y="288"/>
                    </a:lnTo>
                    <a:lnTo>
                      <a:pt x="20" y="286"/>
                    </a:lnTo>
                    <a:lnTo>
                      <a:pt x="20" y="286"/>
                    </a:lnTo>
                    <a:lnTo>
                      <a:pt x="12" y="282"/>
                    </a:lnTo>
                    <a:lnTo>
                      <a:pt x="6" y="272"/>
                    </a:lnTo>
                    <a:lnTo>
                      <a:pt x="2" y="262"/>
                    </a:lnTo>
                    <a:lnTo>
                      <a:pt x="0" y="248"/>
                    </a:lnTo>
                    <a:lnTo>
                      <a:pt x="0" y="248"/>
                    </a:lnTo>
                    <a:lnTo>
                      <a:pt x="4" y="218"/>
                    </a:lnTo>
                    <a:lnTo>
                      <a:pt x="12" y="188"/>
                    </a:lnTo>
                    <a:lnTo>
                      <a:pt x="22" y="162"/>
                    </a:lnTo>
                    <a:lnTo>
                      <a:pt x="34" y="134"/>
                    </a:lnTo>
                    <a:lnTo>
                      <a:pt x="34" y="134"/>
                    </a:lnTo>
                    <a:lnTo>
                      <a:pt x="46" y="116"/>
                    </a:lnTo>
                    <a:lnTo>
                      <a:pt x="58" y="98"/>
                    </a:lnTo>
                    <a:lnTo>
                      <a:pt x="72" y="82"/>
                    </a:lnTo>
                    <a:lnTo>
                      <a:pt x="86" y="68"/>
                    </a:lnTo>
                    <a:lnTo>
                      <a:pt x="102" y="54"/>
                    </a:lnTo>
                    <a:lnTo>
                      <a:pt x="120" y="42"/>
                    </a:lnTo>
                    <a:lnTo>
                      <a:pt x="136" y="32"/>
                    </a:lnTo>
                    <a:lnTo>
                      <a:pt x="156" y="24"/>
                    </a:lnTo>
                    <a:lnTo>
                      <a:pt x="156" y="24"/>
                    </a:lnTo>
                    <a:lnTo>
                      <a:pt x="182" y="14"/>
                    </a:lnTo>
                    <a:lnTo>
                      <a:pt x="210" y="8"/>
                    </a:lnTo>
                    <a:lnTo>
                      <a:pt x="240" y="2"/>
                    </a:lnTo>
                    <a:lnTo>
                      <a:pt x="270" y="0"/>
                    </a:lnTo>
                    <a:lnTo>
                      <a:pt x="270" y="0"/>
                    </a:lnTo>
                    <a:lnTo>
                      <a:pt x="294" y="2"/>
                    </a:lnTo>
                    <a:lnTo>
                      <a:pt x="320" y="6"/>
                    </a:lnTo>
                    <a:lnTo>
                      <a:pt x="344" y="10"/>
                    </a:lnTo>
                    <a:lnTo>
                      <a:pt x="366" y="18"/>
                    </a:lnTo>
                    <a:lnTo>
                      <a:pt x="390" y="28"/>
                    </a:lnTo>
                    <a:lnTo>
                      <a:pt x="412" y="38"/>
                    </a:lnTo>
                    <a:lnTo>
                      <a:pt x="432" y="52"/>
                    </a:lnTo>
                    <a:lnTo>
                      <a:pt x="452" y="68"/>
                    </a:lnTo>
                    <a:lnTo>
                      <a:pt x="452" y="68"/>
                    </a:lnTo>
                    <a:lnTo>
                      <a:pt x="470" y="86"/>
                    </a:lnTo>
                    <a:lnTo>
                      <a:pt x="488" y="106"/>
                    </a:lnTo>
                    <a:lnTo>
                      <a:pt x="502" y="126"/>
                    </a:lnTo>
                    <a:lnTo>
                      <a:pt x="514" y="148"/>
                    </a:lnTo>
                    <a:lnTo>
                      <a:pt x="524" y="172"/>
                    </a:lnTo>
                    <a:lnTo>
                      <a:pt x="530" y="194"/>
                    </a:lnTo>
                    <a:lnTo>
                      <a:pt x="536" y="220"/>
                    </a:lnTo>
                    <a:lnTo>
                      <a:pt x="538" y="244"/>
                    </a:lnTo>
                    <a:lnTo>
                      <a:pt x="538" y="244"/>
                    </a:lnTo>
                    <a:lnTo>
                      <a:pt x="538" y="256"/>
                    </a:lnTo>
                    <a:lnTo>
                      <a:pt x="536" y="266"/>
                    </a:lnTo>
                    <a:lnTo>
                      <a:pt x="534" y="274"/>
                    </a:lnTo>
                    <a:lnTo>
                      <a:pt x="528" y="280"/>
                    </a:lnTo>
                    <a:lnTo>
                      <a:pt x="528" y="280"/>
                    </a:lnTo>
                    <a:lnTo>
                      <a:pt x="524" y="286"/>
                    </a:lnTo>
                    <a:lnTo>
                      <a:pt x="520" y="286"/>
                    </a:lnTo>
                    <a:lnTo>
                      <a:pt x="520" y="286"/>
                    </a:lnTo>
                    <a:lnTo>
                      <a:pt x="516" y="288"/>
                    </a:lnTo>
                    <a:lnTo>
                      <a:pt x="510" y="290"/>
                    </a:lnTo>
                    <a:lnTo>
                      <a:pt x="500" y="292"/>
                    </a:lnTo>
                    <a:lnTo>
                      <a:pt x="500" y="292"/>
                    </a:lnTo>
                    <a:lnTo>
                      <a:pt x="490" y="290"/>
                    </a:lnTo>
                    <a:lnTo>
                      <a:pt x="484" y="288"/>
                    </a:lnTo>
                    <a:lnTo>
                      <a:pt x="482" y="286"/>
                    </a:lnTo>
                    <a:lnTo>
                      <a:pt x="482" y="286"/>
                    </a:lnTo>
                    <a:lnTo>
                      <a:pt x="478" y="284"/>
                    </a:lnTo>
                    <a:lnTo>
                      <a:pt x="474" y="282"/>
                    </a:lnTo>
                    <a:lnTo>
                      <a:pt x="470" y="280"/>
                    </a:lnTo>
                    <a:lnTo>
                      <a:pt x="468" y="278"/>
                    </a:lnTo>
                    <a:lnTo>
                      <a:pt x="468" y="278"/>
                    </a:lnTo>
                    <a:lnTo>
                      <a:pt x="458" y="268"/>
                    </a:lnTo>
                    <a:lnTo>
                      <a:pt x="448" y="256"/>
                    </a:lnTo>
                    <a:lnTo>
                      <a:pt x="438" y="240"/>
                    </a:lnTo>
                    <a:lnTo>
                      <a:pt x="432" y="224"/>
                    </a:lnTo>
                    <a:lnTo>
                      <a:pt x="432" y="224"/>
                    </a:lnTo>
                    <a:lnTo>
                      <a:pt x="432" y="222"/>
                    </a:lnTo>
                    <a:lnTo>
                      <a:pt x="432" y="222"/>
                    </a:lnTo>
                    <a:lnTo>
                      <a:pt x="432" y="222"/>
                    </a:lnTo>
                    <a:lnTo>
                      <a:pt x="432" y="222"/>
                    </a:lnTo>
                    <a:lnTo>
                      <a:pt x="432" y="222"/>
                    </a:lnTo>
                    <a:lnTo>
                      <a:pt x="432" y="222"/>
                    </a:lnTo>
                    <a:lnTo>
                      <a:pt x="432" y="222"/>
                    </a:lnTo>
                    <a:lnTo>
                      <a:pt x="432" y="222"/>
                    </a:lnTo>
                    <a:lnTo>
                      <a:pt x="430" y="226"/>
                    </a:lnTo>
                    <a:lnTo>
                      <a:pt x="430" y="226"/>
                    </a:lnTo>
                    <a:lnTo>
                      <a:pt x="438" y="242"/>
                    </a:lnTo>
                    <a:lnTo>
                      <a:pt x="448" y="256"/>
                    </a:lnTo>
                    <a:lnTo>
                      <a:pt x="458" y="268"/>
                    </a:lnTo>
                    <a:lnTo>
                      <a:pt x="468" y="278"/>
                    </a:lnTo>
                    <a:lnTo>
                      <a:pt x="468" y="278"/>
                    </a:lnTo>
                    <a:lnTo>
                      <a:pt x="470" y="280"/>
                    </a:lnTo>
                    <a:lnTo>
                      <a:pt x="474" y="282"/>
                    </a:lnTo>
                    <a:lnTo>
                      <a:pt x="478" y="286"/>
                    </a:lnTo>
                    <a:lnTo>
                      <a:pt x="482" y="288"/>
                    </a:lnTo>
                    <a:lnTo>
                      <a:pt x="482" y="288"/>
                    </a:lnTo>
                    <a:lnTo>
                      <a:pt x="484" y="290"/>
                    </a:lnTo>
                    <a:lnTo>
                      <a:pt x="490" y="290"/>
                    </a:lnTo>
                    <a:lnTo>
                      <a:pt x="500" y="292"/>
                    </a:lnTo>
                    <a:lnTo>
                      <a:pt x="500" y="292"/>
                    </a:lnTo>
                    <a:lnTo>
                      <a:pt x="510" y="290"/>
                    </a:lnTo>
                    <a:lnTo>
                      <a:pt x="516" y="290"/>
                    </a:lnTo>
                    <a:lnTo>
                      <a:pt x="520" y="288"/>
                    </a:lnTo>
                    <a:lnTo>
                      <a:pt x="520" y="288"/>
                    </a:lnTo>
                    <a:lnTo>
                      <a:pt x="524" y="286"/>
                    </a:lnTo>
                    <a:lnTo>
                      <a:pt x="528" y="280"/>
                    </a:lnTo>
                    <a:lnTo>
                      <a:pt x="528" y="280"/>
                    </a:lnTo>
                    <a:lnTo>
                      <a:pt x="534" y="274"/>
                    </a:lnTo>
                    <a:lnTo>
                      <a:pt x="538" y="266"/>
                    </a:lnTo>
                    <a:lnTo>
                      <a:pt x="540" y="256"/>
                    </a:lnTo>
                    <a:lnTo>
                      <a:pt x="540" y="246"/>
                    </a:lnTo>
                    <a:lnTo>
                      <a:pt x="540" y="246"/>
                    </a:lnTo>
                    <a:lnTo>
                      <a:pt x="536" y="220"/>
                    </a:lnTo>
                    <a:lnTo>
                      <a:pt x="532" y="196"/>
                    </a:lnTo>
                    <a:lnTo>
                      <a:pt x="524" y="172"/>
                    </a:lnTo>
                    <a:lnTo>
                      <a:pt x="514" y="148"/>
                    </a:lnTo>
                    <a:lnTo>
                      <a:pt x="502" y="126"/>
                    </a:lnTo>
                    <a:lnTo>
                      <a:pt x="488" y="106"/>
                    </a:lnTo>
                    <a:lnTo>
                      <a:pt x="472" y="86"/>
                    </a:lnTo>
                    <a:lnTo>
                      <a:pt x="452" y="68"/>
                    </a:lnTo>
                    <a:lnTo>
                      <a:pt x="452" y="68"/>
                    </a:lnTo>
                    <a:lnTo>
                      <a:pt x="432" y="52"/>
                    </a:lnTo>
                    <a:lnTo>
                      <a:pt x="412" y="38"/>
                    </a:lnTo>
                    <a:lnTo>
                      <a:pt x="390" y="26"/>
                    </a:lnTo>
                    <a:lnTo>
                      <a:pt x="368" y="18"/>
                    </a:lnTo>
                    <a:lnTo>
                      <a:pt x="344" y="10"/>
                    </a:lnTo>
                    <a:lnTo>
                      <a:pt x="320" y="4"/>
                    </a:lnTo>
                    <a:lnTo>
                      <a:pt x="294" y="2"/>
                    </a:lnTo>
                    <a:lnTo>
                      <a:pt x="270" y="0"/>
                    </a:lnTo>
                  </a:path>
                </a:pathLst>
              </a:custGeom>
              <a:noFill/>
              <a:ln>
                <a:noFill/>
              </a:ln>
            </p:spPr>
            <p:txBody>
              <a:bodyPr vert="horz" wrap="square" lIns="91440" tIns="45720" rIns="91440" bIns="45720" numCol="1" anchor="t" anchorCtr="0" compatLnSpc="1"/>
              <a:lstStyle/>
              <a:p>
                <a:endParaRPr lang="zh-CN" altLang="en-US"/>
              </a:p>
            </p:txBody>
          </p:sp>
          <p:sp>
            <p:nvSpPr>
              <p:cNvPr id="854" name="Freeform 233"/>
              <p:cNvSpPr>
                <a:spLocks noEditPoints="1"/>
              </p:cNvSpPr>
              <p:nvPr/>
            </p:nvSpPr>
            <p:spPr bwMode="auto">
              <a:xfrm>
                <a:off x="2621" y="3269"/>
                <a:ext cx="538" cy="292"/>
              </a:xfrm>
              <a:custGeom>
                <a:avLst/>
                <a:gdLst>
                  <a:gd name="T0" fmla="*/ 24 w 538"/>
                  <a:gd name="T1" fmla="*/ 288 h 292"/>
                  <a:gd name="T2" fmla="*/ 6 w 538"/>
                  <a:gd name="T3" fmla="*/ 272 h 292"/>
                  <a:gd name="T4" fmla="*/ 6 w 538"/>
                  <a:gd name="T5" fmla="*/ 218 h 292"/>
                  <a:gd name="T6" fmla="*/ 36 w 538"/>
                  <a:gd name="T7" fmla="*/ 134 h 292"/>
                  <a:gd name="T8" fmla="*/ 88 w 538"/>
                  <a:gd name="T9" fmla="*/ 68 h 292"/>
                  <a:gd name="T10" fmla="*/ 156 w 538"/>
                  <a:gd name="T11" fmla="*/ 24 h 292"/>
                  <a:gd name="T12" fmla="*/ 240 w 538"/>
                  <a:gd name="T13" fmla="*/ 4 h 292"/>
                  <a:gd name="T14" fmla="*/ 320 w 538"/>
                  <a:gd name="T15" fmla="*/ 6 h 292"/>
                  <a:gd name="T16" fmla="*/ 412 w 538"/>
                  <a:gd name="T17" fmla="*/ 40 h 292"/>
                  <a:gd name="T18" fmla="*/ 470 w 538"/>
                  <a:gd name="T19" fmla="*/ 86 h 292"/>
                  <a:gd name="T20" fmla="*/ 522 w 538"/>
                  <a:gd name="T21" fmla="*/ 172 h 292"/>
                  <a:gd name="T22" fmla="*/ 538 w 538"/>
                  <a:gd name="T23" fmla="*/ 244 h 292"/>
                  <a:gd name="T24" fmla="*/ 528 w 538"/>
                  <a:gd name="T25" fmla="*/ 280 h 292"/>
                  <a:gd name="T26" fmla="*/ 518 w 538"/>
                  <a:gd name="T27" fmla="*/ 286 h 292"/>
                  <a:gd name="T28" fmla="*/ 500 w 538"/>
                  <a:gd name="T29" fmla="*/ 292 h 292"/>
                  <a:gd name="T30" fmla="*/ 482 w 538"/>
                  <a:gd name="T31" fmla="*/ 286 h 292"/>
                  <a:gd name="T32" fmla="*/ 468 w 538"/>
                  <a:gd name="T33" fmla="*/ 276 h 292"/>
                  <a:gd name="T34" fmla="*/ 438 w 538"/>
                  <a:gd name="T35" fmla="*/ 240 h 292"/>
                  <a:gd name="T36" fmla="*/ 432 w 538"/>
                  <a:gd name="T37" fmla="*/ 216 h 292"/>
                  <a:gd name="T38" fmla="*/ 404 w 538"/>
                  <a:gd name="T39" fmla="*/ 164 h 292"/>
                  <a:gd name="T40" fmla="*/ 368 w 538"/>
                  <a:gd name="T41" fmla="*/ 124 h 292"/>
                  <a:gd name="T42" fmla="*/ 270 w 538"/>
                  <a:gd name="T43" fmla="*/ 94 h 292"/>
                  <a:gd name="T44" fmla="*/ 218 w 538"/>
                  <a:gd name="T45" fmla="*/ 100 h 292"/>
                  <a:gd name="T46" fmla="*/ 188 w 538"/>
                  <a:gd name="T47" fmla="*/ 114 h 292"/>
                  <a:gd name="T48" fmla="*/ 138 w 538"/>
                  <a:gd name="T49" fmla="*/ 154 h 292"/>
                  <a:gd name="T50" fmla="*/ 106 w 538"/>
                  <a:gd name="T51" fmla="*/ 218 h 292"/>
                  <a:gd name="T52" fmla="*/ 100 w 538"/>
                  <a:gd name="T53" fmla="*/ 242 h 292"/>
                  <a:gd name="T54" fmla="*/ 72 w 538"/>
                  <a:gd name="T55" fmla="*/ 276 h 292"/>
                  <a:gd name="T56" fmla="*/ 58 w 538"/>
                  <a:gd name="T57" fmla="*/ 286 h 292"/>
                  <a:gd name="T58" fmla="*/ 42 w 538"/>
                  <a:gd name="T59" fmla="*/ 292 h 292"/>
                  <a:gd name="T60" fmla="*/ 210 w 538"/>
                  <a:gd name="T61" fmla="*/ 8 h 292"/>
                  <a:gd name="T62" fmla="*/ 136 w 538"/>
                  <a:gd name="T63" fmla="*/ 32 h 292"/>
                  <a:gd name="T64" fmla="*/ 72 w 538"/>
                  <a:gd name="T65" fmla="*/ 82 h 292"/>
                  <a:gd name="T66" fmla="*/ 34 w 538"/>
                  <a:gd name="T67" fmla="*/ 134 h 292"/>
                  <a:gd name="T68" fmla="*/ 0 w 538"/>
                  <a:gd name="T69" fmla="*/ 248 h 292"/>
                  <a:gd name="T70" fmla="*/ 12 w 538"/>
                  <a:gd name="T71" fmla="*/ 282 h 292"/>
                  <a:gd name="T72" fmla="*/ 30 w 538"/>
                  <a:gd name="T73" fmla="*/ 290 h 292"/>
                  <a:gd name="T74" fmla="*/ 56 w 538"/>
                  <a:gd name="T75" fmla="*/ 288 h 292"/>
                  <a:gd name="T76" fmla="*/ 64 w 538"/>
                  <a:gd name="T77" fmla="*/ 282 h 292"/>
                  <a:gd name="T78" fmla="*/ 82 w 538"/>
                  <a:gd name="T79" fmla="*/ 268 h 292"/>
                  <a:gd name="T80" fmla="*/ 104 w 538"/>
                  <a:gd name="T81" fmla="*/ 226 h 292"/>
                  <a:gd name="T82" fmla="*/ 118 w 538"/>
                  <a:gd name="T83" fmla="*/ 186 h 292"/>
                  <a:gd name="T84" fmla="*/ 162 w 538"/>
                  <a:gd name="T85" fmla="*/ 134 h 292"/>
                  <a:gd name="T86" fmla="*/ 200 w 538"/>
                  <a:gd name="T87" fmla="*/ 106 h 292"/>
                  <a:gd name="T88" fmla="*/ 270 w 538"/>
                  <a:gd name="T89" fmla="*/ 96 h 292"/>
                  <a:gd name="T90" fmla="*/ 368 w 538"/>
                  <a:gd name="T91" fmla="*/ 124 h 292"/>
                  <a:gd name="T92" fmla="*/ 404 w 538"/>
                  <a:gd name="T93" fmla="*/ 164 h 292"/>
                  <a:gd name="T94" fmla="*/ 432 w 538"/>
                  <a:gd name="T95" fmla="*/ 216 h 292"/>
                  <a:gd name="T96" fmla="*/ 432 w 538"/>
                  <a:gd name="T97" fmla="*/ 220 h 292"/>
                  <a:gd name="T98" fmla="*/ 432 w 538"/>
                  <a:gd name="T99" fmla="*/ 222 h 292"/>
                  <a:gd name="T100" fmla="*/ 432 w 538"/>
                  <a:gd name="T101" fmla="*/ 224 h 292"/>
                  <a:gd name="T102" fmla="*/ 468 w 538"/>
                  <a:gd name="T103" fmla="*/ 278 h 292"/>
                  <a:gd name="T104" fmla="*/ 478 w 538"/>
                  <a:gd name="T105" fmla="*/ 284 h 292"/>
                  <a:gd name="T106" fmla="*/ 490 w 538"/>
                  <a:gd name="T107" fmla="*/ 290 h 292"/>
                  <a:gd name="T108" fmla="*/ 516 w 538"/>
                  <a:gd name="T109" fmla="*/ 288 h 292"/>
                  <a:gd name="T110" fmla="*/ 528 w 538"/>
                  <a:gd name="T111" fmla="*/ 280 h 292"/>
                  <a:gd name="T112" fmla="*/ 538 w 538"/>
                  <a:gd name="T113" fmla="*/ 256 h 292"/>
                  <a:gd name="T114" fmla="*/ 530 w 538"/>
                  <a:gd name="T115" fmla="*/ 194 h 292"/>
                  <a:gd name="T116" fmla="*/ 488 w 538"/>
                  <a:gd name="T117" fmla="*/ 106 h 292"/>
                  <a:gd name="T118" fmla="*/ 432 w 538"/>
                  <a:gd name="T119" fmla="*/ 52 h 292"/>
                  <a:gd name="T120" fmla="*/ 344 w 538"/>
                  <a:gd name="T121" fmla="*/ 1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8" h="292">
                    <a:moveTo>
                      <a:pt x="42" y="292"/>
                    </a:moveTo>
                    <a:lnTo>
                      <a:pt x="42" y="292"/>
                    </a:lnTo>
                    <a:lnTo>
                      <a:pt x="30" y="290"/>
                    </a:lnTo>
                    <a:lnTo>
                      <a:pt x="24" y="288"/>
                    </a:lnTo>
                    <a:lnTo>
                      <a:pt x="20" y="286"/>
                    </a:lnTo>
                    <a:lnTo>
                      <a:pt x="20" y="286"/>
                    </a:lnTo>
                    <a:lnTo>
                      <a:pt x="12" y="280"/>
                    </a:lnTo>
                    <a:lnTo>
                      <a:pt x="6" y="272"/>
                    </a:lnTo>
                    <a:lnTo>
                      <a:pt x="2" y="260"/>
                    </a:lnTo>
                    <a:lnTo>
                      <a:pt x="2" y="248"/>
                    </a:lnTo>
                    <a:lnTo>
                      <a:pt x="2" y="248"/>
                    </a:lnTo>
                    <a:lnTo>
                      <a:pt x="6" y="218"/>
                    </a:lnTo>
                    <a:lnTo>
                      <a:pt x="12" y="188"/>
                    </a:lnTo>
                    <a:lnTo>
                      <a:pt x="22" y="162"/>
                    </a:lnTo>
                    <a:lnTo>
                      <a:pt x="36" y="134"/>
                    </a:lnTo>
                    <a:lnTo>
                      <a:pt x="36" y="134"/>
                    </a:lnTo>
                    <a:lnTo>
                      <a:pt x="46" y="116"/>
                    </a:lnTo>
                    <a:lnTo>
                      <a:pt x="58" y="98"/>
                    </a:lnTo>
                    <a:lnTo>
                      <a:pt x="72" y="82"/>
                    </a:lnTo>
                    <a:lnTo>
                      <a:pt x="88" y="68"/>
                    </a:lnTo>
                    <a:lnTo>
                      <a:pt x="102" y="54"/>
                    </a:lnTo>
                    <a:lnTo>
                      <a:pt x="120" y="42"/>
                    </a:lnTo>
                    <a:lnTo>
                      <a:pt x="138" y="32"/>
                    </a:lnTo>
                    <a:lnTo>
                      <a:pt x="156" y="24"/>
                    </a:lnTo>
                    <a:lnTo>
                      <a:pt x="156" y="24"/>
                    </a:lnTo>
                    <a:lnTo>
                      <a:pt x="182" y="16"/>
                    </a:lnTo>
                    <a:lnTo>
                      <a:pt x="210" y="8"/>
                    </a:lnTo>
                    <a:lnTo>
                      <a:pt x="240" y="4"/>
                    </a:lnTo>
                    <a:lnTo>
                      <a:pt x="270" y="2"/>
                    </a:lnTo>
                    <a:lnTo>
                      <a:pt x="270" y="2"/>
                    </a:lnTo>
                    <a:lnTo>
                      <a:pt x="294" y="2"/>
                    </a:lnTo>
                    <a:lnTo>
                      <a:pt x="320" y="6"/>
                    </a:lnTo>
                    <a:lnTo>
                      <a:pt x="344" y="12"/>
                    </a:lnTo>
                    <a:lnTo>
                      <a:pt x="366" y="18"/>
                    </a:lnTo>
                    <a:lnTo>
                      <a:pt x="390" y="28"/>
                    </a:lnTo>
                    <a:lnTo>
                      <a:pt x="412" y="40"/>
                    </a:lnTo>
                    <a:lnTo>
                      <a:pt x="432" y="52"/>
                    </a:lnTo>
                    <a:lnTo>
                      <a:pt x="450" y="68"/>
                    </a:lnTo>
                    <a:lnTo>
                      <a:pt x="450" y="68"/>
                    </a:lnTo>
                    <a:lnTo>
                      <a:pt x="470" y="86"/>
                    </a:lnTo>
                    <a:lnTo>
                      <a:pt x="486" y="106"/>
                    </a:lnTo>
                    <a:lnTo>
                      <a:pt x="500" y="128"/>
                    </a:lnTo>
                    <a:lnTo>
                      <a:pt x="512" y="148"/>
                    </a:lnTo>
                    <a:lnTo>
                      <a:pt x="522" y="172"/>
                    </a:lnTo>
                    <a:lnTo>
                      <a:pt x="530" y="194"/>
                    </a:lnTo>
                    <a:lnTo>
                      <a:pt x="536" y="220"/>
                    </a:lnTo>
                    <a:lnTo>
                      <a:pt x="538" y="244"/>
                    </a:lnTo>
                    <a:lnTo>
                      <a:pt x="538" y="244"/>
                    </a:lnTo>
                    <a:lnTo>
                      <a:pt x="538" y="256"/>
                    </a:lnTo>
                    <a:lnTo>
                      <a:pt x="536" y="264"/>
                    </a:lnTo>
                    <a:lnTo>
                      <a:pt x="532" y="272"/>
                    </a:lnTo>
                    <a:lnTo>
                      <a:pt x="528" y="280"/>
                    </a:lnTo>
                    <a:lnTo>
                      <a:pt x="528" y="280"/>
                    </a:lnTo>
                    <a:lnTo>
                      <a:pt x="524" y="286"/>
                    </a:lnTo>
                    <a:lnTo>
                      <a:pt x="518" y="286"/>
                    </a:lnTo>
                    <a:lnTo>
                      <a:pt x="518" y="286"/>
                    </a:lnTo>
                    <a:lnTo>
                      <a:pt x="516" y="288"/>
                    </a:lnTo>
                    <a:lnTo>
                      <a:pt x="510" y="290"/>
                    </a:lnTo>
                    <a:lnTo>
                      <a:pt x="500" y="292"/>
                    </a:lnTo>
                    <a:lnTo>
                      <a:pt x="500" y="292"/>
                    </a:lnTo>
                    <a:lnTo>
                      <a:pt x="490" y="290"/>
                    </a:lnTo>
                    <a:lnTo>
                      <a:pt x="484" y="288"/>
                    </a:lnTo>
                    <a:lnTo>
                      <a:pt x="482" y="286"/>
                    </a:lnTo>
                    <a:lnTo>
                      <a:pt x="482" y="286"/>
                    </a:lnTo>
                    <a:lnTo>
                      <a:pt x="478" y="284"/>
                    </a:lnTo>
                    <a:lnTo>
                      <a:pt x="474" y="282"/>
                    </a:lnTo>
                    <a:lnTo>
                      <a:pt x="470" y="280"/>
                    </a:lnTo>
                    <a:lnTo>
                      <a:pt x="468" y="276"/>
                    </a:lnTo>
                    <a:lnTo>
                      <a:pt x="468" y="276"/>
                    </a:lnTo>
                    <a:lnTo>
                      <a:pt x="458" y="268"/>
                    </a:lnTo>
                    <a:lnTo>
                      <a:pt x="448" y="254"/>
                    </a:lnTo>
                    <a:lnTo>
                      <a:pt x="438" y="240"/>
                    </a:lnTo>
                    <a:lnTo>
                      <a:pt x="432" y="224"/>
                    </a:lnTo>
                    <a:lnTo>
                      <a:pt x="432" y="224"/>
                    </a:lnTo>
                    <a:lnTo>
                      <a:pt x="432" y="220"/>
                    </a:lnTo>
                    <a:lnTo>
                      <a:pt x="432" y="216"/>
                    </a:lnTo>
                    <a:lnTo>
                      <a:pt x="432" y="216"/>
                    </a:lnTo>
                    <a:lnTo>
                      <a:pt x="420" y="188"/>
                    </a:lnTo>
                    <a:lnTo>
                      <a:pt x="404" y="164"/>
                    </a:lnTo>
                    <a:lnTo>
                      <a:pt x="404" y="164"/>
                    </a:lnTo>
                    <a:lnTo>
                      <a:pt x="388" y="142"/>
                    </a:lnTo>
                    <a:lnTo>
                      <a:pt x="378" y="132"/>
                    </a:lnTo>
                    <a:lnTo>
                      <a:pt x="368" y="124"/>
                    </a:lnTo>
                    <a:lnTo>
                      <a:pt x="368" y="124"/>
                    </a:lnTo>
                    <a:lnTo>
                      <a:pt x="344" y="110"/>
                    </a:lnTo>
                    <a:lnTo>
                      <a:pt x="322" y="102"/>
                    </a:lnTo>
                    <a:lnTo>
                      <a:pt x="296" y="96"/>
                    </a:lnTo>
                    <a:lnTo>
                      <a:pt x="270" y="94"/>
                    </a:lnTo>
                    <a:lnTo>
                      <a:pt x="270" y="94"/>
                    </a:lnTo>
                    <a:lnTo>
                      <a:pt x="252" y="94"/>
                    </a:lnTo>
                    <a:lnTo>
                      <a:pt x="234" y="96"/>
                    </a:lnTo>
                    <a:lnTo>
                      <a:pt x="218" y="100"/>
                    </a:lnTo>
                    <a:lnTo>
                      <a:pt x="200" y="106"/>
                    </a:lnTo>
                    <a:lnTo>
                      <a:pt x="200" y="106"/>
                    </a:lnTo>
                    <a:lnTo>
                      <a:pt x="194" y="110"/>
                    </a:lnTo>
                    <a:lnTo>
                      <a:pt x="188" y="114"/>
                    </a:lnTo>
                    <a:lnTo>
                      <a:pt x="188" y="114"/>
                    </a:lnTo>
                    <a:lnTo>
                      <a:pt x="162" y="134"/>
                    </a:lnTo>
                    <a:lnTo>
                      <a:pt x="138" y="154"/>
                    </a:lnTo>
                    <a:lnTo>
                      <a:pt x="138" y="154"/>
                    </a:lnTo>
                    <a:lnTo>
                      <a:pt x="126" y="170"/>
                    </a:lnTo>
                    <a:lnTo>
                      <a:pt x="116" y="186"/>
                    </a:lnTo>
                    <a:lnTo>
                      <a:pt x="110" y="202"/>
                    </a:lnTo>
                    <a:lnTo>
                      <a:pt x="106" y="218"/>
                    </a:lnTo>
                    <a:lnTo>
                      <a:pt x="106" y="218"/>
                    </a:lnTo>
                    <a:lnTo>
                      <a:pt x="104" y="226"/>
                    </a:lnTo>
                    <a:lnTo>
                      <a:pt x="104" y="226"/>
                    </a:lnTo>
                    <a:lnTo>
                      <a:pt x="100" y="242"/>
                    </a:lnTo>
                    <a:lnTo>
                      <a:pt x="92" y="256"/>
                    </a:lnTo>
                    <a:lnTo>
                      <a:pt x="82" y="268"/>
                    </a:lnTo>
                    <a:lnTo>
                      <a:pt x="72" y="276"/>
                    </a:lnTo>
                    <a:lnTo>
                      <a:pt x="72" y="276"/>
                    </a:lnTo>
                    <a:lnTo>
                      <a:pt x="70" y="280"/>
                    </a:lnTo>
                    <a:lnTo>
                      <a:pt x="64" y="282"/>
                    </a:lnTo>
                    <a:lnTo>
                      <a:pt x="60" y="284"/>
                    </a:lnTo>
                    <a:lnTo>
                      <a:pt x="58" y="286"/>
                    </a:lnTo>
                    <a:lnTo>
                      <a:pt x="58" y="286"/>
                    </a:lnTo>
                    <a:lnTo>
                      <a:pt x="56" y="288"/>
                    </a:lnTo>
                    <a:lnTo>
                      <a:pt x="52" y="290"/>
                    </a:lnTo>
                    <a:lnTo>
                      <a:pt x="42" y="292"/>
                    </a:lnTo>
                    <a:close/>
                    <a:moveTo>
                      <a:pt x="270" y="0"/>
                    </a:moveTo>
                    <a:lnTo>
                      <a:pt x="270" y="0"/>
                    </a:lnTo>
                    <a:lnTo>
                      <a:pt x="240" y="2"/>
                    </a:lnTo>
                    <a:lnTo>
                      <a:pt x="210" y="8"/>
                    </a:lnTo>
                    <a:lnTo>
                      <a:pt x="182" y="14"/>
                    </a:lnTo>
                    <a:lnTo>
                      <a:pt x="156" y="24"/>
                    </a:lnTo>
                    <a:lnTo>
                      <a:pt x="156" y="24"/>
                    </a:lnTo>
                    <a:lnTo>
                      <a:pt x="136" y="32"/>
                    </a:lnTo>
                    <a:lnTo>
                      <a:pt x="120" y="42"/>
                    </a:lnTo>
                    <a:lnTo>
                      <a:pt x="102" y="54"/>
                    </a:lnTo>
                    <a:lnTo>
                      <a:pt x="86" y="68"/>
                    </a:lnTo>
                    <a:lnTo>
                      <a:pt x="72" y="82"/>
                    </a:lnTo>
                    <a:lnTo>
                      <a:pt x="58" y="98"/>
                    </a:lnTo>
                    <a:lnTo>
                      <a:pt x="46" y="116"/>
                    </a:lnTo>
                    <a:lnTo>
                      <a:pt x="34" y="134"/>
                    </a:lnTo>
                    <a:lnTo>
                      <a:pt x="34" y="134"/>
                    </a:lnTo>
                    <a:lnTo>
                      <a:pt x="22" y="162"/>
                    </a:lnTo>
                    <a:lnTo>
                      <a:pt x="12" y="188"/>
                    </a:lnTo>
                    <a:lnTo>
                      <a:pt x="4" y="218"/>
                    </a:lnTo>
                    <a:lnTo>
                      <a:pt x="0" y="248"/>
                    </a:lnTo>
                    <a:lnTo>
                      <a:pt x="0" y="248"/>
                    </a:lnTo>
                    <a:lnTo>
                      <a:pt x="2" y="262"/>
                    </a:lnTo>
                    <a:lnTo>
                      <a:pt x="6" y="272"/>
                    </a:lnTo>
                    <a:lnTo>
                      <a:pt x="12" y="282"/>
                    </a:lnTo>
                    <a:lnTo>
                      <a:pt x="20" y="286"/>
                    </a:lnTo>
                    <a:lnTo>
                      <a:pt x="20" y="286"/>
                    </a:lnTo>
                    <a:lnTo>
                      <a:pt x="22" y="288"/>
                    </a:lnTo>
                    <a:lnTo>
                      <a:pt x="30" y="290"/>
                    </a:lnTo>
                    <a:lnTo>
                      <a:pt x="42" y="292"/>
                    </a:lnTo>
                    <a:lnTo>
                      <a:pt x="42" y="292"/>
                    </a:lnTo>
                    <a:lnTo>
                      <a:pt x="50" y="290"/>
                    </a:lnTo>
                    <a:lnTo>
                      <a:pt x="56" y="288"/>
                    </a:lnTo>
                    <a:lnTo>
                      <a:pt x="58" y="286"/>
                    </a:lnTo>
                    <a:lnTo>
                      <a:pt x="58" y="286"/>
                    </a:lnTo>
                    <a:lnTo>
                      <a:pt x="60" y="284"/>
                    </a:lnTo>
                    <a:lnTo>
                      <a:pt x="64" y="282"/>
                    </a:lnTo>
                    <a:lnTo>
                      <a:pt x="70" y="280"/>
                    </a:lnTo>
                    <a:lnTo>
                      <a:pt x="72" y="278"/>
                    </a:lnTo>
                    <a:lnTo>
                      <a:pt x="72" y="278"/>
                    </a:lnTo>
                    <a:lnTo>
                      <a:pt x="82" y="268"/>
                    </a:lnTo>
                    <a:lnTo>
                      <a:pt x="92" y="256"/>
                    </a:lnTo>
                    <a:lnTo>
                      <a:pt x="100" y="242"/>
                    </a:lnTo>
                    <a:lnTo>
                      <a:pt x="104" y="226"/>
                    </a:lnTo>
                    <a:lnTo>
                      <a:pt x="104" y="226"/>
                    </a:lnTo>
                    <a:lnTo>
                      <a:pt x="106" y="220"/>
                    </a:lnTo>
                    <a:lnTo>
                      <a:pt x="106" y="220"/>
                    </a:lnTo>
                    <a:lnTo>
                      <a:pt x="110" y="202"/>
                    </a:lnTo>
                    <a:lnTo>
                      <a:pt x="118" y="186"/>
                    </a:lnTo>
                    <a:lnTo>
                      <a:pt x="126" y="172"/>
                    </a:lnTo>
                    <a:lnTo>
                      <a:pt x="138" y="156"/>
                    </a:lnTo>
                    <a:lnTo>
                      <a:pt x="138" y="156"/>
                    </a:lnTo>
                    <a:lnTo>
                      <a:pt x="162" y="134"/>
                    </a:lnTo>
                    <a:lnTo>
                      <a:pt x="188" y="114"/>
                    </a:lnTo>
                    <a:lnTo>
                      <a:pt x="188" y="114"/>
                    </a:lnTo>
                    <a:lnTo>
                      <a:pt x="200" y="106"/>
                    </a:lnTo>
                    <a:lnTo>
                      <a:pt x="200" y="106"/>
                    </a:lnTo>
                    <a:lnTo>
                      <a:pt x="236" y="98"/>
                    </a:lnTo>
                    <a:lnTo>
                      <a:pt x="252" y="96"/>
                    </a:lnTo>
                    <a:lnTo>
                      <a:pt x="270" y="96"/>
                    </a:lnTo>
                    <a:lnTo>
                      <a:pt x="270" y="96"/>
                    </a:lnTo>
                    <a:lnTo>
                      <a:pt x="296" y="98"/>
                    </a:lnTo>
                    <a:lnTo>
                      <a:pt x="322" y="102"/>
                    </a:lnTo>
                    <a:lnTo>
                      <a:pt x="344" y="112"/>
                    </a:lnTo>
                    <a:lnTo>
                      <a:pt x="368" y="124"/>
                    </a:lnTo>
                    <a:lnTo>
                      <a:pt x="368" y="124"/>
                    </a:lnTo>
                    <a:lnTo>
                      <a:pt x="378" y="132"/>
                    </a:lnTo>
                    <a:lnTo>
                      <a:pt x="388" y="142"/>
                    </a:lnTo>
                    <a:lnTo>
                      <a:pt x="404" y="164"/>
                    </a:lnTo>
                    <a:lnTo>
                      <a:pt x="404" y="164"/>
                    </a:lnTo>
                    <a:lnTo>
                      <a:pt x="420" y="190"/>
                    </a:lnTo>
                    <a:lnTo>
                      <a:pt x="432" y="216"/>
                    </a:lnTo>
                    <a:lnTo>
                      <a:pt x="432" y="216"/>
                    </a:lnTo>
                    <a:lnTo>
                      <a:pt x="432" y="220"/>
                    </a:lnTo>
                    <a:lnTo>
                      <a:pt x="432" y="220"/>
                    </a:lnTo>
                    <a:lnTo>
                      <a:pt x="432" y="220"/>
                    </a:lnTo>
                    <a:lnTo>
                      <a:pt x="432" y="220"/>
                    </a:lnTo>
                    <a:lnTo>
                      <a:pt x="432" y="220"/>
                    </a:lnTo>
                    <a:lnTo>
                      <a:pt x="432" y="220"/>
                    </a:lnTo>
                    <a:lnTo>
                      <a:pt x="432" y="222"/>
                    </a:lnTo>
                    <a:lnTo>
                      <a:pt x="432" y="222"/>
                    </a:lnTo>
                    <a:lnTo>
                      <a:pt x="432" y="222"/>
                    </a:lnTo>
                    <a:lnTo>
                      <a:pt x="432" y="222"/>
                    </a:lnTo>
                    <a:lnTo>
                      <a:pt x="432" y="224"/>
                    </a:lnTo>
                    <a:lnTo>
                      <a:pt x="432" y="224"/>
                    </a:lnTo>
                    <a:lnTo>
                      <a:pt x="438" y="240"/>
                    </a:lnTo>
                    <a:lnTo>
                      <a:pt x="448" y="256"/>
                    </a:lnTo>
                    <a:lnTo>
                      <a:pt x="458" y="268"/>
                    </a:lnTo>
                    <a:lnTo>
                      <a:pt x="468" y="278"/>
                    </a:lnTo>
                    <a:lnTo>
                      <a:pt x="468" y="278"/>
                    </a:lnTo>
                    <a:lnTo>
                      <a:pt x="470" y="280"/>
                    </a:lnTo>
                    <a:lnTo>
                      <a:pt x="474" y="282"/>
                    </a:lnTo>
                    <a:lnTo>
                      <a:pt x="478" y="284"/>
                    </a:lnTo>
                    <a:lnTo>
                      <a:pt x="482" y="286"/>
                    </a:lnTo>
                    <a:lnTo>
                      <a:pt x="482" y="286"/>
                    </a:lnTo>
                    <a:lnTo>
                      <a:pt x="484" y="288"/>
                    </a:lnTo>
                    <a:lnTo>
                      <a:pt x="490" y="290"/>
                    </a:lnTo>
                    <a:lnTo>
                      <a:pt x="500" y="292"/>
                    </a:lnTo>
                    <a:lnTo>
                      <a:pt x="500" y="292"/>
                    </a:lnTo>
                    <a:lnTo>
                      <a:pt x="510" y="290"/>
                    </a:lnTo>
                    <a:lnTo>
                      <a:pt x="516" y="288"/>
                    </a:lnTo>
                    <a:lnTo>
                      <a:pt x="520" y="286"/>
                    </a:lnTo>
                    <a:lnTo>
                      <a:pt x="520" y="286"/>
                    </a:lnTo>
                    <a:lnTo>
                      <a:pt x="524" y="286"/>
                    </a:lnTo>
                    <a:lnTo>
                      <a:pt x="528" y="280"/>
                    </a:lnTo>
                    <a:lnTo>
                      <a:pt x="528" y="280"/>
                    </a:lnTo>
                    <a:lnTo>
                      <a:pt x="534" y="274"/>
                    </a:lnTo>
                    <a:lnTo>
                      <a:pt x="536" y="266"/>
                    </a:lnTo>
                    <a:lnTo>
                      <a:pt x="538" y="256"/>
                    </a:lnTo>
                    <a:lnTo>
                      <a:pt x="538" y="244"/>
                    </a:lnTo>
                    <a:lnTo>
                      <a:pt x="538" y="244"/>
                    </a:lnTo>
                    <a:lnTo>
                      <a:pt x="536" y="220"/>
                    </a:lnTo>
                    <a:lnTo>
                      <a:pt x="530" y="194"/>
                    </a:lnTo>
                    <a:lnTo>
                      <a:pt x="524" y="172"/>
                    </a:lnTo>
                    <a:lnTo>
                      <a:pt x="514" y="148"/>
                    </a:lnTo>
                    <a:lnTo>
                      <a:pt x="502" y="126"/>
                    </a:lnTo>
                    <a:lnTo>
                      <a:pt x="488" y="106"/>
                    </a:lnTo>
                    <a:lnTo>
                      <a:pt x="470" y="86"/>
                    </a:lnTo>
                    <a:lnTo>
                      <a:pt x="452" y="68"/>
                    </a:lnTo>
                    <a:lnTo>
                      <a:pt x="452" y="68"/>
                    </a:lnTo>
                    <a:lnTo>
                      <a:pt x="432" y="52"/>
                    </a:lnTo>
                    <a:lnTo>
                      <a:pt x="412" y="38"/>
                    </a:lnTo>
                    <a:lnTo>
                      <a:pt x="390" y="28"/>
                    </a:lnTo>
                    <a:lnTo>
                      <a:pt x="366" y="18"/>
                    </a:lnTo>
                    <a:lnTo>
                      <a:pt x="344" y="10"/>
                    </a:lnTo>
                    <a:lnTo>
                      <a:pt x="320" y="6"/>
                    </a:lnTo>
                    <a:lnTo>
                      <a:pt x="294" y="2"/>
                    </a:lnTo>
                    <a:lnTo>
                      <a:pt x="270" y="0"/>
                    </a:lnTo>
                    <a:close/>
                  </a:path>
                </a:pathLst>
              </a:custGeom>
              <a:solidFill>
                <a:srgbClr val="BEB8B5"/>
              </a:solidFill>
              <a:ln>
                <a:noFill/>
              </a:ln>
            </p:spPr>
            <p:txBody>
              <a:bodyPr vert="horz" wrap="square" lIns="91440" tIns="45720" rIns="91440" bIns="45720" numCol="1" anchor="t" anchorCtr="0" compatLnSpc="1"/>
              <a:lstStyle/>
              <a:p>
                <a:endParaRPr lang="zh-CN" altLang="en-US"/>
              </a:p>
            </p:txBody>
          </p:sp>
          <p:sp>
            <p:nvSpPr>
              <p:cNvPr id="855" name="Freeform 234"/>
              <p:cNvSpPr/>
              <p:nvPr/>
            </p:nvSpPr>
            <p:spPr bwMode="auto">
              <a:xfrm>
                <a:off x="2623" y="3271"/>
                <a:ext cx="536" cy="290"/>
              </a:xfrm>
              <a:custGeom>
                <a:avLst/>
                <a:gdLst>
                  <a:gd name="T0" fmla="*/ 40 w 536"/>
                  <a:gd name="T1" fmla="*/ 290 h 290"/>
                  <a:gd name="T2" fmla="*/ 22 w 536"/>
                  <a:gd name="T3" fmla="*/ 286 h 290"/>
                  <a:gd name="T4" fmla="*/ 18 w 536"/>
                  <a:gd name="T5" fmla="*/ 284 h 290"/>
                  <a:gd name="T6" fmla="*/ 4 w 536"/>
                  <a:gd name="T7" fmla="*/ 270 h 290"/>
                  <a:gd name="T8" fmla="*/ 0 w 536"/>
                  <a:gd name="T9" fmla="*/ 246 h 290"/>
                  <a:gd name="T10" fmla="*/ 4 w 536"/>
                  <a:gd name="T11" fmla="*/ 216 h 290"/>
                  <a:gd name="T12" fmla="*/ 20 w 536"/>
                  <a:gd name="T13" fmla="*/ 160 h 290"/>
                  <a:gd name="T14" fmla="*/ 34 w 536"/>
                  <a:gd name="T15" fmla="*/ 132 h 290"/>
                  <a:gd name="T16" fmla="*/ 56 w 536"/>
                  <a:gd name="T17" fmla="*/ 96 h 290"/>
                  <a:gd name="T18" fmla="*/ 86 w 536"/>
                  <a:gd name="T19" fmla="*/ 66 h 290"/>
                  <a:gd name="T20" fmla="*/ 118 w 536"/>
                  <a:gd name="T21" fmla="*/ 40 h 290"/>
                  <a:gd name="T22" fmla="*/ 154 w 536"/>
                  <a:gd name="T23" fmla="*/ 22 h 290"/>
                  <a:gd name="T24" fmla="*/ 180 w 536"/>
                  <a:gd name="T25" fmla="*/ 14 h 290"/>
                  <a:gd name="T26" fmla="*/ 238 w 536"/>
                  <a:gd name="T27" fmla="*/ 2 h 290"/>
                  <a:gd name="T28" fmla="*/ 268 w 536"/>
                  <a:gd name="T29" fmla="*/ 0 h 290"/>
                  <a:gd name="T30" fmla="*/ 318 w 536"/>
                  <a:gd name="T31" fmla="*/ 4 h 290"/>
                  <a:gd name="T32" fmla="*/ 364 w 536"/>
                  <a:gd name="T33" fmla="*/ 16 h 290"/>
                  <a:gd name="T34" fmla="*/ 410 w 536"/>
                  <a:gd name="T35" fmla="*/ 38 h 290"/>
                  <a:gd name="T36" fmla="*/ 448 w 536"/>
                  <a:gd name="T37" fmla="*/ 66 h 290"/>
                  <a:gd name="T38" fmla="*/ 468 w 536"/>
                  <a:gd name="T39" fmla="*/ 84 h 290"/>
                  <a:gd name="T40" fmla="*/ 498 w 536"/>
                  <a:gd name="T41" fmla="*/ 126 h 290"/>
                  <a:gd name="T42" fmla="*/ 520 w 536"/>
                  <a:gd name="T43" fmla="*/ 170 h 290"/>
                  <a:gd name="T44" fmla="*/ 534 w 536"/>
                  <a:gd name="T45" fmla="*/ 218 h 290"/>
                  <a:gd name="T46" fmla="*/ 536 w 536"/>
                  <a:gd name="T47" fmla="*/ 242 h 290"/>
                  <a:gd name="T48" fmla="*/ 534 w 536"/>
                  <a:gd name="T49" fmla="*/ 262 h 290"/>
                  <a:gd name="T50" fmla="*/ 526 w 536"/>
                  <a:gd name="T51" fmla="*/ 278 h 290"/>
                  <a:gd name="T52" fmla="*/ 522 w 536"/>
                  <a:gd name="T53" fmla="*/ 284 h 290"/>
                  <a:gd name="T54" fmla="*/ 516 w 536"/>
                  <a:gd name="T55" fmla="*/ 284 h 290"/>
                  <a:gd name="T56" fmla="*/ 508 w 536"/>
                  <a:gd name="T57" fmla="*/ 288 h 290"/>
                  <a:gd name="T58" fmla="*/ 498 w 536"/>
                  <a:gd name="T59" fmla="*/ 290 h 290"/>
                  <a:gd name="T60" fmla="*/ 482 w 536"/>
                  <a:gd name="T61" fmla="*/ 286 h 290"/>
                  <a:gd name="T62" fmla="*/ 480 w 536"/>
                  <a:gd name="T63" fmla="*/ 284 h 290"/>
                  <a:gd name="T64" fmla="*/ 472 w 536"/>
                  <a:gd name="T65" fmla="*/ 280 h 290"/>
                  <a:gd name="T66" fmla="*/ 466 w 536"/>
                  <a:gd name="T67" fmla="*/ 274 h 290"/>
                  <a:gd name="T68" fmla="*/ 456 w 536"/>
                  <a:gd name="T69" fmla="*/ 266 h 290"/>
                  <a:gd name="T70" fmla="*/ 436 w 536"/>
                  <a:gd name="T71" fmla="*/ 238 h 290"/>
                  <a:gd name="T72" fmla="*/ 430 w 536"/>
                  <a:gd name="T73" fmla="*/ 222 h 290"/>
                  <a:gd name="T74" fmla="*/ 430 w 536"/>
                  <a:gd name="T75" fmla="*/ 214 h 290"/>
                  <a:gd name="T76" fmla="*/ 418 w 536"/>
                  <a:gd name="T77" fmla="*/ 186 h 290"/>
                  <a:gd name="T78" fmla="*/ 402 w 536"/>
                  <a:gd name="T79" fmla="*/ 162 h 290"/>
                  <a:gd name="T80" fmla="*/ 376 w 536"/>
                  <a:gd name="T81" fmla="*/ 130 h 290"/>
                  <a:gd name="T82" fmla="*/ 366 w 536"/>
                  <a:gd name="T83" fmla="*/ 122 h 290"/>
                  <a:gd name="T84" fmla="*/ 320 w 536"/>
                  <a:gd name="T85" fmla="*/ 100 h 290"/>
                  <a:gd name="T86" fmla="*/ 268 w 536"/>
                  <a:gd name="T87" fmla="*/ 92 h 290"/>
                  <a:gd name="T88" fmla="*/ 250 w 536"/>
                  <a:gd name="T89" fmla="*/ 92 h 290"/>
                  <a:gd name="T90" fmla="*/ 216 w 536"/>
                  <a:gd name="T91" fmla="*/ 98 h 290"/>
                  <a:gd name="T92" fmla="*/ 198 w 536"/>
                  <a:gd name="T93" fmla="*/ 104 h 290"/>
                  <a:gd name="T94" fmla="*/ 186 w 536"/>
                  <a:gd name="T95" fmla="*/ 112 h 290"/>
                  <a:gd name="T96" fmla="*/ 160 w 536"/>
                  <a:gd name="T97" fmla="*/ 132 h 290"/>
                  <a:gd name="T98" fmla="*/ 136 w 536"/>
                  <a:gd name="T99" fmla="*/ 152 h 290"/>
                  <a:gd name="T100" fmla="*/ 114 w 536"/>
                  <a:gd name="T101" fmla="*/ 184 h 290"/>
                  <a:gd name="T102" fmla="*/ 104 w 536"/>
                  <a:gd name="T103" fmla="*/ 216 h 290"/>
                  <a:gd name="T104" fmla="*/ 102 w 536"/>
                  <a:gd name="T105" fmla="*/ 224 h 290"/>
                  <a:gd name="T106" fmla="*/ 98 w 536"/>
                  <a:gd name="T107" fmla="*/ 240 h 290"/>
                  <a:gd name="T108" fmla="*/ 80 w 536"/>
                  <a:gd name="T109" fmla="*/ 266 h 290"/>
                  <a:gd name="T110" fmla="*/ 70 w 536"/>
                  <a:gd name="T111" fmla="*/ 274 h 290"/>
                  <a:gd name="T112" fmla="*/ 62 w 536"/>
                  <a:gd name="T113" fmla="*/ 280 h 290"/>
                  <a:gd name="T114" fmla="*/ 56 w 536"/>
                  <a:gd name="T115" fmla="*/ 284 h 290"/>
                  <a:gd name="T116" fmla="*/ 54 w 536"/>
                  <a:gd name="T117" fmla="*/ 286 h 290"/>
                  <a:gd name="T118" fmla="*/ 40 w 536"/>
                  <a:gd name="T119" fmla="*/ 29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6" h="290">
                    <a:moveTo>
                      <a:pt x="40" y="290"/>
                    </a:moveTo>
                    <a:lnTo>
                      <a:pt x="40" y="290"/>
                    </a:lnTo>
                    <a:lnTo>
                      <a:pt x="28" y="288"/>
                    </a:lnTo>
                    <a:lnTo>
                      <a:pt x="22" y="286"/>
                    </a:lnTo>
                    <a:lnTo>
                      <a:pt x="18" y="284"/>
                    </a:lnTo>
                    <a:lnTo>
                      <a:pt x="18" y="284"/>
                    </a:lnTo>
                    <a:lnTo>
                      <a:pt x="10" y="278"/>
                    </a:lnTo>
                    <a:lnTo>
                      <a:pt x="4" y="270"/>
                    </a:lnTo>
                    <a:lnTo>
                      <a:pt x="0" y="258"/>
                    </a:lnTo>
                    <a:lnTo>
                      <a:pt x="0" y="246"/>
                    </a:lnTo>
                    <a:lnTo>
                      <a:pt x="0" y="246"/>
                    </a:lnTo>
                    <a:lnTo>
                      <a:pt x="4" y="216"/>
                    </a:lnTo>
                    <a:lnTo>
                      <a:pt x="10" y="186"/>
                    </a:lnTo>
                    <a:lnTo>
                      <a:pt x="20" y="160"/>
                    </a:lnTo>
                    <a:lnTo>
                      <a:pt x="34" y="132"/>
                    </a:lnTo>
                    <a:lnTo>
                      <a:pt x="34" y="132"/>
                    </a:lnTo>
                    <a:lnTo>
                      <a:pt x="44" y="114"/>
                    </a:lnTo>
                    <a:lnTo>
                      <a:pt x="56" y="96"/>
                    </a:lnTo>
                    <a:lnTo>
                      <a:pt x="70" y="80"/>
                    </a:lnTo>
                    <a:lnTo>
                      <a:pt x="86" y="66"/>
                    </a:lnTo>
                    <a:lnTo>
                      <a:pt x="100" y="52"/>
                    </a:lnTo>
                    <a:lnTo>
                      <a:pt x="118" y="40"/>
                    </a:lnTo>
                    <a:lnTo>
                      <a:pt x="136" y="30"/>
                    </a:lnTo>
                    <a:lnTo>
                      <a:pt x="154" y="22"/>
                    </a:lnTo>
                    <a:lnTo>
                      <a:pt x="154" y="22"/>
                    </a:lnTo>
                    <a:lnTo>
                      <a:pt x="180" y="14"/>
                    </a:lnTo>
                    <a:lnTo>
                      <a:pt x="208" y="6"/>
                    </a:lnTo>
                    <a:lnTo>
                      <a:pt x="238" y="2"/>
                    </a:lnTo>
                    <a:lnTo>
                      <a:pt x="268" y="0"/>
                    </a:lnTo>
                    <a:lnTo>
                      <a:pt x="268" y="0"/>
                    </a:lnTo>
                    <a:lnTo>
                      <a:pt x="292" y="0"/>
                    </a:lnTo>
                    <a:lnTo>
                      <a:pt x="318" y="4"/>
                    </a:lnTo>
                    <a:lnTo>
                      <a:pt x="342" y="10"/>
                    </a:lnTo>
                    <a:lnTo>
                      <a:pt x="364" y="16"/>
                    </a:lnTo>
                    <a:lnTo>
                      <a:pt x="388" y="26"/>
                    </a:lnTo>
                    <a:lnTo>
                      <a:pt x="410" y="38"/>
                    </a:lnTo>
                    <a:lnTo>
                      <a:pt x="430" y="50"/>
                    </a:lnTo>
                    <a:lnTo>
                      <a:pt x="448" y="66"/>
                    </a:lnTo>
                    <a:lnTo>
                      <a:pt x="448" y="66"/>
                    </a:lnTo>
                    <a:lnTo>
                      <a:pt x="468" y="84"/>
                    </a:lnTo>
                    <a:lnTo>
                      <a:pt x="484" y="104"/>
                    </a:lnTo>
                    <a:lnTo>
                      <a:pt x="498" y="126"/>
                    </a:lnTo>
                    <a:lnTo>
                      <a:pt x="510" y="146"/>
                    </a:lnTo>
                    <a:lnTo>
                      <a:pt x="520" y="170"/>
                    </a:lnTo>
                    <a:lnTo>
                      <a:pt x="528" y="192"/>
                    </a:lnTo>
                    <a:lnTo>
                      <a:pt x="534" y="218"/>
                    </a:lnTo>
                    <a:lnTo>
                      <a:pt x="536" y="242"/>
                    </a:lnTo>
                    <a:lnTo>
                      <a:pt x="536" y="242"/>
                    </a:lnTo>
                    <a:lnTo>
                      <a:pt x="536" y="254"/>
                    </a:lnTo>
                    <a:lnTo>
                      <a:pt x="534" y="262"/>
                    </a:lnTo>
                    <a:lnTo>
                      <a:pt x="530" y="270"/>
                    </a:lnTo>
                    <a:lnTo>
                      <a:pt x="526" y="278"/>
                    </a:lnTo>
                    <a:lnTo>
                      <a:pt x="526" y="278"/>
                    </a:lnTo>
                    <a:lnTo>
                      <a:pt x="522" y="284"/>
                    </a:lnTo>
                    <a:lnTo>
                      <a:pt x="516" y="284"/>
                    </a:lnTo>
                    <a:lnTo>
                      <a:pt x="516" y="284"/>
                    </a:lnTo>
                    <a:lnTo>
                      <a:pt x="514" y="286"/>
                    </a:lnTo>
                    <a:lnTo>
                      <a:pt x="508" y="288"/>
                    </a:lnTo>
                    <a:lnTo>
                      <a:pt x="498" y="290"/>
                    </a:lnTo>
                    <a:lnTo>
                      <a:pt x="498" y="290"/>
                    </a:lnTo>
                    <a:lnTo>
                      <a:pt x="488" y="288"/>
                    </a:lnTo>
                    <a:lnTo>
                      <a:pt x="482" y="286"/>
                    </a:lnTo>
                    <a:lnTo>
                      <a:pt x="480" y="284"/>
                    </a:lnTo>
                    <a:lnTo>
                      <a:pt x="480" y="284"/>
                    </a:lnTo>
                    <a:lnTo>
                      <a:pt x="476" y="282"/>
                    </a:lnTo>
                    <a:lnTo>
                      <a:pt x="472" y="280"/>
                    </a:lnTo>
                    <a:lnTo>
                      <a:pt x="468" y="278"/>
                    </a:lnTo>
                    <a:lnTo>
                      <a:pt x="466" y="274"/>
                    </a:lnTo>
                    <a:lnTo>
                      <a:pt x="466" y="274"/>
                    </a:lnTo>
                    <a:lnTo>
                      <a:pt x="456" y="266"/>
                    </a:lnTo>
                    <a:lnTo>
                      <a:pt x="446" y="252"/>
                    </a:lnTo>
                    <a:lnTo>
                      <a:pt x="436" y="238"/>
                    </a:lnTo>
                    <a:lnTo>
                      <a:pt x="430" y="222"/>
                    </a:lnTo>
                    <a:lnTo>
                      <a:pt x="430" y="222"/>
                    </a:lnTo>
                    <a:lnTo>
                      <a:pt x="430" y="218"/>
                    </a:lnTo>
                    <a:lnTo>
                      <a:pt x="430" y="214"/>
                    </a:lnTo>
                    <a:lnTo>
                      <a:pt x="430" y="214"/>
                    </a:lnTo>
                    <a:lnTo>
                      <a:pt x="418" y="186"/>
                    </a:lnTo>
                    <a:lnTo>
                      <a:pt x="402" y="162"/>
                    </a:lnTo>
                    <a:lnTo>
                      <a:pt x="402" y="162"/>
                    </a:lnTo>
                    <a:lnTo>
                      <a:pt x="386" y="140"/>
                    </a:lnTo>
                    <a:lnTo>
                      <a:pt x="376" y="130"/>
                    </a:lnTo>
                    <a:lnTo>
                      <a:pt x="366" y="122"/>
                    </a:lnTo>
                    <a:lnTo>
                      <a:pt x="366" y="122"/>
                    </a:lnTo>
                    <a:lnTo>
                      <a:pt x="342" y="108"/>
                    </a:lnTo>
                    <a:lnTo>
                      <a:pt x="320" y="100"/>
                    </a:lnTo>
                    <a:lnTo>
                      <a:pt x="294" y="94"/>
                    </a:lnTo>
                    <a:lnTo>
                      <a:pt x="268" y="92"/>
                    </a:lnTo>
                    <a:lnTo>
                      <a:pt x="268" y="92"/>
                    </a:lnTo>
                    <a:lnTo>
                      <a:pt x="250" y="92"/>
                    </a:lnTo>
                    <a:lnTo>
                      <a:pt x="232" y="94"/>
                    </a:lnTo>
                    <a:lnTo>
                      <a:pt x="216" y="98"/>
                    </a:lnTo>
                    <a:lnTo>
                      <a:pt x="198" y="104"/>
                    </a:lnTo>
                    <a:lnTo>
                      <a:pt x="198" y="104"/>
                    </a:lnTo>
                    <a:lnTo>
                      <a:pt x="192" y="108"/>
                    </a:lnTo>
                    <a:lnTo>
                      <a:pt x="186" y="112"/>
                    </a:lnTo>
                    <a:lnTo>
                      <a:pt x="186" y="112"/>
                    </a:lnTo>
                    <a:lnTo>
                      <a:pt x="160" y="132"/>
                    </a:lnTo>
                    <a:lnTo>
                      <a:pt x="136" y="152"/>
                    </a:lnTo>
                    <a:lnTo>
                      <a:pt x="136" y="152"/>
                    </a:lnTo>
                    <a:lnTo>
                      <a:pt x="124" y="168"/>
                    </a:lnTo>
                    <a:lnTo>
                      <a:pt x="114" y="184"/>
                    </a:lnTo>
                    <a:lnTo>
                      <a:pt x="108" y="200"/>
                    </a:lnTo>
                    <a:lnTo>
                      <a:pt x="104" y="216"/>
                    </a:lnTo>
                    <a:lnTo>
                      <a:pt x="104" y="216"/>
                    </a:lnTo>
                    <a:lnTo>
                      <a:pt x="102" y="224"/>
                    </a:lnTo>
                    <a:lnTo>
                      <a:pt x="102" y="224"/>
                    </a:lnTo>
                    <a:lnTo>
                      <a:pt x="98" y="240"/>
                    </a:lnTo>
                    <a:lnTo>
                      <a:pt x="90" y="254"/>
                    </a:lnTo>
                    <a:lnTo>
                      <a:pt x="80" y="266"/>
                    </a:lnTo>
                    <a:lnTo>
                      <a:pt x="70" y="274"/>
                    </a:lnTo>
                    <a:lnTo>
                      <a:pt x="70" y="274"/>
                    </a:lnTo>
                    <a:lnTo>
                      <a:pt x="68" y="278"/>
                    </a:lnTo>
                    <a:lnTo>
                      <a:pt x="62" y="280"/>
                    </a:lnTo>
                    <a:lnTo>
                      <a:pt x="58" y="282"/>
                    </a:lnTo>
                    <a:lnTo>
                      <a:pt x="56" y="284"/>
                    </a:lnTo>
                    <a:lnTo>
                      <a:pt x="56" y="284"/>
                    </a:lnTo>
                    <a:lnTo>
                      <a:pt x="54" y="286"/>
                    </a:lnTo>
                    <a:lnTo>
                      <a:pt x="50" y="288"/>
                    </a:lnTo>
                    <a:lnTo>
                      <a:pt x="40" y="290"/>
                    </a:lnTo>
                  </a:path>
                </a:pathLst>
              </a:custGeom>
              <a:noFill/>
              <a:ln>
                <a:noFill/>
              </a:ln>
            </p:spPr>
            <p:txBody>
              <a:bodyPr vert="horz" wrap="square" lIns="91440" tIns="45720" rIns="91440" bIns="45720" numCol="1" anchor="t" anchorCtr="0" compatLnSpc="1"/>
              <a:lstStyle/>
              <a:p>
                <a:endParaRPr lang="zh-CN" altLang="en-US"/>
              </a:p>
            </p:txBody>
          </p:sp>
          <p:sp>
            <p:nvSpPr>
              <p:cNvPr id="856" name="Freeform 235"/>
              <p:cNvSpPr/>
              <p:nvPr/>
            </p:nvSpPr>
            <p:spPr bwMode="auto">
              <a:xfrm>
                <a:off x="2621" y="3269"/>
                <a:ext cx="538" cy="292"/>
              </a:xfrm>
              <a:custGeom>
                <a:avLst/>
                <a:gdLst>
                  <a:gd name="T0" fmla="*/ 270 w 538"/>
                  <a:gd name="T1" fmla="*/ 0 h 292"/>
                  <a:gd name="T2" fmla="*/ 210 w 538"/>
                  <a:gd name="T3" fmla="*/ 8 h 292"/>
                  <a:gd name="T4" fmla="*/ 156 w 538"/>
                  <a:gd name="T5" fmla="*/ 24 h 292"/>
                  <a:gd name="T6" fmla="*/ 136 w 538"/>
                  <a:gd name="T7" fmla="*/ 32 h 292"/>
                  <a:gd name="T8" fmla="*/ 102 w 538"/>
                  <a:gd name="T9" fmla="*/ 54 h 292"/>
                  <a:gd name="T10" fmla="*/ 72 w 538"/>
                  <a:gd name="T11" fmla="*/ 82 h 292"/>
                  <a:gd name="T12" fmla="*/ 46 w 538"/>
                  <a:gd name="T13" fmla="*/ 116 h 292"/>
                  <a:gd name="T14" fmla="*/ 34 w 538"/>
                  <a:gd name="T15" fmla="*/ 134 h 292"/>
                  <a:gd name="T16" fmla="*/ 12 w 538"/>
                  <a:gd name="T17" fmla="*/ 188 h 292"/>
                  <a:gd name="T18" fmla="*/ 0 w 538"/>
                  <a:gd name="T19" fmla="*/ 248 h 292"/>
                  <a:gd name="T20" fmla="*/ 2 w 538"/>
                  <a:gd name="T21" fmla="*/ 262 h 292"/>
                  <a:gd name="T22" fmla="*/ 12 w 538"/>
                  <a:gd name="T23" fmla="*/ 282 h 292"/>
                  <a:gd name="T24" fmla="*/ 20 w 538"/>
                  <a:gd name="T25" fmla="*/ 286 h 292"/>
                  <a:gd name="T26" fmla="*/ 30 w 538"/>
                  <a:gd name="T27" fmla="*/ 290 h 292"/>
                  <a:gd name="T28" fmla="*/ 42 w 538"/>
                  <a:gd name="T29" fmla="*/ 292 h 292"/>
                  <a:gd name="T30" fmla="*/ 56 w 538"/>
                  <a:gd name="T31" fmla="*/ 288 h 292"/>
                  <a:gd name="T32" fmla="*/ 58 w 538"/>
                  <a:gd name="T33" fmla="*/ 286 h 292"/>
                  <a:gd name="T34" fmla="*/ 64 w 538"/>
                  <a:gd name="T35" fmla="*/ 282 h 292"/>
                  <a:gd name="T36" fmla="*/ 72 w 538"/>
                  <a:gd name="T37" fmla="*/ 278 h 292"/>
                  <a:gd name="T38" fmla="*/ 82 w 538"/>
                  <a:gd name="T39" fmla="*/ 268 h 292"/>
                  <a:gd name="T40" fmla="*/ 100 w 538"/>
                  <a:gd name="T41" fmla="*/ 242 h 292"/>
                  <a:gd name="T42" fmla="*/ 104 w 538"/>
                  <a:gd name="T43" fmla="*/ 226 h 292"/>
                  <a:gd name="T44" fmla="*/ 106 w 538"/>
                  <a:gd name="T45" fmla="*/ 220 h 292"/>
                  <a:gd name="T46" fmla="*/ 118 w 538"/>
                  <a:gd name="T47" fmla="*/ 186 h 292"/>
                  <a:gd name="T48" fmla="*/ 138 w 538"/>
                  <a:gd name="T49" fmla="*/ 156 h 292"/>
                  <a:gd name="T50" fmla="*/ 162 w 538"/>
                  <a:gd name="T51" fmla="*/ 134 h 292"/>
                  <a:gd name="T52" fmla="*/ 188 w 538"/>
                  <a:gd name="T53" fmla="*/ 114 h 292"/>
                  <a:gd name="T54" fmla="*/ 200 w 538"/>
                  <a:gd name="T55" fmla="*/ 106 h 292"/>
                  <a:gd name="T56" fmla="*/ 252 w 538"/>
                  <a:gd name="T57" fmla="*/ 96 h 292"/>
                  <a:gd name="T58" fmla="*/ 270 w 538"/>
                  <a:gd name="T59" fmla="*/ 96 h 292"/>
                  <a:gd name="T60" fmla="*/ 322 w 538"/>
                  <a:gd name="T61" fmla="*/ 102 h 292"/>
                  <a:gd name="T62" fmla="*/ 368 w 538"/>
                  <a:gd name="T63" fmla="*/ 124 h 292"/>
                  <a:gd name="T64" fmla="*/ 378 w 538"/>
                  <a:gd name="T65" fmla="*/ 132 h 292"/>
                  <a:gd name="T66" fmla="*/ 404 w 538"/>
                  <a:gd name="T67" fmla="*/ 164 h 292"/>
                  <a:gd name="T68" fmla="*/ 420 w 538"/>
                  <a:gd name="T69" fmla="*/ 190 h 292"/>
                  <a:gd name="T70" fmla="*/ 432 w 538"/>
                  <a:gd name="T71" fmla="*/ 216 h 292"/>
                  <a:gd name="T72" fmla="*/ 432 w 538"/>
                  <a:gd name="T73" fmla="*/ 220 h 292"/>
                  <a:gd name="T74" fmla="*/ 432 w 538"/>
                  <a:gd name="T75" fmla="*/ 220 h 292"/>
                  <a:gd name="T76" fmla="*/ 432 w 538"/>
                  <a:gd name="T77" fmla="*/ 220 h 292"/>
                  <a:gd name="T78" fmla="*/ 432 w 538"/>
                  <a:gd name="T79" fmla="*/ 222 h 292"/>
                  <a:gd name="T80" fmla="*/ 432 w 538"/>
                  <a:gd name="T81" fmla="*/ 222 h 292"/>
                  <a:gd name="T82" fmla="*/ 432 w 538"/>
                  <a:gd name="T83" fmla="*/ 224 h 292"/>
                  <a:gd name="T84" fmla="*/ 448 w 538"/>
                  <a:gd name="T85" fmla="*/ 256 h 292"/>
                  <a:gd name="T86" fmla="*/ 468 w 538"/>
                  <a:gd name="T87" fmla="*/ 278 h 292"/>
                  <a:gd name="T88" fmla="*/ 470 w 538"/>
                  <a:gd name="T89" fmla="*/ 280 h 292"/>
                  <a:gd name="T90" fmla="*/ 478 w 538"/>
                  <a:gd name="T91" fmla="*/ 284 h 292"/>
                  <a:gd name="T92" fmla="*/ 482 w 538"/>
                  <a:gd name="T93" fmla="*/ 286 h 292"/>
                  <a:gd name="T94" fmla="*/ 490 w 538"/>
                  <a:gd name="T95" fmla="*/ 290 h 292"/>
                  <a:gd name="T96" fmla="*/ 500 w 538"/>
                  <a:gd name="T97" fmla="*/ 292 h 292"/>
                  <a:gd name="T98" fmla="*/ 516 w 538"/>
                  <a:gd name="T99" fmla="*/ 288 h 292"/>
                  <a:gd name="T100" fmla="*/ 520 w 538"/>
                  <a:gd name="T101" fmla="*/ 286 h 292"/>
                  <a:gd name="T102" fmla="*/ 528 w 538"/>
                  <a:gd name="T103" fmla="*/ 280 h 292"/>
                  <a:gd name="T104" fmla="*/ 534 w 538"/>
                  <a:gd name="T105" fmla="*/ 274 h 292"/>
                  <a:gd name="T106" fmla="*/ 538 w 538"/>
                  <a:gd name="T107" fmla="*/ 256 h 292"/>
                  <a:gd name="T108" fmla="*/ 538 w 538"/>
                  <a:gd name="T109" fmla="*/ 244 h 292"/>
                  <a:gd name="T110" fmla="*/ 530 w 538"/>
                  <a:gd name="T111" fmla="*/ 194 h 292"/>
                  <a:gd name="T112" fmla="*/ 514 w 538"/>
                  <a:gd name="T113" fmla="*/ 148 h 292"/>
                  <a:gd name="T114" fmla="*/ 488 w 538"/>
                  <a:gd name="T115" fmla="*/ 106 h 292"/>
                  <a:gd name="T116" fmla="*/ 452 w 538"/>
                  <a:gd name="T117" fmla="*/ 68 h 292"/>
                  <a:gd name="T118" fmla="*/ 432 w 538"/>
                  <a:gd name="T119" fmla="*/ 52 h 292"/>
                  <a:gd name="T120" fmla="*/ 390 w 538"/>
                  <a:gd name="T121" fmla="*/ 28 h 292"/>
                  <a:gd name="T122" fmla="*/ 344 w 538"/>
                  <a:gd name="T123" fmla="*/ 10 h 292"/>
                  <a:gd name="T124" fmla="*/ 294 w 538"/>
                  <a:gd name="T125" fmla="*/ 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38" h="292">
                    <a:moveTo>
                      <a:pt x="270" y="0"/>
                    </a:moveTo>
                    <a:lnTo>
                      <a:pt x="270" y="0"/>
                    </a:lnTo>
                    <a:lnTo>
                      <a:pt x="240" y="2"/>
                    </a:lnTo>
                    <a:lnTo>
                      <a:pt x="210" y="8"/>
                    </a:lnTo>
                    <a:lnTo>
                      <a:pt x="182" y="14"/>
                    </a:lnTo>
                    <a:lnTo>
                      <a:pt x="156" y="24"/>
                    </a:lnTo>
                    <a:lnTo>
                      <a:pt x="156" y="24"/>
                    </a:lnTo>
                    <a:lnTo>
                      <a:pt x="136" y="32"/>
                    </a:lnTo>
                    <a:lnTo>
                      <a:pt x="120" y="42"/>
                    </a:lnTo>
                    <a:lnTo>
                      <a:pt x="102" y="54"/>
                    </a:lnTo>
                    <a:lnTo>
                      <a:pt x="86" y="68"/>
                    </a:lnTo>
                    <a:lnTo>
                      <a:pt x="72" y="82"/>
                    </a:lnTo>
                    <a:lnTo>
                      <a:pt x="58" y="98"/>
                    </a:lnTo>
                    <a:lnTo>
                      <a:pt x="46" y="116"/>
                    </a:lnTo>
                    <a:lnTo>
                      <a:pt x="34" y="134"/>
                    </a:lnTo>
                    <a:lnTo>
                      <a:pt x="34" y="134"/>
                    </a:lnTo>
                    <a:lnTo>
                      <a:pt x="22" y="162"/>
                    </a:lnTo>
                    <a:lnTo>
                      <a:pt x="12" y="188"/>
                    </a:lnTo>
                    <a:lnTo>
                      <a:pt x="4" y="218"/>
                    </a:lnTo>
                    <a:lnTo>
                      <a:pt x="0" y="248"/>
                    </a:lnTo>
                    <a:lnTo>
                      <a:pt x="0" y="248"/>
                    </a:lnTo>
                    <a:lnTo>
                      <a:pt x="2" y="262"/>
                    </a:lnTo>
                    <a:lnTo>
                      <a:pt x="6" y="272"/>
                    </a:lnTo>
                    <a:lnTo>
                      <a:pt x="12" y="282"/>
                    </a:lnTo>
                    <a:lnTo>
                      <a:pt x="20" y="286"/>
                    </a:lnTo>
                    <a:lnTo>
                      <a:pt x="20" y="286"/>
                    </a:lnTo>
                    <a:lnTo>
                      <a:pt x="22" y="288"/>
                    </a:lnTo>
                    <a:lnTo>
                      <a:pt x="30" y="290"/>
                    </a:lnTo>
                    <a:lnTo>
                      <a:pt x="42" y="292"/>
                    </a:lnTo>
                    <a:lnTo>
                      <a:pt x="42" y="292"/>
                    </a:lnTo>
                    <a:lnTo>
                      <a:pt x="50" y="290"/>
                    </a:lnTo>
                    <a:lnTo>
                      <a:pt x="56" y="288"/>
                    </a:lnTo>
                    <a:lnTo>
                      <a:pt x="58" y="286"/>
                    </a:lnTo>
                    <a:lnTo>
                      <a:pt x="58" y="286"/>
                    </a:lnTo>
                    <a:lnTo>
                      <a:pt x="60" y="284"/>
                    </a:lnTo>
                    <a:lnTo>
                      <a:pt x="64" y="282"/>
                    </a:lnTo>
                    <a:lnTo>
                      <a:pt x="70" y="280"/>
                    </a:lnTo>
                    <a:lnTo>
                      <a:pt x="72" y="278"/>
                    </a:lnTo>
                    <a:lnTo>
                      <a:pt x="72" y="278"/>
                    </a:lnTo>
                    <a:lnTo>
                      <a:pt x="82" y="268"/>
                    </a:lnTo>
                    <a:lnTo>
                      <a:pt x="92" y="256"/>
                    </a:lnTo>
                    <a:lnTo>
                      <a:pt x="100" y="242"/>
                    </a:lnTo>
                    <a:lnTo>
                      <a:pt x="104" y="226"/>
                    </a:lnTo>
                    <a:lnTo>
                      <a:pt x="104" y="226"/>
                    </a:lnTo>
                    <a:lnTo>
                      <a:pt x="106" y="220"/>
                    </a:lnTo>
                    <a:lnTo>
                      <a:pt x="106" y="220"/>
                    </a:lnTo>
                    <a:lnTo>
                      <a:pt x="110" y="202"/>
                    </a:lnTo>
                    <a:lnTo>
                      <a:pt x="118" y="186"/>
                    </a:lnTo>
                    <a:lnTo>
                      <a:pt x="126" y="172"/>
                    </a:lnTo>
                    <a:lnTo>
                      <a:pt x="138" y="156"/>
                    </a:lnTo>
                    <a:lnTo>
                      <a:pt x="138" y="156"/>
                    </a:lnTo>
                    <a:lnTo>
                      <a:pt x="162" y="134"/>
                    </a:lnTo>
                    <a:lnTo>
                      <a:pt x="188" y="114"/>
                    </a:lnTo>
                    <a:lnTo>
                      <a:pt x="188" y="114"/>
                    </a:lnTo>
                    <a:lnTo>
                      <a:pt x="200" y="106"/>
                    </a:lnTo>
                    <a:lnTo>
                      <a:pt x="200" y="106"/>
                    </a:lnTo>
                    <a:lnTo>
                      <a:pt x="236" y="98"/>
                    </a:lnTo>
                    <a:lnTo>
                      <a:pt x="252" y="96"/>
                    </a:lnTo>
                    <a:lnTo>
                      <a:pt x="270" y="96"/>
                    </a:lnTo>
                    <a:lnTo>
                      <a:pt x="270" y="96"/>
                    </a:lnTo>
                    <a:lnTo>
                      <a:pt x="296" y="98"/>
                    </a:lnTo>
                    <a:lnTo>
                      <a:pt x="322" y="102"/>
                    </a:lnTo>
                    <a:lnTo>
                      <a:pt x="344" y="112"/>
                    </a:lnTo>
                    <a:lnTo>
                      <a:pt x="368" y="124"/>
                    </a:lnTo>
                    <a:lnTo>
                      <a:pt x="368" y="124"/>
                    </a:lnTo>
                    <a:lnTo>
                      <a:pt x="378" y="132"/>
                    </a:lnTo>
                    <a:lnTo>
                      <a:pt x="388" y="142"/>
                    </a:lnTo>
                    <a:lnTo>
                      <a:pt x="404" y="164"/>
                    </a:lnTo>
                    <a:lnTo>
                      <a:pt x="404" y="164"/>
                    </a:lnTo>
                    <a:lnTo>
                      <a:pt x="420" y="190"/>
                    </a:lnTo>
                    <a:lnTo>
                      <a:pt x="432" y="216"/>
                    </a:lnTo>
                    <a:lnTo>
                      <a:pt x="432" y="216"/>
                    </a:lnTo>
                    <a:lnTo>
                      <a:pt x="432" y="220"/>
                    </a:lnTo>
                    <a:lnTo>
                      <a:pt x="432" y="220"/>
                    </a:lnTo>
                    <a:lnTo>
                      <a:pt x="432" y="220"/>
                    </a:lnTo>
                    <a:lnTo>
                      <a:pt x="432" y="220"/>
                    </a:lnTo>
                    <a:lnTo>
                      <a:pt x="432" y="220"/>
                    </a:lnTo>
                    <a:lnTo>
                      <a:pt x="432" y="220"/>
                    </a:lnTo>
                    <a:lnTo>
                      <a:pt x="432" y="222"/>
                    </a:lnTo>
                    <a:lnTo>
                      <a:pt x="432" y="222"/>
                    </a:lnTo>
                    <a:lnTo>
                      <a:pt x="432" y="222"/>
                    </a:lnTo>
                    <a:lnTo>
                      <a:pt x="432" y="222"/>
                    </a:lnTo>
                    <a:lnTo>
                      <a:pt x="432" y="224"/>
                    </a:lnTo>
                    <a:lnTo>
                      <a:pt x="432" y="224"/>
                    </a:lnTo>
                    <a:lnTo>
                      <a:pt x="438" y="240"/>
                    </a:lnTo>
                    <a:lnTo>
                      <a:pt x="448" y="256"/>
                    </a:lnTo>
                    <a:lnTo>
                      <a:pt x="458" y="268"/>
                    </a:lnTo>
                    <a:lnTo>
                      <a:pt x="468" y="278"/>
                    </a:lnTo>
                    <a:lnTo>
                      <a:pt x="468" y="278"/>
                    </a:lnTo>
                    <a:lnTo>
                      <a:pt x="470" y="280"/>
                    </a:lnTo>
                    <a:lnTo>
                      <a:pt x="474" y="282"/>
                    </a:lnTo>
                    <a:lnTo>
                      <a:pt x="478" y="284"/>
                    </a:lnTo>
                    <a:lnTo>
                      <a:pt x="482" y="286"/>
                    </a:lnTo>
                    <a:lnTo>
                      <a:pt x="482" y="286"/>
                    </a:lnTo>
                    <a:lnTo>
                      <a:pt x="484" y="288"/>
                    </a:lnTo>
                    <a:lnTo>
                      <a:pt x="490" y="290"/>
                    </a:lnTo>
                    <a:lnTo>
                      <a:pt x="500" y="292"/>
                    </a:lnTo>
                    <a:lnTo>
                      <a:pt x="500" y="292"/>
                    </a:lnTo>
                    <a:lnTo>
                      <a:pt x="510" y="290"/>
                    </a:lnTo>
                    <a:lnTo>
                      <a:pt x="516" y="288"/>
                    </a:lnTo>
                    <a:lnTo>
                      <a:pt x="520" y="286"/>
                    </a:lnTo>
                    <a:lnTo>
                      <a:pt x="520" y="286"/>
                    </a:lnTo>
                    <a:lnTo>
                      <a:pt x="524" y="286"/>
                    </a:lnTo>
                    <a:lnTo>
                      <a:pt x="528" y="280"/>
                    </a:lnTo>
                    <a:lnTo>
                      <a:pt x="528" y="280"/>
                    </a:lnTo>
                    <a:lnTo>
                      <a:pt x="534" y="274"/>
                    </a:lnTo>
                    <a:lnTo>
                      <a:pt x="536" y="266"/>
                    </a:lnTo>
                    <a:lnTo>
                      <a:pt x="538" y="256"/>
                    </a:lnTo>
                    <a:lnTo>
                      <a:pt x="538" y="244"/>
                    </a:lnTo>
                    <a:lnTo>
                      <a:pt x="538" y="244"/>
                    </a:lnTo>
                    <a:lnTo>
                      <a:pt x="536" y="220"/>
                    </a:lnTo>
                    <a:lnTo>
                      <a:pt x="530" y="194"/>
                    </a:lnTo>
                    <a:lnTo>
                      <a:pt x="524" y="172"/>
                    </a:lnTo>
                    <a:lnTo>
                      <a:pt x="514" y="148"/>
                    </a:lnTo>
                    <a:lnTo>
                      <a:pt x="502" y="126"/>
                    </a:lnTo>
                    <a:lnTo>
                      <a:pt x="488" y="106"/>
                    </a:lnTo>
                    <a:lnTo>
                      <a:pt x="470" y="86"/>
                    </a:lnTo>
                    <a:lnTo>
                      <a:pt x="452" y="68"/>
                    </a:lnTo>
                    <a:lnTo>
                      <a:pt x="452" y="68"/>
                    </a:lnTo>
                    <a:lnTo>
                      <a:pt x="432" y="52"/>
                    </a:lnTo>
                    <a:lnTo>
                      <a:pt x="412" y="38"/>
                    </a:lnTo>
                    <a:lnTo>
                      <a:pt x="390" y="28"/>
                    </a:lnTo>
                    <a:lnTo>
                      <a:pt x="366" y="18"/>
                    </a:lnTo>
                    <a:lnTo>
                      <a:pt x="344" y="10"/>
                    </a:lnTo>
                    <a:lnTo>
                      <a:pt x="320" y="6"/>
                    </a:lnTo>
                    <a:lnTo>
                      <a:pt x="294" y="2"/>
                    </a:lnTo>
                    <a:lnTo>
                      <a:pt x="270" y="0"/>
                    </a:lnTo>
                  </a:path>
                </a:pathLst>
              </a:custGeom>
              <a:noFill/>
              <a:ln>
                <a:noFill/>
              </a:ln>
            </p:spPr>
            <p:txBody>
              <a:bodyPr vert="horz" wrap="square" lIns="91440" tIns="45720" rIns="91440" bIns="45720" numCol="1" anchor="t" anchorCtr="0" compatLnSpc="1"/>
              <a:lstStyle/>
              <a:p>
                <a:endParaRPr lang="zh-CN" altLang="en-US"/>
              </a:p>
            </p:txBody>
          </p:sp>
          <p:sp>
            <p:nvSpPr>
              <p:cNvPr id="857" name="Freeform 236"/>
              <p:cNvSpPr>
                <a:spLocks noEditPoints="1"/>
              </p:cNvSpPr>
              <p:nvPr/>
            </p:nvSpPr>
            <p:spPr bwMode="auto">
              <a:xfrm>
                <a:off x="2623" y="3271"/>
                <a:ext cx="536" cy="290"/>
              </a:xfrm>
              <a:custGeom>
                <a:avLst/>
                <a:gdLst>
                  <a:gd name="T0" fmla="*/ 22 w 536"/>
                  <a:gd name="T1" fmla="*/ 286 h 290"/>
                  <a:gd name="T2" fmla="*/ 4 w 536"/>
                  <a:gd name="T3" fmla="*/ 270 h 290"/>
                  <a:gd name="T4" fmla="*/ 4 w 536"/>
                  <a:gd name="T5" fmla="*/ 216 h 290"/>
                  <a:gd name="T6" fmla="*/ 34 w 536"/>
                  <a:gd name="T7" fmla="*/ 134 h 290"/>
                  <a:gd name="T8" fmla="*/ 86 w 536"/>
                  <a:gd name="T9" fmla="*/ 66 h 290"/>
                  <a:gd name="T10" fmla="*/ 154 w 536"/>
                  <a:gd name="T11" fmla="*/ 24 h 290"/>
                  <a:gd name="T12" fmla="*/ 238 w 536"/>
                  <a:gd name="T13" fmla="*/ 2 h 290"/>
                  <a:gd name="T14" fmla="*/ 318 w 536"/>
                  <a:gd name="T15" fmla="*/ 4 h 290"/>
                  <a:gd name="T16" fmla="*/ 410 w 536"/>
                  <a:gd name="T17" fmla="*/ 38 h 290"/>
                  <a:gd name="T18" fmla="*/ 468 w 536"/>
                  <a:gd name="T19" fmla="*/ 86 h 290"/>
                  <a:gd name="T20" fmla="*/ 520 w 536"/>
                  <a:gd name="T21" fmla="*/ 170 h 290"/>
                  <a:gd name="T22" fmla="*/ 536 w 536"/>
                  <a:gd name="T23" fmla="*/ 242 h 290"/>
                  <a:gd name="T24" fmla="*/ 526 w 536"/>
                  <a:gd name="T25" fmla="*/ 276 h 290"/>
                  <a:gd name="T26" fmla="*/ 516 w 536"/>
                  <a:gd name="T27" fmla="*/ 284 h 290"/>
                  <a:gd name="T28" fmla="*/ 498 w 536"/>
                  <a:gd name="T29" fmla="*/ 290 h 290"/>
                  <a:gd name="T30" fmla="*/ 480 w 536"/>
                  <a:gd name="T31" fmla="*/ 284 h 290"/>
                  <a:gd name="T32" fmla="*/ 466 w 536"/>
                  <a:gd name="T33" fmla="*/ 274 h 290"/>
                  <a:gd name="T34" fmla="*/ 438 w 536"/>
                  <a:gd name="T35" fmla="*/ 236 h 290"/>
                  <a:gd name="T36" fmla="*/ 432 w 536"/>
                  <a:gd name="T37" fmla="*/ 212 h 290"/>
                  <a:gd name="T38" fmla="*/ 402 w 536"/>
                  <a:gd name="T39" fmla="*/ 160 h 290"/>
                  <a:gd name="T40" fmla="*/ 366 w 536"/>
                  <a:gd name="T41" fmla="*/ 120 h 290"/>
                  <a:gd name="T42" fmla="*/ 268 w 536"/>
                  <a:gd name="T43" fmla="*/ 92 h 290"/>
                  <a:gd name="T44" fmla="*/ 216 w 536"/>
                  <a:gd name="T45" fmla="*/ 98 h 290"/>
                  <a:gd name="T46" fmla="*/ 186 w 536"/>
                  <a:gd name="T47" fmla="*/ 112 h 290"/>
                  <a:gd name="T48" fmla="*/ 136 w 536"/>
                  <a:gd name="T49" fmla="*/ 152 h 290"/>
                  <a:gd name="T50" fmla="*/ 104 w 536"/>
                  <a:gd name="T51" fmla="*/ 216 h 290"/>
                  <a:gd name="T52" fmla="*/ 98 w 536"/>
                  <a:gd name="T53" fmla="*/ 238 h 290"/>
                  <a:gd name="T54" fmla="*/ 70 w 536"/>
                  <a:gd name="T55" fmla="*/ 274 h 290"/>
                  <a:gd name="T56" fmla="*/ 56 w 536"/>
                  <a:gd name="T57" fmla="*/ 284 h 290"/>
                  <a:gd name="T58" fmla="*/ 40 w 536"/>
                  <a:gd name="T59" fmla="*/ 290 h 290"/>
                  <a:gd name="T60" fmla="*/ 208 w 536"/>
                  <a:gd name="T61" fmla="*/ 6 h 290"/>
                  <a:gd name="T62" fmla="*/ 136 w 536"/>
                  <a:gd name="T63" fmla="*/ 30 h 290"/>
                  <a:gd name="T64" fmla="*/ 70 w 536"/>
                  <a:gd name="T65" fmla="*/ 80 h 290"/>
                  <a:gd name="T66" fmla="*/ 34 w 536"/>
                  <a:gd name="T67" fmla="*/ 132 h 290"/>
                  <a:gd name="T68" fmla="*/ 0 w 536"/>
                  <a:gd name="T69" fmla="*/ 246 h 290"/>
                  <a:gd name="T70" fmla="*/ 10 w 536"/>
                  <a:gd name="T71" fmla="*/ 278 h 290"/>
                  <a:gd name="T72" fmla="*/ 28 w 536"/>
                  <a:gd name="T73" fmla="*/ 288 h 290"/>
                  <a:gd name="T74" fmla="*/ 54 w 536"/>
                  <a:gd name="T75" fmla="*/ 286 h 290"/>
                  <a:gd name="T76" fmla="*/ 62 w 536"/>
                  <a:gd name="T77" fmla="*/ 280 h 290"/>
                  <a:gd name="T78" fmla="*/ 80 w 536"/>
                  <a:gd name="T79" fmla="*/ 266 h 290"/>
                  <a:gd name="T80" fmla="*/ 102 w 536"/>
                  <a:gd name="T81" fmla="*/ 224 h 290"/>
                  <a:gd name="T82" fmla="*/ 114 w 536"/>
                  <a:gd name="T83" fmla="*/ 184 h 290"/>
                  <a:gd name="T84" fmla="*/ 160 w 536"/>
                  <a:gd name="T85" fmla="*/ 132 h 290"/>
                  <a:gd name="T86" fmla="*/ 198 w 536"/>
                  <a:gd name="T87" fmla="*/ 104 h 290"/>
                  <a:gd name="T88" fmla="*/ 250 w 536"/>
                  <a:gd name="T89" fmla="*/ 92 h 290"/>
                  <a:gd name="T90" fmla="*/ 320 w 536"/>
                  <a:gd name="T91" fmla="*/ 100 h 290"/>
                  <a:gd name="T92" fmla="*/ 376 w 536"/>
                  <a:gd name="T93" fmla="*/ 130 h 290"/>
                  <a:gd name="T94" fmla="*/ 418 w 536"/>
                  <a:gd name="T95" fmla="*/ 186 h 290"/>
                  <a:gd name="T96" fmla="*/ 430 w 536"/>
                  <a:gd name="T97" fmla="*/ 222 h 290"/>
                  <a:gd name="T98" fmla="*/ 456 w 536"/>
                  <a:gd name="T99" fmla="*/ 266 h 290"/>
                  <a:gd name="T100" fmla="*/ 472 w 536"/>
                  <a:gd name="T101" fmla="*/ 280 h 290"/>
                  <a:gd name="T102" fmla="*/ 482 w 536"/>
                  <a:gd name="T103" fmla="*/ 286 h 290"/>
                  <a:gd name="T104" fmla="*/ 508 w 536"/>
                  <a:gd name="T105" fmla="*/ 288 h 290"/>
                  <a:gd name="T106" fmla="*/ 522 w 536"/>
                  <a:gd name="T107" fmla="*/ 284 h 290"/>
                  <a:gd name="T108" fmla="*/ 534 w 536"/>
                  <a:gd name="T109" fmla="*/ 262 h 290"/>
                  <a:gd name="T110" fmla="*/ 534 w 536"/>
                  <a:gd name="T111" fmla="*/ 218 h 290"/>
                  <a:gd name="T112" fmla="*/ 498 w 536"/>
                  <a:gd name="T113" fmla="*/ 126 h 290"/>
                  <a:gd name="T114" fmla="*/ 448 w 536"/>
                  <a:gd name="T115" fmla="*/ 66 h 290"/>
                  <a:gd name="T116" fmla="*/ 364 w 536"/>
                  <a:gd name="T117" fmla="*/ 16 h 290"/>
                  <a:gd name="T118" fmla="*/ 268 w 536"/>
                  <a:gd name="T119"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6" h="290">
                    <a:moveTo>
                      <a:pt x="40" y="290"/>
                    </a:moveTo>
                    <a:lnTo>
                      <a:pt x="40" y="290"/>
                    </a:lnTo>
                    <a:lnTo>
                      <a:pt x="28" y="288"/>
                    </a:lnTo>
                    <a:lnTo>
                      <a:pt x="22" y="286"/>
                    </a:lnTo>
                    <a:lnTo>
                      <a:pt x="18" y="284"/>
                    </a:lnTo>
                    <a:lnTo>
                      <a:pt x="18" y="284"/>
                    </a:lnTo>
                    <a:lnTo>
                      <a:pt x="10" y="278"/>
                    </a:lnTo>
                    <a:lnTo>
                      <a:pt x="4" y="270"/>
                    </a:lnTo>
                    <a:lnTo>
                      <a:pt x="0" y="258"/>
                    </a:lnTo>
                    <a:lnTo>
                      <a:pt x="0" y="244"/>
                    </a:lnTo>
                    <a:lnTo>
                      <a:pt x="0" y="244"/>
                    </a:lnTo>
                    <a:lnTo>
                      <a:pt x="4" y="216"/>
                    </a:lnTo>
                    <a:lnTo>
                      <a:pt x="10" y="186"/>
                    </a:lnTo>
                    <a:lnTo>
                      <a:pt x="20" y="160"/>
                    </a:lnTo>
                    <a:lnTo>
                      <a:pt x="34" y="134"/>
                    </a:lnTo>
                    <a:lnTo>
                      <a:pt x="34" y="134"/>
                    </a:lnTo>
                    <a:lnTo>
                      <a:pt x="44" y="114"/>
                    </a:lnTo>
                    <a:lnTo>
                      <a:pt x="58" y="96"/>
                    </a:lnTo>
                    <a:lnTo>
                      <a:pt x="70" y="80"/>
                    </a:lnTo>
                    <a:lnTo>
                      <a:pt x="86" y="66"/>
                    </a:lnTo>
                    <a:lnTo>
                      <a:pt x="102" y="54"/>
                    </a:lnTo>
                    <a:lnTo>
                      <a:pt x="118" y="42"/>
                    </a:lnTo>
                    <a:lnTo>
                      <a:pt x="136" y="32"/>
                    </a:lnTo>
                    <a:lnTo>
                      <a:pt x="154" y="24"/>
                    </a:lnTo>
                    <a:lnTo>
                      <a:pt x="154" y="24"/>
                    </a:lnTo>
                    <a:lnTo>
                      <a:pt x="180" y="14"/>
                    </a:lnTo>
                    <a:lnTo>
                      <a:pt x="208" y="6"/>
                    </a:lnTo>
                    <a:lnTo>
                      <a:pt x="238" y="2"/>
                    </a:lnTo>
                    <a:lnTo>
                      <a:pt x="268" y="0"/>
                    </a:lnTo>
                    <a:lnTo>
                      <a:pt x="268" y="0"/>
                    </a:lnTo>
                    <a:lnTo>
                      <a:pt x="292" y="2"/>
                    </a:lnTo>
                    <a:lnTo>
                      <a:pt x="318" y="4"/>
                    </a:lnTo>
                    <a:lnTo>
                      <a:pt x="342" y="10"/>
                    </a:lnTo>
                    <a:lnTo>
                      <a:pt x="364" y="18"/>
                    </a:lnTo>
                    <a:lnTo>
                      <a:pt x="388" y="26"/>
                    </a:lnTo>
                    <a:lnTo>
                      <a:pt x="410" y="38"/>
                    </a:lnTo>
                    <a:lnTo>
                      <a:pt x="430" y="52"/>
                    </a:lnTo>
                    <a:lnTo>
                      <a:pt x="448" y="66"/>
                    </a:lnTo>
                    <a:lnTo>
                      <a:pt x="448" y="66"/>
                    </a:lnTo>
                    <a:lnTo>
                      <a:pt x="468" y="86"/>
                    </a:lnTo>
                    <a:lnTo>
                      <a:pt x="484" y="104"/>
                    </a:lnTo>
                    <a:lnTo>
                      <a:pt x="498" y="126"/>
                    </a:lnTo>
                    <a:lnTo>
                      <a:pt x="510" y="146"/>
                    </a:lnTo>
                    <a:lnTo>
                      <a:pt x="520" y="170"/>
                    </a:lnTo>
                    <a:lnTo>
                      <a:pt x="528" y="192"/>
                    </a:lnTo>
                    <a:lnTo>
                      <a:pt x="532" y="216"/>
                    </a:lnTo>
                    <a:lnTo>
                      <a:pt x="536" y="242"/>
                    </a:lnTo>
                    <a:lnTo>
                      <a:pt x="536" y="242"/>
                    </a:lnTo>
                    <a:lnTo>
                      <a:pt x="536" y="252"/>
                    </a:lnTo>
                    <a:lnTo>
                      <a:pt x="534" y="262"/>
                    </a:lnTo>
                    <a:lnTo>
                      <a:pt x="530" y="270"/>
                    </a:lnTo>
                    <a:lnTo>
                      <a:pt x="526" y="276"/>
                    </a:lnTo>
                    <a:lnTo>
                      <a:pt x="526" y="276"/>
                    </a:lnTo>
                    <a:lnTo>
                      <a:pt x="522" y="282"/>
                    </a:lnTo>
                    <a:lnTo>
                      <a:pt x="516" y="284"/>
                    </a:lnTo>
                    <a:lnTo>
                      <a:pt x="516" y="284"/>
                    </a:lnTo>
                    <a:lnTo>
                      <a:pt x="514" y="286"/>
                    </a:lnTo>
                    <a:lnTo>
                      <a:pt x="508" y="288"/>
                    </a:lnTo>
                    <a:lnTo>
                      <a:pt x="498" y="290"/>
                    </a:lnTo>
                    <a:lnTo>
                      <a:pt x="498" y="290"/>
                    </a:lnTo>
                    <a:lnTo>
                      <a:pt x="488" y="288"/>
                    </a:lnTo>
                    <a:lnTo>
                      <a:pt x="482" y="286"/>
                    </a:lnTo>
                    <a:lnTo>
                      <a:pt x="480" y="284"/>
                    </a:lnTo>
                    <a:lnTo>
                      <a:pt x="480" y="284"/>
                    </a:lnTo>
                    <a:lnTo>
                      <a:pt x="476" y="282"/>
                    </a:lnTo>
                    <a:lnTo>
                      <a:pt x="472" y="278"/>
                    </a:lnTo>
                    <a:lnTo>
                      <a:pt x="468" y="276"/>
                    </a:lnTo>
                    <a:lnTo>
                      <a:pt x="466" y="274"/>
                    </a:lnTo>
                    <a:lnTo>
                      <a:pt x="466" y="274"/>
                    </a:lnTo>
                    <a:lnTo>
                      <a:pt x="456" y="264"/>
                    </a:lnTo>
                    <a:lnTo>
                      <a:pt x="446" y="252"/>
                    </a:lnTo>
                    <a:lnTo>
                      <a:pt x="438" y="236"/>
                    </a:lnTo>
                    <a:lnTo>
                      <a:pt x="430" y="220"/>
                    </a:lnTo>
                    <a:lnTo>
                      <a:pt x="430" y="220"/>
                    </a:lnTo>
                    <a:lnTo>
                      <a:pt x="430" y="216"/>
                    </a:lnTo>
                    <a:lnTo>
                      <a:pt x="432" y="212"/>
                    </a:lnTo>
                    <a:lnTo>
                      <a:pt x="432" y="212"/>
                    </a:lnTo>
                    <a:lnTo>
                      <a:pt x="418" y="186"/>
                    </a:lnTo>
                    <a:lnTo>
                      <a:pt x="402" y="160"/>
                    </a:lnTo>
                    <a:lnTo>
                      <a:pt x="402" y="160"/>
                    </a:lnTo>
                    <a:lnTo>
                      <a:pt x="386" y="138"/>
                    </a:lnTo>
                    <a:lnTo>
                      <a:pt x="376" y="130"/>
                    </a:lnTo>
                    <a:lnTo>
                      <a:pt x="366" y="120"/>
                    </a:lnTo>
                    <a:lnTo>
                      <a:pt x="366" y="120"/>
                    </a:lnTo>
                    <a:lnTo>
                      <a:pt x="342" y="108"/>
                    </a:lnTo>
                    <a:lnTo>
                      <a:pt x="320" y="100"/>
                    </a:lnTo>
                    <a:lnTo>
                      <a:pt x="294" y="94"/>
                    </a:lnTo>
                    <a:lnTo>
                      <a:pt x="268" y="92"/>
                    </a:lnTo>
                    <a:lnTo>
                      <a:pt x="268" y="92"/>
                    </a:lnTo>
                    <a:lnTo>
                      <a:pt x="250" y="92"/>
                    </a:lnTo>
                    <a:lnTo>
                      <a:pt x="232" y="94"/>
                    </a:lnTo>
                    <a:lnTo>
                      <a:pt x="216" y="98"/>
                    </a:lnTo>
                    <a:lnTo>
                      <a:pt x="198" y="102"/>
                    </a:lnTo>
                    <a:lnTo>
                      <a:pt x="198" y="102"/>
                    </a:lnTo>
                    <a:lnTo>
                      <a:pt x="192" y="106"/>
                    </a:lnTo>
                    <a:lnTo>
                      <a:pt x="186" y="112"/>
                    </a:lnTo>
                    <a:lnTo>
                      <a:pt x="186" y="112"/>
                    </a:lnTo>
                    <a:lnTo>
                      <a:pt x="160" y="130"/>
                    </a:lnTo>
                    <a:lnTo>
                      <a:pt x="136" y="152"/>
                    </a:lnTo>
                    <a:lnTo>
                      <a:pt x="136" y="152"/>
                    </a:lnTo>
                    <a:lnTo>
                      <a:pt x="124" y="168"/>
                    </a:lnTo>
                    <a:lnTo>
                      <a:pt x="114" y="184"/>
                    </a:lnTo>
                    <a:lnTo>
                      <a:pt x="108" y="200"/>
                    </a:lnTo>
                    <a:lnTo>
                      <a:pt x="104" y="216"/>
                    </a:lnTo>
                    <a:lnTo>
                      <a:pt x="104" y="216"/>
                    </a:lnTo>
                    <a:lnTo>
                      <a:pt x="102" y="222"/>
                    </a:lnTo>
                    <a:lnTo>
                      <a:pt x="102" y="222"/>
                    </a:lnTo>
                    <a:lnTo>
                      <a:pt x="98" y="238"/>
                    </a:lnTo>
                    <a:lnTo>
                      <a:pt x="88" y="252"/>
                    </a:lnTo>
                    <a:lnTo>
                      <a:pt x="80" y="264"/>
                    </a:lnTo>
                    <a:lnTo>
                      <a:pt x="70" y="274"/>
                    </a:lnTo>
                    <a:lnTo>
                      <a:pt x="70" y="274"/>
                    </a:lnTo>
                    <a:lnTo>
                      <a:pt x="66" y="276"/>
                    </a:lnTo>
                    <a:lnTo>
                      <a:pt x="62" y="278"/>
                    </a:lnTo>
                    <a:lnTo>
                      <a:pt x="58" y="282"/>
                    </a:lnTo>
                    <a:lnTo>
                      <a:pt x="56" y="284"/>
                    </a:lnTo>
                    <a:lnTo>
                      <a:pt x="56" y="284"/>
                    </a:lnTo>
                    <a:lnTo>
                      <a:pt x="54" y="286"/>
                    </a:lnTo>
                    <a:lnTo>
                      <a:pt x="50" y="288"/>
                    </a:lnTo>
                    <a:lnTo>
                      <a:pt x="40" y="290"/>
                    </a:lnTo>
                    <a:close/>
                    <a:moveTo>
                      <a:pt x="268" y="0"/>
                    </a:moveTo>
                    <a:lnTo>
                      <a:pt x="268" y="0"/>
                    </a:lnTo>
                    <a:lnTo>
                      <a:pt x="238" y="2"/>
                    </a:lnTo>
                    <a:lnTo>
                      <a:pt x="208" y="6"/>
                    </a:lnTo>
                    <a:lnTo>
                      <a:pt x="180" y="14"/>
                    </a:lnTo>
                    <a:lnTo>
                      <a:pt x="154" y="22"/>
                    </a:lnTo>
                    <a:lnTo>
                      <a:pt x="154" y="22"/>
                    </a:lnTo>
                    <a:lnTo>
                      <a:pt x="136" y="30"/>
                    </a:lnTo>
                    <a:lnTo>
                      <a:pt x="118" y="40"/>
                    </a:lnTo>
                    <a:lnTo>
                      <a:pt x="100" y="52"/>
                    </a:lnTo>
                    <a:lnTo>
                      <a:pt x="86" y="66"/>
                    </a:lnTo>
                    <a:lnTo>
                      <a:pt x="70" y="80"/>
                    </a:lnTo>
                    <a:lnTo>
                      <a:pt x="56" y="96"/>
                    </a:lnTo>
                    <a:lnTo>
                      <a:pt x="44" y="114"/>
                    </a:lnTo>
                    <a:lnTo>
                      <a:pt x="34" y="132"/>
                    </a:lnTo>
                    <a:lnTo>
                      <a:pt x="34" y="132"/>
                    </a:lnTo>
                    <a:lnTo>
                      <a:pt x="20" y="160"/>
                    </a:lnTo>
                    <a:lnTo>
                      <a:pt x="10" y="186"/>
                    </a:lnTo>
                    <a:lnTo>
                      <a:pt x="4" y="216"/>
                    </a:lnTo>
                    <a:lnTo>
                      <a:pt x="0" y="246"/>
                    </a:lnTo>
                    <a:lnTo>
                      <a:pt x="0" y="246"/>
                    </a:lnTo>
                    <a:lnTo>
                      <a:pt x="0" y="258"/>
                    </a:lnTo>
                    <a:lnTo>
                      <a:pt x="4" y="270"/>
                    </a:lnTo>
                    <a:lnTo>
                      <a:pt x="10" y="278"/>
                    </a:lnTo>
                    <a:lnTo>
                      <a:pt x="18" y="284"/>
                    </a:lnTo>
                    <a:lnTo>
                      <a:pt x="18" y="284"/>
                    </a:lnTo>
                    <a:lnTo>
                      <a:pt x="22" y="286"/>
                    </a:lnTo>
                    <a:lnTo>
                      <a:pt x="28" y="288"/>
                    </a:lnTo>
                    <a:lnTo>
                      <a:pt x="40" y="290"/>
                    </a:lnTo>
                    <a:lnTo>
                      <a:pt x="40" y="290"/>
                    </a:lnTo>
                    <a:lnTo>
                      <a:pt x="50" y="288"/>
                    </a:lnTo>
                    <a:lnTo>
                      <a:pt x="54" y="286"/>
                    </a:lnTo>
                    <a:lnTo>
                      <a:pt x="56" y="284"/>
                    </a:lnTo>
                    <a:lnTo>
                      <a:pt x="56" y="284"/>
                    </a:lnTo>
                    <a:lnTo>
                      <a:pt x="58" y="282"/>
                    </a:lnTo>
                    <a:lnTo>
                      <a:pt x="62" y="280"/>
                    </a:lnTo>
                    <a:lnTo>
                      <a:pt x="68" y="278"/>
                    </a:lnTo>
                    <a:lnTo>
                      <a:pt x="70" y="274"/>
                    </a:lnTo>
                    <a:lnTo>
                      <a:pt x="70" y="274"/>
                    </a:lnTo>
                    <a:lnTo>
                      <a:pt x="80" y="266"/>
                    </a:lnTo>
                    <a:lnTo>
                      <a:pt x="90" y="254"/>
                    </a:lnTo>
                    <a:lnTo>
                      <a:pt x="98" y="240"/>
                    </a:lnTo>
                    <a:lnTo>
                      <a:pt x="102" y="224"/>
                    </a:lnTo>
                    <a:lnTo>
                      <a:pt x="102" y="224"/>
                    </a:lnTo>
                    <a:lnTo>
                      <a:pt x="104" y="216"/>
                    </a:lnTo>
                    <a:lnTo>
                      <a:pt x="104" y="216"/>
                    </a:lnTo>
                    <a:lnTo>
                      <a:pt x="108" y="200"/>
                    </a:lnTo>
                    <a:lnTo>
                      <a:pt x="114" y="184"/>
                    </a:lnTo>
                    <a:lnTo>
                      <a:pt x="124" y="168"/>
                    </a:lnTo>
                    <a:lnTo>
                      <a:pt x="136" y="152"/>
                    </a:lnTo>
                    <a:lnTo>
                      <a:pt x="136" y="152"/>
                    </a:lnTo>
                    <a:lnTo>
                      <a:pt x="160" y="132"/>
                    </a:lnTo>
                    <a:lnTo>
                      <a:pt x="186" y="112"/>
                    </a:lnTo>
                    <a:lnTo>
                      <a:pt x="186" y="112"/>
                    </a:lnTo>
                    <a:lnTo>
                      <a:pt x="192" y="108"/>
                    </a:lnTo>
                    <a:lnTo>
                      <a:pt x="198" y="104"/>
                    </a:lnTo>
                    <a:lnTo>
                      <a:pt x="198" y="104"/>
                    </a:lnTo>
                    <a:lnTo>
                      <a:pt x="216" y="98"/>
                    </a:lnTo>
                    <a:lnTo>
                      <a:pt x="232" y="94"/>
                    </a:lnTo>
                    <a:lnTo>
                      <a:pt x="250" y="92"/>
                    </a:lnTo>
                    <a:lnTo>
                      <a:pt x="268" y="92"/>
                    </a:lnTo>
                    <a:lnTo>
                      <a:pt x="268" y="92"/>
                    </a:lnTo>
                    <a:lnTo>
                      <a:pt x="294" y="94"/>
                    </a:lnTo>
                    <a:lnTo>
                      <a:pt x="320" y="100"/>
                    </a:lnTo>
                    <a:lnTo>
                      <a:pt x="342" y="108"/>
                    </a:lnTo>
                    <a:lnTo>
                      <a:pt x="366" y="122"/>
                    </a:lnTo>
                    <a:lnTo>
                      <a:pt x="366" y="122"/>
                    </a:lnTo>
                    <a:lnTo>
                      <a:pt x="376" y="130"/>
                    </a:lnTo>
                    <a:lnTo>
                      <a:pt x="386" y="140"/>
                    </a:lnTo>
                    <a:lnTo>
                      <a:pt x="402" y="162"/>
                    </a:lnTo>
                    <a:lnTo>
                      <a:pt x="402" y="162"/>
                    </a:lnTo>
                    <a:lnTo>
                      <a:pt x="418" y="186"/>
                    </a:lnTo>
                    <a:lnTo>
                      <a:pt x="430" y="214"/>
                    </a:lnTo>
                    <a:lnTo>
                      <a:pt x="430" y="214"/>
                    </a:lnTo>
                    <a:lnTo>
                      <a:pt x="430" y="218"/>
                    </a:lnTo>
                    <a:lnTo>
                      <a:pt x="430" y="222"/>
                    </a:lnTo>
                    <a:lnTo>
                      <a:pt x="430" y="222"/>
                    </a:lnTo>
                    <a:lnTo>
                      <a:pt x="436" y="238"/>
                    </a:lnTo>
                    <a:lnTo>
                      <a:pt x="446" y="252"/>
                    </a:lnTo>
                    <a:lnTo>
                      <a:pt x="456" y="266"/>
                    </a:lnTo>
                    <a:lnTo>
                      <a:pt x="466" y="274"/>
                    </a:lnTo>
                    <a:lnTo>
                      <a:pt x="466" y="274"/>
                    </a:lnTo>
                    <a:lnTo>
                      <a:pt x="468" y="278"/>
                    </a:lnTo>
                    <a:lnTo>
                      <a:pt x="472" y="280"/>
                    </a:lnTo>
                    <a:lnTo>
                      <a:pt x="476" y="282"/>
                    </a:lnTo>
                    <a:lnTo>
                      <a:pt x="480" y="284"/>
                    </a:lnTo>
                    <a:lnTo>
                      <a:pt x="480" y="284"/>
                    </a:lnTo>
                    <a:lnTo>
                      <a:pt x="482" y="286"/>
                    </a:lnTo>
                    <a:lnTo>
                      <a:pt x="488" y="288"/>
                    </a:lnTo>
                    <a:lnTo>
                      <a:pt x="498" y="290"/>
                    </a:lnTo>
                    <a:lnTo>
                      <a:pt x="498" y="290"/>
                    </a:lnTo>
                    <a:lnTo>
                      <a:pt x="508" y="288"/>
                    </a:lnTo>
                    <a:lnTo>
                      <a:pt x="514" y="286"/>
                    </a:lnTo>
                    <a:lnTo>
                      <a:pt x="516" y="284"/>
                    </a:lnTo>
                    <a:lnTo>
                      <a:pt x="516" y="284"/>
                    </a:lnTo>
                    <a:lnTo>
                      <a:pt x="522" y="284"/>
                    </a:lnTo>
                    <a:lnTo>
                      <a:pt x="526" y="278"/>
                    </a:lnTo>
                    <a:lnTo>
                      <a:pt x="526" y="278"/>
                    </a:lnTo>
                    <a:lnTo>
                      <a:pt x="530" y="270"/>
                    </a:lnTo>
                    <a:lnTo>
                      <a:pt x="534" y="262"/>
                    </a:lnTo>
                    <a:lnTo>
                      <a:pt x="536" y="254"/>
                    </a:lnTo>
                    <a:lnTo>
                      <a:pt x="536" y="242"/>
                    </a:lnTo>
                    <a:lnTo>
                      <a:pt x="536" y="242"/>
                    </a:lnTo>
                    <a:lnTo>
                      <a:pt x="534" y="218"/>
                    </a:lnTo>
                    <a:lnTo>
                      <a:pt x="528" y="192"/>
                    </a:lnTo>
                    <a:lnTo>
                      <a:pt x="520" y="170"/>
                    </a:lnTo>
                    <a:lnTo>
                      <a:pt x="510" y="146"/>
                    </a:lnTo>
                    <a:lnTo>
                      <a:pt x="498" y="126"/>
                    </a:lnTo>
                    <a:lnTo>
                      <a:pt x="484" y="104"/>
                    </a:lnTo>
                    <a:lnTo>
                      <a:pt x="468" y="84"/>
                    </a:lnTo>
                    <a:lnTo>
                      <a:pt x="448" y="66"/>
                    </a:lnTo>
                    <a:lnTo>
                      <a:pt x="448" y="66"/>
                    </a:lnTo>
                    <a:lnTo>
                      <a:pt x="430" y="50"/>
                    </a:lnTo>
                    <a:lnTo>
                      <a:pt x="410" y="38"/>
                    </a:lnTo>
                    <a:lnTo>
                      <a:pt x="388" y="26"/>
                    </a:lnTo>
                    <a:lnTo>
                      <a:pt x="364" y="16"/>
                    </a:lnTo>
                    <a:lnTo>
                      <a:pt x="342" y="10"/>
                    </a:lnTo>
                    <a:lnTo>
                      <a:pt x="318" y="4"/>
                    </a:lnTo>
                    <a:lnTo>
                      <a:pt x="292" y="0"/>
                    </a:lnTo>
                    <a:lnTo>
                      <a:pt x="268" y="0"/>
                    </a:lnTo>
                    <a:close/>
                  </a:path>
                </a:pathLst>
              </a:custGeom>
              <a:solidFill>
                <a:srgbClr val="BBB5B2"/>
              </a:solidFill>
              <a:ln>
                <a:noFill/>
              </a:ln>
            </p:spPr>
            <p:txBody>
              <a:bodyPr vert="horz" wrap="square" lIns="91440" tIns="45720" rIns="91440" bIns="45720" numCol="1" anchor="t" anchorCtr="0" compatLnSpc="1"/>
              <a:lstStyle/>
              <a:p>
                <a:endParaRPr lang="zh-CN" altLang="en-US"/>
              </a:p>
            </p:txBody>
          </p:sp>
          <p:sp>
            <p:nvSpPr>
              <p:cNvPr id="858" name="Freeform 237"/>
              <p:cNvSpPr/>
              <p:nvPr/>
            </p:nvSpPr>
            <p:spPr bwMode="auto">
              <a:xfrm>
                <a:off x="2623" y="3271"/>
                <a:ext cx="536" cy="290"/>
              </a:xfrm>
              <a:custGeom>
                <a:avLst/>
                <a:gdLst>
                  <a:gd name="T0" fmla="*/ 40 w 536"/>
                  <a:gd name="T1" fmla="*/ 290 h 290"/>
                  <a:gd name="T2" fmla="*/ 22 w 536"/>
                  <a:gd name="T3" fmla="*/ 286 h 290"/>
                  <a:gd name="T4" fmla="*/ 18 w 536"/>
                  <a:gd name="T5" fmla="*/ 284 h 290"/>
                  <a:gd name="T6" fmla="*/ 4 w 536"/>
                  <a:gd name="T7" fmla="*/ 270 h 290"/>
                  <a:gd name="T8" fmla="*/ 0 w 536"/>
                  <a:gd name="T9" fmla="*/ 244 h 290"/>
                  <a:gd name="T10" fmla="*/ 4 w 536"/>
                  <a:gd name="T11" fmla="*/ 216 h 290"/>
                  <a:gd name="T12" fmla="*/ 20 w 536"/>
                  <a:gd name="T13" fmla="*/ 160 h 290"/>
                  <a:gd name="T14" fmla="*/ 34 w 536"/>
                  <a:gd name="T15" fmla="*/ 134 h 290"/>
                  <a:gd name="T16" fmla="*/ 58 w 536"/>
                  <a:gd name="T17" fmla="*/ 96 h 290"/>
                  <a:gd name="T18" fmla="*/ 86 w 536"/>
                  <a:gd name="T19" fmla="*/ 66 h 290"/>
                  <a:gd name="T20" fmla="*/ 118 w 536"/>
                  <a:gd name="T21" fmla="*/ 42 h 290"/>
                  <a:gd name="T22" fmla="*/ 154 w 536"/>
                  <a:gd name="T23" fmla="*/ 24 h 290"/>
                  <a:gd name="T24" fmla="*/ 180 w 536"/>
                  <a:gd name="T25" fmla="*/ 14 h 290"/>
                  <a:gd name="T26" fmla="*/ 238 w 536"/>
                  <a:gd name="T27" fmla="*/ 2 h 290"/>
                  <a:gd name="T28" fmla="*/ 268 w 536"/>
                  <a:gd name="T29" fmla="*/ 0 h 290"/>
                  <a:gd name="T30" fmla="*/ 318 w 536"/>
                  <a:gd name="T31" fmla="*/ 4 h 290"/>
                  <a:gd name="T32" fmla="*/ 364 w 536"/>
                  <a:gd name="T33" fmla="*/ 18 h 290"/>
                  <a:gd name="T34" fmla="*/ 410 w 536"/>
                  <a:gd name="T35" fmla="*/ 38 h 290"/>
                  <a:gd name="T36" fmla="*/ 448 w 536"/>
                  <a:gd name="T37" fmla="*/ 66 h 290"/>
                  <a:gd name="T38" fmla="*/ 468 w 536"/>
                  <a:gd name="T39" fmla="*/ 86 h 290"/>
                  <a:gd name="T40" fmla="*/ 498 w 536"/>
                  <a:gd name="T41" fmla="*/ 126 h 290"/>
                  <a:gd name="T42" fmla="*/ 520 w 536"/>
                  <a:gd name="T43" fmla="*/ 170 h 290"/>
                  <a:gd name="T44" fmla="*/ 532 w 536"/>
                  <a:gd name="T45" fmla="*/ 216 h 290"/>
                  <a:gd name="T46" fmla="*/ 536 w 536"/>
                  <a:gd name="T47" fmla="*/ 242 h 290"/>
                  <a:gd name="T48" fmla="*/ 534 w 536"/>
                  <a:gd name="T49" fmla="*/ 262 h 290"/>
                  <a:gd name="T50" fmla="*/ 526 w 536"/>
                  <a:gd name="T51" fmla="*/ 276 h 290"/>
                  <a:gd name="T52" fmla="*/ 522 w 536"/>
                  <a:gd name="T53" fmla="*/ 282 h 290"/>
                  <a:gd name="T54" fmla="*/ 516 w 536"/>
                  <a:gd name="T55" fmla="*/ 284 h 290"/>
                  <a:gd name="T56" fmla="*/ 508 w 536"/>
                  <a:gd name="T57" fmla="*/ 288 h 290"/>
                  <a:gd name="T58" fmla="*/ 498 w 536"/>
                  <a:gd name="T59" fmla="*/ 290 h 290"/>
                  <a:gd name="T60" fmla="*/ 482 w 536"/>
                  <a:gd name="T61" fmla="*/ 286 h 290"/>
                  <a:gd name="T62" fmla="*/ 480 w 536"/>
                  <a:gd name="T63" fmla="*/ 284 h 290"/>
                  <a:gd name="T64" fmla="*/ 472 w 536"/>
                  <a:gd name="T65" fmla="*/ 278 h 290"/>
                  <a:gd name="T66" fmla="*/ 466 w 536"/>
                  <a:gd name="T67" fmla="*/ 274 h 290"/>
                  <a:gd name="T68" fmla="*/ 456 w 536"/>
                  <a:gd name="T69" fmla="*/ 264 h 290"/>
                  <a:gd name="T70" fmla="*/ 438 w 536"/>
                  <a:gd name="T71" fmla="*/ 236 h 290"/>
                  <a:gd name="T72" fmla="*/ 430 w 536"/>
                  <a:gd name="T73" fmla="*/ 220 h 290"/>
                  <a:gd name="T74" fmla="*/ 432 w 536"/>
                  <a:gd name="T75" fmla="*/ 212 h 290"/>
                  <a:gd name="T76" fmla="*/ 418 w 536"/>
                  <a:gd name="T77" fmla="*/ 186 h 290"/>
                  <a:gd name="T78" fmla="*/ 402 w 536"/>
                  <a:gd name="T79" fmla="*/ 160 h 290"/>
                  <a:gd name="T80" fmla="*/ 376 w 536"/>
                  <a:gd name="T81" fmla="*/ 130 h 290"/>
                  <a:gd name="T82" fmla="*/ 366 w 536"/>
                  <a:gd name="T83" fmla="*/ 120 h 290"/>
                  <a:gd name="T84" fmla="*/ 320 w 536"/>
                  <a:gd name="T85" fmla="*/ 100 h 290"/>
                  <a:gd name="T86" fmla="*/ 268 w 536"/>
                  <a:gd name="T87" fmla="*/ 92 h 290"/>
                  <a:gd name="T88" fmla="*/ 250 w 536"/>
                  <a:gd name="T89" fmla="*/ 92 h 290"/>
                  <a:gd name="T90" fmla="*/ 216 w 536"/>
                  <a:gd name="T91" fmla="*/ 98 h 290"/>
                  <a:gd name="T92" fmla="*/ 198 w 536"/>
                  <a:gd name="T93" fmla="*/ 102 h 290"/>
                  <a:gd name="T94" fmla="*/ 186 w 536"/>
                  <a:gd name="T95" fmla="*/ 112 h 290"/>
                  <a:gd name="T96" fmla="*/ 160 w 536"/>
                  <a:gd name="T97" fmla="*/ 130 h 290"/>
                  <a:gd name="T98" fmla="*/ 136 w 536"/>
                  <a:gd name="T99" fmla="*/ 152 h 290"/>
                  <a:gd name="T100" fmla="*/ 114 w 536"/>
                  <a:gd name="T101" fmla="*/ 184 h 290"/>
                  <a:gd name="T102" fmla="*/ 104 w 536"/>
                  <a:gd name="T103" fmla="*/ 216 h 290"/>
                  <a:gd name="T104" fmla="*/ 102 w 536"/>
                  <a:gd name="T105" fmla="*/ 222 h 290"/>
                  <a:gd name="T106" fmla="*/ 98 w 536"/>
                  <a:gd name="T107" fmla="*/ 238 h 290"/>
                  <a:gd name="T108" fmla="*/ 80 w 536"/>
                  <a:gd name="T109" fmla="*/ 264 h 290"/>
                  <a:gd name="T110" fmla="*/ 70 w 536"/>
                  <a:gd name="T111" fmla="*/ 274 h 290"/>
                  <a:gd name="T112" fmla="*/ 62 w 536"/>
                  <a:gd name="T113" fmla="*/ 278 h 290"/>
                  <a:gd name="T114" fmla="*/ 56 w 536"/>
                  <a:gd name="T115" fmla="*/ 284 h 290"/>
                  <a:gd name="T116" fmla="*/ 54 w 536"/>
                  <a:gd name="T117" fmla="*/ 286 h 290"/>
                  <a:gd name="T118" fmla="*/ 40 w 536"/>
                  <a:gd name="T119" fmla="*/ 29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6" h="290">
                    <a:moveTo>
                      <a:pt x="40" y="290"/>
                    </a:moveTo>
                    <a:lnTo>
                      <a:pt x="40" y="290"/>
                    </a:lnTo>
                    <a:lnTo>
                      <a:pt x="28" y="288"/>
                    </a:lnTo>
                    <a:lnTo>
                      <a:pt x="22" y="286"/>
                    </a:lnTo>
                    <a:lnTo>
                      <a:pt x="18" y="284"/>
                    </a:lnTo>
                    <a:lnTo>
                      <a:pt x="18" y="284"/>
                    </a:lnTo>
                    <a:lnTo>
                      <a:pt x="10" y="278"/>
                    </a:lnTo>
                    <a:lnTo>
                      <a:pt x="4" y="270"/>
                    </a:lnTo>
                    <a:lnTo>
                      <a:pt x="0" y="258"/>
                    </a:lnTo>
                    <a:lnTo>
                      <a:pt x="0" y="244"/>
                    </a:lnTo>
                    <a:lnTo>
                      <a:pt x="0" y="244"/>
                    </a:lnTo>
                    <a:lnTo>
                      <a:pt x="4" y="216"/>
                    </a:lnTo>
                    <a:lnTo>
                      <a:pt x="10" y="186"/>
                    </a:lnTo>
                    <a:lnTo>
                      <a:pt x="20" y="160"/>
                    </a:lnTo>
                    <a:lnTo>
                      <a:pt x="34" y="134"/>
                    </a:lnTo>
                    <a:lnTo>
                      <a:pt x="34" y="134"/>
                    </a:lnTo>
                    <a:lnTo>
                      <a:pt x="44" y="114"/>
                    </a:lnTo>
                    <a:lnTo>
                      <a:pt x="58" y="96"/>
                    </a:lnTo>
                    <a:lnTo>
                      <a:pt x="70" y="80"/>
                    </a:lnTo>
                    <a:lnTo>
                      <a:pt x="86" y="66"/>
                    </a:lnTo>
                    <a:lnTo>
                      <a:pt x="102" y="54"/>
                    </a:lnTo>
                    <a:lnTo>
                      <a:pt x="118" y="42"/>
                    </a:lnTo>
                    <a:lnTo>
                      <a:pt x="136" y="32"/>
                    </a:lnTo>
                    <a:lnTo>
                      <a:pt x="154" y="24"/>
                    </a:lnTo>
                    <a:lnTo>
                      <a:pt x="154" y="24"/>
                    </a:lnTo>
                    <a:lnTo>
                      <a:pt x="180" y="14"/>
                    </a:lnTo>
                    <a:lnTo>
                      <a:pt x="208" y="6"/>
                    </a:lnTo>
                    <a:lnTo>
                      <a:pt x="238" y="2"/>
                    </a:lnTo>
                    <a:lnTo>
                      <a:pt x="268" y="0"/>
                    </a:lnTo>
                    <a:lnTo>
                      <a:pt x="268" y="0"/>
                    </a:lnTo>
                    <a:lnTo>
                      <a:pt x="292" y="2"/>
                    </a:lnTo>
                    <a:lnTo>
                      <a:pt x="318" y="4"/>
                    </a:lnTo>
                    <a:lnTo>
                      <a:pt x="342" y="10"/>
                    </a:lnTo>
                    <a:lnTo>
                      <a:pt x="364" y="18"/>
                    </a:lnTo>
                    <a:lnTo>
                      <a:pt x="388" y="26"/>
                    </a:lnTo>
                    <a:lnTo>
                      <a:pt x="410" y="38"/>
                    </a:lnTo>
                    <a:lnTo>
                      <a:pt x="430" y="52"/>
                    </a:lnTo>
                    <a:lnTo>
                      <a:pt x="448" y="66"/>
                    </a:lnTo>
                    <a:lnTo>
                      <a:pt x="448" y="66"/>
                    </a:lnTo>
                    <a:lnTo>
                      <a:pt x="468" y="86"/>
                    </a:lnTo>
                    <a:lnTo>
                      <a:pt x="484" y="104"/>
                    </a:lnTo>
                    <a:lnTo>
                      <a:pt x="498" y="126"/>
                    </a:lnTo>
                    <a:lnTo>
                      <a:pt x="510" y="146"/>
                    </a:lnTo>
                    <a:lnTo>
                      <a:pt x="520" y="170"/>
                    </a:lnTo>
                    <a:lnTo>
                      <a:pt x="528" y="192"/>
                    </a:lnTo>
                    <a:lnTo>
                      <a:pt x="532" y="216"/>
                    </a:lnTo>
                    <a:lnTo>
                      <a:pt x="536" y="242"/>
                    </a:lnTo>
                    <a:lnTo>
                      <a:pt x="536" y="242"/>
                    </a:lnTo>
                    <a:lnTo>
                      <a:pt x="536" y="252"/>
                    </a:lnTo>
                    <a:lnTo>
                      <a:pt x="534" y="262"/>
                    </a:lnTo>
                    <a:lnTo>
                      <a:pt x="530" y="270"/>
                    </a:lnTo>
                    <a:lnTo>
                      <a:pt x="526" y="276"/>
                    </a:lnTo>
                    <a:lnTo>
                      <a:pt x="526" y="276"/>
                    </a:lnTo>
                    <a:lnTo>
                      <a:pt x="522" y="282"/>
                    </a:lnTo>
                    <a:lnTo>
                      <a:pt x="516" y="284"/>
                    </a:lnTo>
                    <a:lnTo>
                      <a:pt x="516" y="284"/>
                    </a:lnTo>
                    <a:lnTo>
                      <a:pt x="514" y="286"/>
                    </a:lnTo>
                    <a:lnTo>
                      <a:pt x="508" y="288"/>
                    </a:lnTo>
                    <a:lnTo>
                      <a:pt x="498" y="290"/>
                    </a:lnTo>
                    <a:lnTo>
                      <a:pt x="498" y="290"/>
                    </a:lnTo>
                    <a:lnTo>
                      <a:pt x="488" y="288"/>
                    </a:lnTo>
                    <a:lnTo>
                      <a:pt x="482" y="286"/>
                    </a:lnTo>
                    <a:lnTo>
                      <a:pt x="480" y="284"/>
                    </a:lnTo>
                    <a:lnTo>
                      <a:pt x="480" y="284"/>
                    </a:lnTo>
                    <a:lnTo>
                      <a:pt x="476" y="282"/>
                    </a:lnTo>
                    <a:lnTo>
                      <a:pt x="472" y="278"/>
                    </a:lnTo>
                    <a:lnTo>
                      <a:pt x="468" y="276"/>
                    </a:lnTo>
                    <a:lnTo>
                      <a:pt x="466" y="274"/>
                    </a:lnTo>
                    <a:lnTo>
                      <a:pt x="466" y="274"/>
                    </a:lnTo>
                    <a:lnTo>
                      <a:pt x="456" y="264"/>
                    </a:lnTo>
                    <a:lnTo>
                      <a:pt x="446" y="252"/>
                    </a:lnTo>
                    <a:lnTo>
                      <a:pt x="438" y="236"/>
                    </a:lnTo>
                    <a:lnTo>
                      <a:pt x="430" y="220"/>
                    </a:lnTo>
                    <a:lnTo>
                      <a:pt x="430" y="220"/>
                    </a:lnTo>
                    <a:lnTo>
                      <a:pt x="430" y="216"/>
                    </a:lnTo>
                    <a:lnTo>
                      <a:pt x="432" y="212"/>
                    </a:lnTo>
                    <a:lnTo>
                      <a:pt x="432" y="212"/>
                    </a:lnTo>
                    <a:lnTo>
                      <a:pt x="418" y="186"/>
                    </a:lnTo>
                    <a:lnTo>
                      <a:pt x="402" y="160"/>
                    </a:lnTo>
                    <a:lnTo>
                      <a:pt x="402" y="160"/>
                    </a:lnTo>
                    <a:lnTo>
                      <a:pt x="386" y="138"/>
                    </a:lnTo>
                    <a:lnTo>
                      <a:pt x="376" y="130"/>
                    </a:lnTo>
                    <a:lnTo>
                      <a:pt x="366" y="120"/>
                    </a:lnTo>
                    <a:lnTo>
                      <a:pt x="366" y="120"/>
                    </a:lnTo>
                    <a:lnTo>
                      <a:pt x="342" y="108"/>
                    </a:lnTo>
                    <a:lnTo>
                      <a:pt x="320" y="100"/>
                    </a:lnTo>
                    <a:lnTo>
                      <a:pt x="294" y="94"/>
                    </a:lnTo>
                    <a:lnTo>
                      <a:pt x="268" y="92"/>
                    </a:lnTo>
                    <a:lnTo>
                      <a:pt x="268" y="92"/>
                    </a:lnTo>
                    <a:lnTo>
                      <a:pt x="250" y="92"/>
                    </a:lnTo>
                    <a:lnTo>
                      <a:pt x="232" y="94"/>
                    </a:lnTo>
                    <a:lnTo>
                      <a:pt x="216" y="98"/>
                    </a:lnTo>
                    <a:lnTo>
                      <a:pt x="198" y="102"/>
                    </a:lnTo>
                    <a:lnTo>
                      <a:pt x="198" y="102"/>
                    </a:lnTo>
                    <a:lnTo>
                      <a:pt x="192" y="106"/>
                    </a:lnTo>
                    <a:lnTo>
                      <a:pt x="186" y="112"/>
                    </a:lnTo>
                    <a:lnTo>
                      <a:pt x="186" y="112"/>
                    </a:lnTo>
                    <a:lnTo>
                      <a:pt x="160" y="130"/>
                    </a:lnTo>
                    <a:lnTo>
                      <a:pt x="136" y="152"/>
                    </a:lnTo>
                    <a:lnTo>
                      <a:pt x="136" y="152"/>
                    </a:lnTo>
                    <a:lnTo>
                      <a:pt x="124" y="168"/>
                    </a:lnTo>
                    <a:lnTo>
                      <a:pt x="114" y="184"/>
                    </a:lnTo>
                    <a:lnTo>
                      <a:pt x="108" y="200"/>
                    </a:lnTo>
                    <a:lnTo>
                      <a:pt x="104" y="216"/>
                    </a:lnTo>
                    <a:lnTo>
                      <a:pt x="104" y="216"/>
                    </a:lnTo>
                    <a:lnTo>
                      <a:pt x="102" y="222"/>
                    </a:lnTo>
                    <a:lnTo>
                      <a:pt x="102" y="222"/>
                    </a:lnTo>
                    <a:lnTo>
                      <a:pt x="98" y="238"/>
                    </a:lnTo>
                    <a:lnTo>
                      <a:pt x="88" y="252"/>
                    </a:lnTo>
                    <a:lnTo>
                      <a:pt x="80" y="264"/>
                    </a:lnTo>
                    <a:lnTo>
                      <a:pt x="70" y="274"/>
                    </a:lnTo>
                    <a:lnTo>
                      <a:pt x="70" y="274"/>
                    </a:lnTo>
                    <a:lnTo>
                      <a:pt x="66" y="276"/>
                    </a:lnTo>
                    <a:lnTo>
                      <a:pt x="62" y="278"/>
                    </a:lnTo>
                    <a:lnTo>
                      <a:pt x="58" y="282"/>
                    </a:lnTo>
                    <a:lnTo>
                      <a:pt x="56" y="284"/>
                    </a:lnTo>
                    <a:lnTo>
                      <a:pt x="56" y="284"/>
                    </a:lnTo>
                    <a:lnTo>
                      <a:pt x="54" y="286"/>
                    </a:lnTo>
                    <a:lnTo>
                      <a:pt x="50" y="288"/>
                    </a:lnTo>
                    <a:lnTo>
                      <a:pt x="40" y="290"/>
                    </a:lnTo>
                  </a:path>
                </a:pathLst>
              </a:custGeom>
              <a:noFill/>
              <a:ln>
                <a:noFill/>
              </a:ln>
            </p:spPr>
            <p:txBody>
              <a:bodyPr vert="horz" wrap="square" lIns="91440" tIns="45720" rIns="91440" bIns="45720" numCol="1" anchor="t" anchorCtr="0" compatLnSpc="1"/>
              <a:lstStyle/>
              <a:p>
                <a:endParaRPr lang="zh-CN" altLang="en-US"/>
              </a:p>
            </p:txBody>
          </p:sp>
          <p:sp>
            <p:nvSpPr>
              <p:cNvPr id="859" name="Freeform 238"/>
              <p:cNvSpPr/>
              <p:nvPr/>
            </p:nvSpPr>
            <p:spPr bwMode="auto">
              <a:xfrm>
                <a:off x="2623" y="3271"/>
                <a:ext cx="536" cy="290"/>
              </a:xfrm>
              <a:custGeom>
                <a:avLst/>
                <a:gdLst>
                  <a:gd name="T0" fmla="*/ 268 w 536"/>
                  <a:gd name="T1" fmla="*/ 0 h 290"/>
                  <a:gd name="T2" fmla="*/ 208 w 536"/>
                  <a:gd name="T3" fmla="*/ 6 h 290"/>
                  <a:gd name="T4" fmla="*/ 154 w 536"/>
                  <a:gd name="T5" fmla="*/ 22 h 290"/>
                  <a:gd name="T6" fmla="*/ 136 w 536"/>
                  <a:gd name="T7" fmla="*/ 30 h 290"/>
                  <a:gd name="T8" fmla="*/ 100 w 536"/>
                  <a:gd name="T9" fmla="*/ 52 h 290"/>
                  <a:gd name="T10" fmla="*/ 70 w 536"/>
                  <a:gd name="T11" fmla="*/ 80 h 290"/>
                  <a:gd name="T12" fmla="*/ 44 w 536"/>
                  <a:gd name="T13" fmla="*/ 114 h 290"/>
                  <a:gd name="T14" fmla="*/ 34 w 536"/>
                  <a:gd name="T15" fmla="*/ 132 h 290"/>
                  <a:gd name="T16" fmla="*/ 10 w 536"/>
                  <a:gd name="T17" fmla="*/ 186 h 290"/>
                  <a:gd name="T18" fmla="*/ 0 w 536"/>
                  <a:gd name="T19" fmla="*/ 246 h 290"/>
                  <a:gd name="T20" fmla="*/ 0 w 536"/>
                  <a:gd name="T21" fmla="*/ 258 h 290"/>
                  <a:gd name="T22" fmla="*/ 10 w 536"/>
                  <a:gd name="T23" fmla="*/ 278 h 290"/>
                  <a:gd name="T24" fmla="*/ 18 w 536"/>
                  <a:gd name="T25" fmla="*/ 284 h 290"/>
                  <a:gd name="T26" fmla="*/ 28 w 536"/>
                  <a:gd name="T27" fmla="*/ 288 h 290"/>
                  <a:gd name="T28" fmla="*/ 40 w 536"/>
                  <a:gd name="T29" fmla="*/ 290 h 290"/>
                  <a:gd name="T30" fmla="*/ 54 w 536"/>
                  <a:gd name="T31" fmla="*/ 286 h 290"/>
                  <a:gd name="T32" fmla="*/ 56 w 536"/>
                  <a:gd name="T33" fmla="*/ 284 h 290"/>
                  <a:gd name="T34" fmla="*/ 62 w 536"/>
                  <a:gd name="T35" fmla="*/ 280 h 290"/>
                  <a:gd name="T36" fmla="*/ 70 w 536"/>
                  <a:gd name="T37" fmla="*/ 274 h 290"/>
                  <a:gd name="T38" fmla="*/ 80 w 536"/>
                  <a:gd name="T39" fmla="*/ 266 h 290"/>
                  <a:gd name="T40" fmla="*/ 98 w 536"/>
                  <a:gd name="T41" fmla="*/ 240 h 290"/>
                  <a:gd name="T42" fmla="*/ 102 w 536"/>
                  <a:gd name="T43" fmla="*/ 224 h 290"/>
                  <a:gd name="T44" fmla="*/ 104 w 536"/>
                  <a:gd name="T45" fmla="*/ 216 h 290"/>
                  <a:gd name="T46" fmla="*/ 114 w 536"/>
                  <a:gd name="T47" fmla="*/ 184 h 290"/>
                  <a:gd name="T48" fmla="*/ 136 w 536"/>
                  <a:gd name="T49" fmla="*/ 152 h 290"/>
                  <a:gd name="T50" fmla="*/ 160 w 536"/>
                  <a:gd name="T51" fmla="*/ 132 h 290"/>
                  <a:gd name="T52" fmla="*/ 186 w 536"/>
                  <a:gd name="T53" fmla="*/ 112 h 290"/>
                  <a:gd name="T54" fmla="*/ 198 w 536"/>
                  <a:gd name="T55" fmla="*/ 104 h 290"/>
                  <a:gd name="T56" fmla="*/ 216 w 536"/>
                  <a:gd name="T57" fmla="*/ 98 h 290"/>
                  <a:gd name="T58" fmla="*/ 250 w 536"/>
                  <a:gd name="T59" fmla="*/ 92 h 290"/>
                  <a:gd name="T60" fmla="*/ 268 w 536"/>
                  <a:gd name="T61" fmla="*/ 92 h 290"/>
                  <a:gd name="T62" fmla="*/ 320 w 536"/>
                  <a:gd name="T63" fmla="*/ 100 h 290"/>
                  <a:gd name="T64" fmla="*/ 366 w 536"/>
                  <a:gd name="T65" fmla="*/ 122 h 290"/>
                  <a:gd name="T66" fmla="*/ 376 w 536"/>
                  <a:gd name="T67" fmla="*/ 130 h 290"/>
                  <a:gd name="T68" fmla="*/ 402 w 536"/>
                  <a:gd name="T69" fmla="*/ 162 h 290"/>
                  <a:gd name="T70" fmla="*/ 418 w 536"/>
                  <a:gd name="T71" fmla="*/ 186 h 290"/>
                  <a:gd name="T72" fmla="*/ 430 w 536"/>
                  <a:gd name="T73" fmla="*/ 214 h 290"/>
                  <a:gd name="T74" fmla="*/ 430 w 536"/>
                  <a:gd name="T75" fmla="*/ 222 h 290"/>
                  <a:gd name="T76" fmla="*/ 436 w 536"/>
                  <a:gd name="T77" fmla="*/ 238 h 290"/>
                  <a:gd name="T78" fmla="*/ 456 w 536"/>
                  <a:gd name="T79" fmla="*/ 266 h 290"/>
                  <a:gd name="T80" fmla="*/ 466 w 536"/>
                  <a:gd name="T81" fmla="*/ 274 h 290"/>
                  <a:gd name="T82" fmla="*/ 472 w 536"/>
                  <a:gd name="T83" fmla="*/ 280 h 290"/>
                  <a:gd name="T84" fmla="*/ 480 w 536"/>
                  <a:gd name="T85" fmla="*/ 284 h 290"/>
                  <a:gd name="T86" fmla="*/ 482 w 536"/>
                  <a:gd name="T87" fmla="*/ 286 h 290"/>
                  <a:gd name="T88" fmla="*/ 498 w 536"/>
                  <a:gd name="T89" fmla="*/ 290 h 290"/>
                  <a:gd name="T90" fmla="*/ 508 w 536"/>
                  <a:gd name="T91" fmla="*/ 288 h 290"/>
                  <a:gd name="T92" fmla="*/ 516 w 536"/>
                  <a:gd name="T93" fmla="*/ 284 h 290"/>
                  <a:gd name="T94" fmla="*/ 522 w 536"/>
                  <a:gd name="T95" fmla="*/ 284 h 290"/>
                  <a:gd name="T96" fmla="*/ 526 w 536"/>
                  <a:gd name="T97" fmla="*/ 278 h 290"/>
                  <a:gd name="T98" fmla="*/ 534 w 536"/>
                  <a:gd name="T99" fmla="*/ 262 h 290"/>
                  <a:gd name="T100" fmla="*/ 536 w 536"/>
                  <a:gd name="T101" fmla="*/ 242 h 290"/>
                  <a:gd name="T102" fmla="*/ 534 w 536"/>
                  <a:gd name="T103" fmla="*/ 218 h 290"/>
                  <a:gd name="T104" fmla="*/ 520 w 536"/>
                  <a:gd name="T105" fmla="*/ 170 h 290"/>
                  <a:gd name="T106" fmla="*/ 498 w 536"/>
                  <a:gd name="T107" fmla="*/ 126 h 290"/>
                  <a:gd name="T108" fmla="*/ 468 w 536"/>
                  <a:gd name="T109" fmla="*/ 84 h 290"/>
                  <a:gd name="T110" fmla="*/ 448 w 536"/>
                  <a:gd name="T111" fmla="*/ 66 h 290"/>
                  <a:gd name="T112" fmla="*/ 410 w 536"/>
                  <a:gd name="T113" fmla="*/ 38 h 290"/>
                  <a:gd name="T114" fmla="*/ 364 w 536"/>
                  <a:gd name="T115" fmla="*/ 16 h 290"/>
                  <a:gd name="T116" fmla="*/ 318 w 536"/>
                  <a:gd name="T117" fmla="*/ 4 h 290"/>
                  <a:gd name="T118" fmla="*/ 268 w 536"/>
                  <a:gd name="T119"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6" h="290">
                    <a:moveTo>
                      <a:pt x="268" y="0"/>
                    </a:moveTo>
                    <a:lnTo>
                      <a:pt x="268" y="0"/>
                    </a:lnTo>
                    <a:lnTo>
                      <a:pt x="238" y="2"/>
                    </a:lnTo>
                    <a:lnTo>
                      <a:pt x="208" y="6"/>
                    </a:lnTo>
                    <a:lnTo>
                      <a:pt x="180" y="14"/>
                    </a:lnTo>
                    <a:lnTo>
                      <a:pt x="154" y="22"/>
                    </a:lnTo>
                    <a:lnTo>
                      <a:pt x="154" y="22"/>
                    </a:lnTo>
                    <a:lnTo>
                      <a:pt x="136" y="30"/>
                    </a:lnTo>
                    <a:lnTo>
                      <a:pt x="118" y="40"/>
                    </a:lnTo>
                    <a:lnTo>
                      <a:pt x="100" y="52"/>
                    </a:lnTo>
                    <a:lnTo>
                      <a:pt x="86" y="66"/>
                    </a:lnTo>
                    <a:lnTo>
                      <a:pt x="70" y="80"/>
                    </a:lnTo>
                    <a:lnTo>
                      <a:pt x="56" y="96"/>
                    </a:lnTo>
                    <a:lnTo>
                      <a:pt x="44" y="114"/>
                    </a:lnTo>
                    <a:lnTo>
                      <a:pt x="34" y="132"/>
                    </a:lnTo>
                    <a:lnTo>
                      <a:pt x="34" y="132"/>
                    </a:lnTo>
                    <a:lnTo>
                      <a:pt x="20" y="160"/>
                    </a:lnTo>
                    <a:lnTo>
                      <a:pt x="10" y="186"/>
                    </a:lnTo>
                    <a:lnTo>
                      <a:pt x="4" y="216"/>
                    </a:lnTo>
                    <a:lnTo>
                      <a:pt x="0" y="246"/>
                    </a:lnTo>
                    <a:lnTo>
                      <a:pt x="0" y="246"/>
                    </a:lnTo>
                    <a:lnTo>
                      <a:pt x="0" y="258"/>
                    </a:lnTo>
                    <a:lnTo>
                      <a:pt x="4" y="270"/>
                    </a:lnTo>
                    <a:lnTo>
                      <a:pt x="10" y="278"/>
                    </a:lnTo>
                    <a:lnTo>
                      <a:pt x="18" y="284"/>
                    </a:lnTo>
                    <a:lnTo>
                      <a:pt x="18" y="284"/>
                    </a:lnTo>
                    <a:lnTo>
                      <a:pt x="22" y="286"/>
                    </a:lnTo>
                    <a:lnTo>
                      <a:pt x="28" y="288"/>
                    </a:lnTo>
                    <a:lnTo>
                      <a:pt x="40" y="290"/>
                    </a:lnTo>
                    <a:lnTo>
                      <a:pt x="40" y="290"/>
                    </a:lnTo>
                    <a:lnTo>
                      <a:pt x="50" y="288"/>
                    </a:lnTo>
                    <a:lnTo>
                      <a:pt x="54" y="286"/>
                    </a:lnTo>
                    <a:lnTo>
                      <a:pt x="56" y="284"/>
                    </a:lnTo>
                    <a:lnTo>
                      <a:pt x="56" y="284"/>
                    </a:lnTo>
                    <a:lnTo>
                      <a:pt x="58" y="282"/>
                    </a:lnTo>
                    <a:lnTo>
                      <a:pt x="62" y="280"/>
                    </a:lnTo>
                    <a:lnTo>
                      <a:pt x="68" y="278"/>
                    </a:lnTo>
                    <a:lnTo>
                      <a:pt x="70" y="274"/>
                    </a:lnTo>
                    <a:lnTo>
                      <a:pt x="70" y="274"/>
                    </a:lnTo>
                    <a:lnTo>
                      <a:pt x="80" y="266"/>
                    </a:lnTo>
                    <a:lnTo>
                      <a:pt x="90" y="254"/>
                    </a:lnTo>
                    <a:lnTo>
                      <a:pt x="98" y="240"/>
                    </a:lnTo>
                    <a:lnTo>
                      <a:pt x="102" y="224"/>
                    </a:lnTo>
                    <a:lnTo>
                      <a:pt x="102" y="224"/>
                    </a:lnTo>
                    <a:lnTo>
                      <a:pt x="104" y="216"/>
                    </a:lnTo>
                    <a:lnTo>
                      <a:pt x="104" y="216"/>
                    </a:lnTo>
                    <a:lnTo>
                      <a:pt x="108" y="200"/>
                    </a:lnTo>
                    <a:lnTo>
                      <a:pt x="114" y="184"/>
                    </a:lnTo>
                    <a:lnTo>
                      <a:pt x="124" y="168"/>
                    </a:lnTo>
                    <a:lnTo>
                      <a:pt x="136" y="152"/>
                    </a:lnTo>
                    <a:lnTo>
                      <a:pt x="136" y="152"/>
                    </a:lnTo>
                    <a:lnTo>
                      <a:pt x="160" y="132"/>
                    </a:lnTo>
                    <a:lnTo>
                      <a:pt x="186" y="112"/>
                    </a:lnTo>
                    <a:lnTo>
                      <a:pt x="186" y="112"/>
                    </a:lnTo>
                    <a:lnTo>
                      <a:pt x="192" y="108"/>
                    </a:lnTo>
                    <a:lnTo>
                      <a:pt x="198" y="104"/>
                    </a:lnTo>
                    <a:lnTo>
                      <a:pt x="198" y="104"/>
                    </a:lnTo>
                    <a:lnTo>
                      <a:pt x="216" y="98"/>
                    </a:lnTo>
                    <a:lnTo>
                      <a:pt x="232" y="94"/>
                    </a:lnTo>
                    <a:lnTo>
                      <a:pt x="250" y="92"/>
                    </a:lnTo>
                    <a:lnTo>
                      <a:pt x="268" y="92"/>
                    </a:lnTo>
                    <a:lnTo>
                      <a:pt x="268" y="92"/>
                    </a:lnTo>
                    <a:lnTo>
                      <a:pt x="294" y="94"/>
                    </a:lnTo>
                    <a:lnTo>
                      <a:pt x="320" y="100"/>
                    </a:lnTo>
                    <a:lnTo>
                      <a:pt x="342" y="108"/>
                    </a:lnTo>
                    <a:lnTo>
                      <a:pt x="366" y="122"/>
                    </a:lnTo>
                    <a:lnTo>
                      <a:pt x="366" y="122"/>
                    </a:lnTo>
                    <a:lnTo>
                      <a:pt x="376" y="130"/>
                    </a:lnTo>
                    <a:lnTo>
                      <a:pt x="386" y="140"/>
                    </a:lnTo>
                    <a:lnTo>
                      <a:pt x="402" y="162"/>
                    </a:lnTo>
                    <a:lnTo>
                      <a:pt x="402" y="162"/>
                    </a:lnTo>
                    <a:lnTo>
                      <a:pt x="418" y="186"/>
                    </a:lnTo>
                    <a:lnTo>
                      <a:pt x="430" y="214"/>
                    </a:lnTo>
                    <a:lnTo>
                      <a:pt x="430" y="214"/>
                    </a:lnTo>
                    <a:lnTo>
                      <a:pt x="430" y="218"/>
                    </a:lnTo>
                    <a:lnTo>
                      <a:pt x="430" y="222"/>
                    </a:lnTo>
                    <a:lnTo>
                      <a:pt x="430" y="222"/>
                    </a:lnTo>
                    <a:lnTo>
                      <a:pt x="436" y="238"/>
                    </a:lnTo>
                    <a:lnTo>
                      <a:pt x="446" y="252"/>
                    </a:lnTo>
                    <a:lnTo>
                      <a:pt x="456" y="266"/>
                    </a:lnTo>
                    <a:lnTo>
                      <a:pt x="466" y="274"/>
                    </a:lnTo>
                    <a:lnTo>
                      <a:pt x="466" y="274"/>
                    </a:lnTo>
                    <a:lnTo>
                      <a:pt x="468" y="278"/>
                    </a:lnTo>
                    <a:lnTo>
                      <a:pt x="472" y="280"/>
                    </a:lnTo>
                    <a:lnTo>
                      <a:pt x="476" y="282"/>
                    </a:lnTo>
                    <a:lnTo>
                      <a:pt x="480" y="284"/>
                    </a:lnTo>
                    <a:lnTo>
                      <a:pt x="480" y="284"/>
                    </a:lnTo>
                    <a:lnTo>
                      <a:pt x="482" y="286"/>
                    </a:lnTo>
                    <a:lnTo>
                      <a:pt x="488" y="288"/>
                    </a:lnTo>
                    <a:lnTo>
                      <a:pt x="498" y="290"/>
                    </a:lnTo>
                    <a:lnTo>
                      <a:pt x="498" y="290"/>
                    </a:lnTo>
                    <a:lnTo>
                      <a:pt x="508" y="288"/>
                    </a:lnTo>
                    <a:lnTo>
                      <a:pt x="514" y="286"/>
                    </a:lnTo>
                    <a:lnTo>
                      <a:pt x="516" y="284"/>
                    </a:lnTo>
                    <a:lnTo>
                      <a:pt x="516" y="284"/>
                    </a:lnTo>
                    <a:lnTo>
                      <a:pt x="522" y="284"/>
                    </a:lnTo>
                    <a:lnTo>
                      <a:pt x="526" y="278"/>
                    </a:lnTo>
                    <a:lnTo>
                      <a:pt x="526" y="278"/>
                    </a:lnTo>
                    <a:lnTo>
                      <a:pt x="530" y="270"/>
                    </a:lnTo>
                    <a:lnTo>
                      <a:pt x="534" y="262"/>
                    </a:lnTo>
                    <a:lnTo>
                      <a:pt x="536" y="254"/>
                    </a:lnTo>
                    <a:lnTo>
                      <a:pt x="536" y="242"/>
                    </a:lnTo>
                    <a:lnTo>
                      <a:pt x="536" y="242"/>
                    </a:lnTo>
                    <a:lnTo>
                      <a:pt x="534" y="218"/>
                    </a:lnTo>
                    <a:lnTo>
                      <a:pt x="528" y="192"/>
                    </a:lnTo>
                    <a:lnTo>
                      <a:pt x="520" y="170"/>
                    </a:lnTo>
                    <a:lnTo>
                      <a:pt x="510" y="146"/>
                    </a:lnTo>
                    <a:lnTo>
                      <a:pt x="498" y="126"/>
                    </a:lnTo>
                    <a:lnTo>
                      <a:pt x="484" y="104"/>
                    </a:lnTo>
                    <a:lnTo>
                      <a:pt x="468" y="84"/>
                    </a:lnTo>
                    <a:lnTo>
                      <a:pt x="448" y="66"/>
                    </a:lnTo>
                    <a:lnTo>
                      <a:pt x="448" y="66"/>
                    </a:lnTo>
                    <a:lnTo>
                      <a:pt x="430" y="50"/>
                    </a:lnTo>
                    <a:lnTo>
                      <a:pt x="410" y="38"/>
                    </a:lnTo>
                    <a:lnTo>
                      <a:pt x="388" y="26"/>
                    </a:lnTo>
                    <a:lnTo>
                      <a:pt x="364" y="16"/>
                    </a:lnTo>
                    <a:lnTo>
                      <a:pt x="342" y="10"/>
                    </a:lnTo>
                    <a:lnTo>
                      <a:pt x="318" y="4"/>
                    </a:lnTo>
                    <a:lnTo>
                      <a:pt x="292" y="0"/>
                    </a:lnTo>
                    <a:lnTo>
                      <a:pt x="268" y="0"/>
                    </a:lnTo>
                  </a:path>
                </a:pathLst>
              </a:custGeom>
              <a:noFill/>
              <a:ln>
                <a:noFill/>
              </a:ln>
            </p:spPr>
            <p:txBody>
              <a:bodyPr vert="horz" wrap="square" lIns="91440" tIns="45720" rIns="91440" bIns="45720" numCol="1" anchor="t" anchorCtr="0" compatLnSpc="1"/>
              <a:lstStyle/>
              <a:p>
                <a:endParaRPr lang="zh-CN" altLang="en-US"/>
              </a:p>
            </p:txBody>
          </p:sp>
          <p:sp>
            <p:nvSpPr>
              <p:cNvPr id="860" name="Freeform 239"/>
              <p:cNvSpPr>
                <a:spLocks noEditPoints="1"/>
              </p:cNvSpPr>
              <p:nvPr/>
            </p:nvSpPr>
            <p:spPr bwMode="auto">
              <a:xfrm>
                <a:off x="2623" y="3271"/>
                <a:ext cx="536" cy="290"/>
              </a:xfrm>
              <a:custGeom>
                <a:avLst/>
                <a:gdLst>
                  <a:gd name="T0" fmla="*/ 22 w 536"/>
                  <a:gd name="T1" fmla="*/ 284 h 290"/>
                  <a:gd name="T2" fmla="*/ 4 w 536"/>
                  <a:gd name="T3" fmla="*/ 268 h 290"/>
                  <a:gd name="T4" fmla="*/ 4 w 536"/>
                  <a:gd name="T5" fmla="*/ 214 h 290"/>
                  <a:gd name="T6" fmla="*/ 34 w 536"/>
                  <a:gd name="T7" fmla="*/ 134 h 290"/>
                  <a:gd name="T8" fmla="*/ 86 w 536"/>
                  <a:gd name="T9" fmla="*/ 66 h 290"/>
                  <a:gd name="T10" fmla="*/ 154 w 536"/>
                  <a:gd name="T11" fmla="*/ 24 h 290"/>
                  <a:gd name="T12" fmla="*/ 238 w 536"/>
                  <a:gd name="T13" fmla="*/ 2 h 290"/>
                  <a:gd name="T14" fmla="*/ 318 w 536"/>
                  <a:gd name="T15" fmla="*/ 4 h 290"/>
                  <a:gd name="T16" fmla="*/ 408 w 536"/>
                  <a:gd name="T17" fmla="*/ 38 h 290"/>
                  <a:gd name="T18" fmla="*/ 466 w 536"/>
                  <a:gd name="T19" fmla="*/ 86 h 290"/>
                  <a:gd name="T20" fmla="*/ 520 w 536"/>
                  <a:gd name="T21" fmla="*/ 170 h 290"/>
                  <a:gd name="T22" fmla="*/ 536 w 536"/>
                  <a:gd name="T23" fmla="*/ 242 h 290"/>
                  <a:gd name="T24" fmla="*/ 526 w 536"/>
                  <a:gd name="T25" fmla="*/ 276 h 290"/>
                  <a:gd name="T26" fmla="*/ 516 w 536"/>
                  <a:gd name="T27" fmla="*/ 284 h 290"/>
                  <a:gd name="T28" fmla="*/ 498 w 536"/>
                  <a:gd name="T29" fmla="*/ 288 h 290"/>
                  <a:gd name="T30" fmla="*/ 478 w 536"/>
                  <a:gd name="T31" fmla="*/ 284 h 290"/>
                  <a:gd name="T32" fmla="*/ 466 w 536"/>
                  <a:gd name="T33" fmla="*/ 274 h 290"/>
                  <a:gd name="T34" fmla="*/ 438 w 536"/>
                  <a:gd name="T35" fmla="*/ 236 h 290"/>
                  <a:gd name="T36" fmla="*/ 432 w 536"/>
                  <a:gd name="T37" fmla="*/ 212 h 290"/>
                  <a:gd name="T38" fmla="*/ 402 w 536"/>
                  <a:gd name="T39" fmla="*/ 160 h 290"/>
                  <a:gd name="T40" fmla="*/ 366 w 536"/>
                  <a:gd name="T41" fmla="*/ 120 h 290"/>
                  <a:gd name="T42" fmla="*/ 294 w 536"/>
                  <a:gd name="T43" fmla="*/ 94 h 290"/>
                  <a:gd name="T44" fmla="*/ 232 w 536"/>
                  <a:gd name="T45" fmla="*/ 94 h 290"/>
                  <a:gd name="T46" fmla="*/ 192 w 536"/>
                  <a:gd name="T47" fmla="*/ 106 h 290"/>
                  <a:gd name="T48" fmla="*/ 136 w 536"/>
                  <a:gd name="T49" fmla="*/ 152 h 290"/>
                  <a:gd name="T50" fmla="*/ 108 w 536"/>
                  <a:gd name="T51" fmla="*/ 198 h 290"/>
                  <a:gd name="T52" fmla="*/ 102 w 536"/>
                  <a:gd name="T53" fmla="*/ 222 h 290"/>
                  <a:gd name="T54" fmla="*/ 70 w 536"/>
                  <a:gd name="T55" fmla="*/ 274 h 290"/>
                  <a:gd name="T56" fmla="*/ 58 w 536"/>
                  <a:gd name="T57" fmla="*/ 280 h 290"/>
                  <a:gd name="T58" fmla="*/ 50 w 536"/>
                  <a:gd name="T59" fmla="*/ 286 h 290"/>
                  <a:gd name="T60" fmla="*/ 238 w 536"/>
                  <a:gd name="T61" fmla="*/ 2 h 290"/>
                  <a:gd name="T62" fmla="*/ 154 w 536"/>
                  <a:gd name="T63" fmla="*/ 24 h 290"/>
                  <a:gd name="T64" fmla="*/ 86 w 536"/>
                  <a:gd name="T65" fmla="*/ 66 h 290"/>
                  <a:gd name="T66" fmla="*/ 34 w 536"/>
                  <a:gd name="T67" fmla="*/ 134 h 290"/>
                  <a:gd name="T68" fmla="*/ 4 w 536"/>
                  <a:gd name="T69" fmla="*/ 216 h 290"/>
                  <a:gd name="T70" fmla="*/ 4 w 536"/>
                  <a:gd name="T71" fmla="*/ 270 h 290"/>
                  <a:gd name="T72" fmla="*/ 22 w 536"/>
                  <a:gd name="T73" fmla="*/ 286 h 290"/>
                  <a:gd name="T74" fmla="*/ 50 w 536"/>
                  <a:gd name="T75" fmla="*/ 288 h 290"/>
                  <a:gd name="T76" fmla="*/ 58 w 536"/>
                  <a:gd name="T77" fmla="*/ 282 h 290"/>
                  <a:gd name="T78" fmla="*/ 70 w 536"/>
                  <a:gd name="T79" fmla="*/ 274 h 290"/>
                  <a:gd name="T80" fmla="*/ 102 w 536"/>
                  <a:gd name="T81" fmla="*/ 222 h 290"/>
                  <a:gd name="T82" fmla="*/ 108 w 536"/>
                  <a:gd name="T83" fmla="*/ 200 h 290"/>
                  <a:gd name="T84" fmla="*/ 136 w 536"/>
                  <a:gd name="T85" fmla="*/ 152 h 290"/>
                  <a:gd name="T86" fmla="*/ 192 w 536"/>
                  <a:gd name="T87" fmla="*/ 106 h 290"/>
                  <a:gd name="T88" fmla="*/ 232 w 536"/>
                  <a:gd name="T89" fmla="*/ 94 h 290"/>
                  <a:gd name="T90" fmla="*/ 294 w 536"/>
                  <a:gd name="T91" fmla="*/ 94 h 290"/>
                  <a:gd name="T92" fmla="*/ 366 w 536"/>
                  <a:gd name="T93" fmla="*/ 120 h 290"/>
                  <a:gd name="T94" fmla="*/ 402 w 536"/>
                  <a:gd name="T95" fmla="*/ 160 h 290"/>
                  <a:gd name="T96" fmla="*/ 430 w 536"/>
                  <a:gd name="T97" fmla="*/ 216 h 290"/>
                  <a:gd name="T98" fmla="*/ 446 w 536"/>
                  <a:gd name="T99" fmla="*/ 252 h 290"/>
                  <a:gd name="T100" fmla="*/ 468 w 536"/>
                  <a:gd name="T101" fmla="*/ 276 h 290"/>
                  <a:gd name="T102" fmla="*/ 480 w 536"/>
                  <a:gd name="T103" fmla="*/ 284 h 290"/>
                  <a:gd name="T104" fmla="*/ 498 w 536"/>
                  <a:gd name="T105" fmla="*/ 290 h 290"/>
                  <a:gd name="T106" fmla="*/ 516 w 536"/>
                  <a:gd name="T107" fmla="*/ 284 h 290"/>
                  <a:gd name="T108" fmla="*/ 530 w 536"/>
                  <a:gd name="T109" fmla="*/ 270 h 290"/>
                  <a:gd name="T110" fmla="*/ 536 w 536"/>
                  <a:gd name="T111" fmla="*/ 242 h 290"/>
                  <a:gd name="T112" fmla="*/ 510 w 536"/>
                  <a:gd name="T113" fmla="*/ 146 h 290"/>
                  <a:gd name="T114" fmla="*/ 448 w 536"/>
                  <a:gd name="T115" fmla="*/ 66 h 290"/>
                  <a:gd name="T116" fmla="*/ 388 w 536"/>
                  <a:gd name="T117" fmla="*/ 26 h 290"/>
                  <a:gd name="T118" fmla="*/ 292 w 536"/>
                  <a:gd name="T119" fmla="*/ 2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6" h="290">
                    <a:moveTo>
                      <a:pt x="40" y="288"/>
                    </a:moveTo>
                    <a:lnTo>
                      <a:pt x="40" y="288"/>
                    </a:lnTo>
                    <a:lnTo>
                      <a:pt x="28" y="286"/>
                    </a:lnTo>
                    <a:lnTo>
                      <a:pt x="22" y="284"/>
                    </a:lnTo>
                    <a:lnTo>
                      <a:pt x="18" y="284"/>
                    </a:lnTo>
                    <a:lnTo>
                      <a:pt x="18" y="284"/>
                    </a:lnTo>
                    <a:lnTo>
                      <a:pt x="10" y="278"/>
                    </a:lnTo>
                    <a:lnTo>
                      <a:pt x="4" y="268"/>
                    </a:lnTo>
                    <a:lnTo>
                      <a:pt x="2" y="258"/>
                    </a:lnTo>
                    <a:lnTo>
                      <a:pt x="0" y="244"/>
                    </a:lnTo>
                    <a:lnTo>
                      <a:pt x="0" y="244"/>
                    </a:lnTo>
                    <a:lnTo>
                      <a:pt x="4" y="214"/>
                    </a:lnTo>
                    <a:lnTo>
                      <a:pt x="12" y="186"/>
                    </a:lnTo>
                    <a:lnTo>
                      <a:pt x="22" y="160"/>
                    </a:lnTo>
                    <a:lnTo>
                      <a:pt x="34" y="134"/>
                    </a:lnTo>
                    <a:lnTo>
                      <a:pt x="34" y="134"/>
                    </a:lnTo>
                    <a:lnTo>
                      <a:pt x="46" y="114"/>
                    </a:lnTo>
                    <a:lnTo>
                      <a:pt x="58" y="98"/>
                    </a:lnTo>
                    <a:lnTo>
                      <a:pt x="72" y="82"/>
                    </a:lnTo>
                    <a:lnTo>
                      <a:pt x="86" y="66"/>
                    </a:lnTo>
                    <a:lnTo>
                      <a:pt x="102" y="54"/>
                    </a:lnTo>
                    <a:lnTo>
                      <a:pt x="118" y="42"/>
                    </a:lnTo>
                    <a:lnTo>
                      <a:pt x="136" y="32"/>
                    </a:lnTo>
                    <a:lnTo>
                      <a:pt x="154" y="24"/>
                    </a:lnTo>
                    <a:lnTo>
                      <a:pt x="154" y="24"/>
                    </a:lnTo>
                    <a:lnTo>
                      <a:pt x="180" y="14"/>
                    </a:lnTo>
                    <a:lnTo>
                      <a:pt x="208" y="6"/>
                    </a:lnTo>
                    <a:lnTo>
                      <a:pt x="238" y="2"/>
                    </a:lnTo>
                    <a:lnTo>
                      <a:pt x="268" y="0"/>
                    </a:lnTo>
                    <a:lnTo>
                      <a:pt x="268" y="0"/>
                    </a:lnTo>
                    <a:lnTo>
                      <a:pt x="292" y="2"/>
                    </a:lnTo>
                    <a:lnTo>
                      <a:pt x="318" y="4"/>
                    </a:lnTo>
                    <a:lnTo>
                      <a:pt x="340" y="10"/>
                    </a:lnTo>
                    <a:lnTo>
                      <a:pt x="364" y="18"/>
                    </a:lnTo>
                    <a:lnTo>
                      <a:pt x="388" y="28"/>
                    </a:lnTo>
                    <a:lnTo>
                      <a:pt x="408" y="38"/>
                    </a:lnTo>
                    <a:lnTo>
                      <a:pt x="430" y="52"/>
                    </a:lnTo>
                    <a:lnTo>
                      <a:pt x="448" y="68"/>
                    </a:lnTo>
                    <a:lnTo>
                      <a:pt x="448" y="68"/>
                    </a:lnTo>
                    <a:lnTo>
                      <a:pt x="466" y="86"/>
                    </a:lnTo>
                    <a:lnTo>
                      <a:pt x="484" y="104"/>
                    </a:lnTo>
                    <a:lnTo>
                      <a:pt x="498" y="126"/>
                    </a:lnTo>
                    <a:lnTo>
                      <a:pt x="510" y="146"/>
                    </a:lnTo>
                    <a:lnTo>
                      <a:pt x="520" y="170"/>
                    </a:lnTo>
                    <a:lnTo>
                      <a:pt x="526" y="192"/>
                    </a:lnTo>
                    <a:lnTo>
                      <a:pt x="532" y="216"/>
                    </a:lnTo>
                    <a:lnTo>
                      <a:pt x="536" y="242"/>
                    </a:lnTo>
                    <a:lnTo>
                      <a:pt x="536" y="242"/>
                    </a:lnTo>
                    <a:lnTo>
                      <a:pt x="536" y="252"/>
                    </a:lnTo>
                    <a:lnTo>
                      <a:pt x="534" y="262"/>
                    </a:lnTo>
                    <a:lnTo>
                      <a:pt x="530" y="270"/>
                    </a:lnTo>
                    <a:lnTo>
                      <a:pt x="526" y="276"/>
                    </a:lnTo>
                    <a:lnTo>
                      <a:pt x="526" y="276"/>
                    </a:lnTo>
                    <a:lnTo>
                      <a:pt x="522" y="282"/>
                    </a:lnTo>
                    <a:lnTo>
                      <a:pt x="516" y="284"/>
                    </a:lnTo>
                    <a:lnTo>
                      <a:pt x="516" y="284"/>
                    </a:lnTo>
                    <a:lnTo>
                      <a:pt x="514" y="284"/>
                    </a:lnTo>
                    <a:lnTo>
                      <a:pt x="508" y="286"/>
                    </a:lnTo>
                    <a:lnTo>
                      <a:pt x="498" y="288"/>
                    </a:lnTo>
                    <a:lnTo>
                      <a:pt x="498" y="288"/>
                    </a:lnTo>
                    <a:lnTo>
                      <a:pt x="488" y="286"/>
                    </a:lnTo>
                    <a:lnTo>
                      <a:pt x="482" y="284"/>
                    </a:lnTo>
                    <a:lnTo>
                      <a:pt x="478" y="284"/>
                    </a:lnTo>
                    <a:lnTo>
                      <a:pt x="478" y="284"/>
                    </a:lnTo>
                    <a:lnTo>
                      <a:pt x="476" y="280"/>
                    </a:lnTo>
                    <a:lnTo>
                      <a:pt x="472" y="278"/>
                    </a:lnTo>
                    <a:lnTo>
                      <a:pt x="468" y="276"/>
                    </a:lnTo>
                    <a:lnTo>
                      <a:pt x="466" y="274"/>
                    </a:lnTo>
                    <a:lnTo>
                      <a:pt x="466" y="274"/>
                    </a:lnTo>
                    <a:lnTo>
                      <a:pt x="456" y="264"/>
                    </a:lnTo>
                    <a:lnTo>
                      <a:pt x="446" y="250"/>
                    </a:lnTo>
                    <a:lnTo>
                      <a:pt x="438" y="236"/>
                    </a:lnTo>
                    <a:lnTo>
                      <a:pt x="430" y="220"/>
                    </a:lnTo>
                    <a:lnTo>
                      <a:pt x="430" y="220"/>
                    </a:lnTo>
                    <a:lnTo>
                      <a:pt x="430" y="216"/>
                    </a:lnTo>
                    <a:lnTo>
                      <a:pt x="432" y="212"/>
                    </a:lnTo>
                    <a:lnTo>
                      <a:pt x="432" y="212"/>
                    </a:lnTo>
                    <a:lnTo>
                      <a:pt x="426" y="198"/>
                    </a:lnTo>
                    <a:lnTo>
                      <a:pt x="418" y="186"/>
                    </a:lnTo>
                    <a:lnTo>
                      <a:pt x="402" y="160"/>
                    </a:lnTo>
                    <a:lnTo>
                      <a:pt x="402" y="160"/>
                    </a:lnTo>
                    <a:lnTo>
                      <a:pt x="386" y="138"/>
                    </a:lnTo>
                    <a:lnTo>
                      <a:pt x="376" y="128"/>
                    </a:lnTo>
                    <a:lnTo>
                      <a:pt x="366" y="120"/>
                    </a:lnTo>
                    <a:lnTo>
                      <a:pt x="366" y="120"/>
                    </a:lnTo>
                    <a:lnTo>
                      <a:pt x="342" y="108"/>
                    </a:lnTo>
                    <a:lnTo>
                      <a:pt x="320" y="98"/>
                    </a:lnTo>
                    <a:lnTo>
                      <a:pt x="294" y="94"/>
                    </a:lnTo>
                    <a:lnTo>
                      <a:pt x="268" y="92"/>
                    </a:lnTo>
                    <a:lnTo>
                      <a:pt x="268" y="92"/>
                    </a:lnTo>
                    <a:lnTo>
                      <a:pt x="250" y="92"/>
                    </a:lnTo>
                    <a:lnTo>
                      <a:pt x="232" y="94"/>
                    </a:lnTo>
                    <a:lnTo>
                      <a:pt x="216" y="96"/>
                    </a:lnTo>
                    <a:lnTo>
                      <a:pt x="198" y="102"/>
                    </a:lnTo>
                    <a:lnTo>
                      <a:pt x="198" y="102"/>
                    </a:lnTo>
                    <a:lnTo>
                      <a:pt x="192" y="106"/>
                    </a:lnTo>
                    <a:lnTo>
                      <a:pt x="186" y="110"/>
                    </a:lnTo>
                    <a:lnTo>
                      <a:pt x="186" y="110"/>
                    </a:lnTo>
                    <a:lnTo>
                      <a:pt x="160" y="130"/>
                    </a:lnTo>
                    <a:lnTo>
                      <a:pt x="136" y="152"/>
                    </a:lnTo>
                    <a:lnTo>
                      <a:pt x="136" y="152"/>
                    </a:lnTo>
                    <a:lnTo>
                      <a:pt x="124" y="166"/>
                    </a:lnTo>
                    <a:lnTo>
                      <a:pt x="114" y="182"/>
                    </a:lnTo>
                    <a:lnTo>
                      <a:pt x="108" y="198"/>
                    </a:lnTo>
                    <a:lnTo>
                      <a:pt x="104" y="214"/>
                    </a:lnTo>
                    <a:lnTo>
                      <a:pt x="104" y="214"/>
                    </a:lnTo>
                    <a:lnTo>
                      <a:pt x="102" y="222"/>
                    </a:lnTo>
                    <a:lnTo>
                      <a:pt x="102" y="222"/>
                    </a:lnTo>
                    <a:lnTo>
                      <a:pt x="96" y="238"/>
                    </a:lnTo>
                    <a:lnTo>
                      <a:pt x="88" y="252"/>
                    </a:lnTo>
                    <a:lnTo>
                      <a:pt x="78" y="264"/>
                    </a:lnTo>
                    <a:lnTo>
                      <a:pt x="70" y="274"/>
                    </a:lnTo>
                    <a:lnTo>
                      <a:pt x="70" y="274"/>
                    </a:lnTo>
                    <a:lnTo>
                      <a:pt x="66" y="276"/>
                    </a:lnTo>
                    <a:lnTo>
                      <a:pt x="62" y="278"/>
                    </a:lnTo>
                    <a:lnTo>
                      <a:pt x="58" y="280"/>
                    </a:lnTo>
                    <a:lnTo>
                      <a:pt x="56" y="284"/>
                    </a:lnTo>
                    <a:lnTo>
                      <a:pt x="56" y="284"/>
                    </a:lnTo>
                    <a:lnTo>
                      <a:pt x="54" y="284"/>
                    </a:lnTo>
                    <a:lnTo>
                      <a:pt x="50" y="286"/>
                    </a:lnTo>
                    <a:lnTo>
                      <a:pt x="40" y="288"/>
                    </a:lnTo>
                    <a:close/>
                    <a:moveTo>
                      <a:pt x="268" y="0"/>
                    </a:moveTo>
                    <a:lnTo>
                      <a:pt x="268" y="0"/>
                    </a:lnTo>
                    <a:lnTo>
                      <a:pt x="238" y="2"/>
                    </a:lnTo>
                    <a:lnTo>
                      <a:pt x="208" y="6"/>
                    </a:lnTo>
                    <a:lnTo>
                      <a:pt x="180" y="14"/>
                    </a:lnTo>
                    <a:lnTo>
                      <a:pt x="154" y="24"/>
                    </a:lnTo>
                    <a:lnTo>
                      <a:pt x="154" y="24"/>
                    </a:lnTo>
                    <a:lnTo>
                      <a:pt x="136" y="32"/>
                    </a:lnTo>
                    <a:lnTo>
                      <a:pt x="118" y="42"/>
                    </a:lnTo>
                    <a:lnTo>
                      <a:pt x="102" y="54"/>
                    </a:lnTo>
                    <a:lnTo>
                      <a:pt x="86" y="66"/>
                    </a:lnTo>
                    <a:lnTo>
                      <a:pt x="70" y="80"/>
                    </a:lnTo>
                    <a:lnTo>
                      <a:pt x="58" y="96"/>
                    </a:lnTo>
                    <a:lnTo>
                      <a:pt x="44" y="114"/>
                    </a:lnTo>
                    <a:lnTo>
                      <a:pt x="34" y="134"/>
                    </a:lnTo>
                    <a:lnTo>
                      <a:pt x="34" y="134"/>
                    </a:lnTo>
                    <a:lnTo>
                      <a:pt x="20" y="160"/>
                    </a:lnTo>
                    <a:lnTo>
                      <a:pt x="10" y="186"/>
                    </a:lnTo>
                    <a:lnTo>
                      <a:pt x="4" y="216"/>
                    </a:lnTo>
                    <a:lnTo>
                      <a:pt x="0" y="244"/>
                    </a:lnTo>
                    <a:lnTo>
                      <a:pt x="0" y="244"/>
                    </a:lnTo>
                    <a:lnTo>
                      <a:pt x="0" y="258"/>
                    </a:lnTo>
                    <a:lnTo>
                      <a:pt x="4" y="270"/>
                    </a:lnTo>
                    <a:lnTo>
                      <a:pt x="10" y="278"/>
                    </a:lnTo>
                    <a:lnTo>
                      <a:pt x="18" y="284"/>
                    </a:lnTo>
                    <a:lnTo>
                      <a:pt x="18" y="284"/>
                    </a:lnTo>
                    <a:lnTo>
                      <a:pt x="22" y="286"/>
                    </a:lnTo>
                    <a:lnTo>
                      <a:pt x="28" y="288"/>
                    </a:lnTo>
                    <a:lnTo>
                      <a:pt x="40" y="290"/>
                    </a:lnTo>
                    <a:lnTo>
                      <a:pt x="40" y="290"/>
                    </a:lnTo>
                    <a:lnTo>
                      <a:pt x="50" y="288"/>
                    </a:lnTo>
                    <a:lnTo>
                      <a:pt x="54" y="286"/>
                    </a:lnTo>
                    <a:lnTo>
                      <a:pt x="56" y="284"/>
                    </a:lnTo>
                    <a:lnTo>
                      <a:pt x="56" y="284"/>
                    </a:lnTo>
                    <a:lnTo>
                      <a:pt x="58" y="282"/>
                    </a:lnTo>
                    <a:lnTo>
                      <a:pt x="62" y="278"/>
                    </a:lnTo>
                    <a:lnTo>
                      <a:pt x="66" y="276"/>
                    </a:lnTo>
                    <a:lnTo>
                      <a:pt x="70" y="274"/>
                    </a:lnTo>
                    <a:lnTo>
                      <a:pt x="70" y="274"/>
                    </a:lnTo>
                    <a:lnTo>
                      <a:pt x="80" y="264"/>
                    </a:lnTo>
                    <a:lnTo>
                      <a:pt x="88" y="252"/>
                    </a:lnTo>
                    <a:lnTo>
                      <a:pt x="98" y="238"/>
                    </a:lnTo>
                    <a:lnTo>
                      <a:pt x="102" y="222"/>
                    </a:lnTo>
                    <a:lnTo>
                      <a:pt x="102" y="222"/>
                    </a:lnTo>
                    <a:lnTo>
                      <a:pt x="104" y="216"/>
                    </a:lnTo>
                    <a:lnTo>
                      <a:pt x="104" y="216"/>
                    </a:lnTo>
                    <a:lnTo>
                      <a:pt x="108" y="200"/>
                    </a:lnTo>
                    <a:lnTo>
                      <a:pt x="114" y="184"/>
                    </a:lnTo>
                    <a:lnTo>
                      <a:pt x="124" y="168"/>
                    </a:lnTo>
                    <a:lnTo>
                      <a:pt x="136" y="152"/>
                    </a:lnTo>
                    <a:lnTo>
                      <a:pt x="136" y="152"/>
                    </a:lnTo>
                    <a:lnTo>
                      <a:pt x="160" y="130"/>
                    </a:lnTo>
                    <a:lnTo>
                      <a:pt x="186" y="112"/>
                    </a:lnTo>
                    <a:lnTo>
                      <a:pt x="186" y="112"/>
                    </a:lnTo>
                    <a:lnTo>
                      <a:pt x="192" y="106"/>
                    </a:lnTo>
                    <a:lnTo>
                      <a:pt x="198" y="102"/>
                    </a:lnTo>
                    <a:lnTo>
                      <a:pt x="198" y="102"/>
                    </a:lnTo>
                    <a:lnTo>
                      <a:pt x="216" y="98"/>
                    </a:lnTo>
                    <a:lnTo>
                      <a:pt x="232" y="94"/>
                    </a:lnTo>
                    <a:lnTo>
                      <a:pt x="250" y="92"/>
                    </a:lnTo>
                    <a:lnTo>
                      <a:pt x="268" y="92"/>
                    </a:lnTo>
                    <a:lnTo>
                      <a:pt x="268" y="92"/>
                    </a:lnTo>
                    <a:lnTo>
                      <a:pt x="294" y="94"/>
                    </a:lnTo>
                    <a:lnTo>
                      <a:pt x="320" y="100"/>
                    </a:lnTo>
                    <a:lnTo>
                      <a:pt x="342" y="108"/>
                    </a:lnTo>
                    <a:lnTo>
                      <a:pt x="366" y="120"/>
                    </a:lnTo>
                    <a:lnTo>
                      <a:pt x="366" y="120"/>
                    </a:lnTo>
                    <a:lnTo>
                      <a:pt x="376" y="130"/>
                    </a:lnTo>
                    <a:lnTo>
                      <a:pt x="386" y="138"/>
                    </a:lnTo>
                    <a:lnTo>
                      <a:pt x="402" y="160"/>
                    </a:lnTo>
                    <a:lnTo>
                      <a:pt x="402" y="160"/>
                    </a:lnTo>
                    <a:lnTo>
                      <a:pt x="418" y="186"/>
                    </a:lnTo>
                    <a:lnTo>
                      <a:pt x="432" y="212"/>
                    </a:lnTo>
                    <a:lnTo>
                      <a:pt x="432" y="212"/>
                    </a:lnTo>
                    <a:lnTo>
                      <a:pt x="430" y="216"/>
                    </a:lnTo>
                    <a:lnTo>
                      <a:pt x="430" y="220"/>
                    </a:lnTo>
                    <a:lnTo>
                      <a:pt x="430" y="220"/>
                    </a:lnTo>
                    <a:lnTo>
                      <a:pt x="438" y="236"/>
                    </a:lnTo>
                    <a:lnTo>
                      <a:pt x="446" y="252"/>
                    </a:lnTo>
                    <a:lnTo>
                      <a:pt x="456" y="264"/>
                    </a:lnTo>
                    <a:lnTo>
                      <a:pt x="466" y="274"/>
                    </a:lnTo>
                    <a:lnTo>
                      <a:pt x="466" y="274"/>
                    </a:lnTo>
                    <a:lnTo>
                      <a:pt x="468" y="276"/>
                    </a:lnTo>
                    <a:lnTo>
                      <a:pt x="472" y="278"/>
                    </a:lnTo>
                    <a:lnTo>
                      <a:pt x="476" y="282"/>
                    </a:lnTo>
                    <a:lnTo>
                      <a:pt x="480" y="284"/>
                    </a:lnTo>
                    <a:lnTo>
                      <a:pt x="480" y="284"/>
                    </a:lnTo>
                    <a:lnTo>
                      <a:pt x="482" y="286"/>
                    </a:lnTo>
                    <a:lnTo>
                      <a:pt x="488" y="288"/>
                    </a:lnTo>
                    <a:lnTo>
                      <a:pt x="498" y="290"/>
                    </a:lnTo>
                    <a:lnTo>
                      <a:pt x="498" y="290"/>
                    </a:lnTo>
                    <a:lnTo>
                      <a:pt x="508" y="288"/>
                    </a:lnTo>
                    <a:lnTo>
                      <a:pt x="514" y="286"/>
                    </a:lnTo>
                    <a:lnTo>
                      <a:pt x="516" y="284"/>
                    </a:lnTo>
                    <a:lnTo>
                      <a:pt x="516" y="284"/>
                    </a:lnTo>
                    <a:lnTo>
                      <a:pt x="522" y="282"/>
                    </a:lnTo>
                    <a:lnTo>
                      <a:pt x="526" y="276"/>
                    </a:lnTo>
                    <a:lnTo>
                      <a:pt x="526" y="276"/>
                    </a:lnTo>
                    <a:lnTo>
                      <a:pt x="530" y="270"/>
                    </a:lnTo>
                    <a:lnTo>
                      <a:pt x="534" y="262"/>
                    </a:lnTo>
                    <a:lnTo>
                      <a:pt x="536" y="252"/>
                    </a:lnTo>
                    <a:lnTo>
                      <a:pt x="536" y="242"/>
                    </a:lnTo>
                    <a:lnTo>
                      <a:pt x="536" y="242"/>
                    </a:lnTo>
                    <a:lnTo>
                      <a:pt x="532" y="216"/>
                    </a:lnTo>
                    <a:lnTo>
                      <a:pt x="528" y="192"/>
                    </a:lnTo>
                    <a:lnTo>
                      <a:pt x="520" y="170"/>
                    </a:lnTo>
                    <a:lnTo>
                      <a:pt x="510" y="146"/>
                    </a:lnTo>
                    <a:lnTo>
                      <a:pt x="498" y="126"/>
                    </a:lnTo>
                    <a:lnTo>
                      <a:pt x="484" y="104"/>
                    </a:lnTo>
                    <a:lnTo>
                      <a:pt x="468" y="86"/>
                    </a:lnTo>
                    <a:lnTo>
                      <a:pt x="448" y="66"/>
                    </a:lnTo>
                    <a:lnTo>
                      <a:pt x="448" y="66"/>
                    </a:lnTo>
                    <a:lnTo>
                      <a:pt x="430" y="52"/>
                    </a:lnTo>
                    <a:lnTo>
                      <a:pt x="410" y="38"/>
                    </a:lnTo>
                    <a:lnTo>
                      <a:pt x="388" y="26"/>
                    </a:lnTo>
                    <a:lnTo>
                      <a:pt x="364" y="18"/>
                    </a:lnTo>
                    <a:lnTo>
                      <a:pt x="342" y="10"/>
                    </a:lnTo>
                    <a:lnTo>
                      <a:pt x="318" y="4"/>
                    </a:lnTo>
                    <a:lnTo>
                      <a:pt x="292" y="2"/>
                    </a:lnTo>
                    <a:lnTo>
                      <a:pt x="268" y="0"/>
                    </a:lnTo>
                    <a:close/>
                  </a:path>
                </a:pathLst>
              </a:custGeom>
              <a:solidFill>
                <a:srgbClr val="B8B3AF"/>
              </a:solidFill>
              <a:ln>
                <a:noFill/>
              </a:ln>
            </p:spPr>
            <p:txBody>
              <a:bodyPr vert="horz" wrap="square" lIns="91440" tIns="45720" rIns="91440" bIns="45720" numCol="1" anchor="t" anchorCtr="0" compatLnSpc="1"/>
              <a:lstStyle/>
              <a:p>
                <a:endParaRPr lang="zh-CN" altLang="en-US"/>
              </a:p>
            </p:txBody>
          </p:sp>
          <p:sp>
            <p:nvSpPr>
              <p:cNvPr id="861" name="Freeform 240"/>
              <p:cNvSpPr/>
              <p:nvPr/>
            </p:nvSpPr>
            <p:spPr bwMode="auto">
              <a:xfrm>
                <a:off x="2623" y="3271"/>
                <a:ext cx="536" cy="288"/>
              </a:xfrm>
              <a:custGeom>
                <a:avLst/>
                <a:gdLst>
                  <a:gd name="T0" fmla="*/ 40 w 536"/>
                  <a:gd name="T1" fmla="*/ 288 h 288"/>
                  <a:gd name="T2" fmla="*/ 22 w 536"/>
                  <a:gd name="T3" fmla="*/ 284 h 288"/>
                  <a:gd name="T4" fmla="*/ 18 w 536"/>
                  <a:gd name="T5" fmla="*/ 284 h 288"/>
                  <a:gd name="T6" fmla="*/ 4 w 536"/>
                  <a:gd name="T7" fmla="*/ 268 h 288"/>
                  <a:gd name="T8" fmla="*/ 0 w 536"/>
                  <a:gd name="T9" fmla="*/ 244 h 288"/>
                  <a:gd name="T10" fmla="*/ 4 w 536"/>
                  <a:gd name="T11" fmla="*/ 214 h 288"/>
                  <a:gd name="T12" fmla="*/ 22 w 536"/>
                  <a:gd name="T13" fmla="*/ 160 h 288"/>
                  <a:gd name="T14" fmla="*/ 34 w 536"/>
                  <a:gd name="T15" fmla="*/ 134 h 288"/>
                  <a:gd name="T16" fmla="*/ 58 w 536"/>
                  <a:gd name="T17" fmla="*/ 98 h 288"/>
                  <a:gd name="T18" fmla="*/ 86 w 536"/>
                  <a:gd name="T19" fmla="*/ 66 h 288"/>
                  <a:gd name="T20" fmla="*/ 118 w 536"/>
                  <a:gd name="T21" fmla="*/ 42 h 288"/>
                  <a:gd name="T22" fmla="*/ 154 w 536"/>
                  <a:gd name="T23" fmla="*/ 24 h 288"/>
                  <a:gd name="T24" fmla="*/ 180 w 536"/>
                  <a:gd name="T25" fmla="*/ 14 h 288"/>
                  <a:gd name="T26" fmla="*/ 238 w 536"/>
                  <a:gd name="T27" fmla="*/ 2 h 288"/>
                  <a:gd name="T28" fmla="*/ 268 w 536"/>
                  <a:gd name="T29" fmla="*/ 0 h 288"/>
                  <a:gd name="T30" fmla="*/ 318 w 536"/>
                  <a:gd name="T31" fmla="*/ 4 h 288"/>
                  <a:gd name="T32" fmla="*/ 364 w 536"/>
                  <a:gd name="T33" fmla="*/ 18 h 288"/>
                  <a:gd name="T34" fmla="*/ 408 w 536"/>
                  <a:gd name="T35" fmla="*/ 38 h 288"/>
                  <a:gd name="T36" fmla="*/ 448 w 536"/>
                  <a:gd name="T37" fmla="*/ 68 h 288"/>
                  <a:gd name="T38" fmla="*/ 466 w 536"/>
                  <a:gd name="T39" fmla="*/ 86 h 288"/>
                  <a:gd name="T40" fmla="*/ 498 w 536"/>
                  <a:gd name="T41" fmla="*/ 126 h 288"/>
                  <a:gd name="T42" fmla="*/ 520 w 536"/>
                  <a:gd name="T43" fmla="*/ 170 h 288"/>
                  <a:gd name="T44" fmla="*/ 532 w 536"/>
                  <a:gd name="T45" fmla="*/ 216 h 288"/>
                  <a:gd name="T46" fmla="*/ 536 w 536"/>
                  <a:gd name="T47" fmla="*/ 242 h 288"/>
                  <a:gd name="T48" fmla="*/ 534 w 536"/>
                  <a:gd name="T49" fmla="*/ 262 h 288"/>
                  <a:gd name="T50" fmla="*/ 526 w 536"/>
                  <a:gd name="T51" fmla="*/ 276 h 288"/>
                  <a:gd name="T52" fmla="*/ 522 w 536"/>
                  <a:gd name="T53" fmla="*/ 282 h 288"/>
                  <a:gd name="T54" fmla="*/ 516 w 536"/>
                  <a:gd name="T55" fmla="*/ 284 h 288"/>
                  <a:gd name="T56" fmla="*/ 508 w 536"/>
                  <a:gd name="T57" fmla="*/ 286 h 288"/>
                  <a:gd name="T58" fmla="*/ 498 w 536"/>
                  <a:gd name="T59" fmla="*/ 288 h 288"/>
                  <a:gd name="T60" fmla="*/ 482 w 536"/>
                  <a:gd name="T61" fmla="*/ 284 h 288"/>
                  <a:gd name="T62" fmla="*/ 478 w 536"/>
                  <a:gd name="T63" fmla="*/ 284 h 288"/>
                  <a:gd name="T64" fmla="*/ 472 w 536"/>
                  <a:gd name="T65" fmla="*/ 278 h 288"/>
                  <a:gd name="T66" fmla="*/ 466 w 536"/>
                  <a:gd name="T67" fmla="*/ 274 h 288"/>
                  <a:gd name="T68" fmla="*/ 456 w 536"/>
                  <a:gd name="T69" fmla="*/ 264 h 288"/>
                  <a:gd name="T70" fmla="*/ 438 w 536"/>
                  <a:gd name="T71" fmla="*/ 236 h 288"/>
                  <a:gd name="T72" fmla="*/ 430 w 536"/>
                  <a:gd name="T73" fmla="*/ 220 h 288"/>
                  <a:gd name="T74" fmla="*/ 432 w 536"/>
                  <a:gd name="T75" fmla="*/ 212 h 288"/>
                  <a:gd name="T76" fmla="*/ 426 w 536"/>
                  <a:gd name="T77" fmla="*/ 198 h 288"/>
                  <a:gd name="T78" fmla="*/ 402 w 536"/>
                  <a:gd name="T79" fmla="*/ 160 h 288"/>
                  <a:gd name="T80" fmla="*/ 386 w 536"/>
                  <a:gd name="T81" fmla="*/ 138 h 288"/>
                  <a:gd name="T82" fmla="*/ 366 w 536"/>
                  <a:gd name="T83" fmla="*/ 120 h 288"/>
                  <a:gd name="T84" fmla="*/ 342 w 536"/>
                  <a:gd name="T85" fmla="*/ 108 h 288"/>
                  <a:gd name="T86" fmla="*/ 294 w 536"/>
                  <a:gd name="T87" fmla="*/ 94 h 288"/>
                  <a:gd name="T88" fmla="*/ 268 w 536"/>
                  <a:gd name="T89" fmla="*/ 92 h 288"/>
                  <a:gd name="T90" fmla="*/ 232 w 536"/>
                  <a:gd name="T91" fmla="*/ 94 h 288"/>
                  <a:gd name="T92" fmla="*/ 198 w 536"/>
                  <a:gd name="T93" fmla="*/ 102 h 288"/>
                  <a:gd name="T94" fmla="*/ 192 w 536"/>
                  <a:gd name="T95" fmla="*/ 106 h 288"/>
                  <a:gd name="T96" fmla="*/ 186 w 536"/>
                  <a:gd name="T97" fmla="*/ 110 h 288"/>
                  <a:gd name="T98" fmla="*/ 136 w 536"/>
                  <a:gd name="T99" fmla="*/ 152 h 288"/>
                  <a:gd name="T100" fmla="*/ 124 w 536"/>
                  <a:gd name="T101" fmla="*/ 166 h 288"/>
                  <a:gd name="T102" fmla="*/ 108 w 536"/>
                  <a:gd name="T103" fmla="*/ 198 h 288"/>
                  <a:gd name="T104" fmla="*/ 104 w 536"/>
                  <a:gd name="T105" fmla="*/ 214 h 288"/>
                  <a:gd name="T106" fmla="*/ 102 w 536"/>
                  <a:gd name="T107" fmla="*/ 222 h 288"/>
                  <a:gd name="T108" fmla="*/ 88 w 536"/>
                  <a:gd name="T109" fmla="*/ 252 h 288"/>
                  <a:gd name="T110" fmla="*/ 70 w 536"/>
                  <a:gd name="T111" fmla="*/ 274 h 288"/>
                  <a:gd name="T112" fmla="*/ 66 w 536"/>
                  <a:gd name="T113" fmla="*/ 276 h 288"/>
                  <a:gd name="T114" fmla="*/ 58 w 536"/>
                  <a:gd name="T115" fmla="*/ 280 h 288"/>
                  <a:gd name="T116" fmla="*/ 56 w 536"/>
                  <a:gd name="T117" fmla="*/ 284 h 288"/>
                  <a:gd name="T118" fmla="*/ 50 w 536"/>
                  <a:gd name="T119" fmla="*/ 28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6" h="288">
                    <a:moveTo>
                      <a:pt x="40" y="288"/>
                    </a:moveTo>
                    <a:lnTo>
                      <a:pt x="40" y="288"/>
                    </a:lnTo>
                    <a:lnTo>
                      <a:pt x="28" y="286"/>
                    </a:lnTo>
                    <a:lnTo>
                      <a:pt x="22" y="284"/>
                    </a:lnTo>
                    <a:lnTo>
                      <a:pt x="18" y="284"/>
                    </a:lnTo>
                    <a:lnTo>
                      <a:pt x="18" y="284"/>
                    </a:lnTo>
                    <a:lnTo>
                      <a:pt x="10" y="278"/>
                    </a:lnTo>
                    <a:lnTo>
                      <a:pt x="4" y="268"/>
                    </a:lnTo>
                    <a:lnTo>
                      <a:pt x="2" y="258"/>
                    </a:lnTo>
                    <a:lnTo>
                      <a:pt x="0" y="244"/>
                    </a:lnTo>
                    <a:lnTo>
                      <a:pt x="0" y="244"/>
                    </a:lnTo>
                    <a:lnTo>
                      <a:pt x="4" y="214"/>
                    </a:lnTo>
                    <a:lnTo>
                      <a:pt x="12" y="186"/>
                    </a:lnTo>
                    <a:lnTo>
                      <a:pt x="22" y="160"/>
                    </a:lnTo>
                    <a:lnTo>
                      <a:pt x="34" y="134"/>
                    </a:lnTo>
                    <a:lnTo>
                      <a:pt x="34" y="134"/>
                    </a:lnTo>
                    <a:lnTo>
                      <a:pt x="46" y="114"/>
                    </a:lnTo>
                    <a:lnTo>
                      <a:pt x="58" y="98"/>
                    </a:lnTo>
                    <a:lnTo>
                      <a:pt x="72" y="82"/>
                    </a:lnTo>
                    <a:lnTo>
                      <a:pt x="86" y="66"/>
                    </a:lnTo>
                    <a:lnTo>
                      <a:pt x="102" y="54"/>
                    </a:lnTo>
                    <a:lnTo>
                      <a:pt x="118" y="42"/>
                    </a:lnTo>
                    <a:lnTo>
                      <a:pt x="136" y="32"/>
                    </a:lnTo>
                    <a:lnTo>
                      <a:pt x="154" y="24"/>
                    </a:lnTo>
                    <a:lnTo>
                      <a:pt x="154" y="24"/>
                    </a:lnTo>
                    <a:lnTo>
                      <a:pt x="180" y="14"/>
                    </a:lnTo>
                    <a:lnTo>
                      <a:pt x="208" y="6"/>
                    </a:lnTo>
                    <a:lnTo>
                      <a:pt x="238" y="2"/>
                    </a:lnTo>
                    <a:lnTo>
                      <a:pt x="268" y="0"/>
                    </a:lnTo>
                    <a:lnTo>
                      <a:pt x="268" y="0"/>
                    </a:lnTo>
                    <a:lnTo>
                      <a:pt x="292" y="2"/>
                    </a:lnTo>
                    <a:lnTo>
                      <a:pt x="318" y="4"/>
                    </a:lnTo>
                    <a:lnTo>
                      <a:pt x="340" y="10"/>
                    </a:lnTo>
                    <a:lnTo>
                      <a:pt x="364" y="18"/>
                    </a:lnTo>
                    <a:lnTo>
                      <a:pt x="388" y="28"/>
                    </a:lnTo>
                    <a:lnTo>
                      <a:pt x="408" y="38"/>
                    </a:lnTo>
                    <a:lnTo>
                      <a:pt x="430" y="52"/>
                    </a:lnTo>
                    <a:lnTo>
                      <a:pt x="448" y="68"/>
                    </a:lnTo>
                    <a:lnTo>
                      <a:pt x="448" y="68"/>
                    </a:lnTo>
                    <a:lnTo>
                      <a:pt x="466" y="86"/>
                    </a:lnTo>
                    <a:lnTo>
                      <a:pt x="484" y="104"/>
                    </a:lnTo>
                    <a:lnTo>
                      <a:pt x="498" y="126"/>
                    </a:lnTo>
                    <a:lnTo>
                      <a:pt x="510" y="146"/>
                    </a:lnTo>
                    <a:lnTo>
                      <a:pt x="520" y="170"/>
                    </a:lnTo>
                    <a:lnTo>
                      <a:pt x="526" y="192"/>
                    </a:lnTo>
                    <a:lnTo>
                      <a:pt x="532" y="216"/>
                    </a:lnTo>
                    <a:lnTo>
                      <a:pt x="536" y="242"/>
                    </a:lnTo>
                    <a:lnTo>
                      <a:pt x="536" y="242"/>
                    </a:lnTo>
                    <a:lnTo>
                      <a:pt x="536" y="252"/>
                    </a:lnTo>
                    <a:lnTo>
                      <a:pt x="534" y="262"/>
                    </a:lnTo>
                    <a:lnTo>
                      <a:pt x="530" y="270"/>
                    </a:lnTo>
                    <a:lnTo>
                      <a:pt x="526" y="276"/>
                    </a:lnTo>
                    <a:lnTo>
                      <a:pt x="526" y="276"/>
                    </a:lnTo>
                    <a:lnTo>
                      <a:pt x="522" y="282"/>
                    </a:lnTo>
                    <a:lnTo>
                      <a:pt x="516" y="284"/>
                    </a:lnTo>
                    <a:lnTo>
                      <a:pt x="516" y="284"/>
                    </a:lnTo>
                    <a:lnTo>
                      <a:pt x="514" y="284"/>
                    </a:lnTo>
                    <a:lnTo>
                      <a:pt x="508" y="286"/>
                    </a:lnTo>
                    <a:lnTo>
                      <a:pt x="498" y="288"/>
                    </a:lnTo>
                    <a:lnTo>
                      <a:pt x="498" y="288"/>
                    </a:lnTo>
                    <a:lnTo>
                      <a:pt x="488" y="286"/>
                    </a:lnTo>
                    <a:lnTo>
                      <a:pt x="482" y="284"/>
                    </a:lnTo>
                    <a:lnTo>
                      <a:pt x="478" y="284"/>
                    </a:lnTo>
                    <a:lnTo>
                      <a:pt x="478" y="284"/>
                    </a:lnTo>
                    <a:lnTo>
                      <a:pt x="476" y="280"/>
                    </a:lnTo>
                    <a:lnTo>
                      <a:pt x="472" y="278"/>
                    </a:lnTo>
                    <a:lnTo>
                      <a:pt x="468" y="276"/>
                    </a:lnTo>
                    <a:lnTo>
                      <a:pt x="466" y="274"/>
                    </a:lnTo>
                    <a:lnTo>
                      <a:pt x="466" y="274"/>
                    </a:lnTo>
                    <a:lnTo>
                      <a:pt x="456" y="264"/>
                    </a:lnTo>
                    <a:lnTo>
                      <a:pt x="446" y="250"/>
                    </a:lnTo>
                    <a:lnTo>
                      <a:pt x="438" y="236"/>
                    </a:lnTo>
                    <a:lnTo>
                      <a:pt x="430" y="220"/>
                    </a:lnTo>
                    <a:lnTo>
                      <a:pt x="430" y="220"/>
                    </a:lnTo>
                    <a:lnTo>
                      <a:pt x="430" y="216"/>
                    </a:lnTo>
                    <a:lnTo>
                      <a:pt x="432" y="212"/>
                    </a:lnTo>
                    <a:lnTo>
                      <a:pt x="432" y="212"/>
                    </a:lnTo>
                    <a:lnTo>
                      <a:pt x="426" y="198"/>
                    </a:lnTo>
                    <a:lnTo>
                      <a:pt x="418" y="186"/>
                    </a:lnTo>
                    <a:lnTo>
                      <a:pt x="402" y="160"/>
                    </a:lnTo>
                    <a:lnTo>
                      <a:pt x="402" y="160"/>
                    </a:lnTo>
                    <a:lnTo>
                      <a:pt x="386" y="138"/>
                    </a:lnTo>
                    <a:lnTo>
                      <a:pt x="376" y="128"/>
                    </a:lnTo>
                    <a:lnTo>
                      <a:pt x="366" y="120"/>
                    </a:lnTo>
                    <a:lnTo>
                      <a:pt x="366" y="120"/>
                    </a:lnTo>
                    <a:lnTo>
                      <a:pt x="342" y="108"/>
                    </a:lnTo>
                    <a:lnTo>
                      <a:pt x="320" y="98"/>
                    </a:lnTo>
                    <a:lnTo>
                      <a:pt x="294" y="94"/>
                    </a:lnTo>
                    <a:lnTo>
                      <a:pt x="268" y="92"/>
                    </a:lnTo>
                    <a:lnTo>
                      <a:pt x="268" y="92"/>
                    </a:lnTo>
                    <a:lnTo>
                      <a:pt x="250" y="92"/>
                    </a:lnTo>
                    <a:lnTo>
                      <a:pt x="232" y="94"/>
                    </a:lnTo>
                    <a:lnTo>
                      <a:pt x="216" y="96"/>
                    </a:lnTo>
                    <a:lnTo>
                      <a:pt x="198" y="102"/>
                    </a:lnTo>
                    <a:lnTo>
                      <a:pt x="198" y="102"/>
                    </a:lnTo>
                    <a:lnTo>
                      <a:pt x="192" y="106"/>
                    </a:lnTo>
                    <a:lnTo>
                      <a:pt x="186" y="110"/>
                    </a:lnTo>
                    <a:lnTo>
                      <a:pt x="186" y="110"/>
                    </a:lnTo>
                    <a:lnTo>
                      <a:pt x="160" y="130"/>
                    </a:lnTo>
                    <a:lnTo>
                      <a:pt x="136" y="152"/>
                    </a:lnTo>
                    <a:lnTo>
                      <a:pt x="136" y="152"/>
                    </a:lnTo>
                    <a:lnTo>
                      <a:pt x="124" y="166"/>
                    </a:lnTo>
                    <a:lnTo>
                      <a:pt x="114" y="182"/>
                    </a:lnTo>
                    <a:lnTo>
                      <a:pt x="108" y="198"/>
                    </a:lnTo>
                    <a:lnTo>
                      <a:pt x="104" y="214"/>
                    </a:lnTo>
                    <a:lnTo>
                      <a:pt x="104" y="214"/>
                    </a:lnTo>
                    <a:lnTo>
                      <a:pt x="102" y="222"/>
                    </a:lnTo>
                    <a:lnTo>
                      <a:pt x="102" y="222"/>
                    </a:lnTo>
                    <a:lnTo>
                      <a:pt x="96" y="238"/>
                    </a:lnTo>
                    <a:lnTo>
                      <a:pt x="88" y="252"/>
                    </a:lnTo>
                    <a:lnTo>
                      <a:pt x="78" y="264"/>
                    </a:lnTo>
                    <a:lnTo>
                      <a:pt x="70" y="274"/>
                    </a:lnTo>
                    <a:lnTo>
                      <a:pt x="70" y="274"/>
                    </a:lnTo>
                    <a:lnTo>
                      <a:pt x="66" y="276"/>
                    </a:lnTo>
                    <a:lnTo>
                      <a:pt x="62" y="278"/>
                    </a:lnTo>
                    <a:lnTo>
                      <a:pt x="58" y="280"/>
                    </a:lnTo>
                    <a:lnTo>
                      <a:pt x="56" y="284"/>
                    </a:lnTo>
                    <a:lnTo>
                      <a:pt x="56" y="284"/>
                    </a:lnTo>
                    <a:lnTo>
                      <a:pt x="54" y="284"/>
                    </a:lnTo>
                    <a:lnTo>
                      <a:pt x="50" y="286"/>
                    </a:lnTo>
                    <a:lnTo>
                      <a:pt x="40" y="288"/>
                    </a:lnTo>
                  </a:path>
                </a:pathLst>
              </a:custGeom>
              <a:noFill/>
              <a:ln>
                <a:noFill/>
              </a:ln>
            </p:spPr>
            <p:txBody>
              <a:bodyPr vert="horz" wrap="square" lIns="91440" tIns="45720" rIns="91440" bIns="45720" numCol="1" anchor="t" anchorCtr="0" compatLnSpc="1"/>
              <a:lstStyle/>
              <a:p>
                <a:endParaRPr lang="zh-CN" altLang="en-US"/>
              </a:p>
            </p:txBody>
          </p:sp>
          <p:sp>
            <p:nvSpPr>
              <p:cNvPr id="862" name="Freeform 241"/>
              <p:cNvSpPr/>
              <p:nvPr/>
            </p:nvSpPr>
            <p:spPr bwMode="auto">
              <a:xfrm>
                <a:off x="2623" y="3271"/>
                <a:ext cx="536" cy="290"/>
              </a:xfrm>
              <a:custGeom>
                <a:avLst/>
                <a:gdLst>
                  <a:gd name="T0" fmla="*/ 268 w 536"/>
                  <a:gd name="T1" fmla="*/ 0 h 290"/>
                  <a:gd name="T2" fmla="*/ 208 w 536"/>
                  <a:gd name="T3" fmla="*/ 6 h 290"/>
                  <a:gd name="T4" fmla="*/ 154 w 536"/>
                  <a:gd name="T5" fmla="*/ 24 h 290"/>
                  <a:gd name="T6" fmla="*/ 136 w 536"/>
                  <a:gd name="T7" fmla="*/ 32 h 290"/>
                  <a:gd name="T8" fmla="*/ 102 w 536"/>
                  <a:gd name="T9" fmla="*/ 54 h 290"/>
                  <a:gd name="T10" fmla="*/ 70 w 536"/>
                  <a:gd name="T11" fmla="*/ 80 h 290"/>
                  <a:gd name="T12" fmla="*/ 44 w 536"/>
                  <a:gd name="T13" fmla="*/ 114 h 290"/>
                  <a:gd name="T14" fmla="*/ 34 w 536"/>
                  <a:gd name="T15" fmla="*/ 134 h 290"/>
                  <a:gd name="T16" fmla="*/ 10 w 536"/>
                  <a:gd name="T17" fmla="*/ 186 h 290"/>
                  <a:gd name="T18" fmla="*/ 0 w 536"/>
                  <a:gd name="T19" fmla="*/ 244 h 290"/>
                  <a:gd name="T20" fmla="*/ 0 w 536"/>
                  <a:gd name="T21" fmla="*/ 258 h 290"/>
                  <a:gd name="T22" fmla="*/ 10 w 536"/>
                  <a:gd name="T23" fmla="*/ 278 h 290"/>
                  <a:gd name="T24" fmla="*/ 18 w 536"/>
                  <a:gd name="T25" fmla="*/ 284 h 290"/>
                  <a:gd name="T26" fmla="*/ 28 w 536"/>
                  <a:gd name="T27" fmla="*/ 288 h 290"/>
                  <a:gd name="T28" fmla="*/ 40 w 536"/>
                  <a:gd name="T29" fmla="*/ 290 h 290"/>
                  <a:gd name="T30" fmla="*/ 54 w 536"/>
                  <a:gd name="T31" fmla="*/ 286 h 290"/>
                  <a:gd name="T32" fmla="*/ 56 w 536"/>
                  <a:gd name="T33" fmla="*/ 284 h 290"/>
                  <a:gd name="T34" fmla="*/ 62 w 536"/>
                  <a:gd name="T35" fmla="*/ 278 h 290"/>
                  <a:gd name="T36" fmla="*/ 70 w 536"/>
                  <a:gd name="T37" fmla="*/ 274 h 290"/>
                  <a:gd name="T38" fmla="*/ 80 w 536"/>
                  <a:gd name="T39" fmla="*/ 264 h 290"/>
                  <a:gd name="T40" fmla="*/ 98 w 536"/>
                  <a:gd name="T41" fmla="*/ 238 h 290"/>
                  <a:gd name="T42" fmla="*/ 102 w 536"/>
                  <a:gd name="T43" fmla="*/ 222 h 290"/>
                  <a:gd name="T44" fmla="*/ 104 w 536"/>
                  <a:gd name="T45" fmla="*/ 216 h 290"/>
                  <a:gd name="T46" fmla="*/ 114 w 536"/>
                  <a:gd name="T47" fmla="*/ 184 h 290"/>
                  <a:gd name="T48" fmla="*/ 136 w 536"/>
                  <a:gd name="T49" fmla="*/ 152 h 290"/>
                  <a:gd name="T50" fmla="*/ 160 w 536"/>
                  <a:gd name="T51" fmla="*/ 130 h 290"/>
                  <a:gd name="T52" fmla="*/ 186 w 536"/>
                  <a:gd name="T53" fmla="*/ 112 h 290"/>
                  <a:gd name="T54" fmla="*/ 198 w 536"/>
                  <a:gd name="T55" fmla="*/ 102 h 290"/>
                  <a:gd name="T56" fmla="*/ 216 w 536"/>
                  <a:gd name="T57" fmla="*/ 98 h 290"/>
                  <a:gd name="T58" fmla="*/ 250 w 536"/>
                  <a:gd name="T59" fmla="*/ 92 h 290"/>
                  <a:gd name="T60" fmla="*/ 268 w 536"/>
                  <a:gd name="T61" fmla="*/ 92 h 290"/>
                  <a:gd name="T62" fmla="*/ 320 w 536"/>
                  <a:gd name="T63" fmla="*/ 100 h 290"/>
                  <a:gd name="T64" fmla="*/ 366 w 536"/>
                  <a:gd name="T65" fmla="*/ 120 h 290"/>
                  <a:gd name="T66" fmla="*/ 376 w 536"/>
                  <a:gd name="T67" fmla="*/ 130 h 290"/>
                  <a:gd name="T68" fmla="*/ 402 w 536"/>
                  <a:gd name="T69" fmla="*/ 160 h 290"/>
                  <a:gd name="T70" fmla="*/ 418 w 536"/>
                  <a:gd name="T71" fmla="*/ 186 h 290"/>
                  <a:gd name="T72" fmla="*/ 432 w 536"/>
                  <a:gd name="T73" fmla="*/ 212 h 290"/>
                  <a:gd name="T74" fmla="*/ 430 w 536"/>
                  <a:gd name="T75" fmla="*/ 220 h 290"/>
                  <a:gd name="T76" fmla="*/ 438 w 536"/>
                  <a:gd name="T77" fmla="*/ 236 h 290"/>
                  <a:gd name="T78" fmla="*/ 456 w 536"/>
                  <a:gd name="T79" fmla="*/ 264 h 290"/>
                  <a:gd name="T80" fmla="*/ 466 w 536"/>
                  <a:gd name="T81" fmla="*/ 274 h 290"/>
                  <a:gd name="T82" fmla="*/ 472 w 536"/>
                  <a:gd name="T83" fmla="*/ 278 h 290"/>
                  <a:gd name="T84" fmla="*/ 480 w 536"/>
                  <a:gd name="T85" fmla="*/ 284 h 290"/>
                  <a:gd name="T86" fmla="*/ 482 w 536"/>
                  <a:gd name="T87" fmla="*/ 286 h 290"/>
                  <a:gd name="T88" fmla="*/ 498 w 536"/>
                  <a:gd name="T89" fmla="*/ 290 h 290"/>
                  <a:gd name="T90" fmla="*/ 508 w 536"/>
                  <a:gd name="T91" fmla="*/ 288 h 290"/>
                  <a:gd name="T92" fmla="*/ 516 w 536"/>
                  <a:gd name="T93" fmla="*/ 284 h 290"/>
                  <a:gd name="T94" fmla="*/ 522 w 536"/>
                  <a:gd name="T95" fmla="*/ 282 h 290"/>
                  <a:gd name="T96" fmla="*/ 526 w 536"/>
                  <a:gd name="T97" fmla="*/ 276 h 290"/>
                  <a:gd name="T98" fmla="*/ 534 w 536"/>
                  <a:gd name="T99" fmla="*/ 262 h 290"/>
                  <a:gd name="T100" fmla="*/ 536 w 536"/>
                  <a:gd name="T101" fmla="*/ 242 h 290"/>
                  <a:gd name="T102" fmla="*/ 532 w 536"/>
                  <a:gd name="T103" fmla="*/ 216 h 290"/>
                  <a:gd name="T104" fmla="*/ 520 w 536"/>
                  <a:gd name="T105" fmla="*/ 170 h 290"/>
                  <a:gd name="T106" fmla="*/ 498 w 536"/>
                  <a:gd name="T107" fmla="*/ 126 h 290"/>
                  <a:gd name="T108" fmla="*/ 468 w 536"/>
                  <a:gd name="T109" fmla="*/ 86 h 290"/>
                  <a:gd name="T110" fmla="*/ 448 w 536"/>
                  <a:gd name="T111" fmla="*/ 66 h 290"/>
                  <a:gd name="T112" fmla="*/ 410 w 536"/>
                  <a:gd name="T113" fmla="*/ 38 h 290"/>
                  <a:gd name="T114" fmla="*/ 364 w 536"/>
                  <a:gd name="T115" fmla="*/ 18 h 290"/>
                  <a:gd name="T116" fmla="*/ 318 w 536"/>
                  <a:gd name="T117" fmla="*/ 4 h 290"/>
                  <a:gd name="T118" fmla="*/ 268 w 536"/>
                  <a:gd name="T119"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6" h="290">
                    <a:moveTo>
                      <a:pt x="268" y="0"/>
                    </a:moveTo>
                    <a:lnTo>
                      <a:pt x="268" y="0"/>
                    </a:lnTo>
                    <a:lnTo>
                      <a:pt x="238" y="2"/>
                    </a:lnTo>
                    <a:lnTo>
                      <a:pt x="208" y="6"/>
                    </a:lnTo>
                    <a:lnTo>
                      <a:pt x="180" y="14"/>
                    </a:lnTo>
                    <a:lnTo>
                      <a:pt x="154" y="24"/>
                    </a:lnTo>
                    <a:lnTo>
                      <a:pt x="154" y="24"/>
                    </a:lnTo>
                    <a:lnTo>
                      <a:pt x="136" y="32"/>
                    </a:lnTo>
                    <a:lnTo>
                      <a:pt x="118" y="42"/>
                    </a:lnTo>
                    <a:lnTo>
                      <a:pt x="102" y="54"/>
                    </a:lnTo>
                    <a:lnTo>
                      <a:pt x="86" y="66"/>
                    </a:lnTo>
                    <a:lnTo>
                      <a:pt x="70" y="80"/>
                    </a:lnTo>
                    <a:lnTo>
                      <a:pt x="58" y="96"/>
                    </a:lnTo>
                    <a:lnTo>
                      <a:pt x="44" y="114"/>
                    </a:lnTo>
                    <a:lnTo>
                      <a:pt x="34" y="134"/>
                    </a:lnTo>
                    <a:lnTo>
                      <a:pt x="34" y="134"/>
                    </a:lnTo>
                    <a:lnTo>
                      <a:pt x="20" y="160"/>
                    </a:lnTo>
                    <a:lnTo>
                      <a:pt x="10" y="186"/>
                    </a:lnTo>
                    <a:lnTo>
                      <a:pt x="4" y="216"/>
                    </a:lnTo>
                    <a:lnTo>
                      <a:pt x="0" y="244"/>
                    </a:lnTo>
                    <a:lnTo>
                      <a:pt x="0" y="244"/>
                    </a:lnTo>
                    <a:lnTo>
                      <a:pt x="0" y="258"/>
                    </a:lnTo>
                    <a:lnTo>
                      <a:pt x="4" y="270"/>
                    </a:lnTo>
                    <a:lnTo>
                      <a:pt x="10" y="278"/>
                    </a:lnTo>
                    <a:lnTo>
                      <a:pt x="18" y="284"/>
                    </a:lnTo>
                    <a:lnTo>
                      <a:pt x="18" y="284"/>
                    </a:lnTo>
                    <a:lnTo>
                      <a:pt x="22" y="286"/>
                    </a:lnTo>
                    <a:lnTo>
                      <a:pt x="28" y="288"/>
                    </a:lnTo>
                    <a:lnTo>
                      <a:pt x="40" y="290"/>
                    </a:lnTo>
                    <a:lnTo>
                      <a:pt x="40" y="290"/>
                    </a:lnTo>
                    <a:lnTo>
                      <a:pt x="50" y="288"/>
                    </a:lnTo>
                    <a:lnTo>
                      <a:pt x="54" y="286"/>
                    </a:lnTo>
                    <a:lnTo>
                      <a:pt x="56" y="284"/>
                    </a:lnTo>
                    <a:lnTo>
                      <a:pt x="56" y="284"/>
                    </a:lnTo>
                    <a:lnTo>
                      <a:pt x="58" y="282"/>
                    </a:lnTo>
                    <a:lnTo>
                      <a:pt x="62" y="278"/>
                    </a:lnTo>
                    <a:lnTo>
                      <a:pt x="66" y="276"/>
                    </a:lnTo>
                    <a:lnTo>
                      <a:pt x="70" y="274"/>
                    </a:lnTo>
                    <a:lnTo>
                      <a:pt x="70" y="274"/>
                    </a:lnTo>
                    <a:lnTo>
                      <a:pt x="80" y="264"/>
                    </a:lnTo>
                    <a:lnTo>
                      <a:pt x="88" y="252"/>
                    </a:lnTo>
                    <a:lnTo>
                      <a:pt x="98" y="238"/>
                    </a:lnTo>
                    <a:lnTo>
                      <a:pt x="102" y="222"/>
                    </a:lnTo>
                    <a:lnTo>
                      <a:pt x="102" y="222"/>
                    </a:lnTo>
                    <a:lnTo>
                      <a:pt x="104" y="216"/>
                    </a:lnTo>
                    <a:lnTo>
                      <a:pt x="104" y="216"/>
                    </a:lnTo>
                    <a:lnTo>
                      <a:pt x="108" y="200"/>
                    </a:lnTo>
                    <a:lnTo>
                      <a:pt x="114" y="184"/>
                    </a:lnTo>
                    <a:lnTo>
                      <a:pt x="124" y="168"/>
                    </a:lnTo>
                    <a:lnTo>
                      <a:pt x="136" y="152"/>
                    </a:lnTo>
                    <a:lnTo>
                      <a:pt x="136" y="152"/>
                    </a:lnTo>
                    <a:lnTo>
                      <a:pt x="160" y="130"/>
                    </a:lnTo>
                    <a:lnTo>
                      <a:pt x="186" y="112"/>
                    </a:lnTo>
                    <a:lnTo>
                      <a:pt x="186" y="112"/>
                    </a:lnTo>
                    <a:lnTo>
                      <a:pt x="192" y="106"/>
                    </a:lnTo>
                    <a:lnTo>
                      <a:pt x="198" y="102"/>
                    </a:lnTo>
                    <a:lnTo>
                      <a:pt x="198" y="102"/>
                    </a:lnTo>
                    <a:lnTo>
                      <a:pt x="216" y="98"/>
                    </a:lnTo>
                    <a:lnTo>
                      <a:pt x="232" y="94"/>
                    </a:lnTo>
                    <a:lnTo>
                      <a:pt x="250" y="92"/>
                    </a:lnTo>
                    <a:lnTo>
                      <a:pt x="268" y="92"/>
                    </a:lnTo>
                    <a:lnTo>
                      <a:pt x="268" y="92"/>
                    </a:lnTo>
                    <a:lnTo>
                      <a:pt x="294" y="94"/>
                    </a:lnTo>
                    <a:lnTo>
                      <a:pt x="320" y="100"/>
                    </a:lnTo>
                    <a:lnTo>
                      <a:pt x="342" y="108"/>
                    </a:lnTo>
                    <a:lnTo>
                      <a:pt x="366" y="120"/>
                    </a:lnTo>
                    <a:lnTo>
                      <a:pt x="366" y="120"/>
                    </a:lnTo>
                    <a:lnTo>
                      <a:pt x="376" y="130"/>
                    </a:lnTo>
                    <a:lnTo>
                      <a:pt x="386" y="138"/>
                    </a:lnTo>
                    <a:lnTo>
                      <a:pt x="402" y="160"/>
                    </a:lnTo>
                    <a:lnTo>
                      <a:pt x="402" y="160"/>
                    </a:lnTo>
                    <a:lnTo>
                      <a:pt x="418" y="186"/>
                    </a:lnTo>
                    <a:lnTo>
                      <a:pt x="432" y="212"/>
                    </a:lnTo>
                    <a:lnTo>
                      <a:pt x="432" y="212"/>
                    </a:lnTo>
                    <a:lnTo>
                      <a:pt x="430" y="216"/>
                    </a:lnTo>
                    <a:lnTo>
                      <a:pt x="430" y="220"/>
                    </a:lnTo>
                    <a:lnTo>
                      <a:pt x="430" y="220"/>
                    </a:lnTo>
                    <a:lnTo>
                      <a:pt x="438" y="236"/>
                    </a:lnTo>
                    <a:lnTo>
                      <a:pt x="446" y="252"/>
                    </a:lnTo>
                    <a:lnTo>
                      <a:pt x="456" y="264"/>
                    </a:lnTo>
                    <a:lnTo>
                      <a:pt x="466" y="274"/>
                    </a:lnTo>
                    <a:lnTo>
                      <a:pt x="466" y="274"/>
                    </a:lnTo>
                    <a:lnTo>
                      <a:pt x="468" y="276"/>
                    </a:lnTo>
                    <a:lnTo>
                      <a:pt x="472" y="278"/>
                    </a:lnTo>
                    <a:lnTo>
                      <a:pt x="476" y="282"/>
                    </a:lnTo>
                    <a:lnTo>
                      <a:pt x="480" y="284"/>
                    </a:lnTo>
                    <a:lnTo>
                      <a:pt x="480" y="284"/>
                    </a:lnTo>
                    <a:lnTo>
                      <a:pt x="482" y="286"/>
                    </a:lnTo>
                    <a:lnTo>
                      <a:pt x="488" y="288"/>
                    </a:lnTo>
                    <a:lnTo>
                      <a:pt x="498" y="290"/>
                    </a:lnTo>
                    <a:lnTo>
                      <a:pt x="498" y="290"/>
                    </a:lnTo>
                    <a:lnTo>
                      <a:pt x="508" y="288"/>
                    </a:lnTo>
                    <a:lnTo>
                      <a:pt x="514" y="286"/>
                    </a:lnTo>
                    <a:lnTo>
                      <a:pt x="516" y="284"/>
                    </a:lnTo>
                    <a:lnTo>
                      <a:pt x="516" y="284"/>
                    </a:lnTo>
                    <a:lnTo>
                      <a:pt x="522" y="282"/>
                    </a:lnTo>
                    <a:lnTo>
                      <a:pt x="526" y="276"/>
                    </a:lnTo>
                    <a:lnTo>
                      <a:pt x="526" y="276"/>
                    </a:lnTo>
                    <a:lnTo>
                      <a:pt x="530" y="270"/>
                    </a:lnTo>
                    <a:lnTo>
                      <a:pt x="534" y="262"/>
                    </a:lnTo>
                    <a:lnTo>
                      <a:pt x="536" y="252"/>
                    </a:lnTo>
                    <a:lnTo>
                      <a:pt x="536" y="242"/>
                    </a:lnTo>
                    <a:lnTo>
                      <a:pt x="536" y="242"/>
                    </a:lnTo>
                    <a:lnTo>
                      <a:pt x="532" y="216"/>
                    </a:lnTo>
                    <a:lnTo>
                      <a:pt x="528" y="192"/>
                    </a:lnTo>
                    <a:lnTo>
                      <a:pt x="520" y="170"/>
                    </a:lnTo>
                    <a:lnTo>
                      <a:pt x="510" y="146"/>
                    </a:lnTo>
                    <a:lnTo>
                      <a:pt x="498" y="126"/>
                    </a:lnTo>
                    <a:lnTo>
                      <a:pt x="484" y="104"/>
                    </a:lnTo>
                    <a:lnTo>
                      <a:pt x="468" y="86"/>
                    </a:lnTo>
                    <a:lnTo>
                      <a:pt x="448" y="66"/>
                    </a:lnTo>
                    <a:lnTo>
                      <a:pt x="448" y="66"/>
                    </a:lnTo>
                    <a:lnTo>
                      <a:pt x="430" y="52"/>
                    </a:lnTo>
                    <a:lnTo>
                      <a:pt x="410" y="38"/>
                    </a:lnTo>
                    <a:lnTo>
                      <a:pt x="388" y="26"/>
                    </a:lnTo>
                    <a:lnTo>
                      <a:pt x="364" y="18"/>
                    </a:lnTo>
                    <a:lnTo>
                      <a:pt x="342" y="10"/>
                    </a:lnTo>
                    <a:lnTo>
                      <a:pt x="318" y="4"/>
                    </a:lnTo>
                    <a:lnTo>
                      <a:pt x="292" y="2"/>
                    </a:lnTo>
                    <a:lnTo>
                      <a:pt x="268" y="0"/>
                    </a:lnTo>
                  </a:path>
                </a:pathLst>
              </a:custGeom>
              <a:noFill/>
              <a:ln>
                <a:noFill/>
              </a:ln>
            </p:spPr>
            <p:txBody>
              <a:bodyPr vert="horz" wrap="square" lIns="91440" tIns="45720" rIns="91440" bIns="45720" numCol="1" anchor="t" anchorCtr="0" compatLnSpc="1"/>
              <a:lstStyle/>
              <a:p>
                <a:endParaRPr lang="zh-CN" altLang="en-US"/>
              </a:p>
            </p:txBody>
          </p:sp>
          <p:sp>
            <p:nvSpPr>
              <p:cNvPr id="863" name="Freeform 242"/>
              <p:cNvSpPr>
                <a:spLocks noEditPoints="1"/>
              </p:cNvSpPr>
              <p:nvPr/>
            </p:nvSpPr>
            <p:spPr bwMode="auto">
              <a:xfrm>
                <a:off x="2623" y="3271"/>
                <a:ext cx="536" cy="288"/>
              </a:xfrm>
              <a:custGeom>
                <a:avLst/>
                <a:gdLst>
                  <a:gd name="T0" fmla="*/ 22 w 536"/>
                  <a:gd name="T1" fmla="*/ 284 h 288"/>
                  <a:gd name="T2" fmla="*/ 6 w 536"/>
                  <a:gd name="T3" fmla="*/ 268 h 288"/>
                  <a:gd name="T4" fmla="*/ 4 w 536"/>
                  <a:gd name="T5" fmla="*/ 214 h 288"/>
                  <a:gd name="T6" fmla="*/ 34 w 536"/>
                  <a:gd name="T7" fmla="*/ 134 h 288"/>
                  <a:gd name="T8" fmla="*/ 86 w 536"/>
                  <a:gd name="T9" fmla="*/ 66 h 288"/>
                  <a:gd name="T10" fmla="*/ 154 w 536"/>
                  <a:gd name="T11" fmla="*/ 24 h 288"/>
                  <a:gd name="T12" fmla="*/ 238 w 536"/>
                  <a:gd name="T13" fmla="*/ 2 h 288"/>
                  <a:gd name="T14" fmla="*/ 316 w 536"/>
                  <a:gd name="T15" fmla="*/ 6 h 288"/>
                  <a:gd name="T16" fmla="*/ 408 w 536"/>
                  <a:gd name="T17" fmla="*/ 40 h 288"/>
                  <a:gd name="T18" fmla="*/ 466 w 536"/>
                  <a:gd name="T19" fmla="*/ 86 h 288"/>
                  <a:gd name="T20" fmla="*/ 518 w 536"/>
                  <a:gd name="T21" fmla="*/ 170 h 288"/>
                  <a:gd name="T22" fmla="*/ 534 w 536"/>
                  <a:gd name="T23" fmla="*/ 240 h 288"/>
                  <a:gd name="T24" fmla="*/ 526 w 536"/>
                  <a:gd name="T25" fmla="*/ 276 h 288"/>
                  <a:gd name="T26" fmla="*/ 516 w 536"/>
                  <a:gd name="T27" fmla="*/ 282 h 288"/>
                  <a:gd name="T28" fmla="*/ 498 w 536"/>
                  <a:gd name="T29" fmla="*/ 288 h 288"/>
                  <a:gd name="T30" fmla="*/ 478 w 536"/>
                  <a:gd name="T31" fmla="*/ 282 h 288"/>
                  <a:gd name="T32" fmla="*/ 466 w 536"/>
                  <a:gd name="T33" fmla="*/ 272 h 288"/>
                  <a:gd name="T34" fmla="*/ 438 w 536"/>
                  <a:gd name="T35" fmla="*/ 236 h 288"/>
                  <a:gd name="T36" fmla="*/ 432 w 536"/>
                  <a:gd name="T37" fmla="*/ 210 h 288"/>
                  <a:gd name="T38" fmla="*/ 402 w 536"/>
                  <a:gd name="T39" fmla="*/ 160 h 288"/>
                  <a:gd name="T40" fmla="*/ 366 w 536"/>
                  <a:gd name="T41" fmla="*/ 120 h 288"/>
                  <a:gd name="T42" fmla="*/ 294 w 536"/>
                  <a:gd name="T43" fmla="*/ 92 h 288"/>
                  <a:gd name="T44" fmla="*/ 232 w 536"/>
                  <a:gd name="T45" fmla="*/ 92 h 288"/>
                  <a:gd name="T46" fmla="*/ 192 w 536"/>
                  <a:gd name="T47" fmla="*/ 106 h 288"/>
                  <a:gd name="T48" fmla="*/ 136 w 536"/>
                  <a:gd name="T49" fmla="*/ 150 h 288"/>
                  <a:gd name="T50" fmla="*/ 108 w 536"/>
                  <a:gd name="T51" fmla="*/ 198 h 288"/>
                  <a:gd name="T52" fmla="*/ 102 w 536"/>
                  <a:gd name="T53" fmla="*/ 220 h 288"/>
                  <a:gd name="T54" fmla="*/ 68 w 536"/>
                  <a:gd name="T55" fmla="*/ 272 h 288"/>
                  <a:gd name="T56" fmla="*/ 58 w 536"/>
                  <a:gd name="T57" fmla="*/ 280 h 288"/>
                  <a:gd name="T58" fmla="*/ 50 w 536"/>
                  <a:gd name="T59" fmla="*/ 286 h 288"/>
                  <a:gd name="T60" fmla="*/ 238 w 536"/>
                  <a:gd name="T61" fmla="*/ 2 h 288"/>
                  <a:gd name="T62" fmla="*/ 154 w 536"/>
                  <a:gd name="T63" fmla="*/ 24 h 288"/>
                  <a:gd name="T64" fmla="*/ 86 w 536"/>
                  <a:gd name="T65" fmla="*/ 66 h 288"/>
                  <a:gd name="T66" fmla="*/ 34 w 536"/>
                  <a:gd name="T67" fmla="*/ 134 h 288"/>
                  <a:gd name="T68" fmla="*/ 4 w 536"/>
                  <a:gd name="T69" fmla="*/ 214 h 288"/>
                  <a:gd name="T70" fmla="*/ 4 w 536"/>
                  <a:gd name="T71" fmla="*/ 268 h 288"/>
                  <a:gd name="T72" fmla="*/ 22 w 536"/>
                  <a:gd name="T73" fmla="*/ 284 h 288"/>
                  <a:gd name="T74" fmla="*/ 50 w 536"/>
                  <a:gd name="T75" fmla="*/ 286 h 288"/>
                  <a:gd name="T76" fmla="*/ 58 w 536"/>
                  <a:gd name="T77" fmla="*/ 280 h 288"/>
                  <a:gd name="T78" fmla="*/ 70 w 536"/>
                  <a:gd name="T79" fmla="*/ 274 h 288"/>
                  <a:gd name="T80" fmla="*/ 102 w 536"/>
                  <a:gd name="T81" fmla="*/ 222 h 288"/>
                  <a:gd name="T82" fmla="*/ 108 w 536"/>
                  <a:gd name="T83" fmla="*/ 198 h 288"/>
                  <a:gd name="T84" fmla="*/ 136 w 536"/>
                  <a:gd name="T85" fmla="*/ 152 h 288"/>
                  <a:gd name="T86" fmla="*/ 192 w 536"/>
                  <a:gd name="T87" fmla="*/ 106 h 288"/>
                  <a:gd name="T88" fmla="*/ 232 w 536"/>
                  <a:gd name="T89" fmla="*/ 94 h 288"/>
                  <a:gd name="T90" fmla="*/ 294 w 536"/>
                  <a:gd name="T91" fmla="*/ 94 h 288"/>
                  <a:gd name="T92" fmla="*/ 366 w 536"/>
                  <a:gd name="T93" fmla="*/ 120 h 288"/>
                  <a:gd name="T94" fmla="*/ 402 w 536"/>
                  <a:gd name="T95" fmla="*/ 160 h 288"/>
                  <a:gd name="T96" fmla="*/ 432 w 536"/>
                  <a:gd name="T97" fmla="*/ 212 h 288"/>
                  <a:gd name="T98" fmla="*/ 438 w 536"/>
                  <a:gd name="T99" fmla="*/ 236 h 288"/>
                  <a:gd name="T100" fmla="*/ 466 w 536"/>
                  <a:gd name="T101" fmla="*/ 274 h 288"/>
                  <a:gd name="T102" fmla="*/ 478 w 536"/>
                  <a:gd name="T103" fmla="*/ 284 h 288"/>
                  <a:gd name="T104" fmla="*/ 498 w 536"/>
                  <a:gd name="T105" fmla="*/ 288 h 288"/>
                  <a:gd name="T106" fmla="*/ 516 w 536"/>
                  <a:gd name="T107" fmla="*/ 284 h 288"/>
                  <a:gd name="T108" fmla="*/ 526 w 536"/>
                  <a:gd name="T109" fmla="*/ 276 h 288"/>
                  <a:gd name="T110" fmla="*/ 536 w 536"/>
                  <a:gd name="T111" fmla="*/ 242 h 288"/>
                  <a:gd name="T112" fmla="*/ 520 w 536"/>
                  <a:gd name="T113" fmla="*/ 170 h 288"/>
                  <a:gd name="T114" fmla="*/ 466 w 536"/>
                  <a:gd name="T115" fmla="*/ 86 h 288"/>
                  <a:gd name="T116" fmla="*/ 408 w 536"/>
                  <a:gd name="T117" fmla="*/ 38 h 288"/>
                  <a:gd name="T118" fmla="*/ 318 w 536"/>
                  <a:gd name="T119" fmla="*/ 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6" h="288">
                    <a:moveTo>
                      <a:pt x="40" y="288"/>
                    </a:moveTo>
                    <a:lnTo>
                      <a:pt x="40" y="288"/>
                    </a:lnTo>
                    <a:lnTo>
                      <a:pt x="28" y="286"/>
                    </a:lnTo>
                    <a:lnTo>
                      <a:pt x="22" y="284"/>
                    </a:lnTo>
                    <a:lnTo>
                      <a:pt x="18" y="282"/>
                    </a:lnTo>
                    <a:lnTo>
                      <a:pt x="18" y="282"/>
                    </a:lnTo>
                    <a:lnTo>
                      <a:pt x="12" y="276"/>
                    </a:lnTo>
                    <a:lnTo>
                      <a:pt x="6" y="268"/>
                    </a:lnTo>
                    <a:lnTo>
                      <a:pt x="2" y="258"/>
                    </a:lnTo>
                    <a:lnTo>
                      <a:pt x="2" y="244"/>
                    </a:lnTo>
                    <a:lnTo>
                      <a:pt x="2" y="244"/>
                    </a:lnTo>
                    <a:lnTo>
                      <a:pt x="4" y="214"/>
                    </a:lnTo>
                    <a:lnTo>
                      <a:pt x="12" y="186"/>
                    </a:lnTo>
                    <a:lnTo>
                      <a:pt x="22" y="160"/>
                    </a:lnTo>
                    <a:lnTo>
                      <a:pt x="34" y="134"/>
                    </a:lnTo>
                    <a:lnTo>
                      <a:pt x="34" y="134"/>
                    </a:lnTo>
                    <a:lnTo>
                      <a:pt x="46" y="114"/>
                    </a:lnTo>
                    <a:lnTo>
                      <a:pt x="58" y="98"/>
                    </a:lnTo>
                    <a:lnTo>
                      <a:pt x="72" y="82"/>
                    </a:lnTo>
                    <a:lnTo>
                      <a:pt x="86" y="66"/>
                    </a:lnTo>
                    <a:lnTo>
                      <a:pt x="102" y="54"/>
                    </a:lnTo>
                    <a:lnTo>
                      <a:pt x="118" y="42"/>
                    </a:lnTo>
                    <a:lnTo>
                      <a:pt x="136" y="32"/>
                    </a:lnTo>
                    <a:lnTo>
                      <a:pt x="154" y="24"/>
                    </a:lnTo>
                    <a:lnTo>
                      <a:pt x="154" y="24"/>
                    </a:lnTo>
                    <a:lnTo>
                      <a:pt x="180" y="14"/>
                    </a:lnTo>
                    <a:lnTo>
                      <a:pt x="208" y="8"/>
                    </a:lnTo>
                    <a:lnTo>
                      <a:pt x="238" y="2"/>
                    </a:lnTo>
                    <a:lnTo>
                      <a:pt x="268" y="2"/>
                    </a:lnTo>
                    <a:lnTo>
                      <a:pt x="268" y="2"/>
                    </a:lnTo>
                    <a:lnTo>
                      <a:pt x="292" y="2"/>
                    </a:lnTo>
                    <a:lnTo>
                      <a:pt x="316" y="6"/>
                    </a:lnTo>
                    <a:lnTo>
                      <a:pt x="340" y="10"/>
                    </a:lnTo>
                    <a:lnTo>
                      <a:pt x="364" y="18"/>
                    </a:lnTo>
                    <a:lnTo>
                      <a:pt x="386" y="28"/>
                    </a:lnTo>
                    <a:lnTo>
                      <a:pt x="408" y="40"/>
                    </a:lnTo>
                    <a:lnTo>
                      <a:pt x="428" y="52"/>
                    </a:lnTo>
                    <a:lnTo>
                      <a:pt x="448" y="68"/>
                    </a:lnTo>
                    <a:lnTo>
                      <a:pt x="448" y="68"/>
                    </a:lnTo>
                    <a:lnTo>
                      <a:pt x="466" y="86"/>
                    </a:lnTo>
                    <a:lnTo>
                      <a:pt x="482" y="106"/>
                    </a:lnTo>
                    <a:lnTo>
                      <a:pt x="496" y="126"/>
                    </a:lnTo>
                    <a:lnTo>
                      <a:pt x="508" y="146"/>
                    </a:lnTo>
                    <a:lnTo>
                      <a:pt x="518" y="170"/>
                    </a:lnTo>
                    <a:lnTo>
                      <a:pt x="526" y="192"/>
                    </a:lnTo>
                    <a:lnTo>
                      <a:pt x="532" y="216"/>
                    </a:lnTo>
                    <a:lnTo>
                      <a:pt x="534" y="240"/>
                    </a:lnTo>
                    <a:lnTo>
                      <a:pt x="534" y="240"/>
                    </a:lnTo>
                    <a:lnTo>
                      <a:pt x="534" y="252"/>
                    </a:lnTo>
                    <a:lnTo>
                      <a:pt x="532" y="260"/>
                    </a:lnTo>
                    <a:lnTo>
                      <a:pt x="530" y="270"/>
                    </a:lnTo>
                    <a:lnTo>
                      <a:pt x="526" y="276"/>
                    </a:lnTo>
                    <a:lnTo>
                      <a:pt x="526" y="276"/>
                    </a:lnTo>
                    <a:lnTo>
                      <a:pt x="520" y="282"/>
                    </a:lnTo>
                    <a:lnTo>
                      <a:pt x="516" y="282"/>
                    </a:lnTo>
                    <a:lnTo>
                      <a:pt x="516" y="282"/>
                    </a:lnTo>
                    <a:lnTo>
                      <a:pt x="514" y="284"/>
                    </a:lnTo>
                    <a:lnTo>
                      <a:pt x="508" y="286"/>
                    </a:lnTo>
                    <a:lnTo>
                      <a:pt x="498" y="288"/>
                    </a:lnTo>
                    <a:lnTo>
                      <a:pt x="498" y="288"/>
                    </a:lnTo>
                    <a:lnTo>
                      <a:pt x="488" y="286"/>
                    </a:lnTo>
                    <a:lnTo>
                      <a:pt x="482" y="284"/>
                    </a:lnTo>
                    <a:lnTo>
                      <a:pt x="478" y="282"/>
                    </a:lnTo>
                    <a:lnTo>
                      <a:pt x="478" y="282"/>
                    </a:lnTo>
                    <a:lnTo>
                      <a:pt x="476" y="280"/>
                    </a:lnTo>
                    <a:lnTo>
                      <a:pt x="472" y="278"/>
                    </a:lnTo>
                    <a:lnTo>
                      <a:pt x="468" y="276"/>
                    </a:lnTo>
                    <a:lnTo>
                      <a:pt x="466" y="272"/>
                    </a:lnTo>
                    <a:lnTo>
                      <a:pt x="466" y="272"/>
                    </a:lnTo>
                    <a:lnTo>
                      <a:pt x="456" y="262"/>
                    </a:lnTo>
                    <a:lnTo>
                      <a:pt x="446" y="250"/>
                    </a:lnTo>
                    <a:lnTo>
                      <a:pt x="438" y="236"/>
                    </a:lnTo>
                    <a:lnTo>
                      <a:pt x="430" y="218"/>
                    </a:lnTo>
                    <a:lnTo>
                      <a:pt x="430" y="218"/>
                    </a:lnTo>
                    <a:lnTo>
                      <a:pt x="432" y="214"/>
                    </a:lnTo>
                    <a:lnTo>
                      <a:pt x="432" y="210"/>
                    </a:lnTo>
                    <a:lnTo>
                      <a:pt x="432" y="210"/>
                    </a:lnTo>
                    <a:lnTo>
                      <a:pt x="426" y="198"/>
                    </a:lnTo>
                    <a:lnTo>
                      <a:pt x="418" y="184"/>
                    </a:lnTo>
                    <a:lnTo>
                      <a:pt x="402" y="160"/>
                    </a:lnTo>
                    <a:lnTo>
                      <a:pt x="402" y="160"/>
                    </a:lnTo>
                    <a:lnTo>
                      <a:pt x="386" y="138"/>
                    </a:lnTo>
                    <a:lnTo>
                      <a:pt x="376" y="128"/>
                    </a:lnTo>
                    <a:lnTo>
                      <a:pt x="366" y="120"/>
                    </a:lnTo>
                    <a:lnTo>
                      <a:pt x="366" y="120"/>
                    </a:lnTo>
                    <a:lnTo>
                      <a:pt x="342" y="106"/>
                    </a:lnTo>
                    <a:lnTo>
                      <a:pt x="320" y="98"/>
                    </a:lnTo>
                    <a:lnTo>
                      <a:pt x="294" y="92"/>
                    </a:lnTo>
                    <a:lnTo>
                      <a:pt x="268" y="90"/>
                    </a:lnTo>
                    <a:lnTo>
                      <a:pt x="268" y="90"/>
                    </a:lnTo>
                    <a:lnTo>
                      <a:pt x="250" y="92"/>
                    </a:lnTo>
                    <a:lnTo>
                      <a:pt x="232" y="92"/>
                    </a:lnTo>
                    <a:lnTo>
                      <a:pt x="216" y="96"/>
                    </a:lnTo>
                    <a:lnTo>
                      <a:pt x="198" y="102"/>
                    </a:lnTo>
                    <a:lnTo>
                      <a:pt x="198" y="102"/>
                    </a:lnTo>
                    <a:lnTo>
                      <a:pt x="192" y="106"/>
                    </a:lnTo>
                    <a:lnTo>
                      <a:pt x="186" y="110"/>
                    </a:lnTo>
                    <a:lnTo>
                      <a:pt x="186" y="110"/>
                    </a:lnTo>
                    <a:lnTo>
                      <a:pt x="160" y="130"/>
                    </a:lnTo>
                    <a:lnTo>
                      <a:pt x="136" y="150"/>
                    </a:lnTo>
                    <a:lnTo>
                      <a:pt x="136" y="150"/>
                    </a:lnTo>
                    <a:lnTo>
                      <a:pt x="124" y="166"/>
                    </a:lnTo>
                    <a:lnTo>
                      <a:pt x="114" y="182"/>
                    </a:lnTo>
                    <a:lnTo>
                      <a:pt x="108" y="198"/>
                    </a:lnTo>
                    <a:lnTo>
                      <a:pt x="104" y="214"/>
                    </a:lnTo>
                    <a:lnTo>
                      <a:pt x="104" y="214"/>
                    </a:lnTo>
                    <a:lnTo>
                      <a:pt x="102" y="220"/>
                    </a:lnTo>
                    <a:lnTo>
                      <a:pt x="102" y="220"/>
                    </a:lnTo>
                    <a:lnTo>
                      <a:pt x="96" y="236"/>
                    </a:lnTo>
                    <a:lnTo>
                      <a:pt x="88" y="250"/>
                    </a:lnTo>
                    <a:lnTo>
                      <a:pt x="78" y="262"/>
                    </a:lnTo>
                    <a:lnTo>
                      <a:pt x="68" y="272"/>
                    </a:lnTo>
                    <a:lnTo>
                      <a:pt x="68" y="272"/>
                    </a:lnTo>
                    <a:lnTo>
                      <a:pt x="66" y="274"/>
                    </a:lnTo>
                    <a:lnTo>
                      <a:pt x="62" y="278"/>
                    </a:lnTo>
                    <a:lnTo>
                      <a:pt x="58" y="280"/>
                    </a:lnTo>
                    <a:lnTo>
                      <a:pt x="56" y="282"/>
                    </a:lnTo>
                    <a:lnTo>
                      <a:pt x="56" y="282"/>
                    </a:lnTo>
                    <a:lnTo>
                      <a:pt x="54" y="284"/>
                    </a:lnTo>
                    <a:lnTo>
                      <a:pt x="50" y="286"/>
                    </a:lnTo>
                    <a:lnTo>
                      <a:pt x="40" y="288"/>
                    </a:lnTo>
                    <a:close/>
                    <a:moveTo>
                      <a:pt x="268" y="0"/>
                    </a:moveTo>
                    <a:lnTo>
                      <a:pt x="268" y="0"/>
                    </a:lnTo>
                    <a:lnTo>
                      <a:pt x="238" y="2"/>
                    </a:lnTo>
                    <a:lnTo>
                      <a:pt x="208" y="6"/>
                    </a:lnTo>
                    <a:lnTo>
                      <a:pt x="180" y="14"/>
                    </a:lnTo>
                    <a:lnTo>
                      <a:pt x="154" y="24"/>
                    </a:lnTo>
                    <a:lnTo>
                      <a:pt x="154" y="24"/>
                    </a:lnTo>
                    <a:lnTo>
                      <a:pt x="136" y="32"/>
                    </a:lnTo>
                    <a:lnTo>
                      <a:pt x="118" y="42"/>
                    </a:lnTo>
                    <a:lnTo>
                      <a:pt x="102" y="54"/>
                    </a:lnTo>
                    <a:lnTo>
                      <a:pt x="86" y="66"/>
                    </a:lnTo>
                    <a:lnTo>
                      <a:pt x="72" y="82"/>
                    </a:lnTo>
                    <a:lnTo>
                      <a:pt x="58" y="98"/>
                    </a:lnTo>
                    <a:lnTo>
                      <a:pt x="46" y="114"/>
                    </a:lnTo>
                    <a:lnTo>
                      <a:pt x="34" y="134"/>
                    </a:lnTo>
                    <a:lnTo>
                      <a:pt x="34" y="134"/>
                    </a:lnTo>
                    <a:lnTo>
                      <a:pt x="22" y="160"/>
                    </a:lnTo>
                    <a:lnTo>
                      <a:pt x="12" y="186"/>
                    </a:lnTo>
                    <a:lnTo>
                      <a:pt x="4" y="214"/>
                    </a:lnTo>
                    <a:lnTo>
                      <a:pt x="0" y="244"/>
                    </a:lnTo>
                    <a:lnTo>
                      <a:pt x="0" y="244"/>
                    </a:lnTo>
                    <a:lnTo>
                      <a:pt x="2" y="258"/>
                    </a:lnTo>
                    <a:lnTo>
                      <a:pt x="4" y="268"/>
                    </a:lnTo>
                    <a:lnTo>
                      <a:pt x="10" y="278"/>
                    </a:lnTo>
                    <a:lnTo>
                      <a:pt x="18" y="284"/>
                    </a:lnTo>
                    <a:lnTo>
                      <a:pt x="18" y="284"/>
                    </a:lnTo>
                    <a:lnTo>
                      <a:pt x="22" y="284"/>
                    </a:lnTo>
                    <a:lnTo>
                      <a:pt x="28" y="286"/>
                    </a:lnTo>
                    <a:lnTo>
                      <a:pt x="40" y="288"/>
                    </a:lnTo>
                    <a:lnTo>
                      <a:pt x="40" y="288"/>
                    </a:lnTo>
                    <a:lnTo>
                      <a:pt x="50" y="286"/>
                    </a:lnTo>
                    <a:lnTo>
                      <a:pt x="54" y="284"/>
                    </a:lnTo>
                    <a:lnTo>
                      <a:pt x="56" y="284"/>
                    </a:lnTo>
                    <a:lnTo>
                      <a:pt x="56" y="284"/>
                    </a:lnTo>
                    <a:lnTo>
                      <a:pt x="58" y="280"/>
                    </a:lnTo>
                    <a:lnTo>
                      <a:pt x="62" y="278"/>
                    </a:lnTo>
                    <a:lnTo>
                      <a:pt x="66" y="276"/>
                    </a:lnTo>
                    <a:lnTo>
                      <a:pt x="70" y="274"/>
                    </a:lnTo>
                    <a:lnTo>
                      <a:pt x="70" y="274"/>
                    </a:lnTo>
                    <a:lnTo>
                      <a:pt x="78" y="264"/>
                    </a:lnTo>
                    <a:lnTo>
                      <a:pt x="88" y="252"/>
                    </a:lnTo>
                    <a:lnTo>
                      <a:pt x="96" y="238"/>
                    </a:lnTo>
                    <a:lnTo>
                      <a:pt x="102" y="222"/>
                    </a:lnTo>
                    <a:lnTo>
                      <a:pt x="102" y="222"/>
                    </a:lnTo>
                    <a:lnTo>
                      <a:pt x="104" y="214"/>
                    </a:lnTo>
                    <a:lnTo>
                      <a:pt x="104" y="214"/>
                    </a:lnTo>
                    <a:lnTo>
                      <a:pt x="108" y="198"/>
                    </a:lnTo>
                    <a:lnTo>
                      <a:pt x="114" y="182"/>
                    </a:lnTo>
                    <a:lnTo>
                      <a:pt x="124" y="166"/>
                    </a:lnTo>
                    <a:lnTo>
                      <a:pt x="136" y="152"/>
                    </a:lnTo>
                    <a:lnTo>
                      <a:pt x="136" y="152"/>
                    </a:lnTo>
                    <a:lnTo>
                      <a:pt x="160" y="130"/>
                    </a:lnTo>
                    <a:lnTo>
                      <a:pt x="186" y="110"/>
                    </a:lnTo>
                    <a:lnTo>
                      <a:pt x="186" y="110"/>
                    </a:lnTo>
                    <a:lnTo>
                      <a:pt x="192" y="106"/>
                    </a:lnTo>
                    <a:lnTo>
                      <a:pt x="198" y="102"/>
                    </a:lnTo>
                    <a:lnTo>
                      <a:pt x="198" y="102"/>
                    </a:lnTo>
                    <a:lnTo>
                      <a:pt x="216" y="96"/>
                    </a:lnTo>
                    <a:lnTo>
                      <a:pt x="232" y="94"/>
                    </a:lnTo>
                    <a:lnTo>
                      <a:pt x="250" y="92"/>
                    </a:lnTo>
                    <a:lnTo>
                      <a:pt x="268" y="92"/>
                    </a:lnTo>
                    <a:lnTo>
                      <a:pt x="268" y="92"/>
                    </a:lnTo>
                    <a:lnTo>
                      <a:pt x="294" y="94"/>
                    </a:lnTo>
                    <a:lnTo>
                      <a:pt x="320" y="98"/>
                    </a:lnTo>
                    <a:lnTo>
                      <a:pt x="342" y="108"/>
                    </a:lnTo>
                    <a:lnTo>
                      <a:pt x="366" y="120"/>
                    </a:lnTo>
                    <a:lnTo>
                      <a:pt x="366" y="120"/>
                    </a:lnTo>
                    <a:lnTo>
                      <a:pt x="376" y="128"/>
                    </a:lnTo>
                    <a:lnTo>
                      <a:pt x="386" y="138"/>
                    </a:lnTo>
                    <a:lnTo>
                      <a:pt x="402" y="160"/>
                    </a:lnTo>
                    <a:lnTo>
                      <a:pt x="402" y="160"/>
                    </a:lnTo>
                    <a:lnTo>
                      <a:pt x="418" y="186"/>
                    </a:lnTo>
                    <a:lnTo>
                      <a:pt x="426" y="198"/>
                    </a:lnTo>
                    <a:lnTo>
                      <a:pt x="432" y="212"/>
                    </a:lnTo>
                    <a:lnTo>
                      <a:pt x="432" y="212"/>
                    </a:lnTo>
                    <a:lnTo>
                      <a:pt x="430" y="216"/>
                    </a:lnTo>
                    <a:lnTo>
                      <a:pt x="430" y="220"/>
                    </a:lnTo>
                    <a:lnTo>
                      <a:pt x="430" y="220"/>
                    </a:lnTo>
                    <a:lnTo>
                      <a:pt x="438" y="236"/>
                    </a:lnTo>
                    <a:lnTo>
                      <a:pt x="446" y="250"/>
                    </a:lnTo>
                    <a:lnTo>
                      <a:pt x="456" y="264"/>
                    </a:lnTo>
                    <a:lnTo>
                      <a:pt x="466" y="274"/>
                    </a:lnTo>
                    <a:lnTo>
                      <a:pt x="466" y="274"/>
                    </a:lnTo>
                    <a:lnTo>
                      <a:pt x="468" y="276"/>
                    </a:lnTo>
                    <a:lnTo>
                      <a:pt x="472" y="278"/>
                    </a:lnTo>
                    <a:lnTo>
                      <a:pt x="476" y="280"/>
                    </a:lnTo>
                    <a:lnTo>
                      <a:pt x="478" y="284"/>
                    </a:lnTo>
                    <a:lnTo>
                      <a:pt x="478" y="284"/>
                    </a:lnTo>
                    <a:lnTo>
                      <a:pt x="482" y="284"/>
                    </a:lnTo>
                    <a:lnTo>
                      <a:pt x="488" y="286"/>
                    </a:lnTo>
                    <a:lnTo>
                      <a:pt x="498" y="288"/>
                    </a:lnTo>
                    <a:lnTo>
                      <a:pt x="498" y="288"/>
                    </a:lnTo>
                    <a:lnTo>
                      <a:pt x="508" y="286"/>
                    </a:lnTo>
                    <a:lnTo>
                      <a:pt x="514" y="284"/>
                    </a:lnTo>
                    <a:lnTo>
                      <a:pt x="516" y="284"/>
                    </a:lnTo>
                    <a:lnTo>
                      <a:pt x="516" y="284"/>
                    </a:lnTo>
                    <a:lnTo>
                      <a:pt x="522" y="282"/>
                    </a:lnTo>
                    <a:lnTo>
                      <a:pt x="526" y="276"/>
                    </a:lnTo>
                    <a:lnTo>
                      <a:pt x="526" y="276"/>
                    </a:lnTo>
                    <a:lnTo>
                      <a:pt x="530" y="270"/>
                    </a:lnTo>
                    <a:lnTo>
                      <a:pt x="534" y="262"/>
                    </a:lnTo>
                    <a:lnTo>
                      <a:pt x="536" y="252"/>
                    </a:lnTo>
                    <a:lnTo>
                      <a:pt x="536" y="242"/>
                    </a:lnTo>
                    <a:lnTo>
                      <a:pt x="536" y="242"/>
                    </a:lnTo>
                    <a:lnTo>
                      <a:pt x="532" y="216"/>
                    </a:lnTo>
                    <a:lnTo>
                      <a:pt x="526" y="192"/>
                    </a:lnTo>
                    <a:lnTo>
                      <a:pt x="520" y="170"/>
                    </a:lnTo>
                    <a:lnTo>
                      <a:pt x="510" y="146"/>
                    </a:lnTo>
                    <a:lnTo>
                      <a:pt x="498" y="126"/>
                    </a:lnTo>
                    <a:lnTo>
                      <a:pt x="484" y="104"/>
                    </a:lnTo>
                    <a:lnTo>
                      <a:pt x="466" y="86"/>
                    </a:lnTo>
                    <a:lnTo>
                      <a:pt x="448" y="68"/>
                    </a:lnTo>
                    <a:lnTo>
                      <a:pt x="448" y="68"/>
                    </a:lnTo>
                    <a:lnTo>
                      <a:pt x="430" y="52"/>
                    </a:lnTo>
                    <a:lnTo>
                      <a:pt x="408" y="38"/>
                    </a:lnTo>
                    <a:lnTo>
                      <a:pt x="388" y="28"/>
                    </a:lnTo>
                    <a:lnTo>
                      <a:pt x="364" y="18"/>
                    </a:lnTo>
                    <a:lnTo>
                      <a:pt x="340" y="10"/>
                    </a:lnTo>
                    <a:lnTo>
                      <a:pt x="318" y="4"/>
                    </a:lnTo>
                    <a:lnTo>
                      <a:pt x="292" y="2"/>
                    </a:lnTo>
                    <a:lnTo>
                      <a:pt x="268" y="0"/>
                    </a:lnTo>
                    <a:close/>
                  </a:path>
                </a:pathLst>
              </a:custGeom>
              <a:solidFill>
                <a:srgbClr val="B5AFAB"/>
              </a:solidFill>
              <a:ln>
                <a:noFill/>
              </a:ln>
            </p:spPr>
            <p:txBody>
              <a:bodyPr vert="horz" wrap="square" lIns="91440" tIns="45720" rIns="91440" bIns="45720" numCol="1" anchor="t" anchorCtr="0" compatLnSpc="1"/>
              <a:lstStyle/>
              <a:p>
                <a:endParaRPr lang="zh-CN" altLang="en-US"/>
              </a:p>
            </p:txBody>
          </p:sp>
          <p:sp>
            <p:nvSpPr>
              <p:cNvPr id="864" name="Freeform 243"/>
              <p:cNvSpPr/>
              <p:nvPr/>
            </p:nvSpPr>
            <p:spPr bwMode="auto">
              <a:xfrm>
                <a:off x="2625" y="3273"/>
                <a:ext cx="532" cy="286"/>
              </a:xfrm>
              <a:custGeom>
                <a:avLst/>
                <a:gdLst>
                  <a:gd name="T0" fmla="*/ 38 w 532"/>
                  <a:gd name="T1" fmla="*/ 286 h 286"/>
                  <a:gd name="T2" fmla="*/ 20 w 532"/>
                  <a:gd name="T3" fmla="*/ 282 h 286"/>
                  <a:gd name="T4" fmla="*/ 16 w 532"/>
                  <a:gd name="T5" fmla="*/ 280 h 286"/>
                  <a:gd name="T6" fmla="*/ 4 w 532"/>
                  <a:gd name="T7" fmla="*/ 266 h 286"/>
                  <a:gd name="T8" fmla="*/ 0 w 532"/>
                  <a:gd name="T9" fmla="*/ 242 h 286"/>
                  <a:gd name="T10" fmla="*/ 2 w 532"/>
                  <a:gd name="T11" fmla="*/ 212 h 286"/>
                  <a:gd name="T12" fmla="*/ 20 w 532"/>
                  <a:gd name="T13" fmla="*/ 158 h 286"/>
                  <a:gd name="T14" fmla="*/ 32 w 532"/>
                  <a:gd name="T15" fmla="*/ 132 h 286"/>
                  <a:gd name="T16" fmla="*/ 56 w 532"/>
                  <a:gd name="T17" fmla="*/ 96 h 286"/>
                  <a:gd name="T18" fmla="*/ 84 w 532"/>
                  <a:gd name="T19" fmla="*/ 64 h 286"/>
                  <a:gd name="T20" fmla="*/ 116 w 532"/>
                  <a:gd name="T21" fmla="*/ 40 h 286"/>
                  <a:gd name="T22" fmla="*/ 152 w 532"/>
                  <a:gd name="T23" fmla="*/ 22 h 286"/>
                  <a:gd name="T24" fmla="*/ 178 w 532"/>
                  <a:gd name="T25" fmla="*/ 12 h 286"/>
                  <a:gd name="T26" fmla="*/ 236 w 532"/>
                  <a:gd name="T27" fmla="*/ 0 h 286"/>
                  <a:gd name="T28" fmla="*/ 266 w 532"/>
                  <a:gd name="T29" fmla="*/ 0 h 286"/>
                  <a:gd name="T30" fmla="*/ 314 w 532"/>
                  <a:gd name="T31" fmla="*/ 4 h 286"/>
                  <a:gd name="T32" fmla="*/ 362 w 532"/>
                  <a:gd name="T33" fmla="*/ 16 h 286"/>
                  <a:gd name="T34" fmla="*/ 406 w 532"/>
                  <a:gd name="T35" fmla="*/ 38 h 286"/>
                  <a:gd name="T36" fmla="*/ 446 w 532"/>
                  <a:gd name="T37" fmla="*/ 66 h 286"/>
                  <a:gd name="T38" fmla="*/ 464 w 532"/>
                  <a:gd name="T39" fmla="*/ 84 h 286"/>
                  <a:gd name="T40" fmla="*/ 494 w 532"/>
                  <a:gd name="T41" fmla="*/ 124 h 286"/>
                  <a:gd name="T42" fmla="*/ 516 w 532"/>
                  <a:gd name="T43" fmla="*/ 168 h 286"/>
                  <a:gd name="T44" fmla="*/ 530 w 532"/>
                  <a:gd name="T45" fmla="*/ 214 h 286"/>
                  <a:gd name="T46" fmla="*/ 532 w 532"/>
                  <a:gd name="T47" fmla="*/ 238 h 286"/>
                  <a:gd name="T48" fmla="*/ 530 w 532"/>
                  <a:gd name="T49" fmla="*/ 258 h 286"/>
                  <a:gd name="T50" fmla="*/ 524 w 532"/>
                  <a:gd name="T51" fmla="*/ 274 h 286"/>
                  <a:gd name="T52" fmla="*/ 518 w 532"/>
                  <a:gd name="T53" fmla="*/ 280 h 286"/>
                  <a:gd name="T54" fmla="*/ 514 w 532"/>
                  <a:gd name="T55" fmla="*/ 280 h 286"/>
                  <a:gd name="T56" fmla="*/ 506 w 532"/>
                  <a:gd name="T57" fmla="*/ 284 h 286"/>
                  <a:gd name="T58" fmla="*/ 496 w 532"/>
                  <a:gd name="T59" fmla="*/ 286 h 286"/>
                  <a:gd name="T60" fmla="*/ 480 w 532"/>
                  <a:gd name="T61" fmla="*/ 282 h 286"/>
                  <a:gd name="T62" fmla="*/ 476 w 532"/>
                  <a:gd name="T63" fmla="*/ 280 h 286"/>
                  <a:gd name="T64" fmla="*/ 470 w 532"/>
                  <a:gd name="T65" fmla="*/ 276 h 286"/>
                  <a:gd name="T66" fmla="*/ 464 w 532"/>
                  <a:gd name="T67" fmla="*/ 270 h 286"/>
                  <a:gd name="T68" fmla="*/ 454 w 532"/>
                  <a:gd name="T69" fmla="*/ 260 h 286"/>
                  <a:gd name="T70" fmla="*/ 436 w 532"/>
                  <a:gd name="T71" fmla="*/ 234 h 286"/>
                  <a:gd name="T72" fmla="*/ 428 w 532"/>
                  <a:gd name="T73" fmla="*/ 216 h 286"/>
                  <a:gd name="T74" fmla="*/ 430 w 532"/>
                  <a:gd name="T75" fmla="*/ 208 h 286"/>
                  <a:gd name="T76" fmla="*/ 424 w 532"/>
                  <a:gd name="T77" fmla="*/ 196 h 286"/>
                  <a:gd name="T78" fmla="*/ 400 w 532"/>
                  <a:gd name="T79" fmla="*/ 158 h 286"/>
                  <a:gd name="T80" fmla="*/ 384 w 532"/>
                  <a:gd name="T81" fmla="*/ 136 h 286"/>
                  <a:gd name="T82" fmla="*/ 364 w 532"/>
                  <a:gd name="T83" fmla="*/ 118 h 286"/>
                  <a:gd name="T84" fmla="*/ 340 w 532"/>
                  <a:gd name="T85" fmla="*/ 104 h 286"/>
                  <a:gd name="T86" fmla="*/ 292 w 532"/>
                  <a:gd name="T87" fmla="*/ 90 h 286"/>
                  <a:gd name="T88" fmla="*/ 266 w 532"/>
                  <a:gd name="T89" fmla="*/ 88 h 286"/>
                  <a:gd name="T90" fmla="*/ 230 w 532"/>
                  <a:gd name="T91" fmla="*/ 90 h 286"/>
                  <a:gd name="T92" fmla="*/ 196 w 532"/>
                  <a:gd name="T93" fmla="*/ 100 h 286"/>
                  <a:gd name="T94" fmla="*/ 190 w 532"/>
                  <a:gd name="T95" fmla="*/ 104 h 286"/>
                  <a:gd name="T96" fmla="*/ 184 w 532"/>
                  <a:gd name="T97" fmla="*/ 108 h 286"/>
                  <a:gd name="T98" fmla="*/ 134 w 532"/>
                  <a:gd name="T99" fmla="*/ 148 h 286"/>
                  <a:gd name="T100" fmla="*/ 122 w 532"/>
                  <a:gd name="T101" fmla="*/ 164 h 286"/>
                  <a:gd name="T102" fmla="*/ 106 w 532"/>
                  <a:gd name="T103" fmla="*/ 196 h 286"/>
                  <a:gd name="T104" fmla="*/ 102 w 532"/>
                  <a:gd name="T105" fmla="*/ 212 h 286"/>
                  <a:gd name="T106" fmla="*/ 100 w 532"/>
                  <a:gd name="T107" fmla="*/ 218 h 286"/>
                  <a:gd name="T108" fmla="*/ 86 w 532"/>
                  <a:gd name="T109" fmla="*/ 248 h 286"/>
                  <a:gd name="T110" fmla="*/ 66 w 532"/>
                  <a:gd name="T111" fmla="*/ 270 h 286"/>
                  <a:gd name="T112" fmla="*/ 64 w 532"/>
                  <a:gd name="T113" fmla="*/ 272 h 286"/>
                  <a:gd name="T114" fmla="*/ 56 w 532"/>
                  <a:gd name="T115" fmla="*/ 278 h 286"/>
                  <a:gd name="T116" fmla="*/ 54 w 532"/>
                  <a:gd name="T117" fmla="*/ 280 h 286"/>
                  <a:gd name="T118" fmla="*/ 48 w 532"/>
                  <a:gd name="T119" fmla="*/ 28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2" h="286">
                    <a:moveTo>
                      <a:pt x="38" y="286"/>
                    </a:moveTo>
                    <a:lnTo>
                      <a:pt x="38" y="286"/>
                    </a:lnTo>
                    <a:lnTo>
                      <a:pt x="26" y="284"/>
                    </a:lnTo>
                    <a:lnTo>
                      <a:pt x="20" y="282"/>
                    </a:lnTo>
                    <a:lnTo>
                      <a:pt x="16" y="280"/>
                    </a:lnTo>
                    <a:lnTo>
                      <a:pt x="16" y="280"/>
                    </a:lnTo>
                    <a:lnTo>
                      <a:pt x="10" y="274"/>
                    </a:lnTo>
                    <a:lnTo>
                      <a:pt x="4" y="266"/>
                    </a:lnTo>
                    <a:lnTo>
                      <a:pt x="0" y="256"/>
                    </a:lnTo>
                    <a:lnTo>
                      <a:pt x="0" y="242"/>
                    </a:lnTo>
                    <a:lnTo>
                      <a:pt x="0" y="242"/>
                    </a:lnTo>
                    <a:lnTo>
                      <a:pt x="2" y="212"/>
                    </a:lnTo>
                    <a:lnTo>
                      <a:pt x="10" y="184"/>
                    </a:lnTo>
                    <a:lnTo>
                      <a:pt x="20" y="158"/>
                    </a:lnTo>
                    <a:lnTo>
                      <a:pt x="32" y="132"/>
                    </a:lnTo>
                    <a:lnTo>
                      <a:pt x="32" y="132"/>
                    </a:lnTo>
                    <a:lnTo>
                      <a:pt x="44" y="112"/>
                    </a:lnTo>
                    <a:lnTo>
                      <a:pt x="56" y="96"/>
                    </a:lnTo>
                    <a:lnTo>
                      <a:pt x="70" y="80"/>
                    </a:lnTo>
                    <a:lnTo>
                      <a:pt x="84" y="64"/>
                    </a:lnTo>
                    <a:lnTo>
                      <a:pt x="100" y="52"/>
                    </a:lnTo>
                    <a:lnTo>
                      <a:pt x="116" y="40"/>
                    </a:lnTo>
                    <a:lnTo>
                      <a:pt x="134" y="30"/>
                    </a:lnTo>
                    <a:lnTo>
                      <a:pt x="152" y="22"/>
                    </a:lnTo>
                    <a:lnTo>
                      <a:pt x="152" y="22"/>
                    </a:lnTo>
                    <a:lnTo>
                      <a:pt x="178" y="12"/>
                    </a:lnTo>
                    <a:lnTo>
                      <a:pt x="206" y="6"/>
                    </a:lnTo>
                    <a:lnTo>
                      <a:pt x="236" y="0"/>
                    </a:lnTo>
                    <a:lnTo>
                      <a:pt x="266" y="0"/>
                    </a:lnTo>
                    <a:lnTo>
                      <a:pt x="266" y="0"/>
                    </a:lnTo>
                    <a:lnTo>
                      <a:pt x="290" y="0"/>
                    </a:lnTo>
                    <a:lnTo>
                      <a:pt x="314" y="4"/>
                    </a:lnTo>
                    <a:lnTo>
                      <a:pt x="338" y="8"/>
                    </a:lnTo>
                    <a:lnTo>
                      <a:pt x="362" y="16"/>
                    </a:lnTo>
                    <a:lnTo>
                      <a:pt x="384" y="26"/>
                    </a:lnTo>
                    <a:lnTo>
                      <a:pt x="406" y="38"/>
                    </a:lnTo>
                    <a:lnTo>
                      <a:pt x="426" y="50"/>
                    </a:lnTo>
                    <a:lnTo>
                      <a:pt x="446" y="66"/>
                    </a:lnTo>
                    <a:lnTo>
                      <a:pt x="446" y="66"/>
                    </a:lnTo>
                    <a:lnTo>
                      <a:pt x="464" y="84"/>
                    </a:lnTo>
                    <a:lnTo>
                      <a:pt x="480" y="104"/>
                    </a:lnTo>
                    <a:lnTo>
                      <a:pt x="494" y="124"/>
                    </a:lnTo>
                    <a:lnTo>
                      <a:pt x="506" y="144"/>
                    </a:lnTo>
                    <a:lnTo>
                      <a:pt x="516" y="168"/>
                    </a:lnTo>
                    <a:lnTo>
                      <a:pt x="524" y="190"/>
                    </a:lnTo>
                    <a:lnTo>
                      <a:pt x="530" y="214"/>
                    </a:lnTo>
                    <a:lnTo>
                      <a:pt x="532" y="238"/>
                    </a:lnTo>
                    <a:lnTo>
                      <a:pt x="532" y="238"/>
                    </a:lnTo>
                    <a:lnTo>
                      <a:pt x="532" y="250"/>
                    </a:lnTo>
                    <a:lnTo>
                      <a:pt x="530" y="258"/>
                    </a:lnTo>
                    <a:lnTo>
                      <a:pt x="528" y="268"/>
                    </a:lnTo>
                    <a:lnTo>
                      <a:pt x="524" y="274"/>
                    </a:lnTo>
                    <a:lnTo>
                      <a:pt x="524" y="274"/>
                    </a:lnTo>
                    <a:lnTo>
                      <a:pt x="518" y="280"/>
                    </a:lnTo>
                    <a:lnTo>
                      <a:pt x="514" y="280"/>
                    </a:lnTo>
                    <a:lnTo>
                      <a:pt x="514" y="280"/>
                    </a:lnTo>
                    <a:lnTo>
                      <a:pt x="512" y="282"/>
                    </a:lnTo>
                    <a:lnTo>
                      <a:pt x="506" y="284"/>
                    </a:lnTo>
                    <a:lnTo>
                      <a:pt x="496" y="286"/>
                    </a:lnTo>
                    <a:lnTo>
                      <a:pt x="496" y="286"/>
                    </a:lnTo>
                    <a:lnTo>
                      <a:pt x="486" y="284"/>
                    </a:lnTo>
                    <a:lnTo>
                      <a:pt x="480" y="282"/>
                    </a:lnTo>
                    <a:lnTo>
                      <a:pt x="476" y="280"/>
                    </a:lnTo>
                    <a:lnTo>
                      <a:pt x="476" y="280"/>
                    </a:lnTo>
                    <a:lnTo>
                      <a:pt x="474" y="278"/>
                    </a:lnTo>
                    <a:lnTo>
                      <a:pt x="470" y="276"/>
                    </a:lnTo>
                    <a:lnTo>
                      <a:pt x="466" y="274"/>
                    </a:lnTo>
                    <a:lnTo>
                      <a:pt x="464" y="270"/>
                    </a:lnTo>
                    <a:lnTo>
                      <a:pt x="464" y="270"/>
                    </a:lnTo>
                    <a:lnTo>
                      <a:pt x="454" y="260"/>
                    </a:lnTo>
                    <a:lnTo>
                      <a:pt x="444" y="248"/>
                    </a:lnTo>
                    <a:lnTo>
                      <a:pt x="436" y="234"/>
                    </a:lnTo>
                    <a:lnTo>
                      <a:pt x="428" y="216"/>
                    </a:lnTo>
                    <a:lnTo>
                      <a:pt x="428" y="216"/>
                    </a:lnTo>
                    <a:lnTo>
                      <a:pt x="430" y="212"/>
                    </a:lnTo>
                    <a:lnTo>
                      <a:pt x="430" y="208"/>
                    </a:lnTo>
                    <a:lnTo>
                      <a:pt x="430" y="208"/>
                    </a:lnTo>
                    <a:lnTo>
                      <a:pt x="424" y="196"/>
                    </a:lnTo>
                    <a:lnTo>
                      <a:pt x="416" y="182"/>
                    </a:lnTo>
                    <a:lnTo>
                      <a:pt x="400" y="158"/>
                    </a:lnTo>
                    <a:lnTo>
                      <a:pt x="400" y="158"/>
                    </a:lnTo>
                    <a:lnTo>
                      <a:pt x="384" y="136"/>
                    </a:lnTo>
                    <a:lnTo>
                      <a:pt x="374" y="126"/>
                    </a:lnTo>
                    <a:lnTo>
                      <a:pt x="364" y="118"/>
                    </a:lnTo>
                    <a:lnTo>
                      <a:pt x="364" y="118"/>
                    </a:lnTo>
                    <a:lnTo>
                      <a:pt x="340" y="104"/>
                    </a:lnTo>
                    <a:lnTo>
                      <a:pt x="318" y="96"/>
                    </a:lnTo>
                    <a:lnTo>
                      <a:pt x="292" y="90"/>
                    </a:lnTo>
                    <a:lnTo>
                      <a:pt x="266" y="88"/>
                    </a:lnTo>
                    <a:lnTo>
                      <a:pt x="266" y="88"/>
                    </a:lnTo>
                    <a:lnTo>
                      <a:pt x="248" y="90"/>
                    </a:lnTo>
                    <a:lnTo>
                      <a:pt x="230" y="90"/>
                    </a:lnTo>
                    <a:lnTo>
                      <a:pt x="214" y="94"/>
                    </a:lnTo>
                    <a:lnTo>
                      <a:pt x="196" y="100"/>
                    </a:lnTo>
                    <a:lnTo>
                      <a:pt x="196" y="100"/>
                    </a:lnTo>
                    <a:lnTo>
                      <a:pt x="190" y="104"/>
                    </a:lnTo>
                    <a:lnTo>
                      <a:pt x="184" y="108"/>
                    </a:lnTo>
                    <a:lnTo>
                      <a:pt x="184" y="108"/>
                    </a:lnTo>
                    <a:lnTo>
                      <a:pt x="158" y="128"/>
                    </a:lnTo>
                    <a:lnTo>
                      <a:pt x="134" y="148"/>
                    </a:lnTo>
                    <a:lnTo>
                      <a:pt x="134" y="148"/>
                    </a:lnTo>
                    <a:lnTo>
                      <a:pt x="122" y="164"/>
                    </a:lnTo>
                    <a:lnTo>
                      <a:pt x="112" y="180"/>
                    </a:lnTo>
                    <a:lnTo>
                      <a:pt x="106" y="196"/>
                    </a:lnTo>
                    <a:lnTo>
                      <a:pt x="102" y="212"/>
                    </a:lnTo>
                    <a:lnTo>
                      <a:pt x="102" y="212"/>
                    </a:lnTo>
                    <a:lnTo>
                      <a:pt x="100" y="218"/>
                    </a:lnTo>
                    <a:lnTo>
                      <a:pt x="100" y="218"/>
                    </a:lnTo>
                    <a:lnTo>
                      <a:pt x="94" y="234"/>
                    </a:lnTo>
                    <a:lnTo>
                      <a:pt x="86" y="248"/>
                    </a:lnTo>
                    <a:lnTo>
                      <a:pt x="76" y="260"/>
                    </a:lnTo>
                    <a:lnTo>
                      <a:pt x="66" y="270"/>
                    </a:lnTo>
                    <a:lnTo>
                      <a:pt x="66" y="270"/>
                    </a:lnTo>
                    <a:lnTo>
                      <a:pt x="64" y="272"/>
                    </a:lnTo>
                    <a:lnTo>
                      <a:pt x="60" y="276"/>
                    </a:lnTo>
                    <a:lnTo>
                      <a:pt x="56" y="278"/>
                    </a:lnTo>
                    <a:lnTo>
                      <a:pt x="54" y="280"/>
                    </a:lnTo>
                    <a:lnTo>
                      <a:pt x="54" y="280"/>
                    </a:lnTo>
                    <a:lnTo>
                      <a:pt x="52" y="282"/>
                    </a:lnTo>
                    <a:lnTo>
                      <a:pt x="48" y="284"/>
                    </a:lnTo>
                    <a:lnTo>
                      <a:pt x="38" y="286"/>
                    </a:lnTo>
                  </a:path>
                </a:pathLst>
              </a:custGeom>
              <a:noFill/>
              <a:ln>
                <a:noFill/>
              </a:ln>
            </p:spPr>
            <p:txBody>
              <a:bodyPr vert="horz" wrap="square" lIns="91440" tIns="45720" rIns="91440" bIns="45720" numCol="1" anchor="t" anchorCtr="0" compatLnSpc="1"/>
              <a:lstStyle/>
              <a:p>
                <a:endParaRPr lang="zh-CN" altLang="en-US"/>
              </a:p>
            </p:txBody>
          </p:sp>
          <p:sp>
            <p:nvSpPr>
              <p:cNvPr id="865" name="Freeform 244"/>
              <p:cNvSpPr/>
              <p:nvPr/>
            </p:nvSpPr>
            <p:spPr bwMode="auto">
              <a:xfrm>
                <a:off x="2623" y="3271"/>
                <a:ext cx="536" cy="288"/>
              </a:xfrm>
              <a:custGeom>
                <a:avLst/>
                <a:gdLst>
                  <a:gd name="T0" fmla="*/ 268 w 536"/>
                  <a:gd name="T1" fmla="*/ 0 h 288"/>
                  <a:gd name="T2" fmla="*/ 208 w 536"/>
                  <a:gd name="T3" fmla="*/ 6 h 288"/>
                  <a:gd name="T4" fmla="*/ 154 w 536"/>
                  <a:gd name="T5" fmla="*/ 24 h 288"/>
                  <a:gd name="T6" fmla="*/ 136 w 536"/>
                  <a:gd name="T7" fmla="*/ 32 h 288"/>
                  <a:gd name="T8" fmla="*/ 102 w 536"/>
                  <a:gd name="T9" fmla="*/ 54 h 288"/>
                  <a:gd name="T10" fmla="*/ 72 w 536"/>
                  <a:gd name="T11" fmla="*/ 82 h 288"/>
                  <a:gd name="T12" fmla="*/ 46 w 536"/>
                  <a:gd name="T13" fmla="*/ 114 h 288"/>
                  <a:gd name="T14" fmla="*/ 34 w 536"/>
                  <a:gd name="T15" fmla="*/ 134 h 288"/>
                  <a:gd name="T16" fmla="*/ 12 w 536"/>
                  <a:gd name="T17" fmla="*/ 186 h 288"/>
                  <a:gd name="T18" fmla="*/ 0 w 536"/>
                  <a:gd name="T19" fmla="*/ 244 h 288"/>
                  <a:gd name="T20" fmla="*/ 2 w 536"/>
                  <a:gd name="T21" fmla="*/ 258 h 288"/>
                  <a:gd name="T22" fmla="*/ 10 w 536"/>
                  <a:gd name="T23" fmla="*/ 278 h 288"/>
                  <a:gd name="T24" fmla="*/ 18 w 536"/>
                  <a:gd name="T25" fmla="*/ 284 h 288"/>
                  <a:gd name="T26" fmla="*/ 28 w 536"/>
                  <a:gd name="T27" fmla="*/ 286 h 288"/>
                  <a:gd name="T28" fmla="*/ 40 w 536"/>
                  <a:gd name="T29" fmla="*/ 288 h 288"/>
                  <a:gd name="T30" fmla="*/ 54 w 536"/>
                  <a:gd name="T31" fmla="*/ 284 h 288"/>
                  <a:gd name="T32" fmla="*/ 56 w 536"/>
                  <a:gd name="T33" fmla="*/ 284 h 288"/>
                  <a:gd name="T34" fmla="*/ 62 w 536"/>
                  <a:gd name="T35" fmla="*/ 278 h 288"/>
                  <a:gd name="T36" fmla="*/ 70 w 536"/>
                  <a:gd name="T37" fmla="*/ 274 h 288"/>
                  <a:gd name="T38" fmla="*/ 78 w 536"/>
                  <a:gd name="T39" fmla="*/ 264 h 288"/>
                  <a:gd name="T40" fmla="*/ 96 w 536"/>
                  <a:gd name="T41" fmla="*/ 238 h 288"/>
                  <a:gd name="T42" fmla="*/ 102 w 536"/>
                  <a:gd name="T43" fmla="*/ 222 h 288"/>
                  <a:gd name="T44" fmla="*/ 104 w 536"/>
                  <a:gd name="T45" fmla="*/ 214 h 288"/>
                  <a:gd name="T46" fmla="*/ 114 w 536"/>
                  <a:gd name="T47" fmla="*/ 182 h 288"/>
                  <a:gd name="T48" fmla="*/ 136 w 536"/>
                  <a:gd name="T49" fmla="*/ 152 h 288"/>
                  <a:gd name="T50" fmla="*/ 160 w 536"/>
                  <a:gd name="T51" fmla="*/ 130 h 288"/>
                  <a:gd name="T52" fmla="*/ 186 w 536"/>
                  <a:gd name="T53" fmla="*/ 110 h 288"/>
                  <a:gd name="T54" fmla="*/ 198 w 536"/>
                  <a:gd name="T55" fmla="*/ 102 h 288"/>
                  <a:gd name="T56" fmla="*/ 216 w 536"/>
                  <a:gd name="T57" fmla="*/ 96 h 288"/>
                  <a:gd name="T58" fmla="*/ 250 w 536"/>
                  <a:gd name="T59" fmla="*/ 92 h 288"/>
                  <a:gd name="T60" fmla="*/ 268 w 536"/>
                  <a:gd name="T61" fmla="*/ 92 h 288"/>
                  <a:gd name="T62" fmla="*/ 320 w 536"/>
                  <a:gd name="T63" fmla="*/ 98 h 288"/>
                  <a:gd name="T64" fmla="*/ 366 w 536"/>
                  <a:gd name="T65" fmla="*/ 120 h 288"/>
                  <a:gd name="T66" fmla="*/ 376 w 536"/>
                  <a:gd name="T67" fmla="*/ 128 h 288"/>
                  <a:gd name="T68" fmla="*/ 402 w 536"/>
                  <a:gd name="T69" fmla="*/ 160 h 288"/>
                  <a:gd name="T70" fmla="*/ 418 w 536"/>
                  <a:gd name="T71" fmla="*/ 186 h 288"/>
                  <a:gd name="T72" fmla="*/ 432 w 536"/>
                  <a:gd name="T73" fmla="*/ 212 h 288"/>
                  <a:gd name="T74" fmla="*/ 430 w 536"/>
                  <a:gd name="T75" fmla="*/ 216 h 288"/>
                  <a:gd name="T76" fmla="*/ 430 w 536"/>
                  <a:gd name="T77" fmla="*/ 220 h 288"/>
                  <a:gd name="T78" fmla="*/ 446 w 536"/>
                  <a:gd name="T79" fmla="*/ 250 h 288"/>
                  <a:gd name="T80" fmla="*/ 466 w 536"/>
                  <a:gd name="T81" fmla="*/ 274 h 288"/>
                  <a:gd name="T82" fmla="*/ 468 w 536"/>
                  <a:gd name="T83" fmla="*/ 276 h 288"/>
                  <a:gd name="T84" fmla="*/ 476 w 536"/>
                  <a:gd name="T85" fmla="*/ 280 h 288"/>
                  <a:gd name="T86" fmla="*/ 478 w 536"/>
                  <a:gd name="T87" fmla="*/ 284 h 288"/>
                  <a:gd name="T88" fmla="*/ 488 w 536"/>
                  <a:gd name="T89" fmla="*/ 286 h 288"/>
                  <a:gd name="T90" fmla="*/ 498 w 536"/>
                  <a:gd name="T91" fmla="*/ 288 h 288"/>
                  <a:gd name="T92" fmla="*/ 514 w 536"/>
                  <a:gd name="T93" fmla="*/ 284 h 288"/>
                  <a:gd name="T94" fmla="*/ 516 w 536"/>
                  <a:gd name="T95" fmla="*/ 284 h 288"/>
                  <a:gd name="T96" fmla="*/ 526 w 536"/>
                  <a:gd name="T97" fmla="*/ 276 h 288"/>
                  <a:gd name="T98" fmla="*/ 530 w 536"/>
                  <a:gd name="T99" fmla="*/ 270 h 288"/>
                  <a:gd name="T100" fmla="*/ 536 w 536"/>
                  <a:gd name="T101" fmla="*/ 252 h 288"/>
                  <a:gd name="T102" fmla="*/ 536 w 536"/>
                  <a:gd name="T103" fmla="*/ 242 h 288"/>
                  <a:gd name="T104" fmla="*/ 526 w 536"/>
                  <a:gd name="T105" fmla="*/ 192 h 288"/>
                  <a:gd name="T106" fmla="*/ 510 w 536"/>
                  <a:gd name="T107" fmla="*/ 146 h 288"/>
                  <a:gd name="T108" fmla="*/ 484 w 536"/>
                  <a:gd name="T109" fmla="*/ 104 h 288"/>
                  <a:gd name="T110" fmla="*/ 448 w 536"/>
                  <a:gd name="T111" fmla="*/ 68 h 288"/>
                  <a:gd name="T112" fmla="*/ 430 w 536"/>
                  <a:gd name="T113" fmla="*/ 52 h 288"/>
                  <a:gd name="T114" fmla="*/ 388 w 536"/>
                  <a:gd name="T115" fmla="*/ 28 h 288"/>
                  <a:gd name="T116" fmla="*/ 340 w 536"/>
                  <a:gd name="T117" fmla="*/ 10 h 288"/>
                  <a:gd name="T118" fmla="*/ 292 w 536"/>
                  <a:gd name="T119" fmla="*/ 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6" h="288">
                    <a:moveTo>
                      <a:pt x="268" y="0"/>
                    </a:moveTo>
                    <a:lnTo>
                      <a:pt x="268" y="0"/>
                    </a:lnTo>
                    <a:lnTo>
                      <a:pt x="238" y="2"/>
                    </a:lnTo>
                    <a:lnTo>
                      <a:pt x="208" y="6"/>
                    </a:lnTo>
                    <a:lnTo>
                      <a:pt x="180" y="14"/>
                    </a:lnTo>
                    <a:lnTo>
                      <a:pt x="154" y="24"/>
                    </a:lnTo>
                    <a:lnTo>
                      <a:pt x="154" y="24"/>
                    </a:lnTo>
                    <a:lnTo>
                      <a:pt x="136" y="32"/>
                    </a:lnTo>
                    <a:lnTo>
                      <a:pt x="118" y="42"/>
                    </a:lnTo>
                    <a:lnTo>
                      <a:pt x="102" y="54"/>
                    </a:lnTo>
                    <a:lnTo>
                      <a:pt x="86" y="66"/>
                    </a:lnTo>
                    <a:lnTo>
                      <a:pt x="72" y="82"/>
                    </a:lnTo>
                    <a:lnTo>
                      <a:pt x="58" y="98"/>
                    </a:lnTo>
                    <a:lnTo>
                      <a:pt x="46" y="114"/>
                    </a:lnTo>
                    <a:lnTo>
                      <a:pt x="34" y="134"/>
                    </a:lnTo>
                    <a:lnTo>
                      <a:pt x="34" y="134"/>
                    </a:lnTo>
                    <a:lnTo>
                      <a:pt x="22" y="160"/>
                    </a:lnTo>
                    <a:lnTo>
                      <a:pt x="12" y="186"/>
                    </a:lnTo>
                    <a:lnTo>
                      <a:pt x="4" y="214"/>
                    </a:lnTo>
                    <a:lnTo>
                      <a:pt x="0" y="244"/>
                    </a:lnTo>
                    <a:lnTo>
                      <a:pt x="0" y="244"/>
                    </a:lnTo>
                    <a:lnTo>
                      <a:pt x="2" y="258"/>
                    </a:lnTo>
                    <a:lnTo>
                      <a:pt x="4" y="268"/>
                    </a:lnTo>
                    <a:lnTo>
                      <a:pt x="10" y="278"/>
                    </a:lnTo>
                    <a:lnTo>
                      <a:pt x="18" y="284"/>
                    </a:lnTo>
                    <a:lnTo>
                      <a:pt x="18" y="284"/>
                    </a:lnTo>
                    <a:lnTo>
                      <a:pt x="22" y="284"/>
                    </a:lnTo>
                    <a:lnTo>
                      <a:pt x="28" y="286"/>
                    </a:lnTo>
                    <a:lnTo>
                      <a:pt x="40" y="288"/>
                    </a:lnTo>
                    <a:lnTo>
                      <a:pt x="40" y="288"/>
                    </a:lnTo>
                    <a:lnTo>
                      <a:pt x="50" y="286"/>
                    </a:lnTo>
                    <a:lnTo>
                      <a:pt x="54" y="284"/>
                    </a:lnTo>
                    <a:lnTo>
                      <a:pt x="56" y="284"/>
                    </a:lnTo>
                    <a:lnTo>
                      <a:pt x="56" y="284"/>
                    </a:lnTo>
                    <a:lnTo>
                      <a:pt x="58" y="280"/>
                    </a:lnTo>
                    <a:lnTo>
                      <a:pt x="62" y="278"/>
                    </a:lnTo>
                    <a:lnTo>
                      <a:pt x="66" y="276"/>
                    </a:lnTo>
                    <a:lnTo>
                      <a:pt x="70" y="274"/>
                    </a:lnTo>
                    <a:lnTo>
                      <a:pt x="70" y="274"/>
                    </a:lnTo>
                    <a:lnTo>
                      <a:pt x="78" y="264"/>
                    </a:lnTo>
                    <a:lnTo>
                      <a:pt x="88" y="252"/>
                    </a:lnTo>
                    <a:lnTo>
                      <a:pt x="96" y="238"/>
                    </a:lnTo>
                    <a:lnTo>
                      <a:pt x="102" y="222"/>
                    </a:lnTo>
                    <a:lnTo>
                      <a:pt x="102" y="222"/>
                    </a:lnTo>
                    <a:lnTo>
                      <a:pt x="104" y="214"/>
                    </a:lnTo>
                    <a:lnTo>
                      <a:pt x="104" y="214"/>
                    </a:lnTo>
                    <a:lnTo>
                      <a:pt x="108" y="198"/>
                    </a:lnTo>
                    <a:lnTo>
                      <a:pt x="114" y="182"/>
                    </a:lnTo>
                    <a:lnTo>
                      <a:pt x="124" y="166"/>
                    </a:lnTo>
                    <a:lnTo>
                      <a:pt x="136" y="152"/>
                    </a:lnTo>
                    <a:lnTo>
                      <a:pt x="136" y="152"/>
                    </a:lnTo>
                    <a:lnTo>
                      <a:pt x="160" y="130"/>
                    </a:lnTo>
                    <a:lnTo>
                      <a:pt x="186" y="110"/>
                    </a:lnTo>
                    <a:lnTo>
                      <a:pt x="186" y="110"/>
                    </a:lnTo>
                    <a:lnTo>
                      <a:pt x="192" y="106"/>
                    </a:lnTo>
                    <a:lnTo>
                      <a:pt x="198" y="102"/>
                    </a:lnTo>
                    <a:lnTo>
                      <a:pt x="198" y="102"/>
                    </a:lnTo>
                    <a:lnTo>
                      <a:pt x="216" y="96"/>
                    </a:lnTo>
                    <a:lnTo>
                      <a:pt x="232" y="94"/>
                    </a:lnTo>
                    <a:lnTo>
                      <a:pt x="250" y="92"/>
                    </a:lnTo>
                    <a:lnTo>
                      <a:pt x="268" y="92"/>
                    </a:lnTo>
                    <a:lnTo>
                      <a:pt x="268" y="92"/>
                    </a:lnTo>
                    <a:lnTo>
                      <a:pt x="294" y="94"/>
                    </a:lnTo>
                    <a:lnTo>
                      <a:pt x="320" y="98"/>
                    </a:lnTo>
                    <a:lnTo>
                      <a:pt x="342" y="108"/>
                    </a:lnTo>
                    <a:lnTo>
                      <a:pt x="366" y="120"/>
                    </a:lnTo>
                    <a:lnTo>
                      <a:pt x="366" y="120"/>
                    </a:lnTo>
                    <a:lnTo>
                      <a:pt x="376" y="128"/>
                    </a:lnTo>
                    <a:lnTo>
                      <a:pt x="386" y="138"/>
                    </a:lnTo>
                    <a:lnTo>
                      <a:pt x="402" y="160"/>
                    </a:lnTo>
                    <a:lnTo>
                      <a:pt x="402" y="160"/>
                    </a:lnTo>
                    <a:lnTo>
                      <a:pt x="418" y="186"/>
                    </a:lnTo>
                    <a:lnTo>
                      <a:pt x="426" y="198"/>
                    </a:lnTo>
                    <a:lnTo>
                      <a:pt x="432" y="212"/>
                    </a:lnTo>
                    <a:lnTo>
                      <a:pt x="432" y="212"/>
                    </a:lnTo>
                    <a:lnTo>
                      <a:pt x="430" y="216"/>
                    </a:lnTo>
                    <a:lnTo>
                      <a:pt x="430" y="220"/>
                    </a:lnTo>
                    <a:lnTo>
                      <a:pt x="430" y="220"/>
                    </a:lnTo>
                    <a:lnTo>
                      <a:pt x="438" y="236"/>
                    </a:lnTo>
                    <a:lnTo>
                      <a:pt x="446" y="250"/>
                    </a:lnTo>
                    <a:lnTo>
                      <a:pt x="456" y="264"/>
                    </a:lnTo>
                    <a:lnTo>
                      <a:pt x="466" y="274"/>
                    </a:lnTo>
                    <a:lnTo>
                      <a:pt x="466" y="274"/>
                    </a:lnTo>
                    <a:lnTo>
                      <a:pt x="468" y="276"/>
                    </a:lnTo>
                    <a:lnTo>
                      <a:pt x="472" y="278"/>
                    </a:lnTo>
                    <a:lnTo>
                      <a:pt x="476" y="280"/>
                    </a:lnTo>
                    <a:lnTo>
                      <a:pt x="478" y="284"/>
                    </a:lnTo>
                    <a:lnTo>
                      <a:pt x="478" y="284"/>
                    </a:lnTo>
                    <a:lnTo>
                      <a:pt x="482" y="284"/>
                    </a:lnTo>
                    <a:lnTo>
                      <a:pt x="488" y="286"/>
                    </a:lnTo>
                    <a:lnTo>
                      <a:pt x="498" y="288"/>
                    </a:lnTo>
                    <a:lnTo>
                      <a:pt x="498" y="288"/>
                    </a:lnTo>
                    <a:lnTo>
                      <a:pt x="508" y="286"/>
                    </a:lnTo>
                    <a:lnTo>
                      <a:pt x="514" y="284"/>
                    </a:lnTo>
                    <a:lnTo>
                      <a:pt x="516" y="284"/>
                    </a:lnTo>
                    <a:lnTo>
                      <a:pt x="516" y="284"/>
                    </a:lnTo>
                    <a:lnTo>
                      <a:pt x="522" y="282"/>
                    </a:lnTo>
                    <a:lnTo>
                      <a:pt x="526" y="276"/>
                    </a:lnTo>
                    <a:lnTo>
                      <a:pt x="526" y="276"/>
                    </a:lnTo>
                    <a:lnTo>
                      <a:pt x="530" y="270"/>
                    </a:lnTo>
                    <a:lnTo>
                      <a:pt x="534" y="262"/>
                    </a:lnTo>
                    <a:lnTo>
                      <a:pt x="536" y="252"/>
                    </a:lnTo>
                    <a:lnTo>
                      <a:pt x="536" y="242"/>
                    </a:lnTo>
                    <a:lnTo>
                      <a:pt x="536" y="242"/>
                    </a:lnTo>
                    <a:lnTo>
                      <a:pt x="532" y="216"/>
                    </a:lnTo>
                    <a:lnTo>
                      <a:pt x="526" y="192"/>
                    </a:lnTo>
                    <a:lnTo>
                      <a:pt x="520" y="170"/>
                    </a:lnTo>
                    <a:lnTo>
                      <a:pt x="510" y="146"/>
                    </a:lnTo>
                    <a:lnTo>
                      <a:pt x="498" y="126"/>
                    </a:lnTo>
                    <a:lnTo>
                      <a:pt x="484" y="104"/>
                    </a:lnTo>
                    <a:lnTo>
                      <a:pt x="466" y="86"/>
                    </a:lnTo>
                    <a:lnTo>
                      <a:pt x="448" y="68"/>
                    </a:lnTo>
                    <a:lnTo>
                      <a:pt x="448" y="68"/>
                    </a:lnTo>
                    <a:lnTo>
                      <a:pt x="430" y="52"/>
                    </a:lnTo>
                    <a:lnTo>
                      <a:pt x="408" y="38"/>
                    </a:lnTo>
                    <a:lnTo>
                      <a:pt x="388" y="28"/>
                    </a:lnTo>
                    <a:lnTo>
                      <a:pt x="364" y="18"/>
                    </a:lnTo>
                    <a:lnTo>
                      <a:pt x="340" y="10"/>
                    </a:lnTo>
                    <a:lnTo>
                      <a:pt x="318" y="4"/>
                    </a:lnTo>
                    <a:lnTo>
                      <a:pt x="292" y="2"/>
                    </a:lnTo>
                    <a:lnTo>
                      <a:pt x="268" y="0"/>
                    </a:lnTo>
                  </a:path>
                </a:pathLst>
              </a:custGeom>
              <a:noFill/>
              <a:ln>
                <a:noFill/>
              </a:ln>
            </p:spPr>
            <p:txBody>
              <a:bodyPr vert="horz" wrap="square" lIns="91440" tIns="45720" rIns="91440" bIns="45720" numCol="1" anchor="t" anchorCtr="0" compatLnSpc="1"/>
              <a:lstStyle/>
              <a:p>
                <a:endParaRPr lang="zh-CN" altLang="en-US"/>
              </a:p>
            </p:txBody>
          </p:sp>
          <p:sp>
            <p:nvSpPr>
              <p:cNvPr id="866" name="Freeform 245"/>
              <p:cNvSpPr>
                <a:spLocks noEditPoints="1"/>
              </p:cNvSpPr>
              <p:nvPr/>
            </p:nvSpPr>
            <p:spPr bwMode="auto">
              <a:xfrm>
                <a:off x="2625" y="3273"/>
                <a:ext cx="532" cy="286"/>
              </a:xfrm>
              <a:custGeom>
                <a:avLst/>
                <a:gdLst>
                  <a:gd name="T0" fmla="*/ 20 w 532"/>
                  <a:gd name="T1" fmla="*/ 282 h 286"/>
                  <a:gd name="T2" fmla="*/ 4 w 532"/>
                  <a:gd name="T3" fmla="*/ 266 h 286"/>
                  <a:gd name="T4" fmla="*/ 4 w 532"/>
                  <a:gd name="T5" fmla="*/ 212 h 286"/>
                  <a:gd name="T6" fmla="*/ 32 w 532"/>
                  <a:gd name="T7" fmla="*/ 132 h 286"/>
                  <a:gd name="T8" fmla="*/ 84 w 532"/>
                  <a:gd name="T9" fmla="*/ 66 h 286"/>
                  <a:gd name="T10" fmla="*/ 152 w 532"/>
                  <a:gd name="T11" fmla="*/ 22 h 286"/>
                  <a:gd name="T12" fmla="*/ 236 w 532"/>
                  <a:gd name="T13" fmla="*/ 2 h 286"/>
                  <a:gd name="T14" fmla="*/ 314 w 532"/>
                  <a:gd name="T15" fmla="*/ 4 h 286"/>
                  <a:gd name="T16" fmla="*/ 406 w 532"/>
                  <a:gd name="T17" fmla="*/ 38 h 286"/>
                  <a:gd name="T18" fmla="*/ 464 w 532"/>
                  <a:gd name="T19" fmla="*/ 84 h 286"/>
                  <a:gd name="T20" fmla="*/ 516 w 532"/>
                  <a:gd name="T21" fmla="*/ 168 h 286"/>
                  <a:gd name="T22" fmla="*/ 532 w 532"/>
                  <a:gd name="T23" fmla="*/ 238 h 286"/>
                  <a:gd name="T24" fmla="*/ 522 w 532"/>
                  <a:gd name="T25" fmla="*/ 274 h 286"/>
                  <a:gd name="T26" fmla="*/ 514 w 532"/>
                  <a:gd name="T27" fmla="*/ 280 h 286"/>
                  <a:gd name="T28" fmla="*/ 496 w 532"/>
                  <a:gd name="T29" fmla="*/ 286 h 286"/>
                  <a:gd name="T30" fmla="*/ 476 w 532"/>
                  <a:gd name="T31" fmla="*/ 280 h 286"/>
                  <a:gd name="T32" fmla="*/ 464 w 532"/>
                  <a:gd name="T33" fmla="*/ 270 h 286"/>
                  <a:gd name="T34" fmla="*/ 436 w 532"/>
                  <a:gd name="T35" fmla="*/ 232 h 286"/>
                  <a:gd name="T36" fmla="*/ 430 w 532"/>
                  <a:gd name="T37" fmla="*/ 208 h 286"/>
                  <a:gd name="T38" fmla="*/ 400 w 532"/>
                  <a:gd name="T39" fmla="*/ 156 h 286"/>
                  <a:gd name="T40" fmla="*/ 364 w 532"/>
                  <a:gd name="T41" fmla="*/ 116 h 286"/>
                  <a:gd name="T42" fmla="*/ 292 w 532"/>
                  <a:gd name="T43" fmla="*/ 90 h 286"/>
                  <a:gd name="T44" fmla="*/ 230 w 532"/>
                  <a:gd name="T45" fmla="*/ 90 h 286"/>
                  <a:gd name="T46" fmla="*/ 190 w 532"/>
                  <a:gd name="T47" fmla="*/ 102 h 286"/>
                  <a:gd name="T48" fmla="*/ 134 w 532"/>
                  <a:gd name="T49" fmla="*/ 148 h 286"/>
                  <a:gd name="T50" fmla="*/ 106 w 532"/>
                  <a:gd name="T51" fmla="*/ 194 h 286"/>
                  <a:gd name="T52" fmla="*/ 100 w 532"/>
                  <a:gd name="T53" fmla="*/ 218 h 286"/>
                  <a:gd name="T54" fmla="*/ 66 w 532"/>
                  <a:gd name="T55" fmla="*/ 270 h 286"/>
                  <a:gd name="T56" fmla="*/ 56 w 532"/>
                  <a:gd name="T57" fmla="*/ 278 h 286"/>
                  <a:gd name="T58" fmla="*/ 48 w 532"/>
                  <a:gd name="T59" fmla="*/ 284 h 286"/>
                  <a:gd name="T60" fmla="*/ 236 w 532"/>
                  <a:gd name="T61" fmla="*/ 0 h 286"/>
                  <a:gd name="T62" fmla="*/ 152 w 532"/>
                  <a:gd name="T63" fmla="*/ 22 h 286"/>
                  <a:gd name="T64" fmla="*/ 84 w 532"/>
                  <a:gd name="T65" fmla="*/ 64 h 286"/>
                  <a:gd name="T66" fmla="*/ 32 w 532"/>
                  <a:gd name="T67" fmla="*/ 132 h 286"/>
                  <a:gd name="T68" fmla="*/ 2 w 532"/>
                  <a:gd name="T69" fmla="*/ 212 h 286"/>
                  <a:gd name="T70" fmla="*/ 4 w 532"/>
                  <a:gd name="T71" fmla="*/ 266 h 286"/>
                  <a:gd name="T72" fmla="*/ 20 w 532"/>
                  <a:gd name="T73" fmla="*/ 282 h 286"/>
                  <a:gd name="T74" fmla="*/ 48 w 532"/>
                  <a:gd name="T75" fmla="*/ 284 h 286"/>
                  <a:gd name="T76" fmla="*/ 56 w 532"/>
                  <a:gd name="T77" fmla="*/ 278 h 286"/>
                  <a:gd name="T78" fmla="*/ 66 w 532"/>
                  <a:gd name="T79" fmla="*/ 270 h 286"/>
                  <a:gd name="T80" fmla="*/ 100 w 532"/>
                  <a:gd name="T81" fmla="*/ 218 h 286"/>
                  <a:gd name="T82" fmla="*/ 106 w 532"/>
                  <a:gd name="T83" fmla="*/ 196 h 286"/>
                  <a:gd name="T84" fmla="*/ 134 w 532"/>
                  <a:gd name="T85" fmla="*/ 148 h 286"/>
                  <a:gd name="T86" fmla="*/ 190 w 532"/>
                  <a:gd name="T87" fmla="*/ 104 h 286"/>
                  <a:gd name="T88" fmla="*/ 230 w 532"/>
                  <a:gd name="T89" fmla="*/ 90 h 286"/>
                  <a:gd name="T90" fmla="*/ 292 w 532"/>
                  <a:gd name="T91" fmla="*/ 90 h 286"/>
                  <a:gd name="T92" fmla="*/ 364 w 532"/>
                  <a:gd name="T93" fmla="*/ 118 h 286"/>
                  <a:gd name="T94" fmla="*/ 400 w 532"/>
                  <a:gd name="T95" fmla="*/ 158 h 286"/>
                  <a:gd name="T96" fmla="*/ 430 w 532"/>
                  <a:gd name="T97" fmla="*/ 208 h 286"/>
                  <a:gd name="T98" fmla="*/ 436 w 532"/>
                  <a:gd name="T99" fmla="*/ 234 h 286"/>
                  <a:gd name="T100" fmla="*/ 464 w 532"/>
                  <a:gd name="T101" fmla="*/ 270 h 286"/>
                  <a:gd name="T102" fmla="*/ 476 w 532"/>
                  <a:gd name="T103" fmla="*/ 280 h 286"/>
                  <a:gd name="T104" fmla="*/ 496 w 532"/>
                  <a:gd name="T105" fmla="*/ 286 h 286"/>
                  <a:gd name="T106" fmla="*/ 514 w 532"/>
                  <a:gd name="T107" fmla="*/ 280 h 286"/>
                  <a:gd name="T108" fmla="*/ 524 w 532"/>
                  <a:gd name="T109" fmla="*/ 274 h 286"/>
                  <a:gd name="T110" fmla="*/ 532 w 532"/>
                  <a:gd name="T111" fmla="*/ 238 h 286"/>
                  <a:gd name="T112" fmla="*/ 516 w 532"/>
                  <a:gd name="T113" fmla="*/ 168 h 286"/>
                  <a:gd name="T114" fmla="*/ 464 w 532"/>
                  <a:gd name="T115" fmla="*/ 84 h 286"/>
                  <a:gd name="T116" fmla="*/ 406 w 532"/>
                  <a:gd name="T117" fmla="*/ 38 h 286"/>
                  <a:gd name="T118" fmla="*/ 314 w 532"/>
                  <a:gd name="T119" fmla="*/ 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2" h="286">
                    <a:moveTo>
                      <a:pt x="38" y="286"/>
                    </a:moveTo>
                    <a:lnTo>
                      <a:pt x="38" y="286"/>
                    </a:lnTo>
                    <a:lnTo>
                      <a:pt x="26" y="284"/>
                    </a:lnTo>
                    <a:lnTo>
                      <a:pt x="20" y="282"/>
                    </a:lnTo>
                    <a:lnTo>
                      <a:pt x="16" y="280"/>
                    </a:lnTo>
                    <a:lnTo>
                      <a:pt x="16" y="280"/>
                    </a:lnTo>
                    <a:lnTo>
                      <a:pt x="10" y="274"/>
                    </a:lnTo>
                    <a:lnTo>
                      <a:pt x="4" y="266"/>
                    </a:lnTo>
                    <a:lnTo>
                      <a:pt x="0" y="254"/>
                    </a:lnTo>
                    <a:lnTo>
                      <a:pt x="0" y="242"/>
                    </a:lnTo>
                    <a:lnTo>
                      <a:pt x="0" y="242"/>
                    </a:lnTo>
                    <a:lnTo>
                      <a:pt x="4" y="212"/>
                    </a:lnTo>
                    <a:lnTo>
                      <a:pt x="10" y="184"/>
                    </a:lnTo>
                    <a:lnTo>
                      <a:pt x="20" y="158"/>
                    </a:lnTo>
                    <a:lnTo>
                      <a:pt x="32" y="132"/>
                    </a:lnTo>
                    <a:lnTo>
                      <a:pt x="32" y="132"/>
                    </a:lnTo>
                    <a:lnTo>
                      <a:pt x="44" y="114"/>
                    </a:lnTo>
                    <a:lnTo>
                      <a:pt x="56" y="96"/>
                    </a:lnTo>
                    <a:lnTo>
                      <a:pt x="70" y="80"/>
                    </a:lnTo>
                    <a:lnTo>
                      <a:pt x="84" y="66"/>
                    </a:lnTo>
                    <a:lnTo>
                      <a:pt x="100" y="52"/>
                    </a:lnTo>
                    <a:lnTo>
                      <a:pt x="116" y="40"/>
                    </a:lnTo>
                    <a:lnTo>
                      <a:pt x="134" y="32"/>
                    </a:lnTo>
                    <a:lnTo>
                      <a:pt x="152" y="22"/>
                    </a:lnTo>
                    <a:lnTo>
                      <a:pt x="152" y="22"/>
                    </a:lnTo>
                    <a:lnTo>
                      <a:pt x="178" y="14"/>
                    </a:lnTo>
                    <a:lnTo>
                      <a:pt x="206" y="6"/>
                    </a:lnTo>
                    <a:lnTo>
                      <a:pt x="236" y="2"/>
                    </a:lnTo>
                    <a:lnTo>
                      <a:pt x="266" y="0"/>
                    </a:lnTo>
                    <a:lnTo>
                      <a:pt x="266" y="0"/>
                    </a:lnTo>
                    <a:lnTo>
                      <a:pt x="290" y="0"/>
                    </a:lnTo>
                    <a:lnTo>
                      <a:pt x="314" y="4"/>
                    </a:lnTo>
                    <a:lnTo>
                      <a:pt x="338" y="10"/>
                    </a:lnTo>
                    <a:lnTo>
                      <a:pt x="362" y="16"/>
                    </a:lnTo>
                    <a:lnTo>
                      <a:pt x="384" y="26"/>
                    </a:lnTo>
                    <a:lnTo>
                      <a:pt x="406" y="38"/>
                    </a:lnTo>
                    <a:lnTo>
                      <a:pt x="426" y="50"/>
                    </a:lnTo>
                    <a:lnTo>
                      <a:pt x="446" y="66"/>
                    </a:lnTo>
                    <a:lnTo>
                      <a:pt x="446" y="66"/>
                    </a:lnTo>
                    <a:lnTo>
                      <a:pt x="464" y="84"/>
                    </a:lnTo>
                    <a:lnTo>
                      <a:pt x="480" y="104"/>
                    </a:lnTo>
                    <a:lnTo>
                      <a:pt x="494" y="124"/>
                    </a:lnTo>
                    <a:lnTo>
                      <a:pt x="506" y="144"/>
                    </a:lnTo>
                    <a:lnTo>
                      <a:pt x="516" y="168"/>
                    </a:lnTo>
                    <a:lnTo>
                      <a:pt x="524" y="190"/>
                    </a:lnTo>
                    <a:lnTo>
                      <a:pt x="528" y="214"/>
                    </a:lnTo>
                    <a:lnTo>
                      <a:pt x="532" y="238"/>
                    </a:lnTo>
                    <a:lnTo>
                      <a:pt x="532" y="238"/>
                    </a:lnTo>
                    <a:lnTo>
                      <a:pt x="532" y="248"/>
                    </a:lnTo>
                    <a:lnTo>
                      <a:pt x="530" y="258"/>
                    </a:lnTo>
                    <a:lnTo>
                      <a:pt x="528" y="266"/>
                    </a:lnTo>
                    <a:lnTo>
                      <a:pt x="522" y="274"/>
                    </a:lnTo>
                    <a:lnTo>
                      <a:pt x="522" y="274"/>
                    </a:lnTo>
                    <a:lnTo>
                      <a:pt x="518" y="280"/>
                    </a:lnTo>
                    <a:lnTo>
                      <a:pt x="514" y="280"/>
                    </a:lnTo>
                    <a:lnTo>
                      <a:pt x="514" y="280"/>
                    </a:lnTo>
                    <a:lnTo>
                      <a:pt x="512" y="282"/>
                    </a:lnTo>
                    <a:lnTo>
                      <a:pt x="506" y="284"/>
                    </a:lnTo>
                    <a:lnTo>
                      <a:pt x="496" y="286"/>
                    </a:lnTo>
                    <a:lnTo>
                      <a:pt x="496" y="286"/>
                    </a:lnTo>
                    <a:lnTo>
                      <a:pt x="486" y="284"/>
                    </a:lnTo>
                    <a:lnTo>
                      <a:pt x="480" y="282"/>
                    </a:lnTo>
                    <a:lnTo>
                      <a:pt x="476" y="280"/>
                    </a:lnTo>
                    <a:lnTo>
                      <a:pt x="476" y="280"/>
                    </a:lnTo>
                    <a:lnTo>
                      <a:pt x="474" y="278"/>
                    </a:lnTo>
                    <a:lnTo>
                      <a:pt x="470" y="274"/>
                    </a:lnTo>
                    <a:lnTo>
                      <a:pt x="466" y="272"/>
                    </a:lnTo>
                    <a:lnTo>
                      <a:pt x="464" y="270"/>
                    </a:lnTo>
                    <a:lnTo>
                      <a:pt x="464" y="270"/>
                    </a:lnTo>
                    <a:lnTo>
                      <a:pt x="454" y="260"/>
                    </a:lnTo>
                    <a:lnTo>
                      <a:pt x="446" y="246"/>
                    </a:lnTo>
                    <a:lnTo>
                      <a:pt x="436" y="232"/>
                    </a:lnTo>
                    <a:lnTo>
                      <a:pt x="430" y="216"/>
                    </a:lnTo>
                    <a:lnTo>
                      <a:pt x="430" y="216"/>
                    </a:lnTo>
                    <a:lnTo>
                      <a:pt x="430" y="212"/>
                    </a:lnTo>
                    <a:lnTo>
                      <a:pt x="430" y="208"/>
                    </a:lnTo>
                    <a:lnTo>
                      <a:pt x="430" y="208"/>
                    </a:lnTo>
                    <a:lnTo>
                      <a:pt x="424" y="194"/>
                    </a:lnTo>
                    <a:lnTo>
                      <a:pt x="416" y="182"/>
                    </a:lnTo>
                    <a:lnTo>
                      <a:pt x="400" y="156"/>
                    </a:lnTo>
                    <a:lnTo>
                      <a:pt x="400" y="156"/>
                    </a:lnTo>
                    <a:lnTo>
                      <a:pt x="384" y="134"/>
                    </a:lnTo>
                    <a:lnTo>
                      <a:pt x="374" y="126"/>
                    </a:lnTo>
                    <a:lnTo>
                      <a:pt x="364" y="116"/>
                    </a:lnTo>
                    <a:lnTo>
                      <a:pt x="364" y="116"/>
                    </a:lnTo>
                    <a:lnTo>
                      <a:pt x="340" y="104"/>
                    </a:lnTo>
                    <a:lnTo>
                      <a:pt x="318" y="96"/>
                    </a:lnTo>
                    <a:lnTo>
                      <a:pt x="292" y="90"/>
                    </a:lnTo>
                    <a:lnTo>
                      <a:pt x="266" y="88"/>
                    </a:lnTo>
                    <a:lnTo>
                      <a:pt x="266" y="88"/>
                    </a:lnTo>
                    <a:lnTo>
                      <a:pt x="248" y="88"/>
                    </a:lnTo>
                    <a:lnTo>
                      <a:pt x="230" y="90"/>
                    </a:lnTo>
                    <a:lnTo>
                      <a:pt x="214" y="94"/>
                    </a:lnTo>
                    <a:lnTo>
                      <a:pt x="196" y="98"/>
                    </a:lnTo>
                    <a:lnTo>
                      <a:pt x="196" y="98"/>
                    </a:lnTo>
                    <a:lnTo>
                      <a:pt x="190" y="102"/>
                    </a:lnTo>
                    <a:lnTo>
                      <a:pt x="184" y="108"/>
                    </a:lnTo>
                    <a:lnTo>
                      <a:pt x="184" y="108"/>
                    </a:lnTo>
                    <a:lnTo>
                      <a:pt x="158" y="126"/>
                    </a:lnTo>
                    <a:lnTo>
                      <a:pt x="134" y="148"/>
                    </a:lnTo>
                    <a:lnTo>
                      <a:pt x="134" y="148"/>
                    </a:lnTo>
                    <a:lnTo>
                      <a:pt x="122" y="162"/>
                    </a:lnTo>
                    <a:lnTo>
                      <a:pt x="112" y="178"/>
                    </a:lnTo>
                    <a:lnTo>
                      <a:pt x="106" y="194"/>
                    </a:lnTo>
                    <a:lnTo>
                      <a:pt x="102" y="210"/>
                    </a:lnTo>
                    <a:lnTo>
                      <a:pt x="102" y="210"/>
                    </a:lnTo>
                    <a:lnTo>
                      <a:pt x="100" y="218"/>
                    </a:lnTo>
                    <a:lnTo>
                      <a:pt x="100" y="218"/>
                    </a:lnTo>
                    <a:lnTo>
                      <a:pt x="94" y="234"/>
                    </a:lnTo>
                    <a:lnTo>
                      <a:pt x="86" y="248"/>
                    </a:lnTo>
                    <a:lnTo>
                      <a:pt x="76" y="260"/>
                    </a:lnTo>
                    <a:lnTo>
                      <a:pt x="66" y="270"/>
                    </a:lnTo>
                    <a:lnTo>
                      <a:pt x="66" y="270"/>
                    </a:lnTo>
                    <a:lnTo>
                      <a:pt x="64" y="272"/>
                    </a:lnTo>
                    <a:lnTo>
                      <a:pt x="60" y="274"/>
                    </a:lnTo>
                    <a:lnTo>
                      <a:pt x="56" y="278"/>
                    </a:lnTo>
                    <a:lnTo>
                      <a:pt x="54" y="280"/>
                    </a:lnTo>
                    <a:lnTo>
                      <a:pt x="54" y="280"/>
                    </a:lnTo>
                    <a:lnTo>
                      <a:pt x="52" y="282"/>
                    </a:lnTo>
                    <a:lnTo>
                      <a:pt x="48" y="284"/>
                    </a:lnTo>
                    <a:lnTo>
                      <a:pt x="38" y="286"/>
                    </a:lnTo>
                    <a:close/>
                    <a:moveTo>
                      <a:pt x="266" y="0"/>
                    </a:moveTo>
                    <a:lnTo>
                      <a:pt x="266" y="0"/>
                    </a:lnTo>
                    <a:lnTo>
                      <a:pt x="236" y="0"/>
                    </a:lnTo>
                    <a:lnTo>
                      <a:pt x="206" y="6"/>
                    </a:lnTo>
                    <a:lnTo>
                      <a:pt x="178" y="12"/>
                    </a:lnTo>
                    <a:lnTo>
                      <a:pt x="152" y="22"/>
                    </a:lnTo>
                    <a:lnTo>
                      <a:pt x="152" y="22"/>
                    </a:lnTo>
                    <a:lnTo>
                      <a:pt x="134" y="30"/>
                    </a:lnTo>
                    <a:lnTo>
                      <a:pt x="116" y="40"/>
                    </a:lnTo>
                    <a:lnTo>
                      <a:pt x="100" y="52"/>
                    </a:lnTo>
                    <a:lnTo>
                      <a:pt x="84" y="64"/>
                    </a:lnTo>
                    <a:lnTo>
                      <a:pt x="70" y="80"/>
                    </a:lnTo>
                    <a:lnTo>
                      <a:pt x="56" y="96"/>
                    </a:lnTo>
                    <a:lnTo>
                      <a:pt x="44" y="112"/>
                    </a:lnTo>
                    <a:lnTo>
                      <a:pt x="32" y="132"/>
                    </a:lnTo>
                    <a:lnTo>
                      <a:pt x="32" y="132"/>
                    </a:lnTo>
                    <a:lnTo>
                      <a:pt x="20" y="158"/>
                    </a:lnTo>
                    <a:lnTo>
                      <a:pt x="10" y="184"/>
                    </a:lnTo>
                    <a:lnTo>
                      <a:pt x="2" y="212"/>
                    </a:lnTo>
                    <a:lnTo>
                      <a:pt x="0" y="242"/>
                    </a:lnTo>
                    <a:lnTo>
                      <a:pt x="0" y="242"/>
                    </a:lnTo>
                    <a:lnTo>
                      <a:pt x="0" y="256"/>
                    </a:lnTo>
                    <a:lnTo>
                      <a:pt x="4" y="266"/>
                    </a:lnTo>
                    <a:lnTo>
                      <a:pt x="10" y="274"/>
                    </a:lnTo>
                    <a:lnTo>
                      <a:pt x="16" y="280"/>
                    </a:lnTo>
                    <a:lnTo>
                      <a:pt x="16" y="280"/>
                    </a:lnTo>
                    <a:lnTo>
                      <a:pt x="20" y="282"/>
                    </a:lnTo>
                    <a:lnTo>
                      <a:pt x="26" y="284"/>
                    </a:lnTo>
                    <a:lnTo>
                      <a:pt x="38" y="286"/>
                    </a:lnTo>
                    <a:lnTo>
                      <a:pt x="38" y="286"/>
                    </a:lnTo>
                    <a:lnTo>
                      <a:pt x="48" y="284"/>
                    </a:lnTo>
                    <a:lnTo>
                      <a:pt x="52" y="282"/>
                    </a:lnTo>
                    <a:lnTo>
                      <a:pt x="54" y="280"/>
                    </a:lnTo>
                    <a:lnTo>
                      <a:pt x="54" y="280"/>
                    </a:lnTo>
                    <a:lnTo>
                      <a:pt x="56" y="278"/>
                    </a:lnTo>
                    <a:lnTo>
                      <a:pt x="60" y="276"/>
                    </a:lnTo>
                    <a:lnTo>
                      <a:pt x="64" y="272"/>
                    </a:lnTo>
                    <a:lnTo>
                      <a:pt x="66" y="270"/>
                    </a:lnTo>
                    <a:lnTo>
                      <a:pt x="66" y="270"/>
                    </a:lnTo>
                    <a:lnTo>
                      <a:pt x="76" y="260"/>
                    </a:lnTo>
                    <a:lnTo>
                      <a:pt x="86" y="248"/>
                    </a:lnTo>
                    <a:lnTo>
                      <a:pt x="94" y="234"/>
                    </a:lnTo>
                    <a:lnTo>
                      <a:pt x="100" y="218"/>
                    </a:lnTo>
                    <a:lnTo>
                      <a:pt x="100" y="218"/>
                    </a:lnTo>
                    <a:lnTo>
                      <a:pt x="102" y="212"/>
                    </a:lnTo>
                    <a:lnTo>
                      <a:pt x="102" y="212"/>
                    </a:lnTo>
                    <a:lnTo>
                      <a:pt x="106" y="196"/>
                    </a:lnTo>
                    <a:lnTo>
                      <a:pt x="112" y="180"/>
                    </a:lnTo>
                    <a:lnTo>
                      <a:pt x="122" y="164"/>
                    </a:lnTo>
                    <a:lnTo>
                      <a:pt x="134" y="148"/>
                    </a:lnTo>
                    <a:lnTo>
                      <a:pt x="134" y="148"/>
                    </a:lnTo>
                    <a:lnTo>
                      <a:pt x="158" y="128"/>
                    </a:lnTo>
                    <a:lnTo>
                      <a:pt x="184" y="108"/>
                    </a:lnTo>
                    <a:lnTo>
                      <a:pt x="184" y="108"/>
                    </a:lnTo>
                    <a:lnTo>
                      <a:pt x="190" y="104"/>
                    </a:lnTo>
                    <a:lnTo>
                      <a:pt x="196" y="100"/>
                    </a:lnTo>
                    <a:lnTo>
                      <a:pt x="196" y="100"/>
                    </a:lnTo>
                    <a:lnTo>
                      <a:pt x="214" y="94"/>
                    </a:lnTo>
                    <a:lnTo>
                      <a:pt x="230" y="90"/>
                    </a:lnTo>
                    <a:lnTo>
                      <a:pt x="248" y="90"/>
                    </a:lnTo>
                    <a:lnTo>
                      <a:pt x="266" y="88"/>
                    </a:lnTo>
                    <a:lnTo>
                      <a:pt x="266" y="88"/>
                    </a:lnTo>
                    <a:lnTo>
                      <a:pt x="292" y="90"/>
                    </a:lnTo>
                    <a:lnTo>
                      <a:pt x="318" y="96"/>
                    </a:lnTo>
                    <a:lnTo>
                      <a:pt x="340" y="104"/>
                    </a:lnTo>
                    <a:lnTo>
                      <a:pt x="364" y="118"/>
                    </a:lnTo>
                    <a:lnTo>
                      <a:pt x="364" y="118"/>
                    </a:lnTo>
                    <a:lnTo>
                      <a:pt x="374" y="126"/>
                    </a:lnTo>
                    <a:lnTo>
                      <a:pt x="384" y="136"/>
                    </a:lnTo>
                    <a:lnTo>
                      <a:pt x="400" y="158"/>
                    </a:lnTo>
                    <a:lnTo>
                      <a:pt x="400" y="158"/>
                    </a:lnTo>
                    <a:lnTo>
                      <a:pt x="416" y="182"/>
                    </a:lnTo>
                    <a:lnTo>
                      <a:pt x="424" y="196"/>
                    </a:lnTo>
                    <a:lnTo>
                      <a:pt x="430" y="208"/>
                    </a:lnTo>
                    <a:lnTo>
                      <a:pt x="430" y="208"/>
                    </a:lnTo>
                    <a:lnTo>
                      <a:pt x="430" y="212"/>
                    </a:lnTo>
                    <a:lnTo>
                      <a:pt x="428" y="216"/>
                    </a:lnTo>
                    <a:lnTo>
                      <a:pt x="428" y="216"/>
                    </a:lnTo>
                    <a:lnTo>
                      <a:pt x="436" y="234"/>
                    </a:lnTo>
                    <a:lnTo>
                      <a:pt x="444" y="248"/>
                    </a:lnTo>
                    <a:lnTo>
                      <a:pt x="454" y="260"/>
                    </a:lnTo>
                    <a:lnTo>
                      <a:pt x="464" y="270"/>
                    </a:lnTo>
                    <a:lnTo>
                      <a:pt x="464" y="270"/>
                    </a:lnTo>
                    <a:lnTo>
                      <a:pt x="466" y="274"/>
                    </a:lnTo>
                    <a:lnTo>
                      <a:pt x="470" y="276"/>
                    </a:lnTo>
                    <a:lnTo>
                      <a:pt x="474" y="278"/>
                    </a:lnTo>
                    <a:lnTo>
                      <a:pt x="476" y="280"/>
                    </a:lnTo>
                    <a:lnTo>
                      <a:pt x="476" y="280"/>
                    </a:lnTo>
                    <a:lnTo>
                      <a:pt x="480" y="282"/>
                    </a:lnTo>
                    <a:lnTo>
                      <a:pt x="486" y="284"/>
                    </a:lnTo>
                    <a:lnTo>
                      <a:pt x="496" y="286"/>
                    </a:lnTo>
                    <a:lnTo>
                      <a:pt x="496" y="286"/>
                    </a:lnTo>
                    <a:lnTo>
                      <a:pt x="506" y="284"/>
                    </a:lnTo>
                    <a:lnTo>
                      <a:pt x="512" y="282"/>
                    </a:lnTo>
                    <a:lnTo>
                      <a:pt x="514" y="280"/>
                    </a:lnTo>
                    <a:lnTo>
                      <a:pt x="514" y="280"/>
                    </a:lnTo>
                    <a:lnTo>
                      <a:pt x="518" y="280"/>
                    </a:lnTo>
                    <a:lnTo>
                      <a:pt x="524" y="274"/>
                    </a:lnTo>
                    <a:lnTo>
                      <a:pt x="524" y="274"/>
                    </a:lnTo>
                    <a:lnTo>
                      <a:pt x="528" y="268"/>
                    </a:lnTo>
                    <a:lnTo>
                      <a:pt x="530" y="258"/>
                    </a:lnTo>
                    <a:lnTo>
                      <a:pt x="532" y="250"/>
                    </a:lnTo>
                    <a:lnTo>
                      <a:pt x="532" y="238"/>
                    </a:lnTo>
                    <a:lnTo>
                      <a:pt x="532" y="238"/>
                    </a:lnTo>
                    <a:lnTo>
                      <a:pt x="530" y="214"/>
                    </a:lnTo>
                    <a:lnTo>
                      <a:pt x="524" y="190"/>
                    </a:lnTo>
                    <a:lnTo>
                      <a:pt x="516" y="168"/>
                    </a:lnTo>
                    <a:lnTo>
                      <a:pt x="506" y="144"/>
                    </a:lnTo>
                    <a:lnTo>
                      <a:pt x="494" y="124"/>
                    </a:lnTo>
                    <a:lnTo>
                      <a:pt x="480" y="104"/>
                    </a:lnTo>
                    <a:lnTo>
                      <a:pt x="464" y="84"/>
                    </a:lnTo>
                    <a:lnTo>
                      <a:pt x="446" y="66"/>
                    </a:lnTo>
                    <a:lnTo>
                      <a:pt x="446" y="66"/>
                    </a:lnTo>
                    <a:lnTo>
                      <a:pt x="426" y="50"/>
                    </a:lnTo>
                    <a:lnTo>
                      <a:pt x="406" y="38"/>
                    </a:lnTo>
                    <a:lnTo>
                      <a:pt x="384" y="26"/>
                    </a:lnTo>
                    <a:lnTo>
                      <a:pt x="362" y="16"/>
                    </a:lnTo>
                    <a:lnTo>
                      <a:pt x="338" y="8"/>
                    </a:lnTo>
                    <a:lnTo>
                      <a:pt x="314" y="4"/>
                    </a:lnTo>
                    <a:lnTo>
                      <a:pt x="290" y="0"/>
                    </a:lnTo>
                    <a:lnTo>
                      <a:pt x="266" y="0"/>
                    </a:lnTo>
                    <a:close/>
                  </a:path>
                </a:pathLst>
              </a:custGeom>
              <a:solidFill>
                <a:srgbClr val="B3ADA8"/>
              </a:solidFill>
              <a:ln>
                <a:noFill/>
              </a:ln>
            </p:spPr>
            <p:txBody>
              <a:bodyPr vert="horz" wrap="square" lIns="91440" tIns="45720" rIns="91440" bIns="45720" numCol="1" anchor="t" anchorCtr="0" compatLnSpc="1"/>
              <a:lstStyle/>
              <a:p>
                <a:endParaRPr lang="zh-CN" altLang="en-US"/>
              </a:p>
            </p:txBody>
          </p:sp>
          <p:sp>
            <p:nvSpPr>
              <p:cNvPr id="867" name="Freeform 246"/>
              <p:cNvSpPr/>
              <p:nvPr/>
            </p:nvSpPr>
            <p:spPr bwMode="auto">
              <a:xfrm>
                <a:off x="2625" y="3273"/>
                <a:ext cx="532" cy="286"/>
              </a:xfrm>
              <a:custGeom>
                <a:avLst/>
                <a:gdLst>
                  <a:gd name="T0" fmla="*/ 38 w 532"/>
                  <a:gd name="T1" fmla="*/ 286 h 286"/>
                  <a:gd name="T2" fmla="*/ 20 w 532"/>
                  <a:gd name="T3" fmla="*/ 282 h 286"/>
                  <a:gd name="T4" fmla="*/ 16 w 532"/>
                  <a:gd name="T5" fmla="*/ 280 h 286"/>
                  <a:gd name="T6" fmla="*/ 4 w 532"/>
                  <a:gd name="T7" fmla="*/ 266 h 286"/>
                  <a:gd name="T8" fmla="*/ 0 w 532"/>
                  <a:gd name="T9" fmla="*/ 242 h 286"/>
                  <a:gd name="T10" fmla="*/ 4 w 532"/>
                  <a:gd name="T11" fmla="*/ 212 h 286"/>
                  <a:gd name="T12" fmla="*/ 20 w 532"/>
                  <a:gd name="T13" fmla="*/ 158 h 286"/>
                  <a:gd name="T14" fmla="*/ 32 w 532"/>
                  <a:gd name="T15" fmla="*/ 132 h 286"/>
                  <a:gd name="T16" fmla="*/ 56 w 532"/>
                  <a:gd name="T17" fmla="*/ 96 h 286"/>
                  <a:gd name="T18" fmla="*/ 84 w 532"/>
                  <a:gd name="T19" fmla="*/ 66 h 286"/>
                  <a:gd name="T20" fmla="*/ 116 w 532"/>
                  <a:gd name="T21" fmla="*/ 40 h 286"/>
                  <a:gd name="T22" fmla="*/ 152 w 532"/>
                  <a:gd name="T23" fmla="*/ 22 h 286"/>
                  <a:gd name="T24" fmla="*/ 178 w 532"/>
                  <a:gd name="T25" fmla="*/ 14 h 286"/>
                  <a:gd name="T26" fmla="*/ 236 w 532"/>
                  <a:gd name="T27" fmla="*/ 2 h 286"/>
                  <a:gd name="T28" fmla="*/ 266 w 532"/>
                  <a:gd name="T29" fmla="*/ 0 h 286"/>
                  <a:gd name="T30" fmla="*/ 314 w 532"/>
                  <a:gd name="T31" fmla="*/ 4 h 286"/>
                  <a:gd name="T32" fmla="*/ 362 w 532"/>
                  <a:gd name="T33" fmla="*/ 16 h 286"/>
                  <a:gd name="T34" fmla="*/ 406 w 532"/>
                  <a:gd name="T35" fmla="*/ 38 h 286"/>
                  <a:gd name="T36" fmla="*/ 446 w 532"/>
                  <a:gd name="T37" fmla="*/ 66 h 286"/>
                  <a:gd name="T38" fmla="*/ 464 w 532"/>
                  <a:gd name="T39" fmla="*/ 84 h 286"/>
                  <a:gd name="T40" fmla="*/ 494 w 532"/>
                  <a:gd name="T41" fmla="*/ 124 h 286"/>
                  <a:gd name="T42" fmla="*/ 516 w 532"/>
                  <a:gd name="T43" fmla="*/ 168 h 286"/>
                  <a:gd name="T44" fmla="*/ 528 w 532"/>
                  <a:gd name="T45" fmla="*/ 214 h 286"/>
                  <a:gd name="T46" fmla="*/ 532 w 532"/>
                  <a:gd name="T47" fmla="*/ 238 h 286"/>
                  <a:gd name="T48" fmla="*/ 530 w 532"/>
                  <a:gd name="T49" fmla="*/ 258 h 286"/>
                  <a:gd name="T50" fmla="*/ 522 w 532"/>
                  <a:gd name="T51" fmla="*/ 274 h 286"/>
                  <a:gd name="T52" fmla="*/ 518 w 532"/>
                  <a:gd name="T53" fmla="*/ 280 h 286"/>
                  <a:gd name="T54" fmla="*/ 514 w 532"/>
                  <a:gd name="T55" fmla="*/ 280 h 286"/>
                  <a:gd name="T56" fmla="*/ 506 w 532"/>
                  <a:gd name="T57" fmla="*/ 284 h 286"/>
                  <a:gd name="T58" fmla="*/ 496 w 532"/>
                  <a:gd name="T59" fmla="*/ 286 h 286"/>
                  <a:gd name="T60" fmla="*/ 480 w 532"/>
                  <a:gd name="T61" fmla="*/ 282 h 286"/>
                  <a:gd name="T62" fmla="*/ 476 w 532"/>
                  <a:gd name="T63" fmla="*/ 280 h 286"/>
                  <a:gd name="T64" fmla="*/ 470 w 532"/>
                  <a:gd name="T65" fmla="*/ 274 h 286"/>
                  <a:gd name="T66" fmla="*/ 464 w 532"/>
                  <a:gd name="T67" fmla="*/ 270 h 286"/>
                  <a:gd name="T68" fmla="*/ 454 w 532"/>
                  <a:gd name="T69" fmla="*/ 260 h 286"/>
                  <a:gd name="T70" fmla="*/ 436 w 532"/>
                  <a:gd name="T71" fmla="*/ 232 h 286"/>
                  <a:gd name="T72" fmla="*/ 430 w 532"/>
                  <a:gd name="T73" fmla="*/ 216 h 286"/>
                  <a:gd name="T74" fmla="*/ 430 w 532"/>
                  <a:gd name="T75" fmla="*/ 208 h 286"/>
                  <a:gd name="T76" fmla="*/ 424 w 532"/>
                  <a:gd name="T77" fmla="*/ 194 h 286"/>
                  <a:gd name="T78" fmla="*/ 400 w 532"/>
                  <a:gd name="T79" fmla="*/ 156 h 286"/>
                  <a:gd name="T80" fmla="*/ 384 w 532"/>
                  <a:gd name="T81" fmla="*/ 134 h 286"/>
                  <a:gd name="T82" fmla="*/ 364 w 532"/>
                  <a:gd name="T83" fmla="*/ 116 h 286"/>
                  <a:gd name="T84" fmla="*/ 340 w 532"/>
                  <a:gd name="T85" fmla="*/ 104 h 286"/>
                  <a:gd name="T86" fmla="*/ 292 w 532"/>
                  <a:gd name="T87" fmla="*/ 90 h 286"/>
                  <a:gd name="T88" fmla="*/ 266 w 532"/>
                  <a:gd name="T89" fmla="*/ 88 h 286"/>
                  <a:gd name="T90" fmla="*/ 230 w 532"/>
                  <a:gd name="T91" fmla="*/ 90 h 286"/>
                  <a:gd name="T92" fmla="*/ 196 w 532"/>
                  <a:gd name="T93" fmla="*/ 98 h 286"/>
                  <a:gd name="T94" fmla="*/ 190 w 532"/>
                  <a:gd name="T95" fmla="*/ 102 h 286"/>
                  <a:gd name="T96" fmla="*/ 184 w 532"/>
                  <a:gd name="T97" fmla="*/ 108 h 286"/>
                  <a:gd name="T98" fmla="*/ 134 w 532"/>
                  <a:gd name="T99" fmla="*/ 148 h 286"/>
                  <a:gd name="T100" fmla="*/ 122 w 532"/>
                  <a:gd name="T101" fmla="*/ 162 h 286"/>
                  <a:gd name="T102" fmla="*/ 106 w 532"/>
                  <a:gd name="T103" fmla="*/ 194 h 286"/>
                  <a:gd name="T104" fmla="*/ 102 w 532"/>
                  <a:gd name="T105" fmla="*/ 210 h 286"/>
                  <a:gd name="T106" fmla="*/ 100 w 532"/>
                  <a:gd name="T107" fmla="*/ 218 h 286"/>
                  <a:gd name="T108" fmla="*/ 86 w 532"/>
                  <a:gd name="T109" fmla="*/ 248 h 286"/>
                  <a:gd name="T110" fmla="*/ 66 w 532"/>
                  <a:gd name="T111" fmla="*/ 270 h 286"/>
                  <a:gd name="T112" fmla="*/ 64 w 532"/>
                  <a:gd name="T113" fmla="*/ 272 h 286"/>
                  <a:gd name="T114" fmla="*/ 56 w 532"/>
                  <a:gd name="T115" fmla="*/ 278 h 286"/>
                  <a:gd name="T116" fmla="*/ 54 w 532"/>
                  <a:gd name="T117" fmla="*/ 280 h 286"/>
                  <a:gd name="T118" fmla="*/ 48 w 532"/>
                  <a:gd name="T119" fmla="*/ 28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2" h="286">
                    <a:moveTo>
                      <a:pt x="38" y="286"/>
                    </a:moveTo>
                    <a:lnTo>
                      <a:pt x="38" y="286"/>
                    </a:lnTo>
                    <a:lnTo>
                      <a:pt x="26" y="284"/>
                    </a:lnTo>
                    <a:lnTo>
                      <a:pt x="20" y="282"/>
                    </a:lnTo>
                    <a:lnTo>
                      <a:pt x="16" y="280"/>
                    </a:lnTo>
                    <a:lnTo>
                      <a:pt x="16" y="280"/>
                    </a:lnTo>
                    <a:lnTo>
                      <a:pt x="10" y="274"/>
                    </a:lnTo>
                    <a:lnTo>
                      <a:pt x="4" y="266"/>
                    </a:lnTo>
                    <a:lnTo>
                      <a:pt x="0" y="254"/>
                    </a:lnTo>
                    <a:lnTo>
                      <a:pt x="0" y="242"/>
                    </a:lnTo>
                    <a:lnTo>
                      <a:pt x="0" y="242"/>
                    </a:lnTo>
                    <a:lnTo>
                      <a:pt x="4" y="212"/>
                    </a:lnTo>
                    <a:lnTo>
                      <a:pt x="10" y="184"/>
                    </a:lnTo>
                    <a:lnTo>
                      <a:pt x="20" y="158"/>
                    </a:lnTo>
                    <a:lnTo>
                      <a:pt x="32" y="132"/>
                    </a:lnTo>
                    <a:lnTo>
                      <a:pt x="32" y="132"/>
                    </a:lnTo>
                    <a:lnTo>
                      <a:pt x="44" y="114"/>
                    </a:lnTo>
                    <a:lnTo>
                      <a:pt x="56" y="96"/>
                    </a:lnTo>
                    <a:lnTo>
                      <a:pt x="70" y="80"/>
                    </a:lnTo>
                    <a:lnTo>
                      <a:pt x="84" y="66"/>
                    </a:lnTo>
                    <a:lnTo>
                      <a:pt x="100" y="52"/>
                    </a:lnTo>
                    <a:lnTo>
                      <a:pt x="116" y="40"/>
                    </a:lnTo>
                    <a:lnTo>
                      <a:pt x="134" y="32"/>
                    </a:lnTo>
                    <a:lnTo>
                      <a:pt x="152" y="22"/>
                    </a:lnTo>
                    <a:lnTo>
                      <a:pt x="152" y="22"/>
                    </a:lnTo>
                    <a:lnTo>
                      <a:pt x="178" y="14"/>
                    </a:lnTo>
                    <a:lnTo>
                      <a:pt x="206" y="6"/>
                    </a:lnTo>
                    <a:lnTo>
                      <a:pt x="236" y="2"/>
                    </a:lnTo>
                    <a:lnTo>
                      <a:pt x="266" y="0"/>
                    </a:lnTo>
                    <a:lnTo>
                      <a:pt x="266" y="0"/>
                    </a:lnTo>
                    <a:lnTo>
                      <a:pt x="290" y="0"/>
                    </a:lnTo>
                    <a:lnTo>
                      <a:pt x="314" y="4"/>
                    </a:lnTo>
                    <a:lnTo>
                      <a:pt x="338" y="10"/>
                    </a:lnTo>
                    <a:lnTo>
                      <a:pt x="362" y="16"/>
                    </a:lnTo>
                    <a:lnTo>
                      <a:pt x="384" y="26"/>
                    </a:lnTo>
                    <a:lnTo>
                      <a:pt x="406" y="38"/>
                    </a:lnTo>
                    <a:lnTo>
                      <a:pt x="426" y="50"/>
                    </a:lnTo>
                    <a:lnTo>
                      <a:pt x="446" y="66"/>
                    </a:lnTo>
                    <a:lnTo>
                      <a:pt x="446" y="66"/>
                    </a:lnTo>
                    <a:lnTo>
                      <a:pt x="464" y="84"/>
                    </a:lnTo>
                    <a:lnTo>
                      <a:pt x="480" y="104"/>
                    </a:lnTo>
                    <a:lnTo>
                      <a:pt x="494" y="124"/>
                    </a:lnTo>
                    <a:lnTo>
                      <a:pt x="506" y="144"/>
                    </a:lnTo>
                    <a:lnTo>
                      <a:pt x="516" y="168"/>
                    </a:lnTo>
                    <a:lnTo>
                      <a:pt x="524" y="190"/>
                    </a:lnTo>
                    <a:lnTo>
                      <a:pt x="528" y="214"/>
                    </a:lnTo>
                    <a:lnTo>
                      <a:pt x="532" y="238"/>
                    </a:lnTo>
                    <a:lnTo>
                      <a:pt x="532" y="238"/>
                    </a:lnTo>
                    <a:lnTo>
                      <a:pt x="532" y="248"/>
                    </a:lnTo>
                    <a:lnTo>
                      <a:pt x="530" y="258"/>
                    </a:lnTo>
                    <a:lnTo>
                      <a:pt x="528" y="266"/>
                    </a:lnTo>
                    <a:lnTo>
                      <a:pt x="522" y="274"/>
                    </a:lnTo>
                    <a:lnTo>
                      <a:pt x="522" y="274"/>
                    </a:lnTo>
                    <a:lnTo>
                      <a:pt x="518" y="280"/>
                    </a:lnTo>
                    <a:lnTo>
                      <a:pt x="514" y="280"/>
                    </a:lnTo>
                    <a:lnTo>
                      <a:pt x="514" y="280"/>
                    </a:lnTo>
                    <a:lnTo>
                      <a:pt x="512" y="282"/>
                    </a:lnTo>
                    <a:lnTo>
                      <a:pt x="506" y="284"/>
                    </a:lnTo>
                    <a:lnTo>
                      <a:pt x="496" y="286"/>
                    </a:lnTo>
                    <a:lnTo>
                      <a:pt x="496" y="286"/>
                    </a:lnTo>
                    <a:lnTo>
                      <a:pt x="486" y="284"/>
                    </a:lnTo>
                    <a:lnTo>
                      <a:pt x="480" y="282"/>
                    </a:lnTo>
                    <a:lnTo>
                      <a:pt x="476" y="280"/>
                    </a:lnTo>
                    <a:lnTo>
                      <a:pt x="476" y="280"/>
                    </a:lnTo>
                    <a:lnTo>
                      <a:pt x="474" y="278"/>
                    </a:lnTo>
                    <a:lnTo>
                      <a:pt x="470" y="274"/>
                    </a:lnTo>
                    <a:lnTo>
                      <a:pt x="466" y="272"/>
                    </a:lnTo>
                    <a:lnTo>
                      <a:pt x="464" y="270"/>
                    </a:lnTo>
                    <a:lnTo>
                      <a:pt x="464" y="270"/>
                    </a:lnTo>
                    <a:lnTo>
                      <a:pt x="454" y="260"/>
                    </a:lnTo>
                    <a:lnTo>
                      <a:pt x="446" y="246"/>
                    </a:lnTo>
                    <a:lnTo>
                      <a:pt x="436" y="232"/>
                    </a:lnTo>
                    <a:lnTo>
                      <a:pt x="430" y="216"/>
                    </a:lnTo>
                    <a:lnTo>
                      <a:pt x="430" y="216"/>
                    </a:lnTo>
                    <a:lnTo>
                      <a:pt x="430" y="212"/>
                    </a:lnTo>
                    <a:lnTo>
                      <a:pt x="430" y="208"/>
                    </a:lnTo>
                    <a:lnTo>
                      <a:pt x="430" y="208"/>
                    </a:lnTo>
                    <a:lnTo>
                      <a:pt x="424" y="194"/>
                    </a:lnTo>
                    <a:lnTo>
                      <a:pt x="416" y="182"/>
                    </a:lnTo>
                    <a:lnTo>
                      <a:pt x="400" y="156"/>
                    </a:lnTo>
                    <a:lnTo>
                      <a:pt x="400" y="156"/>
                    </a:lnTo>
                    <a:lnTo>
                      <a:pt x="384" y="134"/>
                    </a:lnTo>
                    <a:lnTo>
                      <a:pt x="374" y="126"/>
                    </a:lnTo>
                    <a:lnTo>
                      <a:pt x="364" y="116"/>
                    </a:lnTo>
                    <a:lnTo>
                      <a:pt x="364" y="116"/>
                    </a:lnTo>
                    <a:lnTo>
                      <a:pt x="340" y="104"/>
                    </a:lnTo>
                    <a:lnTo>
                      <a:pt x="318" y="96"/>
                    </a:lnTo>
                    <a:lnTo>
                      <a:pt x="292" y="90"/>
                    </a:lnTo>
                    <a:lnTo>
                      <a:pt x="266" y="88"/>
                    </a:lnTo>
                    <a:lnTo>
                      <a:pt x="266" y="88"/>
                    </a:lnTo>
                    <a:lnTo>
                      <a:pt x="248" y="88"/>
                    </a:lnTo>
                    <a:lnTo>
                      <a:pt x="230" y="90"/>
                    </a:lnTo>
                    <a:lnTo>
                      <a:pt x="214" y="94"/>
                    </a:lnTo>
                    <a:lnTo>
                      <a:pt x="196" y="98"/>
                    </a:lnTo>
                    <a:lnTo>
                      <a:pt x="196" y="98"/>
                    </a:lnTo>
                    <a:lnTo>
                      <a:pt x="190" y="102"/>
                    </a:lnTo>
                    <a:lnTo>
                      <a:pt x="184" y="108"/>
                    </a:lnTo>
                    <a:lnTo>
                      <a:pt x="184" y="108"/>
                    </a:lnTo>
                    <a:lnTo>
                      <a:pt x="158" y="126"/>
                    </a:lnTo>
                    <a:lnTo>
                      <a:pt x="134" y="148"/>
                    </a:lnTo>
                    <a:lnTo>
                      <a:pt x="134" y="148"/>
                    </a:lnTo>
                    <a:lnTo>
                      <a:pt x="122" y="162"/>
                    </a:lnTo>
                    <a:lnTo>
                      <a:pt x="112" y="178"/>
                    </a:lnTo>
                    <a:lnTo>
                      <a:pt x="106" y="194"/>
                    </a:lnTo>
                    <a:lnTo>
                      <a:pt x="102" y="210"/>
                    </a:lnTo>
                    <a:lnTo>
                      <a:pt x="102" y="210"/>
                    </a:lnTo>
                    <a:lnTo>
                      <a:pt x="100" y="218"/>
                    </a:lnTo>
                    <a:lnTo>
                      <a:pt x="100" y="218"/>
                    </a:lnTo>
                    <a:lnTo>
                      <a:pt x="94" y="234"/>
                    </a:lnTo>
                    <a:lnTo>
                      <a:pt x="86" y="248"/>
                    </a:lnTo>
                    <a:lnTo>
                      <a:pt x="76" y="260"/>
                    </a:lnTo>
                    <a:lnTo>
                      <a:pt x="66" y="270"/>
                    </a:lnTo>
                    <a:lnTo>
                      <a:pt x="66" y="270"/>
                    </a:lnTo>
                    <a:lnTo>
                      <a:pt x="64" y="272"/>
                    </a:lnTo>
                    <a:lnTo>
                      <a:pt x="60" y="274"/>
                    </a:lnTo>
                    <a:lnTo>
                      <a:pt x="56" y="278"/>
                    </a:lnTo>
                    <a:lnTo>
                      <a:pt x="54" y="280"/>
                    </a:lnTo>
                    <a:lnTo>
                      <a:pt x="54" y="280"/>
                    </a:lnTo>
                    <a:lnTo>
                      <a:pt x="52" y="282"/>
                    </a:lnTo>
                    <a:lnTo>
                      <a:pt x="48" y="284"/>
                    </a:lnTo>
                    <a:lnTo>
                      <a:pt x="38" y="286"/>
                    </a:lnTo>
                  </a:path>
                </a:pathLst>
              </a:custGeom>
              <a:noFill/>
              <a:ln>
                <a:noFill/>
              </a:ln>
            </p:spPr>
            <p:txBody>
              <a:bodyPr vert="horz" wrap="square" lIns="91440" tIns="45720" rIns="91440" bIns="45720" numCol="1" anchor="t" anchorCtr="0" compatLnSpc="1"/>
              <a:lstStyle/>
              <a:p>
                <a:endParaRPr lang="zh-CN" altLang="en-US"/>
              </a:p>
            </p:txBody>
          </p:sp>
          <p:sp>
            <p:nvSpPr>
              <p:cNvPr id="868" name="Freeform 247"/>
              <p:cNvSpPr/>
              <p:nvPr/>
            </p:nvSpPr>
            <p:spPr bwMode="auto">
              <a:xfrm>
                <a:off x="2625" y="3273"/>
                <a:ext cx="532" cy="286"/>
              </a:xfrm>
              <a:custGeom>
                <a:avLst/>
                <a:gdLst>
                  <a:gd name="T0" fmla="*/ 266 w 532"/>
                  <a:gd name="T1" fmla="*/ 0 h 286"/>
                  <a:gd name="T2" fmla="*/ 206 w 532"/>
                  <a:gd name="T3" fmla="*/ 6 h 286"/>
                  <a:gd name="T4" fmla="*/ 152 w 532"/>
                  <a:gd name="T5" fmla="*/ 22 h 286"/>
                  <a:gd name="T6" fmla="*/ 134 w 532"/>
                  <a:gd name="T7" fmla="*/ 30 h 286"/>
                  <a:gd name="T8" fmla="*/ 100 w 532"/>
                  <a:gd name="T9" fmla="*/ 52 h 286"/>
                  <a:gd name="T10" fmla="*/ 70 w 532"/>
                  <a:gd name="T11" fmla="*/ 80 h 286"/>
                  <a:gd name="T12" fmla="*/ 44 w 532"/>
                  <a:gd name="T13" fmla="*/ 112 h 286"/>
                  <a:gd name="T14" fmla="*/ 32 w 532"/>
                  <a:gd name="T15" fmla="*/ 132 h 286"/>
                  <a:gd name="T16" fmla="*/ 10 w 532"/>
                  <a:gd name="T17" fmla="*/ 184 h 286"/>
                  <a:gd name="T18" fmla="*/ 0 w 532"/>
                  <a:gd name="T19" fmla="*/ 242 h 286"/>
                  <a:gd name="T20" fmla="*/ 0 w 532"/>
                  <a:gd name="T21" fmla="*/ 256 h 286"/>
                  <a:gd name="T22" fmla="*/ 10 w 532"/>
                  <a:gd name="T23" fmla="*/ 274 h 286"/>
                  <a:gd name="T24" fmla="*/ 16 w 532"/>
                  <a:gd name="T25" fmla="*/ 280 h 286"/>
                  <a:gd name="T26" fmla="*/ 26 w 532"/>
                  <a:gd name="T27" fmla="*/ 284 h 286"/>
                  <a:gd name="T28" fmla="*/ 38 w 532"/>
                  <a:gd name="T29" fmla="*/ 286 h 286"/>
                  <a:gd name="T30" fmla="*/ 52 w 532"/>
                  <a:gd name="T31" fmla="*/ 282 h 286"/>
                  <a:gd name="T32" fmla="*/ 54 w 532"/>
                  <a:gd name="T33" fmla="*/ 280 h 286"/>
                  <a:gd name="T34" fmla="*/ 60 w 532"/>
                  <a:gd name="T35" fmla="*/ 276 h 286"/>
                  <a:gd name="T36" fmla="*/ 66 w 532"/>
                  <a:gd name="T37" fmla="*/ 270 h 286"/>
                  <a:gd name="T38" fmla="*/ 76 w 532"/>
                  <a:gd name="T39" fmla="*/ 260 h 286"/>
                  <a:gd name="T40" fmla="*/ 94 w 532"/>
                  <a:gd name="T41" fmla="*/ 234 h 286"/>
                  <a:gd name="T42" fmla="*/ 100 w 532"/>
                  <a:gd name="T43" fmla="*/ 218 h 286"/>
                  <a:gd name="T44" fmla="*/ 102 w 532"/>
                  <a:gd name="T45" fmla="*/ 212 h 286"/>
                  <a:gd name="T46" fmla="*/ 112 w 532"/>
                  <a:gd name="T47" fmla="*/ 180 h 286"/>
                  <a:gd name="T48" fmla="*/ 134 w 532"/>
                  <a:gd name="T49" fmla="*/ 148 h 286"/>
                  <a:gd name="T50" fmla="*/ 158 w 532"/>
                  <a:gd name="T51" fmla="*/ 128 h 286"/>
                  <a:gd name="T52" fmla="*/ 184 w 532"/>
                  <a:gd name="T53" fmla="*/ 108 h 286"/>
                  <a:gd name="T54" fmla="*/ 196 w 532"/>
                  <a:gd name="T55" fmla="*/ 100 h 286"/>
                  <a:gd name="T56" fmla="*/ 214 w 532"/>
                  <a:gd name="T57" fmla="*/ 94 h 286"/>
                  <a:gd name="T58" fmla="*/ 248 w 532"/>
                  <a:gd name="T59" fmla="*/ 90 h 286"/>
                  <a:gd name="T60" fmla="*/ 266 w 532"/>
                  <a:gd name="T61" fmla="*/ 88 h 286"/>
                  <a:gd name="T62" fmla="*/ 318 w 532"/>
                  <a:gd name="T63" fmla="*/ 96 h 286"/>
                  <a:gd name="T64" fmla="*/ 364 w 532"/>
                  <a:gd name="T65" fmla="*/ 118 h 286"/>
                  <a:gd name="T66" fmla="*/ 374 w 532"/>
                  <a:gd name="T67" fmla="*/ 126 h 286"/>
                  <a:gd name="T68" fmla="*/ 400 w 532"/>
                  <a:gd name="T69" fmla="*/ 158 h 286"/>
                  <a:gd name="T70" fmla="*/ 416 w 532"/>
                  <a:gd name="T71" fmla="*/ 182 h 286"/>
                  <a:gd name="T72" fmla="*/ 430 w 532"/>
                  <a:gd name="T73" fmla="*/ 208 h 286"/>
                  <a:gd name="T74" fmla="*/ 430 w 532"/>
                  <a:gd name="T75" fmla="*/ 212 h 286"/>
                  <a:gd name="T76" fmla="*/ 428 w 532"/>
                  <a:gd name="T77" fmla="*/ 216 h 286"/>
                  <a:gd name="T78" fmla="*/ 444 w 532"/>
                  <a:gd name="T79" fmla="*/ 248 h 286"/>
                  <a:gd name="T80" fmla="*/ 464 w 532"/>
                  <a:gd name="T81" fmla="*/ 270 h 286"/>
                  <a:gd name="T82" fmla="*/ 466 w 532"/>
                  <a:gd name="T83" fmla="*/ 274 h 286"/>
                  <a:gd name="T84" fmla="*/ 474 w 532"/>
                  <a:gd name="T85" fmla="*/ 278 h 286"/>
                  <a:gd name="T86" fmla="*/ 476 w 532"/>
                  <a:gd name="T87" fmla="*/ 280 h 286"/>
                  <a:gd name="T88" fmla="*/ 486 w 532"/>
                  <a:gd name="T89" fmla="*/ 284 h 286"/>
                  <a:gd name="T90" fmla="*/ 496 w 532"/>
                  <a:gd name="T91" fmla="*/ 286 h 286"/>
                  <a:gd name="T92" fmla="*/ 512 w 532"/>
                  <a:gd name="T93" fmla="*/ 282 h 286"/>
                  <a:gd name="T94" fmla="*/ 514 w 532"/>
                  <a:gd name="T95" fmla="*/ 280 h 286"/>
                  <a:gd name="T96" fmla="*/ 524 w 532"/>
                  <a:gd name="T97" fmla="*/ 274 h 286"/>
                  <a:gd name="T98" fmla="*/ 528 w 532"/>
                  <a:gd name="T99" fmla="*/ 268 h 286"/>
                  <a:gd name="T100" fmla="*/ 532 w 532"/>
                  <a:gd name="T101" fmla="*/ 250 h 286"/>
                  <a:gd name="T102" fmla="*/ 532 w 532"/>
                  <a:gd name="T103" fmla="*/ 238 h 286"/>
                  <a:gd name="T104" fmla="*/ 524 w 532"/>
                  <a:gd name="T105" fmla="*/ 190 h 286"/>
                  <a:gd name="T106" fmla="*/ 506 w 532"/>
                  <a:gd name="T107" fmla="*/ 144 h 286"/>
                  <a:gd name="T108" fmla="*/ 480 w 532"/>
                  <a:gd name="T109" fmla="*/ 104 h 286"/>
                  <a:gd name="T110" fmla="*/ 446 w 532"/>
                  <a:gd name="T111" fmla="*/ 66 h 286"/>
                  <a:gd name="T112" fmla="*/ 426 w 532"/>
                  <a:gd name="T113" fmla="*/ 50 h 286"/>
                  <a:gd name="T114" fmla="*/ 384 w 532"/>
                  <a:gd name="T115" fmla="*/ 26 h 286"/>
                  <a:gd name="T116" fmla="*/ 338 w 532"/>
                  <a:gd name="T117" fmla="*/ 8 h 286"/>
                  <a:gd name="T118" fmla="*/ 290 w 532"/>
                  <a:gd name="T119"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2" h="286">
                    <a:moveTo>
                      <a:pt x="266" y="0"/>
                    </a:moveTo>
                    <a:lnTo>
                      <a:pt x="266" y="0"/>
                    </a:lnTo>
                    <a:lnTo>
                      <a:pt x="236" y="0"/>
                    </a:lnTo>
                    <a:lnTo>
                      <a:pt x="206" y="6"/>
                    </a:lnTo>
                    <a:lnTo>
                      <a:pt x="178" y="12"/>
                    </a:lnTo>
                    <a:lnTo>
                      <a:pt x="152" y="22"/>
                    </a:lnTo>
                    <a:lnTo>
                      <a:pt x="152" y="22"/>
                    </a:lnTo>
                    <a:lnTo>
                      <a:pt x="134" y="30"/>
                    </a:lnTo>
                    <a:lnTo>
                      <a:pt x="116" y="40"/>
                    </a:lnTo>
                    <a:lnTo>
                      <a:pt x="100" y="52"/>
                    </a:lnTo>
                    <a:lnTo>
                      <a:pt x="84" y="64"/>
                    </a:lnTo>
                    <a:lnTo>
                      <a:pt x="70" y="80"/>
                    </a:lnTo>
                    <a:lnTo>
                      <a:pt x="56" y="96"/>
                    </a:lnTo>
                    <a:lnTo>
                      <a:pt x="44" y="112"/>
                    </a:lnTo>
                    <a:lnTo>
                      <a:pt x="32" y="132"/>
                    </a:lnTo>
                    <a:lnTo>
                      <a:pt x="32" y="132"/>
                    </a:lnTo>
                    <a:lnTo>
                      <a:pt x="20" y="158"/>
                    </a:lnTo>
                    <a:lnTo>
                      <a:pt x="10" y="184"/>
                    </a:lnTo>
                    <a:lnTo>
                      <a:pt x="2" y="212"/>
                    </a:lnTo>
                    <a:lnTo>
                      <a:pt x="0" y="242"/>
                    </a:lnTo>
                    <a:lnTo>
                      <a:pt x="0" y="242"/>
                    </a:lnTo>
                    <a:lnTo>
                      <a:pt x="0" y="256"/>
                    </a:lnTo>
                    <a:lnTo>
                      <a:pt x="4" y="266"/>
                    </a:lnTo>
                    <a:lnTo>
                      <a:pt x="10" y="274"/>
                    </a:lnTo>
                    <a:lnTo>
                      <a:pt x="16" y="280"/>
                    </a:lnTo>
                    <a:lnTo>
                      <a:pt x="16" y="280"/>
                    </a:lnTo>
                    <a:lnTo>
                      <a:pt x="20" y="282"/>
                    </a:lnTo>
                    <a:lnTo>
                      <a:pt x="26" y="284"/>
                    </a:lnTo>
                    <a:lnTo>
                      <a:pt x="38" y="286"/>
                    </a:lnTo>
                    <a:lnTo>
                      <a:pt x="38" y="286"/>
                    </a:lnTo>
                    <a:lnTo>
                      <a:pt x="48" y="284"/>
                    </a:lnTo>
                    <a:lnTo>
                      <a:pt x="52" y="282"/>
                    </a:lnTo>
                    <a:lnTo>
                      <a:pt x="54" y="280"/>
                    </a:lnTo>
                    <a:lnTo>
                      <a:pt x="54" y="280"/>
                    </a:lnTo>
                    <a:lnTo>
                      <a:pt x="56" y="278"/>
                    </a:lnTo>
                    <a:lnTo>
                      <a:pt x="60" y="276"/>
                    </a:lnTo>
                    <a:lnTo>
                      <a:pt x="64" y="272"/>
                    </a:lnTo>
                    <a:lnTo>
                      <a:pt x="66" y="270"/>
                    </a:lnTo>
                    <a:lnTo>
                      <a:pt x="66" y="270"/>
                    </a:lnTo>
                    <a:lnTo>
                      <a:pt x="76" y="260"/>
                    </a:lnTo>
                    <a:lnTo>
                      <a:pt x="86" y="248"/>
                    </a:lnTo>
                    <a:lnTo>
                      <a:pt x="94" y="234"/>
                    </a:lnTo>
                    <a:lnTo>
                      <a:pt x="100" y="218"/>
                    </a:lnTo>
                    <a:lnTo>
                      <a:pt x="100" y="218"/>
                    </a:lnTo>
                    <a:lnTo>
                      <a:pt x="102" y="212"/>
                    </a:lnTo>
                    <a:lnTo>
                      <a:pt x="102" y="212"/>
                    </a:lnTo>
                    <a:lnTo>
                      <a:pt x="106" y="196"/>
                    </a:lnTo>
                    <a:lnTo>
                      <a:pt x="112" y="180"/>
                    </a:lnTo>
                    <a:lnTo>
                      <a:pt x="122" y="164"/>
                    </a:lnTo>
                    <a:lnTo>
                      <a:pt x="134" y="148"/>
                    </a:lnTo>
                    <a:lnTo>
                      <a:pt x="134" y="148"/>
                    </a:lnTo>
                    <a:lnTo>
                      <a:pt x="158" y="128"/>
                    </a:lnTo>
                    <a:lnTo>
                      <a:pt x="184" y="108"/>
                    </a:lnTo>
                    <a:lnTo>
                      <a:pt x="184" y="108"/>
                    </a:lnTo>
                    <a:lnTo>
                      <a:pt x="190" y="104"/>
                    </a:lnTo>
                    <a:lnTo>
                      <a:pt x="196" y="100"/>
                    </a:lnTo>
                    <a:lnTo>
                      <a:pt x="196" y="100"/>
                    </a:lnTo>
                    <a:lnTo>
                      <a:pt x="214" y="94"/>
                    </a:lnTo>
                    <a:lnTo>
                      <a:pt x="230" y="90"/>
                    </a:lnTo>
                    <a:lnTo>
                      <a:pt x="248" y="90"/>
                    </a:lnTo>
                    <a:lnTo>
                      <a:pt x="266" y="88"/>
                    </a:lnTo>
                    <a:lnTo>
                      <a:pt x="266" y="88"/>
                    </a:lnTo>
                    <a:lnTo>
                      <a:pt x="292" y="90"/>
                    </a:lnTo>
                    <a:lnTo>
                      <a:pt x="318" y="96"/>
                    </a:lnTo>
                    <a:lnTo>
                      <a:pt x="340" y="104"/>
                    </a:lnTo>
                    <a:lnTo>
                      <a:pt x="364" y="118"/>
                    </a:lnTo>
                    <a:lnTo>
                      <a:pt x="364" y="118"/>
                    </a:lnTo>
                    <a:lnTo>
                      <a:pt x="374" y="126"/>
                    </a:lnTo>
                    <a:lnTo>
                      <a:pt x="384" y="136"/>
                    </a:lnTo>
                    <a:lnTo>
                      <a:pt x="400" y="158"/>
                    </a:lnTo>
                    <a:lnTo>
                      <a:pt x="400" y="158"/>
                    </a:lnTo>
                    <a:lnTo>
                      <a:pt x="416" y="182"/>
                    </a:lnTo>
                    <a:lnTo>
                      <a:pt x="424" y="196"/>
                    </a:lnTo>
                    <a:lnTo>
                      <a:pt x="430" y="208"/>
                    </a:lnTo>
                    <a:lnTo>
                      <a:pt x="430" y="208"/>
                    </a:lnTo>
                    <a:lnTo>
                      <a:pt x="430" y="212"/>
                    </a:lnTo>
                    <a:lnTo>
                      <a:pt x="428" y="216"/>
                    </a:lnTo>
                    <a:lnTo>
                      <a:pt x="428" y="216"/>
                    </a:lnTo>
                    <a:lnTo>
                      <a:pt x="436" y="234"/>
                    </a:lnTo>
                    <a:lnTo>
                      <a:pt x="444" y="248"/>
                    </a:lnTo>
                    <a:lnTo>
                      <a:pt x="454" y="260"/>
                    </a:lnTo>
                    <a:lnTo>
                      <a:pt x="464" y="270"/>
                    </a:lnTo>
                    <a:lnTo>
                      <a:pt x="464" y="270"/>
                    </a:lnTo>
                    <a:lnTo>
                      <a:pt x="466" y="274"/>
                    </a:lnTo>
                    <a:lnTo>
                      <a:pt x="470" y="276"/>
                    </a:lnTo>
                    <a:lnTo>
                      <a:pt x="474" y="278"/>
                    </a:lnTo>
                    <a:lnTo>
                      <a:pt x="476" y="280"/>
                    </a:lnTo>
                    <a:lnTo>
                      <a:pt x="476" y="280"/>
                    </a:lnTo>
                    <a:lnTo>
                      <a:pt x="480" y="282"/>
                    </a:lnTo>
                    <a:lnTo>
                      <a:pt x="486" y="284"/>
                    </a:lnTo>
                    <a:lnTo>
                      <a:pt x="496" y="286"/>
                    </a:lnTo>
                    <a:lnTo>
                      <a:pt x="496" y="286"/>
                    </a:lnTo>
                    <a:lnTo>
                      <a:pt x="506" y="284"/>
                    </a:lnTo>
                    <a:lnTo>
                      <a:pt x="512" y="282"/>
                    </a:lnTo>
                    <a:lnTo>
                      <a:pt x="514" y="280"/>
                    </a:lnTo>
                    <a:lnTo>
                      <a:pt x="514" y="280"/>
                    </a:lnTo>
                    <a:lnTo>
                      <a:pt x="518" y="280"/>
                    </a:lnTo>
                    <a:lnTo>
                      <a:pt x="524" y="274"/>
                    </a:lnTo>
                    <a:lnTo>
                      <a:pt x="524" y="274"/>
                    </a:lnTo>
                    <a:lnTo>
                      <a:pt x="528" y="268"/>
                    </a:lnTo>
                    <a:lnTo>
                      <a:pt x="530" y="258"/>
                    </a:lnTo>
                    <a:lnTo>
                      <a:pt x="532" y="250"/>
                    </a:lnTo>
                    <a:lnTo>
                      <a:pt x="532" y="238"/>
                    </a:lnTo>
                    <a:lnTo>
                      <a:pt x="532" y="238"/>
                    </a:lnTo>
                    <a:lnTo>
                      <a:pt x="530" y="214"/>
                    </a:lnTo>
                    <a:lnTo>
                      <a:pt x="524" y="190"/>
                    </a:lnTo>
                    <a:lnTo>
                      <a:pt x="516" y="168"/>
                    </a:lnTo>
                    <a:lnTo>
                      <a:pt x="506" y="144"/>
                    </a:lnTo>
                    <a:lnTo>
                      <a:pt x="494" y="124"/>
                    </a:lnTo>
                    <a:lnTo>
                      <a:pt x="480" y="104"/>
                    </a:lnTo>
                    <a:lnTo>
                      <a:pt x="464" y="84"/>
                    </a:lnTo>
                    <a:lnTo>
                      <a:pt x="446" y="66"/>
                    </a:lnTo>
                    <a:lnTo>
                      <a:pt x="446" y="66"/>
                    </a:lnTo>
                    <a:lnTo>
                      <a:pt x="426" y="50"/>
                    </a:lnTo>
                    <a:lnTo>
                      <a:pt x="406" y="38"/>
                    </a:lnTo>
                    <a:lnTo>
                      <a:pt x="384" y="26"/>
                    </a:lnTo>
                    <a:lnTo>
                      <a:pt x="362" y="16"/>
                    </a:lnTo>
                    <a:lnTo>
                      <a:pt x="338" y="8"/>
                    </a:lnTo>
                    <a:lnTo>
                      <a:pt x="314" y="4"/>
                    </a:lnTo>
                    <a:lnTo>
                      <a:pt x="290" y="0"/>
                    </a:lnTo>
                    <a:lnTo>
                      <a:pt x="266" y="0"/>
                    </a:lnTo>
                  </a:path>
                </a:pathLst>
              </a:custGeom>
              <a:noFill/>
              <a:ln>
                <a:noFill/>
              </a:ln>
            </p:spPr>
            <p:txBody>
              <a:bodyPr vert="horz" wrap="square" lIns="91440" tIns="45720" rIns="91440" bIns="45720" numCol="1" anchor="t" anchorCtr="0" compatLnSpc="1"/>
              <a:lstStyle/>
              <a:p>
                <a:endParaRPr lang="zh-CN" altLang="en-US"/>
              </a:p>
            </p:txBody>
          </p:sp>
          <p:sp>
            <p:nvSpPr>
              <p:cNvPr id="869" name="Freeform 248"/>
              <p:cNvSpPr>
                <a:spLocks noEditPoints="1"/>
              </p:cNvSpPr>
              <p:nvPr/>
            </p:nvSpPr>
            <p:spPr bwMode="auto">
              <a:xfrm>
                <a:off x="2625" y="3273"/>
                <a:ext cx="532" cy="286"/>
              </a:xfrm>
              <a:custGeom>
                <a:avLst/>
                <a:gdLst>
                  <a:gd name="T0" fmla="*/ 20 w 532"/>
                  <a:gd name="T1" fmla="*/ 282 h 286"/>
                  <a:gd name="T2" fmla="*/ 4 w 532"/>
                  <a:gd name="T3" fmla="*/ 266 h 286"/>
                  <a:gd name="T4" fmla="*/ 4 w 532"/>
                  <a:gd name="T5" fmla="*/ 212 h 286"/>
                  <a:gd name="T6" fmla="*/ 34 w 532"/>
                  <a:gd name="T7" fmla="*/ 132 h 286"/>
                  <a:gd name="T8" fmla="*/ 86 w 532"/>
                  <a:gd name="T9" fmla="*/ 66 h 286"/>
                  <a:gd name="T10" fmla="*/ 152 w 532"/>
                  <a:gd name="T11" fmla="*/ 24 h 286"/>
                  <a:gd name="T12" fmla="*/ 236 w 532"/>
                  <a:gd name="T13" fmla="*/ 2 h 286"/>
                  <a:gd name="T14" fmla="*/ 314 w 532"/>
                  <a:gd name="T15" fmla="*/ 4 h 286"/>
                  <a:gd name="T16" fmla="*/ 406 w 532"/>
                  <a:gd name="T17" fmla="*/ 38 h 286"/>
                  <a:gd name="T18" fmla="*/ 464 w 532"/>
                  <a:gd name="T19" fmla="*/ 84 h 286"/>
                  <a:gd name="T20" fmla="*/ 516 w 532"/>
                  <a:gd name="T21" fmla="*/ 166 h 286"/>
                  <a:gd name="T22" fmla="*/ 532 w 532"/>
                  <a:gd name="T23" fmla="*/ 238 h 286"/>
                  <a:gd name="T24" fmla="*/ 522 w 532"/>
                  <a:gd name="T25" fmla="*/ 272 h 286"/>
                  <a:gd name="T26" fmla="*/ 514 w 532"/>
                  <a:gd name="T27" fmla="*/ 280 h 286"/>
                  <a:gd name="T28" fmla="*/ 496 w 532"/>
                  <a:gd name="T29" fmla="*/ 286 h 286"/>
                  <a:gd name="T30" fmla="*/ 476 w 532"/>
                  <a:gd name="T31" fmla="*/ 280 h 286"/>
                  <a:gd name="T32" fmla="*/ 464 w 532"/>
                  <a:gd name="T33" fmla="*/ 270 h 286"/>
                  <a:gd name="T34" fmla="*/ 436 w 532"/>
                  <a:gd name="T35" fmla="*/ 232 h 286"/>
                  <a:gd name="T36" fmla="*/ 430 w 532"/>
                  <a:gd name="T37" fmla="*/ 208 h 286"/>
                  <a:gd name="T38" fmla="*/ 400 w 532"/>
                  <a:gd name="T39" fmla="*/ 156 h 286"/>
                  <a:gd name="T40" fmla="*/ 364 w 532"/>
                  <a:gd name="T41" fmla="*/ 116 h 286"/>
                  <a:gd name="T42" fmla="*/ 292 w 532"/>
                  <a:gd name="T43" fmla="*/ 90 h 286"/>
                  <a:gd name="T44" fmla="*/ 230 w 532"/>
                  <a:gd name="T45" fmla="*/ 90 h 286"/>
                  <a:gd name="T46" fmla="*/ 190 w 532"/>
                  <a:gd name="T47" fmla="*/ 102 h 286"/>
                  <a:gd name="T48" fmla="*/ 134 w 532"/>
                  <a:gd name="T49" fmla="*/ 146 h 286"/>
                  <a:gd name="T50" fmla="*/ 106 w 532"/>
                  <a:gd name="T51" fmla="*/ 194 h 286"/>
                  <a:gd name="T52" fmla="*/ 98 w 532"/>
                  <a:gd name="T53" fmla="*/ 218 h 286"/>
                  <a:gd name="T54" fmla="*/ 66 w 532"/>
                  <a:gd name="T55" fmla="*/ 268 h 286"/>
                  <a:gd name="T56" fmla="*/ 56 w 532"/>
                  <a:gd name="T57" fmla="*/ 276 h 286"/>
                  <a:gd name="T58" fmla="*/ 48 w 532"/>
                  <a:gd name="T59" fmla="*/ 284 h 286"/>
                  <a:gd name="T60" fmla="*/ 236 w 532"/>
                  <a:gd name="T61" fmla="*/ 2 h 286"/>
                  <a:gd name="T62" fmla="*/ 152 w 532"/>
                  <a:gd name="T63" fmla="*/ 22 h 286"/>
                  <a:gd name="T64" fmla="*/ 84 w 532"/>
                  <a:gd name="T65" fmla="*/ 66 h 286"/>
                  <a:gd name="T66" fmla="*/ 32 w 532"/>
                  <a:gd name="T67" fmla="*/ 132 h 286"/>
                  <a:gd name="T68" fmla="*/ 4 w 532"/>
                  <a:gd name="T69" fmla="*/ 212 h 286"/>
                  <a:gd name="T70" fmla="*/ 4 w 532"/>
                  <a:gd name="T71" fmla="*/ 266 h 286"/>
                  <a:gd name="T72" fmla="*/ 20 w 532"/>
                  <a:gd name="T73" fmla="*/ 282 h 286"/>
                  <a:gd name="T74" fmla="*/ 48 w 532"/>
                  <a:gd name="T75" fmla="*/ 284 h 286"/>
                  <a:gd name="T76" fmla="*/ 56 w 532"/>
                  <a:gd name="T77" fmla="*/ 278 h 286"/>
                  <a:gd name="T78" fmla="*/ 66 w 532"/>
                  <a:gd name="T79" fmla="*/ 270 h 286"/>
                  <a:gd name="T80" fmla="*/ 100 w 532"/>
                  <a:gd name="T81" fmla="*/ 218 h 286"/>
                  <a:gd name="T82" fmla="*/ 106 w 532"/>
                  <a:gd name="T83" fmla="*/ 194 h 286"/>
                  <a:gd name="T84" fmla="*/ 134 w 532"/>
                  <a:gd name="T85" fmla="*/ 148 h 286"/>
                  <a:gd name="T86" fmla="*/ 190 w 532"/>
                  <a:gd name="T87" fmla="*/ 102 h 286"/>
                  <a:gd name="T88" fmla="*/ 230 w 532"/>
                  <a:gd name="T89" fmla="*/ 90 h 286"/>
                  <a:gd name="T90" fmla="*/ 292 w 532"/>
                  <a:gd name="T91" fmla="*/ 90 h 286"/>
                  <a:gd name="T92" fmla="*/ 364 w 532"/>
                  <a:gd name="T93" fmla="*/ 116 h 286"/>
                  <a:gd name="T94" fmla="*/ 400 w 532"/>
                  <a:gd name="T95" fmla="*/ 156 h 286"/>
                  <a:gd name="T96" fmla="*/ 430 w 532"/>
                  <a:gd name="T97" fmla="*/ 208 h 286"/>
                  <a:gd name="T98" fmla="*/ 436 w 532"/>
                  <a:gd name="T99" fmla="*/ 232 h 286"/>
                  <a:gd name="T100" fmla="*/ 464 w 532"/>
                  <a:gd name="T101" fmla="*/ 270 h 286"/>
                  <a:gd name="T102" fmla="*/ 476 w 532"/>
                  <a:gd name="T103" fmla="*/ 280 h 286"/>
                  <a:gd name="T104" fmla="*/ 496 w 532"/>
                  <a:gd name="T105" fmla="*/ 286 h 286"/>
                  <a:gd name="T106" fmla="*/ 514 w 532"/>
                  <a:gd name="T107" fmla="*/ 280 h 286"/>
                  <a:gd name="T108" fmla="*/ 522 w 532"/>
                  <a:gd name="T109" fmla="*/ 274 h 286"/>
                  <a:gd name="T110" fmla="*/ 532 w 532"/>
                  <a:gd name="T111" fmla="*/ 238 h 286"/>
                  <a:gd name="T112" fmla="*/ 516 w 532"/>
                  <a:gd name="T113" fmla="*/ 168 h 286"/>
                  <a:gd name="T114" fmla="*/ 464 w 532"/>
                  <a:gd name="T115" fmla="*/ 84 h 286"/>
                  <a:gd name="T116" fmla="*/ 406 w 532"/>
                  <a:gd name="T117" fmla="*/ 38 h 286"/>
                  <a:gd name="T118" fmla="*/ 314 w 532"/>
                  <a:gd name="T119" fmla="*/ 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2" h="286">
                    <a:moveTo>
                      <a:pt x="38" y="286"/>
                    </a:moveTo>
                    <a:lnTo>
                      <a:pt x="38" y="286"/>
                    </a:lnTo>
                    <a:lnTo>
                      <a:pt x="26" y="284"/>
                    </a:lnTo>
                    <a:lnTo>
                      <a:pt x="20" y="282"/>
                    </a:lnTo>
                    <a:lnTo>
                      <a:pt x="18" y="280"/>
                    </a:lnTo>
                    <a:lnTo>
                      <a:pt x="18" y="280"/>
                    </a:lnTo>
                    <a:lnTo>
                      <a:pt x="10" y="274"/>
                    </a:lnTo>
                    <a:lnTo>
                      <a:pt x="4" y="266"/>
                    </a:lnTo>
                    <a:lnTo>
                      <a:pt x="0" y="254"/>
                    </a:lnTo>
                    <a:lnTo>
                      <a:pt x="0" y="240"/>
                    </a:lnTo>
                    <a:lnTo>
                      <a:pt x="0" y="240"/>
                    </a:lnTo>
                    <a:lnTo>
                      <a:pt x="4" y="212"/>
                    </a:lnTo>
                    <a:lnTo>
                      <a:pt x="12" y="184"/>
                    </a:lnTo>
                    <a:lnTo>
                      <a:pt x="22" y="158"/>
                    </a:lnTo>
                    <a:lnTo>
                      <a:pt x="34" y="132"/>
                    </a:lnTo>
                    <a:lnTo>
                      <a:pt x="34" y="132"/>
                    </a:lnTo>
                    <a:lnTo>
                      <a:pt x="44" y="114"/>
                    </a:lnTo>
                    <a:lnTo>
                      <a:pt x="56" y="96"/>
                    </a:lnTo>
                    <a:lnTo>
                      <a:pt x="70" y="80"/>
                    </a:lnTo>
                    <a:lnTo>
                      <a:pt x="86" y="66"/>
                    </a:lnTo>
                    <a:lnTo>
                      <a:pt x="100" y="52"/>
                    </a:lnTo>
                    <a:lnTo>
                      <a:pt x="118" y="42"/>
                    </a:lnTo>
                    <a:lnTo>
                      <a:pt x="134" y="32"/>
                    </a:lnTo>
                    <a:lnTo>
                      <a:pt x="152" y="24"/>
                    </a:lnTo>
                    <a:lnTo>
                      <a:pt x="152" y="24"/>
                    </a:lnTo>
                    <a:lnTo>
                      <a:pt x="180" y="14"/>
                    </a:lnTo>
                    <a:lnTo>
                      <a:pt x="208" y="6"/>
                    </a:lnTo>
                    <a:lnTo>
                      <a:pt x="236" y="2"/>
                    </a:lnTo>
                    <a:lnTo>
                      <a:pt x="266" y="0"/>
                    </a:lnTo>
                    <a:lnTo>
                      <a:pt x="266" y="0"/>
                    </a:lnTo>
                    <a:lnTo>
                      <a:pt x="290" y="2"/>
                    </a:lnTo>
                    <a:lnTo>
                      <a:pt x="314" y="4"/>
                    </a:lnTo>
                    <a:lnTo>
                      <a:pt x="338" y="10"/>
                    </a:lnTo>
                    <a:lnTo>
                      <a:pt x="362" y="18"/>
                    </a:lnTo>
                    <a:lnTo>
                      <a:pt x="384" y="26"/>
                    </a:lnTo>
                    <a:lnTo>
                      <a:pt x="406" y="38"/>
                    </a:lnTo>
                    <a:lnTo>
                      <a:pt x="426" y="52"/>
                    </a:lnTo>
                    <a:lnTo>
                      <a:pt x="444" y="66"/>
                    </a:lnTo>
                    <a:lnTo>
                      <a:pt x="444" y="66"/>
                    </a:lnTo>
                    <a:lnTo>
                      <a:pt x="464" y="84"/>
                    </a:lnTo>
                    <a:lnTo>
                      <a:pt x="480" y="104"/>
                    </a:lnTo>
                    <a:lnTo>
                      <a:pt x="494" y="124"/>
                    </a:lnTo>
                    <a:lnTo>
                      <a:pt x="506" y="146"/>
                    </a:lnTo>
                    <a:lnTo>
                      <a:pt x="516" y="166"/>
                    </a:lnTo>
                    <a:lnTo>
                      <a:pt x="522" y="190"/>
                    </a:lnTo>
                    <a:lnTo>
                      <a:pt x="528" y="214"/>
                    </a:lnTo>
                    <a:lnTo>
                      <a:pt x="532" y="238"/>
                    </a:lnTo>
                    <a:lnTo>
                      <a:pt x="532" y="238"/>
                    </a:lnTo>
                    <a:lnTo>
                      <a:pt x="532" y="248"/>
                    </a:lnTo>
                    <a:lnTo>
                      <a:pt x="530" y="258"/>
                    </a:lnTo>
                    <a:lnTo>
                      <a:pt x="526" y="266"/>
                    </a:lnTo>
                    <a:lnTo>
                      <a:pt x="522" y="272"/>
                    </a:lnTo>
                    <a:lnTo>
                      <a:pt x="522" y="272"/>
                    </a:lnTo>
                    <a:lnTo>
                      <a:pt x="518" y="278"/>
                    </a:lnTo>
                    <a:lnTo>
                      <a:pt x="514" y="280"/>
                    </a:lnTo>
                    <a:lnTo>
                      <a:pt x="514" y="280"/>
                    </a:lnTo>
                    <a:lnTo>
                      <a:pt x="512" y="282"/>
                    </a:lnTo>
                    <a:lnTo>
                      <a:pt x="506" y="284"/>
                    </a:lnTo>
                    <a:lnTo>
                      <a:pt x="496" y="286"/>
                    </a:lnTo>
                    <a:lnTo>
                      <a:pt x="496" y="286"/>
                    </a:lnTo>
                    <a:lnTo>
                      <a:pt x="486" y="284"/>
                    </a:lnTo>
                    <a:lnTo>
                      <a:pt x="480" y="282"/>
                    </a:lnTo>
                    <a:lnTo>
                      <a:pt x="476" y="280"/>
                    </a:lnTo>
                    <a:lnTo>
                      <a:pt x="476" y="280"/>
                    </a:lnTo>
                    <a:lnTo>
                      <a:pt x="474" y="276"/>
                    </a:lnTo>
                    <a:lnTo>
                      <a:pt x="470" y="274"/>
                    </a:lnTo>
                    <a:lnTo>
                      <a:pt x="466" y="272"/>
                    </a:lnTo>
                    <a:lnTo>
                      <a:pt x="464" y="270"/>
                    </a:lnTo>
                    <a:lnTo>
                      <a:pt x="464" y="270"/>
                    </a:lnTo>
                    <a:lnTo>
                      <a:pt x="454" y="258"/>
                    </a:lnTo>
                    <a:lnTo>
                      <a:pt x="446" y="246"/>
                    </a:lnTo>
                    <a:lnTo>
                      <a:pt x="436" y="232"/>
                    </a:lnTo>
                    <a:lnTo>
                      <a:pt x="430" y="214"/>
                    </a:lnTo>
                    <a:lnTo>
                      <a:pt x="430" y="214"/>
                    </a:lnTo>
                    <a:lnTo>
                      <a:pt x="430" y="210"/>
                    </a:lnTo>
                    <a:lnTo>
                      <a:pt x="430" y="208"/>
                    </a:lnTo>
                    <a:lnTo>
                      <a:pt x="430" y="208"/>
                    </a:lnTo>
                    <a:lnTo>
                      <a:pt x="424" y="194"/>
                    </a:lnTo>
                    <a:lnTo>
                      <a:pt x="416" y="180"/>
                    </a:lnTo>
                    <a:lnTo>
                      <a:pt x="400" y="156"/>
                    </a:lnTo>
                    <a:lnTo>
                      <a:pt x="400" y="156"/>
                    </a:lnTo>
                    <a:lnTo>
                      <a:pt x="384" y="134"/>
                    </a:lnTo>
                    <a:lnTo>
                      <a:pt x="374" y="124"/>
                    </a:lnTo>
                    <a:lnTo>
                      <a:pt x="364" y="116"/>
                    </a:lnTo>
                    <a:lnTo>
                      <a:pt x="364" y="116"/>
                    </a:lnTo>
                    <a:lnTo>
                      <a:pt x="340" y="104"/>
                    </a:lnTo>
                    <a:lnTo>
                      <a:pt x="318" y="94"/>
                    </a:lnTo>
                    <a:lnTo>
                      <a:pt x="292" y="90"/>
                    </a:lnTo>
                    <a:lnTo>
                      <a:pt x="266" y="88"/>
                    </a:lnTo>
                    <a:lnTo>
                      <a:pt x="266" y="88"/>
                    </a:lnTo>
                    <a:lnTo>
                      <a:pt x="248" y="88"/>
                    </a:lnTo>
                    <a:lnTo>
                      <a:pt x="230" y="90"/>
                    </a:lnTo>
                    <a:lnTo>
                      <a:pt x="214" y="92"/>
                    </a:lnTo>
                    <a:lnTo>
                      <a:pt x="196" y="98"/>
                    </a:lnTo>
                    <a:lnTo>
                      <a:pt x="196" y="98"/>
                    </a:lnTo>
                    <a:lnTo>
                      <a:pt x="190" y="102"/>
                    </a:lnTo>
                    <a:lnTo>
                      <a:pt x="184" y="106"/>
                    </a:lnTo>
                    <a:lnTo>
                      <a:pt x="184" y="106"/>
                    </a:lnTo>
                    <a:lnTo>
                      <a:pt x="158" y="126"/>
                    </a:lnTo>
                    <a:lnTo>
                      <a:pt x="134" y="146"/>
                    </a:lnTo>
                    <a:lnTo>
                      <a:pt x="134" y="146"/>
                    </a:lnTo>
                    <a:lnTo>
                      <a:pt x="122" y="162"/>
                    </a:lnTo>
                    <a:lnTo>
                      <a:pt x="112" y="178"/>
                    </a:lnTo>
                    <a:lnTo>
                      <a:pt x="106" y="194"/>
                    </a:lnTo>
                    <a:lnTo>
                      <a:pt x="102" y="210"/>
                    </a:lnTo>
                    <a:lnTo>
                      <a:pt x="102" y="210"/>
                    </a:lnTo>
                    <a:lnTo>
                      <a:pt x="98" y="218"/>
                    </a:lnTo>
                    <a:lnTo>
                      <a:pt x="98" y="218"/>
                    </a:lnTo>
                    <a:lnTo>
                      <a:pt x="94" y="232"/>
                    </a:lnTo>
                    <a:lnTo>
                      <a:pt x="86" y="246"/>
                    </a:lnTo>
                    <a:lnTo>
                      <a:pt x="76" y="260"/>
                    </a:lnTo>
                    <a:lnTo>
                      <a:pt x="66" y="268"/>
                    </a:lnTo>
                    <a:lnTo>
                      <a:pt x="66" y="268"/>
                    </a:lnTo>
                    <a:lnTo>
                      <a:pt x="64" y="272"/>
                    </a:lnTo>
                    <a:lnTo>
                      <a:pt x="60" y="274"/>
                    </a:lnTo>
                    <a:lnTo>
                      <a:pt x="56" y="276"/>
                    </a:lnTo>
                    <a:lnTo>
                      <a:pt x="54" y="280"/>
                    </a:lnTo>
                    <a:lnTo>
                      <a:pt x="54" y="280"/>
                    </a:lnTo>
                    <a:lnTo>
                      <a:pt x="52" y="282"/>
                    </a:lnTo>
                    <a:lnTo>
                      <a:pt x="48" y="284"/>
                    </a:lnTo>
                    <a:lnTo>
                      <a:pt x="38" y="286"/>
                    </a:lnTo>
                    <a:close/>
                    <a:moveTo>
                      <a:pt x="266" y="0"/>
                    </a:moveTo>
                    <a:lnTo>
                      <a:pt x="266" y="0"/>
                    </a:lnTo>
                    <a:lnTo>
                      <a:pt x="236" y="2"/>
                    </a:lnTo>
                    <a:lnTo>
                      <a:pt x="206" y="6"/>
                    </a:lnTo>
                    <a:lnTo>
                      <a:pt x="178" y="14"/>
                    </a:lnTo>
                    <a:lnTo>
                      <a:pt x="152" y="22"/>
                    </a:lnTo>
                    <a:lnTo>
                      <a:pt x="152" y="22"/>
                    </a:lnTo>
                    <a:lnTo>
                      <a:pt x="134" y="32"/>
                    </a:lnTo>
                    <a:lnTo>
                      <a:pt x="116" y="40"/>
                    </a:lnTo>
                    <a:lnTo>
                      <a:pt x="100" y="52"/>
                    </a:lnTo>
                    <a:lnTo>
                      <a:pt x="84" y="66"/>
                    </a:lnTo>
                    <a:lnTo>
                      <a:pt x="70" y="80"/>
                    </a:lnTo>
                    <a:lnTo>
                      <a:pt x="56" y="96"/>
                    </a:lnTo>
                    <a:lnTo>
                      <a:pt x="44" y="114"/>
                    </a:lnTo>
                    <a:lnTo>
                      <a:pt x="32" y="132"/>
                    </a:lnTo>
                    <a:lnTo>
                      <a:pt x="32" y="132"/>
                    </a:lnTo>
                    <a:lnTo>
                      <a:pt x="20" y="158"/>
                    </a:lnTo>
                    <a:lnTo>
                      <a:pt x="10" y="184"/>
                    </a:lnTo>
                    <a:lnTo>
                      <a:pt x="4" y="212"/>
                    </a:lnTo>
                    <a:lnTo>
                      <a:pt x="0" y="242"/>
                    </a:lnTo>
                    <a:lnTo>
                      <a:pt x="0" y="242"/>
                    </a:lnTo>
                    <a:lnTo>
                      <a:pt x="0" y="254"/>
                    </a:lnTo>
                    <a:lnTo>
                      <a:pt x="4" y="266"/>
                    </a:lnTo>
                    <a:lnTo>
                      <a:pt x="10" y="274"/>
                    </a:lnTo>
                    <a:lnTo>
                      <a:pt x="16" y="280"/>
                    </a:lnTo>
                    <a:lnTo>
                      <a:pt x="16" y="280"/>
                    </a:lnTo>
                    <a:lnTo>
                      <a:pt x="20" y="282"/>
                    </a:lnTo>
                    <a:lnTo>
                      <a:pt x="26" y="284"/>
                    </a:lnTo>
                    <a:lnTo>
                      <a:pt x="38" y="286"/>
                    </a:lnTo>
                    <a:lnTo>
                      <a:pt x="38" y="286"/>
                    </a:lnTo>
                    <a:lnTo>
                      <a:pt x="48" y="284"/>
                    </a:lnTo>
                    <a:lnTo>
                      <a:pt x="52" y="282"/>
                    </a:lnTo>
                    <a:lnTo>
                      <a:pt x="54" y="280"/>
                    </a:lnTo>
                    <a:lnTo>
                      <a:pt x="54" y="280"/>
                    </a:lnTo>
                    <a:lnTo>
                      <a:pt x="56" y="278"/>
                    </a:lnTo>
                    <a:lnTo>
                      <a:pt x="60" y="274"/>
                    </a:lnTo>
                    <a:lnTo>
                      <a:pt x="64" y="272"/>
                    </a:lnTo>
                    <a:lnTo>
                      <a:pt x="66" y="270"/>
                    </a:lnTo>
                    <a:lnTo>
                      <a:pt x="66" y="270"/>
                    </a:lnTo>
                    <a:lnTo>
                      <a:pt x="76" y="260"/>
                    </a:lnTo>
                    <a:lnTo>
                      <a:pt x="86" y="248"/>
                    </a:lnTo>
                    <a:lnTo>
                      <a:pt x="94" y="234"/>
                    </a:lnTo>
                    <a:lnTo>
                      <a:pt x="100" y="218"/>
                    </a:lnTo>
                    <a:lnTo>
                      <a:pt x="100" y="218"/>
                    </a:lnTo>
                    <a:lnTo>
                      <a:pt x="102" y="210"/>
                    </a:lnTo>
                    <a:lnTo>
                      <a:pt x="102" y="210"/>
                    </a:lnTo>
                    <a:lnTo>
                      <a:pt x="106" y="194"/>
                    </a:lnTo>
                    <a:lnTo>
                      <a:pt x="112" y="178"/>
                    </a:lnTo>
                    <a:lnTo>
                      <a:pt x="122" y="162"/>
                    </a:lnTo>
                    <a:lnTo>
                      <a:pt x="134" y="148"/>
                    </a:lnTo>
                    <a:lnTo>
                      <a:pt x="134" y="148"/>
                    </a:lnTo>
                    <a:lnTo>
                      <a:pt x="158" y="126"/>
                    </a:lnTo>
                    <a:lnTo>
                      <a:pt x="184" y="108"/>
                    </a:lnTo>
                    <a:lnTo>
                      <a:pt x="184" y="108"/>
                    </a:lnTo>
                    <a:lnTo>
                      <a:pt x="190" y="102"/>
                    </a:lnTo>
                    <a:lnTo>
                      <a:pt x="196" y="98"/>
                    </a:lnTo>
                    <a:lnTo>
                      <a:pt x="196" y="98"/>
                    </a:lnTo>
                    <a:lnTo>
                      <a:pt x="214" y="94"/>
                    </a:lnTo>
                    <a:lnTo>
                      <a:pt x="230" y="90"/>
                    </a:lnTo>
                    <a:lnTo>
                      <a:pt x="248" y="88"/>
                    </a:lnTo>
                    <a:lnTo>
                      <a:pt x="266" y="88"/>
                    </a:lnTo>
                    <a:lnTo>
                      <a:pt x="266" y="88"/>
                    </a:lnTo>
                    <a:lnTo>
                      <a:pt x="292" y="90"/>
                    </a:lnTo>
                    <a:lnTo>
                      <a:pt x="318" y="96"/>
                    </a:lnTo>
                    <a:lnTo>
                      <a:pt x="340" y="104"/>
                    </a:lnTo>
                    <a:lnTo>
                      <a:pt x="364" y="116"/>
                    </a:lnTo>
                    <a:lnTo>
                      <a:pt x="364" y="116"/>
                    </a:lnTo>
                    <a:lnTo>
                      <a:pt x="374" y="126"/>
                    </a:lnTo>
                    <a:lnTo>
                      <a:pt x="384" y="134"/>
                    </a:lnTo>
                    <a:lnTo>
                      <a:pt x="400" y="156"/>
                    </a:lnTo>
                    <a:lnTo>
                      <a:pt x="400" y="156"/>
                    </a:lnTo>
                    <a:lnTo>
                      <a:pt x="416" y="182"/>
                    </a:lnTo>
                    <a:lnTo>
                      <a:pt x="424" y="194"/>
                    </a:lnTo>
                    <a:lnTo>
                      <a:pt x="430" y="208"/>
                    </a:lnTo>
                    <a:lnTo>
                      <a:pt x="430" y="208"/>
                    </a:lnTo>
                    <a:lnTo>
                      <a:pt x="430" y="212"/>
                    </a:lnTo>
                    <a:lnTo>
                      <a:pt x="430" y="216"/>
                    </a:lnTo>
                    <a:lnTo>
                      <a:pt x="430" y="216"/>
                    </a:lnTo>
                    <a:lnTo>
                      <a:pt x="436" y="232"/>
                    </a:lnTo>
                    <a:lnTo>
                      <a:pt x="446" y="246"/>
                    </a:lnTo>
                    <a:lnTo>
                      <a:pt x="454" y="260"/>
                    </a:lnTo>
                    <a:lnTo>
                      <a:pt x="464" y="270"/>
                    </a:lnTo>
                    <a:lnTo>
                      <a:pt x="464" y="270"/>
                    </a:lnTo>
                    <a:lnTo>
                      <a:pt x="466" y="272"/>
                    </a:lnTo>
                    <a:lnTo>
                      <a:pt x="470" y="274"/>
                    </a:lnTo>
                    <a:lnTo>
                      <a:pt x="474" y="278"/>
                    </a:lnTo>
                    <a:lnTo>
                      <a:pt x="476" y="280"/>
                    </a:lnTo>
                    <a:lnTo>
                      <a:pt x="476" y="280"/>
                    </a:lnTo>
                    <a:lnTo>
                      <a:pt x="480" y="282"/>
                    </a:lnTo>
                    <a:lnTo>
                      <a:pt x="486" y="284"/>
                    </a:lnTo>
                    <a:lnTo>
                      <a:pt x="496" y="286"/>
                    </a:lnTo>
                    <a:lnTo>
                      <a:pt x="496" y="286"/>
                    </a:lnTo>
                    <a:lnTo>
                      <a:pt x="506" y="284"/>
                    </a:lnTo>
                    <a:lnTo>
                      <a:pt x="512" y="282"/>
                    </a:lnTo>
                    <a:lnTo>
                      <a:pt x="514" y="280"/>
                    </a:lnTo>
                    <a:lnTo>
                      <a:pt x="514" y="280"/>
                    </a:lnTo>
                    <a:lnTo>
                      <a:pt x="518" y="280"/>
                    </a:lnTo>
                    <a:lnTo>
                      <a:pt x="522" y="274"/>
                    </a:lnTo>
                    <a:lnTo>
                      <a:pt x="522" y="274"/>
                    </a:lnTo>
                    <a:lnTo>
                      <a:pt x="528" y="266"/>
                    </a:lnTo>
                    <a:lnTo>
                      <a:pt x="530" y="258"/>
                    </a:lnTo>
                    <a:lnTo>
                      <a:pt x="532" y="248"/>
                    </a:lnTo>
                    <a:lnTo>
                      <a:pt x="532" y="238"/>
                    </a:lnTo>
                    <a:lnTo>
                      <a:pt x="532" y="238"/>
                    </a:lnTo>
                    <a:lnTo>
                      <a:pt x="528" y="214"/>
                    </a:lnTo>
                    <a:lnTo>
                      <a:pt x="524" y="190"/>
                    </a:lnTo>
                    <a:lnTo>
                      <a:pt x="516" y="168"/>
                    </a:lnTo>
                    <a:lnTo>
                      <a:pt x="506" y="144"/>
                    </a:lnTo>
                    <a:lnTo>
                      <a:pt x="494" y="124"/>
                    </a:lnTo>
                    <a:lnTo>
                      <a:pt x="480" y="104"/>
                    </a:lnTo>
                    <a:lnTo>
                      <a:pt x="464" y="84"/>
                    </a:lnTo>
                    <a:lnTo>
                      <a:pt x="446" y="66"/>
                    </a:lnTo>
                    <a:lnTo>
                      <a:pt x="446" y="66"/>
                    </a:lnTo>
                    <a:lnTo>
                      <a:pt x="426" y="50"/>
                    </a:lnTo>
                    <a:lnTo>
                      <a:pt x="406" y="38"/>
                    </a:lnTo>
                    <a:lnTo>
                      <a:pt x="384" y="26"/>
                    </a:lnTo>
                    <a:lnTo>
                      <a:pt x="362" y="16"/>
                    </a:lnTo>
                    <a:lnTo>
                      <a:pt x="338" y="10"/>
                    </a:lnTo>
                    <a:lnTo>
                      <a:pt x="314" y="4"/>
                    </a:lnTo>
                    <a:lnTo>
                      <a:pt x="290" y="0"/>
                    </a:lnTo>
                    <a:lnTo>
                      <a:pt x="266" y="0"/>
                    </a:lnTo>
                    <a:close/>
                  </a:path>
                </a:pathLst>
              </a:custGeom>
              <a:solidFill>
                <a:srgbClr val="AFA9A5"/>
              </a:solidFill>
              <a:ln>
                <a:noFill/>
              </a:ln>
            </p:spPr>
            <p:txBody>
              <a:bodyPr vert="horz" wrap="square" lIns="91440" tIns="45720" rIns="91440" bIns="45720" numCol="1" anchor="t" anchorCtr="0" compatLnSpc="1"/>
              <a:lstStyle/>
              <a:p>
                <a:endParaRPr lang="zh-CN" altLang="en-US"/>
              </a:p>
            </p:txBody>
          </p:sp>
          <p:sp>
            <p:nvSpPr>
              <p:cNvPr id="870" name="Freeform 249"/>
              <p:cNvSpPr/>
              <p:nvPr/>
            </p:nvSpPr>
            <p:spPr bwMode="auto">
              <a:xfrm>
                <a:off x="2625" y="3273"/>
                <a:ext cx="532" cy="286"/>
              </a:xfrm>
              <a:custGeom>
                <a:avLst/>
                <a:gdLst>
                  <a:gd name="T0" fmla="*/ 38 w 532"/>
                  <a:gd name="T1" fmla="*/ 286 h 286"/>
                  <a:gd name="T2" fmla="*/ 20 w 532"/>
                  <a:gd name="T3" fmla="*/ 282 h 286"/>
                  <a:gd name="T4" fmla="*/ 18 w 532"/>
                  <a:gd name="T5" fmla="*/ 280 h 286"/>
                  <a:gd name="T6" fmla="*/ 4 w 532"/>
                  <a:gd name="T7" fmla="*/ 266 h 286"/>
                  <a:gd name="T8" fmla="*/ 0 w 532"/>
                  <a:gd name="T9" fmla="*/ 240 h 286"/>
                  <a:gd name="T10" fmla="*/ 4 w 532"/>
                  <a:gd name="T11" fmla="*/ 212 h 286"/>
                  <a:gd name="T12" fmla="*/ 22 w 532"/>
                  <a:gd name="T13" fmla="*/ 158 h 286"/>
                  <a:gd name="T14" fmla="*/ 34 w 532"/>
                  <a:gd name="T15" fmla="*/ 132 h 286"/>
                  <a:gd name="T16" fmla="*/ 56 w 532"/>
                  <a:gd name="T17" fmla="*/ 96 h 286"/>
                  <a:gd name="T18" fmla="*/ 86 w 532"/>
                  <a:gd name="T19" fmla="*/ 66 h 286"/>
                  <a:gd name="T20" fmla="*/ 118 w 532"/>
                  <a:gd name="T21" fmla="*/ 42 h 286"/>
                  <a:gd name="T22" fmla="*/ 152 w 532"/>
                  <a:gd name="T23" fmla="*/ 24 h 286"/>
                  <a:gd name="T24" fmla="*/ 180 w 532"/>
                  <a:gd name="T25" fmla="*/ 14 h 286"/>
                  <a:gd name="T26" fmla="*/ 236 w 532"/>
                  <a:gd name="T27" fmla="*/ 2 h 286"/>
                  <a:gd name="T28" fmla="*/ 266 w 532"/>
                  <a:gd name="T29" fmla="*/ 0 h 286"/>
                  <a:gd name="T30" fmla="*/ 314 w 532"/>
                  <a:gd name="T31" fmla="*/ 4 h 286"/>
                  <a:gd name="T32" fmla="*/ 362 w 532"/>
                  <a:gd name="T33" fmla="*/ 18 h 286"/>
                  <a:gd name="T34" fmla="*/ 406 w 532"/>
                  <a:gd name="T35" fmla="*/ 38 h 286"/>
                  <a:gd name="T36" fmla="*/ 444 w 532"/>
                  <a:gd name="T37" fmla="*/ 66 h 286"/>
                  <a:gd name="T38" fmla="*/ 464 w 532"/>
                  <a:gd name="T39" fmla="*/ 84 h 286"/>
                  <a:gd name="T40" fmla="*/ 494 w 532"/>
                  <a:gd name="T41" fmla="*/ 124 h 286"/>
                  <a:gd name="T42" fmla="*/ 516 w 532"/>
                  <a:gd name="T43" fmla="*/ 166 h 286"/>
                  <a:gd name="T44" fmla="*/ 528 w 532"/>
                  <a:gd name="T45" fmla="*/ 214 h 286"/>
                  <a:gd name="T46" fmla="*/ 532 w 532"/>
                  <a:gd name="T47" fmla="*/ 238 h 286"/>
                  <a:gd name="T48" fmla="*/ 530 w 532"/>
                  <a:gd name="T49" fmla="*/ 258 h 286"/>
                  <a:gd name="T50" fmla="*/ 522 w 532"/>
                  <a:gd name="T51" fmla="*/ 272 h 286"/>
                  <a:gd name="T52" fmla="*/ 518 w 532"/>
                  <a:gd name="T53" fmla="*/ 278 h 286"/>
                  <a:gd name="T54" fmla="*/ 514 w 532"/>
                  <a:gd name="T55" fmla="*/ 280 h 286"/>
                  <a:gd name="T56" fmla="*/ 506 w 532"/>
                  <a:gd name="T57" fmla="*/ 284 h 286"/>
                  <a:gd name="T58" fmla="*/ 496 w 532"/>
                  <a:gd name="T59" fmla="*/ 286 h 286"/>
                  <a:gd name="T60" fmla="*/ 480 w 532"/>
                  <a:gd name="T61" fmla="*/ 282 h 286"/>
                  <a:gd name="T62" fmla="*/ 476 w 532"/>
                  <a:gd name="T63" fmla="*/ 280 h 286"/>
                  <a:gd name="T64" fmla="*/ 470 w 532"/>
                  <a:gd name="T65" fmla="*/ 274 h 286"/>
                  <a:gd name="T66" fmla="*/ 464 w 532"/>
                  <a:gd name="T67" fmla="*/ 270 h 286"/>
                  <a:gd name="T68" fmla="*/ 454 w 532"/>
                  <a:gd name="T69" fmla="*/ 258 h 286"/>
                  <a:gd name="T70" fmla="*/ 436 w 532"/>
                  <a:gd name="T71" fmla="*/ 232 h 286"/>
                  <a:gd name="T72" fmla="*/ 430 w 532"/>
                  <a:gd name="T73" fmla="*/ 214 h 286"/>
                  <a:gd name="T74" fmla="*/ 430 w 532"/>
                  <a:gd name="T75" fmla="*/ 208 h 286"/>
                  <a:gd name="T76" fmla="*/ 424 w 532"/>
                  <a:gd name="T77" fmla="*/ 194 h 286"/>
                  <a:gd name="T78" fmla="*/ 400 w 532"/>
                  <a:gd name="T79" fmla="*/ 156 h 286"/>
                  <a:gd name="T80" fmla="*/ 384 w 532"/>
                  <a:gd name="T81" fmla="*/ 134 h 286"/>
                  <a:gd name="T82" fmla="*/ 364 w 532"/>
                  <a:gd name="T83" fmla="*/ 116 h 286"/>
                  <a:gd name="T84" fmla="*/ 340 w 532"/>
                  <a:gd name="T85" fmla="*/ 104 h 286"/>
                  <a:gd name="T86" fmla="*/ 292 w 532"/>
                  <a:gd name="T87" fmla="*/ 90 h 286"/>
                  <a:gd name="T88" fmla="*/ 266 w 532"/>
                  <a:gd name="T89" fmla="*/ 88 h 286"/>
                  <a:gd name="T90" fmla="*/ 230 w 532"/>
                  <a:gd name="T91" fmla="*/ 90 h 286"/>
                  <a:gd name="T92" fmla="*/ 196 w 532"/>
                  <a:gd name="T93" fmla="*/ 98 h 286"/>
                  <a:gd name="T94" fmla="*/ 190 w 532"/>
                  <a:gd name="T95" fmla="*/ 102 h 286"/>
                  <a:gd name="T96" fmla="*/ 184 w 532"/>
                  <a:gd name="T97" fmla="*/ 106 h 286"/>
                  <a:gd name="T98" fmla="*/ 134 w 532"/>
                  <a:gd name="T99" fmla="*/ 146 h 286"/>
                  <a:gd name="T100" fmla="*/ 122 w 532"/>
                  <a:gd name="T101" fmla="*/ 162 h 286"/>
                  <a:gd name="T102" fmla="*/ 106 w 532"/>
                  <a:gd name="T103" fmla="*/ 194 h 286"/>
                  <a:gd name="T104" fmla="*/ 102 w 532"/>
                  <a:gd name="T105" fmla="*/ 210 h 286"/>
                  <a:gd name="T106" fmla="*/ 98 w 532"/>
                  <a:gd name="T107" fmla="*/ 218 h 286"/>
                  <a:gd name="T108" fmla="*/ 86 w 532"/>
                  <a:gd name="T109" fmla="*/ 246 h 286"/>
                  <a:gd name="T110" fmla="*/ 66 w 532"/>
                  <a:gd name="T111" fmla="*/ 268 h 286"/>
                  <a:gd name="T112" fmla="*/ 64 w 532"/>
                  <a:gd name="T113" fmla="*/ 272 h 286"/>
                  <a:gd name="T114" fmla="*/ 56 w 532"/>
                  <a:gd name="T115" fmla="*/ 276 h 286"/>
                  <a:gd name="T116" fmla="*/ 54 w 532"/>
                  <a:gd name="T117" fmla="*/ 280 h 286"/>
                  <a:gd name="T118" fmla="*/ 48 w 532"/>
                  <a:gd name="T119" fmla="*/ 28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2" h="286">
                    <a:moveTo>
                      <a:pt x="38" y="286"/>
                    </a:moveTo>
                    <a:lnTo>
                      <a:pt x="38" y="286"/>
                    </a:lnTo>
                    <a:lnTo>
                      <a:pt x="26" y="284"/>
                    </a:lnTo>
                    <a:lnTo>
                      <a:pt x="20" y="282"/>
                    </a:lnTo>
                    <a:lnTo>
                      <a:pt x="18" y="280"/>
                    </a:lnTo>
                    <a:lnTo>
                      <a:pt x="18" y="280"/>
                    </a:lnTo>
                    <a:lnTo>
                      <a:pt x="10" y="274"/>
                    </a:lnTo>
                    <a:lnTo>
                      <a:pt x="4" y="266"/>
                    </a:lnTo>
                    <a:lnTo>
                      <a:pt x="0" y="254"/>
                    </a:lnTo>
                    <a:lnTo>
                      <a:pt x="0" y="240"/>
                    </a:lnTo>
                    <a:lnTo>
                      <a:pt x="0" y="240"/>
                    </a:lnTo>
                    <a:lnTo>
                      <a:pt x="4" y="212"/>
                    </a:lnTo>
                    <a:lnTo>
                      <a:pt x="12" y="184"/>
                    </a:lnTo>
                    <a:lnTo>
                      <a:pt x="22" y="158"/>
                    </a:lnTo>
                    <a:lnTo>
                      <a:pt x="34" y="132"/>
                    </a:lnTo>
                    <a:lnTo>
                      <a:pt x="34" y="132"/>
                    </a:lnTo>
                    <a:lnTo>
                      <a:pt x="44" y="114"/>
                    </a:lnTo>
                    <a:lnTo>
                      <a:pt x="56" y="96"/>
                    </a:lnTo>
                    <a:lnTo>
                      <a:pt x="70" y="80"/>
                    </a:lnTo>
                    <a:lnTo>
                      <a:pt x="86" y="66"/>
                    </a:lnTo>
                    <a:lnTo>
                      <a:pt x="100" y="52"/>
                    </a:lnTo>
                    <a:lnTo>
                      <a:pt x="118" y="42"/>
                    </a:lnTo>
                    <a:lnTo>
                      <a:pt x="134" y="32"/>
                    </a:lnTo>
                    <a:lnTo>
                      <a:pt x="152" y="24"/>
                    </a:lnTo>
                    <a:lnTo>
                      <a:pt x="152" y="24"/>
                    </a:lnTo>
                    <a:lnTo>
                      <a:pt x="180" y="14"/>
                    </a:lnTo>
                    <a:lnTo>
                      <a:pt x="208" y="6"/>
                    </a:lnTo>
                    <a:lnTo>
                      <a:pt x="236" y="2"/>
                    </a:lnTo>
                    <a:lnTo>
                      <a:pt x="266" y="0"/>
                    </a:lnTo>
                    <a:lnTo>
                      <a:pt x="266" y="0"/>
                    </a:lnTo>
                    <a:lnTo>
                      <a:pt x="290" y="2"/>
                    </a:lnTo>
                    <a:lnTo>
                      <a:pt x="314" y="4"/>
                    </a:lnTo>
                    <a:lnTo>
                      <a:pt x="338" y="10"/>
                    </a:lnTo>
                    <a:lnTo>
                      <a:pt x="362" y="18"/>
                    </a:lnTo>
                    <a:lnTo>
                      <a:pt x="384" y="26"/>
                    </a:lnTo>
                    <a:lnTo>
                      <a:pt x="406" y="38"/>
                    </a:lnTo>
                    <a:lnTo>
                      <a:pt x="426" y="52"/>
                    </a:lnTo>
                    <a:lnTo>
                      <a:pt x="444" y="66"/>
                    </a:lnTo>
                    <a:lnTo>
                      <a:pt x="444" y="66"/>
                    </a:lnTo>
                    <a:lnTo>
                      <a:pt x="464" y="84"/>
                    </a:lnTo>
                    <a:lnTo>
                      <a:pt x="480" y="104"/>
                    </a:lnTo>
                    <a:lnTo>
                      <a:pt x="494" y="124"/>
                    </a:lnTo>
                    <a:lnTo>
                      <a:pt x="506" y="146"/>
                    </a:lnTo>
                    <a:lnTo>
                      <a:pt x="516" y="166"/>
                    </a:lnTo>
                    <a:lnTo>
                      <a:pt x="522" y="190"/>
                    </a:lnTo>
                    <a:lnTo>
                      <a:pt x="528" y="214"/>
                    </a:lnTo>
                    <a:lnTo>
                      <a:pt x="532" y="238"/>
                    </a:lnTo>
                    <a:lnTo>
                      <a:pt x="532" y="238"/>
                    </a:lnTo>
                    <a:lnTo>
                      <a:pt x="532" y="248"/>
                    </a:lnTo>
                    <a:lnTo>
                      <a:pt x="530" y="258"/>
                    </a:lnTo>
                    <a:lnTo>
                      <a:pt x="526" y="266"/>
                    </a:lnTo>
                    <a:lnTo>
                      <a:pt x="522" y="272"/>
                    </a:lnTo>
                    <a:lnTo>
                      <a:pt x="522" y="272"/>
                    </a:lnTo>
                    <a:lnTo>
                      <a:pt x="518" y="278"/>
                    </a:lnTo>
                    <a:lnTo>
                      <a:pt x="514" y="280"/>
                    </a:lnTo>
                    <a:lnTo>
                      <a:pt x="514" y="280"/>
                    </a:lnTo>
                    <a:lnTo>
                      <a:pt x="512" y="282"/>
                    </a:lnTo>
                    <a:lnTo>
                      <a:pt x="506" y="284"/>
                    </a:lnTo>
                    <a:lnTo>
                      <a:pt x="496" y="286"/>
                    </a:lnTo>
                    <a:lnTo>
                      <a:pt x="496" y="286"/>
                    </a:lnTo>
                    <a:lnTo>
                      <a:pt x="486" y="284"/>
                    </a:lnTo>
                    <a:lnTo>
                      <a:pt x="480" y="282"/>
                    </a:lnTo>
                    <a:lnTo>
                      <a:pt x="476" y="280"/>
                    </a:lnTo>
                    <a:lnTo>
                      <a:pt x="476" y="280"/>
                    </a:lnTo>
                    <a:lnTo>
                      <a:pt x="474" y="276"/>
                    </a:lnTo>
                    <a:lnTo>
                      <a:pt x="470" y="274"/>
                    </a:lnTo>
                    <a:lnTo>
                      <a:pt x="466" y="272"/>
                    </a:lnTo>
                    <a:lnTo>
                      <a:pt x="464" y="270"/>
                    </a:lnTo>
                    <a:lnTo>
                      <a:pt x="464" y="270"/>
                    </a:lnTo>
                    <a:lnTo>
                      <a:pt x="454" y="258"/>
                    </a:lnTo>
                    <a:lnTo>
                      <a:pt x="446" y="246"/>
                    </a:lnTo>
                    <a:lnTo>
                      <a:pt x="436" y="232"/>
                    </a:lnTo>
                    <a:lnTo>
                      <a:pt x="430" y="214"/>
                    </a:lnTo>
                    <a:lnTo>
                      <a:pt x="430" y="214"/>
                    </a:lnTo>
                    <a:lnTo>
                      <a:pt x="430" y="210"/>
                    </a:lnTo>
                    <a:lnTo>
                      <a:pt x="430" y="208"/>
                    </a:lnTo>
                    <a:lnTo>
                      <a:pt x="430" y="208"/>
                    </a:lnTo>
                    <a:lnTo>
                      <a:pt x="424" y="194"/>
                    </a:lnTo>
                    <a:lnTo>
                      <a:pt x="416" y="180"/>
                    </a:lnTo>
                    <a:lnTo>
                      <a:pt x="400" y="156"/>
                    </a:lnTo>
                    <a:lnTo>
                      <a:pt x="400" y="156"/>
                    </a:lnTo>
                    <a:lnTo>
                      <a:pt x="384" y="134"/>
                    </a:lnTo>
                    <a:lnTo>
                      <a:pt x="374" y="124"/>
                    </a:lnTo>
                    <a:lnTo>
                      <a:pt x="364" y="116"/>
                    </a:lnTo>
                    <a:lnTo>
                      <a:pt x="364" y="116"/>
                    </a:lnTo>
                    <a:lnTo>
                      <a:pt x="340" y="104"/>
                    </a:lnTo>
                    <a:lnTo>
                      <a:pt x="318" y="94"/>
                    </a:lnTo>
                    <a:lnTo>
                      <a:pt x="292" y="90"/>
                    </a:lnTo>
                    <a:lnTo>
                      <a:pt x="266" y="88"/>
                    </a:lnTo>
                    <a:lnTo>
                      <a:pt x="266" y="88"/>
                    </a:lnTo>
                    <a:lnTo>
                      <a:pt x="248" y="88"/>
                    </a:lnTo>
                    <a:lnTo>
                      <a:pt x="230" y="90"/>
                    </a:lnTo>
                    <a:lnTo>
                      <a:pt x="214" y="92"/>
                    </a:lnTo>
                    <a:lnTo>
                      <a:pt x="196" y="98"/>
                    </a:lnTo>
                    <a:lnTo>
                      <a:pt x="196" y="98"/>
                    </a:lnTo>
                    <a:lnTo>
                      <a:pt x="190" y="102"/>
                    </a:lnTo>
                    <a:lnTo>
                      <a:pt x="184" y="106"/>
                    </a:lnTo>
                    <a:lnTo>
                      <a:pt x="184" y="106"/>
                    </a:lnTo>
                    <a:lnTo>
                      <a:pt x="158" y="126"/>
                    </a:lnTo>
                    <a:lnTo>
                      <a:pt x="134" y="146"/>
                    </a:lnTo>
                    <a:lnTo>
                      <a:pt x="134" y="146"/>
                    </a:lnTo>
                    <a:lnTo>
                      <a:pt x="122" y="162"/>
                    </a:lnTo>
                    <a:lnTo>
                      <a:pt x="112" y="178"/>
                    </a:lnTo>
                    <a:lnTo>
                      <a:pt x="106" y="194"/>
                    </a:lnTo>
                    <a:lnTo>
                      <a:pt x="102" y="210"/>
                    </a:lnTo>
                    <a:lnTo>
                      <a:pt x="102" y="210"/>
                    </a:lnTo>
                    <a:lnTo>
                      <a:pt x="98" y="218"/>
                    </a:lnTo>
                    <a:lnTo>
                      <a:pt x="98" y="218"/>
                    </a:lnTo>
                    <a:lnTo>
                      <a:pt x="94" y="232"/>
                    </a:lnTo>
                    <a:lnTo>
                      <a:pt x="86" y="246"/>
                    </a:lnTo>
                    <a:lnTo>
                      <a:pt x="76" y="260"/>
                    </a:lnTo>
                    <a:lnTo>
                      <a:pt x="66" y="268"/>
                    </a:lnTo>
                    <a:lnTo>
                      <a:pt x="66" y="268"/>
                    </a:lnTo>
                    <a:lnTo>
                      <a:pt x="64" y="272"/>
                    </a:lnTo>
                    <a:lnTo>
                      <a:pt x="60" y="274"/>
                    </a:lnTo>
                    <a:lnTo>
                      <a:pt x="56" y="276"/>
                    </a:lnTo>
                    <a:lnTo>
                      <a:pt x="54" y="280"/>
                    </a:lnTo>
                    <a:lnTo>
                      <a:pt x="54" y="280"/>
                    </a:lnTo>
                    <a:lnTo>
                      <a:pt x="52" y="282"/>
                    </a:lnTo>
                    <a:lnTo>
                      <a:pt x="48" y="284"/>
                    </a:lnTo>
                    <a:lnTo>
                      <a:pt x="38" y="286"/>
                    </a:lnTo>
                  </a:path>
                </a:pathLst>
              </a:custGeom>
              <a:noFill/>
              <a:ln>
                <a:noFill/>
              </a:ln>
            </p:spPr>
            <p:txBody>
              <a:bodyPr vert="horz" wrap="square" lIns="91440" tIns="45720" rIns="91440" bIns="45720" numCol="1" anchor="t" anchorCtr="0" compatLnSpc="1"/>
              <a:lstStyle/>
              <a:p>
                <a:endParaRPr lang="zh-CN" altLang="en-US"/>
              </a:p>
            </p:txBody>
          </p:sp>
          <p:sp>
            <p:nvSpPr>
              <p:cNvPr id="871" name="Freeform 250"/>
              <p:cNvSpPr/>
              <p:nvPr/>
            </p:nvSpPr>
            <p:spPr bwMode="auto">
              <a:xfrm>
                <a:off x="2625" y="3273"/>
                <a:ext cx="532" cy="286"/>
              </a:xfrm>
              <a:custGeom>
                <a:avLst/>
                <a:gdLst>
                  <a:gd name="T0" fmla="*/ 266 w 532"/>
                  <a:gd name="T1" fmla="*/ 0 h 286"/>
                  <a:gd name="T2" fmla="*/ 206 w 532"/>
                  <a:gd name="T3" fmla="*/ 6 h 286"/>
                  <a:gd name="T4" fmla="*/ 152 w 532"/>
                  <a:gd name="T5" fmla="*/ 22 h 286"/>
                  <a:gd name="T6" fmla="*/ 134 w 532"/>
                  <a:gd name="T7" fmla="*/ 32 h 286"/>
                  <a:gd name="T8" fmla="*/ 100 w 532"/>
                  <a:gd name="T9" fmla="*/ 52 h 286"/>
                  <a:gd name="T10" fmla="*/ 70 w 532"/>
                  <a:gd name="T11" fmla="*/ 80 h 286"/>
                  <a:gd name="T12" fmla="*/ 44 w 532"/>
                  <a:gd name="T13" fmla="*/ 114 h 286"/>
                  <a:gd name="T14" fmla="*/ 32 w 532"/>
                  <a:gd name="T15" fmla="*/ 132 h 286"/>
                  <a:gd name="T16" fmla="*/ 10 w 532"/>
                  <a:gd name="T17" fmla="*/ 184 h 286"/>
                  <a:gd name="T18" fmla="*/ 0 w 532"/>
                  <a:gd name="T19" fmla="*/ 242 h 286"/>
                  <a:gd name="T20" fmla="*/ 0 w 532"/>
                  <a:gd name="T21" fmla="*/ 254 h 286"/>
                  <a:gd name="T22" fmla="*/ 10 w 532"/>
                  <a:gd name="T23" fmla="*/ 274 h 286"/>
                  <a:gd name="T24" fmla="*/ 16 w 532"/>
                  <a:gd name="T25" fmla="*/ 280 h 286"/>
                  <a:gd name="T26" fmla="*/ 26 w 532"/>
                  <a:gd name="T27" fmla="*/ 284 h 286"/>
                  <a:gd name="T28" fmla="*/ 38 w 532"/>
                  <a:gd name="T29" fmla="*/ 286 h 286"/>
                  <a:gd name="T30" fmla="*/ 52 w 532"/>
                  <a:gd name="T31" fmla="*/ 282 h 286"/>
                  <a:gd name="T32" fmla="*/ 54 w 532"/>
                  <a:gd name="T33" fmla="*/ 280 h 286"/>
                  <a:gd name="T34" fmla="*/ 60 w 532"/>
                  <a:gd name="T35" fmla="*/ 274 h 286"/>
                  <a:gd name="T36" fmla="*/ 66 w 532"/>
                  <a:gd name="T37" fmla="*/ 270 h 286"/>
                  <a:gd name="T38" fmla="*/ 76 w 532"/>
                  <a:gd name="T39" fmla="*/ 260 h 286"/>
                  <a:gd name="T40" fmla="*/ 94 w 532"/>
                  <a:gd name="T41" fmla="*/ 234 h 286"/>
                  <a:gd name="T42" fmla="*/ 100 w 532"/>
                  <a:gd name="T43" fmla="*/ 218 h 286"/>
                  <a:gd name="T44" fmla="*/ 102 w 532"/>
                  <a:gd name="T45" fmla="*/ 210 h 286"/>
                  <a:gd name="T46" fmla="*/ 112 w 532"/>
                  <a:gd name="T47" fmla="*/ 178 h 286"/>
                  <a:gd name="T48" fmla="*/ 134 w 532"/>
                  <a:gd name="T49" fmla="*/ 148 h 286"/>
                  <a:gd name="T50" fmla="*/ 158 w 532"/>
                  <a:gd name="T51" fmla="*/ 126 h 286"/>
                  <a:gd name="T52" fmla="*/ 184 w 532"/>
                  <a:gd name="T53" fmla="*/ 108 h 286"/>
                  <a:gd name="T54" fmla="*/ 196 w 532"/>
                  <a:gd name="T55" fmla="*/ 98 h 286"/>
                  <a:gd name="T56" fmla="*/ 214 w 532"/>
                  <a:gd name="T57" fmla="*/ 94 h 286"/>
                  <a:gd name="T58" fmla="*/ 248 w 532"/>
                  <a:gd name="T59" fmla="*/ 88 h 286"/>
                  <a:gd name="T60" fmla="*/ 266 w 532"/>
                  <a:gd name="T61" fmla="*/ 88 h 286"/>
                  <a:gd name="T62" fmla="*/ 318 w 532"/>
                  <a:gd name="T63" fmla="*/ 96 h 286"/>
                  <a:gd name="T64" fmla="*/ 364 w 532"/>
                  <a:gd name="T65" fmla="*/ 116 h 286"/>
                  <a:gd name="T66" fmla="*/ 374 w 532"/>
                  <a:gd name="T67" fmla="*/ 126 h 286"/>
                  <a:gd name="T68" fmla="*/ 400 w 532"/>
                  <a:gd name="T69" fmla="*/ 156 h 286"/>
                  <a:gd name="T70" fmla="*/ 416 w 532"/>
                  <a:gd name="T71" fmla="*/ 182 h 286"/>
                  <a:gd name="T72" fmla="*/ 430 w 532"/>
                  <a:gd name="T73" fmla="*/ 208 h 286"/>
                  <a:gd name="T74" fmla="*/ 430 w 532"/>
                  <a:gd name="T75" fmla="*/ 212 h 286"/>
                  <a:gd name="T76" fmla="*/ 430 w 532"/>
                  <a:gd name="T77" fmla="*/ 216 h 286"/>
                  <a:gd name="T78" fmla="*/ 446 w 532"/>
                  <a:gd name="T79" fmla="*/ 246 h 286"/>
                  <a:gd name="T80" fmla="*/ 464 w 532"/>
                  <a:gd name="T81" fmla="*/ 270 h 286"/>
                  <a:gd name="T82" fmla="*/ 466 w 532"/>
                  <a:gd name="T83" fmla="*/ 272 h 286"/>
                  <a:gd name="T84" fmla="*/ 474 w 532"/>
                  <a:gd name="T85" fmla="*/ 278 h 286"/>
                  <a:gd name="T86" fmla="*/ 476 w 532"/>
                  <a:gd name="T87" fmla="*/ 280 h 286"/>
                  <a:gd name="T88" fmla="*/ 486 w 532"/>
                  <a:gd name="T89" fmla="*/ 284 h 286"/>
                  <a:gd name="T90" fmla="*/ 496 w 532"/>
                  <a:gd name="T91" fmla="*/ 286 h 286"/>
                  <a:gd name="T92" fmla="*/ 512 w 532"/>
                  <a:gd name="T93" fmla="*/ 282 h 286"/>
                  <a:gd name="T94" fmla="*/ 514 w 532"/>
                  <a:gd name="T95" fmla="*/ 280 h 286"/>
                  <a:gd name="T96" fmla="*/ 522 w 532"/>
                  <a:gd name="T97" fmla="*/ 274 h 286"/>
                  <a:gd name="T98" fmla="*/ 528 w 532"/>
                  <a:gd name="T99" fmla="*/ 266 h 286"/>
                  <a:gd name="T100" fmla="*/ 532 w 532"/>
                  <a:gd name="T101" fmla="*/ 248 h 286"/>
                  <a:gd name="T102" fmla="*/ 532 w 532"/>
                  <a:gd name="T103" fmla="*/ 238 h 286"/>
                  <a:gd name="T104" fmla="*/ 524 w 532"/>
                  <a:gd name="T105" fmla="*/ 190 h 286"/>
                  <a:gd name="T106" fmla="*/ 506 w 532"/>
                  <a:gd name="T107" fmla="*/ 144 h 286"/>
                  <a:gd name="T108" fmla="*/ 480 w 532"/>
                  <a:gd name="T109" fmla="*/ 104 h 286"/>
                  <a:gd name="T110" fmla="*/ 446 w 532"/>
                  <a:gd name="T111" fmla="*/ 66 h 286"/>
                  <a:gd name="T112" fmla="*/ 426 w 532"/>
                  <a:gd name="T113" fmla="*/ 50 h 286"/>
                  <a:gd name="T114" fmla="*/ 384 w 532"/>
                  <a:gd name="T115" fmla="*/ 26 h 286"/>
                  <a:gd name="T116" fmla="*/ 338 w 532"/>
                  <a:gd name="T117" fmla="*/ 10 h 286"/>
                  <a:gd name="T118" fmla="*/ 290 w 532"/>
                  <a:gd name="T119"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2" h="286">
                    <a:moveTo>
                      <a:pt x="266" y="0"/>
                    </a:moveTo>
                    <a:lnTo>
                      <a:pt x="266" y="0"/>
                    </a:lnTo>
                    <a:lnTo>
                      <a:pt x="236" y="2"/>
                    </a:lnTo>
                    <a:lnTo>
                      <a:pt x="206" y="6"/>
                    </a:lnTo>
                    <a:lnTo>
                      <a:pt x="178" y="14"/>
                    </a:lnTo>
                    <a:lnTo>
                      <a:pt x="152" y="22"/>
                    </a:lnTo>
                    <a:lnTo>
                      <a:pt x="152" y="22"/>
                    </a:lnTo>
                    <a:lnTo>
                      <a:pt x="134" y="32"/>
                    </a:lnTo>
                    <a:lnTo>
                      <a:pt x="116" y="40"/>
                    </a:lnTo>
                    <a:lnTo>
                      <a:pt x="100" y="52"/>
                    </a:lnTo>
                    <a:lnTo>
                      <a:pt x="84" y="66"/>
                    </a:lnTo>
                    <a:lnTo>
                      <a:pt x="70" y="80"/>
                    </a:lnTo>
                    <a:lnTo>
                      <a:pt x="56" y="96"/>
                    </a:lnTo>
                    <a:lnTo>
                      <a:pt x="44" y="114"/>
                    </a:lnTo>
                    <a:lnTo>
                      <a:pt x="32" y="132"/>
                    </a:lnTo>
                    <a:lnTo>
                      <a:pt x="32" y="132"/>
                    </a:lnTo>
                    <a:lnTo>
                      <a:pt x="20" y="158"/>
                    </a:lnTo>
                    <a:lnTo>
                      <a:pt x="10" y="184"/>
                    </a:lnTo>
                    <a:lnTo>
                      <a:pt x="4" y="212"/>
                    </a:lnTo>
                    <a:lnTo>
                      <a:pt x="0" y="242"/>
                    </a:lnTo>
                    <a:lnTo>
                      <a:pt x="0" y="242"/>
                    </a:lnTo>
                    <a:lnTo>
                      <a:pt x="0" y="254"/>
                    </a:lnTo>
                    <a:lnTo>
                      <a:pt x="4" y="266"/>
                    </a:lnTo>
                    <a:lnTo>
                      <a:pt x="10" y="274"/>
                    </a:lnTo>
                    <a:lnTo>
                      <a:pt x="16" y="280"/>
                    </a:lnTo>
                    <a:lnTo>
                      <a:pt x="16" y="280"/>
                    </a:lnTo>
                    <a:lnTo>
                      <a:pt x="20" y="282"/>
                    </a:lnTo>
                    <a:lnTo>
                      <a:pt x="26" y="284"/>
                    </a:lnTo>
                    <a:lnTo>
                      <a:pt x="38" y="286"/>
                    </a:lnTo>
                    <a:lnTo>
                      <a:pt x="38" y="286"/>
                    </a:lnTo>
                    <a:lnTo>
                      <a:pt x="48" y="284"/>
                    </a:lnTo>
                    <a:lnTo>
                      <a:pt x="52" y="282"/>
                    </a:lnTo>
                    <a:lnTo>
                      <a:pt x="54" y="280"/>
                    </a:lnTo>
                    <a:lnTo>
                      <a:pt x="54" y="280"/>
                    </a:lnTo>
                    <a:lnTo>
                      <a:pt x="56" y="278"/>
                    </a:lnTo>
                    <a:lnTo>
                      <a:pt x="60" y="274"/>
                    </a:lnTo>
                    <a:lnTo>
                      <a:pt x="64" y="272"/>
                    </a:lnTo>
                    <a:lnTo>
                      <a:pt x="66" y="270"/>
                    </a:lnTo>
                    <a:lnTo>
                      <a:pt x="66" y="270"/>
                    </a:lnTo>
                    <a:lnTo>
                      <a:pt x="76" y="260"/>
                    </a:lnTo>
                    <a:lnTo>
                      <a:pt x="86" y="248"/>
                    </a:lnTo>
                    <a:lnTo>
                      <a:pt x="94" y="234"/>
                    </a:lnTo>
                    <a:lnTo>
                      <a:pt x="100" y="218"/>
                    </a:lnTo>
                    <a:lnTo>
                      <a:pt x="100" y="218"/>
                    </a:lnTo>
                    <a:lnTo>
                      <a:pt x="102" y="210"/>
                    </a:lnTo>
                    <a:lnTo>
                      <a:pt x="102" y="210"/>
                    </a:lnTo>
                    <a:lnTo>
                      <a:pt x="106" y="194"/>
                    </a:lnTo>
                    <a:lnTo>
                      <a:pt x="112" y="178"/>
                    </a:lnTo>
                    <a:lnTo>
                      <a:pt x="122" y="162"/>
                    </a:lnTo>
                    <a:lnTo>
                      <a:pt x="134" y="148"/>
                    </a:lnTo>
                    <a:lnTo>
                      <a:pt x="134" y="148"/>
                    </a:lnTo>
                    <a:lnTo>
                      <a:pt x="158" y="126"/>
                    </a:lnTo>
                    <a:lnTo>
                      <a:pt x="184" y="108"/>
                    </a:lnTo>
                    <a:lnTo>
                      <a:pt x="184" y="108"/>
                    </a:lnTo>
                    <a:lnTo>
                      <a:pt x="190" y="102"/>
                    </a:lnTo>
                    <a:lnTo>
                      <a:pt x="196" y="98"/>
                    </a:lnTo>
                    <a:lnTo>
                      <a:pt x="196" y="98"/>
                    </a:lnTo>
                    <a:lnTo>
                      <a:pt x="214" y="94"/>
                    </a:lnTo>
                    <a:lnTo>
                      <a:pt x="230" y="90"/>
                    </a:lnTo>
                    <a:lnTo>
                      <a:pt x="248" y="88"/>
                    </a:lnTo>
                    <a:lnTo>
                      <a:pt x="266" y="88"/>
                    </a:lnTo>
                    <a:lnTo>
                      <a:pt x="266" y="88"/>
                    </a:lnTo>
                    <a:lnTo>
                      <a:pt x="292" y="90"/>
                    </a:lnTo>
                    <a:lnTo>
                      <a:pt x="318" y="96"/>
                    </a:lnTo>
                    <a:lnTo>
                      <a:pt x="340" y="104"/>
                    </a:lnTo>
                    <a:lnTo>
                      <a:pt x="364" y="116"/>
                    </a:lnTo>
                    <a:lnTo>
                      <a:pt x="364" y="116"/>
                    </a:lnTo>
                    <a:lnTo>
                      <a:pt x="374" y="126"/>
                    </a:lnTo>
                    <a:lnTo>
                      <a:pt x="384" y="134"/>
                    </a:lnTo>
                    <a:lnTo>
                      <a:pt x="400" y="156"/>
                    </a:lnTo>
                    <a:lnTo>
                      <a:pt x="400" y="156"/>
                    </a:lnTo>
                    <a:lnTo>
                      <a:pt x="416" y="182"/>
                    </a:lnTo>
                    <a:lnTo>
                      <a:pt x="424" y="194"/>
                    </a:lnTo>
                    <a:lnTo>
                      <a:pt x="430" y="208"/>
                    </a:lnTo>
                    <a:lnTo>
                      <a:pt x="430" y="208"/>
                    </a:lnTo>
                    <a:lnTo>
                      <a:pt x="430" y="212"/>
                    </a:lnTo>
                    <a:lnTo>
                      <a:pt x="430" y="216"/>
                    </a:lnTo>
                    <a:lnTo>
                      <a:pt x="430" y="216"/>
                    </a:lnTo>
                    <a:lnTo>
                      <a:pt x="436" y="232"/>
                    </a:lnTo>
                    <a:lnTo>
                      <a:pt x="446" y="246"/>
                    </a:lnTo>
                    <a:lnTo>
                      <a:pt x="454" y="260"/>
                    </a:lnTo>
                    <a:lnTo>
                      <a:pt x="464" y="270"/>
                    </a:lnTo>
                    <a:lnTo>
                      <a:pt x="464" y="270"/>
                    </a:lnTo>
                    <a:lnTo>
                      <a:pt x="466" y="272"/>
                    </a:lnTo>
                    <a:lnTo>
                      <a:pt x="470" y="274"/>
                    </a:lnTo>
                    <a:lnTo>
                      <a:pt x="474" y="278"/>
                    </a:lnTo>
                    <a:lnTo>
                      <a:pt x="476" y="280"/>
                    </a:lnTo>
                    <a:lnTo>
                      <a:pt x="476" y="280"/>
                    </a:lnTo>
                    <a:lnTo>
                      <a:pt x="480" y="282"/>
                    </a:lnTo>
                    <a:lnTo>
                      <a:pt x="486" y="284"/>
                    </a:lnTo>
                    <a:lnTo>
                      <a:pt x="496" y="286"/>
                    </a:lnTo>
                    <a:lnTo>
                      <a:pt x="496" y="286"/>
                    </a:lnTo>
                    <a:lnTo>
                      <a:pt x="506" y="284"/>
                    </a:lnTo>
                    <a:lnTo>
                      <a:pt x="512" y="282"/>
                    </a:lnTo>
                    <a:lnTo>
                      <a:pt x="514" y="280"/>
                    </a:lnTo>
                    <a:lnTo>
                      <a:pt x="514" y="280"/>
                    </a:lnTo>
                    <a:lnTo>
                      <a:pt x="518" y="280"/>
                    </a:lnTo>
                    <a:lnTo>
                      <a:pt x="522" y="274"/>
                    </a:lnTo>
                    <a:lnTo>
                      <a:pt x="522" y="274"/>
                    </a:lnTo>
                    <a:lnTo>
                      <a:pt x="528" y="266"/>
                    </a:lnTo>
                    <a:lnTo>
                      <a:pt x="530" y="258"/>
                    </a:lnTo>
                    <a:lnTo>
                      <a:pt x="532" y="248"/>
                    </a:lnTo>
                    <a:lnTo>
                      <a:pt x="532" y="238"/>
                    </a:lnTo>
                    <a:lnTo>
                      <a:pt x="532" y="238"/>
                    </a:lnTo>
                    <a:lnTo>
                      <a:pt x="528" y="214"/>
                    </a:lnTo>
                    <a:lnTo>
                      <a:pt x="524" y="190"/>
                    </a:lnTo>
                    <a:lnTo>
                      <a:pt x="516" y="168"/>
                    </a:lnTo>
                    <a:lnTo>
                      <a:pt x="506" y="144"/>
                    </a:lnTo>
                    <a:lnTo>
                      <a:pt x="494" y="124"/>
                    </a:lnTo>
                    <a:lnTo>
                      <a:pt x="480" y="104"/>
                    </a:lnTo>
                    <a:lnTo>
                      <a:pt x="464" y="84"/>
                    </a:lnTo>
                    <a:lnTo>
                      <a:pt x="446" y="66"/>
                    </a:lnTo>
                    <a:lnTo>
                      <a:pt x="446" y="66"/>
                    </a:lnTo>
                    <a:lnTo>
                      <a:pt x="426" y="50"/>
                    </a:lnTo>
                    <a:lnTo>
                      <a:pt x="406" y="38"/>
                    </a:lnTo>
                    <a:lnTo>
                      <a:pt x="384" y="26"/>
                    </a:lnTo>
                    <a:lnTo>
                      <a:pt x="362" y="16"/>
                    </a:lnTo>
                    <a:lnTo>
                      <a:pt x="338" y="10"/>
                    </a:lnTo>
                    <a:lnTo>
                      <a:pt x="314" y="4"/>
                    </a:lnTo>
                    <a:lnTo>
                      <a:pt x="290" y="0"/>
                    </a:lnTo>
                    <a:lnTo>
                      <a:pt x="266" y="0"/>
                    </a:lnTo>
                  </a:path>
                </a:pathLst>
              </a:custGeom>
              <a:noFill/>
              <a:ln>
                <a:noFill/>
              </a:ln>
            </p:spPr>
            <p:txBody>
              <a:bodyPr vert="horz" wrap="square" lIns="91440" tIns="45720" rIns="91440" bIns="45720" numCol="1" anchor="t" anchorCtr="0" compatLnSpc="1"/>
              <a:lstStyle/>
              <a:p>
                <a:endParaRPr lang="zh-CN" altLang="en-US"/>
              </a:p>
            </p:txBody>
          </p:sp>
          <p:sp>
            <p:nvSpPr>
              <p:cNvPr id="872" name="Freeform 251"/>
              <p:cNvSpPr>
                <a:spLocks noEditPoints="1"/>
              </p:cNvSpPr>
              <p:nvPr/>
            </p:nvSpPr>
            <p:spPr bwMode="auto">
              <a:xfrm>
                <a:off x="2625" y="3273"/>
                <a:ext cx="532" cy="286"/>
              </a:xfrm>
              <a:custGeom>
                <a:avLst/>
                <a:gdLst>
                  <a:gd name="T0" fmla="*/ 20 w 532"/>
                  <a:gd name="T1" fmla="*/ 280 h 286"/>
                  <a:gd name="T2" fmla="*/ 4 w 532"/>
                  <a:gd name="T3" fmla="*/ 264 h 286"/>
                  <a:gd name="T4" fmla="*/ 4 w 532"/>
                  <a:gd name="T5" fmla="*/ 212 h 286"/>
                  <a:gd name="T6" fmla="*/ 34 w 532"/>
                  <a:gd name="T7" fmla="*/ 132 h 286"/>
                  <a:gd name="T8" fmla="*/ 86 w 532"/>
                  <a:gd name="T9" fmla="*/ 66 h 286"/>
                  <a:gd name="T10" fmla="*/ 154 w 532"/>
                  <a:gd name="T11" fmla="*/ 24 h 286"/>
                  <a:gd name="T12" fmla="*/ 236 w 532"/>
                  <a:gd name="T13" fmla="*/ 2 h 286"/>
                  <a:gd name="T14" fmla="*/ 314 w 532"/>
                  <a:gd name="T15" fmla="*/ 6 h 286"/>
                  <a:gd name="T16" fmla="*/ 406 w 532"/>
                  <a:gd name="T17" fmla="*/ 38 h 286"/>
                  <a:gd name="T18" fmla="*/ 462 w 532"/>
                  <a:gd name="T19" fmla="*/ 86 h 286"/>
                  <a:gd name="T20" fmla="*/ 514 w 532"/>
                  <a:gd name="T21" fmla="*/ 166 h 286"/>
                  <a:gd name="T22" fmla="*/ 530 w 532"/>
                  <a:gd name="T23" fmla="*/ 238 h 286"/>
                  <a:gd name="T24" fmla="*/ 522 w 532"/>
                  <a:gd name="T25" fmla="*/ 272 h 286"/>
                  <a:gd name="T26" fmla="*/ 514 w 532"/>
                  <a:gd name="T27" fmla="*/ 280 h 286"/>
                  <a:gd name="T28" fmla="*/ 496 w 532"/>
                  <a:gd name="T29" fmla="*/ 286 h 286"/>
                  <a:gd name="T30" fmla="*/ 476 w 532"/>
                  <a:gd name="T31" fmla="*/ 280 h 286"/>
                  <a:gd name="T32" fmla="*/ 464 w 532"/>
                  <a:gd name="T33" fmla="*/ 268 h 286"/>
                  <a:gd name="T34" fmla="*/ 438 w 532"/>
                  <a:gd name="T35" fmla="*/ 230 h 286"/>
                  <a:gd name="T36" fmla="*/ 430 w 532"/>
                  <a:gd name="T37" fmla="*/ 206 h 286"/>
                  <a:gd name="T38" fmla="*/ 400 w 532"/>
                  <a:gd name="T39" fmla="*/ 154 h 286"/>
                  <a:gd name="T40" fmla="*/ 364 w 532"/>
                  <a:gd name="T41" fmla="*/ 116 h 286"/>
                  <a:gd name="T42" fmla="*/ 292 w 532"/>
                  <a:gd name="T43" fmla="*/ 88 h 286"/>
                  <a:gd name="T44" fmla="*/ 230 w 532"/>
                  <a:gd name="T45" fmla="*/ 90 h 286"/>
                  <a:gd name="T46" fmla="*/ 190 w 532"/>
                  <a:gd name="T47" fmla="*/ 102 h 286"/>
                  <a:gd name="T48" fmla="*/ 134 w 532"/>
                  <a:gd name="T49" fmla="*/ 146 h 286"/>
                  <a:gd name="T50" fmla="*/ 106 w 532"/>
                  <a:gd name="T51" fmla="*/ 192 h 286"/>
                  <a:gd name="T52" fmla="*/ 98 w 532"/>
                  <a:gd name="T53" fmla="*/ 216 h 286"/>
                  <a:gd name="T54" fmla="*/ 66 w 532"/>
                  <a:gd name="T55" fmla="*/ 268 h 286"/>
                  <a:gd name="T56" fmla="*/ 56 w 532"/>
                  <a:gd name="T57" fmla="*/ 276 h 286"/>
                  <a:gd name="T58" fmla="*/ 48 w 532"/>
                  <a:gd name="T59" fmla="*/ 282 h 286"/>
                  <a:gd name="T60" fmla="*/ 236 w 532"/>
                  <a:gd name="T61" fmla="*/ 2 h 286"/>
                  <a:gd name="T62" fmla="*/ 152 w 532"/>
                  <a:gd name="T63" fmla="*/ 24 h 286"/>
                  <a:gd name="T64" fmla="*/ 86 w 532"/>
                  <a:gd name="T65" fmla="*/ 66 h 286"/>
                  <a:gd name="T66" fmla="*/ 34 w 532"/>
                  <a:gd name="T67" fmla="*/ 132 h 286"/>
                  <a:gd name="T68" fmla="*/ 4 w 532"/>
                  <a:gd name="T69" fmla="*/ 212 h 286"/>
                  <a:gd name="T70" fmla="*/ 4 w 532"/>
                  <a:gd name="T71" fmla="*/ 266 h 286"/>
                  <a:gd name="T72" fmla="*/ 20 w 532"/>
                  <a:gd name="T73" fmla="*/ 282 h 286"/>
                  <a:gd name="T74" fmla="*/ 48 w 532"/>
                  <a:gd name="T75" fmla="*/ 284 h 286"/>
                  <a:gd name="T76" fmla="*/ 56 w 532"/>
                  <a:gd name="T77" fmla="*/ 276 h 286"/>
                  <a:gd name="T78" fmla="*/ 66 w 532"/>
                  <a:gd name="T79" fmla="*/ 268 h 286"/>
                  <a:gd name="T80" fmla="*/ 98 w 532"/>
                  <a:gd name="T81" fmla="*/ 218 h 286"/>
                  <a:gd name="T82" fmla="*/ 106 w 532"/>
                  <a:gd name="T83" fmla="*/ 194 h 286"/>
                  <a:gd name="T84" fmla="*/ 134 w 532"/>
                  <a:gd name="T85" fmla="*/ 146 h 286"/>
                  <a:gd name="T86" fmla="*/ 190 w 532"/>
                  <a:gd name="T87" fmla="*/ 102 h 286"/>
                  <a:gd name="T88" fmla="*/ 230 w 532"/>
                  <a:gd name="T89" fmla="*/ 90 h 286"/>
                  <a:gd name="T90" fmla="*/ 292 w 532"/>
                  <a:gd name="T91" fmla="*/ 90 h 286"/>
                  <a:gd name="T92" fmla="*/ 364 w 532"/>
                  <a:gd name="T93" fmla="*/ 116 h 286"/>
                  <a:gd name="T94" fmla="*/ 400 w 532"/>
                  <a:gd name="T95" fmla="*/ 156 h 286"/>
                  <a:gd name="T96" fmla="*/ 430 w 532"/>
                  <a:gd name="T97" fmla="*/ 208 h 286"/>
                  <a:gd name="T98" fmla="*/ 436 w 532"/>
                  <a:gd name="T99" fmla="*/ 232 h 286"/>
                  <a:gd name="T100" fmla="*/ 464 w 532"/>
                  <a:gd name="T101" fmla="*/ 270 h 286"/>
                  <a:gd name="T102" fmla="*/ 476 w 532"/>
                  <a:gd name="T103" fmla="*/ 280 h 286"/>
                  <a:gd name="T104" fmla="*/ 496 w 532"/>
                  <a:gd name="T105" fmla="*/ 286 h 286"/>
                  <a:gd name="T106" fmla="*/ 514 w 532"/>
                  <a:gd name="T107" fmla="*/ 280 h 286"/>
                  <a:gd name="T108" fmla="*/ 522 w 532"/>
                  <a:gd name="T109" fmla="*/ 272 h 286"/>
                  <a:gd name="T110" fmla="*/ 532 w 532"/>
                  <a:gd name="T111" fmla="*/ 238 h 286"/>
                  <a:gd name="T112" fmla="*/ 516 w 532"/>
                  <a:gd name="T113" fmla="*/ 166 h 286"/>
                  <a:gd name="T114" fmla="*/ 464 w 532"/>
                  <a:gd name="T115" fmla="*/ 84 h 286"/>
                  <a:gd name="T116" fmla="*/ 406 w 532"/>
                  <a:gd name="T117" fmla="*/ 38 h 286"/>
                  <a:gd name="T118" fmla="*/ 314 w 532"/>
                  <a:gd name="T119" fmla="*/ 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2" h="286">
                    <a:moveTo>
                      <a:pt x="38" y="286"/>
                    </a:moveTo>
                    <a:lnTo>
                      <a:pt x="38" y="286"/>
                    </a:lnTo>
                    <a:lnTo>
                      <a:pt x="26" y="282"/>
                    </a:lnTo>
                    <a:lnTo>
                      <a:pt x="20" y="280"/>
                    </a:lnTo>
                    <a:lnTo>
                      <a:pt x="18" y="280"/>
                    </a:lnTo>
                    <a:lnTo>
                      <a:pt x="18" y="280"/>
                    </a:lnTo>
                    <a:lnTo>
                      <a:pt x="10" y="274"/>
                    </a:lnTo>
                    <a:lnTo>
                      <a:pt x="4" y="264"/>
                    </a:lnTo>
                    <a:lnTo>
                      <a:pt x="2" y="254"/>
                    </a:lnTo>
                    <a:lnTo>
                      <a:pt x="0" y="240"/>
                    </a:lnTo>
                    <a:lnTo>
                      <a:pt x="0" y="240"/>
                    </a:lnTo>
                    <a:lnTo>
                      <a:pt x="4" y="212"/>
                    </a:lnTo>
                    <a:lnTo>
                      <a:pt x="12" y="184"/>
                    </a:lnTo>
                    <a:lnTo>
                      <a:pt x="22" y="158"/>
                    </a:lnTo>
                    <a:lnTo>
                      <a:pt x="34" y="132"/>
                    </a:lnTo>
                    <a:lnTo>
                      <a:pt x="34" y="132"/>
                    </a:lnTo>
                    <a:lnTo>
                      <a:pt x="46" y="114"/>
                    </a:lnTo>
                    <a:lnTo>
                      <a:pt x="58" y="96"/>
                    </a:lnTo>
                    <a:lnTo>
                      <a:pt x="70" y="80"/>
                    </a:lnTo>
                    <a:lnTo>
                      <a:pt x="86" y="66"/>
                    </a:lnTo>
                    <a:lnTo>
                      <a:pt x="102" y="54"/>
                    </a:lnTo>
                    <a:lnTo>
                      <a:pt x="118" y="42"/>
                    </a:lnTo>
                    <a:lnTo>
                      <a:pt x="134" y="32"/>
                    </a:lnTo>
                    <a:lnTo>
                      <a:pt x="154" y="24"/>
                    </a:lnTo>
                    <a:lnTo>
                      <a:pt x="154" y="24"/>
                    </a:lnTo>
                    <a:lnTo>
                      <a:pt x="180" y="14"/>
                    </a:lnTo>
                    <a:lnTo>
                      <a:pt x="208" y="8"/>
                    </a:lnTo>
                    <a:lnTo>
                      <a:pt x="236" y="2"/>
                    </a:lnTo>
                    <a:lnTo>
                      <a:pt x="266" y="0"/>
                    </a:lnTo>
                    <a:lnTo>
                      <a:pt x="266" y="0"/>
                    </a:lnTo>
                    <a:lnTo>
                      <a:pt x="290" y="2"/>
                    </a:lnTo>
                    <a:lnTo>
                      <a:pt x="314" y="6"/>
                    </a:lnTo>
                    <a:lnTo>
                      <a:pt x="338" y="10"/>
                    </a:lnTo>
                    <a:lnTo>
                      <a:pt x="362" y="18"/>
                    </a:lnTo>
                    <a:lnTo>
                      <a:pt x="384" y="28"/>
                    </a:lnTo>
                    <a:lnTo>
                      <a:pt x="406" y="38"/>
                    </a:lnTo>
                    <a:lnTo>
                      <a:pt x="426" y="52"/>
                    </a:lnTo>
                    <a:lnTo>
                      <a:pt x="444" y="68"/>
                    </a:lnTo>
                    <a:lnTo>
                      <a:pt x="444" y="68"/>
                    </a:lnTo>
                    <a:lnTo>
                      <a:pt x="462" y="86"/>
                    </a:lnTo>
                    <a:lnTo>
                      <a:pt x="478" y="104"/>
                    </a:lnTo>
                    <a:lnTo>
                      <a:pt x="494" y="124"/>
                    </a:lnTo>
                    <a:lnTo>
                      <a:pt x="504" y="146"/>
                    </a:lnTo>
                    <a:lnTo>
                      <a:pt x="514" y="166"/>
                    </a:lnTo>
                    <a:lnTo>
                      <a:pt x="522" y="190"/>
                    </a:lnTo>
                    <a:lnTo>
                      <a:pt x="528" y="212"/>
                    </a:lnTo>
                    <a:lnTo>
                      <a:pt x="530" y="238"/>
                    </a:lnTo>
                    <a:lnTo>
                      <a:pt x="530" y="238"/>
                    </a:lnTo>
                    <a:lnTo>
                      <a:pt x="530" y="248"/>
                    </a:lnTo>
                    <a:lnTo>
                      <a:pt x="530" y="258"/>
                    </a:lnTo>
                    <a:lnTo>
                      <a:pt x="526" y="266"/>
                    </a:lnTo>
                    <a:lnTo>
                      <a:pt x="522" y="272"/>
                    </a:lnTo>
                    <a:lnTo>
                      <a:pt x="522" y="272"/>
                    </a:lnTo>
                    <a:lnTo>
                      <a:pt x="518" y="278"/>
                    </a:lnTo>
                    <a:lnTo>
                      <a:pt x="514" y="280"/>
                    </a:lnTo>
                    <a:lnTo>
                      <a:pt x="514" y="280"/>
                    </a:lnTo>
                    <a:lnTo>
                      <a:pt x="512" y="280"/>
                    </a:lnTo>
                    <a:lnTo>
                      <a:pt x="506" y="282"/>
                    </a:lnTo>
                    <a:lnTo>
                      <a:pt x="496" y="286"/>
                    </a:lnTo>
                    <a:lnTo>
                      <a:pt x="496" y="286"/>
                    </a:lnTo>
                    <a:lnTo>
                      <a:pt x="486" y="282"/>
                    </a:lnTo>
                    <a:lnTo>
                      <a:pt x="480" y="280"/>
                    </a:lnTo>
                    <a:lnTo>
                      <a:pt x="476" y="280"/>
                    </a:lnTo>
                    <a:lnTo>
                      <a:pt x="476" y="280"/>
                    </a:lnTo>
                    <a:lnTo>
                      <a:pt x="474" y="276"/>
                    </a:lnTo>
                    <a:lnTo>
                      <a:pt x="470" y="274"/>
                    </a:lnTo>
                    <a:lnTo>
                      <a:pt x="466" y="270"/>
                    </a:lnTo>
                    <a:lnTo>
                      <a:pt x="464" y="268"/>
                    </a:lnTo>
                    <a:lnTo>
                      <a:pt x="464" y="268"/>
                    </a:lnTo>
                    <a:lnTo>
                      <a:pt x="456" y="258"/>
                    </a:lnTo>
                    <a:lnTo>
                      <a:pt x="446" y="244"/>
                    </a:lnTo>
                    <a:lnTo>
                      <a:pt x="438" y="230"/>
                    </a:lnTo>
                    <a:lnTo>
                      <a:pt x="430" y="214"/>
                    </a:lnTo>
                    <a:lnTo>
                      <a:pt x="430" y="214"/>
                    </a:lnTo>
                    <a:lnTo>
                      <a:pt x="430" y="210"/>
                    </a:lnTo>
                    <a:lnTo>
                      <a:pt x="430" y="206"/>
                    </a:lnTo>
                    <a:lnTo>
                      <a:pt x="430" y="206"/>
                    </a:lnTo>
                    <a:lnTo>
                      <a:pt x="424" y="192"/>
                    </a:lnTo>
                    <a:lnTo>
                      <a:pt x="416" y="180"/>
                    </a:lnTo>
                    <a:lnTo>
                      <a:pt x="400" y="154"/>
                    </a:lnTo>
                    <a:lnTo>
                      <a:pt x="400" y="154"/>
                    </a:lnTo>
                    <a:lnTo>
                      <a:pt x="384" y="134"/>
                    </a:lnTo>
                    <a:lnTo>
                      <a:pt x="374" y="124"/>
                    </a:lnTo>
                    <a:lnTo>
                      <a:pt x="364" y="116"/>
                    </a:lnTo>
                    <a:lnTo>
                      <a:pt x="364" y="116"/>
                    </a:lnTo>
                    <a:lnTo>
                      <a:pt x="340" y="102"/>
                    </a:lnTo>
                    <a:lnTo>
                      <a:pt x="318" y="94"/>
                    </a:lnTo>
                    <a:lnTo>
                      <a:pt x="292" y="88"/>
                    </a:lnTo>
                    <a:lnTo>
                      <a:pt x="266" y="88"/>
                    </a:lnTo>
                    <a:lnTo>
                      <a:pt x="266" y="88"/>
                    </a:lnTo>
                    <a:lnTo>
                      <a:pt x="248" y="88"/>
                    </a:lnTo>
                    <a:lnTo>
                      <a:pt x="230" y="90"/>
                    </a:lnTo>
                    <a:lnTo>
                      <a:pt x="214" y="92"/>
                    </a:lnTo>
                    <a:lnTo>
                      <a:pt x="196" y="98"/>
                    </a:lnTo>
                    <a:lnTo>
                      <a:pt x="196" y="98"/>
                    </a:lnTo>
                    <a:lnTo>
                      <a:pt x="190" y="102"/>
                    </a:lnTo>
                    <a:lnTo>
                      <a:pt x="184" y="106"/>
                    </a:lnTo>
                    <a:lnTo>
                      <a:pt x="184" y="106"/>
                    </a:lnTo>
                    <a:lnTo>
                      <a:pt x="158" y="124"/>
                    </a:lnTo>
                    <a:lnTo>
                      <a:pt x="134" y="146"/>
                    </a:lnTo>
                    <a:lnTo>
                      <a:pt x="134" y="146"/>
                    </a:lnTo>
                    <a:lnTo>
                      <a:pt x="122" y="162"/>
                    </a:lnTo>
                    <a:lnTo>
                      <a:pt x="112" y="176"/>
                    </a:lnTo>
                    <a:lnTo>
                      <a:pt x="106" y="192"/>
                    </a:lnTo>
                    <a:lnTo>
                      <a:pt x="100" y="208"/>
                    </a:lnTo>
                    <a:lnTo>
                      <a:pt x="100" y="208"/>
                    </a:lnTo>
                    <a:lnTo>
                      <a:pt x="98" y="216"/>
                    </a:lnTo>
                    <a:lnTo>
                      <a:pt x="98" y="216"/>
                    </a:lnTo>
                    <a:lnTo>
                      <a:pt x="94" y="232"/>
                    </a:lnTo>
                    <a:lnTo>
                      <a:pt x="86" y="246"/>
                    </a:lnTo>
                    <a:lnTo>
                      <a:pt x="76" y="258"/>
                    </a:lnTo>
                    <a:lnTo>
                      <a:pt x="66" y="268"/>
                    </a:lnTo>
                    <a:lnTo>
                      <a:pt x="66" y="268"/>
                    </a:lnTo>
                    <a:lnTo>
                      <a:pt x="64" y="270"/>
                    </a:lnTo>
                    <a:lnTo>
                      <a:pt x="60" y="274"/>
                    </a:lnTo>
                    <a:lnTo>
                      <a:pt x="56" y="276"/>
                    </a:lnTo>
                    <a:lnTo>
                      <a:pt x="54" y="280"/>
                    </a:lnTo>
                    <a:lnTo>
                      <a:pt x="54" y="280"/>
                    </a:lnTo>
                    <a:lnTo>
                      <a:pt x="52" y="280"/>
                    </a:lnTo>
                    <a:lnTo>
                      <a:pt x="48" y="282"/>
                    </a:lnTo>
                    <a:lnTo>
                      <a:pt x="38" y="286"/>
                    </a:lnTo>
                    <a:close/>
                    <a:moveTo>
                      <a:pt x="266" y="0"/>
                    </a:moveTo>
                    <a:lnTo>
                      <a:pt x="266" y="0"/>
                    </a:lnTo>
                    <a:lnTo>
                      <a:pt x="236" y="2"/>
                    </a:lnTo>
                    <a:lnTo>
                      <a:pt x="208" y="6"/>
                    </a:lnTo>
                    <a:lnTo>
                      <a:pt x="180" y="14"/>
                    </a:lnTo>
                    <a:lnTo>
                      <a:pt x="152" y="24"/>
                    </a:lnTo>
                    <a:lnTo>
                      <a:pt x="152" y="24"/>
                    </a:lnTo>
                    <a:lnTo>
                      <a:pt x="134" y="32"/>
                    </a:lnTo>
                    <a:lnTo>
                      <a:pt x="118" y="42"/>
                    </a:lnTo>
                    <a:lnTo>
                      <a:pt x="100" y="52"/>
                    </a:lnTo>
                    <a:lnTo>
                      <a:pt x="86" y="66"/>
                    </a:lnTo>
                    <a:lnTo>
                      <a:pt x="70" y="80"/>
                    </a:lnTo>
                    <a:lnTo>
                      <a:pt x="56" y="96"/>
                    </a:lnTo>
                    <a:lnTo>
                      <a:pt x="44" y="114"/>
                    </a:lnTo>
                    <a:lnTo>
                      <a:pt x="34" y="132"/>
                    </a:lnTo>
                    <a:lnTo>
                      <a:pt x="34" y="132"/>
                    </a:lnTo>
                    <a:lnTo>
                      <a:pt x="22" y="158"/>
                    </a:lnTo>
                    <a:lnTo>
                      <a:pt x="12" y="184"/>
                    </a:lnTo>
                    <a:lnTo>
                      <a:pt x="4" y="212"/>
                    </a:lnTo>
                    <a:lnTo>
                      <a:pt x="0" y="240"/>
                    </a:lnTo>
                    <a:lnTo>
                      <a:pt x="0" y="240"/>
                    </a:lnTo>
                    <a:lnTo>
                      <a:pt x="0" y="254"/>
                    </a:lnTo>
                    <a:lnTo>
                      <a:pt x="4" y="266"/>
                    </a:lnTo>
                    <a:lnTo>
                      <a:pt x="10" y="274"/>
                    </a:lnTo>
                    <a:lnTo>
                      <a:pt x="18" y="280"/>
                    </a:lnTo>
                    <a:lnTo>
                      <a:pt x="18" y="280"/>
                    </a:lnTo>
                    <a:lnTo>
                      <a:pt x="20" y="282"/>
                    </a:lnTo>
                    <a:lnTo>
                      <a:pt x="26" y="284"/>
                    </a:lnTo>
                    <a:lnTo>
                      <a:pt x="38" y="286"/>
                    </a:lnTo>
                    <a:lnTo>
                      <a:pt x="38" y="286"/>
                    </a:lnTo>
                    <a:lnTo>
                      <a:pt x="48" y="284"/>
                    </a:lnTo>
                    <a:lnTo>
                      <a:pt x="52" y="282"/>
                    </a:lnTo>
                    <a:lnTo>
                      <a:pt x="54" y="280"/>
                    </a:lnTo>
                    <a:lnTo>
                      <a:pt x="54" y="280"/>
                    </a:lnTo>
                    <a:lnTo>
                      <a:pt x="56" y="276"/>
                    </a:lnTo>
                    <a:lnTo>
                      <a:pt x="60" y="274"/>
                    </a:lnTo>
                    <a:lnTo>
                      <a:pt x="64" y="272"/>
                    </a:lnTo>
                    <a:lnTo>
                      <a:pt x="66" y="268"/>
                    </a:lnTo>
                    <a:lnTo>
                      <a:pt x="66" y="268"/>
                    </a:lnTo>
                    <a:lnTo>
                      <a:pt x="76" y="260"/>
                    </a:lnTo>
                    <a:lnTo>
                      <a:pt x="86" y="246"/>
                    </a:lnTo>
                    <a:lnTo>
                      <a:pt x="94" y="232"/>
                    </a:lnTo>
                    <a:lnTo>
                      <a:pt x="98" y="218"/>
                    </a:lnTo>
                    <a:lnTo>
                      <a:pt x="98" y="218"/>
                    </a:lnTo>
                    <a:lnTo>
                      <a:pt x="102" y="210"/>
                    </a:lnTo>
                    <a:lnTo>
                      <a:pt x="102" y="210"/>
                    </a:lnTo>
                    <a:lnTo>
                      <a:pt x="106" y="194"/>
                    </a:lnTo>
                    <a:lnTo>
                      <a:pt x="112" y="178"/>
                    </a:lnTo>
                    <a:lnTo>
                      <a:pt x="122" y="162"/>
                    </a:lnTo>
                    <a:lnTo>
                      <a:pt x="134" y="146"/>
                    </a:lnTo>
                    <a:lnTo>
                      <a:pt x="134" y="146"/>
                    </a:lnTo>
                    <a:lnTo>
                      <a:pt x="158" y="126"/>
                    </a:lnTo>
                    <a:lnTo>
                      <a:pt x="184" y="106"/>
                    </a:lnTo>
                    <a:lnTo>
                      <a:pt x="184" y="106"/>
                    </a:lnTo>
                    <a:lnTo>
                      <a:pt x="190" y="102"/>
                    </a:lnTo>
                    <a:lnTo>
                      <a:pt x="196" y="98"/>
                    </a:lnTo>
                    <a:lnTo>
                      <a:pt x="196" y="98"/>
                    </a:lnTo>
                    <a:lnTo>
                      <a:pt x="214" y="92"/>
                    </a:lnTo>
                    <a:lnTo>
                      <a:pt x="230" y="90"/>
                    </a:lnTo>
                    <a:lnTo>
                      <a:pt x="248" y="88"/>
                    </a:lnTo>
                    <a:lnTo>
                      <a:pt x="266" y="88"/>
                    </a:lnTo>
                    <a:lnTo>
                      <a:pt x="266" y="88"/>
                    </a:lnTo>
                    <a:lnTo>
                      <a:pt x="292" y="90"/>
                    </a:lnTo>
                    <a:lnTo>
                      <a:pt x="318" y="94"/>
                    </a:lnTo>
                    <a:lnTo>
                      <a:pt x="340" y="104"/>
                    </a:lnTo>
                    <a:lnTo>
                      <a:pt x="364" y="116"/>
                    </a:lnTo>
                    <a:lnTo>
                      <a:pt x="364" y="116"/>
                    </a:lnTo>
                    <a:lnTo>
                      <a:pt x="374" y="124"/>
                    </a:lnTo>
                    <a:lnTo>
                      <a:pt x="384" y="134"/>
                    </a:lnTo>
                    <a:lnTo>
                      <a:pt x="400" y="156"/>
                    </a:lnTo>
                    <a:lnTo>
                      <a:pt x="400" y="156"/>
                    </a:lnTo>
                    <a:lnTo>
                      <a:pt x="416" y="180"/>
                    </a:lnTo>
                    <a:lnTo>
                      <a:pt x="424" y="194"/>
                    </a:lnTo>
                    <a:lnTo>
                      <a:pt x="430" y="208"/>
                    </a:lnTo>
                    <a:lnTo>
                      <a:pt x="430" y="208"/>
                    </a:lnTo>
                    <a:lnTo>
                      <a:pt x="430" y="210"/>
                    </a:lnTo>
                    <a:lnTo>
                      <a:pt x="430" y="214"/>
                    </a:lnTo>
                    <a:lnTo>
                      <a:pt x="430" y="214"/>
                    </a:lnTo>
                    <a:lnTo>
                      <a:pt x="436" y="232"/>
                    </a:lnTo>
                    <a:lnTo>
                      <a:pt x="446" y="246"/>
                    </a:lnTo>
                    <a:lnTo>
                      <a:pt x="454" y="258"/>
                    </a:lnTo>
                    <a:lnTo>
                      <a:pt x="464" y="270"/>
                    </a:lnTo>
                    <a:lnTo>
                      <a:pt x="464" y="270"/>
                    </a:lnTo>
                    <a:lnTo>
                      <a:pt x="466" y="272"/>
                    </a:lnTo>
                    <a:lnTo>
                      <a:pt x="470" y="274"/>
                    </a:lnTo>
                    <a:lnTo>
                      <a:pt x="474" y="276"/>
                    </a:lnTo>
                    <a:lnTo>
                      <a:pt x="476" y="280"/>
                    </a:lnTo>
                    <a:lnTo>
                      <a:pt x="476" y="280"/>
                    </a:lnTo>
                    <a:lnTo>
                      <a:pt x="480" y="282"/>
                    </a:lnTo>
                    <a:lnTo>
                      <a:pt x="486" y="284"/>
                    </a:lnTo>
                    <a:lnTo>
                      <a:pt x="496" y="286"/>
                    </a:lnTo>
                    <a:lnTo>
                      <a:pt x="496" y="286"/>
                    </a:lnTo>
                    <a:lnTo>
                      <a:pt x="506" y="284"/>
                    </a:lnTo>
                    <a:lnTo>
                      <a:pt x="512" y="282"/>
                    </a:lnTo>
                    <a:lnTo>
                      <a:pt x="514" y="280"/>
                    </a:lnTo>
                    <a:lnTo>
                      <a:pt x="514" y="280"/>
                    </a:lnTo>
                    <a:lnTo>
                      <a:pt x="518" y="278"/>
                    </a:lnTo>
                    <a:lnTo>
                      <a:pt x="522" y="272"/>
                    </a:lnTo>
                    <a:lnTo>
                      <a:pt x="522" y="272"/>
                    </a:lnTo>
                    <a:lnTo>
                      <a:pt x="526" y="266"/>
                    </a:lnTo>
                    <a:lnTo>
                      <a:pt x="530" y="258"/>
                    </a:lnTo>
                    <a:lnTo>
                      <a:pt x="532" y="248"/>
                    </a:lnTo>
                    <a:lnTo>
                      <a:pt x="532" y="238"/>
                    </a:lnTo>
                    <a:lnTo>
                      <a:pt x="532" y="238"/>
                    </a:lnTo>
                    <a:lnTo>
                      <a:pt x="528" y="214"/>
                    </a:lnTo>
                    <a:lnTo>
                      <a:pt x="522" y="190"/>
                    </a:lnTo>
                    <a:lnTo>
                      <a:pt x="516" y="166"/>
                    </a:lnTo>
                    <a:lnTo>
                      <a:pt x="506" y="146"/>
                    </a:lnTo>
                    <a:lnTo>
                      <a:pt x="494" y="124"/>
                    </a:lnTo>
                    <a:lnTo>
                      <a:pt x="480" y="104"/>
                    </a:lnTo>
                    <a:lnTo>
                      <a:pt x="464" y="84"/>
                    </a:lnTo>
                    <a:lnTo>
                      <a:pt x="444" y="66"/>
                    </a:lnTo>
                    <a:lnTo>
                      <a:pt x="444" y="66"/>
                    </a:lnTo>
                    <a:lnTo>
                      <a:pt x="426" y="52"/>
                    </a:lnTo>
                    <a:lnTo>
                      <a:pt x="406" y="38"/>
                    </a:lnTo>
                    <a:lnTo>
                      <a:pt x="384" y="26"/>
                    </a:lnTo>
                    <a:lnTo>
                      <a:pt x="362" y="18"/>
                    </a:lnTo>
                    <a:lnTo>
                      <a:pt x="338" y="10"/>
                    </a:lnTo>
                    <a:lnTo>
                      <a:pt x="314" y="4"/>
                    </a:lnTo>
                    <a:lnTo>
                      <a:pt x="290" y="2"/>
                    </a:lnTo>
                    <a:lnTo>
                      <a:pt x="266" y="0"/>
                    </a:lnTo>
                    <a:close/>
                  </a:path>
                </a:pathLst>
              </a:custGeom>
              <a:solidFill>
                <a:srgbClr val="ADA6A2"/>
              </a:solidFill>
              <a:ln>
                <a:noFill/>
              </a:ln>
            </p:spPr>
            <p:txBody>
              <a:bodyPr vert="horz" wrap="square" lIns="91440" tIns="45720" rIns="91440" bIns="45720" numCol="1" anchor="t" anchorCtr="0" compatLnSpc="1"/>
              <a:lstStyle/>
              <a:p>
                <a:endParaRPr lang="zh-CN" altLang="en-US"/>
              </a:p>
            </p:txBody>
          </p:sp>
          <p:sp>
            <p:nvSpPr>
              <p:cNvPr id="873" name="Freeform 252"/>
              <p:cNvSpPr/>
              <p:nvPr/>
            </p:nvSpPr>
            <p:spPr bwMode="auto">
              <a:xfrm>
                <a:off x="2625" y="3273"/>
                <a:ext cx="530" cy="286"/>
              </a:xfrm>
              <a:custGeom>
                <a:avLst/>
                <a:gdLst>
                  <a:gd name="T0" fmla="*/ 38 w 530"/>
                  <a:gd name="T1" fmla="*/ 286 h 286"/>
                  <a:gd name="T2" fmla="*/ 20 w 530"/>
                  <a:gd name="T3" fmla="*/ 280 h 286"/>
                  <a:gd name="T4" fmla="*/ 18 w 530"/>
                  <a:gd name="T5" fmla="*/ 280 h 286"/>
                  <a:gd name="T6" fmla="*/ 4 w 530"/>
                  <a:gd name="T7" fmla="*/ 264 h 286"/>
                  <a:gd name="T8" fmla="*/ 0 w 530"/>
                  <a:gd name="T9" fmla="*/ 240 h 286"/>
                  <a:gd name="T10" fmla="*/ 4 w 530"/>
                  <a:gd name="T11" fmla="*/ 212 h 286"/>
                  <a:gd name="T12" fmla="*/ 22 w 530"/>
                  <a:gd name="T13" fmla="*/ 158 h 286"/>
                  <a:gd name="T14" fmla="*/ 34 w 530"/>
                  <a:gd name="T15" fmla="*/ 132 h 286"/>
                  <a:gd name="T16" fmla="*/ 58 w 530"/>
                  <a:gd name="T17" fmla="*/ 96 h 286"/>
                  <a:gd name="T18" fmla="*/ 86 w 530"/>
                  <a:gd name="T19" fmla="*/ 66 h 286"/>
                  <a:gd name="T20" fmla="*/ 118 w 530"/>
                  <a:gd name="T21" fmla="*/ 42 h 286"/>
                  <a:gd name="T22" fmla="*/ 154 w 530"/>
                  <a:gd name="T23" fmla="*/ 24 h 286"/>
                  <a:gd name="T24" fmla="*/ 180 w 530"/>
                  <a:gd name="T25" fmla="*/ 14 h 286"/>
                  <a:gd name="T26" fmla="*/ 236 w 530"/>
                  <a:gd name="T27" fmla="*/ 2 h 286"/>
                  <a:gd name="T28" fmla="*/ 266 w 530"/>
                  <a:gd name="T29" fmla="*/ 0 h 286"/>
                  <a:gd name="T30" fmla="*/ 314 w 530"/>
                  <a:gd name="T31" fmla="*/ 6 h 286"/>
                  <a:gd name="T32" fmla="*/ 362 w 530"/>
                  <a:gd name="T33" fmla="*/ 18 h 286"/>
                  <a:gd name="T34" fmla="*/ 406 w 530"/>
                  <a:gd name="T35" fmla="*/ 38 h 286"/>
                  <a:gd name="T36" fmla="*/ 444 w 530"/>
                  <a:gd name="T37" fmla="*/ 68 h 286"/>
                  <a:gd name="T38" fmla="*/ 462 w 530"/>
                  <a:gd name="T39" fmla="*/ 86 h 286"/>
                  <a:gd name="T40" fmla="*/ 494 w 530"/>
                  <a:gd name="T41" fmla="*/ 124 h 286"/>
                  <a:gd name="T42" fmla="*/ 514 w 530"/>
                  <a:gd name="T43" fmla="*/ 166 h 286"/>
                  <a:gd name="T44" fmla="*/ 528 w 530"/>
                  <a:gd name="T45" fmla="*/ 212 h 286"/>
                  <a:gd name="T46" fmla="*/ 530 w 530"/>
                  <a:gd name="T47" fmla="*/ 238 h 286"/>
                  <a:gd name="T48" fmla="*/ 530 w 530"/>
                  <a:gd name="T49" fmla="*/ 258 h 286"/>
                  <a:gd name="T50" fmla="*/ 522 w 530"/>
                  <a:gd name="T51" fmla="*/ 272 h 286"/>
                  <a:gd name="T52" fmla="*/ 518 w 530"/>
                  <a:gd name="T53" fmla="*/ 278 h 286"/>
                  <a:gd name="T54" fmla="*/ 514 w 530"/>
                  <a:gd name="T55" fmla="*/ 280 h 286"/>
                  <a:gd name="T56" fmla="*/ 506 w 530"/>
                  <a:gd name="T57" fmla="*/ 282 h 286"/>
                  <a:gd name="T58" fmla="*/ 496 w 530"/>
                  <a:gd name="T59" fmla="*/ 286 h 286"/>
                  <a:gd name="T60" fmla="*/ 480 w 530"/>
                  <a:gd name="T61" fmla="*/ 280 h 286"/>
                  <a:gd name="T62" fmla="*/ 476 w 530"/>
                  <a:gd name="T63" fmla="*/ 280 h 286"/>
                  <a:gd name="T64" fmla="*/ 470 w 530"/>
                  <a:gd name="T65" fmla="*/ 274 h 286"/>
                  <a:gd name="T66" fmla="*/ 464 w 530"/>
                  <a:gd name="T67" fmla="*/ 268 h 286"/>
                  <a:gd name="T68" fmla="*/ 456 w 530"/>
                  <a:gd name="T69" fmla="*/ 258 h 286"/>
                  <a:gd name="T70" fmla="*/ 438 w 530"/>
                  <a:gd name="T71" fmla="*/ 230 h 286"/>
                  <a:gd name="T72" fmla="*/ 430 w 530"/>
                  <a:gd name="T73" fmla="*/ 214 h 286"/>
                  <a:gd name="T74" fmla="*/ 430 w 530"/>
                  <a:gd name="T75" fmla="*/ 206 h 286"/>
                  <a:gd name="T76" fmla="*/ 424 w 530"/>
                  <a:gd name="T77" fmla="*/ 192 h 286"/>
                  <a:gd name="T78" fmla="*/ 400 w 530"/>
                  <a:gd name="T79" fmla="*/ 154 h 286"/>
                  <a:gd name="T80" fmla="*/ 384 w 530"/>
                  <a:gd name="T81" fmla="*/ 134 h 286"/>
                  <a:gd name="T82" fmla="*/ 364 w 530"/>
                  <a:gd name="T83" fmla="*/ 116 h 286"/>
                  <a:gd name="T84" fmla="*/ 340 w 530"/>
                  <a:gd name="T85" fmla="*/ 102 h 286"/>
                  <a:gd name="T86" fmla="*/ 292 w 530"/>
                  <a:gd name="T87" fmla="*/ 88 h 286"/>
                  <a:gd name="T88" fmla="*/ 266 w 530"/>
                  <a:gd name="T89" fmla="*/ 88 h 286"/>
                  <a:gd name="T90" fmla="*/ 230 w 530"/>
                  <a:gd name="T91" fmla="*/ 90 h 286"/>
                  <a:gd name="T92" fmla="*/ 196 w 530"/>
                  <a:gd name="T93" fmla="*/ 98 h 286"/>
                  <a:gd name="T94" fmla="*/ 190 w 530"/>
                  <a:gd name="T95" fmla="*/ 102 h 286"/>
                  <a:gd name="T96" fmla="*/ 184 w 530"/>
                  <a:gd name="T97" fmla="*/ 106 h 286"/>
                  <a:gd name="T98" fmla="*/ 134 w 530"/>
                  <a:gd name="T99" fmla="*/ 146 h 286"/>
                  <a:gd name="T100" fmla="*/ 122 w 530"/>
                  <a:gd name="T101" fmla="*/ 162 h 286"/>
                  <a:gd name="T102" fmla="*/ 106 w 530"/>
                  <a:gd name="T103" fmla="*/ 192 h 286"/>
                  <a:gd name="T104" fmla="*/ 100 w 530"/>
                  <a:gd name="T105" fmla="*/ 208 h 286"/>
                  <a:gd name="T106" fmla="*/ 98 w 530"/>
                  <a:gd name="T107" fmla="*/ 216 h 286"/>
                  <a:gd name="T108" fmla="*/ 86 w 530"/>
                  <a:gd name="T109" fmla="*/ 246 h 286"/>
                  <a:gd name="T110" fmla="*/ 66 w 530"/>
                  <a:gd name="T111" fmla="*/ 268 h 286"/>
                  <a:gd name="T112" fmla="*/ 64 w 530"/>
                  <a:gd name="T113" fmla="*/ 270 h 286"/>
                  <a:gd name="T114" fmla="*/ 56 w 530"/>
                  <a:gd name="T115" fmla="*/ 276 h 286"/>
                  <a:gd name="T116" fmla="*/ 54 w 530"/>
                  <a:gd name="T117" fmla="*/ 280 h 286"/>
                  <a:gd name="T118" fmla="*/ 48 w 530"/>
                  <a:gd name="T119" fmla="*/ 282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0" h="286">
                    <a:moveTo>
                      <a:pt x="38" y="286"/>
                    </a:moveTo>
                    <a:lnTo>
                      <a:pt x="38" y="286"/>
                    </a:lnTo>
                    <a:lnTo>
                      <a:pt x="26" y="282"/>
                    </a:lnTo>
                    <a:lnTo>
                      <a:pt x="20" y="280"/>
                    </a:lnTo>
                    <a:lnTo>
                      <a:pt x="18" y="280"/>
                    </a:lnTo>
                    <a:lnTo>
                      <a:pt x="18" y="280"/>
                    </a:lnTo>
                    <a:lnTo>
                      <a:pt x="10" y="274"/>
                    </a:lnTo>
                    <a:lnTo>
                      <a:pt x="4" y="264"/>
                    </a:lnTo>
                    <a:lnTo>
                      <a:pt x="2" y="254"/>
                    </a:lnTo>
                    <a:lnTo>
                      <a:pt x="0" y="240"/>
                    </a:lnTo>
                    <a:lnTo>
                      <a:pt x="0" y="240"/>
                    </a:lnTo>
                    <a:lnTo>
                      <a:pt x="4" y="212"/>
                    </a:lnTo>
                    <a:lnTo>
                      <a:pt x="12" y="184"/>
                    </a:lnTo>
                    <a:lnTo>
                      <a:pt x="22" y="158"/>
                    </a:lnTo>
                    <a:lnTo>
                      <a:pt x="34" y="132"/>
                    </a:lnTo>
                    <a:lnTo>
                      <a:pt x="34" y="132"/>
                    </a:lnTo>
                    <a:lnTo>
                      <a:pt x="46" y="114"/>
                    </a:lnTo>
                    <a:lnTo>
                      <a:pt x="58" y="96"/>
                    </a:lnTo>
                    <a:lnTo>
                      <a:pt x="70" y="80"/>
                    </a:lnTo>
                    <a:lnTo>
                      <a:pt x="86" y="66"/>
                    </a:lnTo>
                    <a:lnTo>
                      <a:pt x="102" y="54"/>
                    </a:lnTo>
                    <a:lnTo>
                      <a:pt x="118" y="42"/>
                    </a:lnTo>
                    <a:lnTo>
                      <a:pt x="134" y="32"/>
                    </a:lnTo>
                    <a:lnTo>
                      <a:pt x="154" y="24"/>
                    </a:lnTo>
                    <a:lnTo>
                      <a:pt x="154" y="24"/>
                    </a:lnTo>
                    <a:lnTo>
                      <a:pt x="180" y="14"/>
                    </a:lnTo>
                    <a:lnTo>
                      <a:pt x="208" y="8"/>
                    </a:lnTo>
                    <a:lnTo>
                      <a:pt x="236" y="2"/>
                    </a:lnTo>
                    <a:lnTo>
                      <a:pt x="266" y="0"/>
                    </a:lnTo>
                    <a:lnTo>
                      <a:pt x="266" y="0"/>
                    </a:lnTo>
                    <a:lnTo>
                      <a:pt x="290" y="2"/>
                    </a:lnTo>
                    <a:lnTo>
                      <a:pt x="314" y="6"/>
                    </a:lnTo>
                    <a:lnTo>
                      <a:pt x="338" y="10"/>
                    </a:lnTo>
                    <a:lnTo>
                      <a:pt x="362" y="18"/>
                    </a:lnTo>
                    <a:lnTo>
                      <a:pt x="384" y="28"/>
                    </a:lnTo>
                    <a:lnTo>
                      <a:pt x="406" y="38"/>
                    </a:lnTo>
                    <a:lnTo>
                      <a:pt x="426" y="52"/>
                    </a:lnTo>
                    <a:lnTo>
                      <a:pt x="444" y="68"/>
                    </a:lnTo>
                    <a:lnTo>
                      <a:pt x="444" y="68"/>
                    </a:lnTo>
                    <a:lnTo>
                      <a:pt x="462" y="86"/>
                    </a:lnTo>
                    <a:lnTo>
                      <a:pt x="478" y="104"/>
                    </a:lnTo>
                    <a:lnTo>
                      <a:pt x="494" y="124"/>
                    </a:lnTo>
                    <a:lnTo>
                      <a:pt x="504" y="146"/>
                    </a:lnTo>
                    <a:lnTo>
                      <a:pt x="514" y="166"/>
                    </a:lnTo>
                    <a:lnTo>
                      <a:pt x="522" y="190"/>
                    </a:lnTo>
                    <a:lnTo>
                      <a:pt x="528" y="212"/>
                    </a:lnTo>
                    <a:lnTo>
                      <a:pt x="530" y="238"/>
                    </a:lnTo>
                    <a:lnTo>
                      <a:pt x="530" y="238"/>
                    </a:lnTo>
                    <a:lnTo>
                      <a:pt x="530" y="248"/>
                    </a:lnTo>
                    <a:lnTo>
                      <a:pt x="530" y="258"/>
                    </a:lnTo>
                    <a:lnTo>
                      <a:pt x="526" y="266"/>
                    </a:lnTo>
                    <a:lnTo>
                      <a:pt x="522" y="272"/>
                    </a:lnTo>
                    <a:lnTo>
                      <a:pt x="522" y="272"/>
                    </a:lnTo>
                    <a:lnTo>
                      <a:pt x="518" y="278"/>
                    </a:lnTo>
                    <a:lnTo>
                      <a:pt x="514" y="280"/>
                    </a:lnTo>
                    <a:lnTo>
                      <a:pt x="514" y="280"/>
                    </a:lnTo>
                    <a:lnTo>
                      <a:pt x="512" y="280"/>
                    </a:lnTo>
                    <a:lnTo>
                      <a:pt x="506" y="282"/>
                    </a:lnTo>
                    <a:lnTo>
                      <a:pt x="496" y="286"/>
                    </a:lnTo>
                    <a:lnTo>
                      <a:pt x="496" y="286"/>
                    </a:lnTo>
                    <a:lnTo>
                      <a:pt x="486" y="282"/>
                    </a:lnTo>
                    <a:lnTo>
                      <a:pt x="480" y="280"/>
                    </a:lnTo>
                    <a:lnTo>
                      <a:pt x="476" y="280"/>
                    </a:lnTo>
                    <a:lnTo>
                      <a:pt x="476" y="280"/>
                    </a:lnTo>
                    <a:lnTo>
                      <a:pt x="474" y="276"/>
                    </a:lnTo>
                    <a:lnTo>
                      <a:pt x="470" y="274"/>
                    </a:lnTo>
                    <a:lnTo>
                      <a:pt x="466" y="270"/>
                    </a:lnTo>
                    <a:lnTo>
                      <a:pt x="464" y="268"/>
                    </a:lnTo>
                    <a:lnTo>
                      <a:pt x="464" y="268"/>
                    </a:lnTo>
                    <a:lnTo>
                      <a:pt x="456" y="258"/>
                    </a:lnTo>
                    <a:lnTo>
                      <a:pt x="446" y="244"/>
                    </a:lnTo>
                    <a:lnTo>
                      <a:pt x="438" y="230"/>
                    </a:lnTo>
                    <a:lnTo>
                      <a:pt x="430" y="214"/>
                    </a:lnTo>
                    <a:lnTo>
                      <a:pt x="430" y="214"/>
                    </a:lnTo>
                    <a:lnTo>
                      <a:pt x="430" y="210"/>
                    </a:lnTo>
                    <a:lnTo>
                      <a:pt x="430" y="206"/>
                    </a:lnTo>
                    <a:lnTo>
                      <a:pt x="430" y="206"/>
                    </a:lnTo>
                    <a:lnTo>
                      <a:pt x="424" y="192"/>
                    </a:lnTo>
                    <a:lnTo>
                      <a:pt x="416" y="180"/>
                    </a:lnTo>
                    <a:lnTo>
                      <a:pt x="400" y="154"/>
                    </a:lnTo>
                    <a:lnTo>
                      <a:pt x="400" y="154"/>
                    </a:lnTo>
                    <a:lnTo>
                      <a:pt x="384" y="134"/>
                    </a:lnTo>
                    <a:lnTo>
                      <a:pt x="374" y="124"/>
                    </a:lnTo>
                    <a:lnTo>
                      <a:pt x="364" y="116"/>
                    </a:lnTo>
                    <a:lnTo>
                      <a:pt x="364" y="116"/>
                    </a:lnTo>
                    <a:lnTo>
                      <a:pt x="340" y="102"/>
                    </a:lnTo>
                    <a:lnTo>
                      <a:pt x="318" y="94"/>
                    </a:lnTo>
                    <a:lnTo>
                      <a:pt x="292" y="88"/>
                    </a:lnTo>
                    <a:lnTo>
                      <a:pt x="266" y="88"/>
                    </a:lnTo>
                    <a:lnTo>
                      <a:pt x="266" y="88"/>
                    </a:lnTo>
                    <a:lnTo>
                      <a:pt x="248" y="88"/>
                    </a:lnTo>
                    <a:lnTo>
                      <a:pt x="230" y="90"/>
                    </a:lnTo>
                    <a:lnTo>
                      <a:pt x="214" y="92"/>
                    </a:lnTo>
                    <a:lnTo>
                      <a:pt x="196" y="98"/>
                    </a:lnTo>
                    <a:lnTo>
                      <a:pt x="196" y="98"/>
                    </a:lnTo>
                    <a:lnTo>
                      <a:pt x="190" y="102"/>
                    </a:lnTo>
                    <a:lnTo>
                      <a:pt x="184" y="106"/>
                    </a:lnTo>
                    <a:lnTo>
                      <a:pt x="184" y="106"/>
                    </a:lnTo>
                    <a:lnTo>
                      <a:pt x="158" y="124"/>
                    </a:lnTo>
                    <a:lnTo>
                      <a:pt x="134" y="146"/>
                    </a:lnTo>
                    <a:lnTo>
                      <a:pt x="134" y="146"/>
                    </a:lnTo>
                    <a:lnTo>
                      <a:pt x="122" y="162"/>
                    </a:lnTo>
                    <a:lnTo>
                      <a:pt x="112" y="176"/>
                    </a:lnTo>
                    <a:lnTo>
                      <a:pt x="106" y="192"/>
                    </a:lnTo>
                    <a:lnTo>
                      <a:pt x="100" y="208"/>
                    </a:lnTo>
                    <a:lnTo>
                      <a:pt x="100" y="208"/>
                    </a:lnTo>
                    <a:lnTo>
                      <a:pt x="98" y="216"/>
                    </a:lnTo>
                    <a:lnTo>
                      <a:pt x="98" y="216"/>
                    </a:lnTo>
                    <a:lnTo>
                      <a:pt x="94" y="232"/>
                    </a:lnTo>
                    <a:lnTo>
                      <a:pt x="86" y="246"/>
                    </a:lnTo>
                    <a:lnTo>
                      <a:pt x="76" y="258"/>
                    </a:lnTo>
                    <a:lnTo>
                      <a:pt x="66" y="268"/>
                    </a:lnTo>
                    <a:lnTo>
                      <a:pt x="66" y="268"/>
                    </a:lnTo>
                    <a:lnTo>
                      <a:pt x="64" y="270"/>
                    </a:lnTo>
                    <a:lnTo>
                      <a:pt x="60" y="274"/>
                    </a:lnTo>
                    <a:lnTo>
                      <a:pt x="56" y="276"/>
                    </a:lnTo>
                    <a:lnTo>
                      <a:pt x="54" y="280"/>
                    </a:lnTo>
                    <a:lnTo>
                      <a:pt x="54" y="280"/>
                    </a:lnTo>
                    <a:lnTo>
                      <a:pt x="52" y="280"/>
                    </a:lnTo>
                    <a:lnTo>
                      <a:pt x="48" y="282"/>
                    </a:lnTo>
                    <a:lnTo>
                      <a:pt x="38" y="286"/>
                    </a:lnTo>
                  </a:path>
                </a:pathLst>
              </a:custGeom>
              <a:noFill/>
              <a:ln>
                <a:noFill/>
              </a:ln>
            </p:spPr>
            <p:txBody>
              <a:bodyPr vert="horz" wrap="square" lIns="91440" tIns="45720" rIns="91440" bIns="45720" numCol="1" anchor="t" anchorCtr="0" compatLnSpc="1"/>
              <a:lstStyle/>
              <a:p>
                <a:endParaRPr lang="zh-CN" altLang="en-US"/>
              </a:p>
            </p:txBody>
          </p:sp>
          <p:sp>
            <p:nvSpPr>
              <p:cNvPr id="874" name="Freeform 253"/>
              <p:cNvSpPr/>
              <p:nvPr/>
            </p:nvSpPr>
            <p:spPr bwMode="auto">
              <a:xfrm>
                <a:off x="2625" y="3273"/>
                <a:ext cx="532" cy="286"/>
              </a:xfrm>
              <a:custGeom>
                <a:avLst/>
                <a:gdLst>
                  <a:gd name="T0" fmla="*/ 266 w 532"/>
                  <a:gd name="T1" fmla="*/ 0 h 286"/>
                  <a:gd name="T2" fmla="*/ 208 w 532"/>
                  <a:gd name="T3" fmla="*/ 6 h 286"/>
                  <a:gd name="T4" fmla="*/ 152 w 532"/>
                  <a:gd name="T5" fmla="*/ 24 h 286"/>
                  <a:gd name="T6" fmla="*/ 134 w 532"/>
                  <a:gd name="T7" fmla="*/ 32 h 286"/>
                  <a:gd name="T8" fmla="*/ 100 w 532"/>
                  <a:gd name="T9" fmla="*/ 52 h 286"/>
                  <a:gd name="T10" fmla="*/ 70 w 532"/>
                  <a:gd name="T11" fmla="*/ 80 h 286"/>
                  <a:gd name="T12" fmla="*/ 44 w 532"/>
                  <a:gd name="T13" fmla="*/ 114 h 286"/>
                  <a:gd name="T14" fmla="*/ 34 w 532"/>
                  <a:gd name="T15" fmla="*/ 132 h 286"/>
                  <a:gd name="T16" fmla="*/ 12 w 532"/>
                  <a:gd name="T17" fmla="*/ 184 h 286"/>
                  <a:gd name="T18" fmla="*/ 0 w 532"/>
                  <a:gd name="T19" fmla="*/ 240 h 286"/>
                  <a:gd name="T20" fmla="*/ 0 w 532"/>
                  <a:gd name="T21" fmla="*/ 254 h 286"/>
                  <a:gd name="T22" fmla="*/ 10 w 532"/>
                  <a:gd name="T23" fmla="*/ 274 h 286"/>
                  <a:gd name="T24" fmla="*/ 18 w 532"/>
                  <a:gd name="T25" fmla="*/ 280 h 286"/>
                  <a:gd name="T26" fmla="*/ 26 w 532"/>
                  <a:gd name="T27" fmla="*/ 284 h 286"/>
                  <a:gd name="T28" fmla="*/ 38 w 532"/>
                  <a:gd name="T29" fmla="*/ 286 h 286"/>
                  <a:gd name="T30" fmla="*/ 52 w 532"/>
                  <a:gd name="T31" fmla="*/ 282 h 286"/>
                  <a:gd name="T32" fmla="*/ 54 w 532"/>
                  <a:gd name="T33" fmla="*/ 280 h 286"/>
                  <a:gd name="T34" fmla="*/ 60 w 532"/>
                  <a:gd name="T35" fmla="*/ 274 h 286"/>
                  <a:gd name="T36" fmla="*/ 66 w 532"/>
                  <a:gd name="T37" fmla="*/ 268 h 286"/>
                  <a:gd name="T38" fmla="*/ 76 w 532"/>
                  <a:gd name="T39" fmla="*/ 260 h 286"/>
                  <a:gd name="T40" fmla="*/ 94 w 532"/>
                  <a:gd name="T41" fmla="*/ 232 h 286"/>
                  <a:gd name="T42" fmla="*/ 98 w 532"/>
                  <a:gd name="T43" fmla="*/ 218 h 286"/>
                  <a:gd name="T44" fmla="*/ 102 w 532"/>
                  <a:gd name="T45" fmla="*/ 210 h 286"/>
                  <a:gd name="T46" fmla="*/ 112 w 532"/>
                  <a:gd name="T47" fmla="*/ 178 h 286"/>
                  <a:gd name="T48" fmla="*/ 134 w 532"/>
                  <a:gd name="T49" fmla="*/ 146 h 286"/>
                  <a:gd name="T50" fmla="*/ 158 w 532"/>
                  <a:gd name="T51" fmla="*/ 126 h 286"/>
                  <a:gd name="T52" fmla="*/ 184 w 532"/>
                  <a:gd name="T53" fmla="*/ 106 h 286"/>
                  <a:gd name="T54" fmla="*/ 196 w 532"/>
                  <a:gd name="T55" fmla="*/ 98 h 286"/>
                  <a:gd name="T56" fmla="*/ 214 w 532"/>
                  <a:gd name="T57" fmla="*/ 92 h 286"/>
                  <a:gd name="T58" fmla="*/ 248 w 532"/>
                  <a:gd name="T59" fmla="*/ 88 h 286"/>
                  <a:gd name="T60" fmla="*/ 266 w 532"/>
                  <a:gd name="T61" fmla="*/ 88 h 286"/>
                  <a:gd name="T62" fmla="*/ 318 w 532"/>
                  <a:gd name="T63" fmla="*/ 94 h 286"/>
                  <a:gd name="T64" fmla="*/ 364 w 532"/>
                  <a:gd name="T65" fmla="*/ 116 h 286"/>
                  <a:gd name="T66" fmla="*/ 374 w 532"/>
                  <a:gd name="T67" fmla="*/ 124 h 286"/>
                  <a:gd name="T68" fmla="*/ 400 w 532"/>
                  <a:gd name="T69" fmla="*/ 156 h 286"/>
                  <a:gd name="T70" fmla="*/ 416 w 532"/>
                  <a:gd name="T71" fmla="*/ 180 h 286"/>
                  <a:gd name="T72" fmla="*/ 430 w 532"/>
                  <a:gd name="T73" fmla="*/ 208 h 286"/>
                  <a:gd name="T74" fmla="*/ 430 w 532"/>
                  <a:gd name="T75" fmla="*/ 210 h 286"/>
                  <a:gd name="T76" fmla="*/ 430 w 532"/>
                  <a:gd name="T77" fmla="*/ 214 h 286"/>
                  <a:gd name="T78" fmla="*/ 446 w 532"/>
                  <a:gd name="T79" fmla="*/ 246 h 286"/>
                  <a:gd name="T80" fmla="*/ 464 w 532"/>
                  <a:gd name="T81" fmla="*/ 270 h 286"/>
                  <a:gd name="T82" fmla="*/ 466 w 532"/>
                  <a:gd name="T83" fmla="*/ 272 h 286"/>
                  <a:gd name="T84" fmla="*/ 474 w 532"/>
                  <a:gd name="T85" fmla="*/ 276 h 286"/>
                  <a:gd name="T86" fmla="*/ 476 w 532"/>
                  <a:gd name="T87" fmla="*/ 280 h 286"/>
                  <a:gd name="T88" fmla="*/ 486 w 532"/>
                  <a:gd name="T89" fmla="*/ 284 h 286"/>
                  <a:gd name="T90" fmla="*/ 496 w 532"/>
                  <a:gd name="T91" fmla="*/ 286 h 286"/>
                  <a:gd name="T92" fmla="*/ 512 w 532"/>
                  <a:gd name="T93" fmla="*/ 282 h 286"/>
                  <a:gd name="T94" fmla="*/ 514 w 532"/>
                  <a:gd name="T95" fmla="*/ 280 h 286"/>
                  <a:gd name="T96" fmla="*/ 522 w 532"/>
                  <a:gd name="T97" fmla="*/ 272 h 286"/>
                  <a:gd name="T98" fmla="*/ 526 w 532"/>
                  <a:gd name="T99" fmla="*/ 266 h 286"/>
                  <a:gd name="T100" fmla="*/ 532 w 532"/>
                  <a:gd name="T101" fmla="*/ 248 h 286"/>
                  <a:gd name="T102" fmla="*/ 532 w 532"/>
                  <a:gd name="T103" fmla="*/ 238 h 286"/>
                  <a:gd name="T104" fmla="*/ 522 w 532"/>
                  <a:gd name="T105" fmla="*/ 190 h 286"/>
                  <a:gd name="T106" fmla="*/ 506 w 532"/>
                  <a:gd name="T107" fmla="*/ 146 h 286"/>
                  <a:gd name="T108" fmla="*/ 480 w 532"/>
                  <a:gd name="T109" fmla="*/ 104 h 286"/>
                  <a:gd name="T110" fmla="*/ 444 w 532"/>
                  <a:gd name="T111" fmla="*/ 66 h 286"/>
                  <a:gd name="T112" fmla="*/ 426 w 532"/>
                  <a:gd name="T113" fmla="*/ 52 h 286"/>
                  <a:gd name="T114" fmla="*/ 384 w 532"/>
                  <a:gd name="T115" fmla="*/ 26 h 286"/>
                  <a:gd name="T116" fmla="*/ 338 w 532"/>
                  <a:gd name="T117" fmla="*/ 10 h 286"/>
                  <a:gd name="T118" fmla="*/ 290 w 532"/>
                  <a:gd name="T119" fmla="*/ 2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2" h="286">
                    <a:moveTo>
                      <a:pt x="266" y="0"/>
                    </a:moveTo>
                    <a:lnTo>
                      <a:pt x="266" y="0"/>
                    </a:lnTo>
                    <a:lnTo>
                      <a:pt x="236" y="2"/>
                    </a:lnTo>
                    <a:lnTo>
                      <a:pt x="208" y="6"/>
                    </a:lnTo>
                    <a:lnTo>
                      <a:pt x="180" y="14"/>
                    </a:lnTo>
                    <a:lnTo>
                      <a:pt x="152" y="24"/>
                    </a:lnTo>
                    <a:lnTo>
                      <a:pt x="152" y="24"/>
                    </a:lnTo>
                    <a:lnTo>
                      <a:pt x="134" y="32"/>
                    </a:lnTo>
                    <a:lnTo>
                      <a:pt x="118" y="42"/>
                    </a:lnTo>
                    <a:lnTo>
                      <a:pt x="100" y="52"/>
                    </a:lnTo>
                    <a:lnTo>
                      <a:pt x="86" y="66"/>
                    </a:lnTo>
                    <a:lnTo>
                      <a:pt x="70" y="80"/>
                    </a:lnTo>
                    <a:lnTo>
                      <a:pt x="56" y="96"/>
                    </a:lnTo>
                    <a:lnTo>
                      <a:pt x="44" y="114"/>
                    </a:lnTo>
                    <a:lnTo>
                      <a:pt x="34" y="132"/>
                    </a:lnTo>
                    <a:lnTo>
                      <a:pt x="34" y="132"/>
                    </a:lnTo>
                    <a:lnTo>
                      <a:pt x="22" y="158"/>
                    </a:lnTo>
                    <a:lnTo>
                      <a:pt x="12" y="184"/>
                    </a:lnTo>
                    <a:lnTo>
                      <a:pt x="4" y="212"/>
                    </a:lnTo>
                    <a:lnTo>
                      <a:pt x="0" y="240"/>
                    </a:lnTo>
                    <a:lnTo>
                      <a:pt x="0" y="240"/>
                    </a:lnTo>
                    <a:lnTo>
                      <a:pt x="0" y="254"/>
                    </a:lnTo>
                    <a:lnTo>
                      <a:pt x="4" y="266"/>
                    </a:lnTo>
                    <a:lnTo>
                      <a:pt x="10" y="274"/>
                    </a:lnTo>
                    <a:lnTo>
                      <a:pt x="18" y="280"/>
                    </a:lnTo>
                    <a:lnTo>
                      <a:pt x="18" y="280"/>
                    </a:lnTo>
                    <a:lnTo>
                      <a:pt x="20" y="282"/>
                    </a:lnTo>
                    <a:lnTo>
                      <a:pt x="26" y="284"/>
                    </a:lnTo>
                    <a:lnTo>
                      <a:pt x="38" y="286"/>
                    </a:lnTo>
                    <a:lnTo>
                      <a:pt x="38" y="286"/>
                    </a:lnTo>
                    <a:lnTo>
                      <a:pt x="48" y="284"/>
                    </a:lnTo>
                    <a:lnTo>
                      <a:pt x="52" y="282"/>
                    </a:lnTo>
                    <a:lnTo>
                      <a:pt x="54" y="280"/>
                    </a:lnTo>
                    <a:lnTo>
                      <a:pt x="54" y="280"/>
                    </a:lnTo>
                    <a:lnTo>
                      <a:pt x="56" y="276"/>
                    </a:lnTo>
                    <a:lnTo>
                      <a:pt x="60" y="274"/>
                    </a:lnTo>
                    <a:lnTo>
                      <a:pt x="64" y="272"/>
                    </a:lnTo>
                    <a:lnTo>
                      <a:pt x="66" y="268"/>
                    </a:lnTo>
                    <a:lnTo>
                      <a:pt x="66" y="268"/>
                    </a:lnTo>
                    <a:lnTo>
                      <a:pt x="76" y="260"/>
                    </a:lnTo>
                    <a:lnTo>
                      <a:pt x="86" y="246"/>
                    </a:lnTo>
                    <a:lnTo>
                      <a:pt x="94" y="232"/>
                    </a:lnTo>
                    <a:lnTo>
                      <a:pt x="98" y="218"/>
                    </a:lnTo>
                    <a:lnTo>
                      <a:pt x="98" y="218"/>
                    </a:lnTo>
                    <a:lnTo>
                      <a:pt x="102" y="210"/>
                    </a:lnTo>
                    <a:lnTo>
                      <a:pt x="102" y="210"/>
                    </a:lnTo>
                    <a:lnTo>
                      <a:pt x="106" y="194"/>
                    </a:lnTo>
                    <a:lnTo>
                      <a:pt x="112" y="178"/>
                    </a:lnTo>
                    <a:lnTo>
                      <a:pt x="122" y="162"/>
                    </a:lnTo>
                    <a:lnTo>
                      <a:pt x="134" y="146"/>
                    </a:lnTo>
                    <a:lnTo>
                      <a:pt x="134" y="146"/>
                    </a:lnTo>
                    <a:lnTo>
                      <a:pt x="158" y="126"/>
                    </a:lnTo>
                    <a:lnTo>
                      <a:pt x="184" y="106"/>
                    </a:lnTo>
                    <a:lnTo>
                      <a:pt x="184" y="106"/>
                    </a:lnTo>
                    <a:lnTo>
                      <a:pt x="190" y="102"/>
                    </a:lnTo>
                    <a:lnTo>
                      <a:pt x="196" y="98"/>
                    </a:lnTo>
                    <a:lnTo>
                      <a:pt x="196" y="98"/>
                    </a:lnTo>
                    <a:lnTo>
                      <a:pt x="214" y="92"/>
                    </a:lnTo>
                    <a:lnTo>
                      <a:pt x="230" y="90"/>
                    </a:lnTo>
                    <a:lnTo>
                      <a:pt x="248" y="88"/>
                    </a:lnTo>
                    <a:lnTo>
                      <a:pt x="266" y="88"/>
                    </a:lnTo>
                    <a:lnTo>
                      <a:pt x="266" y="88"/>
                    </a:lnTo>
                    <a:lnTo>
                      <a:pt x="292" y="90"/>
                    </a:lnTo>
                    <a:lnTo>
                      <a:pt x="318" y="94"/>
                    </a:lnTo>
                    <a:lnTo>
                      <a:pt x="340" y="104"/>
                    </a:lnTo>
                    <a:lnTo>
                      <a:pt x="364" y="116"/>
                    </a:lnTo>
                    <a:lnTo>
                      <a:pt x="364" y="116"/>
                    </a:lnTo>
                    <a:lnTo>
                      <a:pt x="374" y="124"/>
                    </a:lnTo>
                    <a:lnTo>
                      <a:pt x="384" y="134"/>
                    </a:lnTo>
                    <a:lnTo>
                      <a:pt x="400" y="156"/>
                    </a:lnTo>
                    <a:lnTo>
                      <a:pt x="400" y="156"/>
                    </a:lnTo>
                    <a:lnTo>
                      <a:pt x="416" y="180"/>
                    </a:lnTo>
                    <a:lnTo>
                      <a:pt x="424" y="194"/>
                    </a:lnTo>
                    <a:lnTo>
                      <a:pt x="430" y="208"/>
                    </a:lnTo>
                    <a:lnTo>
                      <a:pt x="430" y="208"/>
                    </a:lnTo>
                    <a:lnTo>
                      <a:pt x="430" y="210"/>
                    </a:lnTo>
                    <a:lnTo>
                      <a:pt x="430" y="214"/>
                    </a:lnTo>
                    <a:lnTo>
                      <a:pt x="430" y="214"/>
                    </a:lnTo>
                    <a:lnTo>
                      <a:pt x="436" y="232"/>
                    </a:lnTo>
                    <a:lnTo>
                      <a:pt x="446" y="246"/>
                    </a:lnTo>
                    <a:lnTo>
                      <a:pt x="454" y="258"/>
                    </a:lnTo>
                    <a:lnTo>
                      <a:pt x="464" y="270"/>
                    </a:lnTo>
                    <a:lnTo>
                      <a:pt x="464" y="270"/>
                    </a:lnTo>
                    <a:lnTo>
                      <a:pt x="466" y="272"/>
                    </a:lnTo>
                    <a:lnTo>
                      <a:pt x="470" y="274"/>
                    </a:lnTo>
                    <a:lnTo>
                      <a:pt x="474" y="276"/>
                    </a:lnTo>
                    <a:lnTo>
                      <a:pt x="476" y="280"/>
                    </a:lnTo>
                    <a:lnTo>
                      <a:pt x="476" y="280"/>
                    </a:lnTo>
                    <a:lnTo>
                      <a:pt x="480" y="282"/>
                    </a:lnTo>
                    <a:lnTo>
                      <a:pt x="486" y="284"/>
                    </a:lnTo>
                    <a:lnTo>
                      <a:pt x="496" y="286"/>
                    </a:lnTo>
                    <a:lnTo>
                      <a:pt x="496" y="286"/>
                    </a:lnTo>
                    <a:lnTo>
                      <a:pt x="506" y="284"/>
                    </a:lnTo>
                    <a:lnTo>
                      <a:pt x="512" y="282"/>
                    </a:lnTo>
                    <a:lnTo>
                      <a:pt x="514" y="280"/>
                    </a:lnTo>
                    <a:lnTo>
                      <a:pt x="514" y="280"/>
                    </a:lnTo>
                    <a:lnTo>
                      <a:pt x="518" y="278"/>
                    </a:lnTo>
                    <a:lnTo>
                      <a:pt x="522" y="272"/>
                    </a:lnTo>
                    <a:lnTo>
                      <a:pt x="522" y="272"/>
                    </a:lnTo>
                    <a:lnTo>
                      <a:pt x="526" y="266"/>
                    </a:lnTo>
                    <a:lnTo>
                      <a:pt x="530" y="258"/>
                    </a:lnTo>
                    <a:lnTo>
                      <a:pt x="532" y="248"/>
                    </a:lnTo>
                    <a:lnTo>
                      <a:pt x="532" y="238"/>
                    </a:lnTo>
                    <a:lnTo>
                      <a:pt x="532" y="238"/>
                    </a:lnTo>
                    <a:lnTo>
                      <a:pt x="528" y="214"/>
                    </a:lnTo>
                    <a:lnTo>
                      <a:pt x="522" y="190"/>
                    </a:lnTo>
                    <a:lnTo>
                      <a:pt x="516" y="166"/>
                    </a:lnTo>
                    <a:lnTo>
                      <a:pt x="506" y="146"/>
                    </a:lnTo>
                    <a:lnTo>
                      <a:pt x="494" y="124"/>
                    </a:lnTo>
                    <a:lnTo>
                      <a:pt x="480" y="104"/>
                    </a:lnTo>
                    <a:lnTo>
                      <a:pt x="464" y="84"/>
                    </a:lnTo>
                    <a:lnTo>
                      <a:pt x="444" y="66"/>
                    </a:lnTo>
                    <a:lnTo>
                      <a:pt x="444" y="66"/>
                    </a:lnTo>
                    <a:lnTo>
                      <a:pt x="426" y="52"/>
                    </a:lnTo>
                    <a:lnTo>
                      <a:pt x="406" y="38"/>
                    </a:lnTo>
                    <a:lnTo>
                      <a:pt x="384" y="26"/>
                    </a:lnTo>
                    <a:lnTo>
                      <a:pt x="362" y="18"/>
                    </a:lnTo>
                    <a:lnTo>
                      <a:pt x="338" y="10"/>
                    </a:lnTo>
                    <a:lnTo>
                      <a:pt x="314" y="4"/>
                    </a:lnTo>
                    <a:lnTo>
                      <a:pt x="290" y="2"/>
                    </a:lnTo>
                    <a:lnTo>
                      <a:pt x="266" y="0"/>
                    </a:lnTo>
                  </a:path>
                </a:pathLst>
              </a:custGeom>
              <a:noFill/>
              <a:ln>
                <a:noFill/>
              </a:ln>
            </p:spPr>
            <p:txBody>
              <a:bodyPr vert="horz" wrap="square" lIns="91440" tIns="45720" rIns="91440" bIns="45720" numCol="1" anchor="t" anchorCtr="0" compatLnSpc="1"/>
              <a:lstStyle/>
              <a:p>
                <a:endParaRPr lang="zh-CN" altLang="en-US"/>
              </a:p>
            </p:txBody>
          </p:sp>
          <p:sp>
            <p:nvSpPr>
              <p:cNvPr id="875" name="Freeform 254"/>
              <p:cNvSpPr>
                <a:spLocks noEditPoints="1"/>
              </p:cNvSpPr>
              <p:nvPr/>
            </p:nvSpPr>
            <p:spPr bwMode="auto">
              <a:xfrm>
                <a:off x="2625" y="3273"/>
                <a:ext cx="530" cy="286"/>
              </a:xfrm>
              <a:custGeom>
                <a:avLst/>
                <a:gdLst>
                  <a:gd name="T0" fmla="*/ 20 w 530"/>
                  <a:gd name="T1" fmla="*/ 280 h 286"/>
                  <a:gd name="T2" fmla="*/ 4 w 530"/>
                  <a:gd name="T3" fmla="*/ 264 h 286"/>
                  <a:gd name="T4" fmla="*/ 6 w 530"/>
                  <a:gd name="T5" fmla="*/ 212 h 286"/>
                  <a:gd name="T6" fmla="*/ 34 w 530"/>
                  <a:gd name="T7" fmla="*/ 132 h 286"/>
                  <a:gd name="T8" fmla="*/ 86 w 530"/>
                  <a:gd name="T9" fmla="*/ 66 h 286"/>
                  <a:gd name="T10" fmla="*/ 154 w 530"/>
                  <a:gd name="T11" fmla="*/ 24 h 286"/>
                  <a:gd name="T12" fmla="*/ 236 w 530"/>
                  <a:gd name="T13" fmla="*/ 4 h 286"/>
                  <a:gd name="T14" fmla="*/ 314 w 530"/>
                  <a:gd name="T15" fmla="*/ 6 h 286"/>
                  <a:gd name="T16" fmla="*/ 406 w 530"/>
                  <a:gd name="T17" fmla="*/ 40 h 286"/>
                  <a:gd name="T18" fmla="*/ 462 w 530"/>
                  <a:gd name="T19" fmla="*/ 86 h 286"/>
                  <a:gd name="T20" fmla="*/ 514 w 530"/>
                  <a:gd name="T21" fmla="*/ 166 h 286"/>
                  <a:gd name="T22" fmla="*/ 530 w 530"/>
                  <a:gd name="T23" fmla="*/ 236 h 286"/>
                  <a:gd name="T24" fmla="*/ 522 w 530"/>
                  <a:gd name="T25" fmla="*/ 272 h 286"/>
                  <a:gd name="T26" fmla="*/ 514 w 530"/>
                  <a:gd name="T27" fmla="*/ 278 h 286"/>
                  <a:gd name="T28" fmla="*/ 496 w 530"/>
                  <a:gd name="T29" fmla="*/ 284 h 286"/>
                  <a:gd name="T30" fmla="*/ 476 w 530"/>
                  <a:gd name="T31" fmla="*/ 278 h 286"/>
                  <a:gd name="T32" fmla="*/ 464 w 530"/>
                  <a:gd name="T33" fmla="*/ 268 h 286"/>
                  <a:gd name="T34" fmla="*/ 438 w 530"/>
                  <a:gd name="T35" fmla="*/ 230 h 286"/>
                  <a:gd name="T36" fmla="*/ 430 w 530"/>
                  <a:gd name="T37" fmla="*/ 206 h 286"/>
                  <a:gd name="T38" fmla="*/ 400 w 530"/>
                  <a:gd name="T39" fmla="*/ 154 h 286"/>
                  <a:gd name="T40" fmla="*/ 364 w 530"/>
                  <a:gd name="T41" fmla="*/ 114 h 286"/>
                  <a:gd name="T42" fmla="*/ 292 w 530"/>
                  <a:gd name="T43" fmla="*/ 88 h 286"/>
                  <a:gd name="T44" fmla="*/ 230 w 530"/>
                  <a:gd name="T45" fmla="*/ 88 h 286"/>
                  <a:gd name="T46" fmla="*/ 182 w 530"/>
                  <a:gd name="T47" fmla="*/ 106 h 286"/>
                  <a:gd name="T48" fmla="*/ 134 w 530"/>
                  <a:gd name="T49" fmla="*/ 146 h 286"/>
                  <a:gd name="T50" fmla="*/ 100 w 530"/>
                  <a:gd name="T51" fmla="*/ 208 h 286"/>
                  <a:gd name="T52" fmla="*/ 92 w 530"/>
                  <a:gd name="T53" fmla="*/ 230 h 286"/>
                  <a:gd name="T54" fmla="*/ 66 w 530"/>
                  <a:gd name="T55" fmla="*/ 268 h 286"/>
                  <a:gd name="T56" fmla="*/ 54 w 530"/>
                  <a:gd name="T57" fmla="*/ 278 h 286"/>
                  <a:gd name="T58" fmla="*/ 38 w 530"/>
                  <a:gd name="T59" fmla="*/ 284 h 286"/>
                  <a:gd name="T60" fmla="*/ 208 w 530"/>
                  <a:gd name="T61" fmla="*/ 8 h 286"/>
                  <a:gd name="T62" fmla="*/ 134 w 530"/>
                  <a:gd name="T63" fmla="*/ 32 h 286"/>
                  <a:gd name="T64" fmla="*/ 70 w 530"/>
                  <a:gd name="T65" fmla="*/ 80 h 286"/>
                  <a:gd name="T66" fmla="*/ 34 w 530"/>
                  <a:gd name="T67" fmla="*/ 132 h 286"/>
                  <a:gd name="T68" fmla="*/ 0 w 530"/>
                  <a:gd name="T69" fmla="*/ 240 h 286"/>
                  <a:gd name="T70" fmla="*/ 10 w 530"/>
                  <a:gd name="T71" fmla="*/ 274 h 286"/>
                  <a:gd name="T72" fmla="*/ 26 w 530"/>
                  <a:gd name="T73" fmla="*/ 282 h 286"/>
                  <a:gd name="T74" fmla="*/ 52 w 530"/>
                  <a:gd name="T75" fmla="*/ 280 h 286"/>
                  <a:gd name="T76" fmla="*/ 60 w 530"/>
                  <a:gd name="T77" fmla="*/ 274 h 286"/>
                  <a:gd name="T78" fmla="*/ 76 w 530"/>
                  <a:gd name="T79" fmla="*/ 258 h 286"/>
                  <a:gd name="T80" fmla="*/ 98 w 530"/>
                  <a:gd name="T81" fmla="*/ 216 h 286"/>
                  <a:gd name="T82" fmla="*/ 112 w 530"/>
                  <a:gd name="T83" fmla="*/ 176 h 286"/>
                  <a:gd name="T84" fmla="*/ 158 w 530"/>
                  <a:gd name="T85" fmla="*/ 124 h 286"/>
                  <a:gd name="T86" fmla="*/ 196 w 530"/>
                  <a:gd name="T87" fmla="*/ 98 h 286"/>
                  <a:gd name="T88" fmla="*/ 248 w 530"/>
                  <a:gd name="T89" fmla="*/ 88 h 286"/>
                  <a:gd name="T90" fmla="*/ 318 w 530"/>
                  <a:gd name="T91" fmla="*/ 94 h 286"/>
                  <a:gd name="T92" fmla="*/ 374 w 530"/>
                  <a:gd name="T93" fmla="*/ 124 h 286"/>
                  <a:gd name="T94" fmla="*/ 416 w 530"/>
                  <a:gd name="T95" fmla="*/ 180 h 286"/>
                  <a:gd name="T96" fmla="*/ 430 w 530"/>
                  <a:gd name="T97" fmla="*/ 210 h 286"/>
                  <a:gd name="T98" fmla="*/ 446 w 530"/>
                  <a:gd name="T99" fmla="*/ 244 h 286"/>
                  <a:gd name="T100" fmla="*/ 466 w 530"/>
                  <a:gd name="T101" fmla="*/ 270 h 286"/>
                  <a:gd name="T102" fmla="*/ 476 w 530"/>
                  <a:gd name="T103" fmla="*/ 280 h 286"/>
                  <a:gd name="T104" fmla="*/ 496 w 530"/>
                  <a:gd name="T105" fmla="*/ 286 h 286"/>
                  <a:gd name="T106" fmla="*/ 514 w 530"/>
                  <a:gd name="T107" fmla="*/ 280 h 286"/>
                  <a:gd name="T108" fmla="*/ 526 w 530"/>
                  <a:gd name="T109" fmla="*/ 266 h 286"/>
                  <a:gd name="T110" fmla="*/ 530 w 530"/>
                  <a:gd name="T111" fmla="*/ 238 h 286"/>
                  <a:gd name="T112" fmla="*/ 504 w 530"/>
                  <a:gd name="T113" fmla="*/ 146 h 286"/>
                  <a:gd name="T114" fmla="*/ 444 w 530"/>
                  <a:gd name="T115" fmla="*/ 68 h 286"/>
                  <a:gd name="T116" fmla="*/ 384 w 530"/>
                  <a:gd name="T117" fmla="*/ 28 h 286"/>
                  <a:gd name="T118" fmla="*/ 290 w 530"/>
                  <a:gd name="T119" fmla="*/ 2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0" h="286">
                    <a:moveTo>
                      <a:pt x="38" y="284"/>
                    </a:moveTo>
                    <a:lnTo>
                      <a:pt x="38" y="284"/>
                    </a:lnTo>
                    <a:lnTo>
                      <a:pt x="26" y="282"/>
                    </a:lnTo>
                    <a:lnTo>
                      <a:pt x="20" y="280"/>
                    </a:lnTo>
                    <a:lnTo>
                      <a:pt x="18" y="278"/>
                    </a:lnTo>
                    <a:lnTo>
                      <a:pt x="18" y="278"/>
                    </a:lnTo>
                    <a:lnTo>
                      <a:pt x="10" y="272"/>
                    </a:lnTo>
                    <a:lnTo>
                      <a:pt x="4" y="264"/>
                    </a:lnTo>
                    <a:lnTo>
                      <a:pt x="2" y="254"/>
                    </a:lnTo>
                    <a:lnTo>
                      <a:pt x="2" y="240"/>
                    </a:lnTo>
                    <a:lnTo>
                      <a:pt x="2" y="240"/>
                    </a:lnTo>
                    <a:lnTo>
                      <a:pt x="6" y="212"/>
                    </a:lnTo>
                    <a:lnTo>
                      <a:pt x="12" y="184"/>
                    </a:lnTo>
                    <a:lnTo>
                      <a:pt x="22" y="158"/>
                    </a:lnTo>
                    <a:lnTo>
                      <a:pt x="34" y="132"/>
                    </a:lnTo>
                    <a:lnTo>
                      <a:pt x="34" y="132"/>
                    </a:lnTo>
                    <a:lnTo>
                      <a:pt x="46" y="114"/>
                    </a:lnTo>
                    <a:lnTo>
                      <a:pt x="58" y="96"/>
                    </a:lnTo>
                    <a:lnTo>
                      <a:pt x="72" y="82"/>
                    </a:lnTo>
                    <a:lnTo>
                      <a:pt x="86" y="66"/>
                    </a:lnTo>
                    <a:lnTo>
                      <a:pt x="102" y="54"/>
                    </a:lnTo>
                    <a:lnTo>
                      <a:pt x="118" y="42"/>
                    </a:lnTo>
                    <a:lnTo>
                      <a:pt x="136" y="32"/>
                    </a:lnTo>
                    <a:lnTo>
                      <a:pt x="154" y="24"/>
                    </a:lnTo>
                    <a:lnTo>
                      <a:pt x="154" y="24"/>
                    </a:lnTo>
                    <a:lnTo>
                      <a:pt x="180" y="16"/>
                    </a:lnTo>
                    <a:lnTo>
                      <a:pt x="208" y="8"/>
                    </a:lnTo>
                    <a:lnTo>
                      <a:pt x="236" y="4"/>
                    </a:lnTo>
                    <a:lnTo>
                      <a:pt x="266" y="2"/>
                    </a:lnTo>
                    <a:lnTo>
                      <a:pt x="266" y="2"/>
                    </a:lnTo>
                    <a:lnTo>
                      <a:pt x="290" y="2"/>
                    </a:lnTo>
                    <a:lnTo>
                      <a:pt x="314" y="6"/>
                    </a:lnTo>
                    <a:lnTo>
                      <a:pt x="338" y="12"/>
                    </a:lnTo>
                    <a:lnTo>
                      <a:pt x="362" y="18"/>
                    </a:lnTo>
                    <a:lnTo>
                      <a:pt x="384" y="28"/>
                    </a:lnTo>
                    <a:lnTo>
                      <a:pt x="406" y="40"/>
                    </a:lnTo>
                    <a:lnTo>
                      <a:pt x="426" y="52"/>
                    </a:lnTo>
                    <a:lnTo>
                      <a:pt x="444" y="68"/>
                    </a:lnTo>
                    <a:lnTo>
                      <a:pt x="444" y="68"/>
                    </a:lnTo>
                    <a:lnTo>
                      <a:pt x="462" y="86"/>
                    </a:lnTo>
                    <a:lnTo>
                      <a:pt x="478" y="104"/>
                    </a:lnTo>
                    <a:lnTo>
                      <a:pt x="492" y="124"/>
                    </a:lnTo>
                    <a:lnTo>
                      <a:pt x="504" y="146"/>
                    </a:lnTo>
                    <a:lnTo>
                      <a:pt x="514" y="166"/>
                    </a:lnTo>
                    <a:lnTo>
                      <a:pt x="522" y="190"/>
                    </a:lnTo>
                    <a:lnTo>
                      <a:pt x="526" y="212"/>
                    </a:lnTo>
                    <a:lnTo>
                      <a:pt x="530" y="236"/>
                    </a:lnTo>
                    <a:lnTo>
                      <a:pt x="530" y="236"/>
                    </a:lnTo>
                    <a:lnTo>
                      <a:pt x="530" y="248"/>
                    </a:lnTo>
                    <a:lnTo>
                      <a:pt x="528" y="256"/>
                    </a:lnTo>
                    <a:lnTo>
                      <a:pt x="526" y="264"/>
                    </a:lnTo>
                    <a:lnTo>
                      <a:pt x="522" y="272"/>
                    </a:lnTo>
                    <a:lnTo>
                      <a:pt x="522" y="272"/>
                    </a:lnTo>
                    <a:lnTo>
                      <a:pt x="518" y="278"/>
                    </a:lnTo>
                    <a:lnTo>
                      <a:pt x="514" y="278"/>
                    </a:lnTo>
                    <a:lnTo>
                      <a:pt x="514" y="278"/>
                    </a:lnTo>
                    <a:lnTo>
                      <a:pt x="512" y="280"/>
                    </a:lnTo>
                    <a:lnTo>
                      <a:pt x="506" y="282"/>
                    </a:lnTo>
                    <a:lnTo>
                      <a:pt x="496" y="284"/>
                    </a:lnTo>
                    <a:lnTo>
                      <a:pt x="496" y="284"/>
                    </a:lnTo>
                    <a:lnTo>
                      <a:pt x="486" y="282"/>
                    </a:lnTo>
                    <a:lnTo>
                      <a:pt x="480" y="280"/>
                    </a:lnTo>
                    <a:lnTo>
                      <a:pt x="476" y="278"/>
                    </a:lnTo>
                    <a:lnTo>
                      <a:pt x="476" y="278"/>
                    </a:lnTo>
                    <a:lnTo>
                      <a:pt x="474" y="276"/>
                    </a:lnTo>
                    <a:lnTo>
                      <a:pt x="470" y="272"/>
                    </a:lnTo>
                    <a:lnTo>
                      <a:pt x="468" y="270"/>
                    </a:lnTo>
                    <a:lnTo>
                      <a:pt x="464" y="268"/>
                    </a:lnTo>
                    <a:lnTo>
                      <a:pt x="464" y="268"/>
                    </a:lnTo>
                    <a:lnTo>
                      <a:pt x="456" y="256"/>
                    </a:lnTo>
                    <a:lnTo>
                      <a:pt x="446" y="244"/>
                    </a:lnTo>
                    <a:lnTo>
                      <a:pt x="438" y="230"/>
                    </a:lnTo>
                    <a:lnTo>
                      <a:pt x="430" y="214"/>
                    </a:lnTo>
                    <a:lnTo>
                      <a:pt x="430" y="214"/>
                    </a:lnTo>
                    <a:lnTo>
                      <a:pt x="430" y="208"/>
                    </a:lnTo>
                    <a:lnTo>
                      <a:pt x="430" y="206"/>
                    </a:lnTo>
                    <a:lnTo>
                      <a:pt x="430" y="206"/>
                    </a:lnTo>
                    <a:lnTo>
                      <a:pt x="424" y="192"/>
                    </a:lnTo>
                    <a:lnTo>
                      <a:pt x="416" y="178"/>
                    </a:lnTo>
                    <a:lnTo>
                      <a:pt x="400" y="154"/>
                    </a:lnTo>
                    <a:lnTo>
                      <a:pt x="400" y="154"/>
                    </a:lnTo>
                    <a:lnTo>
                      <a:pt x="384" y="132"/>
                    </a:lnTo>
                    <a:lnTo>
                      <a:pt x="374" y="122"/>
                    </a:lnTo>
                    <a:lnTo>
                      <a:pt x="364" y="114"/>
                    </a:lnTo>
                    <a:lnTo>
                      <a:pt x="364" y="114"/>
                    </a:lnTo>
                    <a:lnTo>
                      <a:pt x="340" y="102"/>
                    </a:lnTo>
                    <a:lnTo>
                      <a:pt x="318" y="94"/>
                    </a:lnTo>
                    <a:lnTo>
                      <a:pt x="292" y="88"/>
                    </a:lnTo>
                    <a:lnTo>
                      <a:pt x="266" y="86"/>
                    </a:lnTo>
                    <a:lnTo>
                      <a:pt x="266" y="86"/>
                    </a:lnTo>
                    <a:lnTo>
                      <a:pt x="248" y="86"/>
                    </a:lnTo>
                    <a:lnTo>
                      <a:pt x="230" y="88"/>
                    </a:lnTo>
                    <a:lnTo>
                      <a:pt x="214" y="92"/>
                    </a:lnTo>
                    <a:lnTo>
                      <a:pt x="196" y="98"/>
                    </a:lnTo>
                    <a:lnTo>
                      <a:pt x="196" y="98"/>
                    </a:lnTo>
                    <a:lnTo>
                      <a:pt x="182" y="106"/>
                    </a:lnTo>
                    <a:lnTo>
                      <a:pt x="182" y="106"/>
                    </a:lnTo>
                    <a:lnTo>
                      <a:pt x="158" y="124"/>
                    </a:lnTo>
                    <a:lnTo>
                      <a:pt x="134" y="146"/>
                    </a:lnTo>
                    <a:lnTo>
                      <a:pt x="134" y="146"/>
                    </a:lnTo>
                    <a:lnTo>
                      <a:pt x="122" y="160"/>
                    </a:lnTo>
                    <a:lnTo>
                      <a:pt x="112" y="176"/>
                    </a:lnTo>
                    <a:lnTo>
                      <a:pt x="106" y="192"/>
                    </a:lnTo>
                    <a:lnTo>
                      <a:pt x="100" y="208"/>
                    </a:lnTo>
                    <a:lnTo>
                      <a:pt x="100" y="208"/>
                    </a:lnTo>
                    <a:lnTo>
                      <a:pt x="98" y="216"/>
                    </a:lnTo>
                    <a:lnTo>
                      <a:pt x="98" y="216"/>
                    </a:lnTo>
                    <a:lnTo>
                      <a:pt x="92" y="230"/>
                    </a:lnTo>
                    <a:lnTo>
                      <a:pt x="84" y="246"/>
                    </a:lnTo>
                    <a:lnTo>
                      <a:pt x="76" y="258"/>
                    </a:lnTo>
                    <a:lnTo>
                      <a:pt x="66" y="268"/>
                    </a:lnTo>
                    <a:lnTo>
                      <a:pt x="66" y="268"/>
                    </a:lnTo>
                    <a:lnTo>
                      <a:pt x="64" y="270"/>
                    </a:lnTo>
                    <a:lnTo>
                      <a:pt x="60" y="272"/>
                    </a:lnTo>
                    <a:lnTo>
                      <a:pt x="56" y="276"/>
                    </a:lnTo>
                    <a:lnTo>
                      <a:pt x="54" y="278"/>
                    </a:lnTo>
                    <a:lnTo>
                      <a:pt x="54" y="278"/>
                    </a:lnTo>
                    <a:lnTo>
                      <a:pt x="52" y="280"/>
                    </a:lnTo>
                    <a:lnTo>
                      <a:pt x="48" y="282"/>
                    </a:lnTo>
                    <a:lnTo>
                      <a:pt x="38" y="284"/>
                    </a:lnTo>
                    <a:close/>
                    <a:moveTo>
                      <a:pt x="266" y="0"/>
                    </a:moveTo>
                    <a:lnTo>
                      <a:pt x="266" y="0"/>
                    </a:lnTo>
                    <a:lnTo>
                      <a:pt x="236" y="2"/>
                    </a:lnTo>
                    <a:lnTo>
                      <a:pt x="208" y="8"/>
                    </a:lnTo>
                    <a:lnTo>
                      <a:pt x="180" y="14"/>
                    </a:lnTo>
                    <a:lnTo>
                      <a:pt x="154" y="24"/>
                    </a:lnTo>
                    <a:lnTo>
                      <a:pt x="154" y="24"/>
                    </a:lnTo>
                    <a:lnTo>
                      <a:pt x="134" y="32"/>
                    </a:lnTo>
                    <a:lnTo>
                      <a:pt x="118" y="42"/>
                    </a:lnTo>
                    <a:lnTo>
                      <a:pt x="102" y="54"/>
                    </a:lnTo>
                    <a:lnTo>
                      <a:pt x="86" y="66"/>
                    </a:lnTo>
                    <a:lnTo>
                      <a:pt x="70" y="80"/>
                    </a:lnTo>
                    <a:lnTo>
                      <a:pt x="58" y="96"/>
                    </a:lnTo>
                    <a:lnTo>
                      <a:pt x="46" y="114"/>
                    </a:lnTo>
                    <a:lnTo>
                      <a:pt x="34" y="132"/>
                    </a:lnTo>
                    <a:lnTo>
                      <a:pt x="34" y="132"/>
                    </a:lnTo>
                    <a:lnTo>
                      <a:pt x="22" y="158"/>
                    </a:lnTo>
                    <a:lnTo>
                      <a:pt x="12" y="184"/>
                    </a:lnTo>
                    <a:lnTo>
                      <a:pt x="4" y="212"/>
                    </a:lnTo>
                    <a:lnTo>
                      <a:pt x="0" y="240"/>
                    </a:lnTo>
                    <a:lnTo>
                      <a:pt x="0" y="240"/>
                    </a:lnTo>
                    <a:lnTo>
                      <a:pt x="2" y="254"/>
                    </a:lnTo>
                    <a:lnTo>
                      <a:pt x="4" y="264"/>
                    </a:lnTo>
                    <a:lnTo>
                      <a:pt x="10" y="274"/>
                    </a:lnTo>
                    <a:lnTo>
                      <a:pt x="18" y="280"/>
                    </a:lnTo>
                    <a:lnTo>
                      <a:pt x="18" y="280"/>
                    </a:lnTo>
                    <a:lnTo>
                      <a:pt x="20" y="280"/>
                    </a:lnTo>
                    <a:lnTo>
                      <a:pt x="26" y="282"/>
                    </a:lnTo>
                    <a:lnTo>
                      <a:pt x="38" y="286"/>
                    </a:lnTo>
                    <a:lnTo>
                      <a:pt x="38" y="286"/>
                    </a:lnTo>
                    <a:lnTo>
                      <a:pt x="48" y="282"/>
                    </a:lnTo>
                    <a:lnTo>
                      <a:pt x="52" y="280"/>
                    </a:lnTo>
                    <a:lnTo>
                      <a:pt x="54" y="280"/>
                    </a:lnTo>
                    <a:lnTo>
                      <a:pt x="54" y="280"/>
                    </a:lnTo>
                    <a:lnTo>
                      <a:pt x="56" y="276"/>
                    </a:lnTo>
                    <a:lnTo>
                      <a:pt x="60" y="274"/>
                    </a:lnTo>
                    <a:lnTo>
                      <a:pt x="64" y="270"/>
                    </a:lnTo>
                    <a:lnTo>
                      <a:pt x="66" y="268"/>
                    </a:lnTo>
                    <a:lnTo>
                      <a:pt x="66" y="268"/>
                    </a:lnTo>
                    <a:lnTo>
                      <a:pt x="76" y="258"/>
                    </a:lnTo>
                    <a:lnTo>
                      <a:pt x="86" y="246"/>
                    </a:lnTo>
                    <a:lnTo>
                      <a:pt x="94" y="232"/>
                    </a:lnTo>
                    <a:lnTo>
                      <a:pt x="98" y="216"/>
                    </a:lnTo>
                    <a:lnTo>
                      <a:pt x="98" y="216"/>
                    </a:lnTo>
                    <a:lnTo>
                      <a:pt x="100" y="208"/>
                    </a:lnTo>
                    <a:lnTo>
                      <a:pt x="100" y="208"/>
                    </a:lnTo>
                    <a:lnTo>
                      <a:pt x="106" y="192"/>
                    </a:lnTo>
                    <a:lnTo>
                      <a:pt x="112" y="176"/>
                    </a:lnTo>
                    <a:lnTo>
                      <a:pt x="122" y="162"/>
                    </a:lnTo>
                    <a:lnTo>
                      <a:pt x="134" y="146"/>
                    </a:lnTo>
                    <a:lnTo>
                      <a:pt x="134" y="146"/>
                    </a:lnTo>
                    <a:lnTo>
                      <a:pt x="158" y="124"/>
                    </a:lnTo>
                    <a:lnTo>
                      <a:pt x="184" y="106"/>
                    </a:lnTo>
                    <a:lnTo>
                      <a:pt x="184" y="106"/>
                    </a:lnTo>
                    <a:lnTo>
                      <a:pt x="190" y="102"/>
                    </a:lnTo>
                    <a:lnTo>
                      <a:pt x="196" y="98"/>
                    </a:lnTo>
                    <a:lnTo>
                      <a:pt x="196" y="98"/>
                    </a:lnTo>
                    <a:lnTo>
                      <a:pt x="214" y="92"/>
                    </a:lnTo>
                    <a:lnTo>
                      <a:pt x="230" y="90"/>
                    </a:lnTo>
                    <a:lnTo>
                      <a:pt x="248" y="88"/>
                    </a:lnTo>
                    <a:lnTo>
                      <a:pt x="266" y="88"/>
                    </a:lnTo>
                    <a:lnTo>
                      <a:pt x="266" y="88"/>
                    </a:lnTo>
                    <a:lnTo>
                      <a:pt x="292" y="88"/>
                    </a:lnTo>
                    <a:lnTo>
                      <a:pt x="318" y="94"/>
                    </a:lnTo>
                    <a:lnTo>
                      <a:pt x="340" y="102"/>
                    </a:lnTo>
                    <a:lnTo>
                      <a:pt x="364" y="116"/>
                    </a:lnTo>
                    <a:lnTo>
                      <a:pt x="364" y="116"/>
                    </a:lnTo>
                    <a:lnTo>
                      <a:pt x="374" y="124"/>
                    </a:lnTo>
                    <a:lnTo>
                      <a:pt x="384" y="134"/>
                    </a:lnTo>
                    <a:lnTo>
                      <a:pt x="400" y="154"/>
                    </a:lnTo>
                    <a:lnTo>
                      <a:pt x="400" y="154"/>
                    </a:lnTo>
                    <a:lnTo>
                      <a:pt x="416" y="180"/>
                    </a:lnTo>
                    <a:lnTo>
                      <a:pt x="424" y="192"/>
                    </a:lnTo>
                    <a:lnTo>
                      <a:pt x="430" y="206"/>
                    </a:lnTo>
                    <a:lnTo>
                      <a:pt x="430" y="206"/>
                    </a:lnTo>
                    <a:lnTo>
                      <a:pt x="430" y="210"/>
                    </a:lnTo>
                    <a:lnTo>
                      <a:pt x="430" y="214"/>
                    </a:lnTo>
                    <a:lnTo>
                      <a:pt x="430" y="214"/>
                    </a:lnTo>
                    <a:lnTo>
                      <a:pt x="438" y="230"/>
                    </a:lnTo>
                    <a:lnTo>
                      <a:pt x="446" y="244"/>
                    </a:lnTo>
                    <a:lnTo>
                      <a:pt x="456" y="258"/>
                    </a:lnTo>
                    <a:lnTo>
                      <a:pt x="464" y="268"/>
                    </a:lnTo>
                    <a:lnTo>
                      <a:pt x="464" y="268"/>
                    </a:lnTo>
                    <a:lnTo>
                      <a:pt x="466" y="270"/>
                    </a:lnTo>
                    <a:lnTo>
                      <a:pt x="470" y="274"/>
                    </a:lnTo>
                    <a:lnTo>
                      <a:pt x="474" y="276"/>
                    </a:lnTo>
                    <a:lnTo>
                      <a:pt x="476" y="280"/>
                    </a:lnTo>
                    <a:lnTo>
                      <a:pt x="476" y="280"/>
                    </a:lnTo>
                    <a:lnTo>
                      <a:pt x="480" y="280"/>
                    </a:lnTo>
                    <a:lnTo>
                      <a:pt x="486" y="282"/>
                    </a:lnTo>
                    <a:lnTo>
                      <a:pt x="496" y="286"/>
                    </a:lnTo>
                    <a:lnTo>
                      <a:pt x="496" y="286"/>
                    </a:lnTo>
                    <a:lnTo>
                      <a:pt x="506" y="282"/>
                    </a:lnTo>
                    <a:lnTo>
                      <a:pt x="512" y="280"/>
                    </a:lnTo>
                    <a:lnTo>
                      <a:pt x="514" y="280"/>
                    </a:lnTo>
                    <a:lnTo>
                      <a:pt x="514" y="280"/>
                    </a:lnTo>
                    <a:lnTo>
                      <a:pt x="518" y="278"/>
                    </a:lnTo>
                    <a:lnTo>
                      <a:pt x="522" y="272"/>
                    </a:lnTo>
                    <a:lnTo>
                      <a:pt x="522" y="272"/>
                    </a:lnTo>
                    <a:lnTo>
                      <a:pt x="526" y="266"/>
                    </a:lnTo>
                    <a:lnTo>
                      <a:pt x="530" y="258"/>
                    </a:lnTo>
                    <a:lnTo>
                      <a:pt x="530" y="248"/>
                    </a:lnTo>
                    <a:lnTo>
                      <a:pt x="530" y="238"/>
                    </a:lnTo>
                    <a:lnTo>
                      <a:pt x="530" y="238"/>
                    </a:lnTo>
                    <a:lnTo>
                      <a:pt x="528" y="212"/>
                    </a:lnTo>
                    <a:lnTo>
                      <a:pt x="522" y="190"/>
                    </a:lnTo>
                    <a:lnTo>
                      <a:pt x="514" y="166"/>
                    </a:lnTo>
                    <a:lnTo>
                      <a:pt x="504" y="146"/>
                    </a:lnTo>
                    <a:lnTo>
                      <a:pt x="494" y="124"/>
                    </a:lnTo>
                    <a:lnTo>
                      <a:pt x="478" y="104"/>
                    </a:lnTo>
                    <a:lnTo>
                      <a:pt x="462" y="86"/>
                    </a:lnTo>
                    <a:lnTo>
                      <a:pt x="444" y="68"/>
                    </a:lnTo>
                    <a:lnTo>
                      <a:pt x="444" y="68"/>
                    </a:lnTo>
                    <a:lnTo>
                      <a:pt x="426" y="52"/>
                    </a:lnTo>
                    <a:lnTo>
                      <a:pt x="406" y="38"/>
                    </a:lnTo>
                    <a:lnTo>
                      <a:pt x="384" y="28"/>
                    </a:lnTo>
                    <a:lnTo>
                      <a:pt x="362" y="18"/>
                    </a:lnTo>
                    <a:lnTo>
                      <a:pt x="338" y="10"/>
                    </a:lnTo>
                    <a:lnTo>
                      <a:pt x="314" y="6"/>
                    </a:lnTo>
                    <a:lnTo>
                      <a:pt x="290" y="2"/>
                    </a:lnTo>
                    <a:lnTo>
                      <a:pt x="266" y="0"/>
                    </a:lnTo>
                    <a:close/>
                  </a:path>
                </a:pathLst>
              </a:custGeom>
              <a:solidFill>
                <a:srgbClr val="A9A39E"/>
              </a:solidFill>
              <a:ln>
                <a:noFill/>
              </a:ln>
            </p:spPr>
            <p:txBody>
              <a:bodyPr vert="horz" wrap="square" lIns="91440" tIns="45720" rIns="91440" bIns="45720" numCol="1" anchor="t" anchorCtr="0" compatLnSpc="1"/>
              <a:lstStyle/>
              <a:p>
                <a:endParaRPr lang="zh-CN" altLang="en-US"/>
              </a:p>
            </p:txBody>
          </p:sp>
          <p:sp>
            <p:nvSpPr>
              <p:cNvPr id="876" name="Freeform 255"/>
              <p:cNvSpPr/>
              <p:nvPr/>
            </p:nvSpPr>
            <p:spPr bwMode="auto">
              <a:xfrm>
                <a:off x="2627" y="3275"/>
                <a:ext cx="528" cy="282"/>
              </a:xfrm>
              <a:custGeom>
                <a:avLst/>
                <a:gdLst>
                  <a:gd name="T0" fmla="*/ 36 w 528"/>
                  <a:gd name="T1" fmla="*/ 282 h 282"/>
                  <a:gd name="T2" fmla="*/ 18 w 528"/>
                  <a:gd name="T3" fmla="*/ 278 h 282"/>
                  <a:gd name="T4" fmla="*/ 16 w 528"/>
                  <a:gd name="T5" fmla="*/ 276 h 282"/>
                  <a:gd name="T6" fmla="*/ 2 w 528"/>
                  <a:gd name="T7" fmla="*/ 262 h 282"/>
                  <a:gd name="T8" fmla="*/ 0 w 528"/>
                  <a:gd name="T9" fmla="*/ 238 h 282"/>
                  <a:gd name="T10" fmla="*/ 4 w 528"/>
                  <a:gd name="T11" fmla="*/ 210 h 282"/>
                  <a:gd name="T12" fmla="*/ 20 w 528"/>
                  <a:gd name="T13" fmla="*/ 156 h 282"/>
                  <a:gd name="T14" fmla="*/ 32 w 528"/>
                  <a:gd name="T15" fmla="*/ 130 h 282"/>
                  <a:gd name="T16" fmla="*/ 56 w 528"/>
                  <a:gd name="T17" fmla="*/ 94 h 282"/>
                  <a:gd name="T18" fmla="*/ 84 w 528"/>
                  <a:gd name="T19" fmla="*/ 64 h 282"/>
                  <a:gd name="T20" fmla="*/ 116 w 528"/>
                  <a:gd name="T21" fmla="*/ 40 h 282"/>
                  <a:gd name="T22" fmla="*/ 152 w 528"/>
                  <a:gd name="T23" fmla="*/ 22 h 282"/>
                  <a:gd name="T24" fmla="*/ 178 w 528"/>
                  <a:gd name="T25" fmla="*/ 14 h 282"/>
                  <a:gd name="T26" fmla="*/ 234 w 528"/>
                  <a:gd name="T27" fmla="*/ 2 h 282"/>
                  <a:gd name="T28" fmla="*/ 264 w 528"/>
                  <a:gd name="T29" fmla="*/ 0 h 282"/>
                  <a:gd name="T30" fmla="*/ 312 w 528"/>
                  <a:gd name="T31" fmla="*/ 4 h 282"/>
                  <a:gd name="T32" fmla="*/ 360 w 528"/>
                  <a:gd name="T33" fmla="*/ 16 h 282"/>
                  <a:gd name="T34" fmla="*/ 404 w 528"/>
                  <a:gd name="T35" fmla="*/ 38 h 282"/>
                  <a:gd name="T36" fmla="*/ 442 w 528"/>
                  <a:gd name="T37" fmla="*/ 66 h 282"/>
                  <a:gd name="T38" fmla="*/ 460 w 528"/>
                  <a:gd name="T39" fmla="*/ 84 h 282"/>
                  <a:gd name="T40" fmla="*/ 490 w 528"/>
                  <a:gd name="T41" fmla="*/ 122 h 282"/>
                  <a:gd name="T42" fmla="*/ 512 w 528"/>
                  <a:gd name="T43" fmla="*/ 164 h 282"/>
                  <a:gd name="T44" fmla="*/ 524 w 528"/>
                  <a:gd name="T45" fmla="*/ 210 h 282"/>
                  <a:gd name="T46" fmla="*/ 528 w 528"/>
                  <a:gd name="T47" fmla="*/ 234 h 282"/>
                  <a:gd name="T48" fmla="*/ 526 w 528"/>
                  <a:gd name="T49" fmla="*/ 254 h 282"/>
                  <a:gd name="T50" fmla="*/ 520 w 528"/>
                  <a:gd name="T51" fmla="*/ 270 h 282"/>
                  <a:gd name="T52" fmla="*/ 516 w 528"/>
                  <a:gd name="T53" fmla="*/ 276 h 282"/>
                  <a:gd name="T54" fmla="*/ 512 w 528"/>
                  <a:gd name="T55" fmla="*/ 276 h 282"/>
                  <a:gd name="T56" fmla="*/ 504 w 528"/>
                  <a:gd name="T57" fmla="*/ 280 h 282"/>
                  <a:gd name="T58" fmla="*/ 494 w 528"/>
                  <a:gd name="T59" fmla="*/ 282 h 282"/>
                  <a:gd name="T60" fmla="*/ 478 w 528"/>
                  <a:gd name="T61" fmla="*/ 278 h 282"/>
                  <a:gd name="T62" fmla="*/ 474 w 528"/>
                  <a:gd name="T63" fmla="*/ 276 h 282"/>
                  <a:gd name="T64" fmla="*/ 468 w 528"/>
                  <a:gd name="T65" fmla="*/ 270 h 282"/>
                  <a:gd name="T66" fmla="*/ 462 w 528"/>
                  <a:gd name="T67" fmla="*/ 266 h 282"/>
                  <a:gd name="T68" fmla="*/ 454 w 528"/>
                  <a:gd name="T69" fmla="*/ 254 h 282"/>
                  <a:gd name="T70" fmla="*/ 436 w 528"/>
                  <a:gd name="T71" fmla="*/ 228 h 282"/>
                  <a:gd name="T72" fmla="*/ 428 w 528"/>
                  <a:gd name="T73" fmla="*/ 212 h 282"/>
                  <a:gd name="T74" fmla="*/ 428 w 528"/>
                  <a:gd name="T75" fmla="*/ 204 h 282"/>
                  <a:gd name="T76" fmla="*/ 422 w 528"/>
                  <a:gd name="T77" fmla="*/ 190 h 282"/>
                  <a:gd name="T78" fmla="*/ 398 w 528"/>
                  <a:gd name="T79" fmla="*/ 152 h 282"/>
                  <a:gd name="T80" fmla="*/ 382 w 528"/>
                  <a:gd name="T81" fmla="*/ 130 h 282"/>
                  <a:gd name="T82" fmla="*/ 362 w 528"/>
                  <a:gd name="T83" fmla="*/ 112 h 282"/>
                  <a:gd name="T84" fmla="*/ 338 w 528"/>
                  <a:gd name="T85" fmla="*/ 100 h 282"/>
                  <a:gd name="T86" fmla="*/ 290 w 528"/>
                  <a:gd name="T87" fmla="*/ 86 h 282"/>
                  <a:gd name="T88" fmla="*/ 264 w 528"/>
                  <a:gd name="T89" fmla="*/ 84 h 282"/>
                  <a:gd name="T90" fmla="*/ 228 w 528"/>
                  <a:gd name="T91" fmla="*/ 86 h 282"/>
                  <a:gd name="T92" fmla="*/ 194 w 528"/>
                  <a:gd name="T93" fmla="*/ 96 h 282"/>
                  <a:gd name="T94" fmla="*/ 180 w 528"/>
                  <a:gd name="T95" fmla="*/ 104 h 282"/>
                  <a:gd name="T96" fmla="*/ 156 w 528"/>
                  <a:gd name="T97" fmla="*/ 122 h 282"/>
                  <a:gd name="T98" fmla="*/ 132 w 528"/>
                  <a:gd name="T99" fmla="*/ 144 h 282"/>
                  <a:gd name="T100" fmla="*/ 110 w 528"/>
                  <a:gd name="T101" fmla="*/ 174 h 282"/>
                  <a:gd name="T102" fmla="*/ 98 w 528"/>
                  <a:gd name="T103" fmla="*/ 206 h 282"/>
                  <a:gd name="T104" fmla="*/ 96 w 528"/>
                  <a:gd name="T105" fmla="*/ 214 h 282"/>
                  <a:gd name="T106" fmla="*/ 90 w 528"/>
                  <a:gd name="T107" fmla="*/ 228 h 282"/>
                  <a:gd name="T108" fmla="*/ 74 w 528"/>
                  <a:gd name="T109" fmla="*/ 256 h 282"/>
                  <a:gd name="T110" fmla="*/ 64 w 528"/>
                  <a:gd name="T111" fmla="*/ 266 h 282"/>
                  <a:gd name="T112" fmla="*/ 58 w 528"/>
                  <a:gd name="T113" fmla="*/ 270 h 282"/>
                  <a:gd name="T114" fmla="*/ 52 w 528"/>
                  <a:gd name="T115" fmla="*/ 276 h 282"/>
                  <a:gd name="T116" fmla="*/ 50 w 528"/>
                  <a:gd name="T117" fmla="*/ 278 h 282"/>
                  <a:gd name="T118" fmla="*/ 36 w 528"/>
                  <a:gd name="T119"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8" h="282">
                    <a:moveTo>
                      <a:pt x="36" y="282"/>
                    </a:moveTo>
                    <a:lnTo>
                      <a:pt x="36" y="282"/>
                    </a:lnTo>
                    <a:lnTo>
                      <a:pt x="24" y="280"/>
                    </a:lnTo>
                    <a:lnTo>
                      <a:pt x="18" y="278"/>
                    </a:lnTo>
                    <a:lnTo>
                      <a:pt x="16" y="276"/>
                    </a:lnTo>
                    <a:lnTo>
                      <a:pt x="16" y="276"/>
                    </a:lnTo>
                    <a:lnTo>
                      <a:pt x="8" y="270"/>
                    </a:lnTo>
                    <a:lnTo>
                      <a:pt x="2" y="262"/>
                    </a:lnTo>
                    <a:lnTo>
                      <a:pt x="0" y="252"/>
                    </a:lnTo>
                    <a:lnTo>
                      <a:pt x="0" y="238"/>
                    </a:lnTo>
                    <a:lnTo>
                      <a:pt x="0" y="238"/>
                    </a:lnTo>
                    <a:lnTo>
                      <a:pt x="4" y="210"/>
                    </a:lnTo>
                    <a:lnTo>
                      <a:pt x="10" y="182"/>
                    </a:lnTo>
                    <a:lnTo>
                      <a:pt x="20" y="156"/>
                    </a:lnTo>
                    <a:lnTo>
                      <a:pt x="32" y="130"/>
                    </a:lnTo>
                    <a:lnTo>
                      <a:pt x="32" y="130"/>
                    </a:lnTo>
                    <a:lnTo>
                      <a:pt x="44" y="112"/>
                    </a:lnTo>
                    <a:lnTo>
                      <a:pt x="56" y="94"/>
                    </a:lnTo>
                    <a:lnTo>
                      <a:pt x="70" y="80"/>
                    </a:lnTo>
                    <a:lnTo>
                      <a:pt x="84" y="64"/>
                    </a:lnTo>
                    <a:lnTo>
                      <a:pt x="100" y="52"/>
                    </a:lnTo>
                    <a:lnTo>
                      <a:pt x="116" y="40"/>
                    </a:lnTo>
                    <a:lnTo>
                      <a:pt x="134" y="30"/>
                    </a:lnTo>
                    <a:lnTo>
                      <a:pt x="152" y="22"/>
                    </a:lnTo>
                    <a:lnTo>
                      <a:pt x="152" y="22"/>
                    </a:lnTo>
                    <a:lnTo>
                      <a:pt x="178" y="14"/>
                    </a:lnTo>
                    <a:lnTo>
                      <a:pt x="206" y="6"/>
                    </a:lnTo>
                    <a:lnTo>
                      <a:pt x="234" y="2"/>
                    </a:lnTo>
                    <a:lnTo>
                      <a:pt x="264" y="0"/>
                    </a:lnTo>
                    <a:lnTo>
                      <a:pt x="264" y="0"/>
                    </a:lnTo>
                    <a:lnTo>
                      <a:pt x="288" y="0"/>
                    </a:lnTo>
                    <a:lnTo>
                      <a:pt x="312" y="4"/>
                    </a:lnTo>
                    <a:lnTo>
                      <a:pt x="336" y="10"/>
                    </a:lnTo>
                    <a:lnTo>
                      <a:pt x="360" y="16"/>
                    </a:lnTo>
                    <a:lnTo>
                      <a:pt x="382" y="26"/>
                    </a:lnTo>
                    <a:lnTo>
                      <a:pt x="404" y="38"/>
                    </a:lnTo>
                    <a:lnTo>
                      <a:pt x="424" y="50"/>
                    </a:lnTo>
                    <a:lnTo>
                      <a:pt x="442" y="66"/>
                    </a:lnTo>
                    <a:lnTo>
                      <a:pt x="442" y="66"/>
                    </a:lnTo>
                    <a:lnTo>
                      <a:pt x="460" y="84"/>
                    </a:lnTo>
                    <a:lnTo>
                      <a:pt x="476" y="102"/>
                    </a:lnTo>
                    <a:lnTo>
                      <a:pt x="490" y="122"/>
                    </a:lnTo>
                    <a:lnTo>
                      <a:pt x="502" y="144"/>
                    </a:lnTo>
                    <a:lnTo>
                      <a:pt x="512" y="164"/>
                    </a:lnTo>
                    <a:lnTo>
                      <a:pt x="520" y="188"/>
                    </a:lnTo>
                    <a:lnTo>
                      <a:pt x="524" y="210"/>
                    </a:lnTo>
                    <a:lnTo>
                      <a:pt x="528" y="234"/>
                    </a:lnTo>
                    <a:lnTo>
                      <a:pt x="528" y="234"/>
                    </a:lnTo>
                    <a:lnTo>
                      <a:pt x="528" y="246"/>
                    </a:lnTo>
                    <a:lnTo>
                      <a:pt x="526" y="254"/>
                    </a:lnTo>
                    <a:lnTo>
                      <a:pt x="524" y="262"/>
                    </a:lnTo>
                    <a:lnTo>
                      <a:pt x="520" y="270"/>
                    </a:lnTo>
                    <a:lnTo>
                      <a:pt x="520" y="270"/>
                    </a:lnTo>
                    <a:lnTo>
                      <a:pt x="516" y="276"/>
                    </a:lnTo>
                    <a:lnTo>
                      <a:pt x="512" y="276"/>
                    </a:lnTo>
                    <a:lnTo>
                      <a:pt x="512" y="276"/>
                    </a:lnTo>
                    <a:lnTo>
                      <a:pt x="510" y="278"/>
                    </a:lnTo>
                    <a:lnTo>
                      <a:pt x="504" y="280"/>
                    </a:lnTo>
                    <a:lnTo>
                      <a:pt x="494" y="282"/>
                    </a:lnTo>
                    <a:lnTo>
                      <a:pt x="494" y="282"/>
                    </a:lnTo>
                    <a:lnTo>
                      <a:pt x="484" y="280"/>
                    </a:lnTo>
                    <a:lnTo>
                      <a:pt x="478" y="278"/>
                    </a:lnTo>
                    <a:lnTo>
                      <a:pt x="474" y="276"/>
                    </a:lnTo>
                    <a:lnTo>
                      <a:pt x="474" y="276"/>
                    </a:lnTo>
                    <a:lnTo>
                      <a:pt x="472" y="274"/>
                    </a:lnTo>
                    <a:lnTo>
                      <a:pt x="468" y="270"/>
                    </a:lnTo>
                    <a:lnTo>
                      <a:pt x="466" y="268"/>
                    </a:lnTo>
                    <a:lnTo>
                      <a:pt x="462" y="266"/>
                    </a:lnTo>
                    <a:lnTo>
                      <a:pt x="462" y="266"/>
                    </a:lnTo>
                    <a:lnTo>
                      <a:pt x="454" y="254"/>
                    </a:lnTo>
                    <a:lnTo>
                      <a:pt x="444" y="242"/>
                    </a:lnTo>
                    <a:lnTo>
                      <a:pt x="436" y="228"/>
                    </a:lnTo>
                    <a:lnTo>
                      <a:pt x="428" y="212"/>
                    </a:lnTo>
                    <a:lnTo>
                      <a:pt x="428" y="212"/>
                    </a:lnTo>
                    <a:lnTo>
                      <a:pt x="428" y="206"/>
                    </a:lnTo>
                    <a:lnTo>
                      <a:pt x="428" y="204"/>
                    </a:lnTo>
                    <a:lnTo>
                      <a:pt x="428" y="204"/>
                    </a:lnTo>
                    <a:lnTo>
                      <a:pt x="422" y="190"/>
                    </a:lnTo>
                    <a:lnTo>
                      <a:pt x="414" y="176"/>
                    </a:lnTo>
                    <a:lnTo>
                      <a:pt x="398" y="152"/>
                    </a:lnTo>
                    <a:lnTo>
                      <a:pt x="398" y="152"/>
                    </a:lnTo>
                    <a:lnTo>
                      <a:pt x="382" y="130"/>
                    </a:lnTo>
                    <a:lnTo>
                      <a:pt x="372" y="120"/>
                    </a:lnTo>
                    <a:lnTo>
                      <a:pt x="362" y="112"/>
                    </a:lnTo>
                    <a:lnTo>
                      <a:pt x="362" y="112"/>
                    </a:lnTo>
                    <a:lnTo>
                      <a:pt x="338" y="100"/>
                    </a:lnTo>
                    <a:lnTo>
                      <a:pt x="316" y="92"/>
                    </a:lnTo>
                    <a:lnTo>
                      <a:pt x="290" y="86"/>
                    </a:lnTo>
                    <a:lnTo>
                      <a:pt x="264" y="84"/>
                    </a:lnTo>
                    <a:lnTo>
                      <a:pt x="264" y="84"/>
                    </a:lnTo>
                    <a:lnTo>
                      <a:pt x="246" y="84"/>
                    </a:lnTo>
                    <a:lnTo>
                      <a:pt x="228" y="86"/>
                    </a:lnTo>
                    <a:lnTo>
                      <a:pt x="212" y="90"/>
                    </a:lnTo>
                    <a:lnTo>
                      <a:pt x="194" y="96"/>
                    </a:lnTo>
                    <a:lnTo>
                      <a:pt x="194" y="96"/>
                    </a:lnTo>
                    <a:lnTo>
                      <a:pt x="180" y="104"/>
                    </a:lnTo>
                    <a:lnTo>
                      <a:pt x="180" y="104"/>
                    </a:lnTo>
                    <a:lnTo>
                      <a:pt x="156" y="122"/>
                    </a:lnTo>
                    <a:lnTo>
                      <a:pt x="132" y="144"/>
                    </a:lnTo>
                    <a:lnTo>
                      <a:pt x="132" y="144"/>
                    </a:lnTo>
                    <a:lnTo>
                      <a:pt x="120" y="158"/>
                    </a:lnTo>
                    <a:lnTo>
                      <a:pt x="110" y="174"/>
                    </a:lnTo>
                    <a:lnTo>
                      <a:pt x="104" y="190"/>
                    </a:lnTo>
                    <a:lnTo>
                      <a:pt x="98" y="206"/>
                    </a:lnTo>
                    <a:lnTo>
                      <a:pt x="98" y="206"/>
                    </a:lnTo>
                    <a:lnTo>
                      <a:pt x="96" y="214"/>
                    </a:lnTo>
                    <a:lnTo>
                      <a:pt x="96" y="214"/>
                    </a:lnTo>
                    <a:lnTo>
                      <a:pt x="90" y="228"/>
                    </a:lnTo>
                    <a:lnTo>
                      <a:pt x="82" y="244"/>
                    </a:lnTo>
                    <a:lnTo>
                      <a:pt x="74" y="256"/>
                    </a:lnTo>
                    <a:lnTo>
                      <a:pt x="64" y="266"/>
                    </a:lnTo>
                    <a:lnTo>
                      <a:pt x="64" y="266"/>
                    </a:lnTo>
                    <a:lnTo>
                      <a:pt x="62" y="268"/>
                    </a:lnTo>
                    <a:lnTo>
                      <a:pt x="58" y="270"/>
                    </a:lnTo>
                    <a:lnTo>
                      <a:pt x="54" y="274"/>
                    </a:lnTo>
                    <a:lnTo>
                      <a:pt x="52" y="276"/>
                    </a:lnTo>
                    <a:lnTo>
                      <a:pt x="52" y="276"/>
                    </a:lnTo>
                    <a:lnTo>
                      <a:pt x="50" y="278"/>
                    </a:lnTo>
                    <a:lnTo>
                      <a:pt x="46" y="280"/>
                    </a:lnTo>
                    <a:lnTo>
                      <a:pt x="36" y="282"/>
                    </a:lnTo>
                  </a:path>
                </a:pathLst>
              </a:custGeom>
              <a:noFill/>
              <a:ln>
                <a:noFill/>
              </a:ln>
            </p:spPr>
            <p:txBody>
              <a:bodyPr vert="horz" wrap="square" lIns="91440" tIns="45720" rIns="91440" bIns="45720" numCol="1" anchor="t" anchorCtr="0" compatLnSpc="1"/>
              <a:lstStyle/>
              <a:p>
                <a:endParaRPr lang="zh-CN" altLang="en-US"/>
              </a:p>
            </p:txBody>
          </p:sp>
          <p:sp>
            <p:nvSpPr>
              <p:cNvPr id="877" name="Freeform 256"/>
              <p:cNvSpPr/>
              <p:nvPr/>
            </p:nvSpPr>
            <p:spPr bwMode="auto">
              <a:xfrm>
                <a:off x="2625" y="3273"/>
                <a:ext cx="530" cy="286"/>
              </a:xfrm>
              <a:custGeom>
                <a:avLst/>
                <a:gdLst>
                  <a:gd name="T0" fmla="*/ 266 w 530"/>
                  <a:gd name="T1" fmla="*/ 0 h 286"/>
                  <a:gd name="T2" fmla="*/ 208 w 530"/>
                  <a:gd name="T3" fmla="*/ 8 h 286"/>
                  <a:gd name="T4" fmla="*/ 154 w 530"/>
                  <a:gd name="T5" fmla="*/ 24 h 286"/>
                  <a:gd name="T6" fmla="*/ 134 w 530"/>
                  <a:gd name="T7" fmla="*/ 32 h 286"/>
                  <a:gd name="T8" fmla="*/ 102 w 530"/>
                  <a:gd name="T9" fmla="*/ 54 h 286"/>
                  <a:gd name="T10" fmla="*/ 70 w 530"/>
                  <a:gd name="T11" fmla="*/ 80 h 286"/>
                  <a:gd name="T12" fmla="*/ 46 w 530"/>
                  <a:gd name="T13" fmla="*/ 114 h 286"/>
                  <a:gd name="T14" fmla="*/ 34 w 530"/>
                  <a:gd name="T15" fmla="*/ 132 h 286"/>
                  <a:gd name="T16" fmla="*/ 12 w 530"/>
                  <a:gd name="T17" fmla="*/ 184 h 286"/>
                  <a:gd name="T18" fmla="*/ 0 w 530"/>
                  <a:gd name="T19" fmla="*/ 240 h 286"/>
                  <a:gd name="T20" fmla="*/ 2 w 530"/>
                  <a:gd name="T21" fmla="*/ 254 h 286"/>
                  <a:gd name="T22" fmla="*/ 10 w 530"/>
                  <a:gd name="T23" fmla="*/ 274 h 286"/>
                  <a:gd name="T24" fmla="*/ 18 w 530"/>
                  <a:gd name="T25" fmla="*/ 280 h 286"/>
                  <a:gd name="T26" fmla="*/ 26 w 530"/>
                  <a:gd name="T27" fmla="*/ 282 h 286"/>
                  <a:gd name="T28" fmla="*/ 38 w 530"/>
                  <a:gd name="T29" fmla="*/ 286 h 286"/>
                  <a:gd name="T30" fmla="*/ 52 w 530"/>
                  <a:gd name="T31" fmla="*/ 280 h 286"/>
                  <a:gd name="T32" fmla="*/ 54 w 530"/>
                  <a:gd name="T33" fmla="*/ 280 h 286"/>
                  <a:gd name="T34" fmla="*/ 60 w 530"/>
                  <a:gd name="T35" fmla="*/ 274 h 286"/>
                  <a:gd name="T36" fmla="*/ 66 w 530"/>
                  <a:gd name="T37" fmla="*/ 268 h 286"/>
                  <a:gd name="T38" fmla="*/ 76 w 530"/>
                  <a:gd name="T39" fmla="*/ 258 h 286"/>
                  <a:gd name="T40" fmla="*/ 94 w 530"/>
                  <a:gd name="T41" fmla="*/ 232 h 286"/>
                  <a:gd name="T42" fmla="*/ 98 w 530"/>
                  <a:gd name="T43" fmla="*/ 216 h 286"/>
                  <a:gd name="T44" fmla="*/ 100 w 530"/>
                  <a:gd name="T45" fmla="*/ 208 h 286"/>
                  <a:gd name="T46" fmla="*/ 112 w 530"/>
                  <a:gd name="T47" fmla="*/ 176 h 286"/>
                  <a:gd name="T48" fmla="*/ 134 w 530"/>
                  <a:gd name="T49" fmla="*/ 146 h 286"/>
                  <a:gd name="T50" fmla="*/ 158 w 530"/>
                  <a:gd name="T51" fmla="*/ 124 h 286"/>
                  <a:gd name="T52" fmla="*/ 184 w 530"/>
                  <a:gd name="T53" fmla="*/ 106 h 286"/>
                  <a:gd name="T54" fmla="*/ 196 w 530"/>
                  <a:gd name="T55" fmla="*/ 98 h 286"/>
                  <a:gd name="T56" fmla="*/ 214 w 530"/>
                  <a:gd name="T57" fmla="*/ 92 h 286"/>
                  <a:gd name="T58" fmla="*/ 248 w 530"/>
                  <a:gd name="T59" fmla="*/ 88 h 286"/>
                  <a:gd name="T60" fmla="*/ 266 w 530"/>
                  <a:gd name="T61" fmla="*/ 88 h 286"/>
                  <a:gd name="T62" fmla="*/ 318 w 530"/>
                  <a:gd name="T63" fmla="*/ 94 h 286"/>
                  <a:gd name="T64" fmla="*/ 364 w 530"/>
                  <a:gd name="T65" fmla="*/ 116 h 286"/>
                  <a:gd name="T66" fmla="*/ 374 w 530"/>
                  <a:gd name="T67" fmla="*/ 124 h 286"/>
                  <a:gd name="T68" fmla="*/ 400 w 530"/>
                  <a:gd name="T69" fmla="*/ 154 h 286"/>
                  <a:gd name="T70" fmla="*/ 416 w 530"/>
                  <a:gd name="T71" fmla="*/ 180 h 286"/>
                  <a:gd name="T72" fmla="*/ 430 w 530"/>
                  <a:gd name="T73" fmla="*/ 206 h 286"/>
                  <a:gd name="T74" fmla="*/ 430 w 530"/>
                  <a:gd name="T75" fmla="*/ 210 h 286"/>
                  <a:gd name="T76" fmla="*/ 430 w 530"/>
                  <a:gd name="T77" fmla="*/ 214 h 286"/>
                  <a:gd name="T78" fmla="*/ 446 w 530"/>
                  <a:gd name="T79" fmla="*/ 244 h 286"/>
                  <a:gd name="T80" fmla="*/ 464 w 530"/>
                  <a:gd name="T81" fmla="*/ 268 h 286"/>
                  <a:gd name="T82" fmla="*/ 466 w 530"/>
                  <a:gd name="T83" fmla="*/ 270 h 286"/>
                  <a:gd name="T84" fmla="*/ 474 w 530"/>
                  <a:gd name="T85" fmla="*/ 276 h 286"/>
                  <a:gd name="T86" fmla="*/ 476 w 530"/>
                  <a:gd name="T87" fmla="*/ 280 h 286"/>
                  <a:gd name="T88" fmla="*/ 486 w 530"/>
                  <a:gd name="T89" fmla="*/ 282 h 286"/>
                  <a:gd name="T90" fmla="*/ 496 w 530"/>
                  <a:gd name="T91" fmla="*/ 286 h 286"/>
                  <a:gd name="T92" fmla="*/ 512 w 530"/>
                  <a:gd name="T93" fmla="*/ 280 h 286"/>
                  <a:gd name="T94" fmla="*/ 514 w 530"/>
                  <a:gd name="T95" fmla="*/ 280 h 286"/>
                  <a:gd name="T96" fmla="*/ 522 w 530"/>
                  <a:gd name="T97" fmla="*/ 272 h 286"/>
                  <a:gd name="T98" fmla="*/ 526 w 530"/>
                  <a:gd name="T99" fmla="*/ 266 h 286"/>
                  <a:gd name="T100" fmla="*/ 530 w 530"/>
                  <a:gd name="T101" fmla="*/ 248 h 286"/>
                  <a:gd name="T102" fmla="*/ 530 w 530"/>
                  <a:gd name="T103" fmla="*/ 238 h 286"/>
                  <a:gd name="T104" fmla="*/ 522 w 530"/>
                  <a:gd name="T105" fmla="*/ 190 h 286"/>
                  <a:gd name="T106" fmla="*/ 504 w 530"/>
                  <a:gd name="T107" fmla="*/ 146 h 286"/>
                  <a:gd name="T108" fmla="*/ 478 w 530"/>
                  <a:gd name="T109" fmla="*/ 104 h 286"/>
                  <a:gd name="T110" fmla="*/ 444 w 530"/>
                  <a:gd name="T111" fmla="*/ 68 h 286"/>
                  <a:gd name="T112" fmla="*/ 426 w 530"/>
                  <a:gd name="T113" fmla="*/ 52 h 286"/>
                  <a:gd name="T114" fmla="*/ 384 w 530"/>
                  <a:gd name="T115" fmla="*/ 28 h 286"/>
                  <a:gd name="T116" fmla="*/ 338 w 530"/>
                  <a:gd name="T117" fmla="*/ 10 h 286"/>
                  <a:gd name="T118" fmla="*/ 290 w 530"/>
                  <a:gd name="T119" fmla="*/ 2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0" h="286">
                    <a:moveTo>
                      <a:pt x="266" y="0"/>
                    </a:moveTo>
                    <a:lnTo>
                      <a:pt x="266" y="0"/>
                    </a:lnTo>
                    <a:lnTo>
                      <a:pt x="236" y="2"/>
                    </a:lnTo>
                    <a:lnTo>
                      <a:pt x="208" y="8"/>
                    </a:lnTo>
                    <a:lnTo>
                      <a:pt x="180" y="14"/>
                    </a:lnTo>
                    <a:lnTo>
                      <a:pt x="154" y="24"/>
                    </a:lnTo>
                    <a:lnTo>
                      <a:pt x="154" y="24"/>
                    </a:lnTo>
                    <a:lnTo>
                      <a:pt x="134" y="32"/>
                    </a:lnTo>
                    <a:lnTo>
                      <a:pt x="118" y="42"/>
                    </a:lnTo>
                    <a:lnTo>
                      <a:pt x="102" y="54"/>
                    </a:lnTo>
                    <a:lnTo>
                      <a:pt x="86" y="66"/>
                    </a:lnTo>
                    <a:lnTo>
                      <a:pt x="70" y="80"/>
                    </a:lnTo>
                    <a:lnTo>
                      <a:pt x="58" y="96"/>
                    </a:lnTo>
                    <a:lnTo>
                      <a:pt x="46" y="114"/>
                    </a:lnTo>
                    <a:lnTo>
                      <a:pt x="34" y="132"/>
                    </a:lnTo>
                    <a:lnTo>
                      <a:pt x="34" y="132"/>
                    </a:lnTo>
                    <a:lnTo>
                      <a:pt x="22" y="158"/>
                    </a:lnTo>
                    <a:lnTo>
                      <a:pt x="12" y="184"/>
                    </a:lnTo>
                    <a:lnTo>
                      <a:pt x="4" y="212"/>
                    </a:lnTo>
                    <a:lnTo>
                      <a:pt x="0" y="240"/>
                    </a:lnTo>
                    <a:lnTo>
                      <a:pt x="0" y="240"/>
                    </a:lnTo>
                    <a:lnTo>
                      <a:pt x="2" y="254"/>
                    </a:lnTo>
                    <a:lnTo>
                      <a:pt x="4" y="264"/>
                    </a:lnTo>
                    <a:lnTo>
                      <a:pt x="10" y="274"/>
                    </a:lnTo>
                    <a:lnTo>
                      <a:pt x="18" y="280"/>
                    </a:lnTo>
                    <a:lnTo>
                      <a:pt x="18" y="280"/>
                    </a:lnTo>
                    <a:lnTo>
                      <a:pt x="20" y="280"/>
                    </a:lnTo>
                    <a:lnTo>
                      <a:pt x="26" y="282"/>
                    </a:lnTo>
                    <a:lnTo>
                      <a:pt x="38" y="286"/>
                    </a:lnTo>
                    <a:lnTo>
                      <a:pt x="38" y="286"/>
                    </a:lnTo>
                    <a:lnTo>
                      <a:pt x="48" y="282"/>
                    </a:lnTo>
                    <a:lnTo>
                      <a:pt x="52" y="280"/>
                    </a:lnTo>
                    <a:lnTo>
                      <a:pt x="54" y="280"/>
                    </a:lnTo>
                    <a:lnTo>
                      <a:pt x="54" y="280"/>
                    </a:lnTo>
                    <a:lnTo>
                      <a:pt x="56" y="276"/>
                    </a:lnTo>
                    <a:lnTo>
                      <a:pt x="60" y="274"/>
                    </a:lnTo>
                    <a:lnTo>
                      <a:pt x="64" y="270"/>
                    </a:lnTo>
                    <a:lnTo>
                      <a:pt x="66" y="268"/>
                    </a:lnTo>
                    <a:lnTo>
                      <a:pt x="66" y="268"/>
                    </a:lnTo>
                    <a:lnTo>
                      <a:pt x="76" y="258"/>
                    </a:lnTo>
                    <a:lnTo>
                      <a:pt x="86" y="246"/>
                    </a:lnTo>
                    <a:lnTo>
                      <a:pt x="94" y="232"/>
                    </a:lnTo>
                    <a:lnTo>
                      <a:pt x="98" y="216"/>
                    </a:lnTo>
                    <a:lnTo>
                      <a:pt x="98" y="216"/>
                    </a:lnTo>
                    <a:lnTo>
                      <a:pt x="100" y="208"/>
                    </a:lnTo>
                    <a:lnTo>
                      <a:pt x="100" y="208"/>
                    </a:lnTo>
                    <a:lnTo>
                      <a:pt x="106" y="192"/>
                    </a:lnTo>
                    <a:lnTo>
                      <a:pt x="112" y="176"/>
                    </a:lnTo>
                    <a:lnTo>
                      <a:pt x="122" y="162"/>
                    </a:lnTo>
                    <a:lnTo>
                      <a:pt x="134" y="146"/>
                    </a:lnTo>
                    <a:lnTo>
                      <a:pt x="134" y="146"/>
                    </a:lnTo>
                    <a:lnTo>
                      <a:pt x="158" y="124"/>
                    </a:lnTo>
                    <a:lnTo>
                      <a:pt x="184" y="106"/>
                    </a:lnTo>
                    <a:lnTo>
                      <a:pt x="184" y="106"/>
                    </a:lnTo>
                    <a:lnTo>
                      <a:pt x="190" y="102"/>
                    </a:lnTo>
                    <a:lnTo>
                      <a:pt x="196" y="98"/>
                    </a:lnTo>
                    <a:lnTo>
                      <a:pt x="196" y="98"/>
                    </a:lnTo>
                    <a:lnTo>
                      <a:pt x="214" y="92"/>
                    </a:lnTo>
                    <a:lnTo>
                      <a:pt x="230" y="90"/>
                    </a:lnTo>
                    <a:lnTo>
                      <a:pt x="248" y="88"/>
                    </a:lnTo>
                    <a:lnTo>
                      <a:pt x="266" y="88"/>
                    </a:lnTo>
                    <a:lnTo>
                      <a:pt x="266" y="88"/>
                    </a:lnTo>
                    <a:lnTo>
                      <a:pt x="292" y="88"/>
                    </a:lnTo>
                    <a:lnTo>
                      <a:pt x="318" y="94"/>
                    </a:lnTo>
                    <a:lnTo>
                      <a:pt x="340" y="102"/>
                    </a:lnTo>
                    <a:lnTo>
                      <a:pt x="364" y="116"/>
                    </a:lnTo>
                    <a:lnTo>
                      <a:pt x="364" y="116"/>
                    </a:lnTo>
                    <a:lnTo>
                      <a:pt x="374" y="124"/>
                    </a:lnTo>
                    <a:lnTo>
                      <a:pt x="384" y="134"/>
                    </a:lnTo>
                    <a:lnTo>
                      <a:pt x="400" y="154"/>
                    </a:lnTo>
                    <a:lnTo>
                      <a:pt x="400" y="154"/>
                    </a:lnTo>
                    <a:lnTo>
                      <a:pt x="416" y="180"/>
                    </a:lnTo>
                    <a:lnTo>
                      <a:pt x="424" y="192"/>
                    </a:lnTo>
                    <a:lnTo>
                      <a:pt x="430" y="206"/>
                    </a:lnTo>
                    <a:lnTo>
                      <a:pt x="430" y="206"/>
                    </a:lnTo>
                    <a:lnTo>
                      <a:pt x="430" y="210"/>
                    </a:lnTo>
                    <a:lnTo>
                      <a:pt x="430" y="214"/>
                    </a:lnTo>
                    <a:lnTo>
                      <a:pt x="430" y="214"/>
                    </a:lnTo>
                    <a:lnTo>
                      <a:pt x="438" y="230"/>
                    </a:lnTo>
                    <a:lnTo>
                      <a:pt x="446" y="244"/>
                    </a:lnTo>
                    <a:lnTo>
                      <a:pt x="456" y="258"/>
                    </a:lnTo>
                    <a:lnTo>
                      <a:pt x="464" y="268"/>
                    </a:lnTo>
                    <a:lnTo>
                      <a:pt x="464" y="268"/>
                    </a:lnTo>
                    <a:lnTo>
                      <a:pt x="466" y="270"/>
                    </a:lnTo>
                    <a:lnTo>
                      <a:pt x="470" y="274"/>
                    </a:lnTo>
                    <a:lnTo>
                      <a:pt x="474" y="276"/>
                    </a:lnTo>
                    <a:lnTo>
                      <a:pt x="476" y="280"/>
                    </a:lnTo>
                    <a:lnTo>
                      <a:pt x="476" y="280"/>
                    </a:lnTo>
                    <a:lnTo>
                      <a:pt x="480" y="280"/>
                    </a:lnTo>
                    <a:lnTo>
                      <a:pt x="486" y="282"/>
                    </a:lnTo>
                    <a:lnTo>
                      <a:pt x="496" y="286"/>
                    </a:lnTo>
                    <a:lnTo>
                      <a:pt x="496" y="286"/>
                    </a:lnTo>
                    <a:lnTo>
                      <a:pt x="506" y="282"/>
                    </a:lnTo>
                    <a:lnTo>
                      <a:pt x="512" y="280"/>
                    </a:lnTo>
                    <a:lnTo>
                      <a:pt x="514" y="280"/>
                    </a:lnTo>
                    <a:lnTo>
                      <a:pt x="514" y="280"/>
                    </a:lnTo>
                    <a:lnTo>
                      <a:pt x="518" y="278"/>
                    </a:lnTo>
                    <a:lnTo>
                      <a:pt x="522" y="272"/>
                    </a:lnTo>
                    <a:lnTo>
                      <a:pt x="522" y="272"/>
                    </a:lnTo>
                    <a:lnTo>
                      <a:pt x="526" y="266"/>
                    </a:lnTo>
                    <a:lnTo>
                      <a:pt x="530" y="258"/>
                    </a:lnTo>
                    <a:lnTo>
                      <a:pt x="530" y="248"/>
                    </a:lnTo>
                    <a:lnTo>
                      <a:pt x="530" y="238"/>
                    </a:lnTo>
                    <a:lnTo>
                      <a:pt x="530" y="238"/>
                    </a:lnTo>
                    <a:lnTo>
                      <a:pt x="528" y="212"/>
                    </a:lnTo>
                    <a:lnTo>
                      <a:pt x="522" y="190"/>
                    </a:lnTo>
                    <a:lnTo>
                      <a:pt x="514" y="166"/>
                    </a:lnTo>
                    <a:lnTo>
                      <a:pt x="504" y="146"/>
                    </a:lnTo>
                    <a:lnTo>
                      <a:pt x="494" y="124"/>
                    </a:lnTo>
                    <a:lnTo>
                      <a:pt x="478" y="104"/>
                    </a:lnTo>
                    <a:lnTo>
                      <a:pt x="462" y="86"/>
                    </a:lnTo>
                    <a:lnTo>
                      <a:pt x="444" y="68"/>
                    </a:lnTo>
                    <a:lnTo>
                      <a:pt x="444" y="68"/>
                    </a:lnTo>
                    <a:lnTo>
                      <a:pt x="426" y="52"/>
                    </a:lnTo>
                    <a:lnTo>
                      <a:pt x="406" y="38"/>
                    </a:lnTo>
                    <a:lnTo>
                      <a:pt x="384" y="28"/>
                    </a:lnTo>
                    <a:lnTo>
                      <a:pt x="362" y="18"/>
                    </a:lnTo>
                    <a:lnTo>
                      <a:pt x="338" y="10"/>
                    </a:lnTo>
                    <a:lnTo>
                      <a:pt x="314" y="6"/>
                    </a:lnTo>
                    <a:lnTo>
                      <a:pt x="290" y="2"/>
                    </a:lnTo>
                    <a:lnTo>
                      <a:pt x="266" y="0"/>
                    </a:lnTo>
                  </a:path>
                </a:pathLst>
              </a:custGeom>
              <a:noFill/>
              <a:ln>
                <a:noFill/>
              </a:ln>
            </p:spPr>
            <p:txBody>
              <a:bodyPr vert="horz" wrap="square" lIns="91440" tIns="45720" rIns="91440" bIns="45720" numCol="1" anchor="t" anchorCtr="0" compatLnSpc="1"/>
              <a:lstStyle/>
              <a:p>
                <a:endParaRPr lang="zh-CN" altLang="en-US"/>
              </a:p>
            </p:txBody>
          </p:sp>
          <p:sp>
            <p:nvSpPr>
              <p:cNvPr id="878" name="Freeform 257"/>
              <p:cNvSpPr>
                <a:spLocks noEditPoints="1"/>
              </p:cNvSpPr>
              <p:nvPr/>
            </p:nvSpPr>
            <p:spPr bwMode="auto">
              <a:xfrm>
                <a:off x="2627" y="3275"/>
                <a:ext cx="528" cy="282"/>
              </a:xfrm>
              <a:custGeom>
                <a:avLst/>
                <a:gdLst>
                  <a:gd name="T0" fmla="*/ 18 w 528"/>
                  <a:gd name="T1" fmla="*/ 278 h 282"/>
                  <a:gd name="T2" fmla="*/ 4 w 528"/>
                  <a:gd name="T3" fmla="*/ 262 h 282"/>
                  <a:gd name="T4" fmla="*/ 4 w 528"/>
                  <a:gd name="T5" fmla="*/ 210 h 282"/>
                  <a:gd name="T6" fmla="*/ 32 w 528"/>
                  <a:gd name="T7" fmla="*/ 132 h 282"/>
                  <a:gd name="T8" fmla="*/ 84 w 528"/>
                  <a:gd name="T9" fmla="*/ 66 h 282"/>
                  <a:gd name="T10" fmla="*/ 152 w 528"/>
                  <a:gd name="T11" fmla="*/ 22 h 282"/>
                  <a:gd name="T12" fmla="*/ 234 w 528"/>
                  <a:gd name="T13" fmla="*/ 2 h 282"/>
                  <a:gd name="T14" fmla="*/ 312 w 528"/>
                  <a:gd name="T15" fmla="*/ 4 h 282"/>
                  <a:gd name="T16" fmla="*/ 402 w 528"/>
                  <a:gd name="T17" fmla="*/ 38 h 282"/>
                  <a:gd name="T18" fmla="*/ 460 w 528"/>
                  <a:gd name="T19" fmla="*/ 84 h 282"/>
                  <a:gd name="T20" fmla="*/ 512 w 528"/>
                  <a:gd name="T21" fmla="*/ 164 h 282"/>
                  <a:gd name="T22" fmla="*/ 528 w 528"/>
                  <a:gd name="T23" fmla="*/ 234 h 282"/>
                  <a:gd name="T24" fmla="*/ 520 w 528"/>
                  <a:gd name="T25" fmla="*/ 268 h 282"/>
                  <a:gd name="T26" fmla="*/ 512 w 528"/>
                  <a:gd name="T27" fmla="*/ 276 h 282"/>
                  <a:gd name="T28" fmla="*/ 494 w 528"/>
                  <a:gd name="T29" fmla="*/ 282 h 282"/>
                  <a:gd name="T30" fmla="*/ 474 w 528"/>
                  <a:gd name="T31" fmla="*/ 276 h 282"/>
                  <a:gd name="T32" fmla="*/ 464 w 528"/>
                  <a:gd name="T33" fmla="*/ 264 h 282"/>
                  <a:gd name="T34" fmla="*/ 436 w 528"/>
                  <a:gd name="T35" fmla="*/ 226 h 282"/>
                  <a:gd name="T36" fmla="*/ 428 w 528"/>
                  <a:gd name="T37" fmla="*/ 202 h 282"/>
                  <a:gd name="T38" fmla="*/ 398 w 528"/>
                  <a:gd name="T39" fmla="*/ 152 h 282"/>
                  <a:gd name="T40" fmla="*/ 362 w 528"/>
                  <a:gd name="T41" fmla="*/ 112 h 282"/>
                  <a:gd name="T42" fmla="*/ 290 w 528"/>
                  <a:gd name="T43" fmla="*/ 86 h 282"/>
                  <a:gd name="T44" fmla="*/ 228 w 528"/>
                  <a:gd name="T45" fmla="*/ 86 h 282"/>
                  <a:gd name="T46" fmla="*/ 180 w 528"/>
                  <a:gd name="T47" fmla="*/ 102 h 282"/>
                  <a:gd name="T48" fmla="*/ 132 w 528"/>
                  <a:gd name="T49" fmla="*/ 142 h 282"/>
                  <a:gd name="T50" fmla="*/ 98 w 528"/>
                  <a:gd name="T51" fmla="*/ 204 h 282"/>
                  <a:gd name="T52" fmla="*/ 90 w 528"/>
                  <a:gd name="T53" fmla="*/ 228 h 282"/>
                  <a:gd name="T54" fmla="*/ 64 w 528"/>
                  <a:gd name="T55" fmla="*/ 264 h 282"/>
                  <a:gd name="T56" fmla="*/ 52 w 528"/>
                  <a:gd name="T57" fmla="*/ 276 h 282"/>
                  <a:gd name="T58" fmla="*/ 36 w 528"/>
                  <a:gd name="T59" fmla="*/ 282 h 282"/>
                  <a:gd name="T60" fmla="*/ 206 w 528"/>
                  <a:gd name="T61" fmla="*/ 6 h 282"/>
                  <a:gd name="T62" fmla="*/ 134 w 528"/>
                  <a:gd name="T63" fmla="*/ 30 h 282"/>
                  <a:gd name="T64" fmla="*/ 70 w 528"/>
                  <a:gd name="T65" fmla="*/ 80 h 282"/>
                  <a:gd name="T66" fmla="*/ 32 w 528"/>
                  <a:gd name="T67" fmla="*/ 130 h 282"/>
                  <a:gd name="T68" fmla="*/ 0 w 528"/>
                  <a:gd name="T69" fmla="*/ 238 h 282"/>
                  <a:gd name="T70" fmla="*/ 8 w 528"/>
                  <a:gd name="T71" fmla="*/ 270 h 282"/>
                  <a:gd name="T72" fmla="*/ 24 w 528"/>
                  <a:gd name="T73" fmla="*/ 280 h 282"/>
                  <a:gd name="T74" fmla="*/ 50 w 528"/>
                  <a:gd name="T75" fmla="*/ 278 h 282"/>
                  <a:gd name="T76" fmla="*/ 58 w 528"/>
                  <a:gd name="T77" fmla="*/ 270 h 282"/>
                  <a:gd name="T78" fmla="*/ 74 w 528"/>
                  <a:gd name="T79" fmla="*/ 256 h 282"/>
                  <a:gd name="T80" fmla="*/ 96 w 528"/>
                  <a:gd name="T81" fmla="*/ 214 h 282"/>
                  <a:gd name="T82" fmla="*/ 110 w 528"/>
                  <a:gd name="T83" fmla="*/ 174 h 282"/>
                  <a:gd name="T84" fmla="*/ 156 w 528"/>
                  <a:gd name="T85" fmla="*/ 122 h 282"/>
                  <a:gd name="T86" fmla="*/ 194 w 528"/>
                  <a:gd name="T87" fmla="*/ 96 h 282"/>
                  <a:gd name="T88" fmla="*/ 264 w 528"/>
                  <a:gd name="T89" fmla="*/ 84 h 282"/>
                  <a:gd name="T90" fmla="*/ 338 w 528"/>
                  <a:gd name="T91" fmla="*/ 100 h 282"/>
                  <a:gd name="T92" fmla="*/ 382 w 528"/>
                  <a:gd name="T93" fmla="*/ 130 h 282"/>
                  <a:gd name="T94" fmla="*/ 422 w 528"/>
                  <a:gd name="T95" fmla="*/ 190 h 282"/>
                  <a:gd name="T96" fmla="*/ 428 w 528"/>
                  <a:gd name="T97" fmla="*/ 212 h 282"/>
                  <a:gd name="T98" fmla="*/ 454 w 528"/>
                  <a:gd name="T99" fmla="*/ 254 h 282"/>
                  <a:gd name="T100" fmla="*/ 468 w 528"/>
                  <a:gd name="T101" fmla="*/ 270 h 282"/>
                  <a:gd name="T102" fmla="*/ 478 w 528"/>
                  <a:gd name="T103" fmla="*/ 278 h 282"/>
                  <a:gd name="T104" fmla="*/ 504 w 528"/>
                  <a:gd name="T105" fmla="*/ 280 h 282"/>
                  <a:gd name="T106" fmla="*/ 516 w 528"/>
                  <a:gd name="T107" fmla="*/ 276 h 282"/>
                  <a:gd name="T108" fmla="*/ 526 w 528"/>
                  <a:gd name="T109" fmla="*/ 254 h 282"/>
                  <a:gd name="T110" fmla="*/ 524 w 528"/>
                  <a:gd name="T111" fmla="*/ 210 h 282"/>
                  <a:gd name="T112" fmla="*/ 490 w 528"/>
                  <a:gd name="T113" fmla="*/ 122 h 282"/>
                  <a:gd name="T114" fmla="*/ 442 w 528"/>
                  <a:gd name="T115" fmla="*/ 66 h 282"/>
                  <a:gd name="T116" fmla="*/ 360 w 528"/>
                  <a:gd name="T117" fmla="*/ 16 h 282"/>
                  <a:gd name="T118" fmla="*/ 264 w 528"/>
                  <a:gd name="T11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8" h="282">
                    <a:moveTo>
                      <a:pt x="36" y="282"/>
                    </a:moveTo>
                    <a:lnTo>
                      <a:pt x="36" y="282"/>
                    </a:lnTo>
                    <a:lnTo>
                      <a:pt x="24" y="280"/>
                    </a:lnTo>
                    <a:lnTo>
                      <a:pt x="18" y="278"/>
                    </a:lnTo>
                    <a:lnTo>
                      <a:pt x="16" y="276"/>
                    </a:lnTo>
                    <a:lnTo>
                      <a:pt x="16" y="276"/>
                    </a:lnTo>
                    <a:lnTo>
                      <a:pt x="8" y="270"/>
                    </a:lnTo>
                    <a:lnTo>
                      <a:pt x="4" y="262"/>
                    </a:lnTo>
                    <a:lnTo>
                      <a:pt x="0" y="250"/>
                    </a:lnTo>
                    <a:lnTo>
                      <a:pt x="0" y="238"/>
                    </a:lnTo>
                    <a:lnTo>
                      <a:pt x="0" y="238"/>
                    </a:lnTo>
                    <a:lnTo>
                      <a:pt x="4" y="210"/>
                    </a:lnTo>
                    <a:lnTo>
                      <a:pt x="10" y="182"/>
                    </a:lnTo>
                    <a:lnTo>
                      <a:pt x="20" y="156"/>
                    </a:lnTo>
                    <a:lnTo>
                      <a:pt x="32" y="132"/>
                    </a:lnTo>
                    <a:lnTo>
                      <a:pt x="32" y="132"/>
                    </a:lnTo>
                    <a:lnTo>
                      <a:pt x="44" y="112"/>
                    </a:lnTo>
                    <a:lnTo>
                      <a:pt x="56" y="96"/>
                    </a:lnTo>
                    <a:lnTo>
                      <a:pt x="70" y="80"/>
                    </a:lnTo>
                    <a:lnTo>
                      <a:pt x="84" y="66"/>
                    </a:lnTo>
                    <a:lnTo>
                      <a:pt x="100" y="52"/>
                    </a:lnTo>
                    <a:lnTo>
                      <a:pt x="116" y="40"/>
                    </a:lnTo>
                    <a:lnTo>
                      <a:pt x="134" y="32"/>
                    </a:lnTo>
                    <a:lnTo>
                      <a:pt x="152" y="22"/>
                    </a:lnTo>
                    <a:lnTo>
                      <a:pt x="152" y="22"/>
                    </a:lnTo>
                    <a:lnTo>
                      <a:pt x="178" y="14"/>
                    </a:lnTo>
                    <a:lnTo>
                      <a:pt x="206" y="6"/>
                    </a:lnTo>
                    <a:lnTo>
                      <a:pt x="234" y="2"/>
                    </a:lnTo>
                    <a:lnTo>
                      <a:pt x="264" y="0"/>
                    </a:lnTo>
                    <a:lnTo>
                      <a:pt x="264" y="0"/>
                    </a:lnTo>
                    <a:lnTo>
                      <a:pt x="288" y="0"/>
                    </a:lnTo>
                    <a:lnTo>
                      <a:pt x="312" y="4"/>
                    </a:lnTo>
                    <a:lnTo>
                      <a:pt x="336" y="10"/>
                    </a:lnTo>
                    <a:lnTo>
                      <a:pt x="360" y="18"/>
                    </a:lnTo>
                    <a:lnTo>
                      <a:pt x="382" y="26"/>
                    </a:lnTo>
                    <a:lnTo>
                      <a:pt x="402" y="38"/>
                    </a:lnTo>
                    <a:lnTo>
                      <a:pt x="422" y="52"/>
                    </a:lnTo>
                    <a:lnTo>
                      <a:pt x="442" y="66"/>
                    </a:lnTo>
                    <a:lnTo>
                      <a:pt x="442" y="66"/>
                    </a:lnTo>
                    <a:lnTo>
                      <a:pt x="460" y="84"/>
                    </a:lnTo>
                    <a:lnTo>
                      <a:pt x="476" y="102"/>
                    </a:lnTo>
                    <a:lnTo>
                      <a:pt x="490" y="122"/>
                    </a:lnTo>
                    <a:lnTo>
                      <a:pt x="502" y="144"/>
                    </a:lnTo>
                    <a:lnTo>
                      <a:pt x="512" y="164"/>
                    </a:lnTo>
                    <a:lnTo>
                      <a:pt x="518" y="188"/>
                    </a:lnTo>
                    <a:lnTo>
                      <a:pt x="524" y="210"/>
                    </a:lnTo>
                    <a:lnTo>
                      <a:pt x="528" y="234"/>
                    </a:lnTo>
                    <a:lnTo>
                      <a:pt x="528" y="234"/>
                    </a:lnTo>
                    <a:lnTo>
                      <a:pt x="528" y="244"/>
                    </a:lnTo>
                    <a:lnTo>
                      <a:pt x="526" y="254"/>
                    </a:lnTo>
                    <a:lnTo>
                      <a:pt x="524" y="262"/>
                    </a:lnTo>
                    <a:lnTo>
                      <a:pt x="520" y="268"/>
                    </a:lnTo>
                    <a:lnTo>
                      <a:pt x="520" y="268"/>
                    </a:lnTo>
                    <a:lnTo>
                      <a:pt x="516" y="274"/>
                    </a:lnTo>
                    <a:lnTo>
                      <a:pt x="512" y="276"/>
                    </a:lnTo>
                    <a:lnTo>
                      <a:pt x="512" y="276"/>
                    </a:lnTo>
                    <a:lnTo>
                      <a:pt x="510" y="278"/>
                    </a:lnTo>
                    <a:lnTo>
                      <a:pt x="504" y="280"/>
                    </a:lnTo>
                    <a:lnTo>
                      <a:pt x="494" y="282"/>
                    </a:lnTo>
                    <a:lnTo>
                      <a:pt x="494" y="282"/>
                    </a:lnTo>
                    <a:lnTo>
                      <a:pt x="484" y="280"/>
                    </a:lnTo>
                    <a:lnTo>
                      <a:pt x="478" y="278"/>
                    </a:lnTo>
                    <a:lnTo>
                      <a:pt x="474" y="276"/>
                    </a:lnTo>
                    <a:lnTo>
                      <a:pt x="474" y="276"/>
                    </a:lnTo>
                    <a:lnTo>
                      <a:pt x="472" y="274"/>
                    </a:lnTo>
                    <a:lnTo>
                      <a:pt x="470" y="270"/>
                    </a:lnTo>
                    <a:lnTo>
                      <a:pt x="466" y="268"/>
                    </a:lnTo>
                    <a:lnTo>
                      <a:pt x="464" y="264"/>
                    </a:lnTo>
                    <a:lnTo>
                      <a:pt x="464" y="264"/>
                    </a:lnTo>
                    <a:lnTo>
                      <a:pt x="454" y="254"/>
                    </a:lnTo>
                    <a:lnTo>
                      <a:pt x="444" y="240"/>
                    </a:lnTo>
                    <a:lnTo>
                      <a:pt x="436" y="226"/>
                    </a:lnTo>
                    <a:lnTo>
                      <a:pt x="428" y="210"/>
                    </a:lnTo>
                    <a:lnTo>
                      <a:pt x="428" y="210"/>
                    </a:lnTo>
                    <a:lnTo>
                      <a:pt x="428" y="206"/>
                    </a:lnTo>
                    <a:lnTo>
                      <a:pt x="428" y="202"/>
                    </a:lnTo>
                    <a:lnTo>
                      <a:pt x="428" y="202"/>
                    </a:lnTo>
                    <a:lnTo>
                      <a:pt x="422" y="188"/>
                    </a:lnTo>
                    <a:lnTo>
                      <a:pt x="414" y="176"/>
                    </a:lnTo>
                    <a:lnTo>
                      <a:pt x="398" y="152"/>
                    </a:lnTo>
                    <a:lnTo>
                      <a:pt x="398" y="152"/>
                    </a:lnTo>
                    <a:lnTo>
                      <a:pt x="382" y="130"/>
                    </a:lnTo>
                    <a:lnTo>
                      <a:pt x="372" y="120"/>
                    </a:lnTo>
                    <a:lnTo>
                      <a:pt x="362" y="112"/>
                    </a:lnTo>
                    <a:lnTo>
                      <a:pt x="362" y="112"/>
                    </a:lnTo>
                    <a:lnTo>
                      <a:pt x="338" y="100"/>
                    </a:lnTo>
                    <a:lnTo>
                      <a:pt x="316" y="90"/>
                    </a:lnTo>
                    <a:lnTo>
                      <a:pt x="290" y="86"/>
                    </a:lnTo>
                    <a:lnTo>
                      <a:pt x="264" y="84"/>
                    </a:lnTo>
                    <a:lnTo>
                      <a:pt x="264" y="84"/>
                    </a:lnTo>
                    <a:lnTo>
                      <a:pt x="246" y="84"/>
                    </a:lnTo>
                    <a:lnTo>
                      <a:pt x="228" y="86"/>
                    </a:lnTo>
                    <a:lnTo>
                      <a:pt x="212" y="90"/>
                    </a:lnTo>
                    <a:lnTo>
                      <a:pt x="194" y="94"/>
                    </a:lnTo>
                    <a:lnTo>
                      <a:pt x="194" y="94"/>
                    </a:lnTo>
                    <a:lnTo>
                      <a:pt x="180" y="102"/>
                    </a:lnTo>
                    <a:lnTo>
                      <a:pt x="180" y="102"/>
                    </a:lnTo>
                    <a:lnTo>
                      <a:pt x="156" y="122"/>
                    </a:lnTo>
                    <a:lnTo>
                      <a:pt x="132" y="142"/>
                    </a:lnTo>
                    <a:lnTo>
                      <a:pt x="132" y="142"/>
                    </a:lnTo>
                    <a:lnTo>
                      <a:pt x="120" y="158"/>
                    </a:lnTo>
                    <a:lnTo>
                      <a:pt x="110" y="174"/>
                    </a:lnTo>
                    <a:lnTo>
                      <a:pt x="102" y="188"/>
                    </a:lnTo>
                    <a:lnTo>
                      <a:pt x="98" y="204"/>
                    </a:lnTo>
                    <a:lnTo>
                      <a:pt x="98" y="204"/>
                    </a:lnTo>
                    <a:lnTo>
                      <a:pt x="96" y="212"/>
                    </a:lnTo>
                    <a:lnTo>
                      <a:pt x="96" y="212"/>
                    </a:lnTo>
                    <a:lnTo>
                      <a:pt x="90" y="228"/>
                    </a:lnTo>
                    <a:lnTo>
                      <a:pt x="82" y="242"/>
                    </a:lnTo>
                    <a:lnTo>
                      <a:pt x="74" y="254"/>
                    </a:lnTo>
                    <a:lnTo>
                      <a:pt x="64" y="264"/>
                    </a:lnTo>
                    <a:lnTo>
                      <a:pt x="64" y="264"/>
                    </a:lnTo>
                    <a:lnTo>
                      <a:pt x="62" y="268"/>
                    </a:lnTo>
                    <a:lnTo>
                      <a:pt x="58" y="270"/>
                    </a:lnTo>
                    <a:lnTo>
                      <a:pt x="54" y="274"/>
                    </a:lnTo>
                    <a:lnTo>
                      <a:pt x="52" y="276"/>
                    </a:lnTo>
                    <a:lnTo>
                      <a:pt x="52" y="276"/>
                    </a:lnTo>
                    <a:lnTo>
                      <a:pt x="50" y="278"/>
                    </a:lnTo>
                    <a:lnTo>
                      <a:pt x="46" y="280"/>
                    </a:lnTo>
                    <a:lnTo>
                      <a:pt x="36" y="282"/>
                    </a:lnTo>
                    <a:close/>
                    <a:moveTo>
                      <a:pt x="264" y="0"/>
                    </a:moveTo>
                    <a:lnTo>
                      <a:pt x="264" y="0"/>
                    </a:lnTo>
                    <a:lnTo>
                      <a:pt x="234" y="2"/>
                    </a:lnTo>
                    <a:lnTo>
                      <a:pt x="206" y="6"/>
                    </a:lnTo>
                    <a:lnTo>
                      <a:pt x="178" y="14"/>
                    </a:lnTo>
                    <a:lnTo>
                      <a:pt x="152" y="22"/>
                    </a:lnTo>
                    <a:lnTo>
                      <a:pt x="152" y="22"/>
                    </a:lnTo>
                    <a:lnTo>
                      <a:pt x="134" y="30"/>
                    </a:lnTo>
                    <a:lnTo>
                      <a:pt x="116" y="40"/>
                    </a:lnTo>
                    <a:lnTo>
                      <a:pt x="100" y="52"/>
                    </a:lnTo>
                    <a:lnTo>
                      <a:pt x="84" y="64"/>
                    </a:lnTo>
                    <a:lnTo>
                      <a:pt x="70" y="80"/>
                    </a:lnTo>
                    <a:lnTo>
                      <a:pt x="56" y="94"/>
                    </a:lnTo>
                    <a:lnTo>
                      <a:pt x="44" y="112"/>
                    </a:lnTo>
                    <a:lnTo>
                      <a:pt x="32" y="130"/>
                    </a:lnTo>
                    <a:lnTo>
                      <a:pt x="32" y="130"/>
                    </a:lnTo>
                    <a:lnTo>
                      <a:pt x="20" y="156"/>
                    </a:lnTo>
                    <a:lnTo>
                      <a:pt x="10" y="182"/>
                    </a:lnTo>
                    <a:lnTo>
                      <a:pt x="4" y="210"/>
                    </a:lnTo>
                    <a:lnTo>
                      <a:pt x="0" y="238"/>
                    </a:lnTo>
                    <a:lnTo>
                      <a:pt x="0" y="238"/>
                    </a:lnTo>
                    <a:lnTo>
                      <a:pt x="0" y="252"/>
                    </a:lnTo>
                    <a:lnTo>
                      <a:pt x="2" y="262"/>
                    </a:lnTo>
                    <a:lnTo>
                      <a:pt x="8" y="270"/>
                    </a:lnTo>
                    <a:lnTo>
                      <a:pt x="16" y="276"/>
                    </a:lnTo>
                    <a:lnTo>
                      <a:pt x="16" y="276"/>
                    </a:lnTo>
                    <a:lnTo>
                      <a:pt x="18" y="278"/>
                    </a:lnTo>
                    <a:lnTo>
                      <a:pt x="24" y="280"/>
                    </a:lnTo>
                    <a:lnTo>
                      <a:pt x="36" y="282"/>
                    </a:lnTo>
                    <a:lnTo>
                      <a:pt x="36" y="282"/>
                    </a:lnTo>
                    <a:lnTo>
                      <a:pt x="46" y="280"/>
                    </a:lnTo>
                    <a:lnTo>
                      <a:pt x="50" y="278"/>
                    </a:lnTo>
                    <a:lnTo>
                      <a:pt x="52" y="276"/>
                    </a:lnTo>
                    <a:lnTo>
                      <a:pt x="52" y="276"/>
                    </a:lnTo>
                    <a:lnTo>
                      <a:pt x="54" y="274"/>
                    </a:lnTo>
                    <a:lnTo>
                      <a:pt x="58" y="270"/>
                    </a:lnTo>
                    <a:lnTo>
                      <a:pt x="62" y="268"/>
                    </a:lnTo>
                    <a:lnTo>
                      <a:pt x="64" y="266"/>
                    </a:lnTo>
                    <a:lnTo>
                      <a:pt x="64" y="266"/>
                    </a:lnTo>
                    <a:lnTo>
                      <a:pt x="74" y="256"/>
                    </a:lnTo>
                    <a:lnTo>
                      <a:pt x="82" y="244"/>
                    </a:lnTo>
                    <a:lnTo>
                      <a:pt x="90" y="228"/>
                    </a:lnTo>
                    <a:lnTo>
                      <a:pt x="96" y="214"/>
                    </a:lnTo>
                    <a:lnTo>
                      <a:pt x="96" y="214"/>
                    </a:lnTo>
                    <a:lnTo>
                      <a:pt x="98" y="206"/>
                    </a:lnTo>
                    <a:lnTo>
                      <a:pt x="98" y="206"/>
                    </a:lnTo>
                    <a:lnTo>
                      <a:pt x="104" y="190"/>
                    </a:lnTo>
                    <a:lnTo>
                      <a:pt x="110" y="174"/>
                    </a:lnTo>
                    <a:lnTo>
                      <a:pt x="120" y="158"/>
                    </a:lnTo>
                    <a:lnTo>
                      <a:pt x="132" y="144"/>
                    </a:lnTo>
                    <a:lnTo>
                      <a:pt x="132" y="144"/>
                    </a:lnTo>
                    <a:lnTo>
                      <a:pt x="156" y="122"/>
                    </a:lnTo>
                    <a:lnTo>
                      <a:pt x="180" y="104"/>
                    </a:lnTo>
                    <a:lnTo>
                      <a:pt x="180" y="104"/>
                    </a:lnTo>
                    <a:lnTo>
                      <a:pt x="194" y="96"/>
                    </a:lnTo>
                    <a:lnTo>
                      <a:pt x="194" y="96"/>
                    </a:lnTo>
                    <a:lnTo>
                      <a:pt x="212" y="90"/>
                    </a:lnTo>
                    <a:lnTo>
                      <a:pt x="228" y="86"/>
                    </a:lnTo>
                    <a:lnTo>
                      <a:pt x="246" y="84"/>
                    </a:lnTo>
                    <a:lnTo>
                      <a:pt x="264" y="84"/>
                    </a:lnTo>
                    <a:lnTo>
                      <a:pt x="264" y="84"/>
                    </a:lnTo>
                    <a:lnTo>
                      <a:pt x="290" y="86"/>
                    </a:lnTo>
                    <a:lnTo>
                      <a:pt x="316" y="92"/>
                    </a:lnTo>
                    <a:lnTo>
                      <a:pt x="338" y="100"/>
                    </a:lnTo>
                    <a:lnTo>
                      <a:pt x="362" y="112"/>
                    </a:lnTo>
                    <a:lnTo>
                      <a:pt x="362" y="112"/>
                    </a:lnTo>
                    <a:lnTo>
                      <a:pt x="372" y="120"/>
                    </a:lnTo>
                    <a:lnTo>
                      <a:pt x="382" y="130"/>
                    </a:lnTo>
                    <a:lnTo>
                      <a:pt x="398" y="152"/>
                    </a:lnTo>
                    <a:lnTo>
                      <a:pt x="398" y="152"/>
                    </a:lnTo>
                    <a:lnTo>
                      <a:pt x="414" y="176"/>
                    </a:lnTo>
                    <a:lnTo>
                      <a:pt x="422" y="190"/>
                    </a:lnTo>
                    <a:lnTo>
                      <a:pt x="428" y="204"/>
                    </a:lnTo>
                    <a:lnTo>
                      <a:pt x="428" y="204"/>
                    </a:lnTo>
                    <a:lnTo>
                      <a:pt x="428" y="206"/>
                    </a:lnTo>
                    <a:lnTo>
                      <a:pt x="428" y="212"/>
                    </a:lnTo>
                    <a:lnTo>
                      <a:pt x="428" y="212"/>
                    </a:lnTo>
                    <a:lnTo>
                      <a:pt x="436" y="228"/>
                    </a:lnTo>
                    <a:lnTo>
                      <a:pt x="444" y="242"/>
                    </a:lnTo>
                    <a:lnTo>
                      <a:pt x="454" y="254"/>
                    </a:lnTo>
                    <a:lnTo>
                      <a:pt x="462" y="266"/>
                    </a:lnTo>
                    <a:lnTo>
                      <a:pt x="462" y="266"/>
                    </a:lnTo>
                    <a:lnTo>
                      <a:pt x="466" y="268"/>
                    </a:lnTo>
                    <a:lnTo>
                      <a:pt x="468" y="270"/>
                    </a:lnTo>
                    <a:lnTo>
                      <a:pt x="472" y="274"/>
                    </a:lnTo>
                    <a:lnTo>
                      <a:pt x="474" y="276"/>
                    </a:lnTo>
                    <a:lnTo>
                      <a:pt x="474" y="276"/>
                    </a:lnTo>
                    <a:lnTo>
                      <a:pt x="478" y="278"/>
                    </a:lnTo>
                    <a:lnTo>
                      <a:pt x="484" y="280"/>
                    </a:lnTo>
                    <a:lnTo>
                      <a:pt x="494" y="282"/>
                    </a:lnTo>
                    <a:lnTo>
                      <a:pt x="494" y="282"/>
                    </a:lnTo>
                    <a:lnTo>
                      <a:pt x="504" y="280"/>
                    </a:lnTo>
                    <a:lnTo>
                      <a:pt x="510" y="278"/>
                    </a:lnTo>
                    <a:lnTo>
                      <a:pt x="512" y="276"/>
                    </a:lnTo>
                    <a:lnTo>
                      <a:pt x="512" y="276"/>
                    </a:lnTo>
                    <a:lnTo>
                      <a:pt x="516" y="276"/>
                    </a:lnTo>
                    <a:lnTo>
                      <a:pt x="520" y="270"/>
                    </a:lnTo>
                    <a:lnTo>
                      <a:pt x="520" y="270"/>
                    </a:lnTo>
                    <a:lnTo>
                      <a:pt x="524" y="262"/>
                    </a:lnTo>
                    <a:lnTo>
                      <a:pt x="526" y="254"/>
                    </a:lnTo>
                    <a:lnTo>
                      <a:pt x="528" y="246"/>
                    </a:lnTo>
                    <a:lnTo>
                      <a:pt x="528" y="234"/>
                    </a:lnTo>
                    <a:lnTo>
                      <a:pt x="528" y="234"/>
                    </a:lnTo>
                    <a:lnTo>
                      <a:pt x="524" y="210"/>
                    </a:lnTo>
                    <a:lnTo>
                      <a:pt x="520" y="188"/>
                    </a:lnTo>
                    <a:lnTo>
                      <a:pt x="512" y="164"/>
                    </a:lnTo>
                    <a:lnTo>
                      <a:pt x="502" y="144"/>
                    </a:lnTo>
                    <a:lnTo>
                      <a:pt x="490" y="122"/>
                    </a:lnTo>
                    <a:lnTo>
                      <a:pt x="476" y="102"/>
                    </a:lnTo>
                    <a:lnTo>
                      <a:pt x="460" y="84"/>
                    </a:lnTo>
                    <a:lnTo>
                      <a:pt x="442" y="66"/>
                    </a:lnTo>
                    <a:lnTo>
                      <a:pt x="442" y="66"/>
                    </a:lnTo>
                    <a:lnTo>
                      <a:pt x="424" y="50"/>
                    </a:lnTo>
                    <a:lnTo>
                      <a:pt x="404" y="38"/>
                    </a:lnTo>
                    <a:lnTo>
                      <a:pt x="382" y="26"/>
                    </a:lnTo>
                    <a:lnTo>
                      <a:pt x="360" y="16"/>
                    </a:lnTo>
                    <a:lnTo>
                      <a:pt x="336" y="10"/>
                    </a:lnTo>
                    <a:lnTo>
                      <a:pt x="312" y="4"/>
                    </a:lnTo>
                    <a:lnTo>
                      <a:pt x="288" y="0"/>
                    </a:lnTo>
                    <a:lnTo>
                      <a:pt x="264" y="0"/>
                    </a:lnTo>
                    <a:close/>
                  </a:path>
                </a:pathLst>
              </a:custGeom>
              <a:solidFill>
                <a:srgbClr val="A7A09B"/>
              </a:solidFill>
              <a:ln>
                <a:noFill/>
              </a:ln>
            </p:spPr>
            <p:txBody>
              <a:bodyPr vert="horz" wrap="square" lIns="91440" tIns="45720" rIns="91440" bIns="45720" numCol="1" anchor="t" anchorCtr="0" compatLnSpc="1"/>
              <a:lstStyle/>
              <a:p>
                <a:endParaRPr lang="zh-CN" altLang="en-US"/>
              </a:p>
            </p:txBody>
          </p:sp>
          <p:sp>
            <p:nvSpPr>
              <p:cNvPr id="879" name="Freeform 258"/>
              <p:cNvSpPr/>
              <p:nvPr/>
            </p:nvSpPr>
            <p:spPr bwMode="auto">
              <a:xfrm>
                <a:off x="2627" y="3275"/>
                <a:ext cx="528" cy="282"/>
              </a:xfrm>
              <a:custGeom>
                <a:avLst/>
                <a:gdLst>
                  <a:gd name="T0" fmla="*/ 36 w 528"/>
                  <a:gd name="T1" fmla="*/ 282 h 282"/>
                  <a:gd name="T2" fmla="*/ 18 w 528"/>
                  <a:gd name="T3" fmla="*/ 278 h 282"/>
                  <a:gd name="T4" fmla="*/ 16 w 528"/>
                  <a:gd name="T5" fmla="*/ 276 h 282"/>
                  <a:gd name="T6" fmla="*/ 4 w 528"/>
                  <a:gd name="T7" fmla="*/ 262 h 282"/>
                  <a:gd name="T8" fmla="*/ 0 w 528"/>
                  <a:gd name="T9" fmla="*/ 238 h 282"/>
                  <a:gd name="T10" fmla="*/ 4 w 528"/>
                  <a:gd name="T11" fmla="*/ 210 h 282"/>
                  <a:gd name="T12" fmla="*/ 20 w 528"/>
                  <a:gd name="T13" fmla="*/ 156 h 282"/>
                  <a:gd name="T14" fmla="*/ 32 w 528"/>
                  <a:gd name="T15" fmla="*/ 132 h 282"/>
                  <a:gd name="T16" fmla="*/ 56 w 528"/>
                  <a:gd name="T17" fmla="*/ 96 h 282"/>
                  <a:gd name="T18" fmla="*/ 84 w 528"/>
                  <a:gd name="T19" fmla="*/ 66 h 282"/>
                  <a:gd name="T20" fmla="*/ 116 w 528"/>
                  <a:gd name="T21" fmla="*/ 40 h 282"/>
                  <a:gd name="T22" fmla="*/ 152 w 528"/>
                  <a:gd name="T23" fmla="*/ 22 h 282"/>
                  <a:gd name="T24" fmla="*/ 178 w 528"/>
                  <a:gd name="T25" fmla="*/ 14 h 282"/>
                  <a:gd name="T26" fmla="*/ 234 w 528"/>
                  <a:gd name="T27" fmla="*/ 2 h 282"/>
                  <a:gd name="T28" fmla="*/ 264 w 528"/>
                  <a:gd name="T29" fmla="*/ 0 h 282"/>
                  <a:gd name="T30" fmla="*/ 312 w 528"/>
                  <a:gd name="T31" fmla="*/ 4 h 282"/>
                  <a:gd name="T32" fmla="*/ 360 w 528"/>
                  <a:gd name="T33" fmla="*/ 18 h 282"/>
                  <a:gd name="T34" fmla="*/ 402 w 528"/>
                  <a:gd name="T35" fmla="*/ 38 h 282"/>
                  <a:gd name="T36" fmla="*/ 442 w 528"/>
                  <a:gd name="T37" fmla="*/ 66 h 282"/>
                  <a:gd name="T38" fmla="*/ 460 w 528"/>
                  <a:gd name="T39" fmla="*/ 84 h 282"/>
                  <a:gd name="T40" fmla="*/ 490 w 528"/>
                  <a:gd name="T41" fmla="*/ 122 h 282"/>
                  <a:gd name="T42" fmla="*/ 512 w 528"/>
                  <a:gd name="T43" fmla="*/ 164 h 282"/>
                  <a:gd name="T44" fmla="*/ 524 w 528"/>
                  <a:gd name="T45" fmla="*/ 210 h 282"/>
                  <a:gd name="T46" fmla="*/ 528 w 528"/>
                  <a:gd name="T47" fmla="*/ 234 h 282"/>
                  <a:gd name="T48" fmla="*/ 526 w 528"/>
                  <a:gd name="T49" fmla="*/ 254 h 282"/>
                  <a:gd name="T50" fmla="*/ 520 w 528"/>
                  <a:gd name="T51" fmla="*/ 268 h 282"/>
                  <a:gd name="T52" fmla="*/ 516 w 528"/>
                  <a:gd name="T53" fmla="*/ 274 h 282"/>
                  <a:gd name="T54" fmla="*/ 512 w 528"/>
                  <a:gd name="T55" fmla="*/ 276 h 282"/>
                  <a:gd name="T56" fmla="*/ 504 w 528"/>
                  <a:gd name="T57" fmla="*/ 280 h 282"/>
                  <a:gd name="T58" fmla="*/ 494 w 528"/>
                  <a:gd name="T59" fmla="*/ 282 h 282"/>
                  <a:gd name="T60" fmla="*/ 478 w 528"/>
                  <a:gd name="T61" fmla="*/ 278 h 282"/>
                  <a:gd name="T62" fmla="*/ 474 w 528"/>
                  <a:gd name="T63" fmla="*/ 276 h 282"/>
                  <a:gd name="T64" fmla="*/ 470 w 528"/>
                  <a:gd name="T65" fmla="*/ 270 h 282"/>
                  <a:gd name="T66" fmla="*/ 464 w 528"/>
                  <a:gd name="T67" fmla="*/ 264 h 282"/>
                  <a:gd name="T68" fmla="*/ 454 w 528"/>
                  <a:gd name="T69" fmla="*/ 254 h 282"/>
                  <a:gd name="T70" fmla="*/ 436 w 528"/>
                  <a:gd name="T71" fmla="*/ 226 h 282"/>
                  <a:gd name="T72" fmla="*/ 428 w 528"/>
                  <a:gd name="T73" fmla="*/ 210 h 282"/>
                  <a:gd name="T74" fmla="*/ 428 w 528"/>
                  <a:gd name="T75" fmla="*/ 202 h 282"/>
                  <a:gd name="T76" fmla="*/ 422 w 528"/>
                  <a:gd name="T77" fmla="*/ 188 h 282"/>
                  <a:gd name="T78" fmla="*/ 398 w 528"/>
                  <a:gd name="T79" fmla="*/ 152 h 282"/>
                  <a:gd name="T80" fmla="*/ 382 w 528"/>
                  <a:gd name="T81" fmla="*/ 130 h 282"/>
                  <a:gd name="T82" fmla="*/ 362 w 528"/>
                  <a:gd name="T83" fmla="*/ 112 h 282"/>
                  <a:gd name="T84" fmla="*/ 338 w 528"/>
                  <a:gd name="T85" fmla="*/ 100 h 282"/>
                  <a:gd name="T86" fmla="*/ 290 w 528"/>
                  <a:gd name="T87" fmla="*/ 86 h 282"/>
                  <a:gd name="T88" fmla="*/ 264 w 528"/>
                  <a:gd name="T89" fmla="*/ 84 h 282"/>
                  <a:gd name="T90" fmla="*/ 228 w 528"/>
                  <a:gd name="T91" fmla="*/ 86 h 282"/>
                  <a:gd name="T92" fmla="*/ 194 w 528"/>
                  <a:gd name="T93" fmla="*/ 94 h 282"/>
                  <a:gd name="T94" fmla="*/ 180 w 528"/>
                  <a:gd name="T95" fmla="*/ 102 h 282"/>
                  <a:gd name="T96" fmla="*/ 156 w 528"/>
                  <a:gd name="T97" fmla="*/ 122 h 282"/>
                  <a:gd name="T98" fmla="*/ 132 w 528"/>
                  <a:gd name="T99" fmla="*/ 142 h 282"/>
                  <a:gd name="T100" fmla="*/ 110 w 528"/>
                  <a:gd name="T101" fmla="*/ 174 h 282"/>
                  <a:gd name="T102" fmla="*/ 98 w 528"/>
                  <a:gd name="T103" fmla="*/ 204 h 282"/>
                  <a:gd name="T104" fmla="*/ 96 w 528"/>
                  <a:gd name="T105" fmla="*/ 212 h 282"/>
                  <a:gd name="T106" fmla="*/ 90 w 528"/>
                  <a:gd name="T107" fmla="*/ 228 h 282"/>
                  <a:gd name="T108" fmla="*/ 74 w 528"/>
                  <a:gd name="T109" fmla="*/ 254 h 282"/>
                  <a:gd name="T110" fmla="*/ 64 w 528"/>
                  <a:gd name="T111" fmla="*/ 264 h 282"/>
                  <a:gd name="T112" fmla="*/ 58 w 528"/>
                  <a:gd name="T113" fmla="*/ 270 h 282"/>
                  <a:gd name="T114" fmla="*/ 52 w 528"/>
                  <a:gd name="T115" fmla="*/ 276 h 282"/>
                  <a:gd name="T116" fmla="*/ 50 w 528"/>
                  <a:gd name="T117" fmla="*/ 278 h 282"/>
                  <a:gd name="T118" fmla="*/ 36 w 528"/>
                  <a:gd name="T119"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8" h="282">
                    <a:moveTo>
                      <a:pt x="36" y="282"/>
                    </a:moveTo>
                    <a:lnTo>
                      <a:pt x="36" y="282"/>
                    </a:lnTo>
                    <a:lnTo>
                      <a:pt x="24" y="280"/>
                    </a:lnTo>
                    <a:lnTo>
                      <a:pt x="18" y="278"/>
                    </a:lnTo>
                    <a:lnTo>
                      <a:pt x="16" y="276"/>
                    </a:lnTo>
                    <a:lnTo>
                      <a:pt x="16" y="276"/>
                    </a:lnTo>
                    <a:lnTo>
                      <a:pt x="8" y="270"/>
                    </a:lnTo>
                    <a:lnTo>
                      <a:pt x="4" y="262"/>
                    </a:lnTo>
                    <a:lnTo>
                      <a:pt x="0" y="250"/>
                    </a:lnTo>
                    <a:lnTo>
                      <a:pt x="0" y="238"/>
                    </a:lnTo>
                    <a:lnTo>
                      <a:pt x="0" y="238"/>
                    </a:lnTo>
                    <a:lnTo>
                      <a:pt x="4" y="210"/>
                    </a:lnTo>
                    <a:lnTo>
                      <a:pt x="10" y="182"/>
                    </a:lnTo>
                    <a:lnTo>
                      <a:pt x="20" y="156"/>
                    </a:lnTo>
                    <a:lnTo>
                      <a:pt x="32" y="132"/>
                    </a:lnTo>
                    <a:lnTo>
                      <a:pt x="32" y="132"/>
                    </a:lnTo>
                    <a:lnTo>
                      <a:pt x="44" y="112"/>
                    </a:lnTo>
                    <a:lnTo>
                      <a:pt x="56" y="96"/>
                    </a:lnTo>
                    <a:lnTo>
                      <a:pt x="70" y="80"/>
                    </a:lnTo>
                    <a:lnTo>
                      <a:pt x="84" y="66"/>
                    </a:lnTo>
                    <a:lnTo>
                      <a:pt x="100" y="52"/>
                    </a:lnTo>
                    <a:lnTo>
                      <a:pt x="116" y="40"/>
                    </a:lnTo>
                    <a:lnTo>
                      <a:pt x="134" y="32"/>
                    </a:lnTo>
                    <a:lnTo>
                      <a:pt x="152" y="22"/>
                    </a:lnTo>
                    <a:lnTo>
                      <a:pt x="152" y="22"/>
                    </a:lnTo>
                    <a:lnTo>
                      <a:pt x="178" y="14"/>
                    </a:lnTo>
                    <a:lnTo>
                      <a:pt x="206" y="6"/>
                    </a:lnTo>
                    <a:lnTo>
                      <a:pt x="234" y="2"/>
                    </a:lnTo>
                    <a:lnTo>
                      <a:pt x="264" y="0"/>
                    </a:lnTo>
                    <a:lnTo>
                      <a:pt x="264" y="0"/>
                    </a:lnTo>
                    <a:lnTo>
                      <a:pt x="288" y="0"/>
                    </a:lnTo>
                    <a:lnTo>
                      <a:pt x="312" y="4"/>
                    </a:lnTo>
                    <a:lnTo>
                      <a:pt x="336" y="10"/>
                    </a:lnTo>
                    <a:lnTo>
                      <a:pt x="360" y="18"/>
                    </a:lnTo>
                    <a:lnTo>
                      <a:pt x="382" y="26"/>
                    </a:lnTo>
                    <a:lnTo>
                      <a:pt x="402" y="38"/>
                    </a:lnTo>
                    <a:lnTo>
                      <a:pt x="422" y="52"/>
                    </a:lnTo>
                    <a:lnTo>
                      <a:pt x="442" y="66"/>
                    </a:lnTo>
                    <a:lnTo>
                      <a:pt x="442" y="66"/>
                    </a:lnTo>
                    <a:lnTo>
                      <a:pt x="460" y="84"/>
                    </a:lnTo>
                    <a:lnTo>
                      <a:pt x="476" y="102"/>
                    </a:lnTo>
                    <a:lnTo>
                      <a:pt x="490" y="122"/>
                    </a:lnTo>
                    <a:lnTo>
                      <a:pt x="502" y="144"/>
                    </a:lnTo>
                    <a:lnTo>
                      <a:pt x="512" y="164"/>
                    </a:lnTo>
                    <a:lnTo>
                      <a:pt x="518" y="188"/>
                    </a:lnTo>
                    <a:lnTo>
                      <a:pt x="524" y="210"/>
                    </a:lnTo>
                    <a:lnTo>
                      <a:pt x="528" y="234"/>
                    </a:lnTo>
                    <a:lnTo>
                      <a:pt x="528" y="234"/>
                    </a:lnTo>
                    <a:lnTo>
                      <a:pt x="528" y="244"/>
                    </a:lnTo>
                    <a:lnTo>
                      <a:pt x="526" y="254"/>
                    </a:lnTo>
                    <a:lnTo>
                      <a:pt x="524" y="262"/>
                    </a:lnTo>
                    <a:lnTo>
                      <a:pt x="520" y="268"/>
                    </a:lnTo>
                    <a:lnTo>
                      <a:pt x="520" y="268"/>
                    </a:lnTo>
                    <a:lnTo>
                      <a:pt x="516" y="274"/>
                    </a:lnTo>
                    <a:lnTo>
                      <a:pt x="512" y="276"/>
                    </a:lnTo>
                    <a:lnTo>
                      <a:pt x="512" y="276"/>
                    </a:lnTo>
                    <a:lnTo>
                      <a:pt x="510" y="278"/>
                    </a:lnTo>
                    <a:lnTo>
                      <a:pt x="504" y="280"/>
                    </a:lnTo>
                    <a:lnTo>
                      <a:pt x="494" y="282"/>
                    </a:lnTo>
                    <a:lnTo>
                      <a:pt x="494" y="282"/>
                    </a:lnTo>
                    <a:lnTo>
                      <a:pt x="484" y="280"/>
                    </a:lnTo>
                    <a:lnTo>
                      <a:pt x="478" y="278"/>
                    </a:lnTo>
                    <a:lnTo>
                      <a:pt x="474" y="276"/>
                    </a:lnTo>
                    <a:lnTo>
                      <a:pt x="474" y="276"/>
                    </a:lnTo>
                    <a:lnTo>
                      <a:pt x="472" y="274"/>
                    </a:lnTo>
                    <a:lnTo>
                      <a:pt x="470" y="270"/>
                    </a:lnTo>
                    <a:lnTo>
                      <a:pt x="466" y="268"/>
                    </a:lnTo>
                    <a:lnTo>
                      <a:pt x="464" y="264"/>
                    </a:lnTo>
                    <a:lnTo>
                      <a:pt x="464" y="264"/>
                    </a:lnTo>
                    <a:lnTo>
                      <a:pt x="454" y="254"/>
                    </a:lnTo>
                    <a:lnTo>
                      <a:pt x="444" y="240"/>
                    </a:lnTo>
                    <a:lnTo>
                      <a:pt x="436" y="226"/>
                    </a:lnTo>
                    <a:lnTo>
                      <a:pt x="428" y="210"/>
                    </a:lnTo>
                    <a:lnTo>
                      <a:pt x="428" y="210"/>
                    </a:lnTo>
                    <a:lnTo>
                      <a:pt x="428" y="206"/>
                    </a:lnTo>
                    <a:lnTo>
                      <a:pt x="428" y="202"/>
                    </a:lnTo>
                    <a:lnTo>
                      <a:pt x="428" y="202"/>
                    </a:lnTo>
                    <a:lnTo>
                      <a:pt x="422" y="188"/>
                    </a:lnTo>
                    <a:lnTo>
                      <a:pt x="414" y="176"/>
                    </a:lnTo>
                    <a:lnTo>
                      <a:pt x="398" y="152"/>
                    </a:lnTo>
                    <a:lnTo>
                      <a:pt x="398" y="152"/>
                    </a:lnTo>
                    <a:lnTo>
                      <a:pt x="382" y="130"/>
                    </a:lnTo>
                    <a:lnTo>
                      <a:pt x="372" y="120"/>
                    </a:lnTo>
                    <a:lnTo>
                      <a:pt x="362" y="112"/>
                    </a:lnTo>
                    <a:lnTo>
                      <a:pt x="362" y="112"/>
                    </a:lnTo>
                    <a:lnTo>
                      <a:pt x="338" y="100"/>
                    </a:lnTo>
                    <a:lnTo>
                      <a:pt x="316" y="90"/>
                    </a:lnTo>
                    <a:lnTo>
                      <a:pt x="290" y="86"/>
                    </a:lnTo>
                    <a:lnTo>
                      <a:pt x="264" y="84"/>
                    </a:lnTo>
                    <a:lnTo>
                      <a:pt x="264" y="84"/>
                    </a:lnTo>
                    <a:lnTo>
                      <a:pt x="246" y="84"/>
                    </a:lnTo>
                    <a:lnTo>
                      <a:pt x="228" y="86"/>
                    </a:lnTo>
                    <a:lnTo>
                      <a:pt x="212" y="90"/>
                    </a:lnTo>
                    <a:lnTo>
                      <a:pt x="194" y="94"/>
                    </a:lnTo>
                    <a:lnTo>
                      <a:pt x="194" y="94"/>
                    </a:lnTo>
                    <a:lnTo>
                      <a:pt x="180" y="102"/>
                    </a:lnTo>
                    <a:lnTo>
                      <a:pt x="180" y="102"/>
                    </a:lnTo>
                    <a:lnTo>
                      <a:pt x="156" y="122"/>
                    </a:lnTo>
                    <a:lnTo>
                      <a:pt x="132" y="142"/>
                    </a:lnTo>
                    <a:lnTo>
                      <a:pt x="132" y="142"/>
                    </a:lnTo>
                    <a:lnTo>
                      <a:pt x="120" y="158"/>
                    </a:lnTo>
                    <a:lnTo>
                      <a:pt x="110" y="174"/>
                    </a:lnTo>
                    <a:lnTo>
                      <a:pt x="102" y="188"/>
                    </a:lnTo>
                    <a:lnTo>
                      <a:pt x="98" y="204"/>
                    </a:lnTo>
                    <a:lnTo>
                      <a:pt x="98" y="204"/>
                    </a:lnTo>
                    <a:lnTo>
                      <a:pt x="96" y="212"/>
                    </a:lnTo>
                    <a:lnTo>
                      <a:pt x="96" y="212"/>
                    </a:lnTo>
                    <a:lnTo>
                      <a:pt x="90" y="228"/>
                    </a:lnTo>
                    <a:lnTo>
                      <a:pt x="82" y="242"/>
                    </a:lnTo>
                    <a:lnTo>
                      <a:pt x="74" y="254"/>
                    </a:lnTo>
                    <a:lnTo>
                      <a:pt x="64" y="264"/>
                    </a:lnTo>
                    <a:lnTo>
                      <a:pt x="64" y="264"/>
                    </a:lnTo>
                    <a:lnTo>
                      <a:pt x="62" y="268"/>
                    </a:lnTo>
                    <a:lnTo>
                      <a:pt x="58" y="270"/>
                    </a:lnTo>
                    <a:lnTo>
                      <a:pt x="54" y="274"/>
                    </a:lnTo>
                    <a:lnTo>
                      <a:pt x="52" y="276"/>
                    </a:lnTo>
                    <a:lnTo>
                      <a:pt x="52" y="276"/>
                    </a:lnTo>
                    <a:lnTo>
                      <a:pt x="50" y="278"/>
                    </a:lnTo>
                    <a:lnTo>
                      <a:pt x="46" y="280"/>
                    </a:lnTo>
                    <a:lnTo>
                      <a:pt x="36" y="282"/>
                    </a:lnTo>
                  </a:path>
                </a:pathLst>
              </a:custGeom>
              <a:noFill/>
              <a:ln>
                <a:noFill/>
              </a:ln>
            </p:spPr>
            <p:txBody>
              <a:bodyPr vert="horz" wrap="square" lIns="91440" tIns="45720" rIns="91440" bIns="45720" numCol="1" anchor="t" anchorCtr="0" compatLnSpc="1"/>
              <a:lstStyle/>
              <a:p>
                <a:endParaRPr lang="zh-CN" altLang="en-US"/>
              </a:p>
            </p:txBody>
          </p:sp>
          <p:sp>
            <p:nvSpPr>
              <p:cNvPr id="880" name="Freeform 259"/>
              <p:cNvSpPr/>
              <p:nvPr/>
            </p:nvSpPr>
            <p:spPr bwMode="auto">
              <a:xfrm>
                <a:off x="2627" y="3275"/>
                <a:ext cx="528" cy="282"/>
              </a:xfrm>
              <a:custGeom>
                <a:avLst/>
                <a:gdLst>
                  <a:gd name="T0" fmla="*/ 264 w 528"/>
                  <a:gd name="T1" fmla="*/ 0 h 282"/>
                  <a:gd name="T2" fmla="*/ 206 w 528"/>
                  <a:gd name="T3" fmla="*/ 6 h 282"/>
                  <a:gd name="T4" fmla="*/ 152 w 528"/>
                  <a:gd name="T5" fmla="*/ 22 h 282"/>
                  <a:gd name="T6" fmla="*/ 134 w 528"/>
                  <a:gd name="T7" fmla="*/ 30 h 282"/>
                  <a:gd name="T8" fmla="*/ 100 w 528"/>
                  <a:gd name="T9" fmla="*/ 52 h 282"/>
                  <a:gd name="T10" fmla="*/ 70 w 528"/>
                  <a:gd name="T11" fmla="*/ 80 h 282"/>
                  <a:gd name="T12" fmla="*/ 44 w 528"/>
                  <a:gd name="T13" fmla="*/ 112 h 282"/>
                  <a:gd name="T14" fmla="*/ 32 w 528"/>
                  <a:gd name="T15" fmla="*/ 130 h 282"/>
                  <a:gd name="T16" fmla="*/ 10 w 528"/>
                  <a:gd name="T17" fmla="*/ 182 h 282"/>
                  <a:gd name="T18" fmla="*/ 0 w 528"/>
                  <a:gd name="T19" fmla="*/ 238 h 282"/>
                  <a:gd name="T20" fmla="*/ 0 w 528"/>
                  <a:gd name="T21" fmla="*/ 252 h 282"/>
                  <a:gd name="T22" fmla="*/ 8 w 528"/>
                  <a:gd name="T23" fmla="*/ 270 h 282"/>
                  <a:gd name="T24" fmla="*/ 16 w 528"/>
                  <a:gd name="T25" fmla="*/ 276 h 282"/>
                  <a:gd name="T26" fmla="*/ 24 w 528"/>
                  <a:gd name="T27" fmla="*/ 280 h 282"/>
                  <a:gd name="T28" fmla="*/ 36 w 528"/>
                  <a:gd name="T29" fmla="*/ 282 h 282"/>
                  <a:gd name="T30" fmla="*/ 50 w 528"/>
                  <a:gd name="T31" fmla="*/ 278 h 282"/>
                  <a:gd name="T32" fmla="*/ 52 w 528"/>
                  <a:gd name="T33" fmla="*/ 276 h 282"/>
                  <a:gd name="T34" fmla="*/ 58 w 528"/>
                  <a:gd name="T35" fmla="*/ 270 h 282"/>
                  <a:gd name="T36" fmla="*/ 64 w 528"/>
                  <a:gd name="T37" fmla="*/ 266 h 282"/>
                  <a:gd name="T38" fmla="*/ 74 w 528"/>
                  <a:gd name="T39" fmla="*/ 256 h 282"/>
                  <a:gd name="T40" fmla="*/ 90 w 528"/>
                  <a:gd name="T41" fmla="*/ 228 h 282"/>
                  <a:gd name="T42" fmla="*/ 96 w 528"/>
                  <a:gd name="T43" fmla="*/ 214 h 282"/>
                  <a:gd name="T44" fmla="*/ 98 w 528"/>
                  <a:gd name="T45" fmla="*/ 206 h 282"/>
                  <a:gd name="T46" fmla="*/ 110 w 528"/>
                  <a:gd name="T47" fmla="*/ 174 h 282"/>
                  <a:gd name="T48" fmla="*/ 132 w 528"/>
                  <a:gd name="T49" fmla="*/ 144 h 282"/>
                  <a:gd name="T50" fmla="*/ 156 w 528"/>
                  <a:gd name="T51" fmla="*/ 122 h 282"/>
                  <a:gd name="T52" fmla="*/ 180 w 528"/>
                  <a:gd name="T53" fmla="*/ 104 h 282"/>
                  <a:gd name="T54" fmla="*/ 194 w 528"/>
                  <a:gd name="T55" fmla="*/ 96 h 282"/>
                  <a:gd name="T56" fmla="*/ 228 w 528"/>
                  <a:gd name="T57" fmla="*/ 86 h 282"/>
                  <a:gd name="T58" fmla="*/ 264 w 528"/>
                  <a:gd name="T59" fmla="*/ 84 h 282"/>
                  <a:gd name="T60" fmla="*/ 290 w 528"/>
                  <a:gd name="T61" fmla="*/ 86 h 282"/>
                  <a:gd name="T62" fmla="*/ 338 w 528"/>
                  <a:gd name="T63" fmla="*/ 100 h 282"/>
                  <a:gd name="T64" fmla="*/ 362 w 528"/>
                  <a:gd name="T65" fmla="*/ 112 h 282"/>
                  <a:gd name="T66" fmla="*/ 382 w 528"/>
                  <a:gd name="T67" fmla="*/ 130 h 282"/>
                  <a:gd name="T68" fmla="*/ 398 w 528"/>
                  <a:gd name="T69" fmla="*/ 152 h 282"/>
                  <a:gd name="T70" fmla="*/ 422 w 528"/>
                  <a:gd name="T71" fmla="*/ 190 h 282"/>
                  <a:gd name="T72" fmla="*/ 428 w 528"/>
                  <a:gd name="T73" fmla="*/ 204 h 282"/>
                  <a:gd name="T74" fmla="*/ 428 w 528"/>
                  <a:gd name="T75" fmla="*/ 212 h 282"/>
                  <a:gd name="T76" fmla="*/ 436 w 528"/>
                  <a:gd name="T77" fmla="*/ 228 h 282"/>
                  <a:gd name="T78" fmla="*/ 454 w 528"/>
                  <a:gd name="T79" fmla="*/ 254 h 282"/>
                  <a:gd name="T80" fmla="*/ 462 w 528"/>
                  <a:gd name="T81" fmla="*/ 266 h 282"/>
                  <a:gd name="T82" fmla="*/ 468 w 528"/>
                  <a:gd name="T83" fmla="*/ 270 h 282"/>
                  <a:gd name="T84" fmla="*/ 474 w 528"/>
                  <a:gd name="T85" fmla="*/ 276 h 282"/>
                  <a:gd name="T86" fmla="*/ 478 w 528"/>
                  <a:gd name="T87" fmla="*/ 278 h 282"/>
                  <a:gd name="T88" fmla="*/ 494 w 528"/>
                  <a:gd name="T89" fmla="*/ 282 h 282"/>
                  <a:gd name="T90" fmla="*/ 504 w 528"/>
                  <a:gd name="T91" fmla="*/ 280 h 282"/>
                  <a:gd name="T92" fmla="*/ 512 w 528"/>
                  <a:gd name="T93" fmla="*/ 276 h 282"/>
                  <a:gd name="T94" fmla="*/ 516 w 528"/>
                  <a:gd name="T95" fmla="*/ 276 h 282"/>
                  <a:gd name="T96" fmla="*/ 520 w 528"/>
                  <a:gd name="T97" fmla="*/ 270 h 282"/>
                  <a:gd name="T98" fmla="*/ 526 w 528"/>
                  <a:gd name="T99" fmla="*/ 254 h 282"/>
                  <a:gd name="T100" fmla="*/ 528 w 528"/>
                  <a:gd name="T101" fmla="*/ 234 h 282"/>
                  <a:gd name="T102" fmla="*/ 524 w 528"/>
                  <a:gd name="T103" fmla="*/ 210 h 282"/>
                  <a:gd name="T104" fmla="*/ 512 w 528"/>
                  <a:gd name="T105" fmla="*/ 164 h 282"/>
                  <a:gd name="T106" fmla="*/ 490 w 528"/>
                  <a:gd name="T107" fmla="*/ 122 h 282"/>
                  <a:gd name="T108" fmla="*/ 460 w 528"/>
                  <a:gd name="T109" fmla="*/ 84 h 282"/>
                  <a:gd name="T110" fmla="*/ 442 w 528"/>
                  <a:gd name="T111" fmla="*/ 66 h 282"/>
                  <a:gd name="T112" fmla="*/ 404 w 528"/>
                  <a:gd name="T113" fmla="*/ 38 h 282"/>
                  <a:gd name="T114" fmla="*/ 360 w 528"/>
                  <a:gd name="T115" fmla="*/ 16 h 282"/>
                  <a:gd name="T116" fmla="*/ 312 w 528"/>
                  <a:gd name="T117" fmla="*/ 4 h 282"/>
                  <a:gd name="T118" fmla="*/ 264 w 528"/>
                  <a:gd name="T11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8" h="282">
                    <a:moveTo>
                      <a:pt x="264" y="0"/>
                    </a:moveTo>
                    <a:lnTo>
                      <a:pt x="264" y="0"/>
                    </a:lnTo>
                    <a:lnTo>
                      <a:pt x="234" y="2"/>
                    </a:lnTo>
                    <a:lnTo>
                      <a:pt x="206" y="6"/>
                    </a:lnTo>
                    <a:lnTo>
                      <a:pt x="178" y="14"/>
                    </a:lnTo>
                    <a:lnTo>
                      <a:pt x="152" y="22"/>
                    </a:lnTo>
                    <a:lnTo>
                      <a:pt x="152" y="22"/>
                    </a:lnTo>
                    <a:lnTo>
                      <a:pt x="134" y="30"/>
                    </a:lnTo>
                    <a:lnTo>
                      <a:pt x="116" y="40"/>
                    </a:lnTo>
                    <a:lnTo>
                      <a:pt x="100" y="52"/>
                    </a:lnTo>
                    <a:lnTo>
                      <a:pt x="84" y="64"/>
                    </a:lnTo>
                    <a:lnTo>
                      <a:pt x="70" y="80"/>
                    </a:lnTo>
                    <a:lnTo>
                      <a:pt x="56" y="94"/>
                    </a:lnTo>
                    <a:lnTo>
                      <a:pt x="44" y="112"/>
                    </a:lnTo>
                    <a:lnTo>
                      <a:pt x="32" y="130"/>
                    </a:lnTo>
                    <a:lnTo>
                      <a:pt x="32" y="130"/>
                    </a:lnTo>
                    <a:lnTo>
                      <a:pt x="20" y="156"/>
                    </a:lnTo>
                    <a:lnTo>
                      <a:pt x="10" y="182"/>
                    </a:lnTo>
                    <a:lnTo>
                      <a:pt x="4" y="210"/>
                    </a:lnTo>
                    <a:lnTo>
                      <a:pt x="0" y="238"/>
                    </a:lnTo>
                    <a:lnTo>
                      <a:pt x="0" y="238"/>
                    </a:lnTo>
                    <a:lnTo>
                      <a:pt x="0" y="252"/>
                    </a:lnTo>
                    <a:lnTo>
                      <a:pt x="2" y="262"/>
                    </a:lnTo>
                    <a:lnTo>
                      <a:pt x="8" y="270"/>
                    </a:lnTo>
                    <a:lnTo>
                      <a:pt x="16" y="276"/>
                    </a:lnTo>
                    <a:lnTo>
                      <a:pt x="16" y="276"/>
                    </a:lnTo>
                    <a:lnTo>
                      <a:pt x="18" y="278"/>
                    </a:lnTo>
                    <a:lnTo>
                      <a:pt x="24" y="280"/>
                    </a:lnTo>
                    <a:lnTo>
                      <a:pt x="36" y="282"/>
                    </a:lnTo>
                    <a:lnTo>
                      <a:pt x="36" y="282"/>
                    </a:lnTo>
                    <a:lnTo>
                      <a:pt x="46" y="280"/>
                    </a:lnTo>
                    <a:lnTo>
                      <a:pt x="50" y="278"/>
                    </a:lnTo>
                    <a:lnTo>
                      <a:pt x="52" y="276"/>
                    </a:lnTo>
                    <a:lnTo>
                      <a:pt x="52" y="276"/>
                    </a:lnTo>
                    <a:lnTo>
                      <a:pt x="54" y="274"/>
                    </a:lnTo>
                    <a:lnTo>
                      <a:pt x="58" y="270"/>
                    </a:lnTo>
                    <a:lnTo>
                      <a:pt x="62" y="268"/>
                    </a:lnTo>
                    <a:lnTo>
                      <a:pt x="64" y="266"/>
                    </a:lnTo>
                    <a:lnTo>
                      <a:pt x="64" y="266"/>
                    </a:lnTo>
                    <a:lnTo>
                      <a:pt x="74" y="256"/>
                    </a:lnTo>
                    <a:lnTo>
                      <a:pt x="82" y="244"/>
                    </a:lnTo>
                    <a:lnTo>
                      <a:pt x="90" y="228"/>
                    </a:lnTo>
                    <a:lnTo>
                      <a:pt x="96" y="214"/>
                    </a:lnTo>
                    <a:lnTo>
                      <a:pt x="96" y="214"/>
                    </a:lnTo>
                    <a:lnTo>
                      <a:pt x="98" y="206"/>
                    </a:lnTo>
                    <a:lnTo>
                      <a:pt x="98" y="206"/>
                    </a:lnTo>
                    <a:lnTo>
                      <a:pt x="104" y="190"/>
                    </a:lnTo>
                    <a:lnTo>
                      <a:pt x="110" y="174"/>
                    </a:lnTo>
                    <a:lnTo>
                      <a:pt x="120" y="158"/>
                    </a:lnTo>
                    <a:lnTo>
                      <a:pt x="132" y="144"/>
                    </a:lnTo>
                    <a:lnTo>
                      <a:pt x="132" y="144"/>
                    </a:lnTo>
                    <a:lnTo>
                      <a:pt x="156" y="122"/>
                    </a:lnTo>
                    <a:lnTo>
                      <a:pt x="180" y="104"/>
                    </a:lnTo>
                    <a:lnTo>
                      <a:pt x="180" y="104"/>
                    </a:lnTo>
                    <a:lnTo>
                      <a:pt x="194" y="96"/>
                    </a:lnTo>
                    <a:lnTo>
                      <a:pt x="194" y="96"/>
                    </a:lnTo>
                    <a:lnTo>
                      <a:pt x="212" y="90"/>
                    </a:lnTo>
                    <a:lnTo>
                      <a:pt x="228" y="86"/>
                    </a:lnTo>
                    <a:lnTo>
                      <a:pt x="246" y="84"/>
                    </a:lnTo>
                    <a:lnTo>
                      <a:pt x="264" y="84"/>
                    </a:lnTo>
                    <a:lnTo>
                      <a:pt x="264" y="84"/>
                    </a:lnTo>
                    <a:lnTo>
                      <a:pt x="290" y="86"/>
                    </a:lnTo>
                    <a:lnTo>
                      <a:pt x="316" y="92"/>
                    </a:lnTo>
                    <a:lnTo>
                      <a:pt x="338" y="100"/>
                    </a:lnTo>
                    <a:lnTo>
                      <a:pt x="362" y="112"/>
                    </a:lnTo>
                    <a:lnTo>
                      <a:pt x="362" y="112"/>
                    </a:lnTo>
                    <a:lnTo>
                      <a:pt x="372" y="120"/>
                    </a:lnTo>
                    <a:lnTo>
                      <a:pt x="382" y="130"/>
                    </a:lnTo>
                    <a:lnTo>
                      <a:pt x="398" y="152"/>
                    </a:lnTo>
                    <a:lnTo>
                      <a:pt x="398" y="152"/>
                    </a:lnTo>
                    <a:lnTo>
                      <a:pt x="414" y="176"/>
                    </a:lnTo>
                    <a:lnTo>
                      <a:pt x="422" y="190"/>
                    </a:lnTo>
                    <a:lnTo>
                      <a:pt x="428" y="204"/>
                    </a:lnTo>
                    <a:lnTo>
                      <a:pt x="428" y="204"/>
                    </a:lnTo>
                    <a:lnTo>
                      <a:pt x="428" y="206"/>
                    </a:lnTo>
                    <a:lnTo>
                      <a:pt x="428" y="212"/>
                    </a:lnTo>
                    <a:lnTo>
                      <a:pt x="428" y="212"/>
                    </a:lnTo>
                    <a:lnTo>
                      <a:pt x="436" y="228"/>
                    </a:lnTo>
                    <a:lnTo>
                      <a:pt x="444" y="242"/>
                    </a:lnTo>
                    <a:lnTo>
                      <a:pt x="454" y="254"/>
                    </a:lnTo>
                    <a:lnTo>
                      <a:pt x="462" y="266"/>
                    </a:lnTo>
                    <a:lnTo>
                      <a:pt x="462" y="266"/>
                    </a:lnTo>
                    <a:lnTo>
                      <a:pt x="466" y="268"/>
                    </a:lnTo>
                    <a:lnTo>
                      <a:pt x="468" y="270"/>
                    </a:lnTo>
                    <a:lnTo>
                      <a:pt x="472" y="274"/>
                    </a:lnTo>
                    <a:lnTo>
                      <a:pt x="474" y="276"/>
                    </a:lnTo>
                    <a:lnTo>
                      <a:pt x="474" y="276"/>
                    </a:lnTo>
                    <a:lnTo>
                      <a:pt x="478" y="278"/>
                    </a:lnTo>
                    <a:lnTo>
                      <a:pt x="484" y="280"/>
                    </a:lnTo>
                    <a:lnTo>
                      <a:pt x="494" y="282"/>
                    </a:lnTo>
                    <a:lnTo>
                      <a:pt x="494" y="282"/>
                    </a:lnTo>
                    <a:lnTo>
                      <a:pt x="504" y="280"/>
                    </a:lnTo>
                    <a:lnTo>
                      <a:pt x="510" y="278"/>
                    </a:lnTo>
                    <a:lnTo>
                      <a:pt x="512" y="276"/>
                    </a:lnTo>
                    <a:lnTo>
                      <a:pt x="512" y="276"/>
                    </a:lnTo>
                    <a:lnTo>
                      <a:pt x="516" y="276"/>
                    </a:lnTo>
                    <a:lnTo>
                      <a:pt x="520" y="270"/>
                    </a:lnTo>
                    <a:lnTo>
                      <a:pt x="520" y="270"/>
                    </a:lnTo>
                    <a:lnTo>
                      <a:pt x="524" y="262"/>
                    </a:lnTo>
                    <a:lnTo>
                      <a:pt x="526" y="254"/>
                    </a:lnTo>
                    <a:lnTo>
                      <a:pt x="528" y="246"/>
                    </a:lnTo>
                    <a:lnTo>
                      <a:pt x="528" y="234"/>
                    </a:lnTo>
                    <a:lnTo>
                      <a:pt x="528" y="234"/>
                    </a:lnTo>
                    <a:lnTo>
                      <a:pt x="524" y="210"/>
                    </a:lnTo>
                    <a:lnTo>
                      <a:pt x="520" y="188"/>
                    </a:lnTo>
                    <a:lnTo>
                      <a:pt x="512" y="164"/>
                    </a:lnTo>
                    <a:lnTo>
                      <a:pt x="502" y="144"/>
                    </a:lnTo>
                    <a:lnTo>
                      <a:pt x="490" y="122"/>
                    </a:lnTo>
                    <a:lnTo>
                      <a:pt x="476" y="102"/>
                    </a:lnTo>
                    <a:lnTo>
                      <a:pt x="460" y="84"/>
                    </a:lnTo>
                    <a:lnTo>
                      <a:pt x="442" y="66"/>
                    </a:lnTo>
                    <a:lnTo>
                      <a:pt x="442" y="66"/>
                    </a:lnTo>
                    <a:lnTo>
                      <a:pt x="424" y="50"/>
                    </a:lnTo>
                    <a:lnTo>
                      <a:pt x="404" y="38"/>
                    </a:lnTo>
                    <a:lnTo>
                      <a:pt x="382" y="26"/>
                    </a:lnTo>
                    <a:lnTo>
                      <a:pt x="360" y="16"/>
                    </a:lnTo>
                    <a:lnTo>
                      <a:pt x="336" y="10"/>
                    </a:lnTo>
                    <a:lnTo>
                      <a:pt x="312" y="4"/>
                    </a:lnTo>
                    <a:lnTo>
                      <a:pt x="288" y="0"/>
                    </a:lnTo>
                    <a:lnTo>
                      <a:pt x="264" y="0"/>
                    </a:lnTo>
                  </a:path>
                </a:pathLst>
              </a:custGeom>
              <a:noFill/>
              <a:ln>
                <a:noFill/>
              </a:ln>
            </p:spPr>
            <p:txBody>
              <a:bodyPr vert="horz" wrap="square" lIns="91440" tIns="45720" rIns="91440" bIns="45720" numCol="1" anchor="t" anchorCtr="0" compatLnSpc="1"/>
              <a:lstStyle/>
              <a:p>
                <a:endParaRPr lang="zh-CN" altLang="en-US"/>
              </a:p>
            </p:txBody>
          </p:sp>
          <p:sp>
            <p:nvSpPr>
              <p:cNvPr id="881" name="Freeform 260"/>
              <p:cNvSpPr>
                <a:spLocks noEditPoints="1"/>
              </p:cNvSpPr>
              <p:nvPr/>
            </p:nvSpPr>
            <p:spPr bwMode="auto">
              <a:xfrm>
                <a:off x="2627" y="3275"/>
                <a:ext cx="528" cy="282"/>
              </a:xfrm>
              <a:custGeom>
                <a:avLst/>
                <a:gdLst>
                  <a:gd name="T0" fmla="*/ 18 w 528"/>
                  <a:gd name="T1" fmla="*/ 278 h 282"/>
                  <a:gd name="T2" fmla="*/ 4 w 528"/>
                  <a:gd name="T3" fmla="*/ 260 h 282"/>
                  <a:gd name="T4" fmla="*/ 4 w 528"/>
                  <a:gd name="T5" fmla="*/ 208 h 282"/>
                  <a:gd name="T6" fmla="*/ 34 w 528"/>
                  <a:gd name="T7" fmla="*/ 132 h 282"/>
                  <a:gd name="T8" fmla="*/ 84 w 528"/>
                  <a:gd name="T9" fmla="*/ 66 h 282"/>
                  <a:gd name="T10" fmla="*/ 152 w 528"/>
                  <a:gd name="T11" fmla="*/ 24 h 282"/>
                  <a:gd name="T12" fmla="*/ 234 w 528"/>
                  <a:gd name="T13" fmla="*/ 2 h 282"/>
                  <a:gd name="T14" fmla="*/ 312 w 528"/>
                  <a:gd name="T15" fmla="*/ 4 h 282"/>
                  <a:gd name="T16" fmla="*/ 402 w 528"/>
                  <a:gd name="T17" fmla="*/ 38 h 282"/>
                  <a:gd name="T18" fmla="*/ 460 w 528"/>
                  <a:gd name="T19" fmla="*/ 84 h 282"/>
                  <a:gd name="T20" fmla="*/ 510 w 528"/>
                  <a:gd name="T21" fmla="*/ 164 h 282"/>
                  <a:gd name="T22" fmla="*/ 526 w 528"/>
                  <a:gd name="T23" fmla="*/ 234 h 282"/>
                  <a:gd name="T24" fmla="*/ 520 w 528"/>
                  <a:gd name="T25" fmla="*/ 268 h 282"/>
                  <a:gd name="T26" fmla="*/ 512 w 528"/>
                  <a:gd name="T27" fmla="*/ 276 h 282"/>
                  <a:gd name="T28" fmla="*/ 494 w 528"/>
                  <a:gd name="T29" fmla="*/ 282 h 282"/>
                  <a:gd name="T30" fmla="*/ 474 w 528"/>
                  <a:gd name="T31" fmla="*/ 276 h 282"/>
                  <a:gd name="T32" fmla="*/ 464 w 528"/>
                  <a:gd name="T33" fmla="*/ 264 h 282"/>
                  <a:gd name="T34" fmla="*/ 436 w 528"/>
                  <a:gd name="T35" fmla="*/ 226 h 282"/>
                  <a:gd name="T36" fmla="*/ 430 w 528"/>
                  <a:gd name="T37" fmla="*/ 202 h 282"/>
                  <a:gd name="T38" fmla="*/ 398 w 528"/>
                  <a:gd name="T39" fmla="*/ 150 h 282"/>
                  <a:gd name="T40" fmla="*/ 362 w 528"/>
                  <a:gd name="T41" fmla="*/ 112 h 282"/>
                  <a:gd name="T42" fmla="*/ 290 w 528"/>
                  <a:gd name="T43" fmla="*/ 86 h 282"/>
                  <a:gd name="T44" fmla="*/ 228 w 528"/>
                  <a:gd name="T45" fmla="*/ 86 h 282"/>
                  <a:gd name="T46" fmla="*/ 180 w 528"/>
                  <a:gd name="T47" fmla="*/ 102 h 282"/>
                  <a:gd name="T48" fmla="*/ 132 w 528"/>
                  <a:gd name="T49" fmla="*/ 142 h 282"/>
                  <a:gd name="T50" fmla="*/ 98 w 528"/>
                  <a:gd name="T51" fmla="*/ 204 h 282"/>
                  <a:gd name="T52" fmla="*/ 90 w 528"/>
                  <a:gd name="T53" fmla="*/ 228 h 282"/>
                  <a:gd name="T54" fmla="*/ 64 w 528"/>
                  <a:gd name="T55" fmla="*/ 264 h 282"/>
                  <a:gd name="T56" fmla="*/ 52 w 528"/>
                  <a:gd name="T57" fmla="*/ 276 h 282"/>
                  <a:gd name="T58" fmla="*/ 36 w 528"/>
                  <a:gd name="T59" fmla="*/ 282 h 282"/>
                  <a:gd name="T60" fmla="*/ 206 w 528"/>
                  <a:gd name="T61" fmla="*/ 6 h 282"/>
                  <a:gd name="T62" fmla="*/ 134 w 528"/>
                  <a:gd name="T63" fmla="*/ 32 h 282"/>
                  <a:gd name="T64" fmla="*/ 70 w 528"/>
                  <a:gd name="T65" fmla="*/ 80 h 282"/>
                  <a:gd name="T66" fmla="*/ 32 w 528"/>
                  <a:gd name="T67" fmla="*/ 132 h 282"/>
                  <a:gd name="T68" fmla="*/ 0 w 528"/>
                  <a:gd name="T69" fmla="*/ 238 h 282"/>
                  <a:gd name="T70" fmla="*/ 8 w 528"/>
                  <a:gd name="T71" fmla="*/ 270 h 282"/>
                  <a:gd name="T72" fmla="*/ 24 w 528"/>
                  <a:gd name="T73" fmla="*/ 280 h 282"/>
                  <a:gd name="T74" fmla="*/ 50 w 528"/>
                  <a:gd name="T75" fmla="*/ 278 h 282"/>
                  <a:gd name="T76" fmla="*/ 58 w 528"/>
                  <a:gd name="T77" fmla="*/ 270 h 282"/>
                  <a:gd name="T78" fmla="*/ 74 w 528"/>
                  <a:gd name="T79" fmla="*/ 254 h 282"/>
                  <a:gd name="T80" fmla="*/ 96 w 528"/>
                  <a:gd name="T81" fmla="*/ 212 h 282"/>
                  <a:gd name="T82" fmla="*/ 110 w 528"/>
                  <a:gd name="T83" fmla="*/ 174 h 282"/>
                  <a:gd name="T84" fmla="*/ 156 w 528"/>
                  <a:gd name="T85" fmla="*/ 122 h 282"/>
                  <a:gd name="T86" fmla="*/ 194 w 528"/>
                  <a:gd name="T87" fmla="*/ 94 h 282"/>
                  <a:gd name="T88" fmla="*/ 264 w 528"/>
                  <a:gd name="T89" fmla="*/ 84 h 282"/>
                  <a:gd name="T90" fmla="*/ 338 w 528"/>
                  <a:gd name="T91" fmla="*/ 100 h 282"/>
                  <a:gd name="T92" fmla="*/ 382 w 528"/>
                  <a:gd name="T93" fmla="*/ 130 h 282"/>
                  <a:gd name="T94" fmla="*/ 422 w 528"/>
                  <a:gd name="T95" fmla="*/ 188 h 282"/>
                  <a:gd name="T96" fmla="*/ 428 w 528"/>
                  <a:gd name="T97" fmla="*/ 210 h 282"/>
                  <a:gd name="T98" fmla="*/ 454 w 528"/>
                  <a:gd name="T99" fmla="*/ 254 h 282"/>
                  <a:gd name="T100" fmla="*/ 470 w 528"/>
                  <a:gd name="T101" fmla="*/ 270 h 282"/>
                  <a:gd name="T102" fmla="*/ 478 w 528"/>
                  <a:gd name="T103" fmla="*/ 278 h 282"/>
                  <a:gd name="T104" fmla="*/ 504 w 528"/>
                  <a:gd name="T105" fmla="*/ 280 h 282"/>
                  <a:gd name="T106" fmla="*/ 516 w 528"/>
                  <a:gd name="T107" fmla="*/ 274 h 282"/>
                  <a:gd name="T108" fmla="*/ 526 w 528"/>
                  <a:gd name="T109" fmla="*/ 254 h 282"/>
                  <a:gd name="T110" fmla="*/ 524 w 528"/>
                  <a:gd name="T111" fmla="*/ 210 h 282"/>
                  <a:gd name="T112" fmla="*/ 490 w 528"/>
                  <a:gd name="T113" fmla="*/ 122 h 282"/>
                  <a:gd name="T114" fmla="*/ 442 w 528"/>
                  <a:gd name="T115" fmla="*/ 66 h 282"/>
                  <a:gd name="T116" fmla="*/ 360 w 528"/>
                  <a:gd name="T117" fmla="*/ 18 h 282"/>
                  <a:gd name="T118" fmla="*/ 264 w 528"/>
                  <a:gd name="T11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8" h="282">
                    <a:moveTo>
                      <a:pt x="36" y="282"/>
                    </a:moveTo>
                    <a:lnTo>
                      <a:pt x="36" y="282"/>
                    </a:lnTo>
                    <a:lnTo>
                      <a:pt x="24" y="280"/>
                    </a:lnTo>
                    <a:lnTo>
                      <a:pt x="18" y="278"/>
                    </a:lnTo>
                    <a:lnTo>
                      <a:pt x="16" y="276"/>
                    </a:lnTo>
                    <a:lnTo>
                      <a:pt x="16" y="276"/>
                    </a:lnTo>
                    <a:lnTo>
                      <a:pt x="8" y="270"/>
                    </a:lnTo>
                    <a:lnTo>
                      <a:pt x="4" y="260"/>
                    </a:lnTo>
                    <a:lnTo>
                      <a:pt x="0" y="250"/>
                    </a:lnTo>
                    <a:lnTo>
                      <a:pt x="0" y="236"/>
                    </a:lnTo>
                    <a:lnTo>
                      <a:pt x="0" y="236"/>
                    </a:lnTo>
                    <a:lnTo>
                      <a:pt x="4" y="208"/>
                    </a:lnTo>
                    <a:lnTo>
                      <a:pt x="12" y="182"/>
                    </a:lnTo>
                    <a:lnTo>
                      <a:pt x="22" y="156"/>
                    </a:lnTo>
                    <a:lnTo>
                      <a:pt x="34" y="132"/>
                    </a:lnTo>
                    <a:lnTo>
                      <a:pt x="34" y="132"/>
                    </a:lnTo>
                    <a:lnTo>
                      <a:pt x="44" y="112"/>
                    </a:lnTo>
                    <a:lnTo>
                      <a:pt x="56" y="96"/>
                    </a:lnTo>
                    <a:lnTo>
                      <a:pt x="70" y="80"/>
                    </a:lnTo>
                    <a:lnTo>
                      <a:pt x="84" y="66"/>
                    </a:lnTo>
                    <a:lnTo>
                      <a:pt x="100" y="52"/>
                    </a:lnTo>
                    <a:lnTo>
                      <a:pt x="116" y="42"/>
                    </a:lnTo>
                    <a:lnTo>
                      <a:pt x="134" y="32"/>
                    </a:lnTo>
                    <a:lnTo>
                      <a:pt x="152" y="24"/>
                    </a:lnTo>
                    <a:lnTo>
                      <a:pt x="152" y="24"/>
                    </a:lnTo>
                    <a:lnTo>
                      <a:pt x="178" y="14"/>
                    </a:lnTo>
                    <a:lnTo>
                      <a:pt x="206" y="6"/>
                    </a:lnTo>
                    <a:lnTo>
                      <a:pt x="234" y="2"/>
                    </a:lnTo>
                    <a:lnTo>
                      <a:pt x="264" y="0"/>
                    </a:lnTo>
                    <a:lnTo>
                      <a:pt x="264" y="0"/>
                    </a:lnTo>
                    <a:lnTo>
                      <a:pt x="288" y="2"/>
                    </a:lnTo>
                    <a:lnTo>
                      <a:pt x="312" y="4"/>
                    </a:lnTo>
                    <a:lnTo>
                      <a:pt x="336" y="10"/>
                    </a:lnTo>
                    <a:lnTo>
                      <a:pt x="360" y="18"/>
                    </a:lnTo>
                    <a:lnTo>
                      <a:pt x="382" y="28"/>
                    </a:lnTo>
                    <a:lnTo>
                      <a:pt x="402" y="38"/>
                    </a:lnTo>
                    <a:lnTo>
                      <a:pt x="422" y="52"/>
                    </a:lnTo>
                    <a:lnTo>
                      <a:pt x="440" y="66"/>
                    </a:lnTo>
                    <a:lnTo>
                      <a:pt x="440" y="66"/>
                    </a:lnTo>
                    <a:lnTo>
                      <a:pt x="460" y="84"/>
                    </a:lnTo>
                    <a:lnTo>
                      <a:pt x="476" y="104"/>
                    </a:lnTo>
                    <a:lnTo>
                      <a:pt x="490" y="122"/>
                    </a:lnTo>
                    <a:lnTo>
                      <a:pt x="500" y="144"/>
                    </a:lnTo>
                    <a:lnTo>
                      <a:pt x="510" y="164"/>
                    </a:lnTo>
                    <a:lnTo>
                      <a:pt x="518" y="186"/>
                    </a:lnTo>
                    <a:lnTo>
                      <a:pt x="524" y="210"/>
                    </a:lnTo>
                    <a:lnTo>
                      <a:pt x="526" y="234"/>
                    </a:lnTo>
                    <a:lnTo>
                      <a:pt x="526" y="234"/>
                    </a:lnTo>
                    <a:lnTo>
                      <a:pt x="526" y="244"/>
                    </a:lnTo>
                    <a:lnTo>
                      <a:pt x="526" y="254"/>
                    </a:lnTo>
                    <a:lnTo>
                      <a:pt x="522" y="262"/>
                    </a:lnTo>
                    <a:lnTo>
                      <a:pt x="520" y="268"/>
                    </a:lnTo>
                    <a:lnTo>
                      <a:pt x="520" y="268"/>
                    </a:lnTo>
                    <a:lnTo>
                      <a:pt x="516" y="274"/>
                    </a:lnTo>
                    <a:lnTo>
                      <a:pt x="512" y="276"/>
                    </a:lnTo>
                    <a:lnTo>
                      <a:pt x="512" y="276"/>
                    </a:lnTo>
                    <a:lnTo>
                      <a:pt x="510" y="278"/>
                    </a:lnTo>
                    <a:lnTo>
                      <a:pt x="504" y="280"/>
                    </a:lnTo>
                    <a:lnTo>
                      <a:pt x="494" y="282"/>
                    </a:lnTo>
                    <a:lnTo>
                      <a:pt x="494" y="282"/>
                    </a:lnTo>
                    <a:lnTo>
                      <a:pt x="482" y="280"/>
                    </a:lnTo>
                    <a:lnTo>
                      <a:pt x="478" y="278"/>
                    </a:lnTo>
                    <a:lnTo>
                      <a:pt x="474" y="276"/>
                    </a:lnTo>
                    <a:lnTo>
                      <a:pt x="474" y="276"/>
                    </a:lnTo>
                    <a:lnTo>
                      <a:pt x="472" y="272"/>
                    </a:lnTo>
                    <a:lnTo>
                      <a:pt x="470" y="270"/>
                    </a:lnTo>
                    <a:lnTo>
                      <a:pt x="466" y="266"/>
                    </a:lnTo>
                    <a:lnTo>
                      <a:pt x="464" y="264"/>
                    </a:lnTo>
                    <a:lnTo>
                      <a:pt x="464" y="264"/>
                    </a:lnTo>
                    <a:lnTo>
                      <a:pt x="454" y="254"/>
                    </a:lnTo>
                    <a:lnTo>
                      <a:pt x="444" y="240"/>
                    </a:lnTo>
                    <a:lnTo>
                      <a:pt x="436" y="226"/>
                    </a:lnTo>
                    <a:lnTo>
                      <a:pt x="428" y="210"/>
                    </a:lnTo>
                    <a:lnTo>
                      <a:pt x="428" y="210"/>
                    </a:lnTo>
                    <a:lnTo>
                      <a:pt x="430" y="206"/>
                    </a:lnTo>
                    <a:lnTo>
                      <a:pt x="430" y="202"/>
                    </a:lnTo>
                    <a:lnTo>
                      <a:pt x="430" y="202"/>
                    </a:lnTo>
                    <a:lnTo>
                      <a:pt x="422" y="188"/>
                    </a:lnTo>
                    <a:lnTo>
                      <a:pt x="416" y="176"/>
                    </a:lnTo>
                    <a:lnTo>
                      <a:pt x="398" y="150"/>
                    </a:lnTo>
                    <a:lnTo>
                      <a:pt x="398" y="150"/>
                    </a:lnTo>
                    <a:lnTo>
                      <a:pt x="382" y="128"/>
                    </a:lnTo>
                    <a:lnTo>
                      <a:pt x="372" y="120"/>
                    </a:lnTo>
                    <a:lnTo>
                      <a:pt x="362" y="112"/>
                    </a:lnTo>
                    <a:lnTo>
                      <a:pt x="362" y="112"/>
                    </a:lnTo>
                    <a:lnTo>
                      <a:pt x="338" y="100"/>
                    </a:lnTo>
                    <a:lnTo>
                      <a:pt x="316" y="90"/>
                    </a:lnTo>
                    <a:lnTo>
                      <a:pt x="290" y="86"/>
                    </a:lnTo>
                    <a:lnTo>
                      <a:pt x="264" y="84"/>
                    </a:lnTo>
                    <a:lnTo>
                      <a:pt x="264" y="84"/>
                    </a:lnTo>
                    <a:lnTo>
                      <a:pt x="246" y="84"/>
                    </a:lnTo>
                    <a:lnTo>
                      <a:pt x="228" y="86"/>
                    </a:lnTo>
                    <a:lnTo>
                      <a:pt x="212" y="88"/>
                    </a:lnTo>
                    <a:lnTo>
                      <a:pt x="194" y="94"/>
                    </a:lnTo>
                    <a:lnTo>
                      <a:pt x="194" y="94"/>
                    </a:lnTo>
                    <a:lnTo>
                      <a:pt x="180" y="102"/>
                    </a:lnTo>
                    <a:lnTo>
                      <a:pt x="180" y="102"/>
                    </a:lnTo>
                    <a:lnTo>
                      <a:pt x="156" y="120"/>
                    </a:lnTo>
                    <a:lnTo>
                      <a:pt x="132" y="142"/>
                    </a:lnTo>
                    <a:lnTo>
                      <a:pt x="132" y="142"/>
                    </a:lnTo>
                    <a:lnTo>
                      <a:pt x="120" y="156"/>
                    </a:lnTo>
                    <a:lnTo>
                      <a:pt x="110" y="172"/>
                    </a:lnTo>
                    <a:lnTo>
                      <a:pt x="102" y="188"/>
                    </a:lnTo>
                    <a:lnTo>
                      <a:pt x="98" y="204"/>
                    </a:lnTo>
                    <a:lnTo>
                      <a:pt x="98" y="204"/>
                    </a:lnTo>
                    <a:lnTo>
                      <a:pt x="96" y="212"/>
                    </a:lnTo>
                    <a:lnTo>
                      <a:pt x="96" y="212"/>
                    </a:lnTo>
                    <a:lnTo>
                      <a:pt x="90" y="228"/>
                    </a:lnTo>
                    <a:lnTo>
                      <a:pt x="82" y="242"/>
                    </a:lnTo>
                    <a:lnTo>
                      <a:pt x="74" y="254"/>
                    </a:lnTo>
                    <a:lnTo>
                      <a:pt x="64" y="264"/>
                    </a:lnTo>
                    <a:lnTo>
                      <a:pt x="64" y="264"/>
                    </a:lnTo>
                    <a:lnTo>
                      <a:pt x="62" y="266"/>
                    </a:lnTo>
                    <a:lnTo>
                      <a:pt x="58" y="270"/>
                    </a:lnTo>
                    <a:lnTo>
                      <a:pt x="54" y="272"/>
                    </a:lnTo>
                    <a:lnTo>
                      <a:pt x="52" y="276"/>
                    </a:lnTo>
                    <a:lnTo>
                      <a:pt x="52" y="276"/>
                    </a:lnTo>
                    <a:lnTo>
                      <a:pt x="50" y="278"/>
                    </a:lnTo>
                    <a:lnTo>
                      <a:pt x="46" y="280"/>
                    </a:lnTo>
                    <a:lnTo>
                      <a:pt x="36" y="282"/>
                    </a:lnTo>
                    <a:close/>
                    <a:moveTo>
                      <a:pt x="264" y="0"/>
                    </a:moveTo>
                    <a:lnTo>
                      <a:pt x="264" y="0"/>
                    </a:lnTo>
                    <a:lnTo>
                      <a:pt x="234" y="2"/>
                    </a:lnTo>
                    <a:lnTo>
                      <a:pt x="206" y="6"/>
                    </a:lnTo>
                    <a:lnTo>
                      <a:pt x="178" y="14"/>
                    </a:lnTo>
                    <a:lnTo>
                      <a:pt x="152" y="22"/>
                    </a:lnTo>
                    <a:lnTo>
                      <a:pt x="152" y="22"/>
                    </a:lnTo>
                    <a:lnTo>
                      <a:pt x="134" y="32"/>
                    </a:lnTo>
                    <a:lnTo>
                      <a:pt x="116" y="40"/>
                    </a:lnTo>
                    <a:lnTo>
                      <a:pt x="100" y="52"/>
                    </a:lnTo>
                    <a:lnTo>
                      <a:pt x="84" y="66"/>
                    </a:lnTo>
                    <a:lnTo>
                      <a:pt x="70" y="80"/>
                    </a:lnTo>
                    <a:lnTo>
                      <a:pt x="56" y="96"/>
                    </a:lnTo>
                    <a:lnTo>
                      <a:pt x="44" y="112"/>
                    </a:lnTo>
                    <a:lnTo>
                      <a:pt x="32" y="132"/>
                    </a:lnTo>
                    <a:lnTo>
                      <a:pt x="32" y="132"/>
                    </a:lnTo>
                    <a:lnTo>
                      <a:pt x="20" y="156"/>
                    </a:lnTo>
                    <a:lnTo>
                      <a:pt x="10" y="182"/>
                    </a:lnTo>
                    <a:lnTo>
                      <a:pt x="4" y="210"/>
                    </a:lnTo>
                    <a:lnTo>
                      <a:pt x="0" y="238"/>
                    </a:lnTo>
                    <a:lnTo>
                      <a:pt x="0" y="238"/>
                    </a:lnTo>
                    <a:lnTo>
                      <a:pt x="0" y="250"/>
                    </a:lnTo>
                    <a:lnTo>
                      <a:pt x="4" y="262"/>
                    </a:lnTo>
                    <a:lnTo>
                      <a:pt x="8" y="270"/>
                    </a:lnTo>
                    <a:lnTo>
                      <a:pt x="16" y="276"/>
                    </a:lnTo>
                    <a:lnTo>
                      <a:pt x="16" y="276"/>
                    </a:lnTo>
                    <a:lnTo>
                      <a:pt x="18" y="278"/>
                    </a:lnTo>
                    <a:lnTo>
                      <a:pt x="24" y="280"/>
                    </a:lnTo>
                    <a:lnTo>
                      <a:pt x="36" y="282"/>
                    </a:lnTo>
                    <a:lnTo>
                      <a:pt x="36" y="282"/>
                    </a:lnTo>
                    <a:lnTo>
                      <a:pt x="46" y="280"/>
                    </a:lnTo>
                    <a:lnTo>
                      <a:pt x="50" y="278"/>
                    </a:lnTo>
                    <a:lnTo>
                      <a:pt x="52" y="276"/>
                    </a:lnTo>
                    <a:lnTo>
                      <a:pt x="52" y="276"/>
                    </a:lnTo>
                    <a:lnTo>
                      <a:pt x="54" y="274"/>
                    </a:lnTo>
                    <a:lnTo>
                      <a:pt x="58" y="270"/>
                    </a:lnTo>
                    <a:lnTo>
                      <a:pt x="62" y="268"/>
                    </a:lnTo>
                    <a:lnTo>
                      <a:pt x="64" y="264"/>
                    </a:lnTo>
                    <a:lnTo>
                      <a:pt x="64" y="264"/>
                    </a:lnTo>
                    <a:lnTo>
                      <a:pt x="74" y="254"/>
                    </a:lnTo>
                    <a:lnTo>
                      <a:pt x="82" y="242"/>
                    </a:lnTo>
                    <a:lnTo>
                      <a:pt x="90" y="228"/>
                    </a:lnTo>
                    <a:lnTo>
                      <a:pt x="96" y="212"/>
                    </a:lnTo>
                    <a:lnTo>
                      <a:pt x="96" y="212"/>
                    </a:lnTo>
                    <a:lnTo>
                      <a:pt x="98" y="204"/>
                    </a:lnTo>
                    <a:lnTo>
                      <a:pt x="98" y="204"/>
                    </a:lnTo>
                    <a:lnTo>
                      <a:pt x="102" y="188"/>
                    </a:lnTo>
                    <a:lnTo>
                      <a:pt x="110" y="174"/>
                    </a:lnTo>
                    <a:lnTo>
                      <a:pt x="120" y="158"/>
                    </a:lnTo>
                    <a:lnTo>
                      <a:pt x="132" y="142"/>
                    </a:lnTo>
                    <a:lnTo>
                      <a:pt x="132" y="142"/>
                    </a:lnTo>
                    <a:lnTo>
                      <a:pt x="156" y="122"/>
                    </a:lnTo>
                    <a:lnTo>
                      <a:pt x="180" y="102"/>
                    </a:lnTo>
                    <a:lnTo>
                      <a:pt x="180" y="102"/>
                    </a:lnTo>
                    <a:lnTo>
                      <a:pt x="194" y="94"/>
                    </a:lnTo>
                    <a:lnTo>
                      <a:pt x="194" y="94"/>
                    </a:lnTo>
                    <a:lnTo>
                      <a:pt x="212" y="90"/>
                    </a:lnTo>
                    <a:lnTo>
                      <a:pt x="228" y="86"/>
                    </a:lnTo>
                    <a:lnTo>
                      <a:pt x="246" y="84"/>
                    </a:lnTo>
                    <a:lnTo>
                      <a:pt x="264" y="84"/>
                    </a:lnTo>
                    <a:lnTo>
                      <a:pt x="264" y="84"/>
                    </a:lnTo>
                    <a:lnTo>
                      <a:pt x="290" y="86"/>
                    </a:lnTo>
                    <a:lnTo>
                      <a:pt x="316" y="90"/>
                    </a:lnTo>
                    <a:lnTo>
                      <a:pt x="338" y="100"/>
                    </a:lnTo>
                    <a:lnTo>
                      <a:pt x="362" y="112"/>
                    </a:lnTo>
                    <a:lnTo>
                      <a:pt x="362" y="112"/>
                    </a:lnTo>
                    <a:lnTo>
                      <a:pt x="372" y="120"/>
                    </a:lnTo>
                    <a:lnTo>
                      <a:pt x="382" y="130"/>
                    </a:lnTo>
                    <a:lnTo>
                      <a:pt x="398" y="152"/>
                    </a:lnTo>
                    <a:lnTo>
                      <a:pt x="398" y="152"/>
                    </a:lnTo>
                    <a:lnTo>
                      <a:pt x="414" y="176"/>
                    </a:lnTo>
                    <a:lnTo>
                      <a:pt x="422" y="188"/>
                    </a:lnTo>
                    <a:lnTo>
                      <a:pt x="428" y="202"/>
                    </a:lnTo>
                    <a:lnTo>
                      <a:pt x="428" y="202"/>
                    </a:lnTo>
                    <a:lnTo>
                      <a:pt x="428" y="206"/>
                    </a:lnTo>
                    <a:lnTo>
                      <a:pt x="428" y="210"/>
                    </a:lnTo>
                    <a:lnTo>
                      <a:pt x="428" y="210"/>
                    </a:lnTo>
                    <a:lnTo>
                      <a:pt x="436" y="226"/>
                    </a:lnTo>
                    <a:lnTo>
                      <a:pt x="444" y="240"/>
                    </a:lnTo>
                    <a:lnTo>
                      <a:pt x="454" y="254"/>
                    </a:lnTo>
                    <a:lnTo>
                      <a:pt x="464" y="264"/>
                    </a:lnTo>
                    <a:lnTo>
                      <a:pt x="464" y="264"/>
                    </a:lnTo>
                    <a:lnTo>
                      <a:pt x="466" y="268"/>
                    </a:lnTo>
                    <a:lnTo>
                      <a:pt x="470" y="270"/>
                    </a:lnTo>
                    <a:lnTo>
                      <a:pt x="472" y="274"/>
                    </a:lnTo>
                    <a:lnTo>
                      <a:pt x="474" y="276"/>
                    </a:lnTo>
                    <a:lnTo>
                      <a:pt x="474" y="276"/>
                    </a:lnTo>
                    <a:lnTo>
                      <a:pt x="478" y="278"/>
                    </a:lnTo>
                    <a:lnTo>
                      <a:pt x="484" y="280"/>
                    </a:lnTo>
                    <a:lnTo>
                      <a:pt x="494" y="282"/>
                    </a:lnTo>
                    <a:lnTo>
                      <a:pt x="494" y="282"/>
                    </a:lnTo>
                    <a:lnTo>
                      <a:pt x="504" y="280"/>
                    </a:lnTo>
                    <a:lnTo>
                      <a:pt x="510" y="278"/>
                    </a:lnTo>
                    <a:lnTo>
                      <a:pt x="512" y="276"/>
                    </a:lnTo>
                    <a:lnTo>
                      <a:pt x="512" y="276"/>
                    </a:lnTo>
                    <a:lnTo>
                      <a:pt x="516" y="274"/>
                    </a:lnTo>
                    <a:lnTo>
                      <a:pt x="520" y="268"/>
                    </a:lnTo>
                    <a:lnTo>
                      <a:pt x="520" y="268"/>
                    </a:lnTo>
                    <a:lnTo>
                      <a:pt x="524" y="262"/>
                    </a:lnTo>
                    <a:lnTo>
                      <a:pt x="526" y="254"/>
                    </a:lnTo>
                    <a:lnTo>
                      <a:pt x="528" y="244"/>
                    </a:lnTo>
                    <a:lnTo>
                      <a:pt x="528" y="234"/>
                    </a:lnTo>
                    <a:lnTo>
                      <a:pt x="528" y="234"/>
                    </a:lnTo>
                    <a:lnTo>
                      <a:pt x="524" y="210"/>
                    </a:lnTo>
                    <a:lnTo>
                      <a:pt x="518" y="188"/>
                    </a:lnTo>
                    <a:lnTo>
                      <a:pt x="512" y="164"/>
                    </a:lnTo>
                    <a:lnTo>
                      <a:pt x="502" y="144"/>
                    </a:lnTo>
                    <a:lnTo>
                      <a:pt x="490" y="122"/>
                    </a:lnTo>
                    <a:lnTo>
                      <a:pt x="476" y="102"/>
                    </a:lnTo>
                    <a:lnTo>
                      <a:pt x="460" y="84"/>
                    </a:lnTo>
                    <a:lnTo>
                      <a:pt x="442" y="66"/>
                    </a:lnTo>
                    <a:lnTo>
                      <a:pt x="442" y="66"/>
                    </a:lnTo>
                    <a:lnTo>
                      <a:pt x="422" y="52"/>
                    </a:lnTo>
                    <a:lnTo>
                      <a:pt x="402" y="38"/>
                    </a:lnTo>
                    <a:lnTo>
                      <a:pt x="382" y="26"/>
                    </a:lnTo>
                    <a:lnTo>
                      <a:pt x="360" y="18"/>
                    </a:lnTo>
                    <a:lnTo>
                      <a:pt x="336" y="10"/>
                    </a:lnTo>
                    <a:lnTo>
                      <a:pt x="312" y="4"/>
                    </a:lnTo>
                    <a:lnTo>
                      <a:pt x="288" y="0"/>
                    </a:lnTo>
                    <a:lnTo>
                      <a:pt x="264" y="0"/>
                    </a:lnTo>
                    <a:close/>
                  </a:path>
                </a:pathLst>
              </a:custGeom>
              <a:solidFill>
                <a:srgbClr val="A39C98"/>
              </a:solidFill>
              <a:ln>
                <a:noFill/>
              </a:ln>
            </p:spPr>
            <p:txBody>
              <a:bodyPr vert="horz" wrap="square" lIns="91440" tIns="45720" rIns="91440" bIns="45720" numCol="1" anchor="t" anchorCtr="0" compatLnSpc="1"/>
              <a:lstStyle/>
              <a:p>
                <a:endParaRPr lang="zh-CN" altLang="en-US"/>
              </a:p>
            </p:txBody>
          </p:sp>
          <p:sp>
            <p:nvSpPr>
              <p:cNvPr id="882" name="Freeform 261"/>
              <p:cNvSpPr/>
              <p:nvPr/>
            </p:nvSpPr>
            <p:spPr bwMode="auto">
              <a:xfrm>
                <a:off x="2627" y="3275"/>
                <a:ext cx="526" cy="282"/>
              </a:xfrm>
              <a:custGeom>
                <a:avLst/>
                <a:gdLst>
                  <a:gd name="T0" fmla="*/ 36 w 526"/>
                  <a:gd name="T1" fmla="*/ 282 h 282"/>
                  <a:gd name="T2" fmla="*/ 18 w 526"/>
                  <a:gd name="T3" fmla="*/ 278 h 282"/>
                  <a:gd name="T4" fmla="*/ 16 w 526"/>
                  <a:gd name="T5" fmla="*/ 276 h 282"/>
                  <a:gd name="T6" fmla="*/ 4 w 526"/>
                  <a:gd name="T7" fmla="*/ 260 h 282"/>
                  <a:gd name="T8" fmla="*/ 0 w 526"/>
                  <a:gd name="T9" fmla="*/ 236 h 282"/>
                  <a:gd name="T10" fmla="*/ 4 w 526"/>
                  <a:gd name="T11" fmla="*/ 208 h 282"/>
                  <a:gd name="T12" fmla="*/ 22 w 526"/>
                  <a:gd name="T13" fmla="*/ 156 h 282"/>
                  <a:gd name="T14" fmla="*/ 34 w 526"/>
                  <a:gd name="T15" fmla="*/ 132 h 282"/>
                  <a:gd name="T16" fmla="*/ 56 w 526"/>
                  <a:gd name="T17" fmla="*/ 96 h 282"/>
                  <a:gd name="T18" fmla="*/ 84 w 526"/>
                  <a:gd name="T19" fmla="*/ 66 h 282"/>
                  <a:gd name="T20" fmla="*/ 116 w 526"/>
                  <a:gd name="T21" fmla="*/ 42 h 282"/>
                  <a:gd name="T22" fmla="*/ 152 w 526"/>
                  <a:gd name="T23" fmla="*/ 24 h 282"/>
                  <a:gd name="T24" fmla="*/ 178 w 526"/>
                  <a:gd name="T25" fmla="*/ 14 h 282"/>
                  <a:gd name="T26" fmla="*/ 234 w 526"/>
                  <a:gd name="T27" fmla="*/ 2 h 282"/>
                  <a:gd name="T28" fmla="*/ 264 w 526"/>
                  <a:gd name="T29" fmla="*/ 0 h 282"/>
                  <a:gd name="T30" fmla="*/ 312 w 526"/>
                  <a:gd name="T31" fmla="*/ 4 h 282"/>
                  <a:gd name="T32" fmla="*/ 360 w 526"/>
                  <a:gd name="T33" fmla="*/ 18 h 282"/>
                  <a:gd name="T34" fmla="*/ 402 w 526"/>
                  <a:gd name="T35" fmla="*/ 38 h 282"/>
                  <a:gd name="T36" fmla="*/ 440 w 526"/>
                  <a:gd name="T37" fmla="*/ 66 h 282"/>
                  <a:gd name="T38" fmla="*/ 460 w 526"/>
                  <a:gd name="T39" fmla="*/ 84 h 282"/>
                  <a:gd name="T40" fmla="*/ 490 w 526"/>
                  <a:gd name="T41" fmla="*/ 122 h 282"/>
                  <a:gd name="T42" fmla="*/ 510 w 526"/>
                  <a:gd name="T43" fmla="*/ 164 h 282"/>
                  <a:gd name="T44" fmla="*/ 524 w 526"/>
                  <a:gd name="T45" fmla="*/ 210 h 282"/>
                  <a:gd name="T46" fmla="*/ 526 w 526"/>
                  <a:gd name="T47" fmla="*/ 234 h 282"/>
                  <a:gd name="T48" fmla="*/ 526 w 526"/>
                  <a:gd name="T49" fmla="*/ 254 h 282"/>
                  <a:gd name="T50" fmla="*/ 520 w 526"/>
                  <a:gd name="T51" fmla="*/ 268 h 282"/>
                  <a:gd name="T52" fmla="*/ 516 w 526"/>
                  <a:gd name="T53" fmla="*/ 274 h 282"/>
                  <a:gd name="T54" fmla="*/ 512 w 526"/>
                  <a:gd name="T55" fmla="*/ 276 h 282"/>
                  <a:gd name="T56" fmla="*/ 504 w 526"/>
                  <a:gd name="T57" fmla="*/ 280 h 282"/>
                  <a:gd name="T58" fmla="*/ 494 w 526"/>
                  <a:gd name="T59" fmla="*/ 282 h 282"/>
                  <a:gd name="T60" fmla="*/ 478 w 526"/>
                  <a:gd name="T61" fmla="*/ 278 h 282"/>
                  <a:gd name="T62" fmla="*/ 474 w 526"/>
                  <a:gd name="T63" fmla="*/ 276 h 282"/>
                  <a:gd name="T64" fmla="*/ 470 w 526"/>
                  <a:gd name="T65" fmla="*/ 270 h 282"/>
                  <a:gd name="T66" fmla="*/ 464 w 526"/>
                  <a:gd name="T67" fmla="*/ 264 h 282"/>
                  <a:gd name="T68" fmla="*/ 454 w 526"/>
                  <a:gd name="T69" fmla="*/ 254 h 282"/>
                  <a:gd name="T70" fmla="*/ 436 w 526"/>
                  <a:gd name="T71" fmla="*/ 226 h 282"/>
                  <a:gd name="T72" fmla="*/ 428 w 526"/>
                  <a:gd name="T73" fmla="*/ 210 h 282"/>
                  <a:gd name="T74" fmla="*/ 430 w 526"/>
                  <a:gd name="T75" fmla="*/ 202 h 282"/>
                  <a:gd name="T76" fmla="*/ 422 w 526"/>
                  <a:gd name="T77" fmla="*/ 188 h 282"/>
                  <a:gd name="T78" fmla="*/ 398 w 526"/>
                  <a:gd name="T79" fmla="*/ 150 h 282"/>
                  <a:gd name="T80" fmla="*/ 382 w 526"/>
                  <a:gd name="T81" fmla="*/ 128 h 282"/>
                  <a:gd name="T82" fmla="*/ 362 w 526"/>
                  <a:gd name="T83" fmla="*/ 112 h 282"/>
                  <a:gd name="T84" fmla="*/ 338 w 526"/>
                  <a:gd name="T85" fmla="*/ 100 h 282"/>
                  <a:gd name="T86" fmla="*/ 290 w 526"/>
                  <a:gd name="T87" fmla="*/ 86 h 282"/>
                  <a:gd name="T88" fmla="*/ 264 w 526"/>
                  <a:gd name="T89" fmla="*/ 84 h 282"/>
                  <a:gd name="T90" fmla="*/ 228 w 526"/>
                  <a:gd name="T91" fmla="*/ 86 h 282"/>
                  <a:gd name="T92" fmla="*/ 194 w 526"/>
                  <a:gd name="T93" fmla="*/ 94 h 282"/>
                  <a:gd name="T94" fmla="*/ 180 w 526"/>
                  <a:gd name="T95" fmla="*/ 102 h 282"/>
                  <a:gd name="T96" fmla="*/ 156 w 526"/>
                  <a:gd name="T97" fmla="*/ 120 h 282"/>
                  <a:gd name="T98" fmla="*/ 132 w 526"/>
                  <a:gd name="T99" fmla="*/ 142 h 282"/>
                  <a:gd name="T100" fmla="*/ 110 w 526"/>
                  <a:gd name="T101" fmla="*/ 172 h 282"/>
                  <a:gd name="T102" fmla="*/ 98 w 526"/>
                  <a:gd name="T103" fmla="*/ 204 h 282"/>
                  <a:gd name="T104" fmla="*/ 96 w 526"/>
                  <a:gd name="T105" fmla="*/ 212 h 282"/>
                  <a:gd name="T106" fmla="*/ 90 w 526"/>
                  <a:gd name="T107" fmla="*/ 228 h 282"/>
                  <a:gd name="T108" fmla="*/ 74 w 526"/>
                  <a:gd name="T109" fmla="*/ 254 h 282"/>
                  <a:gd name="T110" fmla="*/ 64 w 526"/>
                  <a:gd name="T111" fmla="*/ 264 h 282"/>
                  <a:gd name="T112" fmla="*/ 58 w 526"/>
                  <a:gd name="T113" fmla="*/ 270 h 282"/>
                  <a:gd name="T114" fmla="*/ 52 w 526"/>
                  <a:gd name="T115" fmla="*/ 276 h 282"/>
                  <a:gd name="T116" fmla="*/ 50 w 526"/>
                  <a:gd name="T117" fmla="*/ 278 h 282"/>
                  <a:gd name="T118" fmla="*/ 36 w 526"/>
                  <a:gd name="T119"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6" h="282">
                    <a:moveTo>
                      <a:pt x="36" y="282"/>
                    </a:moveTo>
                    <a:lnTo>
                      <a:pt x="36" y="282"/>
                    </a:lnTo>
                    <a:lnTo>
                      <a:pt x="24" y="280"/>
                    </a:lnTo>
                    <a:lnTo>
                      <a:pt x="18" y="278"/>
                    </a:lnTo>
                    <a:lnTo>
                      <a:pt x="16" y="276"/>
                    </a:lnTo>
                    <a:lnTo>
                      <a:pt x="16" y="276"/>
                    </a:lnTo>
                    <a:lnTo>
                      <a:pt x="8" y="270"/>
                    </a:lnTo>
                    <a:lnTo>
                      <a:pt x="4" y="260"/>
                    </a:lnTo>
                    <a:lnTo>
                      <a:pt x="0" y="250"/>
                    </a:lnTo>
                    <a:lnTo>
                      <a:pt x="0" y="236"/>
                    </a:lnTo>
                    <a:lnTo>
                      <a:pt x="0" y="236"/>
                    </a:lnTo>
                    <a:lnTo>
                      <a:pt x="4" y="208"/>
                    </a:lnTo>
                    <a:lnTo>
                      <a:pt x="12" y="182"/>
                    </a:lnTo>
                    <a:lnTo>
                      <a:pt x="22" y="156"/>
                    </a:lnTo>
                    <a:lnTo>
                      <a:pt x="34" y="132"/>
                    </a:lnTo>
                    <a:lnTo>
                      <a:pt x="34" y="132"/>
                    </a:lnTo>
                    <a:lnTo>
                      <a:pt x="44" y="112"/>
                    </a:lnTo>
                    <a:lnTo>
                      <a:pt x="56" y="96"/>
                    </a:lnTo>
                    <a:lnTo>
                      <a:pt x="70" y="80"/>
                    </a:lnTo>
                    <a:lnTo>
                      <a:pt x="84" y="66"/>
                    </a:lnTo>
                    <a:lnTo>
                      <a:pt x="100" y="52"/>
                    </a:lnTo>
                    <a:lnTo>
                      <a:pt x="116" y="42"/>
                    </a:lnTo>
                    <a:lnTo>
                      <a:pt x="134" y="32"/>
                    </a:lnTo>
                    <a:lnTo>
                      <a:pt x="152" y="24"/>
                    </a:lnTo>
                    <a:lnTo>
                      <a:pt x="152" y="24"/>
                    </a:lnTo>
                    <a:lnTo>
                      <a:pt x="178" y="14"/>
                    </a:lnTo>
                    <a:lnTo>
                      <a:pt x="206" y="6"/>
                    </a:lnTo>
                    <a:lnTo>
                      <a:pt x="234" y="2"/>
                    </a:lnTo>
                    <a:lnTo>
                      <a:pt x="264" y="0"/>
                    </a:lnTo>
                    <a:lnTo>
                      <a:pt x="264" y="0"/>
                    </a:lnTo>
                    <a:lnTo>
                      <a:pt x="288" y="2"/>
                    </a:lnTo>
                    <a:lnTo>
                      <a:pt x="312" y="4"/>
                    </a:lnTo>
                    <a:lnTo>
                      <a:pt x="336" y="10"/>
                    </a:lnTo>
                    <a:lnTo>
                      <a:pt x="360" y="18"/>
                    </a:lnTo>
                    <a:lnTo>
                      <a:pt x="382" y="28"/>
                    </a:lnTo>
                    <a:lnTo>
                      <a:pt x="402" y="38"/>
                    </a:lnTo>
                    <a:lnTo>
                      <a:pt x="422" y="52"/>
                    </a:lnTo>
                    <a:lnTo>
                      <a:pt x="440" y="66"/>
                    </a:lnTo>
                    <a:lnTo>
                      <a:pt x="440" y="66"/>
                    </a:lnTo>
                    <a:lnTo>
                      <a:pt x="460" y="84"/>
                    </a:lnTo>
                    <a:lnTo>
                      <a:pt x="476" y="104"/>
                    </a:lnTo>
                    <a:lnTo>
                      <a:pt x="490" y="122"/>
                    </a:lnTo>
                    <a:lnTo>
                      <a:pt x="500" y="144"/>
                    </a:lnTo>
                    <a:lnTo>
                      <a:pt x="510" y="164"/>
                    </a:lnTo>
                    <a:lnTo>
                      <a:pt x="518" y="186"/>
                    </a:lnTo>
                    <a:lnTo>
                      <a:pt x="524" y="210"/>
                    </a:lnTo>
                    <a:lnTo>
                      <a:pt x="526" y="234"/>
                    </a:lnTo>
                    <a:lnTo>
                      <a:pt x="526" y="234"/>
                    </a:lnTo>
                    <a:lnTo>
                      <a:pt x="526" y="244"/>
                    </a:lnTo>
                    <a:lnTo>
                      <a:pt x="526" y="254"/>
                    </a:lnTo>
                    <a:lnTo>
                      <a:pt x="522" y="262"/>
                    </a:lnTo>
                    <a:lnTo>
                      <a:pt x="520" y="268"/>
                    </a:lnTo>
                    <a:lnTo>
                      <a:pt x="520" y="268"/>
                    </a:lnTo>
                    <a:lnTo>
                      <a:pt x="516" y="274"/>
                    </a:lnTo>
                    <a:lnTo>
                      <a:pt x="512" y="276"/>
                    </a:lnTo>
                    <a:lnTo>
                      <a:pt x="512" y="276"/>
                    </a:lnTo>
                    <a:lnTo>
                      <a:pt x="510" y="278"/>
                    </a:lnTo>
                    <a:lnTo>
                      <a:pt x="504" y="280"/>
                    </a:lnTo>
                    <a:lnTo>
                      <a:pt x="494" y="282"/>
                    </a:lnTo>
                    <a:lnTo>
                      <a:pt x="494" y="282"/>
                    </a:lnTo>
                    <a:lnTo>
                      <a:pt x="482" y="280"/>
                    </a:lnTo>
                    <a:lnTo>
                      <a:pt x="478" y="278"/>
                    </a:lnTo>
                    <a:lnTo>
                      <a:pt x="474" y="276"/>
                    </a:lnTo>
                    <a:lnTo>
                      <a:pt x="474" y="276"/>
                    </a:lnTo>
                    <a:lnTo>
                      <a:pt x="472" y="272"/>
                    </a:lnTo>
                    <a:lnTo>
                      <a:pt x="470" y="270"/>
                    </a:lnTo>
                    <a:lnTo>
                      <a:pt x="466" y="266"/>
                    </a:lnTo>
                    <a:lnTo>
                      <a:pt x="464" y="264"/>
                    </a:lnTo>
                    <a:lnTo>
                      <a:pt x="464" y="264"/>
                    </a:lnTo>
                    <a:lnTo>
                      <a:pt x="454" y="254"/>
                    </a:lnTo>
                    <a:lnTo>
                      <a:pt x="444" y="240"/>
                    </a:lnTo>
                    <a:lnTo>
                      <a:pt x="436" y="226"/>
                    </a:lnTo>
                    <a:lnTo>
                      <a:pt x="428" y="210"/>
                    </a:lnTo>
                    <a:lnTo>
                      <a:pt x="428" y="210"/>
                    </a:lnTo>
                    <a:lnTo>
                      <a:pt x="430" y="206"/>
                    </a:lnTo>
                    <a:lnTo>
                      <a:pt x="430" y="202"/>
                    </a:lnTo>
                    <a:lnTo>
                      <a:pt x="430" y="202"/>
                    </a:lnTo>
                    <a:lnTo>
                      <a:pt x="422" y="188"/>
                    </a:lnTo>
                    <a:lnTo>
                      <a:pt x="416" y="176"/>
                    </a:lnTo>
                    <a:lnTo>
                      <a:pt x="398" y="150"/>
                    </a:lnTo>
                    <a:lnTo>
                      <a:pt x="398" y="150"/>
                    </a:lnTo>
                    <a:lnTo>
                      <a:pt x="382" y="128"/>
                    </a:lnTo>
                    <a:lnTo>
                      <a:pt x="372" y="120"/>
                    </a:lnTo>
                    <a:lnTo>
                      <a:pt x="362" y="112"/>
                    </a:lnTo>
                    <a:lnTo>
                      <a:pt x="362" y="112"/>
                    </a:lnTo>
                    <a:lnTo>
                      <a:pt x="338" y="100"/>
                    </a:lnTo>
                    <a:lnTo>
                      <a:pt x="316" y="90"/>
                    </a:lnTo>
                    <a:lnTo>
                      <a:pt x="290" y="86"/>
                    </a:lnTo>
                    <a:lnTo>
                      <a:pt x="264" y="84"/>
                    </a:lnTo>
                    <a:lnTo>
                      <a:pt x="264" y="84"/>
                    </a:lnTo>
                    <a:lnTo>
                      <a:pt x="246" y="84"/>
                    </a:lnTo>
                    <a:lnTo>
                      <a:pt x="228" y="86"/>
                    </a:lnTo>
                    <a:lnTo>
                      <a:pt x="212" y="88"/>
                    </a:lnTo>
                    <a:lnTo>
                      <a:pt x="194" y="94"/>
                    </a:lnTo>
                    <a:lnTo>
                      <a:pt x="194" y="94"/>
                    </a:lnTo>
                    <a:lnTo>
                      <a:pt x="180" y="102"/>
                    </a:lnTo>
                    <a:lnTo>
                      <a:pt x="180" y="102"/>
                    </a:lnTo>
                    <a:lnTo>
                      <a:pt x="156" y="120"/>
                    </a:lnTo>
                    <a:lnTo>
                      <a:pt x="132" y="142"/>
                    </a:lnTo>
                    <a:lnTo>
                      <a:pt x="132" y="142"/>
                    </a:lnTo>
                    <a:lnTo>
                      <a:pt x="120" y="156"/>
                    </a:lnTo>
                    <a:lnTo>
                      <a:pt x="110" y="172"/>
                    </a:lnTo>
                    <a:lnTo>
                      <a:pt x="102" y="188"/>
                    </a:lnTo>
                    <a:lnTo>
                      <a:pt x="98" y="204"/>
                    </a:lnTo>
                    <a:lnTo>
                      <a:pt x="98" y="204"/>
                    </a:lnTo>
                    <a:lnTo>
                      <a:pt x="96" y="212"/>
                    </a:lnTo>
                    <a:lnTo>
                      <a:pt x="96" y="212"/>
                    </a:lnTo>
                    <a:lnTo>
                      <a:pt x="90" y="228"/>
                    </a:lnTo>
                    <a:lnTo>
                      <a:pt x="82" y="242"/>
                    </a:lnTo>
                    <a:lnTo>
                      <a:pt x="74" y="254"/>
                    </a:lnTo>
                    <a:lnTo>
                      <a:pt x="64" y="264"/>
                    </a:lnTo>
                    <a:lnTo>
                      <a:pt x="64" y="264"/>
                    </a:lnTo>
                    <a:lnTo>
                      <a:pt x="62" y="266"/>
                    </a:lnTo>
                    <a:lnTo>
                      <a:pt x="58" y="270"/>
                    </a:lnTo>
                    <a:lnTo>
                      <a:pt x="54" y="272"/>
                    </a:lnTo>
                    <a:lnTo>
                      <a:pt x="52" y="276"/>
                    </a:lnTo>
                    <a:lnTo>
                      <a:pt x="52" y="276"/>
                    </a:lnTo>
                    <a:lnTo>
                      <a:pt x="50" y="278"/>
                    </a:lnTo>
                    <a:lnTo>
                      <a:pt x="46" y="280"/>
                    </a:lnTo>
                    <a:lnTo>
                      <a:pt x="36" y="282"/>
                    </a:lnTo>
                  </a:path>
                </a:pathLst>
              </a:custGeom>
              <a:noFill/>
              <a:ln>
                <a:noFill/>
              </a:ln>
            </p:spPr>
            <p:txBody>
              <a:bodyPr vert="horz" wrap="square" lIns="91440" tIns="45720" rIns="91440" bIns="45720" numCol="1" anchor="t" anchorCtr="0" compatLnSpc="1"/>
              <a:lstStyle/>
              <a:p>
                <a:endParaRPr lang="zh-CN" altLang="en-US"/>
              </a:p>
            </p:txBody>
          </p:sp>
          <p:sp>
            <p:nvSpPr>
              <p:cNvPr id="883" name="Freeform 262"/>
              <p:cNvSpPr/>
              <p:nvPr/>
            </p:nvSpPr>
            <p:spPr bwMode="auto">
              <a:xfrm>
                <a:off x="2627" y="3275"/>
                <a:ext cx="528" cy="282"/>
              </a:xfrm>
              <a:custGeom>
                <a:avLst/>
                <a:gdLst>
                  <a:gd name="T0" fmla="*/ 264 w 528"/>
                  <a:gd name="T1" fmla="*/ 0 h 282"/>
                  <a:gd name="T2" fmla="*/ 206 w 528"/>
                  <a:gd name="T3" fmla="*/ 6 h 282"/>
                  <a:gd name="T4" fmla="*/ 152 w 528"/>
                  <a:gd name="T5" fmla="*/ 22 h 282"/>
                  <a:gd name="T6" fmla="*/ 134 w 528"/>
                  <a:gd name="T7" fmla="*/ 32 h 282"/>
                  <a:gd name="T8" fmla="*/ 100 w 528"/>
                  <a:gd name="T9" fmla="*/ 52 h 282"/>
                  <a:gd name="T10" fmla="*/ 70 w 528"/>
                  <a:gd name="T11" fmla="*/ 80 h 282"/>
                  <a:gd name="T12" fmla="*/ 44 w 528"/>
                  <a:gd name="T13" fmla="*/ 112 h 282"/>
                  <a:gd name="T14" fmla="*/ 32 w 528"/>
                  <a:gd name="T15" fmla="*/ 132 h 282"/>
                  <a:gd name="T16" fmla="*/ 10 w 528"/>
                  <a:gd name="T17" fmla="*/ 182 h 282"/>
                  <a:gd name="T18" fmla="*/ 0 w 528"/>
                  <a:gd name="T19" fmla="*/ 238 h 282"/>
                  <a:gd name="T20" fmla="*/ 0 w 528"/>
                  <a:gd name="T21" fmla="*/ 250 h 282"/>
                  <a:gd name="T22" fmla="*/ 8 w 528"/>
                  <a:gd name="T23" fmla="*/ 270 h 282"/>
                  <a:gd name="T24" fmla="*/ 16 w 528"/>
                  <a:gd name="T25" fmla="*/ 276 h 282"/>
                  <a:gd name="T26" fmla="*/ 24 w 528"/>
                  <a:gd name="T27" fmla="*/ 280 h 282"/>
                  <a:gd name="T28" fmla="*/ 36 w 528"/>
                  <a:gd name="T29" fmla="*/ 282 h 282"/>
                  <a:gd name="T30" fmla="*/ 50 w 528"/>
                  <a:gd name="T31" fmla="*/ 278 h 282"/>
                  <a:gd name="T32" fmla="*/ 52 w 528"/>
                  <a:gd name="T33" fmla="*/ 276 h 282"/>
                  <a:gd name="T34" fmla="*/ 58 w 528"/>
                  <a:gd name="T35" fmla="*/ 270 h 282"/>
                  <a:gd name="T36" fmla="*/ 64 w 528"/>
                  <a:gd name="T37" fmla="*/ 264 h 282"/>
                  <a:gd name="T38" fmla="*/ 74 w 528"/>
                  <a:gd name="T39" fmla="*/ 254 h 282"/>
                  <a:gd name="T40" fmla="*/ 90 w 528"/>
                  <a:gd name="T41" fmla="*/ 228 h 282"/>
                  <a:gd name="T42" fmla="*/ 96 w 528"/>
                  <a:gd name="T43" fmla="*/ 212 h 282"/>
                  <a:gd name="T44" fmla="*/ 98 w 528"/>
                  <a:gd name="T45" fmla="*/ 204 h 282"/>
                  <a:gd name="T46" fmla="*/ 110 w 528"/>
                  <a:gd name="T47" fmla="*/ 174 h 282"/>
                  <a:gd name="T48" fmla="*/ 132 w 528"/>
                  <a:gd name="T49" fmla="*/ 142 h 282"/>
                  <a:gd name="T50" fmla="*/ 156 w 528"/>
                  <a:gd name="T51" fmla="*/ 122 h 282"/>
                  <a:gd name="T52" fmla="*/ 180 w 528"/>
                  <a:gd name="T53" fmla="*/ 102 h 282"/>
                  <a:gd name="T54" fmla="*/ 194 w 528"/>
                  <a:gd name="T55" fmla="*/ 94 h 282"/>
                  <a:gd name="T56" fmla="*/ 228 w 528"/>
                  <a:gd name="T57" fmla="*/ 86 h 282"/>
                  <a:gd name="T58" fmla="*/ 264 w 528"/>
                  <a:gd name="T59" fmla="*/ 84 h 282"/>
                  <a:gd name="T60" fmla="*/ 290 w 528"/>
                  <a:gd name="T61" fmla="*/ 86 h 282"/>
                  <a:gd name="T62" fmla="*/ 338 w 528"/>
                  <a:gd name="T63" fmla="*/ 100 h 282"/>
                  <a:gd name="T64" fmla="*/ 362 w 528"/>
                  <a:gd name="T65" fmla="*/ 112 h 282"/>
                  <a:gd name="T66" fmla="*/ 382 w 528"/>
                  <a:gd name="T67" fmla="*/ 130 h 282"/>
                  <a:gd name="T68" fmla="*/ 398 w 528"/>
                  <a:gd name="T69" fmla="*/ 152 h 282"/>
                  <a:gd name="T70" fmla="*/ 422 w 528"/>
                  <a:gd name="T71" fmla="*/ 188 h 282"/>
                  <a:gd name="T72" fmla="*/ 428 w 528"/>
                  <a:gd name="T73" fmla="*/ 202 h 282"/>
                  <a:gd name="T74" fmla="*/ 428 w 528"/>
                  <a:gd name="T75" fmla="*/ 210 h 282"/>
                  <a:gd name="T76" fmla="*/ 436 w 528"/>
                  <a:gd name="T77" fmla="*/ 226 h 282"/>
                  <a:gd name="T78" fmla="*/ 454 w 528"/>
                  <a:gd name="T79" fmla="*/ 254 h 282"/>
                  <a:gd name="T80" fmla="*/ 464 w 528"/>
                  <a:gd name="T81" fmla="*/ 264 h 282"/>
                  <a:gd name="T82" fmla="*/ 470 w 528"/>
                  <a:gd name="T83" fmla="*/ 270 h 282"/>
                  <a:gd name="T84" fmla="*/ 474 w 528"/>
                  <a:gd name="T85" fmla="*/ 276 h 282"/>
                  <a:gd name="T86" fmla="*/ 478 w 528"/>
                  <a:gd name="T87" fmla="*/ 278 h 282"/>
                  <a:gd name="T88" fmla="*/ 494 w 528"/>
                  <a:gd name="T89" fmla="*/ 282 h 282"/>
                  <a:gd name="T90" fmla="*/ 504 w 528"/>
                  <a:gd name="T91" fmla="*/ 280 h 282"/>
                  <a:gd name="T92" fmla="*/ 512 w 528"/>
                  <a:gd name="T93" fmla="*/ 276 h 282"/>
                  <a:gd name="T94" fmla="*/ 516 w 528"/>
                  <a:gd name="T95" fmla="*/ 274 h 282"/>
                  <a:gd name="T96" fmla="*/ 520 w 528"/>
                  <a:gd name="T97" fmla="*/ 268 h 282"/>
                  <a:gd name="T98" fmla="*/ 526 w 528"/>
                  <a:gd name="T99" fmla="*/ 254 h 282"/>
                  <a:gd name="T100" fmla="*/ 528 w 528"/>
                  <a:gd name="T101" fmla="*/ 234 h 282"/>
                  <a:gd name="T102" fmla="*/ 524 w 528"/>
                  <a:gd name="T103" fmla="*/ 210 h 282"/>
                  <a:gd name="T104" fmla="*/ 512 w 528"/>
                  <a:gd name="T105" fmla="*/ 164 h 282"/>
                  <a:gd name="T106" fmla="*/ 490 w 528"/>
                  <a:gd name="T107" fmla="*/ 122 h 282"/>
                  <a:gd name="T108" fmla="*/ 460 w 528"/>
                  <a:gd name="T109" fmla="*/ 84 h 282"/>
                  <a:gd name="T110" fmla="*/ 442 w 528"/>
                  <a:gd name="T111" fmla="*/ 66 h 282"/>
                  <a:gd name="T112" fmla="*/ 402 w 528"/>
                  <a:gd name="T113" fmla="*/ 38 h 282"/>
                  <a:gd name="T114" fmla="*/ 360 w 528"/>
                  <a:gd name="T115" fmla="*/ 18 h 282"/>
                  <a:gd name="T116" fmla="*/ 312 w 528"/>
                  <a:gd name="T117" fmla="*/ 4 h 282"/>
                  <a:gd name="T118" fmla="*/ 264 w 528"/>
                  <a:gd name="T11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8" h="282">
                    <a:moveTo>
                      <a:pt x="264" y="0"/>
                    </a:moveTo>
                    <a:lnTo>
                      <a:pt x="264" y="0"/>
                    </a:lnTo>
                    <a:lnTo>
                      <a:pt x="234" y="2"/>
                    </a:lnTo>
                    <a:lnTo>
                      <a:pt x="206" y="6"/>
                    </a:lnTo>
                    <a:lnTo>
                      <a:pt x="178" y="14"/>
                    </a:lnTo>
                    <a:lnTo>
                      <a:pt x="152" y="22"/>
                    </a:lnTo>
                    <a:lnTo>
                      <a:pt x="152" y="22"/>
                    </a:lnTo>
                    <a:lnTo>
                      <a:pt x="134" y="32"/>
                    </a:lnTo>
                    <a:lnTo>
                      <a:pt x="116" y="40"/>
                    </a:lnTo>
                    <a:lnTo>
                      <a:pt x="100" y="52"/>
                    </a:lnTo>
                    <a:lnTo>
                      <a:pt x="84" y="66"/>
                    </a:lnTo>
                    <a:lnTo>
                      <a:pt x="70" y="80"/>
                    </a:lnTo>
                    <a:lnTo>
                      <a:pt x="56" y="96"/>
                    </a:lnTo>
                    <a:lnTo>
                      <a:pt x="44" y="112"/>
                    </a:lnTo>
                    <a:lnTo>
                      <a:pt x="32" y="132"/>
                    </a:lnTo>
                    <a:lnTo>
                      <a:pt x="32" y="132"/>
                    </a:lnTo>
                    <a:lnTo>
                      <a:pt x="20" y="156"/>
                    </a:lnTo>
                    <a:lnTo>
                      <a:pt x="10" y="182"/>
                    </a:lnTo>
                    <a:lnTo>
                      <a:pt x="4" y="210"/>
                    </a:lnTo>
                    <a:lnTo>
                      <a:pt x="0" y="238"/>
                    </a:lnTo>
                    <a:lnTo>
                      <a:pt x="0" y="238"/>
                    </a:lnTo>
                    <a:lnTo>
                      <a:pt x="0" y="250"/>
                    </a:lnTo>
                    <a:lnTo>
                      <a:pt x="4" y="262"/>
                    </a:lnTo>
                    <a:lnTo>
                      <a:pt x="8" y="270"/>
                    </a:lnTo>
                    <a:lnTo>
                      <a:pt x="16" y="276"/>
                    </a:lnTo>
                    <a:lnTo>
                      <a:pt x="16" y="276"/>
                    </a:lnTo>
                    <a:lnTo>
                      <a:pt x="18" y="278"/>
                    </a:lnTo>
                    <a:lnTo>
                      <a:pt x="24" y="280"/>
                    </a:lnTo>
                    <a:lnTo>
                      <a:pt x="36" y="282"/>
                    </a:lnTo>
                    <a:lnTo>
                      <a:pt x="36" y="282"/>
                    </a:lnTo>
                    <a:lnTo>
                      <a:pt x="46" y="280"/>
                    </a:lnTo>
                    <a:lnTo>
                      <a:pt x="50" y="278"/>
                    </a:lnTo>
                    <a:lnTo>
                      <a:pt x="52" y="276"/>
                    </a:lnTo>
                    <a:lnTo>
                      <a:pt x="52" y="276"/>
                    </a:lnTo>
                    <a:lnTo>
                      <a:pt x="54" y="274"/>
                    </a:lnTo>
                    <a:lnTo>
                      <a:pt x="58" y="270"/>
                    </a:lnTo>
                    <a:lnTo>
                      <a:pt x="62" y="268"/>
                    </a:lnTo>
                    <a:lnTo>
                      <a:pt x="64" y="264"/>
                    </a:lnTo>
                    <a:lnTo>
                      <a:pt x="64" y="264"/>
                    </a:lnTo>
                    <a:lnTo>
                      <a:pt x="74" y="254"/>
                    </a:lnTo>
                    <a:lnTo>
                      <a:pt x="82" y="242"/>
                    </a:lnTo>
                    <a:lnTo>
                      <a:pt x="90" y="228"/>
                    </a:lnTo>
                    <a:lnTo>
                      <a:pt x="96" y="212"/>
                    </a:lnTo>
                    <a:lnTo>
                      <a:pt x="96" y="212"/>
                    </a:lnTo>
                    <a:lnTo>
                      <a:pt x="98" y="204"/>
                    </a:lnTo>
                    <a:lnTo>
                      <a:pt x="98" y="204"/>
                    </a:lnTo>
                    <a:lnTo>
                      <a:pt x="102" y="188"/>
                    </a:lnTo>
                    <a:lnTo>
                      <a:pt x="110" y="174"/>
                    </a:lnTo>
                    <a:lnTo>
                      <a:pt x="120" y="158"/>
                    </a:lnTo>
                    <a:lnTo>
                      <a:pt x="132" y="142"/>
                    </a:lnTo>
                    <a:lnTo>
                      <a:pt x="132" y="142"/>
                    </a:lnTo>
                    <a:lnTo>
                      <a:pt x="156" y="122"/>
                    </a:lnTo>
                    <a:lnTo>
                      <a:pt x="180" y="102"/>
                    </a:lnTo>
                    <a:lnTo>
                      <a:pt x="180" y="102"/>
                    </a:lnTo>
                    <a:lnTo>
                      <a:pt x="194" y="94"/>
                    </a:lnTo>
                    <a:lnTo>
                      <a:pt x="194" y="94"/>
                    </a:lnTo>
                    <a:lnTo>
                      <a:pt x="212" y="90"/>
                    </a:lnTo>
                    <a:lnTo>
                      <a:pt x="228" y="86"/>
                    </a:lnTo>
                    <a:lnTo>
                      <a:pt x="246" y="84"/>
                    </a:lnTo>
                    <a:lnTo>
                      <a:pt x="264" y="84"/>
                    </a:lnTo>
                    <a:lnTo>
                      <a:pt x="264" y="84"/>
                    </a:lnTo>
                    <a:lnTo>
                      <a:pt x="290" y="86"/>
                    </a:lnTo>
                    <a:lnTo>
                      <a:pt x="316" y="90"/>
                    </a:lnTo>
                    <a:lnTo>
                      <a:pt x="338" y="100"/>
                    </a:lnTo>
                    <a:lnTo>
                      <a:pt x="362" y="112"/>
                    </a:lnTo>
                    <a:lnTo>
                      <a:pt x="362" y="112"/>
                    </a:lnTo>
                    <a:lnTo>
                      <a:pt x="372" y="120"/>
                    </a:lnTo>
                    <a:lnTo>
                      <a:pt x="382" y="130"/>
                    </a:lnTo>
                    <a:lnTo>
                      <a:pt x="398" y="152"/>
                    </a:lnTo>
                    <a:lnTo>
                      <a:pt x="398" y="152"/>
                    </a:lnTo>
                    <a:lnTo>
                      <a:pt x="414" y="176"/>
                    </a:lnTo>
                    <a:lnTo>
                      <a:pt x="422" y="188"/>
                    </a:lnTo>
                    <a:lnTo>
                      <a:pt x="428" y="202"/>
                    </a:lnTo>
                    <a:lnTo>
                      <a:pt x="428" y="202"/>
                    </a:lnTo>
                    <a:lnTo>
                      <a:pt x="428" y="206"/>
                    </a:lnTo>
                    <a:lnTo>
                      <a:pt x="428" y="210"/>
                    </a:lnTo>
                    <a:lnTo>
                      <a:pt x="428" y="210"/>
                    </a:lnTo>
                    <a:lnTo>
                      <a:pt x="436" y="226"/>
                    </a:lnTo>
                    <a:lnTo>
                      <a:pt x="444" y="240"/>
                    </a:lnTo>
                    <a:lnTo>
                      <a:pt x="454" y="254"/>
                    </a:lnTo>
                    <a:lnTo>
                      <a:pt x="464" y="264"/>
                    </a:lnTo>
                    <a:lnTo>
                      <a:pt x="464" y="264"/>
                    </a:lnTo>
                    <a:lnTo>
                      <a:pt x="466" y="268"/>
                    </a:lnTo>
                    <a:lnTo>
                      <a:pt x="470" y="270"/>
                    </a:lnTo>
                    <a:lnTo>
                      <a:pt x="472" y="274"/>
                    </a:lnTo>
                    <a:lnTo>
                      <a:pt x="474" y="276"/>
                    </a:lnTo>
                    <a:lnTo>
                      <a:pt x="474" y="276"/>
                    </a:lnTo>
                    <a:lnTo>
                      <a:pt x="478" y="278"/>
                    </a:lnTo>
                    <a:lnTo>
                      <a:pt x="484" y="280"/>
                    </a:lnTo>
                    <a:lnTo>
                      <a:pt x="494" y="282"/>
                    </a:lnTo>
                    <a:lnTo>
                      <a:pt x="494" y="282"/>
                    </a:lnTo>
                    <a:lnTo>
                      <a:pt x="504" y="280"/>
                    </a:lnTo>
                    <a:lnTo>
                      <a:pt x="510" y="278"/>
                    </a:lnTo>
                    <a:lnTo>
                      <a:pt x="512" y="276"/>
                    </a:lnTo>
                    <a:lnTo>
                      <a:pt x="512" y="276"/>
                    </a:lnTo>
                    <a:lnTo>
                      <a:pt x="516" y="274"/>
                    </a:lnTo>
                    <a:lnTo>
                      <a:pt x="520" y="268"/>
                    </a:lnTo>
                    <a:lnTo>
                      <a:pt x="520" y="268"/>
                    </a:lnTo>
                    <a:lnTo>
                      <a:pt x="524" y="262"/>
                    </a:lnTo>
                    <a:lnTo>
                      <a:pt x="526" y="254"/>
                    </a:lnTo>
                    <a:lnTo>
                      <a:pt x="528" y="244"/>
                    </a:lnTo>
                    <a:lnTo>
                      <a:pt x="528" y="234"/>
                    </a:lnTo>
                    <a:lnTo>
                      <a:pt x="528" y="234"/>
                    </a:lnTo>
                    <a:lnTo>
                      <a:pt x="524" y="210"/>
                    </a:lnTo>
                    <a:lnTo>
                      <a:pt x="518" y="188"/>
                    </a:lnTo>
                    <a:lnTo>
                      <a:pt x="512" y="164"/>
                    </a:lnTo>
                    <a:lnTo>
                      <a:pt x="502" y="144"/>
                    </a:lnTo>
                    <a:lnTo>
                      <a:pt x="490" y="122"/>
                    </a:lnTo>
                    <a:lnTo>
                      <a:pt x="476" y="102"/>
                    </a:lnTo>
                    <a:lnTo>
                      <a:pt x="460" y="84"/>
                    </a:lnTo>
                    <a:lnTo>
                      <a:pt x="442" y="66"/>
                    </a:lnTo>
                    <a:lnTo>
                      <a:pt x="442" y="66"/>
                    </a:lnTo>
                    <a:lnTo>
                      <a:pt x="422" y="52"/>
                    </a:lnTo>
                    <a:lnTo>
                      <a:pt x="402" y="38"/>
                    </a:lnTo>
                    <a:lnTo>
                      <a:pt x="382" y="26"/>
                    </a:lnTo>
                    <a:lnTo>
                      <a:pt x="360" y="18"/>
                    </a:lnTo>
                    <a:lnTo>
                      <a:pt x="336" y="10"/>
                    </a:lnTo>
                    <a:lnTo>
                      <a:pt x="312" y="4"/>
                    </a:lnTo>
                    <a:lnTo>
                      <a:pt x="288" y="0"/>
                    </a:lnTo>
                    <a:lnTo>
                      <a:pt x="264" y="0"/>
                    </a:lnTo>
                  </a:path>
                </a:pathLst>
              </a:custGeom>
              <a:noFill/>
              <a:ln>
                <a:noFill/>
              </a:ln>
            </p:spPr>
            <p:txBody>
              <a:bodyPr vert="horz" wrap="square" lIns="91440" tIns="45720" rIns="91440" bIns="45720" numCol="1" anchor="t" anchorCtr="0" compatLnSpc="1"/>
              <a:lstStyle/>
              <a:p>
                <a:endParaRPr lang="zh-CN" altLang="en-US"/>
              </a:p>
            </p:txBody>
          </p:sp>
          <p:sp>
            <p:nvSpPr>
              <p:cNvPr id="884" name="Freeform 263"/>
              <p:cNvSpPr>
                <a:spLocks noEditPoints="1"/>
              </p:cNvSpPr>
              <p:nvPr/>
            </p:nvSpPr>
            <p:spPr bwMode="auto">
              <a:xfrm>
                <a:off x="2627" y="3275"/>
                <a:ext cx="526" cy="282"/>
              </a:xfrm>
              <a:custGeom>
                <a:avLst/>
                <a:gdLst>
                  <a:gd name="T0" fmla="*/ 18 w 526"/>
                  <a:gd name="T1" fmla="*/ 276 h 282"/>
                  <a:gd name="T2" fmla="*/ 4 w 526"/>
                  <a:gd name="T3" fmla="*/ 260 h 282"/>
                  <a:gd name="T4" fmla="*/ 6 w 526"/>
                  <a:gd name="T5" fmla="*/ 208 h 282"/>
                  <a:gd name="T6" fmla="*/ 34 w 526"/>
                  <a:gd name="T7" fmla="*/ 132 h 282"/>
                  <a:gd name="T8" fmla="*/ 86 w 526"/>
                  <a:gd name="T9" fmla="*/ 66 h 282"/>
                  <a:gd name="T10" fmla="*/ 152 w 526"/>
                  <a:gd name="T11" fmla="*/ 24 h 282"/>
                  <a:gd name="T12" fmla="*/ 234 w 526"/>
                  <a:gd name="T13" fmla="*/ 2 h 282"/>
                  <a:gd name="T14" fmla="*/ 312 w 526"/>
                  <a:gd name="T15" fmla="*/ 6 h 282"/>
                  <a:gd name="T16" fmla="*/ 402 w 526"/>
                  <a:gd name="T17" fmla="*/ 38 h 282"/>
                  <a:gd name="T18" fmla="*/ 458 w 526"/>
                  <a:gd name="T19" fmla="*/ 84 h 282"/>
                  <a:gd name="T20" fmla="*/ 510 w 526"/>
                  <a:gd name="T21" fmla="*/ 164 h 282"/>
                  <a:gd name="T22" fmla="*/ 526 w 526"/>
                  <a:gd name="T23" fmla="*/ 234 h 282"/>
                  <a:gd name="T24" fmla="*/ 518 w 526"/>
                  <a:gd name="T25" fmla="*/ 268 h 282"/>
                  <a:gd name="T26" fmla="*/ 512 w 526"/>
                  <a:gd name="T27" fmla="*/ 274 h 282"/>
                  <a:gd name="T28" fmla="*/ 494 w 526"/>
                  <a:gd name="T29" fmla="*/ 282 h 282"/>
                  <a:gd name="T30" fmla="*/ 474 w 526"/>
                  <a:gd name="T31" fmla="*/ 274 h 282"/>
                  <a:gd name="T32" fmla="*/ 464 w 526"/>
                  <a:gd name="T33" fmla="*/ 264 h 282"/>
                  <a:gd name="T34" fmla="*/ 436 w 526"/>
                  <a:gd name="T35" fmla="*/ 224 h 282"/>
                  <a:gd name="T36" fmla="*/ 430 w 526"/>
                  <a:gd name="T37" fmla="*/ 200 h 282"/>
                  <a:gd name="T38" fmla="*/ 398 w 526"/>
                  <a:gd name="T39" fmla="*/ 150 h 282"/>
                  <a:gd name="T40" fmla="*/ 362 w 526"/>
                  <a:gd name="T41" fmla="*/ 110 h 282"/>
                  <a:gd name="T42" fmla="*/ 290 w 526"/>
                  <a:gd name="T43" fmla="*/ 84 h 282"/>
                  <a:gd name="T44" fmla="*/ 228 w 526"/>
                  <a:gd name="T45" fmla="*/ 84 h 282"/>
                  <a:gd name="T46" fmla="*/ 180 w 526"/>
                  <a:gd name="T47" fmla="*/ 102 h 282"/>
                  <a:gd name="T48" fmla="*/ 132 w 526"/>
                  <a:gd name="T49" fmla="*/ 142 h 282"/>
                  <a:gd name="T50" fmla="*/ 98 w 526"/>
                  <a:gd name="T51" fmla="*/ 204 h 282"/>
                  <a:gd name="T52" fmla="*/ 90 w 526"/>
                  <a:gd name="T53" fmla="*/ 226 h 282"/>
                  <a:gd name="T54" fmla="*/ 64 w 526"/>
                  <a:gd name="T55" fmla="*/ 264 h 282"/>
                  <a:gd name="T56" fmla="*/ 52 w 526"/>
                  <a:gd name="T57" fmla="*/ 274 h 282"/>
                  <a:gd name="T58" fmla="*/ 36 w 526"/>
                  <a:gd name="T59" fmla="*/ 282 h 282"/>
                  <a:gd name="T60" fmla="*/ 206 w 526"/>
                  <a:gd name="T61" fmla="*/ 6 h 282"/>
                  <a:gd name="T62" fmla="*/ 134 w 526"/>
                  <a:gd name="T63" fmla="*/ 32 h 282"/>
                  <a:gd name="T64" fmla="*/ 70 w 526"/>
                  <a:gd name="T65" fmla="*/ 80 h 282"/>
                  <a:gd name="T66" fmla="*/ 34 w 526"/>
                  <a:gd name="T67" fmla="*/ 132 h 282"/>
                  <a:gd name="T68" fmla="*/ 0 w 526"/>
                  <a:gd name="T69" fmla="*/ 236 h 282"/>
                  <a:gd name="T70" fmla="*/ 8 w 526"/>
                  <a:gd name="T71" fmla="*/ 270 h 282"/>
                  <a:gd name="T72" fmla="*/ 24 w 526"/>
                  <a:gd name="T73" fmla="*/ 280 h 282"/>
                  <a:gd name="T74" fmla="*/ 50 w 526"/>
                  <a:gd name="T75" fmla="*/ 278 h 282"/>
                  <a:gd name="T76" fmla="*/ 58 w 526"/>
                  <a:gd name="T77" fmla="*/ 270 h 282"/>
                  <a:gd name="T78" fmla="*/ 74 w 526"/>
                  <a:gd name="T79" fmla="*/ 254 h 282"/>
                  <a:gd name="T80" fmla="*/ 96 w 526"/>
                  <a:gd name="T81" fmla="*/ 212 h 282"/>
                  <a:gd name="T82" fmla="*/ 110 w 526"/>
                  <a:gd name="T83" fmla="*/ 172 h 282"/>
                  <a:gd name="T84" fmla="*/ 156 w 526"/>
                  <a:gd name="T85" fmla="*/ 120 h 282"/>
                  <a:gd name="T86" fmla="*/ 194 w 526"/>
                  <a:gd name="T87" fmla="*/ 94 h 282"/>
                  <a:gd name="T88" fmla="*/ 264 w 526"/>
                  <a:gd name="T89" fmla="*/ 84 h 282"/>
                  <a:gd name="T90" fmla="*/ 338 w 526"/>
                  <a:gd name="T91" fmla="*/ 100 h 282"/>
                  <a:gd name="T92" fmla="*/ 382 w 526"/>
                  <a:gd name="T93" fmla="*/ 128 h 282"/>
                  <a:gd name="T94" fmla="*/ 422 w 526"/>
                  <a:gd name="T95" fmla="*/ 188 h 282"/>
                  <a:gd name="T96" fmla="*/ 428 w 526"/>
                  <a:gd name="T97" fmla="*/ 210 h 282"/>
                  <a:gd name="T98" fmla="*/ 454 w 526"/>
                  <a:gd name="T99" fmla="*/ 254 h 282"/>
                  <a:gd name="T100" fmla="*/ 470 w 526"/>
                  <a:gd name="T101" fmla="*/ 270 h 282"/>
                  <a:gd name="T102" fmla="*/ 478 w 526"/>
                  <a:gd name="T103" fmla="*/ 278 h 282"/>
                  <a:gd name="T104" fmla="*/ 504 w 526"/>
                  <a:gd name="T105" fmla="*/ 280 h 282"/>
                  <a:gd name="T106" fmla="*/ 516 w 526"/>
                  <a:gd name="T107" fmla="*/ 274 h 282"/>
                  <a:gd name="T108" fmla="*/ 526 w 526"/>
                  <a:gd name="T109" fmla="*/ 254 h 282"/>
                  <a:gd name="T110" fmla="*/ 524 w 526"/>
                  <a:gd name="T111" fmla="*/ 210 h 282"/>
                  <a:gd name="T112" fmla="*/ 490 w 526"/>
                  <a:gd name="T113" fmla="*/ 122 h 282"/>
                  <a:gd name="T114" fmla="*/ 440 w 526"/>
                  <a:gd name="T115" fmla="*/ 66 h 282"/>
                  <a:gd name="T116" fmla="*/ 360 w 526"/>
                  <a:gd name="T117" fmla="*/ 18 h 282"/>
                  <a:gd name="T118" fmla="*/ 264 w 526"/>
                  <a:gd name="T11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6" h="282">
                    <a:moveTo>
                      <a:pt x="36" y="282"/>
                    </a:moveTo>
                    <a:lnTo>
                      <a:pt x="36" y="282"/>
                    </a:lnTo>
                    <a:lnTo>
                      <a:pt x="24" y="278"/>
                    </a:lnTo>
                    <a:lnTo>
                      <a:pt x="18" y="276"/>
                    </a:lnTo>
                    <a:lnTo>
                      <a:pt x="16" y="274"/>
                    </a:lnTo>
                    <a:lnTo>
                      <a:pt x="16" y="274"/>
                    </a:lnTo>
                    <a:lnTo>
                      <a:pt x="10" y="268"/>
                    </a:lnTo>
                    <a:lnTo>
                      <a:pt x="4" y="260"/>
                    </a:lnTo>
                    <a:lnTo>
                      <a:pt x="2" y="250"/>
                    </a:lnTo>
                    <a:lnTo>
                      <a:pt x="2" y="236"/>
                    </a:lnTo>
                    <a:lnTo>
                      <a:pt x="2" y="236"/>
                    </a:lnTo>
                    <a:lnTo>
                      <a:pt x="6" y="208"/>
                    </a:lnTo>
                    <a:lnTo>
                      <a:pt x="12" y="182"/>
                    </a:lnTo>
                    <a:lnTo>
                      <a:pt x="22" y="156"/>
                    </a:lnTo>
                    <a:lnTo>
                      <a:pt x="34" y="132"/>
                    </a:lnTo>
                    <a:lnTo>
                      <a:pt x="34" y="132"/>
                    </a:lnTo>
                    <a:lnTo>
                      <a:pt x="44" y="114"/>
                    </a:lnTo>
                    <a:lnTo>
                      <a:pt x="58" y="96"/>
                    </a:lnTo>
                    <a:lnTo>
                      <a:pt x="70" y="80"/>
                    </a:lnTo>
                    <a:lnTo>
                      <a:pt x="86" y="66"/>
                    </a:lnTo>
                    <a:lnTo>
                      <a:pt x="100" y="54"/>
                    </a:lnTo>
                    <a:lnTo>
                      <a:pt x="116" y="42"/>
                    </a:lnTo>
                    <a:lnTo>
                      <a:pt x="134" y="32"/>
                    </a:lnTo>
                    <a:lnTo>
                      <a:pt x="152" y="24"/>
                    </a:lnTo>
                    <a:lnTo>
                      <a:pt x="152" y="24"/>
                    </a:lnTo>
                    <a:lnTo>
                      <a:pt x="178" y="14"/>
                    </a:lnTo>
                    <a:lnTo>
                      <a:pt x="206" y="8"/>
                    </a:lnTo>
                    <a:lnTo>
                      <a:pt x="234" y="2"/>
                    </a:lnTo>
                    <a:lnTo>
                      <a:pt x="264" y="0"/>
                    </a:lnTo>
                    <a:lnTo>
                      <a:pt x="264" y="0"/>
                    </a:lnTo>
                    <a:lnTo>
                      <a:pt x="288" y="2"/>
                    </a:lnTo>
                    <a:lnTo>
                      <a:pt x="312" y="6"/>
                    </a:lnTo>
                    <a:lnTo>
                      <a:pt x="336" y="10"/>
                    </a:lnTo>
                    <a:lnTo>
                      <a:pt x="358" y="18"/>
                    </a:lnTo>
                    <a:lnTo>
                      <a:pt x="382" y="28"/>
                    </a:lnTo>
                    <a:lnTo>
                      <a:pt x="402" y="38"/>
                    </a:lnTo>
                    <a:lnTo>
                      <a:pt x="422" y="52"/>
                    </a:lnTo>
                    <a:lnTo>
                      <a:pt x="440" y="66"/>
                    </a:lnTo>
                    <a:lnTo>
                      <a:pt x="440" y="66"/>
                    </a:lnTo>
                    <a:lnTo>
                      <a:pt x="458" y="84"/>
                    </a:lnTo>
                    <a:lnTo>
                      <a:pt x="474" y="104"/>
                    </a:lnTo>
                    <a:lnTo>
                      <a:pt x="488" y="122"/>
                    </a:lnTo>
                    <a:lnTo>
                      <a:pt x="500" y="144"/>
                    </a:lnTo>
                    <a:lnTo>
                      <a:pt x="510" y="164"/>
                    </a:lnTo>
                    <a:lnTo>
                      <a:pt x="518" y="186"/>
                    </a:lnTo>
                    <a:lnTo>
                      <a:pt x="522" y="210"/>
                    </a:lnTo>
                    <a:lnTo>
                      <a:pt x="526" y="234"/>
                    </a:lnTo>
                    <a:lnTo>
                      <a:pt x="526" y="234"/>
                    </a:lnTo>
                    <a:lnTo>
                      <a:pt x="526" y="244"/>
                    </a:lnTo>
                    <a:lnTo>
                      <a:pt x="526" y="252"/>
                    </a:lnTo>
                    <a:lnTo>
                      <a:pt x="522" y="260"/>
                    </a:lnTo>
                    <a:lnTo>
                      <a:pt x="518" y="268"/>
                    </a:lnTo>
                    <a:lnTo>
                      <a:pt x="518" y="268"/>
                    </a:lnTo>
                    <a:lnTo>
                      <a:pt x="516" y="274"/>
                    </a:lnTo>
                    <a:lnTo>
                      <a:pt x="512" y="274"/>
                    </a:lnTo>
                    <a:lnTo>
                      <a:pt x="512" y="274"/>
                    </a:lnTo>
                    <a:lnTo>
                      <a:pt x="510" y="276"/>
                    </a:lnTo>
                    <a:lnTo>
                      <a:pt x="504" y="278"/>
                    </a:lnTo>
                    <a:lnTo>
                      <a:pt x="494" y="282"/>
                    </a:lnTo>
                    <a:lnTo>
                      <a:pt x="494" y="282"/>
                    </a:lnTo>
                    <a:lnTo>
                      <a:pt x="482" y="278"/>
                    </a:lnTo>
                    <a:lnTo>
                      <a:pt x="478" y="276"/>
                    </a:lnTo>
                    <a:lnTo>
                      <a:pt x="474" y="274"/>
                    </a:lnTo>
                    <a:lnTo>
                      <a:pt x="474" y="274"/>
                    </a:lnTo>
                    <a:lnTo>
                      <a:pt x="472" y="272"/>
                    </a:lnTo>
                    <a:lnTo>
                      <a:pt x="470" y="270"/>
                    </a:lnTo>
                    <a:lnTo>
                      <a:pt x="466" y="266"/>
                    </a:lnTo>
                    <a:lnTo>
                      <a:pt x="464" y="264"/>
                    </a:lnTo>
                    <a:lnTo>
                      <a:pt x="464" y="264"/>
                    </a:lnTo>
                    <a:lnTo>
                      <a:pt x="454" y="252"/>
                    </a:lnTo>
                    <a:lnTo>
                      <a:pt x="446" y="238"/>
                    </a:lnTo>
                    <a:lnTo>
                      <a:pt x="436" y="224"/>
                    </a:lnTo>
                    <a:lnTo>
                      <a:pt x="430" y="208"/>
                    </a:lnTo>
                    <a:lnTo>
                      <a:pt x="430" y="208"/>
                    </a:lnTo>
                    <a:lnTo>
                      <a:pt x="430" y="204"/>
                    </a:lnTo>
                    <a:lnTo>
                      <a:pt x="430" y="200"/>
                    </a:lnTo>
                    <a:lnTo>
                      <a:pt x="430" y="200"/>
                    </a:lnTo>
                    <a:lnTo>
                      <a:pt x="422" y="186"/>
                    </a:lnTo>
                    <a:lnTo>
                      <a:pt x="416" y="174"/>
                    </a:lnTo>
                    <a:lnTo>
                      <a:pt x="398" y="150"/>
                    </a:lnTo>
                    <a:lnTo>
                      <a:pt x="398" y="150"/>
                    </a:lnTo>
                    <a:lnTo>
                      <a:pt x="382" y="128"/>
                    </a:lnTo>
                    <a:lnTo>
                      <a:pt x="372" y="118"/>
                    </a:lnTo>
                    <a:lnTo>
                      <a:pt x="362" y="110"/>
                    </a:lnTo>
                    <a:lnTo>
                      <a:pt x="362" y="110"/>
                    </a:lnTo>
                    <a:lnTo>
                      <a:pt x="338" y="98"/>
                    </a:lnTo>
                    <a:lnTo>
                      <a:pt x="316" y="90"/>
                    </a:lnTo>
                    <a:lnTo>
                      <a:pt x="290" y="84"/>
                    </a:lnTo>
                    <a:lnTo>
                      <a:pt x="264" y="82"/>
                    </a:lnTo>
                    <a:lnTo>
                      <a:pt x="264" y="82"/>
                    </a:lnTo>
                    <a:lnTo>
                      <a:pt x="246" y="84"/>
                    </a:lnTo>
                    <a:lnTo>
                      <a:pt x="228" y="84"/>
                    </a:lnTo>
                    <a:lnTo>
                      <a:pt x="212" y="88"/>
                    </a:lnTo>
                    <a:lnTo>
                      <a:pt x="194" y="94"/>
                    </a:lnTo>
                    <a:lnTo>
                      <a:pt x="194" y="94"/>
                    </a:lnTo>
                    <a:lnTo>
                      <a:pt x="180" y="102"/>
                    </a:lnTo>
                    <a:lnTo>
                      <a:pt x="180" y="102"/>
                    </a:lnTo>
                    <a:lnTo>
                      <a:pt x="154" y="120"/>
                    </a:lnTo>
                    <a:lnTo>
                      <a:pt x="132" y="142"/>
                    </a:lnTo>
                    <a:lnTo>
                      <a:pt x="132" y="142"/>
                    </a:lnTo>
                    <a:lnTo>
                      <a:pt x="120" y="156"/>
                    </a:lnTo>
                    <a:lnTo>
                      <a:pt x="110" y="172"/>
                    </a:lnTo>
                    <a:lnTo>
                      <a:pt x="102" y="188"/>
                    </a:lnTo>
                    <a:lnTo>
                      <a:pt x="98" y="204"/>
                    </a:lnTo>
                    <a:lnTo>
                      <a:pt x="98" y="204"/>
                    </a:lnTo>
                    <a:lnTo>
                      <a:pt x="96" y="210"/>
                    </a:lnTo>
                    <a:lnTo>
                      <a:pt x="96" y="210"/>
                    </a:lnTo>
                    <a:lnTo>
                      <a:pt x="90" y="226"/>
                    </a:lnTo>
                    <a:lnTo>
                      <a:pt x="82" y="240"/>
                    </a:lnTo>
                    <a:lnTo>
                      <a:pt x="72" y="252"/>
                    </a:lnTo>
                    <a:lnTo>
                      <a:pt x="64" y="264"/>
                    </a:lnTo>
                    <a:lnTo>
                      <a:pt x="64" y="264"/>
                    </a:lnTo>
                    <a:lnTo>
                      <a:pt x="62" y="266"/>
                    </a:lnTo>
                    <a:lnTo>
                      <a:pt x="58" y="268"/>
                    </a:lnTo>
                    <a:lnTo>
                      <a:pt x="54" y="272"/>
                    </a:lnTo>
                    <a:lnTo>
                      <a:pt x="52" y="274"/>
                    </a:lnTo>
                    <a:lnTo>
                      <a:pt x="52" y="274"/>
                    </a:lnTo>
                    <a:lnTo>
                      <a:pt x="50" y="276"/>
                    </a:lnTo>
                    <a:lnTo>
                      <a:pt x="46" y="278"/>
                    </a:lnTo>
                    <a:lnTo>
                      <a:pt x="36" y="282"/>
                    </a:lnTo>
                    <a:close/>
                    <a:moveTo>
                      <a:pt x="264" y="0"/>
                    </a:moveTo>
                    <a:lnTo>
                      <a:pt x="264" y="0"/>
                    </a:lnTo>
                    <a:lnTo>
                      <a:pt x="234" y="2"/>
                    </a:lnTo>
                    <a:lnTo>
                      <a:pt x="206" y="6"/>
                    </a:lnTo>
                    <a:lnTo>
                      <a:pt x="178" y="14"/>
                    </a:lnTo>
                    <a:lnTo>
                      <a:pt x="152" y="24"/>
                    </a:lnTo>
                    <a:lnTo>
                      <a:pt x="152" y="24"/>
                    </a:lnTo>
                    <a:lnTo>
                      <a:pt x="134" y="32"/>
                    </a:lnTo>
                    <a:lnTo>
                      <a:pt x="116" y="42"/>
                    </a:lnTo>
                    <a:lnTo>
                      <a:pt x="100" y="52"/>
                    </a:lnTo>
                    <a:lnTo>
                      <a:pt x="84" y="66"/>
                    </a:lnTo>
                    <a:lnTo>
                      <a:pt x="70" y="80"/>
                    </a:lnTo>
                    <a:lnTo>
                      <a:pt x="56" y="96"/>
                    </a:lnTo>
                    <a:lnTo>
                      <a:pt x="44" y="112"/>
                    </a:lnTo>
                    <a:lnTo>
                      <a:pt x="34" y="132"/>
                    </a:lnTo>
                    <a:lnTo>
                      <a:pt x="34" y="132"/>
                    </a:lnTo>
                    <a:lnTo>
                      <a:pt x="22" y="156"/>
                    </a:lnTo>
                    <a:lnTo>
                      <a:pt x="12" y="182"/>
                    </a:lnTo>
                    <a:lnTo>
                      <a:pt x="4" y="208"/>
                    </a:lnTo>
                    <a:lnTo>
                      <a:pt x="0" y="236"/>
                    </a:lnTo>
                    <a:lnTo>
                      <a:pt x="0" y="236"/>
                    </a:lnTo>
                    <a:lnTo>
                      <a:pt x="0" y="250"/>
                    </a:lnTo>
                    <a:lnTo>
                      <a:pt x="4" y="260"/>
                    </a:lnTo>
                    <a:lnTo>
                      <a:pt x="8" y="270"/>
                    </a:lnTo>
                    <a:lnTo>
                      <a:pt x="16" y="276"/>
                    </a:lnTo>
                    <a:lnTo>
                      <a:pt x="16" y="276"/>
                    </a:lnTo>
                    <a:lnTo>
                      <a:pt x="18" y="278"/>
                    </a:lnTo>
                    <a:lnTo>
                      <a:pt x="24" y="280"/>
                    </a:lnTo>
                    <a:lnTo>
                      <a:pt x="36" y="282"/>
                    </a:lnTo>
                    <a:lnTo>
                      <a:pt x="36" y="282"/>
                    </a:lnTo>
                    <a:lnTo>
                      <a:pt x="46" y="280"/>
                    </a:lnTo>
                    <a:lnTo>
                      <a:pt x="50" y="278"/>
                    </a:lnTo>
                    <a:lnTo>
                      <a:pt x="52" y="276"/>
                    </a:lnTo>
                    <a:lnTo>
                      <a:pt x="52" y="276"/>
                    </a:lnTo>
                    <a:lnTo>
                      <a:pt x="54" y="272"/>
                    </a:lnTo>
                    <a:lnTo>
                      <a:pt x="58" y="270"/>
                    </a:lnTo>
                    <a:lnTo>
                      <a:pt x="62" y="266"/>
                    </a:lnTo>
                    <a:lnTo>
                      <a:pt x="64" y="264"/>
                    </a:lnTo>
                    <a:lnTo>
                      <a:pt x="64" y="264"/>
                    </a:lnTo>
                    <a:lnTo>
                      <a:pt x="74" y="254"/>
                    </a:lnTo>
                    <a:lnTo>
                      <a:pt x="82" y="242"/>
                    </a:lnTo>
                    <a:lnTo>
                      <a:pt x="90" y="228"/>
                    </a:lnTo>
                    <a:lnTo>
                      <a:pt x="96" y="212"/>
                    </a:lnTo>
                    <a:lnTo>
                      <a:pt x="96" y="212"/>
                    </a:lnTo>
                    <a:lnTo>
                      <a:pt x="98" y="204"/>
                    </a:lnTo>
                    <a:lnTo>
                      <a:pt x="98" y="204"/>
                    </a:lnTo>
                    <a:lnTo>
                      <a:pt x="102" y="188"/>
                    </a:lnTo>
                    <a:lnTo>
                      <a:pt x="110" y="172"/>
                    </a:lnTo>
                    <a:lnTo>
                      <a:pt x="120" y="156"/>
                    </a:lnTo>
                    <a:lnTo>
                      <a:pt x="132" y="142"/>
                    </a:lnTo>
                    <a:lnTo>
                      <a:pt x="132" y="142"/>
                    </a:lnTo>
                    <a:lnTo>
                      <a:pt x="156" y="120"/>
                    </a:lnTo>
                    <a:lnTo>
                      <a:pt x="180" y="102"/>
                    </a:lnTo>
                    <a:lnTo>
                      <a:pt x="180" y="102"/>
                    </a:lnTo>
                    <a:lnTo>
                      <a:pt x="194" y="94"/>
                    </a:lnTo>
                    <a:lnTo>
                      <a:pt x="194" y="94"/>
                    </a:lnTo>
                    <a:lnTo>
                      <a:pt x="212" y="88"/>
                    </a:lnTo>
                    <a:lnTo>
                      <a:pt x="228" y="86"/>
                    </a:lnTo>
                    <a:lnTo>
                      <a:pt x="246" y="84"/>
                    </a:lnTo>
                    <a:lnTo>
                      <a:pt x="264" y="84"/>
                    </a:lnTo>
                    <a:lnTo>
                      <a:pt x="264" y="84"/>
                    </a:lnTo>
                    <a:lnTo>
                      <a:pt x="290" y="86"/>
                    </a:lnTo>
                    <a:lnTo>
                      <a:pt x="316" y="90"/>
                    </a:lnTo>
                    <a:lnTo>
                      <a:pt x="338" y="100"/>
                    </a:lnTo>
                    <a:lnTo>
                      <a:pt x="362" y="112"/>
                    </a:lnTo>
                    <a:lnTo>
                      <a:pt x="362" y="112"/>
                    </a:lnTo>
                    <a:lnTo>
                      <a:pt x="372" y="120"/>
                    </a:lnTo>
                    <a:lnTo>
                      <a:pt x="382" y="128"/>
                    </a:lnTo>
                    <a:lnTo>
                      <a:pt x="398" y="150"/>
                    </a:lnTo>
                    <a:lnTo>
                      <a:pt x="398" y="150"/>
                    </a:lnTo>
                    <a:lnTo>
                      <a:pt x="416" y="176"/>
                    </a:lnTo>
                    <a:lnTo>
                      <a:pt x="422" y="188"/>
                    </a:lnTo>
                    <a:lnTo>
                      <a:pt x="430" y="202"/>
                    </a:lnTo>
                    <a:lnTo>
                      <a:pt x="430" y="202"/>
                    </a:lnTo>
                    <a:lnTo>
                      <a:pt x="430" y="206"/>
                    </a:lnTo>
                    <a:lnTo>
                      <a:pt x="428" y="210"/>
                    </a:lnTo>
                    <a:lnTo>
                      <a:pt x="428" y="210"/>
                    </a:lnTo>
                    <a:lnTo>
                      <a:pt x="436" y="226"/>
                    </a:lnTo>
                    <a:lnTo>
                      <a:pt x="444" y="240"/>
                    </a:lnTo>
                    <a:lnTo>
                      <a:pt x="454" y="254"/>
                    </a:lnTo>
                    <a:lnTo>
                      <a:pt x="464" y="264"/>
                    </a:lnTo>
                    <a:lnTo>
                      <a:pt x="464" y="264"/>
                    </a:lnTo>
                    <a:lnTo>
                      <a:pt x="466" y="266"/>
                    </a:lnTo>
                    <a:lnTo>
                      <a:pt x="470" y="270"/>
                    </a:lnTo>
                    <a:lnTo>
                      <a:pt x="472" y="272"/>
                    </a:lnTo>
                    <a:lnTo>
                      <a:pt x="474" y="276"/>
                    </a:lnTo>
                    <a:lnTo>
                      <a:pt x="474" y="276"/>
                    </a:lnTo>
                    <a:lnTo>
                      <a:pt x="478" y="278"/>
                    </a:lnTo>
                    <a:lnTo>
                      <a:pt x="482" y="280"/>
                    </a:lnTo>
                    <a:lnTo>
                      <a:pt x="494" y="282"/>
                    </a:lnTo>
                    <a:lnTo>
                      <a:pt x="494" y="282"/>
                    </a:lnTo>
                    <a:lnTo>
                      <a:pt x="504" y="280"/>
                    </a:lnTo>
                    <a:lnTo>
                      <a:pt x="510" y="278"/>
                    </a:lnTo>
                    <a:lnTo>
                      <a:pt x="512" y="276"/>
                    </a:lnTo>
                    <a:lnTo>
                      <a:pt x="512" y="276"/>
                    </a:lnTo>
                    <a:lnTo>
                      <a:pt x="516" y="274"/>
                    </a:lnTo>
                    <a:lnTo>
                      <a:pt x="520" y="268"/>
                    </a:lnTo>
                    <a:lnTo>
                      <a:pt x="520" y="268"/>
                    </a:lnTo>
                    <a:lnTo>
                      <a:pt x="522" y="262"/>
                    </a:lnTo>
                    <a:lnTo>
                      <a:pt x="526" y="254"/>
                    </a:lnTo>
                    <a:lnTo>
                      <a:pt x="526" y="244"/>
                    </a:lnTo>
                    <a:lnTo>
                      <a:pt x="526" y="234"/>
                    </a:lnTo>
                    <a:lnTo>
                      <a:pt x="526" y="234"/>
                    </a:lnTo>
                    <a:lnTo>
                      <a:pt x="524" y="210"/>
                    </a:lnTo>
                    <a:lnTo>
                      <a:pt x="518" y="186"/>
                    </a:lnTo>
                    <a:lnTo>
                      <a:pt x="510" y="164"/>
                    </a:lnTo>
                    <a:lnTo>
                      <a:pt x="500" y="144"/>
                    </a:lnTo>
                    <a:lnTo>
                      <a:pt x="490" y="122"/>
                    </a:lnTo>
                    <a:lnTo>
                      <a:pt x="476" y="104"/>
                    </a:lnTo>
                    <a:lnTo>
                      <a:pt x="460" y="84"/>
                    </a:lnTo>
                    <a:lnTo>
                      <a:pt x="440" y="66"/>
                    </a:lnTo>
                    <a:lnTo>
                      <a:pt x="440" y="66"/>
                    </a:lnTo>
                    <a:lnTo>
                      <a:pt x="422" y="52"/>
                    </a:lnTo>
                    <a:lnTo>
                      <a:pt x="402" y="38"/>
                    </a:lnTo>
                    <a:lnTo>
                      <a:pt x="382" y="28"/>
                    </a:lnTo>
                    <a:lnTo>
                      <a:pt x="360" y="18"/>
                    </a:lnTo>
                    <a:lnTo>
                      <a:pt x="336" y="10"/>
                    </a:lnTo>
                    <a:lnTo>
                      <a:pt x="312" y="4"/>
                    </a:lnTo>
                    <a:lnTo>
                      <a:pt x="288" y="2"/>
                    </a:lnTo>
                    <a:lnTo>
                      <a:pt x="264" y="0"/>
                    </a:lnTo>
                    <a:close/>
                  </a:path>
                </a:pathLst>
              </a:custGeom>
              <a:solidFill>
                <a:srgbClr val="A19995"/>
              </a:solidFill>
              <a:ln>
                <a:noFill/>
              </a:ln>
            </p:spPr>
            <p:txBody>
              <a:bodyPr vert="horz" wrap="square" lIns="91440" tIns="45720" rIns="91440" bIns="45720" numCol="1" anchor="t" anchorCtr="0" compatLnSpc="1"/>
              <a:lstStyle/>
              <a:p>
                <a:endParaRPr lang="zh-CN" altLang="en-US"/>
              </a:p>
            </p:txBody>
          </p:sp>
          <p:sp>
            <p:nvSpPr>
              <p:cNvPr id="885" name="Freeform 264"/>
              <p:cNvSpPr/>
              <p:nvPr/>
            </p:nvSpPr>
            <p:spPr bwMode="auto">
              <a:xfrm>
                <a:off x="2629" y="3275"/>
                <a:ext cx="524" cy="282"/>
              </a:xfrm>
              <a:custGeom>
                <a:avLst/>
                <a:gdLst>
                  <a:gd name="T0" fmla="*/ 34 w 524"/>
                  <a:gd name="T1" fmla="*/ 282 h 282"/>
                  <a:gd name="T2" fmla="*/ 16 w 524"/>
                  <a:gd name="T3" fmla="*/ 276 h 282"/>
                  <a:gd name="T4" fmla="*/ 14 w 524"/>
                  <a:gd name="T5" fmla="*/ 274 h 282"/>
                  <a:gd name="T6" fmla="*/ 2 w 524"/>
                  <a:gd name="T7" fmla="*/ 260 h 282"/>
                  <a:gd name="T8" fmla="*/ 0 w 524"/>
                  <a:gd name="T9" fmla="*/ 236 h 282"/>
                  <a:gd name="T10" fmla="*/ 4 w 524"/>
                  <a:gd name="T11" fmla="*/ 208 h 282"/>
                  <a:gd name="T12" fmla="*/ 20 w 524"/>
                  <a:gd name="T13" fmla="*/ 156 h 282"/>
                  <a:gd name="T14" fmla="*/ 32 w 524"/>
                  <a:gd name="T15" fmla="*/ 132 h 282"/>
                  <a:gd name="T16" fmla="*/ 56 w 524"/>
                  <a:gd name="T17" fmla="*/ 96 h 282"/>
                  <a:gd name="T18" fmla="*/ 84 w 524"/>
                  <a:gd name="T19" fmla="*/ 66 h 282"/>
                  <a:gd name="T20" fmla="*/ 114 w 524"/>
                  <a:gd name="T21" fmla="*/ 42 h 282"/>
                  <a:gd name="T22" fmla="*/ 150 w 524"/>
                  <a:gd name="T23" fmla="*/ 24 h 282"/>
                  <a:gd name="T24" fmla="*/ 176 w 524"/>
                  <a:gd name="T25" fmla="*/ 14 h 282"/>
                  <a:gd name="T26" fmla="*/ 232 w 524"/>
                  <a:gd name="T27" fmla="*/ 2 h 282"/>
                  <a:gd name="T28" fmla="*/ 262 w 524"/>
                  <a:gd name="T29" fmla="*/ 0 h 282"/>
                  <a:gd name="T30" fmla="*/ 310 w 524"/>
                  <a:gd name="T31" fmla="*/ 6 h 282"/>
                  <a:gd name="T32" fmla="*/ 356 w 524"/>
                  <a:gd name="T33" fmla="*/ 18 h 282"/>
                  <a:gd name="T34" fmla="*/ 400 w 524"/>
                  <a:gd name="T35" fmla="*/ 38 h 282"/>
                  <a:gd name="T36" fmla="*/ 438 w 524"/>
                  <a:gd name="T37" fmla="*/ 66 h 282"/>
                  <a:gd name="T38" fmla="*/ 456 w 524"/>
                  <a:gd name="T39" fmla="*/ 84 h 282"/>
                  <a:gd name="T40" fmla="*/ 486 w 524"/>
                  <a:gd name="T41" fmla="*/ 122 h 282"/>
                  <a:gd name="T42" fmla="*/ 508 w 524"/>
                  <a:gd name="T43" fmla="*/ 164 h 282"/>
                  <a:gd name="T44" fmla="*/ 520 w 524"/>
                  <a:gd name="T45" fmla="*/ 210 h 282"/>
                  <a:gd name="T46" fmla="*/ 524 w 524"/>
                  <a:gd name="T47" fmla="*/ 234 h 282"/>
                  <a:gd name="T48" fmla="*/ 524 w 524"/>
                  <a:gd name="T49" fmla="*/ 252 h 282"/>
                  <a:gd name="T50" fmla="*/ 516 w 524"/>
                  <a:gd name="T51" fmla="*/ 268 h 282"/>
                  <a:gd name="T52" fmla="*/ 514 w 524"/>
                  <a:gd name="T53" fmla="*/ 274 h 282"/>
                  <a:gd name="T54" fmla="*/ 510 w 524"/>
                  <a:gd name="T55" fmla="*/ 274 h 282"/>
                  <a:gd name="T56" fmla="*/ 502 w 524"/>
                  <a:gd name="T57" fmla="*/ 278 h 282"/>
                  <a:gd name="T58" fmla="*/ 492 w 524"/>
                  <a:gd name="T59" fmla="*/ 282 h 282"/>
                  <a:gd name="T60" fmla="*/ 476 w 524"/>
                  <a:gd name="T61" fmla="*/ 276 h 282"/>
                  <a:gd name="T62" fmla="*/ 472 w 524"/>
                  <a:gd name="T63" fmla="*/ 274 h 282"/>
                  <a:gd name="T64" fmla="*/ 468 w 524"/>
                  <a:gd name="T65" fmla="*/ 270 h 282"/>
                  <a:gd name="T66" fmla="*/ 462 w 524"/>
                  <a:gd name="T67" fmla="*/ 264 h 282"/>
                  <a:gd name="T68" fmla="*/ 452 w 524"/>
                  <a:gd name="T69" fmla="*/ 252 h 282"/>
                  <a:gd name="T70" fmla="*/ 434 w 524"/>
                  <a:gd name="T71" fmla="*/ 224 h 282"/>
                  <a:gd name="T72" fmla="*/ 428 w 524"/>
                  <a:gd name="T73" fmla="*/ 208 h 282"/>
                  <a:gd name="T74" fmla="*/ 428 w 524"/>
                  <a:gd name="T75" fmla="*/ 200 h 282"/>
                  <a:gd name="T76" fmla="*/ 420 w 524"/>
                  <a:gd name="T77" fmla="*/ 186 h 282"/>
                  <a:gd name="T78" fmla="*/ 396 w 524"/>
                  <a:gd name="T79" fmla="*/ 150 h 282"/>
                  <a:gd name="T80" fmla="*/ 380 w 524"/>
                  <a:gd name="T81" fmla="*/ 128 h 282"/>
                  <a:gd name="T82" fmla="*/ 360 w 524"/>
                  <a:gd name="T83" fmla="*/ 110 h 282"/>
                  <a:gd name="T84" fmla="*/ 336 w 524"/>
                  <a:gd name="T85" fmla="*/ 98 h 282"/>
                  <a:gd name="T86" fmla="*/ 288 w 524"/>
                  <a:gd name="T87" fmla="*/ 84 h 282"/>
                  <a:gd name="T88" fmla="*/ 262 w 524"/>
                  <a:gd name="T89" fmla="*/ 82 h 282"/>
                  <a:gd name="T90" fmla="*/ 226 w 524"/>
                  <a:gd name="T91" fmla="*/ 84 h 282"/>
                  <a:gd name="T92" fmla="*/ 192 w 524"/>
                  <a:gd name="T93" fmla="*/ 94 h 282"/>
                  <a:gd name="T94" fmla="*/ 178 w 524"/>
                  <a:gd name="T95" fmla="*/ 102 h 282"/>
                  <a:gd name="T96" fmla="*/ 152 w 524"/>
                  <a:gd name="T97" fmla="*/ 120 h 282"/>
                  <a:gd name="T98" fmla="*/ 130 w 524"/>
                  <a:gd name="T99" fmla="*/ 142 h 282"/>
                  <a:gd name="T100" fmla="*/ 108 w 524"/>
                  <a:gd name="T101" fmla="*/ 172 h 282"/>
                  <a:gd name="T102" fmla="*/ 96 w 524"/>
                  <a:gd name="T103" fmla="*/ 204 h 282"/>
                  <a:gd name="T104" fmla="*/ 94 w 524"/>
                  <a:gd name="T105" fmla="*/ 210 h 282"/>
                  <a:gd name="T106" fmla="*/ 88 w 524"/>
                  <a:gd name="T107" fmla="*/ 226 h 282"/>
                  <a:gd name="T108" fmla="*/ 70 w 524"/>
                  <a:gd name="T109" fmla="*/ 252 h 282"/>
                  <a:gd name="T110" fmla="*/ 62 w 524"/>
                  <a:gd name="T111" fmla="*/ 264 h 282"/>
                  <a:gd name="T112" fmla="*/ 56 w 524"/>
                  <a:gd name="T113" fmla="*/ 268 h 282"/>
                  <a:gd name="T114" fmla="*/ 50 w 524"/>
                  <a:gd name="T115" fmla="*/ 274 h 282"/>
                  <a:gd name="T116" fmla="*/ 48 w 524"/>
                  <a:gd name="T117" fmla="*/ 276 h 282"/>
                  <a:gd name="T118" fmla="*/ 34 w 524"/>
                  <a:gd name="T119"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4" h="282">
                    <a:moveTo>
                      <a:pt x="34" y="282"/>
                    </a:moveTo>
                    <a:lnTo>
                      <a:pt x="34" y="282"/>
                    </a:lnTo>
                    <a:lnTo>
                      <a:pt x="22" y="278"/>
                    </a:lnTo>
                    <a:lnTo>
                      <a:pt x="16" y="276"/>
                    </a:lnTo>
                    <a:lnTo>
                      <a:pt x="14" y="274"/>
                    </a:lnTo>
                    <a:lnTo>
                      <a:pt x="14" y="274"/>
                    </a:lnTo>
                    <a:lnTo>
                      <a:pt x="8" y="268"/>
                    </a:lnTo>
                    <a:lnTo>
                      <a:pt x="2" y="260"/>
                    </a:lnTo>
                    <a:lnTo>
                      <a:pt x="0" y="250"/>
                    </a:lnTo>
                    <a:lnTo>
                      <a:pt x="0" y="236"/>
                    </a:lnTo>
                    <a:lnTo>
                      <a:pt x="0" y="236"/>
                    </a:lnTo>
                    <a:lnTo>
                      <a:pt x="4" y="208"/>
                    </a:lnTo>
                    <a:lnTo>
                      <a:pt x="10" y="182"/>
                    </a:lnTo>
                    <a:lnTo>
                      <a:pt x="20" y="156"/>
                    </a:lnTo>
                    <a:lnTo>
                      <a:pt x="32" y="132"/>
                    </a:lnTo>
                    <a:lnTo>
                      <a:pt x="32" y="132"/>
                    </a:lnTo>
                    <a:lnTo>
                      <a:pt x="42" y="114"/>
                    </a:lnTo>
                    <a:lnTo>
                      <a:pt x="56" y="96"/>
                    </a:lnTo>
                    <a:lnTo>
                      <a:pt x="68" y="80"/>
                    </a:lnTo>
                    <a:lnTo>
                      <a:pt x="84" y="66"/>
                    </a:lnTo>
                    <a:lnTo>
                      <a:pt x="98" y="54"/>
                    </a:lnTo>
                    <a:lnTo>
                      <a:pt x="114" y="42"/>
                    </a:lnTo>
                    <a:lnTo>
                      <a:pt x="132" y="32"/>
                    </a:lnTo>
                    <a:lnTo>
                      <a:pt x="150" y="24"/>
                    </a:lnTo>
                    <a:lnTo>
                      <a:pt x="150" y="24"/>
                    </a:lnTo>
                    <a:lnTo>
                      <a:pt x="176" y="14"/>
                    </a:lnTo>
                    <a:lnTo>
                      <a:pt x="204" y="8"/>
                    </a:lnTo>
                    <a:lnTo>
                      <a:pt x="232" y="2"/>
                    </a:lnTo>
                    <a:lnTo>
                      <a:pt x="262" y="0"/>
                    </a:lnTo>
                    <a:lnTo>
                      <a:pt x="262" y="0"/>
                    </a:lnTo>
                    <a:lnTo>
                      <a:pt x="286" y="2"/>
                    </a:lnTo>
                    <a:lnTo>
                      <a:pt x="310" y="6"/>
                    </a:lnTo>
                    <a:lnTo>
                      <a:pt x="334" y="10"/>
                    </a:lnTo>
                    <a:lnTo>
                      <a:pt x="356" y="18"/>
                    </a:lnTo>
                    <a:lnTo>
                      <a:pt x="380" y="28"/>
                    </a:lnTo>
                    <a:lnTo>
                      <a:pt x="400" y="38"/>
                    </a:lnTo>
                    <a:lnTo>
                      <a:pt x="420" y="52"/>
                    </a:lnTo>
                    <a:lnTo>
                      <a:pt x="438" y="66"/>
                    </a:lnTo>
                    <a:lnTo>
                      <a:pt x="438" y="66"/>
                    </a:lnTo>
                    <a:lnTo>
                      <a:pt x="456" y="84"/>
                    </a:lnTo>
                    <a:lnTo>
                      <a:pt x="472" y="104"/>
                    </a:lnTo>
                    <a:lnTo>
                      <a:pt x="486" y="122"/>
                    </a:lnTo>
                    <a:lnTo>
                      <a:pt x="498" y="144"/>
                    </a:lnTo>
                    <a:lnTo>
                      <a:pt x="508" y="164"/>
                    </a:lnTo>
                    <a:lnTo>
                      <a:pt x="516" y="186"/>
                    </a:lnTo>
                    <a:lnTo>
                      <a:pt x="520" y="210"/>
                    </a:lnTo>
                    <a:lnTo>
                      <a:pt x="524" y="234"/>
                    </a:lnTo>
                    <a:lnTo>
                      <a:pt x="524" y="234"/>
                    </a:lnTo>
                    <a:lnTo>
                      <a:pt x="524" y="244"/>
                    </a:lnTo>
                    <a:lnTo>
                      <a:pt x="524" y="252"/>
                    </a:lnTo>
                    <a:lnTo>
                      <a:pt x="520" y="260"/>
                    </a:lnTo>
                    <a:lnTo>
                      <a:pt x="516" y="268"/>
                    </a:lnTo>
                    <a:lnTo>
                      <a:pt x="516" y="268"/>
                    </a:lnTo>
                    <a:lnTo>
                      <a:pt x="514" y="274"/>
                    </a:lnTo>
                    <a:lnTo>
                      <a:pt x="510" y="274"/>
                    </a:lnTo>
                    <a:lnTo>
                      <a:pt x="510" y="274"/>
                    </a:lnTo>
                    <a:lnTo>
                      <a:pt x="508" y="276"/>
                    </a:lnTo>
                    <a:lnTo>
                      <a:pt x="502" y="278"/>
                    </a:lnTo>
                    <a:lnTo>
                      <a:pt x="492" y="282"/>
                    </a:lnTo>
                    <a:lnTo>
                      <a:pt x="492" y="282"/>
                    </a:lnTo>
                    <a:lnTo>
                      <a:pt x="480" y="278"/>
                    </a:lnTo>
                    <a:lnTo>
                      <a:pt x="476" y="276"/>
                    </a:lnTo>
                    <a:lnTo>
                      <a:pt x="472" y="274"/>
                    </a:lnTo>
                    <a:lnTo>
                      <a:pt x="472" y="274"/>
                    </a:lnTo>
                    <a:lnTo>
                      <a:pt x="470" y="272"/>
                    </a:lnTo>
                    <a:lnTo>
                      <a:pt x="468" y="270"/>
                    </a:lnTo>
                    <a:lnTo>
                      <a:pt x="464" y="266"/>
                    </a:lnTo>
                    <a:lnTo>
                      <a:pt x="462" y="264"/>
                    </a:lnTo>
                    <a:lnTo>
                      <a:pt x="462" y="264"/>
                    </a:lnTo>
                    <a:lnTo>
                      <a:pt x="452" y="252"/>
                    </a:lnTo>
                    <a:lnTo>
                      <a:pt x="444" y="238"/>
                    </a:lnTo>
                    <a:lnTo>
                      <a:pt x="434" y="224"/>
                    </a:lnTo>
                    <a:lnTo>
                      <a:pt x="428" y="208"/>
                    </a:lnTo>
                    <a:lnTo>
                      <a:pt x="428" y="208"/>
                    </a:lnTo>
                    <a:lnTo>
                      <a:pt x="428" y="204"/>
                    </a:lnTo>
                    <a:lnTo>
                      <a:pt x="428" y="200"/>
                    </a:lnTo>
                    <a:lnTo>
                      <a:pt x="428" y="200"/>
                    </a:lnTo>
                    <a:lnTo>
                      <a:pt x="420" y="186"/>
                    </a:lnTo>
                    <a:lnTo>
                      <a:pt x="414" y="174"/>
                    </a:lnTo>
                    <a:lnTo>
                      <a:pt x="396" y="150"/>
                    </a:lnTo>
                    <a:lnTo>
                      <a:pt x="396" y="150"/>
                    </a:lnTo>
                    <a:lnTo>
                      <a:pt x="380" y="128"/>
                    </a:lnTo>
                    <a:lnTo>
                      <a:pt x="370" y="118"/>
                    </a:lnTo>
                    <a:lnTo>
                      <a:pt x="360" y="110"/>
                    </a:lnTo>
                    <a:lnTo>
                      <a:pt x="360" y="110"/>
                    </a:lnTo>
                    <a:lnTo>
                      <a:pt x="336" y="98"/>
                    </a:lnTo>
                    <a:lnTo>
                      <a:pt x="314" y="90"/>
                    </a:lnTo>
                    <a:lnTo>
                      <a:pt x="288" y="84"/>
                    </a:lnTo>
                    <a:lnTo>
                      <a:pt x="262" y="82"/>
                    </a:lnTo>
                    <a:lnTo>
                      <a:pt x="262" y="82"/>
                    </a:lnTo>
                    <a:lnTo>
                      <a:pt x="244" y="84"/>
                    </a:lnTo>
                    <a:lnTo>
                      <a:pt x="226" y="84"/>
                    </a:lnTo>
                    <a:lnTo>
                      <a:pt x="210" y="88"/>
                    </a:lnTo>
                    <a:lnTo>
                      <a:pt x="192" y="94"/>
                    </a:lnTo>
                    <a:lnTo>
                      <a:pt x="192" y="94"/>
                    </a:lnTo>
                    <a:lnTo>
                      <a:pt x="178" y="102"/>
                    </a:lnTo>
                    <a:lnTo>
                      <a:pt x="178" y="102"/>
                    </a:lnTo>
                    <a:lnTo>
                      <a:pt x="152" y="120"/>
                    </a:lnTo>
                    <a:lnTo>
                      <a:pt x="130" y="142"/>
                    </a:lnTo>
                    <a:lnTo>
                      <a:pt x="130" y="142"/>
                    </a:lnTo>
                    <a:lnTo>
                      <a:pt x="118" y="156"/>
                    </a:lnTo>
                    <a:lnTo>
                      <a:pt x="108" y="172"/>
                    </a:lnTo>
                    <a:lnTo>
                      <a:pt x="100" y="188"/>
                    </a:lnTo>
                    <a:lnTo>
                      <a:pt x="96" y="204"/>
                    </a:lnTo>
                    <a:lnTo>
                      <a:pt x="96" y="204"/>
                    </a:lnTo>
                    <a:lnTo>
                      <a:pt x="94" y="210"/>
                    </a:lnTo>
                    <a:lnTo>
                      <a:pt x="94" y="210"/>
                    </a:lnTo>
                    <a:lnTo>
                      <a:pt x="88" y="226"/>
                    </a:lnTo>
                    <a:lnTo>
                      <a:pt x="80" y="240"/>
                    </a:lnTo>
                    <a:lnTo>
                      <a:pt x="70" y="252"/>
                    </a:lnTo>
                    <a:lnTo>
                      <a:pt x="62" y="264"/>
                    </a:lnTo>
                    <a:lnTo>
                      <a:pt x="62" y="264"/>
                    </a:lnTo>
                    <a:lnTo>
                      <a:pt x="60" y="266"/>
                    </a:lnTo>
                    <a:lnTo>
                      <a:pt x="56" y="268"/>
                    </a:lnTo>
                    <a:lnTo>
                      <a:pt x="52" y="272"/>
                    </a:lnTo>
                    <a:lnTo>
                      <a:pt x="50" y="274"/>
                    </a:lnTo>
                    <a:lnTo>
                      <a:pt x="50" y="274"/>
                    </a:lnTo>
                    <a:lnTo>
                      <a:pt x="48" y="276"/>
                    </a:lnTo>
                    <a:lnTo>
                      <a:pt x="44" y="278"/>
                    </a:lnTo>
                    <a:lnTo>
                      <a:pt x="34" y="282"/>
                    </a:lnTo>
                  </a:path>
                </a:pathLst>
              </a:custGeom>
              <a:noFill/>
              <a:ln>
                <a:noFill/>
              </a:ln>
            </p:spPr>
            <p:txBody>
              <a:bodyPr vert="horz" wrap="square" lIns="91440" tIns="45720" rIns="91440" bIns="45720" numCol="1" anchor="t" anchorCtr="0" compatLnSpc="1"/>
              <a:lstStyle/>
              <a:p>
                <a:endParaRPr lang="zh-CN" altLang="en-US"/>
              </a:p>
            </p:txBody>
          </p:sp>
          <p:sp>
            <p:nvSpPr>
              <p:cNvPr id="886" name="Freeform 265"/>
              <p:cNvSpPr/>
              <p:nvPr/>
            </p:nvSpPr>
            <p:spPr bwMode="auto">
              <a:xfrm>
                <a:off x="2627" y="3275"/>
                <a:ext cx="526" cy="282"/>
              </a:xfrm>
              <a:custGeom>
                <a:avLst/>
                <a:gdLst>
                  <a:gd name="T0" fmla="*/ 264 w 526"/>
                  <a:gd name="T1" fmla="*/ 0 h 282"/>
                  <a:gd name="T2" fmla="*/ 206 w 526"/>
                  <a:gd name="T3" fmla="*/ 6 h 282"/>
                  <a:gd name="T4" fmla="*/ 152 w 526"/>
                  <a:gd name="T5" fmla="*/ 24 h 282"/>
                  <a:gd name="T6" fmla="*/ 134 w 526"/>
                  <a:gd name="T7" fmla="*/ 32 h 282"/>
                  <a:gd name="T8" fmla="*/ 100 w 526"/>
                  <a:gd name="T9" fmla="*/ 52 h 282"/>
                  <a:gd name="T10" fmla="*/ 70 w 526"/>
                  <a:gd name="T11" fmla="*/ 80 h 282"/>
                  <a:gd name="T12" fmla="*/ 44 w 526"/>
                  <a:gd name="T13" fmla="*/ 112 h 282"/>
                  <a:gd name="T14" fmla="*/ 34 w 526"/>
                  <a:gd name="T15" fmla="*/ 132 h 282"/>
                  <a:gd name="T16" fmla="*/ 12 w 526"/>
                  <a:gd name="T17" fmla="*/ 182 h 282"/>
                  <a:gd name="T18" fmla="*/ 0 w 526"/>
                  <a:gd name="T19" fmla="*/ 236 h 282"/>
                  <a:gd name="T20" fmla="*/ 0 w 526"/>
                  <a:gd name="T21" fmla="*/ 250 h 282"/>
                  <a:gd name="T22" fmla="*/ 8 w 526"/>
                  <a:gd name="T23" fmla="*/ 270 h 282"/>
                  <a:gd name="T24" fmla="*/ 16 w 526"/>
                  <a:gd name="T25" fmla="*/ 276 h 282"/>
                  <a:gd name="T26" fmla="*/ 24 w 526"/>
                  <a:gd name="T27" fmla="*/ 280 h 282"/>
                  <a:gd name="T28" fmla="*/ 36 w 526"/>
                  <a:gd name="T29" fmla="*/ 282 h 282"/>
                  <a:gd name="T30" fmla="*/ 50 w 526"/>
                  <a:gd name="T31" fmla="*/ 278 h 282"/>
                  <a:gd name="T32" fmla="*/ 52 w 526"/>
                  <a:gd name="T33" fmla="*/ 276 h 282"/>
                  <a:gd name="T34" fmla="*/ 58 w 526"/>
                  <a:gd name="T35" fmla="*/ 270 h 282"/>
                  <a:gd name="T36" fmla="*/ 64 w 526"/>
                  <a:gd name="T37" fmla="*/ 264 h 282"/>
                  <a:gd name="T38" fmla="*/ 74 w 526"/>
                  <a:gd name="T39" fmla="*/ 254 h 282"/>
                  <a:gd name="T40" fmla="*/ 90 w 526"/>
                  <a:gd name="T41" fmla="*/ 228 h 282"/>
                  <a:gd name="T42" fmla="*/ 96 w 526"/>
                  <a:gd name="T43" fmla="*/ 212 h 282"/>
                  <a:gd name="T44" fmla="*/ 98 w 526"/>
                  <a:gd name="T45" fmla="*/ 204 h 282"/>
                  <a:gd name="T46" fmla="*/ 110 w 526"/>
                  <a:gd name="T47" fmla="*/ 172 h 282"/>
                  <a:gd name="T48" fmla="*/ 132 w 526"/>
                  <a:gd name="T49" fmla="*/ 142 h 282"/>
                  <a:gd name="T50" fmla="*/ 156 w 526"/>
                  <a:gd name="T51" fmla="*/ 120 h 282"/>
                  <a:gd name="T52" fmla="*/ 180 w 526"/>
                  <a:gd name="T53" fmla="*/ 102 h 282"/>
                  <a:gd name="T54" fmla="*/ 194 w 526"/>
                  <a:gd name="T55" fmla="*/ 94 h 282"/>
                  <a:gd name="T56" fmla="*/ 228 w 526"/>
                  <a:gd name="T57" fmla="*/ 86 h 282"/>
                  <a:gd name="T58" fmla="*/ 264 w 526"/>
                  <a:gd name="T59" fmla="*/ 84 h 282"/>
                  <a:gd name="T60" fmla="*/ 290 w 526"/>
                  <a:gd name="T61" fmla="*/ 86 h 282"/>
                  <a:gd name="T62" fmla="*/ 338 w 526"/>
                  <a:gd name="T63" fmla="*/ 100 h 282"/>
                  <a:gd name="T64" fmla="*/ 362 w 526"/>
                  <a:gd name="T65" fmla="*/ 112 h 282"/>
                  <a:gd name="T66" fmla="*/ 382 w 526"/>
                  <a:gd name="T67" fmla="*/ 128 h 282"/>
                  <a:gd name="T68" fmla="*/ 398 w 526"/>
                  <a:gd name="T69" fmla="*/ 150 h 282"/>
                  <a:gd name="T70" fmla="*/ 422 w 526"/>
                  <a:gd name="T71" fmla="*/ 188 h 282"/>
                  <a:gd name="T72" fmla="*/ 430 w 526"/>
                  <a:gd name="T73" fmla="*/ 202 h 282"/>
                  <a:gd name="T74" fmla="*/ 428 w 526"/>
                  <a:gd name="T75" fmla="*/ 210 h 282"/>
                  <a:gd name="T76" fmla="*/ 436 w 526"/>
                  <a:gd name="T77" fmla="*/ 226 h 282"/>
                  <a:gd name="T78" fmla="*/ 454 w 526"/>
                  <a:gd name="T79" fmla="*/ 254 h 282"/>
                  <a:gd name="T80" fmla="*/ 464 w 526"/>
                  <a:gd name="T81" fmla="*/ 264 h 282"/>
                  <a:gd name="T82" fmla="*/ 470 w 526"/>
                  <a:gd name="T83" fmla="*/ 270 h 282"/>
                  <a:gd name="T84" fmla="*/ 474 w 526"/>
                  <a:gd name="T85" fmla="*/ 276 h 282"/>
                  <a:gd name="T86" fmla="*/ 478 w 526"/>
                  <a:gd name="T87" fmla="*/ 278 h 282"/>
                  <a:gd name="T88" fmla="*/ 494 w 526"/>
                  <a:gd name="T89" fmla="*/ 282 h 282"/>
                  <a:gd name="T90" fmla="*/ 504 w 526"/>
                  <a:gd name="T91" fmla="*/ 280 h 282"/>
                  <a:gd name="T92" fmla="*/ 512 w 526"/>
                  <a:gd name="T93" fmla="*/ 276 h 282"/>
                  <a:gd name="T94" fmla="*/ 516 w 526"/>
                  <a:gd name="T95" fmla="*/ 274 h 282"/>
                  <a:gd name="T96" fmla="*/ 520 w 526"/>
                  <a:gd name="T97" fmla="*/ 268 h 282"/>
                  <a:gd name="T98" fmla="*/ 526 w 526"/>
                  <a:gd name="T99" fmla="*/ 254 h 282"/>
                  <a:gd name="T100" fmla="*/ 526 w 526"/>
                  <a:gd name="T101" fmla="*/ 234 h 282"/>
                  <a:gd name="T102" fmla="*/ 524 w 526"/>
                  <a:gd name="T103" fmla="*/ 210 h 282"/>
                  <a:gd name="T104" fmla="*/ 510 w 526"/>
                  <a:gd name="T105" fmla="*/ 164 h 282"/>
                  <a:gd name="T106" fmla="*/ 490 w 526"/>
                  <a:gd name="T107" fmla="*/ 122 h 282"/>
                  <a:gd name="T108" fmla="*/ 460 w 526"/>
                  <a:gd name="T109" fmla="*/ 84 h 282"/>
                  <a:gd name="T110" fmla="*/ 440 w 526"/>
                  <a:gd name="T111" fmla="*/ 66 h 282"/>
                  <a:gd name="T112" fmla="*/ 402 w 526"/>
                  <a:gd name="T113" fmla="*/ 38 h 282"/>
                  <a:gd name="T114" fmla="*/ 360 w 526"/>
                  <a:gd name="T115" fmla="*/ 18 h 282"/>
                  <a:gd name="T116" fmla="*/ 312 w 526"/>
                  <a:gd name="T117" fmla="*/ 4 h 282"/>
                  <a:gd name="T118" fmla="*/ 264 w 526"/>
                  <a:gd name="T11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6" h="282">
                    <a:moveTo>
                      <a:pt x="264" y="0"/>
                    </a:moveTo>
                    <a:lnTo>
                      <a:pt x="264" y="0"/>
                    </a:lnTo>
                    <a:lnTo>
                      <a:pt x="234" y="2"/>
                    </a:lnTo>
                    <a:lnTo>
                      <a:pt x="206" y="6"/>
                    </a:lnTo>
                    <a:lnTo>
                      <a:pt x="178" y="14"/>
                    </a:lnTo>
                    <a:lnTo>
                      <a:pt x="152" y="24"/>
                    </a:lnTo>
                    <a:lnTo>
                      <a:pt x="152" y="24"/>
                    </a:lnTo>
                    <a:lnTo>
                      <a:pt x="134" y="32"/>
                    </a:lnTo>
                    <a:lnTo>
                      <a:pt x="116" y="42"/>
                    </a:lnTo>
                    <a:lnTo>
                      <a:pt x="100" y="52"/>
                    </a:lnTo>
                    <a:lnTo>
                      <a:pt x="84" y="66"/>
                    </a:lnTo>
                    <a:lnTo>
                      <a:pt x="70" y="80"/>
                    </a:lnTo>
                    <a:lnTo>
                      <a:pt x="56" y="96"/>
                    </a:lnTo>
                    <a:lnTo>
                      <a:pt x="44" y="112"/>
                    </a:lnTo>
                    <a:lnTo>
                      <a:pt x="34" y="132"/>
                    </a:lnTo>
                    <a:lnTo>
                      <a:pt x="34" y="132"/>
                    </a:lnTo>
                    <a:lnTo>
                      <a:pt x="22" y="156"/>
                    </a:lnTo>
                    <a:lnTo>
                      <a:pt x="12" y="182"/>
                    </a:lnTo>
                    <a:lnTo>
                      <a:pt x="4" y="208"/>
                    </a:lnTo>
                    <a:lnTo>
                      <a:pt x="0" y="236"/>
                    </a:lnTo>
                    <a:lnTo>
                      <a:pt x="0" y="236"/>
                    </a:lnTo>
                    <a:lnTo>
                      <a:pt x="0" y="250"/>
                    </a:lnTo>
                    <a:lnTo>
                      <a:pt x="4" y="260"/>
                    </a:lnTo>
                    <a:lnTo>
                      <a:pt x="8" y="270"/>
                    </a:lnTo>
                    <a:lnTo>
                      <a:pt x="16" y="276"/>
                    </a:lnTo>
                    <a:lnTo>
                      <a:pt x="16" y="276"/>
                    </a:lnTo>
                    <a:lnTo>
                      <a:pt x="18" y="278"/>
                    </a:lnTo>
                    <a:lnTo>
                      <a:pt x="24" y="280"/>
                    </a:lnTo>
                    <a:lnTo>
                      <a:pt x="36" y="282"/>
                    </a:lnTo>
                    <a:lnTo>
                      <a:pt x="36" y="282"/>
                    </a:lnTo>
                    <a:lnTo>
                      <a:pt x="46" y="280"/>
                    </a:lnTo>
                    <a:lnTo>
                      <a:pt x="50" y="278"/>
                    </a:lnTo>
                    <a:lnTo>
                      <a:pt x="52" y="276"/>
                    </a:lnTo>
                    <a:lnTo>
                      <a:pt x="52" y="276"/>
                    </a:lnTo>
                    <a:lnTo>
                      <a:pt x="54" y="272"/>
                    </a:lnTo>
                    <a:lnTo>
                      <a:pt x="58" y="270"/>
                    </a:lnTo>
                    <a:lnTo>
                      <a:pt x="62" y="266"/>
                    </a:lnTo>
                    <a:lnTo>
                      <a:pt x="64" y="264"/>
                    </a:lnTo>
                    <a:lnTo>
                      <a:pt x="64" y="264"/>
                    </a:lnTo>
                    <a:lnTo>
                      <a:pt x="74" y="254"/>
                    </a:lnTo>
                    <a:lnTo>
                      <a:pt x="82" y="242"/>
                    </a:lnTo>
                    <a:lnTo>
                      <a:pt x="90" y="228"/>
                    </a:lnTo>
                    <a:lnTo>
                      <a:pt x="96" y="212"/>
                    </a:lnTo>
                    <a:lnTo>
                      <a:pt x="96" y="212"/>
                    </a:lnTo>
                    <a:lnTo>
                      <a:pt x="98" y="204"/>
                    </a:lnTo>
                    <a:lnTo>
                      <a:pt x="98" y="204"/>
                    </a:lnTo>
                    <a:lnTo>
                      <a:pt x="102" y="188"/>
                    </a:lnTo>
                    <a:lnTo>
                      <a:pt x="110" y="172"/>
                    </a:lnTo>
                    <a:lnTo>
                      <a:pt x="120" y="156"/>
                    </a:lnTo>
                    <a:lnTo>
                      <a:pt x="132" y="142"/>
                    </a:lnTo>
                    <a:lnTo>
                      <a:pt x="132" y="142"/>
                    </a:lnTo>
                    <a:lnTo>
                      <a:pt x="156" y="120"/>
                    </a:lnTo>
                    <a:lnTo>
                      <a:pt x="180" y="102"/>
                    </a:lnTo>
                    <a:lnTo>
                      <a:pt x="180" y="102"/>
                    </a:lnTo>
                    <a:lnTo>
                      <a:pt x="194" y="94"/>
                    </a:lnTo>
                    <a:lnTo>
                      <a:pt x="194" y="94"/>
                    </a:lnTo>
                    <a:lnTo>
                      <a:pt x="212" y="88"/>
                    </a:lnTo>
                    <a:lnTo>
                      <a:pt x="228" y="86"/>
                    </a:lnTo>
                    <a:lnTo>
                      <a:pt x="246" y="84"/>
                    </a:lnTo>
                    <a:lnTo>
                      <a:pt x="264" y="84"/>
                    </a:lnTo>
                    <a:lnTo>
                      <a:pt x="264" y="84"/>
                    </a:lnTo>
                    <a:lnTo>
                      <a:pt x="290" y="86"/>
                    </a:lnTo>
                    <a:lnTo>
                      <a:pt x="316" y="90"/>
                    </a:lnTo>
                    <a:lnTo>
                      <a:pt x="338" y="100"/>
                    </a:lnTo>
                    <a:lnTo>
                      <a:pt x="362" y="112"/>
                    </a:lnTo>
                    <a:lnTo>
                      <a:pt x="362" y="112"/>
                    </a:lnTo>
                    <a:lnTo>
                      <a:pt x="372" y="120"/>
                    </a:lnTo>
                    <a:lnTo>
                      <a:pt x="382" y="128"/>
                    </a:lnTo>
                    <a:lnTo>
                      <a:pt x="398" y="150"/>
                    </a:lnTo>
                    <a:lnTo>
                      <a:pt x="398" y="150"/>
                    </a:lnTo>
                    <a:lnTo>
                      <a:pt x="416" y="176"/>
                    </a:lnTo>
                    <a:lnTo>
                      <a:pt x="422" y="188"/>
                    </a:lnTo>
                    <a:lnTo>
                      <a:pt x="430" y="202"/>
                    </a:lnTo>
                    <a:lnTo>
                      <a:pt x="430" y="202"/>
                    </a:lnTo>
                    <a:lnTo>
                      <a:pt x="430" y="206"/>
                    </a:lnTo>
                    <a:lnTo>
                      <a:pt x="428" y="210"/>
                    </a:lnTo>
                    <a:lnTo>
                      <a:pt x="428" y="210"/>
                    </a:lnTo>
                    <a:lnTo>
                      <a:pt x="436" y="226"/>
                    </a:lnTo>
                    <a:lnTo>
                      <a:pt x="444" y="240"/>
                    </a:lnTo>
                    <a:lnTo>
                      <a:pt x="454" y="254"/>
                    </a:lnTo>
                    <a:lnTo>
                      <a:pt x="464" y="264"/>
                    </a:lnTo>
                    <a:lnTo>
                      <a:pt x="464" y="264"/>
                    </a:lnTo>
                    <a:lnTo>
                      <a:pt x="466" y="266"/>
                    </a:lnTo>
                    <a:lnTo>
                      <a:pt x="470" y="270"/>
                    </a:lnTo>
                    <a:lnTo>
                      <a:pt x="472" y="272"/>
                    </a:lnTo>
                    <a:lnTo>
                      <a:pt x="474" y="276"/>
                    </a:lnTo>
                    <a:lnTo>
                      <a:pt x="474" y="276"/>
                    </a:lnTo>
                    <a:lnTo>
                      <a:pt x="478" y="278"/>
                    </a:lnTo>
                    <a:lnTo>
                      <a:pt x="482" y="280"/>
                    </a:lnTo>
                    <a:lnTo>
                      <a:pt x="494" y="282"/>
                    </a:lnTo>
                    <a:lnTo>
                      <a:pt x="494" y="282"/>
                    </a:lnTo>
                    <a:lnTo>
                      <a:pt x="504" y="280"/>
                    </a:lnTo>
                    <a:lnTo>
                      <a:pt x="510" y="278"/>
                    </a:lnTo>
                    <a:lnTo>
                      <a:pt x="512" y="276"/>
                    </a:lnTo>
                    <a:lnTo>
                      <a:pt x="512" y="276"/>
                    </a:lnTo>
                    <a:lnTo>
                      <a:pt x="516" y="274"/>
                    </a:lnTo>
                    <a:lnTo>
                      <a:pt x="520" y="268"/>
                    </a:lnTo>
                    <a:lnTo>
                      <a:pt x="520" y="268"/>
                    </a:lnTo>
                    <a:lnTo>
                      <a:pt x="522" y="262"/>
                    </a:lnTo>
                    <a:lnTo>
                      <a:pt x="526" y="254"/>
                    </a:lnTo>
                    <a:lnTo>
                      <a:pt x="526" y="244"/>
                    </a:lnTo>
                    <a:lnTo>
                      <a:pt x="526" y="234"/>
                    </a:lnTo>
                    <a:lnTo>
                      <a:pt x="526" y="234"/>
                    </a:lnTo>
                    <a:lnTo>
                      <a:pt x="524" y="210"/>
                    </a:lnTo>
                    <a:lnTo>
                      <a:pt x="518" y="186"/>
                    </a:lnTo>
                    <a:lnTo>
                      <a:pt x="510" y="164"/>
                    </a:lnTo>
                    <a:lnTo>
                      <a:pt x="500" y="144"/>
                    </a:lnTo>
                    <a:lnTo>
                      <a:pt x="490" y="122"/>
                    </a:lnTo>
                    <a:lnTo>
                      <a:pt x="476" y="104"/>
                    </a:lnTo>
                    <a:lnTo>
                      <a:pt x="460" y="84"/>
                    </a:lnTo>
                    <a:lnTo>
                      <a:pt x="440" y="66"/>
                    </a:lnTo>
                    <a:lnTo>
                      <a:pt x="440" y="66"/>
                    </a:lnTo>
                    <a:lnTo>
                      <a:pt x="422" y="52"/>
                    </a:lnTo>
                    <a:lnTo>
                      <a:pt x="402" y="38"/>
                    </a:lnTo>
                    <a:lnTo>
                      <a:pt x="382" y="28"/>
                    </a:lnTo>
                    <a:lnTo>
                      <a:pt x="360" y="18"/>
                    </a:lnTo>
                    <a:lnTo>
                      <a:pt x="336" y="10"/>
                    </a:lnTo>
                    <a:lnTo>
                      <a:pt x="312" y="4"/>
                    </a:lnTo>
                    <a:lnTo>
                      <a:pt x="288" y="2"/>
                    </a:lnTo>
                    <a:lnTo>
                      <a:pt x="264" y="0"/>
                    </a:lnTo>
                  </a:path>
                </a:pathLst>
              </a:custGeom>
              <a:noFill/>
              <a:ln>
                <a:noFill/>
              </a:ln>
            </p:spPr>
            <p:txBody>
              <a:bodyPr vert="horz" wrap="square" lIns="91440" tIns="45720" rIns="91440" bIns="45720" numCol="1" anchor="t" anchorCtr="0" compatLnSpc="1"/>
              <a:lstStyle/>
              <a:p>
                <a:endParaRPr lang="zh-CN" altLang="en-US"/>
              </a:p>
            </p:txBody>
          </p:sp>
          <p:sp>
            <p:nvSpPr>
              <p:cNvPr id="887" name="Freeform 266"/>
              <p:cNvSpPr>
                <a:spLocks noEditPoints="1"/>
              </p:cNvSpPr>
              <p:nvPr/>
            </p:nvSpPr>
            <p:spPr bwMode="auto">
              <a:xfrm>
                <a:off x="2629" y="3275"/>
                <a:ext cx="524" cy="282"/>
              </a:xfrm>
              <a:custGeom>
                <a:avLst/>
                <a:gdLst>
                  <a:gd name="T0" fmla="*/ 16 w 524"/>
                  <a:gd name="T1" fmla="*/ 276 h 282"/>
                  <a:gd name="T2" fmla="*/ 2 w 524"/>
                  <a:gd name="T3" fmla="*/ 260 h 282"/>
                  <a:gd name="T4" fmla="*/ 4 w 524"/>
                  <a:gd name="T5" fmla="*/ 208 h 282"/>
                  <a:gd name="T6" fmla="*/ 32 w 524"/>
                  <a:gd name="T7" fmla="*/ 132 h 282"/>
                  <a:gd name="T8" fmla="*/ 84 w 524"/>
                  <a:gd name="T9" fmla="*/ 66 h 282"/>
                  <a:gd name="T10" fmla="*/ 150 w 524"/>
                  <a:gd name="T11" fmla="*/ 24 h 282"/>
                  <a:gd name="T12" fmla="*/ 232 w 524"/>
                  <a:gd name="T13" fmla="*/ 4 h 282"/>
                  <a:gd name="T14" fmla="*/ 310 w 524"/>
                  <a:gd name="T15" fmla="*/ 6 h 282"/>
                  <a:gd name="T16" fmla="*/ 400 w 524"/>
                  <a:gd name="T17" fmla="*/ 40 h 282"/>
                  <a:gd name="T18" fmla="*/ 456 w 524"/>
                  <a:gd name="T19" fmla="*/ 86 h 282"/>
                  <a:gd name="T20" fmla="*/ 508 w 524"/>
                  <a:gd name="T21" fmla="*/ 164 h 282"/>
                  <a:gd name="T22" fmla="*/ 524 w 524"/>
                  <a:gd name="T23" fmla="*/ 232 h 282"/>
                  <a:gd name="T24" fmla="*/ 516 w 524"/>
                  <a:gd name="T25" fmla="*/ 266 h 282"/>
                  <a:gd name="T26" fmla="*/ 510 w 524"/>
                  <a:gd name="T27" fmla="*/ 274 h 282"/>
                  <a:gd name="T28" fmla="*/ 490 w 524"/>
                  <a:gd name="T29" fmla="*/ 280 h 282"/>
                  <a:gd name="T30" fmla="*/ 472 w 524"/>
                  <a:gd name="T31" fmla="*/ 274 h 282"/>
                  <a:gd name="T32" fmla="*/ 462 w 524"/>
                  <a:gd name="T33" fmla="*/ 262 h 282"/>
                  <a:gd name="T34" fmla="*/ 436 w 524"/>
                  <a:gd name="T35" fmla="*/ 224 h 282"/>
                  <a:gd name="T36" fmla="*/ 428 w 524"/>
                  <a:gd name="T37" fmla="*/ 200 h 282"/>
                  <a:gd name="T38" fmla="*/ 396 w 524"/>
                  <a:gd name="T39" fmla="*/ 150 h 282"/>
                  <a:gd name="T40" fmla="*/ 360 w 524"/>
                  <a:gd name="T41" fmla="*/ 110 h 282"/>
                  <a:gd name="T42" fmla="*/ 288 w 524"/>
                  <a:gd name="T43" fmla="*/ 84 h 282"/>
                  <a:gd name="T44" fmla="*/ 226 w 524"/>
                  <a:gd name="T45" fmla="*/ 84 h 282"/>
                  <a:gd name="T46" fmla="*/ 178 w 524"/>
                  <a:gd name="T47" fmla="*/ 100 h 282"/>
                  <a:gd name="T48" fmla="*/ 130 w 524"/>
                  <a:gd name="T49" fmla="*/ 140 h 282"/>
                  <a:gd name="T50" fmla="*/ 96 w 524"/>
                  <a:gd name="T51" fmla="*/ 202 h 282"/>
                  <a:gd name="T52" fmla="*/ 88 w 524"/>
                  <a:gd name="T53" fmla="*/ 226 h 282"/>
                  <a:gd name="T54" fmla="*/ 62 w 524"/>
                  <a:gd name="T55" fmla="*/ 262 h 282"/>
                  <a:gd name="T56" fmla="*/ 50 w 524"/>
                  <a:gd name="T57" fmla="*/ 274 h 282"/>
                  <a:gd name="T58" fmla="*/ 34 w 524"/>
                  <a:gd name="T59" fmla="*/ 280 h 282"/>
                  <a:gd name="T60" fmla="*/ 204 w 524"/>
                  <a:gd name="T61" fmla="*/ 8 h 282"/>
                  <a:gd name="T62" fmla="*/ 132 w 524"/>
                  <a:gd name="T63" fmla="*/ 32 h 282"/>
                  <a:gd name="T64" fmla="*/ 68 w 524"/>
                  <a:gd name="T65" fmla="*/ 80 h 282"/>
                  <a:gd name="T66" fmla="*/ 32 w 524"/>
                  <a:gd name="T67" fmla="*/ 132 h 282"/>
                  <a:gd name="T68" fmla="*/ 0 w 524"/>
                  <a:gd name="T69" fmla="*/ 236 h 282"/>
                  <a:gd name="T70" fmla="*/ 8 w 524"/>
                  <a:gd name="T71" fmla="*/ 268 h 282"/>
                  <a:gd name="T72" fmla="*/ 22 w 524"/>
                  <a:gd name="T73" fmla="*/ 278 h 282"/>
                  <a:gd name="T74" fmla="*/ 48 w 524"/>
                  <a:gd name="T75" fmla="*/ 276 h 282"/>
                  <a:gd name="T76" fmla="*/ 56 w 524"/>
                  <a:gd name="T77" fmla="*/ 268 h 282"/>
                  <a:gd name="T78" fmla="*/ 70 w 524"/>
                  <a:gd name="T79" fmla="*/ 252 h 282"/>
                  <a:gd name="T80" fmla="*/ 94 w 524"/>
                  <a:gd name="T81" fmla="*/ 210 h 282"/>
                  <a:gd name="T82" fmla="*/ 108 w 524"/>
                  <a:gd name="T83" fmla="*/ 172 h 282"/>
                  <a:gd name="T84" fmla="*/ 152 w 524"/>
                  <a:gd name="T85" fmla="*/ 120 h 282"/>
                  <a:gd name="T86" fmla="*/ 192 w 524"/>
                  <a:gd name="T87" fmla="*/ 94 h 282"/>
                  <a:gd name="T88" fmla="*/ 262 w 524"/>
                  <a:gd name="T89" fmla="*/ 82 h 282"/>
                  <a:gd name="T90" fmla="*/ 336 w 524"/>
                  <a:gd name="T91" fmla="*/ 98 h 282"/>
                  <a:gd name="T92" fmla="*/ 380 w 524"/>
                  <a:gd name="T93" fmla="*/ 128 h 282"/>
                  <a:gd name="T94" fmla="*/ 420 w 524"/>
                  <a:gd name="T95" fmla="*/ 186 h 282"/>
                  <a:gd name="T96" fmla="*/ 428 w 524"/>
                  <a:gd name="T97" fmla="*/ 208 h 282"/>
                  <a:gd name="T98" fmla="*/ 452 w 524"/>
                  <a:gd name="T99" fmla="*/ 252 h 282"/>
                  <a:gd name="T100" fmla="*/ 468 w 524"/>
                  <a:gd name="T101" fmla="*/ 270 h 282"/>
                  <a:gd name="T102" fmla="*/ 476 w 524"/>
                  <a:gd name="T103" fmla="*/ 276 h 282"/>
                  <a:gd name="T104" fmla="*/ 502 w 524"/>
                  <a:gd name="T105" fmla="*/ 278 h 282"/>
                  <a:gd name="T106" fmla="*/ 514 w 524"/>
                  <a:gd name="T107" fmla="*/ 274 h 282"/>
                  <a:gd name="T108" fmla="*/ 524 w 524"/>
                  <a:gd name="T109" fmla="*/ 252 h 282"/>
                  <a:gd name="T110" fmla="*/ 520 w 524"/>
                  <a:gd name="T111" fmla="*/ 210 h 282"/>
                  <a:gd name="T112" fmla="*/ 486 w 524"/>
                  <a:gd name="T113" fmla="*/ 122 h 282"/>
                  <a:gd name="T114" fmla="*/ 438 w 524"/>
                  <a:gd name="T115" fmla="*/ 66 h 282"/>
                  <a:gd name="T116" fmla="*/ 356 w 524"/>
                  <a:gd name="T117" fmla="*/ 18 h 282"/>
                  <a:gd name="T118" fmla="*/ 262 w 524"/>
                  <a:gd name="T11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4" h="282">
                    <a:moveTo>
                      <a:pt x="34" y="280"/>
                    </a:moveTo>
                    <a:lnTo>
                      <a:pt x="34" y="280"/>
                    </a:lnTo>
                    <a:lnTo>
                      <a:pt x="22" y="278"/>
                    </a:lnTo>
                    <a:lnTo>
                      <a:pt x="16" y="276"/>
                    </a:lnTo>
                    <a:lnTo>
                      <a:pt x="14" y="274"/>
                    </a:lnTo>
                    <a:lnTo>
                      <a:pt x="14" y="274"/>
                    </a:lnTo>
                    <a:lnTo>
                      <a:pt x="8" y="268"/>
                    </a:lnTo>
                    <a:lnTo>
                      <a:pt x="2" y="260"/>
                    </a:lnTo>
                    <a:lnTo>
                      <a:pt x="0" y="248"/>
                    </a:lnTo>
                    <a:lnTo>
                      <a:pt x="0" y="236"/>
                    </a:lnTo>
                    <a:lnTo>
                      <a:pt x="0" y="236"/>
                    </a:lnTo>
                    <a:lnTo>
                      <a:pt x="4" y="208"/>
                    </a:lnTo>
                    <a:lnTo>
                      <a:pt x="10" y="182"/>
                    </a:lnTo>
                    <a:lnTo>
                      <a:pt x="20" y="156"/>
                    </a:lnTo>
                    <a:lnTo>
                      <a:pt x="32" y="132"/>
                    </a:lnTo>
                    <a:lnTo>
                      <a:pt x="32" y="132"/>
                    </a:lnTo>
                    <a:lnTo>
                      <a:pt x="44" y="114"/>
                    </a:lnTo>
                    <a:lnTo>
                      <a:pt x="56" y="96"/>
                    </a:lnTo>
                    <a:lnTo>
                      <a:pt x="68" y="80"/>
                    </a:lnTo>
                    <a:lnTo>
                      <a:pt x="84" y="66"/>
                    </a:lnTo>
                    <a:lnTo>
                      <a:pt x="98" y="54"/>
                    </a:lnTo>
                    <a:lnTo>
                      <a:pt x="116" y="42"/>
                    </a:lnTo>
                    <a:lnTo>
                      <a:pt x="132" y="32"/>
                    </a:lnTo>
                    <a:lnTo>
                      <a:pt x="150" y="24"/>
                    </a:lnTo>
                    <a:lnTo>
                      <a:pt x="150" y="24"/>
                    </a:lnTo>
                    <a:lnTo>
                      <a:pt x="176" y="16"/>
                    </a:lnTo>
                    <a:lnTo>
                      <a:pt x="204" y="8"/>
                    </a:lnTo>
                    <a:lnTo>
                      <a:pt x="232" y="4"/>
                    </a:lnTo>
                    <a:lnTo>
                      <a:pt x="262" y="2"/>
                    </a:lnTo>
                    <a:lnTo>
                      <a:pt x="262" y="2"/>
                    </a:lnTo>
                    <a:lnTo>
                      <a:pt x="286" y="2"/>
                    </a:lnTo>
                    <a:lnTo>
                      <a:pt x="310" y="6"/>
                    </a:lnTo>
                    <a:lnTo>
                      <a:pt x="334" y="12"/>
                    </a:lnTo>
                    <a:lnTo>
                      <a:pt x="356" y="18"/>
                    </a:lnTo>
                    <a:lnTo>
                      <a:pt x="378" y="28"/>
                    </a:lnTo>
                    <a:lnTo>
                      <a:pt x="400" y="40"/>
                    </a:lnTo>
                    <a:lnTo>
                      <a:pt x="420" y="52"/>
                    </a:lnTo>
                    <a:lnTo>
                      <a:pt x="438" y="68"/>
                    </a:lnTo>
                    <a:lnTo>
                      <a:pt x="438" y="68"/>
                    </a:lnTo>
                    <a:lnTo>
                      <a:pt x="456" y="86"/>
                    </a:lnTo>
                    <a:lnTo>
                      <a:pt x="472" y="104"/>
                    </a:lnTo>
                    <a:lnTo>
                      <a:pt x="486" y="124"/>
                    </a:lnTo>
                    <a:lnTo>
                      <a:pt x="498" y="144"/>
                    </a:lnTo>
                    <a:lnTo>
                      <a:pt x="508" y="164"/>
                    </a:lnTo>
                    <a:lnTo>
                      <a:pt x="514" y="186"/>
                    </a:lnTo>
                    <a:lnTo>
                      <a:pt x="520" y="210"/>
                    </a:lnTo>
                    <a:lnTo>
                      <a:pt x="524" y="232"/>
                    </a:lnTo>
                    <a:lnTo>
                      <a:pt x="524" y="232"/>
                    </a:lnTo>
                    <a:lnTo>
                      <a:pt x="524" y="242"/>
                    </a:lnTo>
                    <a:lnTo>
                      <a:pt x="522" y="252"/>
                    </a:lnTo>
                    <a:lnTo>
                      <a:pt x="520" y="260"/>
                    </a:lnTo>
                    <a:lnTo>
                      <a:pt x="516" y="266"/>
                    </a:lnTo>
                    <a:lnTo>
                      <a:pt x="516" y="266"/>
                    </a:lnTo>
                    <a:lnTo>
                      <a:pt x="514" y="274"/>
                    </a:lnTo>
                    <a:lnTo>
                      <a:pt x="510" y="274"/>
                    </a:lnTo>
                    <a:lnTo>
                      <a:pt x="510" y="274"/>
                    </a:lnTo>
                    <a:lnTo>
                      <a:pt x="506" y="276"/>
                    </a:lnTo>
                    <a:lnTo>
                      <a:pt x="502" y="278"/>
                    </a:lnTo>
                    <a:lnTo>
                      <a:pt x="490" y="280"/>
                    </a:lnTo>
                    <a:lnTo>
                      <a:pt x="490" y="280"/>
                    </a:lnTo>
                    <a:lnTo>
                      <a:pt x="480" y="278"/>
                    </a:lnTo>
                    <a:lnTo>
                      <a:pt x="476" y="276"/>
                    </a:lnTo>
                    <a:lnTo>
                      <a:pt x="472" y="274"/>
                    </a:lnTo>
                    <a:lnTo>
                      <a:pt x="472" y="274"/>
                    </a:lnTo>
                    <a:lnTo>
                      <a:pt x="470" y="272"/>
                    </a:lnTo>
                    <a:lnTo>
                      <a:pt x="468" y="268"/>
                    </a:lnTo>
                    <a:lnTo>
                      <a:pt x="464" y="266"/>
                    </a:lnTo>
                    <a:lnTo>
                      <a:pt x="462" y="262"/>
                    </a:lnTo>
                    <a:lnTo>
                      <a:pt x="462" y="262"/>
                    </a:lnTo>
                    <a:lnTo>
                      <a:pt x="452" y="252"/>
                    </a:lnTo>
                    <a:lnTo>
                      <a:pt x="444" y="238"/>
                    </a:lnTo>
                    <a:lnTo>
                      <a:pt x="436" y="224"/>
                    </a:lnTo>
                    <a:lnTo>
                      <a:pt x="428" y="208"/>
                    </a:lnTo>
                    <a:lnTo>
                      <a:pt x="428" y="208"/>
                    </a:lnTo>
                    <a:lnTo>
                      <a:pt x="428" y="204"/>
                    </a:lnTo>
                    <a:lnTo>
                      <a:pt x="428" y="200"/>
                    </a:lnTo>
                    <a:lnTo>
                      <a:pt x="428" y="200"/>
                    </a:lnTo>
                    <a:lnTo>
                      <a:pt x="422" y="186"/>
                    </a:lnTo>
                    <a:lnTo>
                      <a:pt x="414" y="174"/>
                    </a:lnTo>
                    <a:lnTo>
                      <a:pt x="396" y="150"/>
                    </a:lnTo>
                    <a:lnTo>
                      <a:pt x="396" y="150"/>
                    </a:lnTo>
                    <a:lnTo>
                      <a:pt x="380" y="128"/>
                    </a:lnTo>
                    <a:lnTo>
                      <a:pt x="370" y="118"/>
                    </a:lnTo>
                    <a:lnTo>
                      <a:pt x="360" y="110"/>
                    </a:lnTo>
                    <a:lnTo>
                      <a:pt x="360" y="110"/>
                    </a:lnTo>
                    <a:lnTo>
                      <a:pt x="336" y="98"/>
                    </a:lnTo>
                    <a:lnTo>
                      <a:pt x="314" y="90"/>
                    </a:lnTo>
                    <a:lnTo>
                      <a:pt x="288" y="84"/>
                    </a:lnTo>
                    <a:lnTo>
                      <a:pt x="262" y="82"/>
                    </a:lnTo>
                    <a:lnTo>
                      <a:pt x="262" y="82"/>
                    </a:lnTo>
                    <a:lnTo>
                      <a:pt x="244" y="82"/>
                    </a:lnTo>
                    <a:lnTo>
                      <a:pt x="226" y="84"/>
                    </a:lnTo>
                    <a:lnTo>
                      <a:pt x="210" y="88"/>
                    </a:lnTo>
                    <a:lnTo>
                      <a:pt x="192" y="92"/>
                    </a:lnTo>
                    <a:lnTo>
                      <a:pt x="192" y="92"/>
                    </a:lnTo>
                    <a:lnTo>
                      <a:pt x="178" y="100"/>
                    </a:lnTo>
                    <a:lnTo>
                      <a:pt x="178" y="100"/>
                    </a:lnTo>
                    <a:lnTo>
                      <a:pt x="152" y="120"/>
                    </a:lnTo>
                    <a:lnTo>
                      <a:pt x="130" y="140"/>
                    </a:lnTo>
                    <a:lnTo>
                      <a:pt x="130" y="140"/>
                    </a:lnTo>
                    <a:lnTo>
                      <a:pt x="118" y="156"/>
                    </a:lnTo>
                    <a:lnTo>
                      <a:pt x="108" y="170"/>
                    </a:lnTo>
                    <a:lnTo>
                      <a:pt x="100" y="186"/>
                    </a:lnTo>
                    <a:lnTo>
                      <a:pt x="96" y="202"/>
                    </a:lnTo>
                    <a:lnTo>
                      <a:pt x="96" y="202"/>
                    </a:lnTo>
                    <a:lnTo>
                      <a:pt x="92" y="210"/>
                    </a:lnTo>
                    <a:lnTo>
                      <a:pt x="92" y="210"/>
                    </a:lnTo>
                    <a:lnTo>
                      <a:pt x="88" y="226"/>
                    </a:lnTo>
                    <a:lnTo>
                      <a:pt x="80" y="240"/>
                    </a:lnTo>
                    <a:lnTo>
                      <a:pt x="70" y="252"/>
                    </a:lnTo>
                    <a:lnTo>
                      <a:pt x="62" y="262"/>
                    </a:lnTo>
                    <a:lnTo>
                      <a:pt x="62" y="262"/>
                    </a:lnTo>
                    <a:lnTo>
                      <a:pt x="60" y="266"/>
                    </a:lnTo>
                    <a:lnTo>
                      <a:pt x="56" y="268"/>
                    </a:lnTo>
                    <a:lnTo>
                      <a:pt x="52" y="272"/>
                    </a:lnTo>
                    <a:lnTo>
                      <a:pt x="50" y="274"/>
                    </a:lnTo>
                    <a:lnTo>
                      <a:pt x="50" y="274"/>
                    </a:lnTo>
                    <a:lnTo>
                      <a:pt x="48" y="276"/>
                    </a:lnTo>
                    <a:lnTo>
                      <a:pt x="44" y="278"/>
                    </a:lnTo>
                    <a:lnTo>
                      <a:pt x="34" y="280"/>
                    </a:lnTo>
                    <a:close/>
                    <a:moveTo>
                      <a:pt x="262" y="0"/>
                    </a:moveTo>
                    <a:lnTo>
                      <a:pt x="262" y="0"/>
                    </a:lnTo>
                    <a:lnTo>
                      <a:pt x="232" y="2"/>
                    </a:lnTo>
                    <a:lnTo>
                      <a:pt x="204" y="8"/>
                    </a:lnTo>
                    <a:lnTo>
                      <a:pt x="176" y="14"/>
                    </a:lnTo>
                    <a:lnTo>
                      <a:pt x="150" y="24"/>
                    </a:lnTo>
                    <a:lnTo>
                      <a:pt x="150" y="24"/>
                    </a:lnTo>
                    <a:lnTo>
                      <a:pt x="132" y="32"/>
                    </a:lnTo>
                    <a:lnTo>
                      <a:pt x="114" y="42"/>
                    </a:lnTo>
                    <a:lnTo>
                      <a:pt x="98" y="54"/>
                    </a:lnTo>
                    <a:lnTo>
                      <a:pt x="84" y="66"/>
                    </a:lnTo>
                    <a:lnTo>
                      <a:pt x="68" y="80"/>
                    </a:lnTo>
                    <a:lnTo>
                      <a:pt x="56" y="96"/>
                    </a:lnTo>
                    <a:lnTo>
                      <a:pt x="42" y="114"/>
                    </a:lnTo>
                    <a:lnTo>
                      <a:pt x="32" y="132"/>
                    </a:lnTo>
                    <a:lnTo>
                      <a:pt x="32" y="132"/>
                    </a:lnTo>
                    <a:lnTo>
                      <a:pt x="20" y="156"/>
                    </a:lnTo>
                    <a:lnTo>
                      <a:pt x="10" y="182"/>
                    </a:lnTo>
                    <a:lnTo>
                      <a:pt x="4" y="208"/>
                    </a:lnTo>
                    <a:lnTo>
                      <a:pt x="0" y="236"/>
                    </a:lnTo>
                    <a:lnTo>
                      <a:pt x="0" y="236"/>
                    </a:lnTo>
                    <a:lnTo>
                      <a:pt x="0" y="250"/>
                    </a:lnTo>
                    <a:lnTo>
                      <a:pt x="2" y="260"/>
                    </a:lnTo>
                    <a:lnTo>
                      <a:pt x="8" y="268"/>
                    </a:lnTo>
                    <a:lnTo>
                      <a:pt x="14" y="274"/>
                    </a:lnTo>
                    <a:lnTo>
                      <a:pt x="14" y="274"/>
                    </a:lnTo>
                    <a:lnTo>
                      <a:pt x="16" y="276"/>
                    </a:lnTo>
                    <a:lnTo>
                      <a:pt x="22" y="278"/>
                    </a:lnTo>
                    <a:lnTo>
                      <a:pt x="34" y="282"/>
                    </a:lnTo>
                    <a:lnTo>
                      <a:pt x="34" y="282"/>
                    </a:lnTo>
                    <a:lnTo>
                      <a:pt x="44" y="278"/>
                    </a:lnTo>
                    <a:lnTo>
                      <a:pt x="48" y="276"/>
                    </a:lnTo>
                    <a:lnTo>
                      <a:pt x="50" y="274"/>
                    </a:lnTo>
                    <a:lnTo>
                      <a:pt x="50" y="274"/>
                    </a:lnTo>
                    <a:lnTo>
                      <a:pt x="52" y="272"/>
                    </a:lnTo>
                    <a:lnTo>
                      <a:pt x="56" y="268"/>
                    </a:lnTo>
                    <a:lnTo>
                      <a:pt x="60" y="266"/>
                    </a:lnTo>
                    <a:lnTo>
                      <a:pt x="62" y="264"/>
                    </a:lnTo>
                    <a:lnTo>
                      <a:pt x="62" y="264"/>
                    </a:lnTo>
                    <a:lnTo>
                      <a:pt x="70" y="252"/>
                    </a:lnTo>
                    <a:lnTo>
                      <a:pt x="80" y="240"/>
                    </a:lnTo>
                    <a:lnTo>
                      <a:pt x="88" y="226"/>
                    </a:lnTo>
                    <a:lnTo>
                      <a:pt x="94" y="210"/>
                    </a:lnTo>
                    <a:lnTo>
                      <a:pt x="94" y="210"/>
                    </a:lnTo>
                    <a:lnTo>
                      <a:pt x="96" y="204"/>
                    </a:lnTo>
                    <a:lnTo>
                      <a:pt x="96" y="204"/>
                    </a:lnTo>
                    <a:lnTo>
                      <a:pt x="100" y="188"/>
                    </a:lnTo>
                    <a:lnTo>
                      <a:pt x="108" y="172"/>
                    </a:lnTo>
                    <a:lnTo>
                      <a:pt x="118" y="156"/>
                    </a:lnTo>
                    <a:lnTo>
                      <a:pt x="130" y="142"/>
                    </a:lnTo>
                    <a:lnTo>
                      <a:pt x="130" y="142"/>
                    </a:lnTo>
                    <a:lnTo>
                      <a:pt x="152" y="120"/>
                    </a:lnTo>
                    <a:lnTo>
                      <a:pt x="178" y="102"/>
                    </a:lnTo>
                    <a:lnTo>
                      <a:pt x="178" y="102"/>
                    </a:lnTo>
                    <a:lnTo>
                      <a:pt x="192" y="94"/>
                    </a:lnTo>
                    <a:lnTo>
                      <a:pt x="192" y="94"/>
                    </a:lnTo>
                    <a:lnTo>
                      <a:pt x="210" y="88"/>
                    </a:lnTo>
                    <a:lnTo>
                      <a:pt x="226" y="84"/>
                    </a:lnTo>
                    <a:lnTo>
                      <a:pt x="244" y="84"/>
                    </a:lnTo>
                    <a:lnTo>
                      <a:pt x="262" y="82"/>
                    </a:lnTo>
                    <a:lnTo>
                      <a:pt x="262" y="82"/>
                    </a:lnTo>
                    <a:lnTo>
                      <a:pt x="288" y="84"/>
                    </a:lnTo>
                    <a:lnTo>
                      <a:pt x="314" y="90"/>
                    </a:lnTo>
                    <a:lnTo>
                      <a:pt x="336" y="98"/>
                    </a:lnTo>
                    <a:lnTo>
                      <a:pt x="360" y="110"/>
                    </a:lnTo>
                    <a:lnTo>
                      <a:pt x="360" y="110"/>
                    </a:lnTo>
                    <a:lnTo>
                      <a:pt x="370" y="118"/>
                    </a:lnTo>
                    <a:lnTo>
                      <a:pt x="380" y="128"/>
                    </a:lnTo>
                    <a:lnTo>
                      <a:pt x="396" y="150"/>
                    </a:lnTo>
                    <a:lnTo>
                      <a:pt x="396" y="150"/>
                    </a:lnTo>
                    <a:lnTo>
                      <a:pt x="414" y="174"/>
                    </a:lnTo>
                    <a:lnTo>
                      <a:pt x="420" y="186"/>
                    </a:lnTo>
                    <a:lnTo>
                      <a:pt x="428" y="200"/>
                    </a:lnTo>
                    <a:lnTo>
                      <a:pt x="428" y="200"/>
                    </a:lnTo>
                    <a:lnTo>
                      <a:pt x="428" y="204"/>
                    </a:lnTo>
                    <a:lnTo>
                      <a:pt x="428" y="208"/>
                    </a:lnTo>
                    <a:lnTo>
                      <a:pt x="428" y="208"/>
                    </a:lnTo>
                    <a:lnTo>
                      <a:pt x="434" y="224"/>
                    </a:lnTo>
                    <a:lnTo>
                      <a:pt x="444" y="238"/>
                    </a:lnTo>
                    <a:lnTo>
                      <a:pt x="452" y="252"/>
                    </a:lnTo>
                    <a:lnTo>
                      <a:pt x="462" y="264"/>
                    </a:lnTo>
                    <a:lnTo>
                      <a:pt x="462" y="264"/>
                    </a:lnTo>
                    <a:lnTo>
                      <a:pt x="464" y="266"/>
                    </a:lnTo>
                    <a:lnTo>
                      <a:pt x="468" y="270"/>
                    </a:lnTo>
                    <a:lnTo>
                      <a:pt x="470" y="272"/>
                    </a:lnTo>
                    <a:lnTo>
                      <a:pt x="472" y="274"/>
                    </a:lnTo>
                    <a:lnTo>
                      <a:pt x="472" y="274"/>
                    </a:lnTo>
                    <a:lnTo>
                      <a:pt x="476" y="276"/>
                    </a:lnTo>
                    <a:lnTo>
                      <a:pt x="480" y="278"/>
                    </a:lnTo>
                    <a:lnTo>
                      <a:pt x="492" y="282"/>
                    </a:lnTo>
                    <a:lnTo>
                      <a:pt x="492" y="282"/>
                    </a:lnTo>
                    <a:lnTo>
                      <a:pt x="502" y="278"/>
                    </a:lnTo>
                    <a:lnTo>
                      <a:pt x="508" y="276"/>
                    </a:lnTo>
                    <a:lnTo>
                      <a:pt x="510" y="274"/>
                    </a:lnTo>
                    <a:lnTo>
                      <a:pt x="510" y="274"/>
                    </a:lnTo>
                    <a:lnTo>
                      <a:pt x="514" y="274"/>
                    </a:lnTo>
                    <a:lnTo>
                      <a:pt x="516" y="268"/>
                    </a:lnTo>
                    <a:lnTo>
                      <a:pt x="516" y="268"/>
                    </a:lnTo>
                    <a:lnTo>
                      <a:pt x="520" y="260"/>
                    </a:lnTo>
                    <a:lnTo>
                      <a:pt x="524" y="252"/>
                    </a:lnTo>
                    <a:lnTo>
                      <a:pt x="524" y="244"/>
                    </a:lnTo>
                    <a:lnTo>
                      <a:pt x="524" y="234"/>
                    </a:lnTo>
                    <a:lnTo>
                      <a:pt x="524" y="234"/>
                    </a:lnTo>
                    <a:lnTo>
                      <a:pt x="520" y="210"/>
                    </a:lnTo>
                    <a:lnTo>
                      <a:pt x="516" y="186"/>
                    </a:lnTo>
                    <a:lnTo>
                      <a:pt x="508" y="164"/>
                    </a:lnTo>
                    <a:lnTo>
                      <a:pt x="498" y="144"/>
                    </a:lnTo>
                    <a:lnTo>
                      <a:pt x="486" y="122"/>
                    </a:lnTo>
                    <a:lnTo>
                      <a:pt x="472" y="104"/>
                    </a:lnTo>
                    <a:lnTo>
                      <a:pt x="456" y="84"/>
                    </a:lnTo>
                    <a:lnTo>
                      <a:pt x="438" y="66"/>
                    </a:lnTo>
                    <a:lnTo>
                      <a:pt x="438" y="66"/>
                    </a:lnTo>
                    <a:lnTo>
                      <a:pt x="420" y="52"/>
                    </a:lnTo>
                    <a:lnTo>
                      <a:pt x="400" y="38"/>
                    </a:lnTo>
                    <a:lnTo>
                      <a:pt x="380" y="28"/>
                    </a:lnTo>
                    <a:lnTo>
                      <a:pt x="356" y="18"/>
                    </a:lnTo>
                    <a:lnTo>
                      <a:pt x="334" y="10"/>
                    </a:lnTo>
                    <a:lnTo>
                      <a:pt x="310" y="6"/>
                    </a:lnTo>
                    <a:lnTo>
                      <a:pt x="286" y="2"/>
                    </a:lnTo>
                    <a:lnTo>
                      <a:pt x="262" y="0"/>
                    </a:lnTo>
                    <a:close/>
                  </a:path>
                </a:pathLst>
              </a:custGeom>
              <a:solidFill>
                <a:srgbClr val="9D9691"/>
              </a:solidFill>
              <a:ln>
                <a:noFill/>
              </a:ln>
            </p:spPr>
            <p:txBody>
              <a:bodyPr vert="horz" wrap="square" lIns="91440" tIns="45720" rIns="91440" bIns="45720" numCol="1" anchor="t" anchorCtr="0" compatLnSpc="1"/>
              <a:lstStyle/>
              <a:p>
                <a:endParaRPr lang="zh-CN" altLang="en-US"/>
              </a:p>
            </p:txBody>
          </p:sp>
          <p:sp>
            <p:nvSpPr>
              <p:cNvPr id="888" name="Freeform 267"/>
              <p:cNvSpPr/>
              <p:nvPr/>
            </p:nvSpPr>
            <p:spPr bwMode="auto">
              <a:xfrm>
                <a:off x="2629" y="3277"/>
                <a:ext cx="524" cy="278"/>
              </a:xfrm>
              <a:custGeom>
                <a:avLst/>
                <a:gdLst>
                  <a:gd name="T0" fmla="*/ 34 w 524"/>
                  <a:gd name="T1" fmla="*/ 278 h 278"/>
                  <a:gd name="T2" fmla="*/ 16 w 524"/>
                  <a:gd name="T3" fmla="*/ 274 h 278"/>
                  <a:gd name="T4" fmla="*/ 14 w 524"/>
                  <a:gd name="T5" fmla="*/ 272 h 278"/>
                  <a:gd name="T6" fmla="*/ 2 w 524"/>
                  <a:gd name="T7" fmla="*/ 258 h 278"/>
                  <a:gd name="T8" fmla="*/ 0 w 524"/>
                  <a:gd name="T9" fmla="*/ 234 h 278"/>
                  <a:gd name="T10" fmla="*/ 4 w 524"/>
                  <a:gd name="T11" fmla="*/ 206 h 278"/>
                  <a:gd name="T12" fmla="*/ 20 w 524"/>
                  <a:gd name="T13" fmla="*/ 154 h 278"/>
                  <a:gd name="T14" fmla="*/ 32 w 524"/>
                  <a:gd name="T15" fmla="*/ 130 h 278"/>
                  <a:gd name="T16" fmla="*/ 56 w 524"/>
                  <a:gd name="T17" fmla="*/ 94 h 278"/>
                  <a:gd name="T18" fmla="*/ 84 w 524"/>
                  <a:gd name="T19" fmla="*/ 64 h 278"/>
                  <a:gd name="T20" fmla="*/ 116 w 524"/>
                  <a:gd name="T21" fmla="*/ 40 h 278"/>
                  <a:gd name="T22" fmla="*/ 150 w 524"/>
                  <a:gd name="T23" fmla="*/ 22 h 278"/>
                  <a:gd name="T24" fmla="*/ 176 w 524"/>
                  <a:gd name="T25" fmla="*/ 14 h 278"/>
                  <a:gd name="T26" fmla="*/ 232 w 524"/>
                  <a:gd name="T27" fmla="*/ 2 h 278"/>
                  <a:gd name="T28" fmla="*/ 262 w 524"/>
                  <a:gd name="T29" fmla="*/ 0 h 278"/>
                  <a:gd name="T30" fmla="*/ 310 w 524"/>
                  <a:gd name="T31" fmla="*/ 4 h 278"/>
                  <a:gd name="T32" fmla="*/ 356 w 524"/>
                  <a:gd name="T33" fmla="*/ 16 h 278"/>
                  <a:gd name="T34" fmla="*/ 400 w 524"/>
                  <a:gd name="T35" fmla="*/ 38 h 278"/>
                  <a:gd name="T36" fmla="*/ 438 w 524"/>
                  <a:gd name="T37" fmla="*/ 66 h 278"/>
                  <a:gd name="T38" fmla="*/ 456 w 524"/>
                  <a:gd name="T39" fmla="*/ 84 h 278"/>
                  <a:gd name="T40" fmla="*/ 486 w 524"/>
                  <a:gd name="T41" fmla="*/ 122 h 278"/>
                  <a:gd name="T42" fmla="*/ 508 w 524"/>
                  <a:gd name="T43" fmla="*/ 162 h 278"/>
                  <a:gd name="T44" fmla="*/ 520 w 524"/>
                  <a:gd name="T45" fmla="*/ 208 h 278"/>
                  <a:gd name="T46" fmla="*/ 524 w 524"/>
                  <a:gd name="T47" fmla="*/ 230 h 278"/>
                  <a:gd name="T48" fmla="*/ 522 w 524"/>
                  <a:gd name="T49" fmla="*/ 250 h 278"/>
                  <a:gd name="T50" fmla="*/ 516 w 524"/>
                  <a:gd name="T51" fmla="*/ 264 h 278"/>
                  <a:gd name="T52" fmla="*/ 514 w 524"/>
                  <a:gd name="T53" fmla="*/ 272 h 278"/>
                  <a:gd name="T54" fmla="*/ 510 w 524"/>
                  <a:gd name="T55" fmla="*/ 272 h 278"/>
                  <a:gd name="T56" fmla="*/ 502 w 524"/>
                  <a:gd name="T57" fmla="*/ 276 h 278"/>
                  <a:gd name="T58" fmla="*/ 490 w 524"/>
                  <a:gd name="T59" fmla="*/ 278 h 278"/>
                  <a:gd name="T60" fmla="*/ 476 w 524"/>
                  <a:gd name="T61" fmla="*/ 274 h 278"/>
                  <a:gd name="T62" fmla="*/ 472 w 524"/>
                  <a:gd name="T63" fmla="*/ 272 h 278"/>
                  <a:gd name="T64" fmla="*/ 468 w 524"/>
                  <a:gd name="T65" fmla="*/ 266 h 278"/>
                  <a:gd name="T66" fmla="*/ 462 w 524"/>
                  <a:gd name="T67" fmla="*/ 260 h 278"/>
                  <a:gd name="T68" fmla="*/ 452 w 524"/>
                  <a:gd name="T69" fmla="*/ 250 h 278"/>
                  <a:gd name="T70" fmla="*/ 436 w 524"/>
                  <a:gd name="T71" fmla="*/ 222 h 278"/>
                  <a:gd name="T72" fmla="*/ 428 w 524"/>
                  <a:gd name="T73" fmla="*/ 206 h 278"/>
                  <a:gd name="T74" fmla="*/ 428 w 524"/>
                  <a:gd name="T75" fmla="*/ 198 h 278"/>
                  <a:gd name="T76" fmla="*/ 422 w 524"/>
                  <a:gd name="T77" fmla="*/ 184 h 278"/>
                  <a:gd name="T78" fmla="*/ 396 w 524"/>
                  <a:gd name="T79" fmla="*/ 148 h 278"/>
                  <a:gd name="T80" fmla="*/ 380 w 524"/>
                  <a:gd name="T81" fmla="*/ 126 h 278"/>
                  <a:gd name="T82" fmla="*/ 360 w 524"/>
                  <a:gd name="T83" fmla="*/ 108 h 278"/>
                  <a:gd name="T84" fmla="*/ 336 w 524"/>
                  <a:gd name="T85" fmla="*/ 96 h 278"/>
                  <a:gd name="T86" fmla="*/ 288 w 524"/>
                  <a:gd name="T87" fmla="*/ 82 h 278"/>
                  <a:gd name="T88" fmla="*/ 262 w 524"/>
                  <a:gd name="T89" fmla="*/ 80 h 278"/>
                  <a:gd name="T90" fmla="*/ 226 w 524"/>
                  <a:gd name="T91" fmla="*/ 82 h 278"/>
                  <a:gd name="T92" fmla="*/ 192 w 524"/>
                  <a:gd name="T93" fmla="*/ 90 h 278"/>
                  <a:gd name="T94" fmla="*/ 178 w 524"/>
                  <a:gd name="T95" fmla="*/ 98 h 278"/>
                  <a:gd name="T96" fmla="*/ 152 w 524"/>
                  <a:gd name="T97" fmla="*/ 118 h 278"/>
                  <a:gd name="T98" fmla="*/ 130 w 524"/>
                  <a:gd name="T99" fmla="*/ 138 h 278"/>
                  <a:gd name="T100" fmla="*/ 108 w 524"/>
                  <a:gd name="T101" fmla="*/ 168 h 278"/>
                  <a:gd name="T102" fmla="*/ 96 w 524"/>
                  <a:gd name="T103" fmla="*/ 200 h 278"/>
                  <a:gd name="T104" fmla="*/ 92 w 524"/>
                  <a:gd name="T105" fmla="*/ 208 h 278"/>
                  <a:gd name="T106" fmla="*/ 88 w 524"/>
                  <a:gd name="T107" fmla="*/ 224 h 278"/>
                  <a:gd name="T108" fmla="*/ 70 w 524"/>
                  <a:gd name="T109" fmla="*/ 250 h 278"/>
                  <a:gd name="T110" fmla="*/ 62 w 524"/>
                  <a:gd name="T111" fmla="*/ 260 h 278"/>
                  <a:gd name="T112" fmla="*/ 56 w 524"/>
                  <a:gd name="T113" fmla="*/ 266 h 278"/>
                  <a:gd name="T114" fmla="*/ 50 w 524"/>
                  <a:gd name="T115" fmla="*/ 272 h 278"/>
                  <a:gd name="T116" fmla="*/ 48 w 524"/>
                  <a:gd name="T117" fmla="*/ 274 h 278"/>
                  <a:gd name="T118" fmla="*/ 34 w 524"/>
                  <a:gd name="T119"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4" h="278">
                    <a:moveTo>
                      <a:pt x="34" y="278"/>
                    </a:moveTo>
                    <a:lnTo>
                      <a:pt x="34" y="278"/>
                    </a:lnTo>
                    <a:lnTo>
                      <a:pt x="22" y="276"/>
                    </a:lnTo>
                    <a:lnTo>
                      <a:pt x="16" y="274"/>
                    </a:lnTo>
                    <a:lnTo>
                      <a:pt x="14" y="272"/>
                    </a:lnTo>
                    <a:lnTo>
                      <a:pt x="14" y="272"/>
                    </a:lnTo>
                    <a:lnTo>
                      <a:pt x="8" y="266"/>
                    </a:lnTo>
                    <a:lnTo>
                      <a:pt x="2" y="258"/>
                    </a:lnTo>
                    <a:lnTo>
                      <a:pt x="0" y="246"/>
                    </a:lnTo>
                    <a:lnTo>
                      <a:pt x="0" y="234"/>
                    </a:lnTo>
                    <a:lnTo>
                      <a:pt x="0" y="234"/>
                    </a:lnTo>
                    <a:lnTo>
                      <a:pt x="4" y="206"/>
                    </a:lnTo>
                    <a:lnTo>
                      <a:pt x="10" y="180"/>
                    </a:lnTo>
                    <a:lnTo>
                      <a:pt x="20" y="154"/>
                    </a:lnTo>
                    <a:lnTo>
                      <a:pt x="32" y="130"/>
                    </a:lnTo>
                    <a:lnTo>
                      <a:pt x="32" y="130"/>
                    </a:lnTo>
                    <a:lnTo>
                      <a:pt x="44" y="112"/>
                    </a:lnTo>
                    <a:lnTo>
                      <a:pt x="56" y="94"/>
                    </a:lnTo>
                    <a:lnTo>
                      <a:pt x="68" y="78"/>
                    </a:lnTo>
                    <a:lnTo>
                      <a:pt x="84" y="64"/>
                    </a:lnTo>
                    <a:lnTo>
                      <a:pt x="98" y="52"/>
                    </a:lnTo>
                    <a:lnTo>
                      <a:pt x="116" y="40"/>
                    </a:lnTo>
                    <a:lnTo>
                      <a:pt x="132" y="30"/>
                    </a:lnTo>
                    <a:lnTo>
                      <a:pt x="150" y="22"/>
                    </a:lnTo>
                    <a:lnTo>
                      <a:pt x="150" y="22"/>
                    </a:lnTo>
                    <a:lnTo>
                      <a:pt x="176" y="14"/>
                    </a:lnTo>
                    <a:lnTo>
                      <a:pt x="204" y="6"/>
                    </a:lnTo>
                    <a:lnTo>
                      <a:pt x="232" y="2"/>
                    </a:lnTo>
                    <a:lnTo>
                      <a:pt x="262" y="0"/>
                    </a:lnTo>
                    <a:lnTo>
                      <a:pt x="262" y="0"/>
                    </a:lnTo>
                    <a:lnTo>
                      <a:pt x="286" y="0"/>
                    </a:lnTo>
                    <a:lnTo>
                      <a:pt x="310" y="4"/>
                    </a:lnTo>
                    <a:lnTo>
                      <a:pt x="334" y="10"/>
                    </a:lnTo>
                    <a:lnTo>
                      <a:pt x="356" y="16"/>
                    </a:lnTo>
                    <a:lnTo>
                      <a:pt x="378" y="26"/>
                    </a:lnTo>
                    <a:lnTo>
                      <a:pt x="400" y="38"/>
                    </a:lnTo>
                    <a:lnTo>
                      <a:pt x="420" y="50"/>
                    </a:lnTo>
                    <a:lnTo>
                      <a:pt x="438" y="66"/>
                    </a:lnTo>
                    <a:lnTo>
                      <a:pt x="438" y="66"/>
                    </a:lnTo>
                    <a:lnTo>
                      <a:pt x="456" y="84"/>
                    </a:lnTo>
                    <a:lnTo>
                      <a:pt x="472" y="102"/>
                    </a:lnTo>
                    <a:lnTo>
                      <a:pt x="486" y="122"/>
                    </a:lnTo>
                    <a:lnTo>
                      <a:pt x="498" y="142"/>
                    </a:lnTo>
                    <a:lnTo>
                      <a:pt x="508" y="162"/>
                    </a:lnTo>
                    <a:lnTo>
                      <a:pt x="514" y="184"/>
                    </a:lnTo>
                    <a:lnTo>
                      <a:pt x="520" y="208"/>
                    </a:lnTo>
                    <a:lnTo>
                      <a:pt x="524" y="230"/>
                    </a:lnTo>
                    <a:lnTo>
                      <a:pt x="524" y="230"/>
                    </a:lnTo>
                    <a:lnTo>
                      <a:pt x="524" y="240"/>
                    </a:lnTo>
                    <a:lnTo>
                      <a:pt x="522" y="250"/>
                    </a:lnTo>
                    <a:lnTo>
                      <a:pt x="520" y="258"/>
                    </a:lnTo>
                    <a:lnTo>
                      <a:pt x="516" y="264"/>
                    </a:lnTo>
                    <a:lnTo>
                      <a:pt x="516" y="264"/>
                    </a:lnTo>
                    <a:lnTo>
                      <a:pt x="514" y="272"/>
                    </a:lnTo>
                    <a:lnTo>
                      <a:pt x="510" y="272"/>
                    </a:lnTo>
                    <a:lnTo>
                      <a:pt x="510" y="272"/>
                    </a:lnTo>
                    <a:lnTo>
                      <a:pt x="506" y="274"/>
                    </a:lnTo>
                    <a:lnTo>
                      <a:pt x="502" y="276"/>
                    </a:lnTo>
                    <a:lnTo>
                      <a:pt x="490" y="278"/>
                    </a:lnTo>
                    <a:lnTo>
                      <a:pt x="490" y="278"/>
                    </a:lnTo>
                    <a:lnTo>
                      <a:pt x="480" y="276"/>
                    </a:lnTo>
                    <a:lnTo>
                      <a:pt x="476" y="274"/>
                    </a:lnTo>
                    <a:lnTo>
                      <a:pt x="472" y="272"/>
                    </a:lnTo>
                    <a:lnTo>
                      <a:pt x="472" y="272"/>
                    </a:lnTo>
                    <a:lnTo>
                      <a:pt x="470" y="270"/>
                    </a:lnTo>
                    <a:lnTo>
                      <a:pt x="468" y="266"/>
                    </a:lnTo>
                    <a:lnTo>
                      <a:pt x="464" y="264"/>
                    </a:lnTo>
                    <a:lnTo>
                      <a:pt x="462" y="260"/>
                    </a:lnTo>
                    <a:lnTo>
                      <a:pt x="462" y="260"/>
                    </a:lnTo>
                    <a:lnTo>
                      <a:pt x="452" y="250"/>
                    </a:lnTo>
                    <a:lnTo>
                      <a:pt x="444" y="236"/>
                    </a:lnTo>
                    <a:lnTo>
                      <a:pt x="436" y="222"/>
                    </a:lnTo>
                    <a:lnTo>
                      <a:pt x="428" y="206"/>
                    </a:lnTo>
                    <a:lnTo>
                      <a:pt x="428" y="206"/>
                    </a:lnTo>
                    <a:lnTo>
                      <a:pt x="428" y="202"/>
                    </a:lnTo>
                    <a:lnTo>
                      <a:pt x="428" y="198"/>
                    </a:lnTo>
                    <a:lnTo>
                      <a:pt x="428" y="198"/>
                    </a:lnTo>
                    <a:lnTo>
                      <a:pt x="422" y="184"/>
                    </a:lnTo>
                    <a:lnTo>
                      <a:pt x="414" y="172"/>
                    </a:lnTo>
                    <a:lnTo>
                      <a:pt x="396" y="148"/>
                    </a:lnTo>
                    <a:lnTo>
                      <a:pt x="396" y="148"/>
                    </a:lnTo>
                    <a:lnTo>
                      <a:pt x="380" y="126"/>
                    </a:lnTo>
                    <a:lnTo>
                      <a:pt x="370" y="116"/>
                    </a:lnTo>
                    <a:lnTo>
                      <a:pt x="360" y="108"/>
                    </a:lnTo>
                    <a:lnTo>
                      <a:pt x="360" y="108"/>
                    </a:lnTo>
                    <a:lnTo>
                      <a:pt x="336" y="96"/>
                    </a:lnTo>
                    <a:lnTo>
                      <a:pt x="314" y="88"/>
                    </a:lnTo>
                    <a:lnTo>
                      <a:pt x="288" y="82"/>
                    </a:lnTo>
                    <a:lnTo>
                      <a:pt x="262" y="80"/>
                    </a:lnTo>
                    <a:lnTo>
                      <a:pt x="262" y="80"/>
                    </a:lnTo>
                    <a:lnTo>
                      <a:pt x="244" y="80"/>
                    </a:lnTo>
                    <a:lnTo>
                      <a:pt x="226" y="82"/>
                    </a:lnTo>
                    <a:lnTo>
                      <a:pt x="210" y="86"/>
                    </a:lnTo>
                    <a:lnTo>
                      <a:pt x="192" y="90"/>
                    </a:lnTo>
                    <a:lnTo>
                      <a:pt x="192" y="90"/>
                    </a:lnTo>
                    <a:lnTo>
                      <a:pt x="178" y="98"/>
                    </a:lnTo>
                    <a:lnTo>
                      <a:pt x="178" y="98"/>
                    </a:lnTo>
                    <a:lnTo>
                      <a:pt x="152" y="118"/>
                    </a:lnTo>
                    <a:lnTo>
                      <a:pt x="130" y="138"/>
                    </a:lnTo>
                    <a:lnTo>
                      <a:pt x="130" y="138"/>
                    </a:lnTo>
                    <a:lnTo>
                      <a:pt x="118" y="154"/>
                    </a:lnTo>
                    <a:lnTo>
                      <a:pt x="108" y="168"/>
                    </a:lnTo>
                    <a:lnTo>
                      <a:pt x="100" y="184"/>
                    </a:lnTo>
                    <a:lnTo>
                      <a:pt x="96" y="200"/>
                    </a:lnTo>
                    <a:lnTo>
                      <a:pt x="96" y="200"/>
                    </a:lnTo>
                    <a:lnTo>
                      <a:pt x="92" y="208"/>
                    </a:lnTo>
                    <a:lnTo>
                      <a:pt x="92" y="208"/>
                    </a:lnTo>
                    <a:lnTo>
                      <a:pt x="88" y="224"/>
                    </a:lnTo>
                    <a:lnTo>
                      <a:pt x="80" y="238"/>
                    </a:lnTo>
                    <a:lnTo>
                      <a:pt x="70" y="250"/>
                    </a:lnTo>
                    <a:lnTo>
                      <a:pt x="62" y="260"/>
                    </a:lnTo>
                    <a:lnTo>
                      <a:pt x="62" y="260"/>
                    </a:lnTo>
                    <a:lnTo>
                      <a:pt x="60" y="264"/>
                    </a:lnTo>
                    <a:lnTo>
                      <a:pt x="56" y="266"/>
                    </a:lnTo>
                    <a:lnTo>
                      <a:pt x="52" y="270"/>
                    </a:lnTo>
                    <a:lnTo>
                      <a:pt x="50" y="272"/>
                    </a:lnTo>
                    <a:lnTo>
                      <a:pt x="50" y="272"/>
                    </a:lnTo>
                    <a:lnTo>
                      <a:pt x="48" y="274"/>
                    </a:lnTo>
                    <a:lnTo>
                      <a:pt x="44" y="276"/>
                    </a:lnTo>
                    <a:lnTo>
                      <a:pt x="34" y="278"/>
                    </a:lnTo>
                  </a:path>
                </a:pathLst>
              </a:custGeom>
              <a:noFill/>
              <a:ln>
                <a:noFill/>
              </a:ln>
            </p:spPr>
            <p:txBody>
              <a:bodyPr vert="horz" wrap="square" lIns="91440" tIns="45720" rIns="91440" bIns="45720" numCol="1" anchor="t" anchorCtr="0" compatLnSpc="1"/>
              <a:lstStyle/>
              <a:p>
                <a:endParaRPr lang="zh-CN" altLang="en-US"/>
              </a:p>
            </p:txBody>
          </p:sp>
          <p:sp>
            <p:nvSpPr>
              <p:cNvPr id="889" name="Freeform 268"/>
              <p:cNvSpPr/>
              <p:nvPr/>
            </p:nvSpPr>
            <p:spPr bwMode="auto">
              <a:xfrm>
                <a:off x="2629" y="3275"/>
                <a:ext cx="524" cy="282"/>
              </a:xfrm>
              <a:custGeom>
                <a:avLst/>
                <a:gdLst>
                  <a:gd name="T0" fmla="*/ 262 w 524"/>
                  <a:gd name="T1" fmla="*/ 0 h 282"/>
                  <a:gd name="T2" fmla="*/ 204 w 524"/>
                  <a:gd name="T3" fmla="*/ 8 h 282"/>
                  <a:gd name="T4" fmla="*/ 150 w 524"/>
                  <a:gd name="T5" fmla="*/ 24 h 282"/>
                  <a:gd name="T6" fmla="*/ 132 w 524"/>
                  <a:gd name="T7" fmla="*/ 32 h 282"/>
                  <a:gd name="T8" fmla="*/ 98 w 524"/>
                  <a:gd name="T9" fmla="*/ 54 h 282"/>
                  <a:gd name="T10" fmla="*/ 68 w 524"/>
                  <a:gd name="T11" fmla="*/ 80 h 282"/>
                  <a:gd name="T12" fmla="*/ 42 w 524"/>
                  <a:gd name="T13" fmla="*/ 114 h 282"/>
                  <a:gd name="T14" fmla="*/ 32 w 524"/>
                  <a:gd name="T15" fmla="*/ 132 h 282"/>
                  <a:gd name="T16" fmla="*/ 10 w 524"/>
                  <a:gd name="T17" fmla="*/ 182 h 282"/>
                  <a:gd name="T18" fmla="*/ 0 w 524"/>
                  <a:gd name="T19" fmla="*/ 236 h 282"/>
                  <a:gd name="T20" fmla="*/ 0 w 524"/>
                  <a:gd name="T21" fmla="*/ 250 h 282"/>
                  <a:gd name="T22" fmla="*/ 8 w 524"/>
                  <a:gd name="T23" fmla="*/ 268 h 282"/>
                  <a:gd name="T24" fmla="*/ 14 w 524"/>
                  <a:gd name="T25" fmla="*/ 274 h 282"/>
                  <a:gd name="T26" fmla="*/ 22 w 524"/>
                  <a:gd name="T27" fmla="*/ 278 h 282"/>
                  <a:gd name="T28" fmla="*/ 34 w 524"/>
                  <a:gd name="T29" fmla="*/ 282 h 282"/>
                  <a:gd name="T30" fmla="*/ 48 w 524"/>
                  <a:gd name="T31" fmla="*/ 276 h 282"/>
                  <a:gd name="T32" fmla="*/ 50 w 524"/>
                  <a:gd name="T33" fmla="*/ 274 h 282"/>
                  <a:gd name="T34" fmla="*/ 56 w 524"/>
                  <a:gd name="T35" fmla="*/ 268 h 282"/>
                  <a:gd name="T36" fmla="*/ 62 w 524"/>
                  <a:gd name="T37" fmla="*/ 264 h 282"/>
                  <a:gd name="T38" fmla="*/ 70 w 524"/>
                  <a:gd name="T39" fmla="*/ 252 h 282"/>
                  <a:gd name="T40" fmla="*/ 88 w 524"/>
                  <a:gd name="T41" fmla="*/ 226 h 282"/>
                  <a:gd name="T42" fmla="*/ 94 w 524"/>
                  <a:gd name="T43" fmla="*/ 210 h 282"/>
                  <a:gd name="T44" fmla="*/ 96 w 524"/>
                  <a:gd name="T45" fmla="*/ 204 h 282"/>
                  <a:gd name="T46" fmla="*/ 108 w 524"/>
                  <a:gd name="T47" fmla="*/ 172 h 282"/>
                  <a:gd name="T48" fmla="*/ 130 w 524"/>
                  <a:gd name="T49" fmla="*/ 142 h 282"/>
                  <a:gd name="T50" fmla="*/ 152 w 524"/>
                  <a:gd name="T51" fmla="*/ 120 h 282"/>
                  <a:gd name="T52" fmla="*/ 178 w 524"/>
                  <a:gd name="T53" fmla="*/ 102 h 282"/>
                  <a:gd name="T54" fmla="*/ 192 w 524"/>
                  <a:gd name="T55" fmla="*/ 94 h 282"/>
                  <a:gd name="T56" fmla="*/ 226 w 524"/>
                  <a:gd name="T57" fmla="*/ 84 h 282"/>
                  <a:gd name="T58" fmla="*/ 262 w 524"/>
                  <a:gd name="T59" fmla="*/ 82 h 282"/>
                  <a:gd name="T60" fmla="*/ 288 w 524"/>
                  <a:gd name="T61" fmla="*/ 84 h 282"/>
                  <a:gd name="T62" fmla="*/ 336 w 524"/>
                  <a:gd name="T63" fmla="*/ 98 h 282"/>
                  <a:gd name="T64" fmla="*/ 360 w 524"/>
                  <a:gd name="T65" fmla="*/ 110 h 282"/>
                  <a:gd name="T66" fmla="*/ 380 w 524"/>
                  <a:gd name="T67" fmla="*/ 128 h 282"/>
                  <a:gd name="T68" fmla="*/ 396 w 524"/>
                  <a:gd name="T69" fmla="*/ 150 h 282"/>
                  <a:gd name="T70" fmla="*/ 420 w 524"/>
                  <a:gd name="T71" fmla="*/ 186 h 282"/>
                  <a:gd name="T72" fmla="*/ 428 w 524"/>
                  <a:gd name="T73" fmla="*/ 200 h 282"/>
                  <a:gd name="T74" fmla="*/ 428 w 524"/>
                  <a:gd name="T75" fmla="*/ 208 h 282"/>
                  <a:gd name="T76" fmla="*/ 434 w 524"/>
                  <a:gd name="T77" fmla="*/ 224 h 282"/>
                  <a:gd name="T78" fmla="*/ 452 w 524"/>
                  <a:gd name="T79" fmla="*/ 252 h 282"/>
                  <a:gd name="T80" fmla="*/ 462 w 524"/>
                  <a:gd name="T81" fmla="*/ 264 h 282"/>
                  <a:gd name="T82" fmla="*/ 468 w 524"/>
                  <a:gd name="T83" fmla="*/ 270 h 282"/>
                  <a:gd name="T84" fmla="*/ 472 w 524"/>
                  <a:gd name="T85" fmla="*/ 274 h 282"/>
                  <a:gd name="T86" fmla="*/ 476 w 524"/>
                  <a:gd name="T87" fmla="*/ 276 h 282"/>
                  <a:gd name="T88" fmla="*/ 492 w 524"/>
                  <a:gd name="T89" fmla="*/ 282 h 282"/>
                  <a:gd name="T90" fmla="*/ 502 w 524"/>
                  <a:gd name="T91" fmla="*/ 278 h 282"/>
                  <a:gd name="T92" fmla="*/ 510 w 524"/>
                  <a:gd name="T93" fmla="*/ 274 h 282"/>
                  <a:gd name="T94" fmla="*/ 514 w 524"/>
                  <a:gd name="T95" fmla="*/ 274 h 282"/>
                  <a:gd name="T96" fmla="*/ 516 w 524"/>
                  <a:gd name="T97" fmla="*/ 268 h 282"/>
                  <a:gd name="T98" fmla="*/ 524 w 524"/>
                  <a:gd name="T99" fmla="*/ 252 h 282"/>
                  <a:gd name="T100" fmla="*/ 524 w 524"/>
                  <a:gd name="T101" fmla="*/ 234 h 282"/>
                  <a:gd name="T102" fmla="*/ 520 w 524"/>
                  <a:gd name="T103" fmla="*/ 210 h 282"/>
                  <a:gd name="T104" fmla="*/ 508 w 524"/>
                  <a:gd name="T105" fmla="*/ 164 h 282"/>
                  <a:gd name="T106" fmla="*/ 486 w 524"/>
                  <a:gd name="T107" fmla="*/ 122 h 282"/>
                  <a:gd name="T108" fmla="*/ 456 w 524"/>
                  <a:gd name="T109" fmla="*/ 84 h 282"/>
                  <a:gd name="T110" fmla="*/ 438 w 524"/>
                  <a:gd name="T111" fmla="*/ 66 h 282"/>
                  <a:gd name="T112" fmla="*/ 400 w 524"/>
                  <a:gd name="T113" fmla="*/ 38 h 282"/>
                  <a:gd name="T114" fmla="*/ 356 w 524"/>
                  <a:gd name="T115" fmla="*/ 18 h 282"/>
                  <a:gd name="T116" fmla="*/ 310 w 524"/>
                  <a:gd name="T117" fmla="*/ 6 h 282"/>
                  <a:gd name="T118" fmla="*/ 262 w 524"/>
                  <a:gd name="T11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4" h="282">
                    <a:moveTo>
                      <a:pt x="262" y="0"/>
                    </a:moveTo>
                    <a:lnTo>
                      <a:pt x="262" y="0"/>
                    </a:lnTo>
                    <a:lnTo>
                      <a:pt x="232" y="2"/>
                    </a:lnTo>
                    <a:lnTo>
                      <a:pt x="204" y="8"/>
                    </a:lnTo>
                    <a:lnTo>
                      <a:pt x="176" y="14"/>
                    </a:lnTo>
                    <a:lnTo>
                      <a:pt x="150" y="24"/>
                    </a:lnTo>
                    <a:lnTo>
                      <a:pt x="150" y="24"/>
                    </a:lnTo>
                    <a:lnTo>
                      <a:pt x="132" y="32"/>
                    </a:lnTo>
                    <a:lnTo>
                      <a:pt x="114" y="42"/>
                    </a:lnTo>
                    <a:lnTo>
                      <a:pt x="98" y="54"/>
                    </a:lnTo>
                    <a:lnTo>
                      <a:pt x="84" y="66"/>
                    </a:lnTo>
                    <a:lnTo>
                      <a:pt x="68" y="80"/>
                    </a:lnTo>
                    <a:lnTo>
                      <a:pt x="56" y="96"/>
                    </a:lnTo>
                    <a:lnTo>
                      <a:pt x="42" y="114"/>
                    </a:lnTo>
                    <a:lnTo>
                      <a:pt x="32" y="132"/>
                    </a:lnTo>
                    <a:lnTo>
                      <a:pt x="32" y="132"/>
                    </a:lnTo>
                    <a:lnTo>
                      <a:pt x="20" y="156"/>
                    </a:lnTo>
                    <a:lnTo>
                      <a:pt x="10" y="182"/>
                    </a:lnTo>
                    <a:lnTo>
                      <a:pt x="4" y="208"/>
                    </a:lnTo>
                    <a:lnTo>
                      <a:pt x="0" y="236"/>
                    </a:lnTo>
                    <a:lnTo>
                      <a:pt x="0" y="236"/>
                    </a:lnTo>
                    <a:lnTo>
                      <a:pt x="0" y="250"/>
                    </a:lnTo>
                    <a:lnTo>
                      <a:pt x="2" y="260"/>
                    </a:lnTo>
                    <a:lnTo>
                      <a:pt x="8" y="268"/>
                    </a:lnTo>
                    <a:lnTo>
                      <a:pt x="14" y="274"/>
                    </a:lnTo>
                    <a:lnTo>
                      <a:pt x="14" y="274"/>
                    </a:lnTo>
                    <a:lnTo>
                      <a:pt x="16" y="276"/>
                    </a:lnTo>
                    <a:lnTo>
                      <a:pt x="22" y="278"/>
                    </a:lnTo>
                    <a:lnTo>
                      <a:pt x="34" y="282"/>
                    </a:lnTo>
                    <a:lnTo>
                      <a:pt x="34" y="282"/>
                    </a:lnTo>
                    <a:lnTo>
                      <a:pt x="44" y="278"/>
                    </a:lnTo>
                    <a:lnTo>
                      <a:pt x="48" y="276"/>
                    </a:lnTo>
                    <a:lnTo>
                      <a:pt x="50" y="274"/>
                    </a:lnTo>
                    <a:lnTo>
                      <a:pt x="50" y="274"/>
                    </a:lnTo>
                    <a:lnTo>
                      <a:pt x="52" y="272"/>
                    </a:lnTo>
                    <a:lnTo>
                      <a:pt x="56" y="268"/>
                    </a:lnTo>
                    <a:lnTo>
                      <a:pt x="60" y="266"/>
                    </a:lnTo>
                    <a:lnTo>
                      <a:pt x="62" y="264"/>
                    </a:lnTo>
                    <a:lnTo>
                      <a:pt x="62" y="264"/>
                    </a:lnTo>
                    <a:lnTo>
                      <a:pt x="70" y="252"/>
                    </a:lnTo>
                    <a:lnTo>
                      <a:pt x="80" y="240"/>
                    </a:lnTo>
                    <a:lnTo>
                      <a:pt x="88" y="226"/>
                    </a:lnTo>
                    <a:lnTo>
                      <a:pt x="94" y="210"/>
                    </a:lnTo>
                    <a:lnTo>
                      <a:pt x="94" y="210"/>
                    </a:lnTo>
                    <a:lnTo>
                      <a:pt x="96" y="204"/>
                    </a:lnTo>
                    <a:lnTo>
                      <a:pt x="96" y="204"/>
                    </a:lnTo>
                    <a:lnTo>
                      <a:pt x="100" y="188"/>
                    </a:lnTo>
                    <a:lnTo>
                      <a:pt x="108" y="172"/>
                    </a:lnTo>
                    <a:lnTo>
                      <a:pt x="118" y="156"/>
                    </a:lnTo>
                    <a:lnTo>
                      <a:pt x="130" y="142"/>
                    </a:lnTo>
                    <a:lnTo>
                      <a:pt x="130" y="142"/>
                    </a:lnTo>
                    <a:lnTo>
                      <a:pt x="152" y="120"/>
                    </a:lnTo>
                    <a:lnTo>
                      <a:pt x="178" y="102"/>
                    </a:lnTo>
                    <a:lnTo>
                      <a:pt x="178" y="102"/>
                    </a:lnTo>
                    <a:lnTo>
                      <a:pt x="192" y="94"/>
                    </a:lnTo>
                    <a:lnTo>
                      <a:pt x="192" y="94"/>
                    </a:lnTo>
                    <a:lnTo>
                      <a:pt x="210" y="88"/>
                    </a:lnTo>
                    <a:lnTo>
                      <a:pt x="226" y="84"/>
                    </a:lnTo>
                    <a:lnTo>
                      <a:pt x="244" y="84"/>
                    </a:lnTo>
                    <a:lnTo>
                      <a:pt x="262" y="82"/>
                    </a:lnTo>
                    <a:lnTo>
                      <a:pt x="262" y="82"/>
                    </a:lnTo>
                    <a:lnTo>
                      <a:pt x="288" y="84"/>
                    </a:lnTo>
                    <a:lnTo>
                      <a:pt x="314" y="90"/>
                    </a:lnTo>
                    <a:lnTo>
                      <a:pt x="336" y="98"/>
                    </a:lnTo>
                    <a:lnTo>
                      <a:pt x="360" y="110"/>
                    </a:lnTo>
                    <a:lnTo>
                      <a:pt x="360" y="110"/>
                    </a:lnTo>
                    <a:lnTo>
                      <a:pt x="370" y="118"/>
                    </a:lnTo>
                    <a:lnTo>
                      <a:pt x="380" y="128"/>
                    </a:lnTo>
                    <a:lnTo>
                      <a:pt x="396" y="150"/>
                    </a:lnTo>
                    <a:lnTo>
                      <a:pt x="396" y="150"/>
                    </a:lnTo>
                    <a:lnTo>
                      <a:pt x="414" y="174"/>
                    </a:lnTo>
                    <a:lnTo>
                      <a:pt x="420" y="186"/>
                    </a:lnTo>
                    <a:lnTo>
                      <a:pt x="428" y="200"/>
                    </a:lnTo>
                    <a:lnTo>
                      <a:pt x="428" y="200"/>
                    </a:lnTo>
                    <a:lnTo>
                      <a:pt x="428" y="204"/>
                    </a:lnTo>
                    <a:lnTo>
                      <a:pt x="428" y="208"/>
                    </a:lnTo>
                    <a:lnTo>
                      <a:pt x="428" y="208"/>
                    </a:lnTo>
                    <a:lnTo>
                      <a:pt x="434" y="224"/>
                    </a:lnTo>
                    <a:lnTo>
                      <a:pt x="444" y="238"/>
                    </a:lnTo>
                    <a:lnTo>
                      <a:pt x="452" y="252"/>
                    </a:lnTo>
                    <a:lnTo>
                      <a:pt x="462" y="264"/>
                    </a:lnTo>
                    <a:lnTo>
                      <a:pt x="462" y="264"/>
                    </a:lnTo>
                    <a:lnTo>
                      <a:pt x="464" y="266"/>
                    </a:lnTo>
                    <a:lnTo>
                      <a:pt x="468" y="270"/>
                    </a:lnTo>
                    <a:lnTo>
                      <a:pt x="470" y="272"/>
                    </a:lnTo>
                    <a:lnTo>
                      <a:pt x="472" y="274"/>
                    </a:lnTo>
                    <a:lnTo>
                      <a:pt x="472" y="274"/>
                    </a:lnTo>
                    <a:lnTo>
                      <a:pt x="476" y="276"/>
                    </a:lnTo>
                    <a:lnTo>
                      <a:pt x="480" y="278"/>
                    </a:lnTo>
                    <a:lnTo>
                      <a:pt x="492" y="282"/>
                    </a:lnTo>
                    <a:lnTo>
                      <a:pt x="492" y="282"/>
                    </a:lnTo>
                    <a:lnTo>
                      <a:pt x="502" y="278"/>
                    </a:lnTo>
                    <a:lnTo>
                      <a:pt x="508" y="276"/>
                    </a:lnTo>
                    <a:lnTo>
                      <a:pt x="510" y="274"/>
                    </a:lnTo>
                    <a:lnTo>
                      <a:pt x="510" y="274"/>
                    </a:lnTo>
                    <a:lnTo>
                      <a:pt x="514" y="274"/>
                    </a:lnTo>
                    <a:lnTo>
                      <a:pt x="516" y="268"/>
                    </a:lnTo>
                    <a:lnTo>
                      <a:pt x="516" y="268"/>
                    </a:lnTo>
                    <a:lnTo>
                      <a:pt x="520" y="260"/>
                    </a:lnTo>
                    <a:lnTo>
                      <a:pt x="524" y="252"/>
                    </a:lnTo>
                    <a:lnTo>
                      <a:pt x="524" y="244"/>
                    </a:lnTo>
                    <a:lnTo>
                      <a:pt x="524" y="234"/>
                    </a:lnTo>
                    <a:lnTo>
                      <a:pt x="524" y="234"/>
                    </a:lnTo>
                    <a:lnTo>
                      <a:pt x="520" y="210"/>
                    </a:lnTo>
                    <a:lnTo>
                      <a:pt x="516" y="186"/>
                    </a:lnTo>
                    <a:lnTo>
                      <a:pt x="508" y="164"/>
                    </a:lnTo>
                    <a:lnTo>
                      <a:pt x="498" y="144"/>
                    </a:lnTo>
                    <a:lnTo>
                      <a:pt x="486" y="122"/>
                    </a:lnTo>
                    <a:lnTo>
                      <a:pt x="472" y="104"/>
                    </a:lnTo>
                    <a:lnTo>
                      <a:pt x="456" y="84"/>
                    </a:lnTo>
                    <a:lnTo>
                      <a:pt x="438" y="66"/>
                    </a:lnTo>
                    <a:lnTo>
                      <a:pt x="438" y="66"/>
                    </a:lnTo>
                    <a:lnTo>
                      <a:pt x="420" y="52"/>
                    </a:lnTo>
                    <a:lnTo>
                      <a:pt x="400" y="38"/>
                    </a:lnTo>
                    <a:lnTo>
                      <a:pt x="380" y="28"/>
                    </a:lnTo>
                    <a:lnTo>
                      <a:pt x="356" y="18"/>
                    </a:lnTo>
                    <a:lnTo>
                      <a:pt x="334" y="10"/>
                    </a:lnTo>
                    <a:lnTo>
                      <a:pt x="310" y="6"/>
                    </a:lnTo>
                    <a:lnTo>
                      <a:pt x="286" y="2"/>
                    </a:lnTo>
                    <a:lnTo>
                      <a:pt x="262" y="0"/>
                    </a:lnTo>
                  </a:path>
                </a:pathLst>
              </a:custGeom>
              <a:noFill/>
              <a:ln>
                <a:noFill/>
              </a:ln>
            </p:spPr>
            <p:txBody>
              <a:bodyPr vert="horz" wrap="square" lIns="91440" tIns="45720" rIns="91440" bIns="45720" numCol="1" anchor="t" anchorCtr="0" compatLnSpc="1"/>
              <a:lstStyle/>
              <a:p>
                <a:endParaRPr lang="zh-CN" altLang="en-US"/>
              </a:p>
            </p:txBody>
          </p:sp>
          <p:sp>
            <p:nvSpPr>
              <p:cNvPr id="890" name="Freeform 269"/>
              <p:cNvSpPr>
                <a:spLocks noEditPoints="1"/>
              </p:cNvSpPr>
              <p:nvPr/>
            </p:nvSpPr>
            <p:spPr bwMode="auto">
              <a:xfrm>
                <a:off x="2629" y="3277"/>
                <a:ext cx="524" cy="278"/>
              </a:xfrm>
              <a:custGeom>
                <a:avLst/>
                <a:gdLst>
                  <a:gd name="T0" fmla="*/ 16 w 524"/>
                  <a:gd name="T1" fmla="*/ 274 h 278"/>
                  <a:gd name="T2" fmla="*/ 4 w 524"/>
                  <a:gd name="T3" fmla="*/ 256 h 278"/>
                  <a:gd name="T4" fmla="*/ 4 w 524"/>
                  <a:gd name="T5" fmla="*/ 206 h 278"/>
                  <a:gd name="T6" fmla="*/ 32 w 524"/>
                  <a:gd name="T7" fmla="*/ 130 h 278"/>
                  <a:gd name="T8" fmla="*/ 84 w 524"/>
                  <a:gd name="T9" fmla="*/ 64 h 278"/>
                  <a:gd name="T10" fmla="*/ 150 w 524"/>
                  <a:gd name="T11" fmla="*/ 24 h 278"/>
                  <a:gd name="T12" fmla="*/ 234 w 524"/>
                  <a:gd name="T13" fmla="*/ 2 h 278"/>
                  <a:gd name="T14" fmla="*/ 310 w 524"/>
                  <a:gd name="T15" fmla="*/ 4 h 278"/>
                  <a:gd name="T16" fmla="*/ 400 w 524"/>
                  <a:gd name="T17" fmla="*/ 38 h 278"/>
                  <a:gd name="T18" fmla="*/ 456 w 524"/>
                  <a:gd name="T19" fmla="*/ 84 h 278"/>
                  <a:gd name="T20" fmla="*/ 506 w 524"/>
                  <a:gd name="T21" fmla="*/ 162 h 278"/>
                  <a:gd name="T22" fmla="*/ 522 w 524"/>
                  <a:gd name="T23" fmla="*/ 230 h 278"/>
                  <a:gd name="T24" fmla="*/ 516 w 524"/>
                  <a:gd name="T25" fmla="*/ 264 h 278"/>
                  <a:gd name="T26" fmla="*/ 508 w 524"/>
                  <a:gd name="T27" fmla="*/ 272 h 278"/>
                  <a:gd name="T28" fmla="*/ 490 w 524"/>
                  <a:gd name="T29" fmla="*/ 278 h 278"/>
                  <a:gd name="T30" fmla="*/ 472 w 524"/>
                  <a:gd name="T31" fmla="*/ 272 h 278"/>
                  <a:gd name="T32" fmla="*/ 462 w 524"/>
                  <a:gd name="T33" fmla="*/ 260 h 278"/>
                  <a:gd name="T34" fmla="*/ 436 w 524"/>
                  <a:gd name="T35" fmla="*/ 220 h 278"/>
                  <a:gd name="T36" fmla="*/ 428 w 524"/>
                  <a:gd name="T37" fmla="*/ 196 h 278"/>
                  <a:gd name="T38" fmla="*/ 396 w 524"/>
                  <a:gd name="T39" fmla="*/ 146 h 278"/>
                  <a:gd name="T40" fmla="*/ 360 w 524"/>
                  <a:gd name="T41" fmla="*/ 108 h 278"/>
                  <a:gd name="T42" fmla="*/ 288 w 524"/>
                  <a:gd name="T43" fmla="*/ 82 h 278"/>
                  <a:gd name="T44" fmla="*/ 226 w 524"/>
                  <a:gd name="T45" fmla="*/ 82 h 278"/>
                  <a:gd name="T46" fmla="*/ 178 w 524"/>
                  <a:gd name="T47" fmla="*/ 98 h 278"/>
                  <a:gd name="T48" fmla="*/ 130 w 524"/>
                  <a:gd name="T49" fmla="*/ 138 h 278"/>
                  <a:gd name="T50" fmla="*/ 96 w 524"/>
                  <a:gd name="T51" fmla="*/ 200 h 278"/>
                  <a:gd name="T52" fmla="*/ 88 w 524"/>
                  <a:gd name="T53" fmla="*/ 222 h 278"/>
                  <a:gd name="T54" fmla="*/ 62 w 524"/>
                  <a:gd name="T55" fmla="*/ 260 h 278"/>
                  <a:gd name="T56" fmla="*/ 50 w 524"/>
                  <a:gd name="T57" fmla="*/ 272 h 278"/>
                  <a:gd name="T58" fmla="*/ 34 w 524"/>
                  <a:gd name="T59" fmla="*/ 278 h 278"/>
                  <a:gd name="T60" fmla="*/ 204 w 524"/>
                  <a:gd name="T61" fmla="*/ 6 h 278"/>
                  <a:gd name="T62" fmla="*/ 132 w 524"/>
                  <a:gd name="T63" fmla="*/ 30 h 278"/>
                  <a:gd name="T64" fmla="*/ 68 w 524"/>
                  <a:gd name="T65" fmla="*/ 78 h 278"/>
                  <a:gd name="T66" fmla="*/ 32 w 524"/>
                  <a:gd name="T67" fmla="*/ 130 h 278"/>
                  <a:gd name="T68" fmla="*/ 0 w 524"/>
                  <a:gd name="T69" fmla="*/ 234 h 278"/>
                  <a:gd name="T70" fmla="*/ 8 w 524"/>
                  <a:gd name="T71" fmla="*/ 266 h 278"/>
                  <a:gd name="T72" fmla="*/ 22 w 524"/>
                  <a:gd name="T73" fmla="*/ 276 h 278"/>
                  <a:gd name="T74" fmla="*/ 48 w 524"/>
                  <a:gd name="T75" fmla="*/ 274 h 278"/>
                  <a:gd name="T76" fmla="*/ 56 w 524"/>
                  <a:gd name="T77" fmla="*/ 266 h 278"/>
                  <a:gd name="T78" fmla="*/ 70 w 524"/>
                  <a:gd name="T79" fmla="*/ 250 h 278"/>
                  <a:gd name="T80" fmla="*/ 92 w 524"/>
                  <a:gd name="T81" fmla="*/ 208 h 278"/>
                  <a:gd name="T82" fmla="*/ 108 w 524"/>
                  <a:gd name="T83" fmla="*/ 168 h 278"/>
                  <a:gd name="T84" fmla="*/ 152 w 524"/>
                  <a:gd name="T85" fmla="*/ 118 h 278"/>
                  <a:gd name="T86" fmla="*/ 192 w 524"/>
                  <a:gd name="T87" fmla="*/ 90 h 278"/>
                  <a:gd name="T88" fmla="*/ 262 w 524"/>
                  <a:gd name="T89" fmla="*/ 80 h 278"/>
                  <a:gd name="T90" fmla="*/ 336 w 524"/>
                  <a:gd name="T91" fmla="*/ 96 h 278"/>
                  <a:gd name="T92" fmla="*/ 380 w 524"/>
                  <a:gd name="T93" fmla="*/ 126 h 278"/>
                  <a:gd name="T94" fmla="*/ 422 w 524"/>
                  <a:gd name="T95" fmla="*/ 184 h 278"/>
                  <a:gd name="T96" fmla="*/ 428 w 524"/>
                  <a:gd name="T97" fmla="*/ 206 h 278"/>
                  <a:gd name="T98" fmla="*/ 452 w 524"/>
                  <a:gd name="T99" fmla="*/ 250 h 278"/>
                  <a:gd name="T100" fmla="*/ 468 w 524"/>
                  <a:gd name="T101" fmla="*/ 266 h 278"/>
                  <a:gd name="T102" fmla="*/ 476 w 524"/>
                  <a:gd name="T103" fmla="*/ 274 h 278"/>
                  <a:gd name="T104" fmla="*/ 502 w 524"/>
                  <a:gd name="T105" fmla="*/ 276 h 278"/>
                  <a:gd name="T106" fmla="*/ 514 w 524"/>
                  <a:gd name="T107" fmla="*/ 272 h 278"/>
                  <a:gd name="T108" fmla="*/ 522 w 524"/>
                  <a:gd name="T109" fmla="*/ 250 h 278"/>
                  <a:gd name="T110" fmla="*/ 520 w 524"/>
                  <a:gd name="T111" fmla="*/ 208 h 278"/>
                  <a:gd name="T112" fmla="*/ 486 w 524"/>
                  <a:gd name="T113" fmla="*/ 122 h 278"/>
                  <a:gd name="T114" fmla="*/ 438 w 524"/>
                  <a:gd name="T115" fmla="*/ 66 h 278"/>
                  <a:gd name="T116" fmla="*/ 356 w 524"/>
                  <a:gd name="T117" fmla="*/ 16 h 278"/>
                  <a:gd name="T118" fmla="*/ 262 w 524"/>
                  <a:gd name="T119"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4" h="278">
                    <a:moveTo>
                      <a:pt x="34" y="278"/>
                    </a:moveTo>
                    <a:lnTo>
                      <a:pt x="34" y="278"/>
                    </a:lnTo>
                    <a:lnTo>
                      <a:pt x="22" y="276"/>
                    </a:lnTo>
                    <a:lnTo>
                      <a:pt x="16" y="274"/>
                    </a:lnTo>
                    <a:lnTo>
                      <a:pt x="14" y="272"/>
                    </a:lnTo>
                    <a:lnTo>
                      <a:pt x="14" y="272"/>
                    </a:lnTo>
                    <a:lnTo>
                      <a:pt x="8" y="266"/>
                    </a:lnTo>
                    <a:lnTo>
                      <a:pt x="4" y="256"/>
                    </a:lnTo>
                    <a:lnTo>
                      <a:pt x="0" y="246"/>
                    </a:lnTo>
                    <a:lnTo>
                      <a:pt x="0" y="234"/>
                    </a:lnTo>
                    <a:lnTo>
                      <a:pt x="0" y="234"/>
                    </a:lnTo>
                    <a:lnTo>
                      <a:pt x="4" y="206"/>
                    </a:lnTo>
                    <a:lnTo>
                      <a:pt x="12" y="180"/>
                    </a:lnTo>
                    <a:lnTo>
                      <a:pt x="20" y="154"/>
                    </a:lnTo>
                    <a:lnTo>
                      <a:pt x="32" y="130"/>
                    </a:lnTo>
                    <a:lnTo>
                      <a:pt x="32" y="130"/>
                    </a:lnTo>
                    <a:lnTo>
                      <a:pt x="44" y="112"/>
                    </a:lnTo>
                    <a:lnTo>
                      <a:pt x="56" y="94"/>
                    </a:lnTo>
                    <a:lnTo>
                      <a:pt x="70" y="80"/>
                    </a:lnTo>
                    <a:lnTo>
                      <a:pt x="84" y="64"/>
                    </a:lnTo>
                    <a:lnTo>
                      <a:pt x="100" y="52"/>
                    </a:lnTo>
                    <a:lnTo>
                      <a:pt x="116" y="40"/>
                    </a:lnTo>
                    <a:lnTo>
                      <a:pt x="132" y="32"/>
                    </a:lnTo>
                    <a:lnTo>
                      <a:pt x="150" y="24"/>
                    </a:lnTo>
                    <a:lnTo>
                      <a:pt x="150" y="24"/>
                    </a:lnTo>
                    <a:lnTo>
                      <a:pt x="176" y="14"/>
                    </a:lnTo>
                    <a:lnTo>
                      <a:pt x="204" y="6"/>
                    </a:lnTo>
                    <a:lnTo>
                      <a:pt x="234" y="2"/>
                    </a:lnTo>
                    <a:lnTo>
                      <a:pt x="262" y="0"/>
                    </a:lnTo>
                    <a:lnTo>
                      <a:pt x="262" y="0"/>
                    </a:lnTo>
                    <a:lnTo>
                      <a:pt x="286" y="2"/>
                    </a:lnTo>
                    <a:lnTo>
                      <a:pt x="310" y="4"/>
                    </a:lnTo>
                    <a:lnTo>
                      <a:pt x="334" y="10"/>
                    </a:lnTo>
                    <a:lnTo>
                      <a:pt x="356" y="18"/>
                    </a:lnTo>
                    <a:lnTo>
                      <a:pt x="378" y="26"/>
                    </a:lnTo>
                    <a:lnTo>
                      <a:pt x="400" y="38"/>
                    </a:lnTo>
                    <a:lnTo>
                      <a:pt x="420" y="52"/>
                    </a:lnTo>
                    <a:lnTo>
                      <a:pt x="438" y="66"/>
                    </a:lnTo>
                    <a:lnTo>
                      <a:pt x="438" y="66"/>
                    </a:lnTo>
                    <a:lnTo>
                      <a:pt x="456" y="84"/>
                    </a:lnTo>
                    <a:lnTo>
                      <a:pt x="472" y="102"/>
                    </a:lnTo>
                    <a:lnTo>
                      <a:pt x="486" y="122"/>
                    </a:lnTo>
                    <a:lnTo>
                      <a:pt x="496" y="142"/>
                    </a:lnTo>
                    <a:lnTo>
                      <a:pt x="506" y="162"/>
                    </a:lnTo>
                    <a:lnTo>
                      <a:pt x="514" y="184"/>
                    </a:lnTo>
                    <a:lnTo>
                      <a:pt x="520" y="206"/>
                    </a:lnTo>
                    <a:lnTo>
                      <a:pt x="522" y="230"/>
                    </a:lnTo>
                    <a:lnTo>
                      <a:pt x="522" y="230"/>
                    </a:lnTo>
                    <a:lnTo>
                      <a:pt x="524" y="240"/>
                    </a:lnTo>
                    <a:lnTo>
                      <a:pt x="522" y="250"/>
                    </a:lnTo>
                    <a:lnTo>
                      <a:pt x="520" y="258"/>
                    </a:lnTo>
                    <a:lnTo>
                      <a:pt x="516" y="264"/>
                    </a:lnTo>
                    <a:lnTo>
                      <a:pt x="516" y="264"/>
                    </a:lnTo>
                    <a:lnTo>
                      <a:pt x="512" y="270"/>
                    </a:lnTo>
                    <a:lnTo>
                      <a:pt x="508" y="272"/>
                    </a:lnTo>
                    <a:lnTo>
                      <a:pt x="508" y="272"/>
                    </a:lnTo>
                    <a:lnTo>
                      <a:pt x="506" y="274"/>
                    </a:lnTo>
                    <a:lnTo>
                      <a:pt x="502" y="276"/>
                    </a:lnTo>
                    <a:lnTo>
                      <a:pt x="490" y="278"/>
                    </a:lnTo>
                    <a:lnTo>
                      <a:pt x="490" y="278"/>
                    </a:lnTo>
                    <a:lnTo>
                      <a:pt x="480" y="276"/>
                    </a:lnTo>
                    <a:lnTo>
                      <a:pt x="476" y="274"/>
                    </a:lnTo>
                    <a:lnTo>
                      <a:pt x="472" y="272"/>
                    </a:lnTo>
                    <a:lnTo>
                      <a:pt x="472" y="272"/>
                    </a:lnTo>
                    <a:lnTo>
                      <a:pt x="470" y="268"/>
                    </a:lnTo>
                    <a:lnTo>
                      <a:pt x="468" y="266"/>
                    </a:lnTo>
                    <a:lnTo>
                      <a:pt x="464" y="262"/>
                    </a:lnTo>
                    <a:lnTo>
                      <a:pt x="462" y="260"/>
                    </a:lnTo>
                    <a:lnTo>
                      <a:pt x="462" y="260"/>
                    </a:lnTo>
                    <a:lnTo>
                      <a:pt x="452" y="248"/>
                    </a:lnTo>
                    <a:lnTo>
                      <a:pt x="444" y="236"/>
                    </a:lnTo>
                    <a:lnTo>
                      <a:pt x="436" y="220"/>
                    </a:lnTo>
                    <a:lnTo>
                      <a:pt x="428" y="204"/>
                    </a:lnTo>
                    <a:lnTo>
                      <a:pt x="428" y="204"/>
                    </a:lnTo>
                    <a:lnTo>
                      <a:pt x="428" y="200"/>
                    </a:lnTo>
                    <a:lnTo>
                      <a:pt x="428" y="196"/>
                    </a:lnTo>
                    <a:lnTo>
                      <a:pt x="428" y="196"/>
                    </a:lnTo>
                    <a:lnTo>
                      <a:pt x="422" y="184"/>
                    </a:lnTo>
                    <a:lnTo>
                      <a:pt x="414" y="170"/>
                    </a:lnTo>
                    <a:lnTo>
                      <a:pt x="396" y="146"/>
                    </a:lnTo>
                    <a:lnTo>
                      <a:pt x="396" y="146"/>
                    </a:lnTo>
                    <a:lnTo>
                      <a:pt x="380" y="124"/>
                    </a:lnTo>
                    <a:lnTo>
                      <a:pt x="370" y="116"/>
                    </a:lnTo>
                    <a:lnTo>
                      <a:pt x="360" y="108"/>
                    </a:lnTo>
                    <a:lnTo>
                      <a:pt x="360" y="108"/>
                    </a:lnTo>
                    <a:lnTo>
                      <a:pt x="336" y="96"/>
                    </a:lnTo>
                    <a:lnTo>
                      <a:pt x="314" y="86"/>
                    </a:lnTo>
                    <a:lnTo>
                      <a:pt x="288" y="82"/>
                    </a:lnTo>
                    <a:lnTo>
                      <a:pt x="262" y="80"/>
                    </a:lnTo>
                    <a:lnTo>
                      <a:pt x="262" y="80"/>
                    </a:lnTo>
                    <a:lnTo>
                      <a:pt x="244" y="80"/>
                    </a:lnTo>
                    <a:lnTo>
                      <a:pt x="226" y="82"/>
                    </a:lnTo>
                    <a:lnTo>
                      <a:pt x="210" y="84"/>
                    </a:lnTo>
                    <a:lnTo>
                      <a:pt x="192" y="90"/>
                    </a:lnTo>
                    <a:lnTo>
                      <a:pt x="192" y="90"/>
                    </a:lnTo>
                    <a:lnTo>
                      <a:pt x="178" y="98"/>
                    </a:lnTo>
                    <a:lnTo>
                      <a:pt x="178" y="98"/>
                    </a:lnTo>
                    <a:lnTo>
                      <a:pt x="152" y="116"/>
                    </a:lnTo>
                    <a:lnTo>
                      <a:pt x="130" y="138"/>
                    </a:lnTo>
                    <a:lnTo>
                      <a:pt x="130" y="138"/>
                    </a:lnTo>
                    <a:lnTo>
                      <a:pt x="118" y="152"/>
                    </a:lnTo>
                    <a:lnTo>
                      <a:pt x="108" y="168"/>
                    </a:lnTo>
                    <a:lnTo>
                      <a:pt x="100" y="184"/>
                    </a:lnTo>
                    <a:lnTo>
                      <a:pt x="96" y="200"/>
                    </a:lnTo>
                    <a:lnTo>
                      <a:pt x="96" y="200"/>
                    </a:lnTo>
                    <a:lnTo>
                      <a:pt x="92" y="206"/>
                    </a:lnTo>
                    <a:lnTo>
                      <a:pt x="92" y="206"/>
                    </a:lnTo>
                    <a:lnTo>
                      <a:pt x="88" y="222"/>
                    </a:lnTo>
                    <a:lnTo>
                      <a:pt x="80" y="236"/>
                    </a:lnTo>
                    <a:lnTo>
                      <a:pt x="70" y="248"/>
                    </a:lnTo>
                    <a:lnTo>
                      <a:pt x="62" y="260"/>
                    </a:lnTo>
                    <a:lnTo>
                      <a:pt x="62" y="260"/>
                    </a:lnTo>
                    <a:lnTo>
                      <a:pt x="60" y="262"/>
                    </a:lnTo>
                    <a:lnTo>
                      <a:pt x="56" y="266"/>
                    </a:lnTo>
                    <a:lnTo>
                      <a:pt x="52" y="268"/>
                    </a:lnTo>
                    <a:lnTo>
                      <a:pt x="50" y="272"/>
                    </a:lnTo>
                    <a:lnTo>
                      <a:pt x="50" y="272"/>
                    </a:lnTo>
                    <a:lnTo>
                      <a:pt x="48" y="274"/>
                    </a:lnTo>
                    <a:lnTo>
                      <a:pt x="44" y="276"/>
                    </a:lnTo>
                    <a:lnTo>
                      <a:pt x="34" y="278"/>
                    </a:lnTo>
                    <a:close/>
                    <a:moveTo>
                      <a:pt x="262" y="0"/>
                    </a:moveTo>
                    <a:lnTo>
                      <a:pt x="262" y="0"/>
                    </a:lnTo>
                    <a:lnTo>
                      <a:pt x="232" y="2"/>
                    </a:lnTo>
                    <a:lnTo>
                      <a:pt x="204" y="6"/>
                    </a:lnTo>
                    <a:lnTo>
                      <a:pt x="176" y="14"/>
                    </a:lnTo>
                    <a:lnTo>
                      <a:pt x="150" y="22"/>
                    </a:lnTo>
                    <a:lnTo>
                      <a:pt x="150" y="22"/>
                    </a:lnTo>
                    <a:lnTo>
                      <a:pt x="132" y="30"/>
                    </a:lnTo>
                    <a:lnTo>
                      <a:pt x="116" y="40"/>
                    </a:lnTo>
                    <a:lnTo>
                      <a:pt x="98" y="52"/>
                    </a:lnTo>
                    <a:lnTo>
                      <a:pt x="84" y="64"/>
                    </a:lnTo>
                    <a:lnTo>
                      <a:pt x="68" y="78"/>
                    </a:lnTo>
                    <a:lnTo>
                      <a:pt x="56" y="94"/>
                    </a:lnTo>
                    <a:lnTo>
                      <a:pt x="44" y="112"/>
                    </a:lnTo>
                    <a:lnTo>
                      <a:pt x="32" y="130"/>
                    </a:lnTo>
                    <a:lnTo>
                      <a:pt x="32" y="130"/>
                    </a:lnTo>
                    <a:lnTo>
                      <a:pt x="20" y="154"/>
                    </a:lnTo>
                    <a:lnTo>
                      <a:pt x="10" y="180"/>
                    </a:lnTo>
                    <a:lnTo>
                      <a:pt x="4" y="206"/>
                    </a:lnTo>
                    <a:lnTo>
                      <a:pt x="0" y="234"/>
                    </a:lnTo>
                    <a:lnTo>
                      <a:pt x="0" y="234"/>
                    </a:lnTo>
                    <a:lnTo>
                      <a:pt x="0" y="246"/>
                    </a:lnTo>
                    <a:lnTo>
                      <a:pt x="2" y="258"/>
                    </a:lnTo>
                    <a:lnTo>
                      <a:pt x="8" y="266"/>
                    </a:lnTo>
                    <a:lnTo>
                      <a:pt x="14" y="272"/>
                    </a:lnTo>
                    <a:lnTo>
                      <a:pt x="14" y="272"/>
                    </a:lnTo>
                    <a:lnTo>
                      <a:pt x="16" y="274"/>
                    </a:lnTo>
                    <a:lnTo>
                      <a:pt x="22" y="276"/>
                    </a:lnTo>
                    <a:lnTo>
                      <a:pt x="34" y="278"/>
                    </a:lnTo>
                    <a:lnTo>
                      <a:pt x="34" y="278"/>
                    </a:lnTo>
                    <a:lnTo>
                      <a:pt x="44" y="276"/>
                    </a:lnTo>
                    <a:lnTo>
                      <a:pt x="48" y="274"/>
                    </a:lnTo>
                    <a:lnTo>
                      <a:pt x="50" y="272"/>
                    </a:lnTo>
                    <a:lnTo>
                      <a:pt x="50" y="272"/>
                    </a:lnTo>
                    <a:lnTo>
                      <a:pt x="52" y="270"/>
                    </a:lnTo>
                    <a:lnTo>
                      <a:pt x="56" y="266"/>
                    </a:lnTo>
                    <a:lnTo>
                      <a:pt x="60" y="264"/>
                    </a:lnTo>
                    <a:lnTo>
                      <a:pt x="62" y="260"/>
                    </a:lnTo>
                    <a:lnTo>
                      <a:pt x="62" y="260"/>
                    </a:lnTo>
                    <a:lnTo>
                      <a:pt x="70" y="250"/>
                    </a:lnTo>
                    <a:lnTo>
                      <a:pt x="80" y="238"/>
                    </a:lnTo>
                    <a:lnTo>
                      <a:pt x="88" y="224"/>
                    </a:lnTo>
                    <a:lnTo>
                      <a:pt x="92" y="208"/>
                    </a:lnTo>
                    <a:lnTo>
                      <a:pt x="92" y="208"/>
                    </a:lnTo>
                    <a:lnTo>
                      <a:pt x="96" y="200"/>
                    </a:lnTo>
                    <a:lnTo>
                      <a:pt x="96" y="200"/>
                    </a:lnTo>
                    <a:lnTo>
                      <a:pt x="100" y="184"/>
                    </a:lnTo>
                    <a:lnTo>
                      <a:pt x="108" y="168"/>
                    </a:lnTo>
                    <a:lnTo>
                      <a:pt x="118" y="154"/>
                    </a:lnTo>
                    <a:lnTo>
                      <a:pt x="130" y="138"/>
                    </a:lnTo>
                    <a:lnTo>
                      <a:pt x="130" y="138"/>
                    </a:lnTo>
                    <a:lnTo>
                      <a:pt x="152" y="118"/>
                    </a:lnTo>
                    <a:lnTo>
                      <a:pt x="178" y="98"/>
                    </a:lnTo>
                    <a:lnTo>
                      <a:pt x="178" y="98"/>
                    </a:lnTo>
                    <a:lnTo>
                      <a:pt x="192" y="90"/>
                    </a:lnTo>
                    <a:lnTo>
                      <a:pt x="192" y="90"/>
                    </a:lnTo>
                    <a:lnTo>
                      <a:pt x="210" y="86"/>
                    </a:lnTo>
                    <a:lnTo>
                      <a:pt x="226" y="82"/>
                    </a:lnTo>
                    <a:lnTo>
                      <a:pt x="244" y="80"/>
                    </a:lnTo>
                    <a:lnTo>
                      <a:pt x="262" y="80"/>
                    </a:lnTo>
                    <a:lnTo>
                      <a:pt x="262" y="80"/>
                    </a:lnTo>
                    <a:lnTo>
                      <a:pt x="288" y="82"/>
                    </a:lnTo>
                    <a:lnTo>
                      <a:pt x="314" y="88"/>
                    </a:lnTo>
                    <a:lnTo>
                      <a:pt x="336" y="96"/>
                    </a:lnTo>
                    <a:lnTo>
                      <a:pt x="360" y="108"/>
                    </a:lnTo>
                    <a:lnTo>
                      <a:pt x="360" y="108"/>
                    </a:lnTo>
                    <a:lnTo>
                      <a:pt x="370" y="116"/>
                    </a:lnTo>
                    <a:lnTo>
                      <a:pt x="380" y="126"/>
                    </a:lnTo>
                    <a:lnTo>
                      <a:pt x="396" y="148"/>
                    </a:lnTo>
                    <a:lnTo>
                      <a:pt x="396" y="148"/>
                    </a:lnTo>
                    <a:lnTo>
                      <a:pt x="414" y="172"/>
                    </a:lnTo>
                    <a:lnTo>
                      <a:pt x="422" y="184"/>
                    </a:lnTo>
                    <a:lnTo>
                      <a:pt x="428" y="198"/>
                    </a:lnTo>
                    <a:lnTo>
                      <a:pt x="428" y="198"/>
                    </a:lnTo>
                    <a:lnTo>
                      <a:pt x="428" y="202"/>
                    </a:lnTo>
                    <a:lnTo>
                      <a:pt x="428" y="206"/>
                    </a:lnTo>
                    <a:lnTo>
                      <a:pt x="428" y="206"/>
                    </a:lnTo>
                    <a:lnTo>
                      <a:pt x="436" y="222"/>
                    </a:lnTo>
                    <a:lnTo>
                      <a:pt x="444" y="236"/>
                    </a:lnTo>
                    <a:lnTo>
                      <a:pt x="452" y="250"/>
                    </a:lnTo>
                    <a:lnTo>
                      <a:pt x="462" y="260"/>
                    </a:lnTo>
                    <a:lnTo>
                      <a:pt x="462" y="260"/>
                    </a:lnTo>
                    <a:lnTo>
                      <a:pt x="464" y="264"/>
                    </a:lnTo>
                    <a:lnTo>
                      <a:pt x="468" y="266"/>
                    </a:lnTo>
                    <a:lnTo>
                      <a:pt x="470" y="270"/>
                    </a:lnTo>
                    <a:lnTo>
                      <a:pt x="472" y="272"/>
                    </a:lnTo>
                    <a:lnTo>
                      <a:pt x="472" y="272"/>
                    </a:lnTo>
                    <a:lnTo>
                      <a:pt x="476" y="274"/>
                    </a:lnTo>
                    <a:lnTo>
                      <a:pt x="480" y="276"/>
                    </a:lnTo>
                    <a:lnTo>
                      <a:pt x="490" y="278"/>
                    </a:lnTo>
                    <a:lnTo>
                      <a:pt x="490" y="278"/>
                    </a:lnTo>
                    <a:lnTo>
                      <a:pt x="502" y="276"/>
                    </a:lnTo>
                    <a:lnTo>
                      <a:pt x="506" y="274"/>
                    </a:lnTo>
                    <a:lnTo>
                      <a:pt x="510" y="272"/>
                    </a:lnTo>
                    <a:lnTo>
                      <a:pt x="510" y="272"/>
                    </a:lnTo>
                    <a:lnTo>
                      <a:pt x="514" y="272"/>
                    </a:lnTo>
                    <a:lnTo>
                      <a:pt x="516" y="264"/>
                    </a:lnTo>
                    <a:lnTo>
                      <a:pt x="516" y="264"/>
                    </a:lnTo>
                    <a:lnTo>
                      <a:pt x="520" y="258"/>
                    </a:lnTo>
                    <a:lnTo>
                      <a:pt x="522" y="250"/>
                    </a:lnTo>
                    <a:lnTo>
                      <a:pt x="524" y="240"/>
                    </a:lnTo>
                    <a:lnTo>
                      <a:pt x="524" y="230"/>
                    </a:lnTo>
                    <a:lnTo>
                      <a:pt x="524" y="230"/>
                    </a:lnTo>
                    <a:lnTo>
                      <a:pt x="520" y="208"/>
                    </a:lnTo>
                    <a:lnTo>
                      <a:pt x="514" y="184"/>
                    </a:lnTo>
                    <a:lnTo>
                      <a:pt x="508" y="162"/>
                    </a:lnTo>
                    <a:lnTo>
                      <a:pt x="498" y="142"/>
                    </a:lnTo>
                    <a:lnTo>
                      <a:pt x="486" y="122"/>
                    </a:lnTo>
                    <a:lnTo>
                      <a:pt x="472" y="102"/>
                    </a:lnTo>
                    <a:lnTo>
                      <a:pt x="456" y="84"/>
                    </a:lnTo>
                    <a:lnTo>
                      <a:pt x="438" y="66"/>
                    </a:lnTo>
                    <a:lnTo>
                      <a:pt x="438" y="66"/>
                    </a:lnTo>
                    <a:lnTo>
                      <a:pt x="420" y="50"/>
                    </a:lnTo>
                    <a:lnTo>
                      <a:pt x="400" y="38"/>
                    </a:lnTo>
                    <a:lnTo>
                      <a:pt x="378" y="26"/>
                    </a:lnTo>
                    <a:lnTo>
                      <a:pt x="356" y="16"/>
                    </a:lnTo>
                    <a:lnTo>
                      <a:pt x="334" y="10"/>
                    </a:lnTo>
                    <a:lnTo>
                      <a:pt x="310" y="4"/>
                    </a:lnTo>
                    <a:lnTo>
                      <a:pt x="286" y="0"/>
                    </a:lnTo>
                    <a:lnTo>
                      <a:pt x="262" y="0"/>
                    </a:lnTo>
                    <a:close/>
                  </a:path>
                </a:pathLst>
              </a:custGeom>
              <a:solidFill>
                <a:srgbClr val="9A938E"/>
              </a:solidFill>
              <a:ln>
                <a:noFill/>
              </a:ln>
            </p:spPr>
            <p:txBody>
              <a:bodyPr vert="horz" wrap="square" lIns="91440" tIns="45720" rIns="91440" bIns="45720" numCol="1" anchor="t" anchorCtr="0" compatLnSpc="1"/>
              <a:lstStyle/>
              <a:p>
                <a:endParaRPr lang="zh-CN" altLang="en-US"/>
              </a:p>
            </p:txBody>
          </p:sp>
          <p:sp>
            <p:nvSpPr>
              <p:cNvPr id="891" name="Freeform 270"/>
              <p:cNvSpPr/>
              <p:nvPr/>
            </p:nvSpPr>
            <p:spPr bwMode="auto">
              <a:xfrm>
                <a:off x="2629" y="3277"/>
                <a:ext cx="524" cy="278"/>
              </a:xfrm>
              <a:custGeom>
                <a:avLst/>
                <a:gdLst>
                  <a:gd name="T0" fmla="*/ 34 w 524"/>
                  <a:gd name="T1" fmla="*/ 278 h 278"/>
                  <a:gd name="T2" fmla="*/ 16 w 524"/>
                  <a:gd name="T3" fmla="*/ 274 h 278"/>
                  <a:gd name="T4" fmla="*/ 14 w 524"/>
                  <a:gd name="T5" fmla="*/ 272 h 278"/>
                  <a:gd name="T6" fmla="*/ 4 w 524"/>
                  <a:gd name="T7" fmla="*/ 256 h 278"/>
                  <a:gd name="T8" fmla="*/ 0 w 524"/>
                  <a:gd name="T9" fmla="*/ 234 h 278"/>
                  <a:gd name="T10" fmla="*/ 4 w 524"/>
                  <a:gd name="T11" fmla="*/ 206 h 278"/>
                  <a:gd name="T12" fmla="*/ 20 w 524"/>
                  <a:gd name="T13" fmla="*/ 154 h 278"/>
                  <a:gd name="T14" fmla="*/ 32 w 524"/>
                  <a:gd name="T15" fmla="*/ 130 h 278"/>
                  <a:gd name="T16" fmla="*/ 56 w 524"/>
                  <a:gd name="T17" fmla="*/ 94 h 278"/>
                  <a:gd name="T18" fmla="*/ 84 w 524"/>
                  <a:gd name="T19" fmla="*/ 64 h 278"/>
                  <a:gd name="T20" fmla="*/ 116 w 524"/>
                  <a:gd name="T21" fmla="*/ 40 h 278"/>
                  <a:gd name="T22" fmla="*/ 150 w 524"/>
                  <a:gd name="T23" fmla="*/ 24 h 278"/>
                  <a:gd name="T24" fmla="*/ 176 w 524"/>
                  <a:gd name="T25" fmla="*/ 14 h 278"/>
                  <a:gd name="T26" fmla="*/ 234 w 524"/>
                  <a:gd name="T27" fmla="*/ 2 h 278"/>
                  <a:gd name="T28" fmla="*/ 262 w 524"/>
                  <a:gd name="T29" fmla="*/ 0 h 278"/>
                  <a:gd name="T30" fmla="*/ 310 w 524"/>
                  <a:gd name="T31" fmla="*/ 4 h 278"/>
                  <a:gd name="T32" fmla="*/ 356 w 524"/>
                  <a:gd name="T33" fmla="*/ 18 h 278"/>
                  <a:gd name="T34" fmla="*/ 400 w 524"/>
                  <a:gd name="T35" fmla="*/ 38 h 278"/>
                  <a:gd name="T36" fmla="*/ 438 w 524"/>
                  <a:gd name="T37" fmla="*/ 66 h 278"/>
                  <a:gd name="T38" fmla="*/ 456 w 524"/>
                  <a:gd name="T39" fmla="*/ 84 h 278"/>
                  <a:gd name="T40" fmla="*/ 486 w 524"/>
                  <a:gd name="T41" fmla="*/ 122 h 278"/>
                  <a:gd name="T42" fmla="*/ 506 w 524"/>
                  <a:gd name="T43" fmla="*/ 162 h 278"/>
                  <a:gd name="T44" fmla="*/ 520 w 524"/>
                  <a:gd name="T45" fmla="*/ 206 h 278"/>
                  <a:gd name="T46" fmla="*/ 522 w 524"/>
                  <a:gd name="T47" fmla="*/ 230 h 278"/>
                  <a:gd name="T48" fmla="*/ 522 w 524"/>
                  <a:gd name="T49" fmla="*/ 250 h 278"/>
                  <a:gd name="T50" fmla="*/ 516 w 524"/>
                  <a:gd name="T51" fmla="*/ 264 h 278"/>
                  <a:gd name="T52" fmla="*/ 512 w 524"/>
                  <a:gd name="T53" fmla="*/ 270 h 278"/>
                  <a:gd name="T54" fmla="*/ 508 w 524"/>
                  <a:gd name="T55" fmla="*/ 272 h 278"/>
                  <a:gd name="T56" fmla="*/ 502 w 524"/>
                  <a:gd name="T57" fmla="*/ 276 h 278"/>
                  <a:gd name="T58" fmla="*/ 490 w 524"/>
                  <a:gd name="T59" fmla="*/ 278 h 278"/>
                  <a:gd name="T60" fmla="*/ 476 w 524"/>
                  <a:gd name="T61" fmla="*/ 274 h 278"/>
                  <a:gd name="T62" fmla="*/ 472 w 524"/>
                  <a:gd name="T63" fmla="*/ 272 h 278"/>
                  <a:gd name="T64" fmla="*/ 468 w 524"/>
                  <a:gd name="T65" fmla="*/ 266 h 278"/>
                  <a:gd name="T66" fmla="*/ 462 w 524"/>
                  <a:gd name="T67" fmla="*/ 260 h 278"/>
                  <a:gd name="T68" fmla="*/ 452 w 524"/>
                  <a:gd name="T69" fmla="*/ 248 h 278"/>
                  <a:gd name="T70" fmla="*/ 436 w 524"/>
                  <a:gd name="T71" fmla="*/ 220 h 278"/>
                  <a:gd name="T72" fmla="*/ 428 w 524"/>
                  <a:gd name="T73" fmla="*/ 204 h 278"/>
                  <a:gd name="T74" fmla="*/ 428 w 524"/>
                  <a:gd name="T75" fmla="*/ 196 h 278"/>
                  <a:gd name="T76" fmla="*/ 422 w 524"/>
                  <a:gd name="T77" fmla="*/ 184 h 278"/>
                  <a:gd name="T78" fmla="*/ 396 w 524"/>
                  <a:gd name="T79" fmla="*/ 146 h 278"/>
                  <a:gd name="T80" fmla="*/ 380 w 524"/>
                  <a:gd name="T81" fmla="*/ 124 h 278"/>
                  <a:gd name="T82" fmla="*/ 360 w 524"/>
                  <a:gd name="T83" fmla="*/ 108 h 278"/>
                  <a:gd name="T84" fmla="*/ 336 w 524"/>
                  <a:gd name="T85" fmla="*/ 96 h 278"/>
                  <a:gd name="T86" fmla="*/ 288 w 524"/>
                  <a:gd name="T87" fmla="*/ 82 h 278"/>
                  <a:gd name="T88" fmla="*/ 262 w 524"/>
                  <a:gd name="T89" fmla="*/ 80 h 278"/>
                  <a:gd name="T90" fmla="*/ 226 w 524"/>
                  <a:gd name="T91" fmla="*/ 82 h 278"/>
                  <a:gd name="T92" fmla="*/ 192 w 524"/>
                  <a:gd name="T93" fmla="*/ 90 h 278"/>
                  <a:gd name="T94" fmla="*/ 178 w 524"/>
                  <a:gd name="T95" fmla="*/ 98 h 278"/>
                  <a:gd name="T96" fmla="*/ 152 w 524"/>
                  <a:gd name="T97" fmla="*/ 116 h 278"/>
                  <a:gd name="T98" fmla="*/ 130 w 524"/>
                  <a:gd name="T99" fmla="*/ 138 h 278"/>
                  <a:gd name="T100" fmla="*/ 108 w 524"/>
                  <a:gd name="T101" fmla="*/ 168 h 278"/>
                  <a:gd name="T102" fmla="*/ 96 w 524"/>
                  <a:gd name="T103" fmla="*/ 200 h 278"/>
                  <a:gd name="T104" fmla="*/ 92 w 524"/>
                  <a:gd name="T105" fmla="*/ 206 h 278"/>
                  <a:gd name="T106" fmla="*/ 88 w 524"/>
                  <a:gd name="T107" fmla="*/ 222 h 278"/>
                  <a:gd name="T108" fmla="*/ 70 w 524"/>
                  <a:gd name="T109" fmla="*/ 248 h 278"/>
                  <a:gd name="T110" fmla="*/ 62 w 524"/>
                  <a:gd name="T111" fmla="*/ 260 h 278"/>
                  <a:gd name="T112" fmla="*/ 56 w 524"/>
                  <a:gd name="T113" fmla="*/ 266 h 278"/>
                  <a:gd name="T114" fmla="*/ 50 w 524"/>
                  <a:gd name="T115" fmla="*/ 272 h 278"/>
                  <a:gd name="T116" fmla="*/ 48 w 524"/>
                  <a:gd name="T117" fmla="*/ 274 h 278"/>
                  <a:gd name="T118" fmla="*/ 34 w 524"/>
                  <a:gd name="T119"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4" h="278">
                    <a:moveTo>
                      <a:pt x="34" y="278"/>
                    </a:moveTo>
                    <a:lnTo>
                      <a:pt x="34" y="278"/>
                    </a:lnTo>
                    <a:lnTo>
                      <a:pt x="22" y="276"/>
                    </a:lnTo>
                    <a:lnTo>
                      <a:pt x="16" y="274"/>
                    </a:lnTo>
                    <a:lnTo>
                      <a:pt x="14" y="272"/>
                    </a:lnTo>
                    <a:lnTo>
                      <a:pt x="14" y="272"/>
                    </a:lnTo>
                    <a:lnTo>
                      <a:pt x="8" y="266"/>
                    </a:lnTo>
                    <a:lnTo>
                      <a:pt x="4" y="256"/>
                    </a:lnTo>
                    <a:lnTo>
                      <a:pt x="0" y="246"/>
                    </a:lnTo>
                    <a:lnTo>
                      <a:pt x="0" y="234"/>
                    </a:lnTo>
                    <a:lnTo>
                      <a:pt x="0" y="234"/>
                    </a:lnTo>
                    <a:lnTo>
                      <a:pt x="4" y="206"/>
                    </a:lnTo>
                    <a:lnTo>
                      <a:pt x="12" y="180"/>
                    </a:lnTo>
                    <a:lnTo>
                      <a:pt x="20" y="154"/>
                    </a:lnTo>
                    <a:lnTo>
                      <a:pt x="32" y="130"/>
                    </a:lnTo>
                    <a:lnTo>
                      <a:pt x="32" y="130"/>
                    </a:lnTo>
                    <a:lnTo>
                      <a:pt x="44" y="112"/>
                    </a:lnTo>
                    <a:lnTo>
                      <a:pt x="56" y="94"/>
                    </a:lnTo>
                    <a:lnTo>
                      <a:pt x="70" y="80"/>
                    </a:lnTo>
                    <a:lnTo>
                      <a:pt x="84" y="64"/>
                    </a:lnTo>
                    <a:lnTo>
                      <a:pt x="100" y="52"/>
                    </a:lnTo>
                    <a:lnTo>
                      <a:pt x="116" y="40"/>
                    </a:lnTo>
                    <a:lnTo>
                      <a:pt x="132" y="32"/>
                    </a:lnTo>
                    <a:lnTo>
                      <a:pt x="150" y="24"/>
                    </a:lnTo>
                    <a:lnTo>
                      <a:pt x="150" y="24"/>
                    </a:lnTo>
                    <a:lnTo>
                      <a:pt x="176" y="14"/>
                    </a:lnTo>
                    <a:lnTo>
                      <a:pt x="204" y="6"/>
                    </a:lnTo>
                    <a:lnTo>
                      <a:pt x="234" y="2"/>
                    </a:lnTo>
                    <a:lnTo>
                      <a:pt x="262" y="0"/>
                    </a:lnTo>
                    <a:lnTo>
                      <a:pt x="262" y="0"/>
                    </a:lnTo>
                    <a:lnTo>
                      <a:pt x="286" y="2"/>
                    </a:lnTo>
                    <a:lnTo>
                      <a:pt x="310" y="4"/>
                    </a:lnTo>
                    <a:lnTo>
                      <a:pt x="334" y="10"/>
                    </a:lnTo>
                    <a:lnTo>
                      <a:pt x="356" y="18"/>
                    </a:lnTo>
                    <a:lnTo>
                      <a:pt x="378" y="26"/>
                    </a:lnTo>
                    <a:lnTo>
                      <a:pt x="400" y="38"/>
                    </a:lnTo>
                    <a:lnTo>
                      <a:pt x="420" y="52"/>
                    </a:lnTo>
                    <a:lnTo>
                      <a:pt x="438" y="66"/>
                    </a:lnTo>
                    <a:lnTo>
                      <a:pt x="438" y="66"/>
                    </a:lnTo>
                    <a:lnTo>
                      <a:pt x="456" y="84"/>
                    </a:lnTo>
                    <a:lnTo>
                      <a:pt x="472" y="102"/>
                    </a:lnTo>
                    <a:lnTo>
                      <a:pt x="486" y="122"/>
                    </a:lnTo>
                    <a:lnTo>
                      <a:pt x="496" y="142"/>
                    </a:lnTo>
                    <a:lnTo>
                      <a:pt x="506" y="162"/>
                    </a:lnTo>
                    <a:lnTo>
                      <a:pt x="514" y="184"/>
                    </a:lnTo>
                    <a:lnTo>
                      <a:pt x="520" y="206"/>
                    </a:lnTo>
                    <a:lnTo>
                      <a:pt x="522" y="230"/>
                    </a:lnTo>
                    <a:lnTo>
                      <a:pt x="522" y="230"/>
                    </a:lnTo>
                    <a:lnTo>
                      <a:pt x="524" y="240"/>
                    </a:lnTo>
                    <a:lnTo>
                      <a:pt x="522" y="250"/>
                    </a:lnTo>
                    <a:lnTo>
                      <a:pt x="520" y="258"/>
                    </a:lnTo>
                    <a:lnTo>
                      <a:pt x="516" y="264"/>
                    </a:lnTo>
                    <a:lnTo>
                      <a:pt x="516" y="264"/>
                    </a:lnTo>
                    <a:lnTo>
                      <a:pt x="512" y="270"/>
                    </a:lnTo>
                    <a:lnTo>
                      <a:pt x="508" y="272"/>
                    </a:lnTo>
                    <a:lnTo>
                      <a:pt x="508" y="272"/>
                    </a:lnTo>
                    <a:lnTo>
                      <a:pt x="506" y="274"/>
                    </a:lnTo>
                    <a:lnTo>
                      <a:pt x="502" y="276"/>
                    </a:lnTo>
                    <a:lnTo>
                      <a:pt x="490" y="278"/>
                    </a:lnTo>
                    <a:lnTo>
                      <a:pt x="490" y="278"/>
                    </a:lnTo>
                    <a:lnTo>
                      <a:pt x="480" y="276"/>
                    </a:lnTo>
                    <a:lnTo>
                      <a:pt x="476" y="274"/>
                    </a:lnTo>
                    <a:lnTo>
                      <a:pt x="472" y="272"/>
                    </a:lnTo>
                    <a:lnTo>
                      <a:pt x="472" y="272"/>
                    </a:lnTo>
                    <a:lnTo>
                      <a:pt x="470" y="268"/>
                    </a:lnTo>
                    <a:lnTo>
                      <a:pt x="468" y="266"/>
                    </a:lnTo>
                    <a:lnTo>
                      <a:pt x="464" y="262"/>
                    </a:lnTo>
                    <a:lnTo>
                      <a:pt x="462" y="260"/>
                    </a:lnTo>
                    <a:lnTo>
                      <a:pt x="462" y="260"/>
                    </a:lnTo>
                    <a:lnTo>
                      <a:pt x="452" y="248"/>
                    </a:lnTo>
                    <a:lnTo>
                      <a:pt x="444" y="236"/>
                    </a:lnTo>
                    <a:lnTo>
                      <a:pt x="436" y="220"/>
                    </a:lnTo>
                    <a:lnTo>
                      <a:pt x="428" y="204"/>
                    </a:lnTo>
                    <a:lnTo>
                      <a:pt x="428" y="204"/>
                    </a:lnTo>
                    <a:lnTo>
                      <a:pt x="428" y="200"/>
                    </a:lnTo>
                    <a:lnTo>
                      <a:pt x="428" y="196"/>
                    </a:lnTo>
                    <a:lnTo>
                      <a:pt x="428" y="196"/>
                    </a:lnTo>
                    <a:lnTo>
                      <a:pt x="422" y="184"/>
                    </a:lnTo>
                    <a:lnTo>
                      <a:pt x="414" y="170"/>
                    </a:lnTo>
                    <a:lnTo>
                      <a:pt x="396" y="146"/>
                    </a:lnTo>
                    <a:lnTo>
                      <a:pt x="396" y="146"/>
                    </a:lnTo>
                    <a:lnTo>
                      <a:pt x="380" y="124"/>
                    </a:lnTo>
                    <a:lnTo>
                      <a:pt x="370" y="116"/>
                    </a:lnTo>
                    <a:lnTo>
                      <a:pt x="360" y="108"/>
                    </a:lnTo>
                    <a:lnTo>
                      <a:pt x="360" y="108"/>
                    </a:lnTo>
                    <a:lnTo>
                      <a:pt x="336" y="96"/>
                    </a:lnTo>
                    <a:lnTo>
                      <a:pt x="314" y="86"/>
                    </a:lnTo>
                    <a:lnTo>
                      <a:pt x="288" y="82"/>
                    </a:lnTo>
                    <a:lnTo>
                      <a:pt x="262" y="80"/>
                    </a:lnTo>
                    <a:lnTo>
                      <a:pt x="262" y="80"/>
                    </a:lnTo>
                    <a:lnTo>
                      <a:pt x="244" y="80"/>
                    </a:lnTo>
                    <a:lnTo>
                      <a:pt x="226" y="82"/>
                    </a:lnTo>
                    <a:lnTo>
                      <a:pt x="210" y="84"/>
                    </a:lnTo>
                    <a:lnTo>
                      <a:pt x="192" y="90"/>
                    </a:lnTo>
                    <a:lnTo>
                      <a:pt x="192" y="90"/>
                    </a:lnTo>
                    <a:lnTo>
                      <a:pt x="178" y="98"/>
                    </a:lnTo>
                    <a:lnTo>
                      <a:pt x="178" y="98"/>
                    </a:lnTo>
                    <a:lnTo>
                      <a:pt x="152" y="116"/>
                    </a:lnTo>
                    <a:lnTo>
                      <a:pt x="130" y="138"/>
                    </a:lnTo>
                    <a:lnTo>
                      <a:pt x="130" y="138"/>
                    </a:lnTo>
                    <a:lnTo>
                      <a:pt x="118" y="152"/>
                    </a:lnTo>
                    <a:lnTo>
                      <a:pt x="108" y="168"/>
                    </a:lnTo>
                    <a:lnTo>
                      <a:pt x="100" y="184"/>
                    </a:lnTo>
                    <a:lnTo>
                      <a:pt x="96" y="200"/>
                    </a:lnTo>
                    <a:lnTo>
                      <a:pt x="96" y="200"/>
                    </a:lnTo>
                    <a:lnTo>
                      <a:pt x="92" y="206"/>
                    </a:lnTo>
                    <a:lnTo>
                      <a:pt x="92" y="206"/>
                    </a:lnTo>
                    <a:lnTo>
                      <a:pt x="88" y="222"/>
                    </a:lnTo>
                    <a:lnTo>
                      <a:pt x="80" y="236"/>
                    </a:lnTo>
                    <a:lnTo>
                      <a:pt x="70" y="248"/>
                    </a:lnTo>
                    <a:lnTo>
                      <a:pt x="62" y="260"/>
                    </a:lnTo>
                    <a:lnTo>
                      <a:pt x="62" y="260"/>
                    </a:lnTo>
                    <a:lnTo>
                      <a:pt x="60" y="262"/>
                    </a:lnTo>
                    <a:lnTo>
                      <a:pt x="56" y="266"/>
                    </a:lnTo>
                    <a:lnTo>
                      <a:pt x="52" y="268"/>
                    </a:lnTo>
                    <a:lnTo>
                      <a:pt x="50" y="272"/>
                    </a:lnTo>
                    <a:lnTo>
                      <a:pt x="50" y="272"/>
                    </a:lnTo>
                    <a:lnTo>
                      <a:pt x="48" y="274"/>
                    </a:lnTo>
                    <a:lnTo>
                      <a:pt x="44" y="276"/>
                    </a:lnTo>
                    <a:lnTo>
                      <a:pt x="34" y="278"/>
                    </a:lnTo>
                  </a:path>
                </a:pathLst>
              </a:custGeom>
              <a:noFill/>
              <a:ln>
                <a:noFill/>
              </a:ln>
            </p:spPr>
            <p:txBody>
              <a:bodyPr vert="horz" wrap="square" lIns="91440" tIns="45720" rIns="91440" bIns="45720" numCol="1" anchor="t" anchorCtr="0" compatLnSpc="1"/>
              <a:lstStyle/>
              <a:p>
                <a:endParaRPr lang="zh-CN" altLang="en-US"/>
              </a:p>
            </p:txBody>
          </p:sp>
          <p:sp>
            <p:nvSpPr>
              <p:cNvPr id="892" name="Freeform 271"/>
              <p:cNvSpPr/>
              <p:nvPr/>
            </p:nvSpPr>
            <p:spPr bwMode="auto">
              <a:xfrm>
                <a:off x="2629" y="3277"/>
                <a:ext cx="524" cy="278"/>
              </a:xfrm>
              <a:custGeom>
                <a:avLst/>
                <a:gdLst>
                  <a:gd name="T0" fmla="*/ 262 w 524"/>
                  <a:gd name="T1" fmla="*/ 0 h 278"/>
                  <a:gd name="T2" fmla="*/ 204 w 524"/>
                  <a:gd name="T3" fmla="*/ 6 h 278"/>
                  <a:gd name="T4" fmla="*/ 150 w 524"/>
                  <a:gd name="T5" fmla="*/ 22 h 278"/>
                  <a:gd name="T6" fmla="*/ 132 w 524"/>
                  <a:gd name="T7" fmla="*/ 30 h 278"/>
                  <a:gd name="T8" fmla="*/ 98 w 524"/>
                  <a:gd name="T9" fmla="*/ 52 h 278"/>
                  <a:gd name="T10" fmla="*/ 68 w 524"/>
                  <a:gd name="T11" fmla="*/ 78 h 278"/>
                  <a:gd name="T12" fmla="*/ 44 w 524"/>
                  <a:gd name="T13" fmla="*/ 112 h 278"/>
                  <a:gd name="T14" fmla="*/ 32 w 524"/>
                  <a:gd name="T15" fmla="*/ 130 h 278"/>
                  <a:gd name="T16" fmla="*/ 10 w 524"/>
                  <a:gd name="T17" fmla="*/ 180 h 278"/>
                  <a:gd name="T18" fmla="*/ 0 w 524"/>
                  <a:gd name="T19" fmla="*/ 234 h 278"/>
                  <a:gd name="T20" fmla="*/ 0 w 524"/>
                  <a:gd name="T21" fmla="*/ 246 h 278"/>
                  <a:gd name="T22" fmla="*/ 8 w 524"/>
                  <a:gd name="T23" fmla="*/ 266 h 278"/>
                  <a:gd name="T24" fmla="*/ 14 w 524"/>
                  <a:gd name="T25" fmla="*/ 272 h 278"/>
                  <a:gd name="T26" fmla="*/ 22 w 524"/>
                  <a:gd name="T27" fmla="*/ 276 h 278"/>
                  <a:gd name="T28" fmla="*/ 34 w 524"/>
                  <a:gd name="T29" fmla="*/ 278 h 278"/>
                  <a:gd name="T30" fmla="*/ 48 w 524"/>
                  <a:gd name="T31" fmla="*/ 274 h 278"/>
                  <a:gd name="T32" fmla="*/ 50 w 524"/>
                  <a:gd name="T33" fmla="*/ 272 h 278"/>
                  <a:gd name="T34" fmla="*/ 56 w 524"/>
                  <a:gd name="T35" fmla="*/ 266 h 278"/>
                  <a:gd name="T36" fmla="*/ 62 w 524"/>
                  <a:gd name="T37" fmla="*/ 260 h 278"/>
                  <a:gd name="T38" fmla="*/ 70 w 524"/>
                  <a:gd name="T39" fmla="*/ 250 h 278"/>
                  <a:gd name="T40" fmla="*/ 88 w 524"/>
                  <a:gd name="T41" fmla="*/ 224 h 278"/>
                  <a:gd name="T42" fmla="*/ 92 w 524"/>
                  <a:gd name="T43" fmla="*/ 208 h 278"/>
                  <a:gd name="T44" fmla="*/ 96 w 524"/>
                  <a:gd name="T45" fmla="*/ 200 h 278"/>
                  <a:gd name="T46" fmla="*/ 108 w 524"/>
                  <a:gd name="T47" fmla="*/ 168 h 278"/>
                  <a:gd name="T48" fmla="*/ 130 w 524"/>
                  <a:gd name="T49" fmla="*/ 138 h 278"/>
                  <a:gd name="T50" fmla="*/ 152 w 524"/>
                  <a:gd name="T51" fmla="*/ 118 h 278"/>
                  <a:gd name="T52" fmla="*/ 178 w 524"/>
                  <a:gd name="T53" fmla="*/ 98 h 278"/>
                  <a:gd name="T54" fmla="*/ 192 w 524"/>
                  <a:gd name="T55" fmla="*/ 90 h 278"/>
                  <a:gd name="T56" fmla="*/ 226 w 524"/>
                  <a:gd name="T57" fmla="*/ 82 h 278"/>
                  <a:gd name="T58" fmla="*/ 262 w 524"/>
                  <a:gd name="T59" fmla="*/ 80 h 278"/>
                  <a:gd name="T60" fmla="*/ 288 w 524"/>
                  <a:gd name="T61" fmla="*/ 82 h 278"/>
                  <a:gd name="T62" fmla="*/ 336 w 524"/>
                  <a:gd name="T63" fmla="*/ 96 h 278"/>
                  <a:gd name="T64" fmla="*/ 360 w 524"/>
                  <a:gd name="T65" fmla="*/ 108 h 278"/>
                  <a:gd name="T66" fmla="*/ 380 w 524"/>
                  <a:gd name="T67" fmla="*/ 126 h 278"/>
                  <a:gd name="T68" fmla="*/ 396 w 524"/>
                  <a:gd name="T69" fmla="*/ 148 h 278"/>
                  <a:gd name="T70" fmla="*/ 422 w 524"/>
                  <a:gd name="T71" fmla="*/ 184 h 278"/>
                  <a:gd name="T72" fmla="*/ 428 w 524"/>
                  <a:gd name="T73" fmla="*/ 198 h 278"/>
                  <a:gd name="T74" fmla="*/ 428 w 524"/>
                  <a:gd name="T75" fmla="*/ 206 h 278"/>
                  <a:gd name="T76" fmla="*/ 436 w 524"/>
                  <a:gd name="T77" fmla="*/ 222 h 278"/>
                  <a:gd name="T78" fmla="*/ 452 w 524"/>
                  <a:gd name="T79" fmla="*/ 250 h 278"/>
                  <a:gd name="T80" fmla="*/ 462 w 524"/>
                  <a:gd name="T81" fmla="*/ 260 h 278"/>
                  <a:gd name="T82" fmla="*/ 468 w 524"/>
                  <a:gd name="T83" fmla="*/ 266 h 278"/>
                  <a:gd name="T84" fmla="*/ 472 w 524"/>
                  <a:gd name="T85" fmla="*/ 272 h 278"/>
                  <a:gd name="T86" fmla="*/ 476 w 524"/>
                  <a:gd name="T87" fmla="*/ 274 h 278"/>
                  <a:gd name="T88" fmla="*/ 490 w 524"/>
                  <a:gd name="T89" fmla="*/ 278 h 278"/>
                  <a:gd name="T90" fmla="*/ 502 w 524"/>
                  <a:gd name="T91" fmla="*/ 276 h 278"/>
                  <a:gd name="T92" fmla="*/ 510 w 524"/>
                  <a:gd name="T93" fmla="*/ 272 h 278"/>
                  <a:gd name="T94" fmla="*/ 514 w 524"/>
                  <a:gd name="T95" fmla="*/ 272 h 278"/>
                  <a:gd name="T96" fmla="*/ 516 w 524"/>
                  <a:gd name="T97" fmla="*/ 264 h 278"/>
                  <a:gd name="T98" fmla="*/ 522 w 524"/>
                  <a:gd name="T99" fmla="*/ 250 h 278"/>
                  <a:gd name="T100" fmla="*/ 524 w 524"/>
                  <a:gd name="T101" fmla="*/ 230 h 278"/>
                  <a:gd name="T102" fmla="*/ 520 w 524"/>
                  <a:gd name="T103" fmla="*/ 208 h 278"/>
                  <a:gd name="T104" fmla="*/ 508 w 524"/>
                  <a:gd name="T105" fmla="*/ 162 h 278"/>
                  <a:gd name="T106" fmla="*/ 486 w 524"/>
                  <a:gd name="T107" fmla="*/ 122 h 278"/>
                  <a:gd name="T108" fmla="*/ 456 w 524"/>
                  <a:gd name="T109" fmla="*/ 84 h 278"/>
                  <a:gd name="T110" fmla="*/ 438 w 524"/>
                  <a:gd name="T111" fmla="*/ 66 h 278"/>
                  <a:gd name="T112" fmla="*/ 400 w 524"/>
                  <a:gd name="T113" fmla="*/ 38 h 278"/>
                  <a:gd name="T114" fmla="*/ 356 w 524"/>
                  <a:gd name="T115" fmla="*/ 16 h 278"/>
                  <a:gd name="T116" fmla="*/ 310 w 524"/>
                  <a:gd name="T117" fmla="*/ 4 h 278"/>
                  <a:gd name="T118" fmla="*/ 262 w 524"/>
                  <a:gd name="T119"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4" h="278">
                    <a:moveTo>
                      <a:pt x="262" y="0"/>
                    </a:moveTo>
                    <a:lnTo>
                      <a:pt x="262" y="0"/>
                    </a:lnTo>
                    <a:lnTo>
                      <a:pt x="232" y="2"/>
                    </a:lnTo>
                    <a:lnTo>
                      <a:pt x="204" y="6"/>
                    </a:lnTo>
                    <a:lnTo>
                      <a:pt x="176" y="14"/>
                    </a:lnTo>
                    <a:lnTo>
                      <a:pt x="150" y="22"/>
                    </a:lnTo>
                    <a:lnTo>
                      <a:pt x="150" y="22"/>
                    </a:lnTo>
                    <a:lnTo>
                      <a:pt x="132" y="30"/>
                    </a:lnTo>
                    <a:lnTo>
                      <a:pt x="116" y="40"/>
                    </a:lnTo>
                    <a:lnTo>
                      <a:pt x="98" y="52"/>
                    </a:lnTo>
                    <a:lnTo>
                      <a:pt x="84" y="64"/>
                    </a:lnTo>
                    <a:lnTo>
                      <a:pt x="68" y="78"/>
                    </a:lnTo>
                    <a:lnTo>
                      <a:pt x="56" y="94"/>
                    </a:lnTo>
                    <a:lnTo>
                      <a:pt x="44" y="112"/>
                    </a:lnTo>
                    <a:lnTo>
                      <a:pt x="32" y="130"/>
                    </a:lnTo>
                    <a:lnTo>
                      <a:pt x="32" y="130"/>
                    </a:lnTo>
                    <a:lnTo>
                      <a:pt x="20" y="154"/>
                    </a:lnTo>
                    <a:lnTo>
                      <a:pt x="10" y="180"/>
                    </a:lnTo>
                    <a:lnTo>
                      <a:pt x="4" y="206"/>
                    </a:lnTo>
                    <a:lnTo>
                      <a:pt x="0" y="234"/>
                    </a:lnTo>
                    <a:lnTo>
                      <a:pt x="0" y="234"/>
                    </a:lnTo>
                    <a:lnTo>
                      <a:pt x="0" y="246"/>
                    </a:lnTo>
                    <a:lnTo>
                      <a:pt x="2" y="258"/>
                    </a:lnTo>
                    <a:lnTo>
                      <a:pt x="8" y="266"/>
                    </a:lnTo>
                    <a:lnTo>
                      <a:pt x="14" y="272"/>
                    </a:lnTo>
                    <a:lnTo>
                      <a:pt x="14" y="272"/>
                    </a:lnTo>
                    <a:lnTo>
                      <a:pt x="16" y="274"/>
                    </a:lnTo>
                    <a:lnTo>
                      <a:pt x="22" y="276"/>
                    </a:lnTo>
                    <a:lnTo>
                      <a:pt x="34" y="278"/>
                    </a:lnTo>
                    <a:lnTo>
                      <a:pt x="34" y="278"/>
                    </a:lnTo>
                    <a:lnTo>
                      <a:pt x="44" y="276"/>
                    </a:lnTo>
                    <a:lnTo>
                      <a:pt x="48" y="274"/>
                    </a:lnTo>
                    <a:lnTo>
                      <a:pt x="50" y="272"/>
                    </a:lnTo>
                    <a:lnTo>
                      <a:pt x="50" y="272"/>
                    </a:lnTo>
                    <a:lnTo>
                      <a:pt x="52" y="270"/>
                    </a:lnTo>
                    <a:lnTo>
                      <a:pt x="56" y="266"/>
                    </a:lnTo>
                    <a:lnTo>
                      <a:pt x="60" y="264"/>
                    </a:lnTo>
                    <a:lnTo>
                      <a:pt x="62" y="260"/>
                    </a:lnTo>
                    <a:lnTo>
                      <a:pt x="62" y="260"/>
                    </a:lnTo>
                    <a:lnTo>
                      <a:pt x="70" y="250"/>
                    </a:lnTo>
                    <a:lnTo>
                      <a:pt x="80" y="238"/>
                    </a:lnTo>
                    <a:lnTo>
                      <a:pt x="88" y="224"/>
                    </a:lnTo>
                    <a:lnTo>
                      <a:pt x="92" y="208"/>
                    </a:lnTo>
                    <a:lnTo>
                      <a:pt x="92" y="208"/>
                    </a:lnTo>
                    <a:lnTo>
                      <a:pt x="96" y="200"/>
                    </a:lnTo>
                    <a:lnTo>
                      <a:pt x="96" y="200"/>
                    </a:lnTo>
                    <a:lnTo>
                      <a:pt x="100" y="184"/>
                    </a:lnTo>
                    <a:lnTo>
                      <a:pt x="108" y="168"/>
                    </a:lnTo>
                    <a:lnTo>
                      <a:pt x="118" y="154"/>
                    </a:lnTo>
                    <a:lnTo>
                      <a:pt x="130" y="138"/>
                    </a:lnTo>
                    <a:lnTo>
                      <a:pt x="130" y="138"/>
                    </a:lnTo>
                    <a:lnTo>
                      <a:pt x="152" y="118"/>
                    </a:lnTo>
                    <a:lnTo>
                      <a:pt x="178" y="98"/>
                    </a:lnTo>
                    <a:lnTo>
                      <a:pt x="178" y="98"/>
                    </a:lnTo>
                    <a:lnTo>
                      <a:pt x="192" y="90"/>
                    </a:lnTo>
                    <a:lnTo>
                      <a:pt x="192" y="90"/>
                    </a:lnTo>
                    <a:lnTo>
                      <a:pt x="210" y="86"/>
                    </a:lnTo>
                    <a:lnTo>
                      <a:pt x="226" y="82"/>
                    </a:lnTo>
                    <a:lnTo>
                      <a:pt x="244" y="80"/>
                    </a:lnTo>
                    <a:lnTo>
                      <a:pt x="262" y="80"/>
                    </a:lnTo>
                    <a:lnTo>
                      <a:pt x="262" y="80"/>
                    </a:lnTo>
                    <a:lnTo>
                      <a:pt x="288" y="82"/>
                    </a:lnTo>
                    <a:lnTo>
                      <a:pt x="314" y="88"/>
                    </a:lnTo>
                    <a:lnTo>
                      <a:pt x="336" y="96"/>
                    </a:lnTo>
                    <a:lnTo>
                      <a:pt x="360" y="108"/>
                    </a:lnTo>
                    <a:lnTo>
                      <a:pt x="360" y="108"/>
                    </a:lnTo>
                    <a:lnTo>
                      <a:pt x="370" y="116"/>
                    </a:lnTo>
                    <a:lnTo>
                      <a:pt x="380" y="126"/>
                    </a:lnTo>
                    <a:lnTo>
                      <a:pt x="396" y="148"/>
                    </a:lnTo>
                    <a:lnTo>
                      <a:pt x="396" y="148"/>
                    </a:lnTo>
                    <a:lnTo>
                      <a:pt x="414" y="172"/>
                    </a:lnTo>
                    <a:lnTo>
                      <a:pt x="422" y="184"/>
                    </a:lnTo>
                    <a:lnTo>
                      <a:pt x="428" y="198"/>
                    </a:lnTo>
                    <a:lnTo>
                      <a:pt x="428" y="198"/>
                    </a:lnTo>
                    <a:lnTo>
                      <a:pt x="428" y="202"/>
                    </a:lnTo>
                    <a:lnTo>
                      <a:pt x="428" y="206"/>
                    </a:lnTo>
                    <a:lnTo>
                      <a:pt x="428" y="206"/>
                    </a:lnTo>
                    <a:lnTo>
                      <a:pt x="436" y="222"/>
                    </a:lnTo>
                    <a:lnTo>
                      <a:pt x="444" y="236"/>
                    </a:lnTo>
                    <a:lnTo>
                      <a:pt x="452" y="250"/>
                    </a:lnTo>
                    <a:lnTo>
                      <a:pt x="462" y="260"/>
                    </a:lnTo>
                    <a:lnTo>
                      <a:pt x="462" y="260"/>
                    </a:lnTo>
                    <a:lnTo>
                      <a:pt x="464" y="264"/>
                    </a:lnTo>
                    <a:lnTo>
                      <a:pt x="468" y="266"/>
                    </a:lnTo>
                    <a:lnTo>
                      <a:pt x="470" y="270"/>
                    </a:lnTo>
                    <a:lnTo>
                      <a:pt x="472" y="272"/>
                    </a:lnTo>
                    <a:lnTo>
                      <a:pt x="472" y="272"/>
                    </a:lnTo>
                    <a:lnTo>
                      <a:pt x="476" y="274"/>
                    </a:lnTo>
                    <a:lnTo>
                      <a:pt x="480" y="276"/>
                    </a:lnTo>
                    <a:lnTo>
                      <a:pt x="490" y="278"/>
                    </a:lnTo>
                    <a:lnTo>
                      <a:pt x="490" y="278"/>
                    </a:lnTo>
                    <a:lnTo>
                      <a:pt x="502" y="276"/>
                    </a:lnTo>
                    <a:lnTo>
                      <a:pt x="506" y="274"/>
                    </a:lnTo>
                    <a:lnTo>
                      <a:pt x="510" y="272"/>
                    </a:lnTo>
                    <a:lnTo>
                      <a:pt x="510" y="272"/>
                    </a:lnTo>
                    <a:lnTo>
                      <a:pt x="514" y="272"/>
                    </a:lnTo>
                    <a:lnTo>
                      <a:pt x="516" y="264"/>
                    </a:lnTo>
                    <a:lnTo>
                      <a:pt x="516" y="264"/>
                    </a:lnTo>
                    <a:lnTo>
                      <a:pt x="520" y="258"/>
                    </a:lnTo>
                    <a:lnTo>
                      <a:pt x="522" y="250"/>
                    </a:lnTo>
                    <a:lnTo>
                      <a:pt x="524" y="240"/>
                    </a:lnTo>
                    <a:lnTo>
                      <a:pt x="524" y="230"/>
                    </a:lnTo>
                    <a:lnTo>
                      <a:pt x="524" y="230"/>
                    </a:lnTo>
                    <a:lnTo>
                      <a:pt x="520" y="208"/>
                    </a:lnTo>
                    <a:lnTo>
                      <a:pt x="514" y="184"/>
                    </a:lnTo>
                    <a:lnTo>
                      <a:pt x="508" y="162"/>
                    </a:lnTo>
                    <a:lnTo>
                      <a:pt x="498" y="142"/>
                    </a:lnTo>
                    <a:lnTo>
                      <a:pt x="486" y="122"/>
                    </a:lnTo>
                    <a:lnTo>
                      <a:pt x="472" y="102"/>
                    </a:lnTo>
                    <a:lnTo>
                      <a:pt x="456" y="84"/>
                    </a:lnTo>
                    <a:lnTo>
                      <a:pt x="438" y="66"/>
                    </a:lnTo>
                    <a:lnTo>
                      <a:pt x="438" y="66"/>
                    </a:lnTo>
                    <a:lnTo>
                      <a:pt x="420" y="50"/>
                    </a:lnTo>
                    <a:lnTo>
                      <a:pt x="400" y="38"/>
                    </a:lnTo>
                    <a:lnTo>
                      <a:pt x="378" y="26"/>
                    </a:lnTo>
                    <a:lnTo>
                      <a:pt x="356" y="16"/>
                    </a:lnTo>
                    <a:lnTo>
                      <a:pt x="334" y="10"/>
                    </a:lnTo>
                    <a:lnTo>
                      <a:pt x="310" y="4"/>
                    </a:lnTo>
                    <a:lnTo>
                      <a:pt x="286" y="0"/>
                    </a:lnTo>
                    <a:lnTo>
                      <a:pt x="262" y="0"/>
                    </a:lnTo>
                  </a:path>
                </a:pathLst>
              </a:custGeom>
              <a:noFill/>
              <a:ln>
                <a:noFill/>
              </a:ln>
            </p:spPr>
            <p:txBody>
              <a:bodyPr vert="horz" wrap="square" lIns="91440" tIns="45720" rIns="91440" bIns="45720" numCol="1" anchor="t" anchorCtr="0" compatLnSpc="1"/>
              <a:lstStyle/>
              <a:p>
                <a:endParaRPr lang="zh-CN" altLang="en-US"/>
              </a:p>
            </p:txBody>
          </p:sp>
          <p:sp>
            <p:nvSpPr>
              <p:cNvPr id="893" name="Freeform 272"/>
              <p:cNvSpPr>
                <a:spLocks noEditPoints="1"/>
              </p:cNvSpPr>
              <p:nvPr/>
            </p:nvSpPr>
            <p:spPr bwMode="auto">
              <a:xfrm>
                <a:off x="2629" y="3277"/>
                <a:ext cx="524" cy="278"/>
              </a:xfrm>
              <a:custGeom>
                <a:avLst/>
                <a:gdLst>
                  <a:gd name="T0" fmla="*/ 16 w 524"/>
                  <a:gd name="T1" fmla="*/ 274 h 278"/>
                  <a:gd name="T2" fmla="*/ 4 w 524"/>
                  <a:gd name="T3" fmla="*/ 256 h 278"/>
                  <a:gd name="T4" fmla="*/ 4 w 524"/>
                  <a:gd name="T5" fmla="*/ 206 h 278"/>
                  <a:gd name="T6" fmla="*/ 34 w 524"/>
                  <a:gd name="T7" fmla="*/ 130 h 278"/>
                  <a:gd name="T8" fmla="*/ 84 w 524"/>
                  <a:gd name="T9" fmla="*/ 66 h 278"/>
                  <a:gd name="T10" fmla="*/ 152 w 524"/>
                  <a:gd name="T11" fmla="*/ 24 h 278"/>
                  <a:gd name="T12" fmla="*/ 234 w 524"/>
                  <a:gd name="T13" fmla="*/ 2 h 278"/>
                  <a:gd name="T14" fmla="*/ 310 w 524"/>
                  <a:gd name="T15" fmla="*/ 6 h 278"/>
                  <a:gd name="T16" fmla="*/ 400 w 524"/>
                  <a:gd name="T17" fmla="*/ 38 h 278"/>
                  <a:gd name="T18" fmla="*/ 454 w 524"/>
                  <a:gd name="T19" fmla="*/ 84 h 278"/>
                  <a:gd name="T20" fmla="*/ 506 w 524"/>
                  <a:gd name="T21" fmla="*/ 162 h 278"/>
                  <a:gd name="T22" fmla="*/ 522 w 524"/>
                  <a:gd name="T23" fmla="*/ 230 h 278"/>
                  <a:gd name="T24" fmla="*/ 516 w 524"/>
                  <a:gd name="T25" fmla="*/ 264 h 278"/>
                  <a:gd name="T26" fmla="*/ 508 w 524"/>
                  <a:gd name="T27" fmla="*/ 272 h 278"/>
                  <a:gd name="T28" fmla="*/ 490 w 524"/>
                  <a:gd name="T29" fmla="*/ 278 h 278"/>
                  <a:gd name="T30" fmla="*/ 472 w 524"/>
                  <a:gd name="T31" fmla="*/ 272 h 278"/>
                  <a:gd name="T32" fmla="*/ 462 w 524"/>
                  <a:gd name="T33" fmla="*/ 260 h 278"/>
                  <a:gd name="T34" fmla="*/ 428 w 524"/>
                  <a:gd name="T35" fmla="*/ 204 h 278"/>
                  <a:gd name="T36" fmla="*/ 422 w 524"/>
                  <a:gd name="T37" fmla="*/ 182 h 278"/>
                  <a:gd name="T38" fmla="*/ 380 w 524"/>
                  <a:gd name="T39" fmla="*/ 124 h 278"/>
                  <a:gd name="T40" fmla="*/ 336 w 524"/>
                  <a:gd name="T41" fmla="*/ 94 h 278"/>
                  <a:gd name="T42" fmla="*/ 262 w 524"/>
                  <a:gd name="T43" fmla="*/ 80 h 278"/>
                  <a:gd name="T44" fmla="*/ 192 w 524"/>
                  <a:gd name="T45" fmla="*/ 90 h 278"/>
                  <a:gd name="T46" fmla="*/ 152 w 524"/>
                  <a:gd name="T47" fmla="*/ 116 h 278"/>
                  <a:gd name="T48" fmla="*/ 108 w 524"/>
                  <a:gd name="T49" fmla="*/ 166 h 278"/>
                  <a:gd name="T50" fmla="*/ 92 w 524"/>
                  <a:gd name="T51" fmla="*/ 206 h 278"/>
                  <a:gd name="T52" fmla="*/ 62 w 524"/>
                  <a:gd name="T53" fmla="*/ 258 h 278"/>
                  <a:gd name="T54" fmla="*/ 52 w 524"/>
                  <a:gd name="T55" fmla="*/ 268 h 278"/>
                  <a:gd name="T56" fmla="*/ 44 w 524"/>
                  <a:gd name="T57" fmla="*/ 276 h 278"/>
                  <a:gd name="T58" fmla="*/ 234 w 524"/>
                  <a:gd name="T59" fmla="*/ 2 h 278"/>
                  <a:gd name="T60" fmla="*/ 150 w 524"/>
                  <a:gd name="T61" fmla="*/ 24 h 278"/>
                  <a:gd name="T62" fmla="*/ 84 w 524"/>
                  <a:gd name="T63" fmla="*/ 64 h 278"/>
                  <a:gd name="T64" fmla="*/ 32 w 524"/>
                  <a:gd name="T65" fmla="*/ 130 h 278"/>
                  <a:gd name="T66" fmla="*/ 4 w 524"/>
                  <a:gd name="T67" fmla="*/ 206 h 278"/>
                  <a:gd name="T68" fmla="*/ 4 w 524"/>
                  <a:gd name="T69" fmla="*/ 256 h 278"/>
                  <a:gd name="T70" fmla="*/ 16 w 524"/>
                  <a:gd name="T71" fmla="*/ 274 h 278"/>
                  <a:gd name="T72" fmla="*/ 44 w 524"/>
                  <a:gd name="T73" fmla="*/ 276 h 278"/>
                  <a:gd name="T74" fmla="*/ 52 w 524"/>
                  <a:gd name="T75" fmla="*/ 268 h 278"/>
                  <a:gd name="T76" fmla="*/ 62 w 524"/>
                  <a:gd name="T77" fmla="*/ 260 h 278"/>
                  <a:gd name="T78" fmla="*/ 92 w 524"/>
                  <a:gd name="T79" fmla="*/ 206 h 278"/>
                  <a:gd name="T80" fmla="*/ 100 w 524"/>
                  <a:gd name="T81" fmla="*/ 184 h 278"/>
                  <a:gd name="T82" fmla="*/ 130 w 524"/>
                  <a:gd name="T83" fmla="*/ 138 h 278"/>
                  <a:gd name="T84" fmla="*/ 192 w 524"/>
                  <a:gd name="T85" fmla="*/ 90 h 278"/>
                  <a:gd name="T86" fmla="*/ 244 w 524"/>
                  <a:gd name="T87" fmla="*/ 80 h 278"/>
                  <a:gd name="T88" fmla="*/ 314 w 524"/>
                  <a:gd name="T89" fmla="*/ 86 h 278"/>
                  <a:gd name="T90" fmla="*/ 370 w 524"/>
                  <a:gd name="T91" fmla="*/ 116 h 278"/>
                  <a:gd name="T92" fmla="*/ 414 w 524"/>
                  <a:gd name="T93" fmla="*/ 170 h 278"/>
                  <a:gd name="T94" fmla="*/ 428 w 524"/>
                  <a:gd name="T95" fmla="*/ 200 h 278"/>
                  <a:gd name="T96" fmla="*/ 444 w 524"/>
                  <a:gd name="T97" fmla="*/ 236 h 278"/>
                  <a:gd name="T98" fmla="*/ 464 w 524"/>
                  <a:gd name="T99" fmla="*/ 262 h 278"/>
                  <a:gd name="T100" fmla="*/ 472 w 524"/>
                  <a:gd name="T101" fmla="*/ 272 h 278"/>
                  <a:gd name="T102" fmla="*/ 490 w 524"/>
                  <a:gd name="T103" fmla="*/ 278 h 278"/>
                  <a:gd name="T104" fmla="*/ 508 w 524"/>
                  <a:gd name="T105" fmla="*/ 272 h 278"/>
                  <a:gd name="T106" fmla="*/ 520 w 524"/>
                  <a:gd name="T107" fmla="*/ 258 h 278"/>
                  <a:gd name="T108" fmla="*/ 522 w 524"/>
                  <a:gd name="T109" fmla="*/ 230 h 278"/>
                  <a:gd name="T110" fmla="*/ 496 w 524"/>
                  <a:gd name="T111" fmla="*/ 142 h 278"/>
                  <a:gd name="T112" fmla="*/ 438 w 524"/>
                  <a:gd name="T113" fmla="*/ 66 h 278"/>
                  <a:gd name="T114" fmla="*/ 378 w 524"/>
                  <a:gd name="T115" fmla="*/ 26 h 278"/>
                  <a:gd name="T116" fmla="*/ 286 w 524"/>
                  <a:gd name="T117" fmla="*/ 2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4" h="278">
                    <a:moveTo>
                      <a:pt x="34" y="278"/>
                    </a:moveTo>
                    <a:lnTo>
                      <a:pt x="34" y="278"/>
                    </a:lnTo>
                    <a:lnTo>
                      <a:pt x="22" y="276"/>
                    </a:lnTo>
                    <a:lnTo>
                      <a:pt x="16" y="274"/>
                    </a:lnTo>
                    <a:lnTo>
                      <a:pt x="14" y="272"/>
                    </a:lnTo>
                    <a:lnTo>
                      <a:pt x="14" y="272"/>
                    </a:lnTo>
                    <a:lnTo>
                      <a:pt x="8" y="264"/>
                    </a:lnTo>
                    <a:lnTo>
                      <a:pt x="4" y="256"/>
                    </a:lnTo>
                    <a:lnTo>
                      <a:pt x="2" y="246"/>
                    </a:lnTo>
                    <a:lnTo>
                      <a:pt x="0" y="234"/>
                    </a:lnTo>
                    <a:lnTo>
                      <a:pt x="0" y="234"/>
                    </a:lnTo>
                    <a:lnTo>
                      <a:pt x="4" y="206"/>
                    </a:lnTo>
                    <a:lnTo>
                      <a:pt x="12" y="180"/>
                    </a:lnTo>
                    <a:lnTo>
                      <a:pt x="22" y="154"/>
                    </a:lnTo>
                    <a:lnTo>
                      <a:pt x="34" y="130"/>
                    </a:lnTo>
                    <a:lnTo>
                      <a:pt x="34" y="130"/>
                    </a:lnTo>
                    <a:lnTo>
                      <a:pt x="44" y="112"/>
                    </a:lnTo>
                    <a:lnTo>
                      <a:pt x="56" y="96"/>
                    </a:lnTo>
                    <a:lnTo>
                      <a:pt x="70" y="80"/>
                    </a:lnTo>
                    <a:lnTo>
                      <a:pt x="84" y="66"/>
                    </a:lnTo>
                    <a:lnTo>
                      <a:pt x="100" y="52"/>
                    </a:lnTo>
                    <a:lnTo>
                      <a:pt x="116" y="42"/>
                    </a:lnTo>
                    <a:lnTo>
                      <a:pt x="134" y="32"/>
                    </a:lnTo>
                    <a:lnTo>
                      <a:pt x="152" y="24"/>
                    </a:lnTo>
                    <a:lnTo>
                      <a:pt x="152" y="24"/>
                    </a:lnTo>
                    <a:lnTo>
                      <a:pt x="176" y="14"/>
                    </a:lnTo>
                    <a:lnTo>
                      <a:pt x="204" y="8"/>
                    </a:lnTo>
                    <a:lnTo>
                      <a:pt x="234" y="2"/>
                    </a:lnTo>
                    <a:lnTo>
                      <a:pt x="262" y="0"/>
                    </a:lnTo>
                    <a:lnTo>
                      <a:pt x="262" y="0"/>
                    </a:lnTo>
                    <a:lnTo>
                      <a:pt x="286" y="2"/>
                    </a:lnTo>
                    <a:lnTo>
                      <a:pt x="310" y="6"/>
                    </a:lnTo>
                    <a:lnTo>
                      <a:pt x="334" y="10"/>
                    </a:lnTo>
                    <a:lnTo>
                      <a:pt x="356" y="18"/>
                    </a:lnTo>
                    <a:lnTo>
                      <a:pt x="378" y="28"/>
                    </a:lnTo>
                    <a:lnTo>
                      <a:pt x="400" y="38"/>
                    </a:lnTo>
                    <a:lnTo>
                      <a:pt x="418" y="52"/>
                    </a:lnTo>
                    <a:lnTo>
                      <a:pt x="438" y="66"/>
                    </a:lnTo>
                    <a:lnTo>
                      <a:pt x="438" y="66"/>
                    </a:lnTo>
                    <a:lnTo>
                      <a:pt x="454" y="84"/>
                    </a:lnTo>
                    <a:lnTo>
                      <a:pt x="470" y="102"/>
                    </a:lnTo>
                    <a:lnTo>
                      <a:pt x="484" y="122"/>
                    </a:lnTo>
                    <a:lnTo>
                      <a:pt x="496" y="142"/>
                    </a:lnTo>
                    <a:lnTo>
                      <a:pt x="506" y="162"/>
                    </a:lnTo>
                    <a:lnTo>
                      <a:pt x="514" y="184"/>
                    </a:lnTo>
                    <a:lnTo>
                      <a:pt x="518" y="206"/>
                    </a:lnTo>
                    <a:lnTo>
                      <a:pt x="522" y="230"/>
                    </a:lnTo>
                    <a:lnTo>
                      <a:pt x="522" y="230"/>
                    </a:lnTo>
                    <a:lnTo>
                      <a:pt x="522" y="240"/>
                    </a:lnTo>
                    <a:lnTo>
                      <a:pt x="522" y="248"/>
                    </a:lnTo>
                    <a:lnTo>
                      <a:pt x="520" y="256"/>
                    </a:lnTo>
                    <a:lnTo>
                      <a:pt x="516" y="264"/>
                    </a:lnTo>
                    <a:lnTo>
                      <a:pt x="516" y="264"/>
                    </a:lnTo>
                    <a:lnTo>
                      <a:pt x="512" y="270"/>
                    </a:lnTo>
                    <a:lnTo>
                      <a:pt x="508" y="272"/>
                    </a:lnTo>
                    <a:lnTo>
                      <a:pt x="508" y="272"/>
                    </a:lnTo>
                    <a:lnTo>
                      <a:pt x="506" y="274"/>
                    </a:lnTo>
                    <a:lnTo>
                      <a:pt x="502" y="276"/>
                    </a:lnTo>
                    <a:lnTo>
                      <a:pt x="490" y="278"/>
                    </a:lnTo>
                    <a:lnTo>
                      <a:pt x="490" y="278"/>
                    </a:lnTo>
                    <a:lnTo>
                      <a:pt x="480" y="276"/>
                    </a:lnTo>
                    <a:lnTo>
                      <a:pt x="474" y="274"/>
                    </a:lnTo>
                    <a:lnTo>
                      <a:pt x="472" y="272"/>
                    </a:lnTo>
                    <a:lnTo>
                      <a:pt x="472" y="272"/>
                    </a:lnTo>
                    <a:lnTo>
                      <a:pt x="470" y="268"/>
                    </a:lnTo>
                    <a:lnTo>
                      <a:pt x="468" y="266"/>
                    </a:lnTo>
                    <a:lnTo>
                      <a:pt x="464" y="262"/>
                    </a:lnTo>
                    <a:lnTo>
                      <a:pt x="462" y="260"/>
                    </a:lnTo>
                    <a:lnTo>
                      <a:pt x="462" y="260"/>
                    </a:lnTo>
                    <a:lnTo>
                      <a:pt x="444" y="234"/>
                    </a:lnTo>
                    <a:lnTo>
                      <a:pt x="428" y="204"/>
                    </a:lnTo>
                    <a:lnTo>
                      <a:pt x="428" y="204"/>
                    </a:lnTo>
                    <a:lnTo>
                      <a:pt x="428" y="200"/>
                    </a:lnTo>
                    <a:lnTo>
                      <a:pt x="428" y="196"/>
                    </a:lnTo>
                    <a:lnTo>
                      <a:pt x="428" y="196"/>
                    </a:lnTo>
                    <a:lnTo>
                      <a:pt x="422" y="182"/>
                    </a:lnTo>
                    <a:lnTo>
                      <a:pt x="414" y="170"/>
                    </a:lnTo>
                    <a:lnTo>
                      <a:pt x="396" y="146"/>
                    </a:lnTo>
                    <a:lnTo>
                      <a:pt x="396" y="146"/>
                    </a:lnTo>
                    <a:lnTo>
                      <a:pt x="380" y="124"/>
                    </a:lnTo>
                    <a:lnTo>
                      <a:pt x="370" y="114"/>
                    </a:lnTo>
                    <a:lnTo>
                      <a:pt x="360" y="106"/>
                    </a:lnTo>
                    <a:lnTo>
                      <a:pt x="360" y="106"/>
                    </a:lnTo>
                    <a:lnTo>
                      <a:pt x="336" y="94"/>
                    </a:lnTo>
                    <a:lnTo>
                      <a:pt x="314" y="86"/>
                    </a:lnTo>
                    <a:lnTo>
                      <a:pt x="288" y="80"/>
                    </a:lnTo>
                    <a:lnTo>
                      <a:pt x="262" y="80"/>
                    </a:lnTo>
                    <a:lnTo>
                      <a:pt x="262" y="80"/>
                    </a:lnTo>
                    <a:lnTo>
                      <a:pt x="244" y="80"/>
                    </a:lnTo>
                    <a:lnTo>
                      <a:pt x="226" y="82"/>
                    </a:lnTo>
                    <a:lnTo>
                      <a:pt x="210" y="84"/>
                    </a:lnTo>
                    <a:lnTo>
                      <a:pt x="192" y="90"/>
                    </a:lnTo>
                    <a:lnTo>
                      <a:pt x="192" y="90"/>
                    </a:lnTo>
                    <a:lnTo>
                      <a:pt x="178" y="98"/>
                    </a:lnTo>
                    <a:lnTo>
                      <a:pt x="178" y="98"/>
                    </a:lnTo>
                    <a:lnTo>
                      <a:pt x="152" y="116"/>
                    </a:lnTo>
                    <a:lnTo>
                      <a:pt x="130" y="136"/>
                    </a:lnTo>
                    <a:lnTo>
                      <a:pt x="130" y="136"/>
                    </a:lnTo>
                    <a:lnTo>
                      <a:pt x="116" y="152"/>
                    </a:lnTo>
                    <a:lnTo>
                      <a:pt x="108" y="166"/>
                    </a:lnTo>
                    <a:lnTo>
                      <a:pt x="100" y="182"/>
                    </a:lnTo>
                    <a:lnTo>
                      <a:pt x="96" y="198"/>
                    </a:lnTo>
                    <a:lnTo>
                      <a:pt x="96" y="198"/>
                    </a:lnTo>
                    <a:lnTo>
                      <a:pt x="92" y="206"/>
                    </a:lnTo>
                    <a:lnTo>
                      <a:pt x="92" y="206"/>
                    </a:lnTo>
                    <a:lnTo>
                      <a:pt x="86" y="222"/>
                    </a:lnTo>
                    <a:lnTo>
                      <a:pt x="78" y="236"/>
                    </a:lnTo>
                    <a:lnTo>
                      <a:pt x="62" y="258"/>
                    </a:lnTo>
                    <a:lnTo>
                      <a:pt x="62" y="258"/>
                    </a:lnTo>
                    <a:lnTo>
                      <a:pt x="60" y="262"/>
                    </a:lnTo>
                    <a:lnTo>
                      <a:pt x="56" y="264"/>
                    </a:lnTo>
                    <a:lnTo>
                      <a:pt x="52" y="268"/>
                    </a:lnTo>
                    <a:lnTo>
                      <a:pt x="50" y="272"/>
                    </a:lnTo>
                    <a:lnTo>
                      <a:pt x="50" y="272"/>
                    </a:lnTo>
                    <a:lnTo>
                      <a:pt x="48" y="274"/>
                    </a:lnTo>
                    <a:lnTo>
                      <a:pt x="44" y="276"/>
                    </a:lnTo>
                    <a:lnTo>
                      <a:pt x="34" y="278"/>
                    </a:lnTo>
                    <a:close/>
                    <a:moveTo>
                      <a:pt x="262" y="0"/>
                    </a:moveTo>
                    <a:lnTo>
                      <a:pt x="262" y="0"/>
                    </a:lnTo>
                    <a:lnTo>
                      <a:pt x="234" y="2"/>
                    </a:lnTo>
                    <a:lnTo>
                      <a:pt x="204" y="6"/>
                    </a:lnTo>
                    <a:lnTo>
                      <a:pt x="176" y="14"/>
                    </a:lnTo>
                    <a:lnTo>
                      <a:pt x="150" y="24"/>
                    </a:lnTo>
                    <a:lnTo>
                      <a:pt x="150" y="24"/>
                    </a:lnTo>
                    <a:lnTo>
                      <a:pt x="132" y="32"/>
                    </a:lnTo>
                    <a:lnTo>
                      <a:pt x="116" y="40"/>
                    </a:lnTo>
                    <a:lnTo>
                      <a:pt x="100" y="52"/>
                    </a:lnTo>
                    <a:lnTo>
                      <a:pt x="84" y="64"/>
                    </a:lnTo>
                    <a:lnTo>
                      <a:pt x="70" y="80"/>
                    </a:lnTo>
                    <a:lnTo>
                      <a:pt x="56" y="94"/>
                    </a:lnTo>
                    <a:lnTo>
                      <a:pt x="44" y="112"/>
                    </a:lnTo>
                    <a:lnTo>
                      <a:pt x="32" y="130"/>
                    </a:lnTo>
                    <a:lnTo>
                      <a:pt x="32" y="130"/>
                    </a:lnTo>
                    <a:lnTo>
                      <a:pt x="20" y="154"/>
                    </a:lnTo>
                    <a:lnTo>
                      <a:pt x="12" y="180"/>
                    </a:lnTo>
                    <a:lnTo>
                      <a:pt x="4" y="206"/>
                    </a:lnTo>
                    <a:lnTo>
                      <a:pt x="0" y="234"/>
                    </a:lnTo>
                    <a:lnTo>
                      <a:pt x="0" y="234"/>
                    </a:lnTo>
                    <a:lnTo>
                      <a:pt x="0" y="246"/>
                    </a:lnTo>
                    <a:lnTo>
                      <a:pt x="4" y="256"/>
                    </a:lnTo>
                    <a:lnTo>
                      <a:pt x="8" y="266"/>
                    </a:lnTo>
                    <a:lnTo>
                      <a:pt x="14" y="272"/>
                    </a:lnTo>
                    <a:lnTo>
                      <a:pt x="14" y="272"/>
                    </a:lnTo>
                    <a:lnTo>
                      <a:pt x="16" y="274"/>
                    </a:lnTo>
                    <a:lnTo>
                      <a:pt x="22" y="276"/>
                    </a:lnTo>
                    <a:lnTo>
                      <a:pt x="34" y="278"/>
                    </a:lnTo>
                    <a:lnTo>
                      <a:pt x="34" y="278"/>
                    </a:lnTo>
                    <a:lnTo>
                      <a:pt x="44" y="276"/>
                    </a:lnTo>
                    <a:lnTo>
                      <a:pt x="48" y="274"/>
                    </a:lnTo>
                    <a:lnTo>
                      <a:pt x="50" y="272"/>
                    </a:lnTo>
                    <a:lnTo>
                      <a:pt x="50" y="272"/>
                    </a:lnTo>
                    <a:lnTo>
                      <a:pt x="52" y="268"/>
                    </a:lnTo>
                    <a:lnTo>
                      <a:pt x="56" y="266"/>
                    </a:lnTo>
                    <a:lnTo>
                      <a:pt x="60" y="262"/>
                    </a:lnTo>
                    <a:lnTo>
                      <a:pt x="62" y="260"/>
                    </a:lnTo>
                    <a:lnTo>
                      <a:pt x="62" y="260"/>
                    </a:lnTo>
                    <a:lnTo>
                      <a:pt x="70" y="248"/>
                    </a:lnTo>
                    <a:lnTo>
                      <a:pt x="80" y="236"/>
                    </a:lnTo>
                    <a:lnTo>
                      <a:pt x="88" y="222"/>
                    </a:lnTo>
                    <a:lnTo>
                      <a:pt x="92" y="206"/>
                    </a:lnTo>
                    <a:lnTo>
                      <a:pt x="92" y="206"/>
                    </a:lnTo>
                    <a:lnTo>
                      <a:pt x="96" y="200"/>
                    </a:lnTo>
                    <a:lnTo>
                      <a:pt x="96" y="200"/>
                    </a:lnTo>
                    <a:lnTo>
                      <a:pt x="100" y="184"/>
                    </a:lnTo>
                    <a:lnTo>
                      <a:pt x="108" y="168"/>
                    </a:lnTo>
                    <a:lnTo>
                      <a:pt x="118" y="152"/>
                    </a:lnTo>
                    <a:lnTo>
                      <a:pt x="130" y="138"/>
                    </a:lnTo>
                    <a:lnTo>
                      <a:pt x="130" y="138"/>
                    </a:lnTo>
                    <a:lnTo>
                      <a:pt x="152" y="116"/>
                    </a:lnTo>
                    <a:lnTo>
                      <a:pt x="178" y="98"/>
                    </a:lnTo>
                    <a:lnTo>
                      <a:pt x="178" y="98"/>
                    </a:lnTo>
                    <a:lnTo>
                      <a:pt x="192" y="90"/>
                    </a:lnTo>
                    <a:lnTo>
                      <a:pt x="192" y="90"/>
                    </a:lnTo>
                    <a:lnTo>
                      <a:pt x="210" y="84"/>
                    </a:lnTo>
                    <a:lnTo>
                      <a:pt x="226" y="82"/>
                    </a:lnTo>
                    <a:lnTo>
                      <a:pt x="244" y="80"/>
                    </a:lnTo>
                    <a:lnTo>
                      <a:pt x="262" y="80"/>
                    </a:lnTo>
                    <a:lnTo>
                      <a:pt x="262" y="80"/>
                    </a:lnTo>
                    <a:lnTo>
                      <a:pt x="288" y="82"/>
                    </a:lnTo>
                    <a:lnTo>
                      <a:pt x="314" y="86"/>
                    </a:lnTo>
                    <a:lnTo>
                      <a:pt x="336" y="96"/>
                    </a:lnTo>
                    <a:lnTo>
                      <a:pt x="360" y="108"/>
                    </a:lnTo>
                    <a:lnTo>
                      <a:pt x="360" y="108"/>
                    </a:lnTo>
                    <a:lnTo>
                      <a:pt x="370" y="116"/>
                    </a:lnTo>
                    <a:lnTo>
                      <a:pt x="380" y="124"/>
                    </a:lnTo>
                    <a:lnTo>
                      <a:pt x="396" y="146"/>
                    </a:lnTo>
                    <a:lnTo>
                      <a:pt x="396" y="146"/>
                    </a:lnTo>
                    <a:lnTo>
                      <a:pt x="414" y="170"/>
                    </a:lnTo>
                    <a:lnTo>
                      <a:pt x="422" y="184"/>
                    </a:lnTo>
                    <a:lnTo>
                      <a:pt x="428" y="196"/>
                    </a:lnTo>
                    <a:lnTo>
                      <a:pt x="428" y="196"/>
                    </a:lnTo>
                    <a:lnTo>
                      <a:pt x="428" y="200"/>
                    </a:lnTo>
                    <a:lnTo>
                      <a:pt x="428" y="204"/>
                    </a:lnTo>
                    <a:lnTo>
                      <a:pt x="428" y="204"/>
                    </a:lnTo>
                    <a:lnTo>
                      <a:pt x="436" y="220"/>
                    </a:lnTo>
                    <a:lnTo>
                      <a:pt x="444" y="236"/>
                    </a:lnTo>
                    <a:lnTo>
                      <a:pt x="452" y="248"/>
                    </a:lnTo>
                    <a:lnTo>
                      <a:pt x="462" y="260"/>
                    </a:lnTo>
                    <a:lnTo>
                      <a:pt x="462" y="260"/>
                    </a:lnTo>
                    <a:lnTo>
                      <a:pt x="464" y="262"/>
                    </a:lnTo>
                    <a:lnTo>
                      <a:pt x="468" y="266"/>
                    </a:lnTo>
                    <a:lnTo>
                      <a:pt x="470" y="268"/>
                    </a:lnTo>
                    <a:lnTo>
                      <a:pt x="472" y="272"/>
                    </a:lnTo>
                    <a:lnTo>
                      <a:pt x="472" y="272"/>
                    </a:lnTo>
                    <a:lnTo>
                      <a:pt x="476" y="274"/>
                    </a:lnTo>
                    <a:lnTo>
                      <a:pt x="480" y="276"/>
                    </a:lnTo>
                    <a:lnTo>
                      <a:pt x="490" y="278"/>
                    </a:lnTo>
                    <a:lnTo>
                      <a:pt x="490" y="278"/>
                    </a:lnTo>
                    <a:lnTo>
                      <a:pt x="502" y="276"/>
                    </a:lnTo>
                    <a:lnTo>
                      <a:pt x="506" y="274"/>
                    </a:lnTo>
                    <a:lnTo>
                      <a:pt x="508" y="272"/>
                    </a:lnTo>
                    <a:lnTo>
                      <a:pt x="508" y="272"/>
                    </a:lnTo>
                    <a:lnTo>
                      <a:pt x="512" y="270"/>
                    </a:lnTo>
                    <a:lnTo>
                      <a:pt x="516" y="264"/>
                    </a:lnTo>
                    <a:lnTo>
                      <a:pt x="516" y="264"/>
                    </a:lnTo>
                    <a:lnTo>
                      <a:pt x="520" y="258"/>
                    </a:lnTo>
                    <a:lnTo>
                      <a:pt x="522" y="250"/>
                    </a:lnTo>
                    <a:lnTo>
                      <a:pt x="524" y="240"/>
                    </a:lnTo>
                    <a:lnTo>
                      <a:pt x="522" y="230"/>
                    </a:lnTo>
                    <a:lnTo>
                      <a:pt x="522" y="230"/>
                    </a:lnTo>
                    <a:lnTo>
                      <a:pt x="520" y="206"/>
                    </a:lnTo>
                    <a:lnTo>
                      <a:pt x="514" y="184"/>
                    </a:lnTo>
                    <a:lnTo>
                      <a:pt x="506" y="162"/>
                    </a:lnTo>
                    <a:lnTo>
                      <a:pt x="496" y="142"/>
                    </a:lnTo>
                    <a:lnTo>
                      <a:pt x="486" y="122"/>
                    </a:lnTo>
                    <a:lnTo>
                      <a:pt x="472" y="102"/>
                    </a:lnTo>
                    <a:lnTo>
                      <a:pt x="456" y="84"/>
                    </a:lnTo>
                    <a:lnTo>
                      <a:pt x="438" y="66"/>
                    </a:lnTo>
                    <a:lnTo>
                      <a:pt x="438" y="66"/>
                    </a:lnTo>
                    <a:lnTo>
                      <a:pt x="420" y="52"/>
                    </a:lnTo>
                    <a:lnTo>
                      <a:pt x="400" y="38"/>
                    </a:lnTo>
                    <a:lnTo>
                      <a:pt x="378" y="26"/>
                    </a:lnTo>
                    <a:lnTo>
                      <a:pt x="356" y="18"/>
                    </a:lnTo>
                    <a:lnTo>
                      <a:pt x="334" y="10"/>
                    </a:lnTo>
                    <a:lnTo>
                      <a:pt x="310" y="4"/>
                    </a:lnTo>
                    <a:lnTo>
                      <a:pt x="286" y="2"/>
                    </a:lnTo>
                    <a:lnTo>
                      <a:pt x="262" y="0"/>
                    </a:lnTo>
                    <a:close/>
                  </a:path>
                </a:pathLst>
              </a:custGeom>
              <a:solidFill>
                <a:srgbClr val="978F8A"/>
              </a:solidFill>
              <a:ln>
                <a:noFill/>
              </a:ln>
            </p:spPr>
            <p:txBody>
              <a:bodyPr vert="horz" wrap="square" lIns="91440" tIns="45720" rIns="91440" bIns="45720" numCol="1" anchor="t" anchorCtr="0" compatLnSpc="1"/>
              <a:lstStyle/>
              <a:p>
                <a:endParaRPr lang="zh-CN" altLang="en-US"/>
              </a:p>
            </p:txBody>
          </p:sp>
          <p:sp>
            <p:nvSpPr>
              <p:cNvPr id="894" name="Freeform 273"/>
              <p:cNvSpPr/>
              <p:nvPr/>
            </p:nvSpPr>
            <p:spPr bwMode="auto">
              <a:xfrm>
                <a:off x="2629" y="3277"/>
                <a:ext cx="522" cy="278"/>
              </a:xfrm>
              <a:custGeom>
                <a:avLst/>
                <a:gdLst>
                  <a:gd name="T0" fmla="*/ 34 w 522"/>
                  <a:gd name="T1" fmla="*/ 278 h 278"/>
                  <a:gd name="T2" fmla="*/ 16 w 522"/>
                  <a:gd name="T3" fmla="*/ 274 h 278"/>
                  <a:gd name="T4" fmla="*/ 14 w 522"/>
                  <a:gd name="T5" fmla="*/ 272 h 278"/>
                  <a:gd name="T6" fmla="*/ 4 w 522"/>
                  <a:gd name="T7" fmla="*/ 256 h 278"/>
                  <a:gd name="T8" fmla="*/ 0 w 522"/>
                  <a:gd name="T9" fmla="*/ 234 h 278"/>
                  <a:gd name="T10" fmla="*/ 4 w 522"/>
                  <a:gd name="T11" fmla="*/ 206 h 278"/>
                  <a:gd name="T12" fmla="*/ 22 w 522"/>
                  <a:gd name="T13" fmla="*/ 154 h 278"/>
                  <a:gd name="T14" fmla="*/ 34 w 522"/>
                  <a:gd name="T15" fmla="*/ 130 h 278"/>
                  <a:gd name="T16" fmla="*/ 56 w 522"/>
                  <a:gd name="T17" fmla="*/ 96 h 278"/>
                  <a:gd name="T18" fmla="*/ 84 w 522"/>
                  <a:gd name="T19" fmla="*/ 66 h 278"/>
                  <a:gd name="T20" fmla="*/ 116 w 522"/>
                  <a:gd name="T21" fmla="*/ 42 h 278"/>
                  <a:gd name="T22" fmla="*/ 152 w 522"/>
                  <a:gd name="T23" fmla="*/ 24 h 278"/>
                  <a:gd name="T24" fmla="*/ 176 w 522"/>
                  <a:gd name="T25" fmla="*/ 14 h 278"/>
                  <a:gd name="T26" fmla="*/ 234 w 522"/>
                  <a:gd name="T27" fmla="*/ 2 h 278"/>
                  <a:gd name="T28" fmla="*/ 262 w 522"/>
                  <a:gd name="T29" fmla="*/ 0 h 278"/>
                  <a:gd name="T30" fmla="*/ 310 w 522"/>
                  <a:gd name="T31" fmla="*/ 6 h 278"/>
                  <a:gd name="T32" fmla="*/ 356 w 522"/>
                  <a:gd name="T33" fmla="*/ 18 h 278"/>
                  <a:gd name="T34" fmla="*/ 400 w 522"/>
                  <a:gd name="T35" fmla="*/ 38 h 278"/>
                  <a:gd name="T36" fmla="*/ 438 w 522"/>
                  <a:gd name="T37" fmla="*/ 66 h 278"/>
                  <a:gd name="T38" fmla="*/ 454 w 522"/>
                  <a:gd name="T39" fmla="*/ 84 h 278"/>
                  <a:gd name="T40" fmla="*/ 484 w 522"/>
                  <a:gd name="T41" fmla="*/ 122 h 278"/>
                  <a:gd name="T42" fmla="*/ 506 w 522"/>
                  <a:gd name="T43" fmla="*/ 162 h 278"/>
                  <a:gd name="T44" fmla="*/ 518 w 522"/>
                  <a:gd name="T45" fmla="*/ 206 h 278"/>
                  <a:gd name="T46" fmla="*/ 522 w 522"/>
                  <a:gd name="T47" fmla="*/ 230 h 278"/>
                  <a:gd name="T48" fmla="*/ 522 w 522"/>
                  <a:gd name="T49" fmla="*/ 248 h 278"/>
                  <a:gd name="T50" fmla="*/ 516 w 522"/>
                  <a:gd name="T51" fmla="*/ 264 h 278"/>
                  <a:gd name="T52" fmla="*/ 512 w 522"/>
                  <a:gd name="T53" fmla="*/ 270 h 278"/>
                  <a:gd name="T54" fmla="*/ 508 w 522"/>
                  <a:gd name="T55" fmla="*/ 272 h 278"/>
                  <a:gd name="T56" fmla="*/ 502 w 522"/>
                  <a:gd name="T57" fmla="*/ 276 h 278"/>
                  <a:gd name="T58" fmla="*/ 490 w 522"/>
                  <a:gd name="T59" fmla="*/ 278 h 278"/>
                  <a:gd name="T60" fmla="*/ 474 w 522"/>
                  <a:gd name="T61" fmla="*/ 274 h 278"/>
                  <a:gd name="T62" fmla="*/ 472 w 522"/>
                  <a:gd name="T63" fmla="*/ 272 h 278"/>
                  <a:gd name="T64" fmla="*/ 468 w 522"/>
                  <a:gd name="T65" fmla="*/ 266 h 278"/>
                  <a:gd name="T66" fmla="*/ 462 w 522"/>
                  <a:gd name="T67" fmla="*/ 260 h 278"/>
                  <a:gd name="T68" fmla="*/ 444 w 522"/>
                  <a:gd name="T69" fmla="*/ 234 h 278"/>
                  <a:gd name="T70" fmla="*/ 428 w 522"/>
                  <a:gd name="T71" fmla="*/ 204 h 278"/>
                  <a:gd name="T72" fmla="*/ 428 w 522"/>
                  <a:gd name="T73" fmla="*/ 196 h 278"/>
                  <a:gd name="T74" fmla="*/ 422 w 522"/>
                  <a:gd name="T75" fmla="*/ 182 h 278"/>
                  <a:gd name="T76" fmla="*/ 396 w 522"/>
                  <a:gd name="T77" fmla="*/ 146 h 278"/>
                  <a:gd name="T78" fmla="*/ 380 w 522"/>
                  <a:gd name="T79" fmla="*/ 124 h 278"/>
                  <a:gd name="T80" fmla="*/ 360 w 522"/>
                  <a:gd name="T81" fmla="*/ 106 h 278"/>
                  <a:gd name="T82" fmla="*/ 336 w 522"/>
                  <a:gd name="T83" fmla="*/ 94 h 278"/>
                  <a:gd name="T84" fmla="*/ 288 w 522"/>
                  <a:gd name="T85" fmla="*/ 80 h 278"/>
                  <a:gd name="T86" fmla="*/ 262 w 522"/>
                  <a:gd name="T87" fmla="*/ 80 h 278"/>
                  <a:gd name="T88" fmla="*/ 226 w 522"/>
                  <a:gd name="T89" fmla="*/ 82 h 278"/>
                  <a:gd name="T90" fmla="*/ 192 w 522"/>
                  <a:gd name="T91" fmla="*/ 90 h 278"/>
                  <a:gd name="T92" fmla="*/ 178 w 522"/>
                  <a:gd name="T93" fmla="*/ 98 h 278"/>
                  <a:gd name="T94" fmla="*/ 152 w 522"/>
                  <a:gd name="T95" fmla="*/ 116 h 278"/>
                  <a:gd name="T96" fmla="*/ 130 w 522"/>
                  <a:gd name="T97" fmla="*/ 136 h 278"/>
                  <a:gd name="T98" fmla="*/ 108 w 522"/>
                  <a:gd name="T99" fmla="*/ 166 h 278"/>
                  <a:gd name="T100" fmla="*/ 96 w 522"/>
                  <a:gd name="T101" fmla="*/ 198 h 278"/>
                  <a:gd name="T102" fmla="*/ 92 w 522"/>
                  <a:gd name="T103" fmla="*/ 206 h 278"/>
                  <a:gd name="T104" fmla="*/ 86 w 522"/>
                  <a:gd name="T105" fmla="*/ 222 h 278"/>
                  <a:gd name="T106" fmla="*/ 62 w 522"/>
                  <a:gd name="T107" fmla="*/ 258 h 278"/>
                  <a:gd name="T108" fmla="*/ 60 w 522"/>
                  <a:gd name="T109" fmla="*/ 262 h 278"/>
                  <a:gd name="T110" fmla="*/ 52 w 522"/>
                  <a:gd name="T111" fmla="*/ 268 h 278"/>
                  <a:gd name="T112" fmla="*/ 50 w 522"/>
                  <a:gd name="T113" fmla="*/ 272 h 278"/>
                  <a:gd name="T114" fmla="*/ 44 w 522"/>
                  <a:gd name="T115" fmla="*/ 27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2" h="278">
                    <a:moveTo>
                      <a:pt x="34" y="278"/>
                    </a:moveTo>
                    <a:lnTo>
                      <a:pt x="34" y="278"/>
                    </a:lnTo>
                    <a:lnTo>
                      <a:pt x="22" y="276"/>
                    </a:lnTo>
                    <a:lnTo>
                      <a:pt x="16" y="274"/>
                    </a:lnTo>
                    <a:lnTo>
                      <a:pt x="14" y="272"/>
                    </a:lnTo>
                    <a:lnTo>
                      <a:pt x="14" y="272"/>
                    </a:lnTo>
                    <a:lnTo>
                      <a:pt x="8" y="264"/>
                    </a:lnTo>
                    <a:lnTo>
                      <a:pt x="4" y="256"/>
                    </a:lnTo>
                    <a:lnTo>
                      <a:pt x="2" y="246"/>
                    </a:lnTo>
                    <a:lnTo>
                      <a:pt x="0" y="234"/>
                    </a:lnTo>
                    <a:lnTo>
                      <a:pt x="0" y="234"/>
                    </a:lnTo>
                    <a:lnTo>
                      <a:pt x="4" y="206"/>
                    </a:lnTo>
                    <a:lnTo>
                      <a:pt x="12" y="180"/>
                    </a:lnTo>
                    <a:lnTo>
                      <a:pt x="22" y="154"/>
                    </a:lnTo>
                    <a:lnTo>
                      <a:pt x="34" y="130"/>
                    </a:lnTo>
                    <a:lnTo>
                      <a:pt x="34" y="130"/>
                    </a:lnTo>
                    <a:lnTo>
                      <a:pt x="44" y="112"/>
                    </a:lnTo>
                    <a:lnTo>
                      <a:pt x="56" y="96"/>
                    </a:lnTo>
                    <a:lnTo>
                      <a:pt x="70" y="80"/>
                    </a:lnTo>
                    <a:lnTo>
                      <a:pt x="84" y="66"/>
                    </a:lnTo>
                    <a:lnTo>
                      <a:pt x="100" y="52"/>
                    </a:lnTo>
                    <a:lnTo>
                      <a:pt x="116" y="42"/>
                    </a:lnTo>
                    <a:lnTo>
                      <a:pt x="134" y="32"/>
                    </a:lnTo>
                    <a:lnTo>
                      <a:pt x="152" y="24"/>
                    </a:lnTo>
                    <a:lnTo>
                      <a:pt x="152" y="24"/>
                    </a:lnTo>
                    <a:lnTo>
                      <a:pt x="176" y="14"/>
                    </a:lnTo>
                    <a:lnTo>
                      <a:pt x="204" y="8"/>
                    </a:lnTo>
                    <a:lnTo>
                      <a:pt x="234" y="2"/>
                    </a:lnTo>
                    <a:lnTo>
                      <a:pt x="262" y="0"/>
                    </a:lnTo>
                    <a:lnTo>
                      <a:pt x="262" y="0"/>
                    </a:lnTo>
                    <a:lnTo>
                      <a:pt x="286" y="2"/>
                    </a:lnTo>
                    <a:lnTo>
                      <a:pt x="310" y="6"/>
                    </a:lnTo>
                    <a:lnTo>
                      <a:pt x="334" y="10"/>
                    </a:lnTo>
                    <a:lnTo>
                      <a:pt x="356" y="18"/>
                    </a:lnTo>
                    <a:lnTo>
                      <a:pt x="378" y="28"/>
                    </a:lnTo>
                    <a:lnTo>
                      <a:pt x="400" y="38"/>
                    </a:lnTo>
                    <a:lnTo>
                      <a:pt x="418" y="52"/>
                    </a:lnTo>
                    <a:lnTo>
                      <a:pt x="438" y="66"/>
                    </a:lnTo>
                    <a:lnTo>
                      <a:pt x="438" y="66"/>
                    </a:lnTo>
                    <a:lnTo>
                      <a:pt x="454" y="84"/>
                    </a:lnTo>
                    <a:lnTo>
                      <a:pt x="470" y="102"/>
                    </a:lnTo>
                    <a:lnTo>
                      <a:pt x="484" y="122"/>
                    </a:lnTo>
                    <a:lnTo>
                      <a:pt x="496" y="142"/>
                    </a:lnTo>
                    <a:lnTo>
                      <a:pt x="506" y="162"/>
                    </a:lnTo>
                    <a:lnTo>
                      <a:pt x="514" y="184"/>
                    </a:lnTo>
                    <a:lnTo>
                      <a:pt x="518" y="206"/>
                    </a:lnTo>
                    <a:lnTo>
                      <a:pt x="522" y="230"/>
                    </a:lnTo>
                    <a:lnTo>
                      <a:pt x="522" y="230"/>
                    </a:lnTo>
                    <a:lnTo>
                      <a:pt x="522" y="240"/>
                    </a:lnTo>
                    <a:lnTo>
                      <a:pt x="522" y="248"/>
                    </a:lnTo>
                    <a:lnTo>
                      <a:pt x="520" y="256"/>
                    </a:lnTo>
                    <a:lnTo>
                      <a:pt x="516" y="264"/>
                    </a:lnTo>
                    <a:lnTo>
                      <a:pt x="516" y="264"/>
                    </a:lnTo>
                    <a:lnTo>
                      <a:pt x="512" y="270"/>
                    </a:lnTo>
                    <a:lnTo>
                      <a:pt x="508" y="272"/>
                    </a:lnTo>
                    <a:lnTo>
                      <a:pt x="508" y="272"/>
                    </a:lnTo>
                    <a:lnTo>
                      <a:pt x="506" y="274"/>
                    </a:lnTo>
                    <a:lnTo>
                      <a:pt x="502" y="276"/>
                    </a:lnTo>
                    <a:lnTo>
                      <a:pt x="490" y="278"/>
                    </a:lnTo>
                    <a:lnTo>
                      <a:pt x="490" y="278"/>
                    </a:lnTo>
                    <a:lnTo>
                      <a:pt x="480" y="276"/>
                    </a:lnTo>
                    <a:lnTo>
                      <a:pt x="474" y="274"/>
                    </a:lnTo>
                    <a:lnTo>
                      <a:pt x="472" y="272"/>
                    </a:lnTo>
                    <a:lnTo>
                      <a:pt x="472" y="272"/>
                    </a:lnTo>
                    <a:lnTo>
                      <a:pt x="470" y="268"/>
                    </a:lnTo>
                    <a:lnTo>
                      <a:pt x="468" y="266"/>
                    </a:lnTo>
                    <a:lnTo>
                      <a:pt x="464" y="262"/>
                    </a:lnTo>
                    <a:lnTo>
                      <a:pt x="462" y="260"/>
                    </a:lnTo>
                    <a:lnTo>
                      <a:pt x="462" y="260"/>
                    </a:lnTo>
                    <a:lnTo>
                      <a:pt x="444" y="234"/>
                    </a:lnTo>
                    <a:lnTo>
                      <a:pt x="428" y="204"/>
                    </a:lnTo>
                    <a:lnTo>
                      <a:pt x="428" y="204"/>
                    </a:lnTo>
                    <a:lnTo>
                      <a:pt x="428" y="200"/>
                    </a:lnTo>
                    <a:lnTo>
                      <a:pt x="428" y="196"/>
                    </a:lnTo>
                    <a:lnTo>
                      <a:pt x="428" y="196"/>
                    </a:lnTo>
                    <a:lnTo>
                      <a:pt x="422" y="182"/>
                    </a:lnTo>
                    <a:lnTo>
                      <a:pt x="414" y="170"/>
                    </a:lnTo>
                    <a:lnTo>
                      <a:pt x="396" y="146"/>
                    </a:lnTo>
                    <a:lnTo>
                      <a:pt x="396" y="146"/>
                    </a:lnTo>
                    <a:lnTo>
                      <a:pt x="380" y="124"/>
                    </a:lnTo>
                    <a:lnTo>
                      <a:pt x="370" y="114"/>
                    </a:lnTo>
                    <a:lnTo>
                      <a:pt x="360" y="106"/>
                    </a:lnTo>
                    <a:lnTo>
                      <a:pt x="360" y="106"/>
                    </a:lnTo>
                    <a:lnTo>
                      <a:pt x="336" y="94"/>
                    </a:lnTo>
                    <a:lnTo>
                      <a:pt x="314" y="86"/>
                    </a:lnTo>
                    <a:lnTo>
                      <a:pt x="288" y="80"/>
                    </a:lnTo>
                    <a:lnTo>
                      <a:pt x="262" y="80"/>
                    </a:lnTo>
                    <a:lnTo>
                      <a:pt x="262" y="80"/>
                    </a:lnTo>
                    <a:lnTo>
                      <a:pt x="244" y="80"/>
                    </a:lnTo>
                    <a:lnTo>
                      <a:pt x="226" y="82"/>
                    </a:lnTo>
                    <a:lnTo>
                      <a:pt x="210" y="84"/>
                    </a:lnTo>
                    <a:lnTo>
                      <a:pt x="192" y="90"/>
                    </a:lnTo>
                    <a:lnTo>
                      <a:pt x="192" y="90"/>
                    </a:lnTo>
                    <a:lnTo>
                      <a:pt x="178" y="98"/>
                    </a:lnTo>
                    <a:lnTo>
                      <a:pt x="178" y="98"/>
                    </a:lnTo>
                    <a:lnTo>
                      <a:pt x="152" y="116"/>
                    </a:lnTo>
                    <a:lnTo>
                      <a:pt x="130" y="136"/>
                    </a:lnTo>
                    <a:lnTo>
                      <a:pt x="130" y="136"/>
                    </a:lnTo>
                    <a:lnTo>
                      <a:pt x="116" y="152"/>
                    </a:lnTo>
                    <a:lnTo>
                      <a:pt x="108" y="166"/>
                    </a:lnTo>
                    <a:lnTo>
                      <a:pt x="100" y="182"/>
                    </a:lnTo>
                    <a:lnTo>
                      <a:pt x="96" y="198"/>
                    </a:lnTo>
                    <a:lnTo>
                      <a:pt x="96" y="198"/>
                    </a:lnTo>
                    <a:lnTo>
                      <a:pt x="92" y="206"/>
                    </a:lnTo>
                    <a:lnTo>
                      <a:pt x="92" y="206"/>
                    </a:lnTo>
                    <a:lnTo>
                      <a:pt x="86" y="222"/>
                    </a:lnTo>
                    <a:lnTo>
                      <a:pt x="78" y="236"/>
                    </a:lnTo>
                    <a:lnTo>
                      <a:pt x="62" y="258"/>
                    </a:lnTo>
                    <a:lnTo>
                      <a:pt x="62" y="258"/>
                    </a:lnTo>
                    <a:lnTo>
                      <a:pt x="60" y="262"/>
                    </a:lnTo>
                    <a:lnTo>
                      <a:pt x="56" y="264"/>
                    </a:lnTo>
                    <a:lnTo>
                      <a:pt x="52" y="268"/>
                    </a:lnTo>
                    <a:lnTo>
                      <a:pt x="50" y="272"/>
                    </a:lnTo>
                    <a:lnTo>
                      <a:pt x="50" y="272"/>
                    </a:lnTo>
                    <a:lnTo>
                      <a:pt x="48" y="274"/>
                    </a:lnTo>
                    <a:lnTo>
                      <a:pt x="44" y="276"/>
                    </a:lnTo>
                    <a:lnTo>
                      <a:pt x="34" y="278"/>
                    </a:lnTo>
                  </a:path>
                </a:pathLst>
              </a:custGeom>
              <a:noFill/>
              <a:ln>
                <a:noFill/>
              </a:ln>
            </p:spPr>
            <p:txBody>
              <a:bodyPr vert="horz" wrap="square" lIns="91440" tIns="45720" rIns="91440" bIns="45720" numCol="1" anchor="t" anchorCtr="0" compatLnSpc="1"/>
              <a:lstStyle/>
              <a:p>
                <a:endParaRPr lang="zh-CN" altLang="en-US"/>
              </a:p>
            </p:txBody>
          </p:sp>
          <p:sp>
            <p:nvSpPr>
              <p:cNvPr id="895" name="Freeform 274"/>
              <p:cNvSpPr/>
              <p:nvPr/>
            </p:nvSpPr>
            <p:spPr bwMode="auto">
              <a:xfrm>
                <a:off x="2629" y="3277"/>
                <a:ext cx="524" cy="278"/>
              </a:xfrm>
              <a:custGeom>
                <a:avLst/>
                <a:gdLst>
                  <a:gd name="T0" fmla="*/ 262 w 524"/>
                  <a:gd name="T1" fmla="*/ 0 h 278"/>
                  <a:gd name="T2" fmla="*/ 204 w 524"/>
                  <a:gd name="T3" fmla="*/ 6 h 278"/>
                  <a:gd name="T4" fmla="*/ 150 w 524"/>
                  <a:gd name="T5" fmla="*/ 24 h 278"/>
                  <a:gd name="T6" fmla="*/ 132 w 524"/>
                  <a:gd name="T7" fmla="*/ 32 h 278"/>
                  <a:gd name="T8" fmla="*/ 100 w 524"/>
                  <a:gd name="T9" fmla="*/ 52 h 278"/>
                  <a:gd name="T10" fmla="*/ 70 w 524"/>
                  <a:gd name="T11" fmla="*/ 80 h 278"/>
                  <a:gd name="T12" fmla="*/ 44 w 524"/>
                  <a:gd name="T13" fmla="*/ 112 h 278"/>
                  <a:gd name="T14" fmla="*/ 32 w 524"/>
                  <a:gd name="T15" fmla="*/ 130 h 278"/>
                  <a:gd name="T16" fmla="*/ 12 w 524"/>
                  <a:gd name="T17" fmla="*/ 180 h 278"/>
                  <a:gd name="T18" fmla="*/ 0 w 524"/>
                  <a:gd name="T19" fmla="*/ 234 h 278"/>
                  <a:gd name="T20" fmla="*/ 0 w 524"/>
                  <a:gd name="T21" fmla="*/ 246 h 278"/>
                  <a:gd name="T22" fmla="*/ 8 w 524"/>
                  <a:gd name="T23" fmla="*/ 266 h 278"/>
                  <a:gd name="T24" fmla="*/ 14 w 524"/>
                  <a:gd name="T25" fmla="*/ 272 h 278"/>
                  <a:gd name="T26" fmla="*/ 22 w 524"/>
                  <a:gd name="T27" fmla="*/ 276 h 278"/>
                  <a:gd name="T28" fmla="*/ 34 w 524"/>
                  <a:gd name="T29" fmla="*/ 278 h 278"/>
                  <a:gd name="T30" fmla="*/ 48 w 524"/>
                  <a:gd name="T31" fmla="*/ 274 h 278"/>
                  <a:gd name="T32" fmla="*/ 50 w 524"/>
                  <a:gd name="T33" fmla="*/ 272 h 278"/>
                  <a:gd name="T34" fmla="*/ 56 w 524"/>
                  <a:gd name="T35" fmla="*/ 266 h 278"/>
                  <a:gd name="T36" fmla="*/ 62 w 524"/>
                  <a:gd name="T37" fmla="*/ 260 h 278"/>
                  <a:gd name="T38" fmla="*/ 70 w 524"/>
                  <a:gd name="T39" fmla="*/ 248 h 278"/>
                  <a:gd name="T40" fmla="*/ 88 w 524"/>
                  <a:gd name="T41" fmla="*/ 222 h 278"/>
                  <a:gd name="T42" fmla="*/ 92 w 524"/>
                  <a:gd name="T43" fmla="*/ 206 h 278"/>
                  <a:gd name="T44" fmla="*/ 96 w 524"/>
                  <a:gd name="T45" fmla="*/ 200 h 278"/>
                  <a:gd name="T46" fmla="*/ 108 w 524"/>
                  <a:gd name="T47" fmla="*/ 168 h 278"/>
                  <a:gd name="T48" fmla="*/ 130 w 524"/>
                  <a:gd name="T49" fmla="*/ 138 h 278"/>
                  <a:gd name="T50" fmla="*/ 152 w 524"/>
                  <a:gd name="T51" fmla="*/ 116 h 278"/>
                  <a:gd name="T52" fmla="*/ 178 w 524"/>
                  <a:gd name="T53" fmla="*/ 98 h 278"/>
                  <a:gd name="T54" fmla="*/ 192 w 524"/>
                  <a:gd name="T55" fmla="*/ 90 h 278"/>
                  <a:gd name="T56" fmla="*/ 226 w 524"/>
                  <a:gd name="T57" fmla="*/ 82 h 278"/>
                  <a:gd name="T58" fmla="*/ 262 w 524"/>
                  <a:gd name="T59" fmla="*/ 80 h 278"/>
                  <a:gd name="T60" fmla="*/ 288 w 524"/>
                  <a:gd name="T61" fmla="*/ 82 h 278"/>
                  <a:gd name="T62" fmla="*/ 336 w 524"/>
                  <a:gd name="T63" fmla="*/ 96 h 278"/>
                  <a:gd name="T64" fmla="*/ 360 w 524"/>
                  <a:gd name="T65" fmla="*/ 108 h 278"/>
                  <a:gd name="T66" fmla="*/ 380 w 524"/>
                  <a:gd name="T67" fmla="*/ 124 h 278"/>
                  <a:gd name="T68" fmla="*/ 396 w 524"/>
                  <a:gd name="T69" fmla="*/ 146 h 278"/>
                  <a:gd name="T70" fmla="*/ 422 w 524"/>
                  <a:gd name="T71" fmla="*/ 184 h 278"/>
                  <a:gd name="T72" fmla="*/ 428 w 524"/>
                  <a:gd name="T73" fmla="*/ 196 h 278"/>
                  <a:gd name="T74" fmla="*/ 428 w 524"/>
                  <a:gd name="T75" fmla="*/ 204 h 278"/>
                  <a:gd name="T76" fmla="*/ 436 w 524"/>
                  <a:gd name="T77" fmla="*/ 220 h 278"/>
                  <a:gd name="T78" fmla="*/ 452 w 524"/>
                  <a:gd name="T79" fmla="*/ 248 h 278"/>
                  <a:gd name="T80" fmla="*/ 462 w 524"/>
                  <a:gd name="T81" fmla="*/ 260 h 278"/>
                  <a:gd name="T82" fmla="*/ 468 w 524"/>
                  <a:gd name="T83" fmla="*/ 266 h 278"/>
                  <a:gd name="T84" fmla="*/ 472 w 524"/>
                  <a:gd name="T85" fmla="*/ 272 h 278"/>
                  <a:gd name="T86" fmla="*/ 476 w 524"/>
                  <a:gd name="T87" fmla="*/ 274 h 278"/>
                  <a:gd name="T88" fmla="*/ 490 w 524"/>
                  <a:gd name="T89" fmla="*/ 278 h 278"/>
                  <a:gd name="T90" fmla="*/ 502 w 524"/>
                  <a:gd name="T91" fmla="*/ 276 h 278"/>
                  <a:gd name="T92" fmla="*/ 508 w 524"/>
                  <a:gd name="T93" fmla="*/ 272 h 278"/>
                  <a:gd name="T94" fmla="*/ 512 w 524"/>
                  <a:gd name="T95" fmla="*/ 270 h 278"/>
                  <a:gd name="T96" fmla="*/ 516 w 524"/>
                  <a:gd name="T97" fmla="*/ 264 h 278"/>
                  <a:gd name="T98" fmla="*/ 522 w 524"/>
                  <a:gd name="T99" fmla="*/ 250 h 278"/>
                  <a:gd name="T100" fmla="*/ 522 w 524"/>
                  <a:gd name="T101" fmla="*/ 230 h 278"/>
                  <a:gd name="T102" fmla="*/ 520 w 524"/>
                  <a:gd name="T103" fmla="*/ 206 h 278"/>
                  <a:gd name="T104" fmla="*/ 506 w 524"/>
                  <a:gd name="T105" fmla="*/ 162 h 278"/>
                  <a:gd name="T106" fmla="*/ 486 w 524"/>
                  <a:gd name="T107" fmla="*/ 122 h 278"/>
                  <a:gd name="T108" fmla="*/ 456 w 524"/>
                  <a:gd name="T109" fmla="*/ 84 h 278"/>
                  <a:gd name="T110" fmla="*/ 438 w 524"/>
                  <a:gd name="T111" fmla="*/ 66 h 278"/>
                  <a:gd name="T112" fmla="*/ 400 w 524"/>
                  <a:gd name="T113" fmla="*/ 38 h 278"/>
                  <a:gd name="T114" fmla="*/ 356 w 524"/>
                  <a:gd name="T115" fmla="*/ 18 h 278"/>
                  <a:gd name="T116" fmla="*/ 310 w 524"/>
                  <a:gd name="T117" fmla="*/ 4 h 278"/>
                  <a:gd name="T118" fmla="*/ 262 w 524"/>
                  <a:gd name="T119"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4" h="278">
                    <a:moveTo>
                      <a:pt x="262" y="0"/>
                    </a:moveTo>
                    <a:lnTo>
                      <a:pt x="262" y="0"/>
                    </a:lnTo>
                    <a:lnTo>
                      <a:pt x="234" y="2"/>
                    </a:lnTo>
                    <a:lnTo>
                      <a:pt x="204" y="6"/>
                    </a:lnTo>
                    <a:lnTo>
                      <a:pt x="176" y="14"/>
                    </a:lnTo>
                    <a:lnTo>
                      <a:pt x="150" y="24"/>
                    </a:lnTo>
                    <a:lnTo>
                      <a:pt x="150" y="24"/>
                    </a:lnTo>
                    <a:lnTo>
                      <a:pt x="132" y="32"/>
                    </a:lnTo>
                    <a:lnTo>
                      <a:pt x="116" y="40"/>
                    </a:lnTo>
                    <a:lnTo>
                      <a:pt x="100" y="52"/>
                    </a:lnTo>
                    <a:lnTo>
                      <a:pt x="84" y="64"/>
                    </a:lnTo>
                    <a:lnTo>
                      <a:pt x="70" y="80"/>
                    </a:lnTo>
                    <a:lnTo>
                      <a:pt x="56" y="94"/>
                    </a:lnTo>
                    <a:lnTo>
                      <a:pt x="44" y="112"/>
                    </a:lnTo>
                    <a:lnTo>
                      <a:pt x="32" y="130"/>
                    </a:lnTo>
                    <a:lnTo>
                      <a:pt x="32" y="130"/>
                    </a:lnTo>
                    <a:lnTo>
                      <a:pt x="20" y="154"/>
                    </a:lnTo>
                    <a:lnTo>
                      <a:pt x="12" y="180"/>
                    </a:lnTo>
                    <a:lnTo>
                      <a:pt x="4" y="206"/>
                    </a:lnTo>
                    <a:lnTo>
                      <a:pt x="0" y="234"/>
                    </a:lnTo>
                    <a:lnTo>
                      <a:pt x="0" y="234"/>
                    </a:lnTo>
                    <a:lnTo>
                      <a:pt x="0" y="246"/>
                    </a:lnTo>
                    <a:lnTo>
                      <a:pt x="4" y="256"/>
                    </a:lnTo>
                    <a:lnTo>
                      <a:pt x="8" y="266"/>
                    </a:lnTo>
                    <a:lnTo>
                      <a:pt x="14" y="272"/>
                    </a:lnTo>
                    <a:lnTo>
                      <a:pt x="14" y="272"/>
                    </a:lnTo>
                    <a:lnTo>
                      <a:pt x="16" y="274"/>
                    </a:lnTo>
                    <a:lnTo>
                      <a:pt x="22" y="276"/>
                    </a:lnTo>
                    <a:lnTo>
                      <a:pt x="34" y="278"/>
                    </a:lnTo>
                    <a:lnTo>
                      <a:pt x="34" y="278"/>
                    </a:lnTo>
                    <a:lnTo>
                      <a:pt x="44" y="276"/>
                    </a:lnTo>
                    <a:lnTo>
                      <a:pt x="48" y="274"/>
                    </a:lnTo>
                    <a:lnTo>
                      <a:pt x="50" y="272"/>
                    </a:lnTo>
                    <a:lnTo>
                      <a:pt x="50" y="272"/>
                    </a:lnTo>
                    <a:lnTo>
                      <a:pt x="52" y="268"/>
                    </a:lnTo>
                    <a:lnTo>
                      <a:pt x="56" y="266"/>
                    </a:lnTo>
                    <a:lnTo>
                      <a:pt x="60" y="262"/>
                    </a:lnTo>
                    <a:lnTo>
                      <a:pt x="62" y="260"/>
                    </a:lnTo>
                    <a:lnTo>
                      <a:pt x="62" y="260"/>
                    </a:lnTo>
                    <a:lnTo>
                      <a:pt x="70" y="248"/>
                    </a:lnTo>
                    <a:lnTo>
                      <a:pt x="80" y="236"/>
                    </a:lnTo>
                    <a:lnTo>
                      <a:pt x="88" y="222"/>
                    </a:lnTo>
                    <a:lnTo>
                      <a:pt x="92" y="206"/>
                    </a:lnTo>
                    <a:lnTo>
                      <a:pt x="92" y="206"/>
                    </a:lnTo>
                    <a:lnTo>
                      <a:pt x="96" y="200"/>
                    </a:lnTo>
                    <a:lnTo>
                      <a:pt x="96" y="200"/>
                    </a:lnTo>
                    <a:lnTo>
                      <a:pt x="100" y="184"/>
                    </a:lnTo>
                    <a:lnTo>
                      <a:pt x="108" y="168"/>
                    </a:lnTo>
                    <a:lnTo>
                      <a:pt x="118" y="152"/>
                    </a:lnTo>
                    <a:lnTo>
                      <a:pt x="130" y="138"/>
                    </a:lnTo>
                    <a:lnTo>
                      <a:pt x="130" y="138"/>
                    </a:lnTo>
                    <a:lnTo>
                      <a:pt x="152" y="116"/>
                    </a:lnTo>
                    <a:lnTo>
                      <a:pt x="178" y="98"/>
                    </a:lnTo>
                    <a:lnTo>
                      <a:pt x="178" y="98"/>
                    </a:lnTo>
                    <a:lnTo>
                      <a:pt x="192" y="90"/>
                    </a:lnTo>
                    <a:lnTo>
                      <a:pt x="192" y="90"/>
                    </a:lnTo>
                    <a:lnTo>
                      <a:pt x="210" y="84"/>
                    </a:lnTo>
                    <a:lnTo>
                      <a:pt x="226" y="82"/>
                    </a:lnTo>
                    <a:lnTo>
                      <a:pt x="244" y="80"/>
                    </a:lnTo>
                    <a:lnTo>
                      <a:pt x="262" y="80"/>
                    </a:lnTo>
                    <a:lnTo>
                      <a:pt x="262" y="80"/>
                    </a:lnTo>
                    <a:lnTo>
                      <a:pt x="288" y="82"/>
                    </a:lnTo>
                    <a:lnTo>
                      <a:pt x="314" y="86"/>
                    </a:lnTo>
                    <a:lnTo>
                      <a:pt x="336" y="96"/>
                    </a:lnTo>
                    <a:lnTo>
                      <a:pt x="360" y="108"/>
                    </a:lnTo>
                    <a:lnTo>
                      <a:pt x="360" y="108"/>
                    </a:lnTo>
                    <a:lnTo>
                      <a:pt x="370" y="116"/>
                    </a:lnTo>
                    <a:lnTo>
                      <a:pt x="380" y="124"/>
                    </a:lnTo>
                    <a:lnTo>
                      <a:pt x="396" y="146"/>
                    </a:lnTo>
                    <a:lnTo>
                      <a:pt x="396" y="146"/>
                    </a:lnTo>
                    <a:lnTo>
                      <a:pt x="414" y="170"/>
                    </a:lnTo>
                    <a:lnTo>
                      <a:pt x="422" y="184"/>
                    </a:lnTo>
                    <a:lnTo>
                      <a:pt x="428" y="196"/>
                    </a:lnTo>
                    <a:lnTo>
                      <a:pt x="428" y="196"/>
                    </a:lnTo>
                    <a:lnTo>
                      <a:pt x="428" y="200"/>
                    </a:lnTo>
                    <a:lnTo>
                      <a:pt x="428" y="204"/>
                    </a:lnTo>
                    <a:lnTo>
                      <a:pt x="428" y="204"/>
                    </a:lnTo>
                    <a:lnTo>
                      <a:pt x="436" y="220"/>
                    </a:lnTo>
                    <a:lnTo>
                      <a:pt x="444" y="236"/>
                    </a:lnTo>
                    <a:lnTo>
                      <a:pt x="452" y="248"/>
                    </a:lnTo>
                    <a:lnTo>
                      <a:pt x="462" y="260"/>
                    </a:lnTo>
                    <a:lnTo>
                      <a:pt x="462" y="260"/>
                    </a:lnTo>
                    <a:lnTo>
                      <a:pt x="464" y="262"/>
                    </a:lnTo>
                    <a:lnTo>
                      <a:pt x="468" y="266"/>
                    </a:lnTo>
                    <a:lnTo>
                      <a:pt x="470" y="268"/>
                    </a:lnTo>
                    <a:lnTo>
                      <a:pt x="472" y="272"/>
                    </a:lnTo>
                    <a:lnTo>
                      <a:pt x="472" y="272"/>
                    </a:lnTo>
                    <a:lnTo>
                      <a:pt x="476" y="274"/>
                    </a:lnTo>
                    <a:lnTo>
                      <a:pt x="480" y="276"/>
                    </a:lnTo>
                    <a:lnTo>
                      <a:pt x="490" y="278"/>
                    </a:lnTo>
                    <a:lnTo>
                      <a:pt x="490" y="278"/>
                    </a:lnTo>
                    <a:lnTo>
                      <a:pt x="502" y="276"/>
                    </a:lnTo>
                    <a:lnTo>
                      <a:pt x="506" y="274"/>
                    </a:lnTo>
                    <a:lnTo>
                      <a:pt x="508" y="272"/>
                    </a:lnTo>
                    <a:lnTo>
                      <a:pt x="508" y="272"/>
                    </a:lnTo>
                    <a:lnTo>
                      <a:pt x="512" y="270"/>
                    </a:lnTo>
                    <a:lnTo>
                      <a:pt x="516" y="264"/>
                    </a:lnTo>
                    <a:lnTo>
                      <a:pt x="516" y="264"/>
                    </a:lnTo>
                    <a:lnTo>
                      <a:pt x="520" y="258"/>
                    </a:lnTo>
                    <a:lnTo>
                      <a:pt x="522" y="250"/>
                    </a:lnTo>
                    <a:lnTo>
                      <a:pt x="524" y="240"/>
                    </a:lnTo>
                    <a:lnTo>
                      <a:pt x="522" y="230"/>
                    </a:lnTo>
                    <a:lnTo>
                      <a:pt x="522" y="230"/>
                    </a:lnTo>
                    <a:lnTo>
                      <a:pt x="520" y="206"/>
                    </a:lnTo>
                    <a:lnTo>
                      <a:pt x="514" y="184"/>
                    </a:lnTo>
                    <a:lnTo>
                      <a:pt x="506" y="162"/>
                    </a:lnTo>
                    <a:lnTo>
                      <a:pt x="496" y="142"/>
                    </a:lnTo>
                    <a:lnTo>
                      <a:pt x="486" y="122"/>
                    </a:lnTo>
                    <a:lnTo>
                      <a:pt x="472" y="102"/>
                    </a:lnTo>
                    <a:lnTo>
                      <a:pt x="456" y="84"/>
                    </a:lnTo>
                    <a:lnTo>
                      <a:pt x="438" y="66"/>
                    </a:lnTo>
                    <a:lnTo>
                      <a:pt x="438" y="66"/>
                    </a:lnTo>
                    <a:lnTo>
                      <a:pt x="420" y="52"/>
                    </a:lnTo>
                    <a:lnTo>
                      <a:pt x="400" y="38"/>
                    </a:lnTo>
                    <a:lnTo>
                      <a:pt x="378" y="26"/>
                    </a:lnTo>
                    <a:lnTo>
                      <a:pt x="356" y="18"/>
                    </a:lnTo>
                    <a:lnTo>
                      <a:pt x="334" y="10"/>
                    </a:lnTo>
                    <a:lnTo>
                      <a:pt x="310" y="4"/>
                    </a:lnTo>
                    <a:lnTo>
                      <a:pt x="286" y="2"/>
                    </a:lnTo>
                    <a:lnTo>
                      <a:pt x="262" y="0"/>
                    </a:lnTo>
                  </a:path>
                </a:pathLst>
              </a:custGeom>
              <a:noFill/>
              <a:ln>
                <a:noFill/>
              </a:ln>
            </p:spPr>
            <p:txBody>
              <a:bodyPr vert="horz" wrap="square" lIns="91440" tIns="45720" rIns="91440" bIns="45720" numCol="1" anchor="t" anchorCtr="0" compatLnSpc="1"/>
              <a:lstStyle/>
              <a:p>
                <a:endParaRPr lang="zh-CN" altLang="en-US"/>
              </a:p>
            </p:txBody>
          </p:sp>
          <p:sp>
            <p:nvSpPr>
              <p:cNvPr id="896" name="Freeform 275"/>
              <p:cNvSpPr>
                <a:spLocks noEditPoints="1"/>
              </p:cNvSpPr>
              <p:nvPr/>
            </p:nvSpPr>
            <p:spPr bwMode="auto">
              <a:xfrm>
                <a:off x="2629" y="3277"/>
                <a:ext cx="522" cy="278"/>
              </a:xfrm>
              <a:custGeom>
                <a:avLst/>
                <a:gdLst>
                  <a:gd name="T0" fmla="*/ 16 w 522"/>
                  <a:gd name="T1" fmla="*/ 272 h 278"/>
                  <a:gd name="T2" fmla="*/ 4 w 522"/>
                  <a:gd name="T3" fmla="*/ 256 h 278"/>
                  <a:gd name="T4" fmla="*/ 6 w 522"/>
                  <a:gd name="T5" fmla="*/ 206 h 278"/>
                  <a:gd name="T6" fmla="*/ 34 w 522"/>
                  <a:gd name="T7" fmla="*/ 130 h 278"/>
                  <a:gd name="T8" fmla="*/ 84 w 522"/>
                  <a:gd name="T9" fmla="*/ 66 h 278"/>
                  <a:gd name="T10" fmla="*/ 152 w 522"/>
                  <a:gd name="T11" fmla="*/ 24 h 278"/>
                  <a:gd name="T12" fmla="*/ 234 w 522"/>
                  <a:gd name="T13" fmla="*/ 2 h 278"/>
                  <a:gd name="T14" fmla="*/ 310 w 522"/>
                  <a:gd name="T15" fmla="*/ 6 h 278"/>
                  <a:gd name="T16" fmla="*/ 398 w 522"/>
                  <a:gd name="T17" fmla="*/ 40 h 278"/>
                  <a:gd name="T18" fmla="*/ 454 w 522"/>
                  <a:gd name="T19" fmla="*/ 84 h 278"/>
                  <a:gd name="T20" fmla="*/ 504 w 522"/>
                  <a:gd name="T21" fmla="*/ 162 h 278"/>
                  <a:gd name="T22" fmla="*/ 522 w 522"/>
                  <a:gd name="T23" fmla="*/ 230 h 278"/>
                  <a:gd name="T24" fmla="*/ 516 w 522"/>
                  <a:gd name="T25" fmla="*/ 262 h 278"/>
                  <a:gd name="T26" fmla="*/ 508 w 522"/>
                  <a:gd name="T27" fmla="*/ 270 h 278"/>
                  <a:gd name="T28" fmla="*/ 490 w 522"/>
                  <a:gd name="T29" fmla="*/ 278 h 278"/>
                  <a:gd name="T30" fmla="*/ 472 w 522"/>
                  <a:gd name="T31" fmla="*/ 270 h 278"/>
                  <a:gd name="T32" fmla="*/ 462 w 522"/>
                  <a:gd name="T33" fmla="*/ 258 h 278"/>
                  <a:gd name="T34" fmla="*/ 428 w 522"/>
                  <a:gd name="T35" fmla="*/ 202 h 278"/>
                  <a:gd name="T36" fmla="*/ 422 w 522"/>
                  <a:gd name="T37" fmla="*/ 182 h 278"/>
                  <a:gd name="T38" fmla="*/ 380 w 522"/>
                  <a:gd name="T39" fmla="*/ 124 h 278"/>
                  <a:gd name="T40" fmla="*/ 336 w 522"/>
                  <a:gd name="T41" fmla="*/ 94 h 278"/>
                  <a:gd name="T42" fmla="*/ 262 w 522"/>
                  <a:gd name="T43" fmla="*/ 78 h 278"/>
                  <a:gd name="T44" fmla="*/ 192 w 522"/>
                  <a:gd name="T45" fmla="*/ 88 h 278"/>
                  <a:gd name="T46" fmla="*/ 152 w 522"/>
                  <a:gd name="T47" fmla="*/ 116 h 278"/>
                  <a:gd name="T48" fmla="*/ 108 w 522"/>
                  <a:gd name="T49" fmla="*/ 166 h 278"/>
                  <a:gd name="T50" fmla="*/ 92 w 522"/>
                  <a:gd name="T51" fmla="*/ 204 h 278"/>
                  <a:gd name="T52" fmla="*/ 62 w 522"/>
                  <a:gd name="T53" fmla="*/ 258 h 278"/>
                  <a:gd name="T54" fmla="*/ 52 w 522"/>
                  <a:gd name="T55" fmla="*/ 268 h 278"/>
                  <a:gd name="T56" fmla="*/ 44 w 522"/>
                  <a:gd name="T57" fmla="*/ 276 h 278"/>
                  <a:gd name="T58" fmla="*/ 234 w 522"/>
                  <a:gd name="T59" fmla="*/ 2 h 278"/>
                  <a:gd name="T60" fmla="*/ 152 w 522"/>
                  <a:gd name="T61" fmla="*/ 24 h 278"/>
                  <a:gd name="T62" fmla="*/ 84 w 522"/>
                  <a:gd name="T63" fmla="*/ 66 h 278"/>
                  <a:gd name="T64" fmla="*/ 34 w 522"/>
                  <a:gd name="T65" fmla="*/ 130 h 278"/>
                  <a:gd name="T66" fmla="*/ 4 w 522"/>
                  <a:gd name="T67" fmla="*/ 206 h 278"/>
                  <a:gd name="T68" fmla="*/ 4 w 522"/>
                  <a:gd name="T69" fmla="*/ 256 h 278"/>
                  <a:gd name="T70" fmla="*/ 16 w 522"/>
                  <a:gd name="T71" fmla="*/ 274 h 278"/>
                  <a:gd name="T72" fmla="*/ 44 w 522"/>
                  <a:gd name="T73" fmla="*/ 276 h 278"/>
                  <a:gd name="T74" fmla="*/ 52 w 522"/>
                  <a:gd name="T75" fmla="*/ 268 h 278"/>
                  <a:gd name="T76" fmla="*/ 62 w 522"/>
                  <a:gd name="T77" fmla="*/ 258 h 278"/>
                  <a:gd name="T78" fmla="*/ 92 w 522"/>
                  <a:gd name="T79" fmla="*/ 206 h 278"/>
                  <a:gd name="T80" fmla="*/ 108 w 522"/>
                  <a:gd name="T81" fmla="*/ 166 h 278"/>
                  <a:gd name="T82" fmla="*/ 152 w 522"/>
                  <a:gd name="T83" fmla="*/ 116 h 278"/>
                  <a:gd name="T84" fmla="*/ 192 w 522"/>
                  <a:gd name="T85" fmla="*/ 90 h 278"/>
                  <a:gd name="T86" fmla="*/ 262 w 522"/>
                  <a:gd name="T87" fmla="*/ 80 h 278"/>
                  <a:gd name="T88" fmla="*/ 336 w 522"/>
                  <a:gd name="T89" fmla="*/ 94 h 278"/>
                  <a:gd name="T90" fmla="*/ 380 w 522"/>
                  <a:gd name="T91" fmla="*/ 124 h 278"/>
                  <a:gd name="T92" fmla="*/ 422 w 522"/>
                  <a:gd name="T93" fmla="*/ 182 h 278"/>
                  <a:gd name="T94" fmla="*/ 428 w 522"/>
                  <a:gd name="T95" fmla="*/ 204 h 278"/>
                  <a:gd name="T96" fmla="*/ 462 w 522"/>
                  <a:gd name="T97" fmla="*/ 260 h 278"/>
                  <a:gd name="T98" fmla="*/ 472 w 522"/>
                  <a:gd name="T99" fmla="*/ 272 h 278"/>
                  <a:gd name="T100" fmla="*/ 490 w 522"/>
                  <a:gd name="T101" fmla="*/ 278 h 278"/>
                  <a:gd name="T102" fmla="*/ 508 w 522"/>
                  <a:gd name="T103" fmla="*/ 272 h 278"/>
                  <a:gd name="T104" fmla="*/ 516 w 522"/>
                  <a:gd name="T105" fmla="*/ 264 h 278"/>
                  <a:gd name="T106" fmla="*/ 522 w 522"/>
                  <a:gd name="T107" fmla="*/ 230 h 278"/>
                  <a:gd name="T108" fmla="*/ 506 w 522"/>
                  <a:gd name="T109" fmla="*/ 162 h 278"/>
                  <a:gd name="T110" fmla="*/ 454 w 522"/>
                  <a:gd name="T111" fmla="*/ 84 h 278"/>
                  <a:gd name="T112" fmla="*/ 400 w 522"/>
                  <a:gd name="T113" fmla="*/ 38 h 278"/>
                  <a:gd name="T114" fmla="*/ 310 w 522"/>
                  <a:gd name="T115" fmla="*/ 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2" h="278">
                    <a:moveTo>
                      <a:pt x="36" y="278"/>
                    </a:moveTo>
                    <a:lnTo>
                      <a:pt x="36" y="278"/>
                    </a:lnTo>
                    <a:lnTo>
                      <a:pt x="22" y="276"/>
                    </a:lnTo>
                    <a:lnTo>
                      <a:pt x="16" y="272"/>
                    </a:lnTo>
                    <a:lnTo>
                      <a:pt x="14" y="270"/>
                    </a:lnTo>
                    <a:lnTo>
                      <a:pt x="14" y="270"/>
                    </a:lnTo>
                    <a:lnTo>
                      <a:pt x="8" y="264"/>
                    </a:lnTo>
                    <a:lnTo>
                      <a:pt x="4" y="256"/>
                    </a:lnTo>
                    <a:lnTo>
                      <a:pt x="2" y="246"/>
                    </a:lnTo>
                    <a:lnTo>
                      <a:pt x="2" y="232"/>
                    </a:lnTo>
                    <a:lnTo>
                      <a:pt x="2" y="232"/>
                    </a:lnTo>
                    <a:lnTo>
                      <a:pt x="6" y="206"/>
                    </a:lnTo>
                    <a:lnTo>
                      <a:pt x="12" y="180"/>
                    </a:lnTo>
                    <a:lnTo>
                      <a:pt x="22" y="154"/>
                    </a:lnTo>
                    <a:lnTo>
                      <a:pt x="34" y="130"/>
                    </a:lnTo>
                    <a:lnTo>
                      <a:pt x="34" y="130"/>
                    </a:lnTo>
                    <a:lnTo>
                      <a:pt x="44" y="112"/>
                    </a:lnTo>
                    <a:lnTo>
                      <a:pt x="56" y="96"/>
                    </a:lnTo>
                    <a:lnTo>
                      <a:pt x="70" y="80"/>
                    </a:lnTo>
                    <a:lnTo>
                      <a:pt x="84" y="66"/>
                    </a:lnTo>
                    <a:lnTo>
                      <a:pt x="100" y="54"/>
                    </a:lnTo>
                    <a:lnTo>
                      <a:pt x="116" y="42"/>
                    </a:lnTo>
                    <a:lnTo>
                      <a:pt x="134" y="32"/>
                    </a:lnTo>
                    <a:lnTo>
                      <a:pt x="152" y="24"/>
                    </a:lnTo>
                    <a:lnTo>
                      <a:pt x="152" y="24"/>
                    </a:lnTo>
                    <a:lnTo>
                      <a:pt x="176" y="16"/>
                    </a:lnTo>
                    <a:lnTo>
                      <a:pt x="204" y="8"/>
                    </a:lnTo>
                    <a:lnTo>
                      <a:pt x="234" y="2"/>
                    </a:lnTo>
                    <a:lnTo>
                      <a:pt x="262" y="2"/>
                    </a:lnTo>
                    <a:lnTo>
                      <a:pt x="262" y="2"/>
                    </a:lnTo>
                    <a:lnTo>
                      <a:pt x="286" y="2"/>
                    </a:lnTo>
                    <a:lnTo>
                      <a:pt x="310" y="6"/>
                    </a:lnTo>
                    <a:lnTo>
                      <a:pt x="334" y="12"/>
                    </a:lnTo>
                    <a:lnTo>
                      <a:pt x="356" y="18"/>
                    </a:lnTo>
                    <a:lnTo>
                      <a:pt x="378" y="28"/>
                    </a:lnTo>
                    <a:lnTo>
                      <a:pt x="398" y="40"/>
                    </a:lnTo>
                    <a:lnTo>
                      <a:pt x="418" y="52"/>
                    </a:lnTo>
                    <a:lnTo>
                      <a:pt x="436" y="66"/>
                    </a:lnTo>
                    <a:lnTo>
                      <a:pt x="436" y="66"/>
                    </a:lnTo>
                    <a:lnTo>
                      <a:pt x="454" y="84"/>
                    </a:lnTo>
                    <a:lnTo>
                      <a:pt x="470" y="102"/>
                    </a:lnTo>
                    <a:lnTo>
                      <a:pt x="484" y="122"/>
                    </a:lnTo>
                    <a:lnTo>
                      <a:pt x="496" y="142"/>
                    </a:lnTo>
                    <a:lnTo>
                      <a:pt x="504" y="162"/>
                    </a:lnTo>
                    <a:lnTo>
                      <a:pt x="512" y="184"/>
                    </a:lnTo>
                    <a:lnTo>
                      <a:pt x="518" y="206"/>
                    </a:lnTo>
                    <a:lnTo>
                      <a:pt x="522" y="230"/>
                    </a:lnTo>
                    <a:lnTo>
                      <a:pt x="522" y="230"/>
                    </a:lnTo>
                    <a:lnTo>
                      <a:pt x="522" y="240"/>
                    </a:lnTo>
                    <a:lnTo>
                      <a:pt x="520" y="248"/>
                    </a:lnTo>
                    <a:lnTo>
                      <a:pt x="518" y="256"/>
                    </a:lnTo>
                    <a:lnTo>
                      <a:pt x="516" y="262"/>
                    </a:lnTo>
                    <a:lnTo>
                      <a:pt x="516" y="262"/>
                    </a:lnTo>
                    <a:lnTo>
                      <a:pt x="512" y="270"/>
                    </a:lnTo>
                    <a:lnTo>
                      <a:pt x="508" y="270"/>
                    </a:lnTo>
                    <a:lnTo>
                      <a:pt x="508" y="270"/>
                    </a:lnTo>
                    <a:lnTo>
                      <a:pt x="506" y="272"/>
                    </a:lnTo>
                    <a:lnTo>
                      <a:pt x="502" y="276"/>
                    </a:lnTo>
                    <a:lnTo>
                      <a:pt x="490" y="278"/>
                    </a:lnTo>
                    <a:lnTo>
                      <a:pt x="490" y="278"/>
                    </a:lnTo>
                    <a:lnTo>
                      <a:pt x="480" y="276"/>
                    </a:lnTo>
                    <a:lnTo>
                      <a:pt x="474" y="272"/>
                    </a:lnTo>
                    <a:lnTo>
                      <a:pt x="472" y="270"/>
                    </a:lnTo>
                    <a:lnTo>
                      <a:pt x="472" y="270"/>
                    </a:lnTo>
                    <a:lnTo>
                      <a:pt x="470" y="268"/>
                    </a:lnTo>
                    <a:lnTo>
                      <a:pt x="468" y="264"/>
                    </a:lnTo>
                    <a:lnTo>
                      <a:pt x="464" y="262"/>
                    </a:lnTo>
                    <a:lnTo>
                      <a:pt x="462" y="258"/>
                    </a:lnTo>
                    <a:lnTo>
                      <a:pt x="462" y="258"/>
                    </a:lnTo>
                    <a:lnTo>
                      <a:pt x="444" y="234"/>
                    </a:lnTo>
                    <a:lnTo>
                      <a:pt x="428" y="202"/>
                    </a:lnTo>
                    <a:lnTo>
                      <a:pt x="428" y="202"/>
                    </a:lnTo>
                    <a:lnTo>
                      <a:pt x="428" y="198"/>
                    </a:lnTo>
                    <a:lnTo>
                      <a:pt x="428" y="194"/>
                    </a:lnTo>
                    <a:lnTo>
                      <a:pt x="428" y="194"/>
                    </a:lnTo>
                    <a:lnTo>
                      <a:pt x="422" y="182"/>
                    </a:lnTo>
                    <a:lnTo>
                      <a:pt x="414" y="168"/>
                    </a:lnTo>
                    <a:lnTo>
                      <a:pt x="396" y="144"/>
                    </a:lnTo>
                    <a:lnTo>
                      <a:pt x="396" y="144"/>
                    </a:lnTo>
                    <a:lnTo>
                      <a:pt x="380" y="124"/>
                    </a:lnTo>
                    <a:lnTo>
                      <a:pt x="370" y="114"/>
                    </a:lnTo>
                    <a:lnTo>
                      <a:pt x="360" y="106"/>
                    </a:lnTo>
                    <a:lnTo>
                      <a:pt x="360" y="106"/>
                    </a:lnTo>
                    <a:lnTo>
                      <a:pt x="336" y="94"/>
                    </a:lnTo>
                    <a:lnTo>
                      <a:pt x="314" y="86"/>
                    </a:lnTo>
                    <a:lnTo>
                      <a:pt x="288" y="80"/>
                    </a:lnTo>
                    <a:lnTo>
                      <a:pt x="262" y="78"/>
                    </a:lnTo>
                    <a:lnTo>
                      <a:pt x="262" y="78"/>
                    </a:lnTo>
                    <a:lnTo>
                      <a:pt x="244" y="80"/>
                    </a:lnTo>
                    <a:lnTo>
                      <a:pt x="226" y="80"/>
                    </a:lnTo>
                    <a:lnTo>
                      <a:pt x="210" y="84"/>
                    </a:lnTo>
                    <a:lnTo>
                      <a:pt x="192" y="88"/>
                    </a:lnTo>
                    <a:lnTo>
                      <a:pt x="192" y="88"/>
                    </a:lnTo>
                    <a:lnTo>
                      <a:pt x="178" y="96"/>
                    </a:lnTo>
                    <a:lnTo>
                      <a:pt x="178" y="96"/>
                    </a:lnTo>
                    <a:lnTo>
                      <a:pt x="152" y="116"/>
                    </a:lnTo>
                    <a:lnTo>
                      <a:pt x="130" y="136"/>
                    </a:lnTo>
                    <a:lnTo>
                      <a:pt x="130" y="136"/>
                    </a:lnTo>
                    <a:lnTo>
                      <a:pt x="116" y="150"/>
                    </a:lnTo>
                    <a:lnTo>
                      <a:pt x="108" y="166"/>
                    </a:lnTo>
                    <a:lnTo>
                      <a:pt x="100" y="182"/>
                    </a:lnTo>
                    <a:lnTo>
                      <a:pt x="94" y="198"/>
                    </a:lnTo>
                    <a:lnTo>
                      <a:pt x="94" y="198"/>
                    </a:lnTo>
                    <a:lnTo>
                      <a:pt x="92" y="204"/>
                    </a:lnTo>
                    <a:lnTo>
                      <a:pt x="92" y="204"/>
                    </a:lnTo>
                    <a:lnTo>
                      <a:pt x="86" y="220"/>
                    </a:lnTo>
                    <a:lnTo>
                      <a:pt x="78" y="234"/>
                    </a:lnTo>
                    <a:lnTo>
                      <a:pt x="62" y="258"/>
                    </a:lnTo>
                    <a:lnTo>
                      <a:pt x="62" y="258"/>
                    </a:lnTo>
                    <a:lnTo>
                      <a:pt x="60" y="262"/>
                    </a:lnTo>
                    <a:lnTo>
                      <a:pt x="56" y="264"/>
                    </a:lnTo>
                    <a:lnTo>
                      <a:pt x="52" y="268"/>
                    </a:lnTo>
                    <a:lnTo>
                      <a:pt x="50" y="270"/>
                    </a:lnTo>
                    <a:lnTo>
                      <a:pt x="50" y="270"/>
                    </a:lnTo>
                    <a:lnTo>
                      <a:pt x="48" y="272"/>
                    </a:lnTo>
                    <a:lnTo>
                      <a:pt x="44" y="276"/>
                    </a:lnTo>
                    <a:lnTo>
                      <a:pt x="36" y="278"/>
                    </a:lnTo>
                    <a:close/>
                    <a:moveTo>
                      <a:pt x="262" y="0"/>
                    </a:moveTo>
                    <a:lnTo>
                      <a:pt x="262" y="0"/>
                    </a:lnTo>
                    <a:lnTo>
                      <a:pt x="234" y="2"/>
                    </a:lnTo>
                    <a:lnTo>
                      <a:pt x="204" y="8"/>
                    </a:lnTo>
                    <a:lnTo>
                      <a:pt x="176" y="14"/>
                    </a:lnTo>
                    <a:lnTo>
                      <a:pt x="152" y="24"/>
                    </a:lnTo>
                    <a:lnTo>
                      <a:pt x="152" y="24"/>
                    </a:lnTo>
                    <a:lnTo>
                      <a:pt x="134" y="32"/>
                    </a:lnTo>
                    <a:lnTo>
                      <a:pt x="116" y="42"/>
                    </a:lnTo>
                    <a:lnTo>
                      <a:pt x="100" y="52"/>
                    </a:lnTo>
                    <a:lnTo>
                      <a:pt x="84" y="66"/>
                    </a:lnTo>
                    <a:lnTo>
                      <a:pt x="70" y="80"/>
                    </a:lnTo>
                    <a:lnTo>
                      <a:pt x="56" y="96"/>
                    </a:lnTo>
                    <a:lnTo>
                      <a:pt x="44" y="112"/>
                    </a:lnTo>
                    <a:lnTo>
                      <a:pt x="34" y="130"/>
                    </a:lnTo>
                    <a:lnTo>
                      <a:pt x="34" y="130"/>
                    </a:lnTo>
                    <a:lnTo>
                      <a:pt x="22" y="154"/>
                    </a:lnTo>
                    <a:lnTo>
                      <a:pt x="12" y="180"/>
                    </a:lnTo>
                    <a:lnTo>
                      <a:pt x="4" y="206"/>
                    </a:lnTo>
                    <a:lnTo>
                      <a:pt x="0" y="234"/>
                    </a:lnTo>
                    <a:lnTo>
                      <a:pt x="0" y="234"/>
                    </a:lnTo>
                    <a:lnTo>
                      <a:pt x="2" y="246"/>
                    </a:lnTo>
                    <a:lnTo>
                      <a:pt x="4" y="256"/>
                    </a:lnTo>
                    <a:lnTo>
                      <a:pt x="8" y="264"/>
                    </a:lnTo>
                    <a:lnTo>
                      <a:pt x="14" y="272"/>
                    </a:lnTo>
                    <a:lnTo>
                      <a:pt x="14" y="272"/>
                    </a:lnTo>
                    <a:lnTo>
                      <a:pt x="16" y="274"/>
                    </a:lnTo>
                    <a:lnTo>
                      <a:pt x="22" y="276"/>
                    </a:lnTo>
                    <a:lnTo>
                      <a:pt x="34" y="278"/>
                    </a:lnTo>
                    <a:lnTo>
                      <a:pt x="34" y="278"/>
                    </a:lnTo>
                    <a:lnTo>
                      <a:pt x="44" y="276"/>
                    </a:lnTo>
                    <a:lnTo>
                      <a:pt x="48" y="274"/>
                    </a:lnTo>
                    <a:lnTo>
                      <a:pt x="50" y="272"/>
                    </a:lnTo>
                    <a:lnTo>
                      <a:pt x="50" y="272"/>
                    </a:lnTo>
                    <a:lnTo>
                      <a:pt x="52" y="268"/>
                    </a:lnTo>
                    <a:lnTo>
                      <a:pt x="56" y="264"/>
                    </a:lnTo>
                    <a:lnTo>
                      <a:pt x="60" y="262"/>
                    </a:lnTo>
                    <a:lnTo>
                      <a:pt x="62" y="258"/>
                    </a:lnTo>
                    <a:lnTo>
                      <a:pt x="62" y="258"/>
                    </a:lnTo>
                    <a:lnTo>
                      <a:pt x="78" y="236"/>
                    </a:lnTo>
                    <a:lnTo>
                      <a:pt x="86" y="222"/>
                    </a:lnTo>
                    <a:lnTo>
                      <a:pt x="92" y="206"/>
                    </a:lnTo>
                    <a:lnTo>
                      <a:pt x="92" y="206"/>
                    </a:lnTo>
                    <a:lnTo>
                      <a:pt x="96" y="198"/>
                    </a:lnTo>
                    <a:lnTo>
                      <a:pt x="96" y="198"/>
                    </a:lnTo>
                    <a:lnTo>
                      <a:pt x="100" y="182"/>
                    </a:lnTo>
                    <a:lnTo>
                      <a:pt x="108" y="166"/>
                    </a:lnTo>
                    <a:lnTo>
                      <a:pt x="116" y="152"/>
                    </a:lnTo>
                    <a:lnTo>
                      <a:pt x="130" y="136"/>
                    </a:lnTo>
                    <a:lnTo>
                      <a:pt x="130" y="136"/>
                    </a:lnTo>
                    <a:lnTo>
                      <a:pt x="152" y="116"/>
                    </a:lnTo>
                    <a:lnTo>
                      <a:pt x="178" y="98"/>
                    </a:lnTo>
                    <a:lnTo>
                      <a:pt x="178" y="98"/>
                    </a:lnTo>
                    <a:lnTo>
                      <a:pt x="192" y="90"/>
                    </a:lnTo>
                    <a:lnTo>
                      <a:pt x="192" y="90"/>
                    </a:lnTo>
                    <a:lnTo>
                      <a:pt x="210" y="84"/>
                    </a:lnTo>
                    <a:lnTo>
                      <a:pt x="226" y="82"/>
                    </a:lnTo>
                    <a:lnTo>
                      <a:pt x="244" y="80"/>
                    </a:lnTo>
                    <a:lnTo>
                      <a:pt x="262" y="80"/>
                    </a:lnTo>
                    <a:lnTo>
                      <a:pt x="262" y="80"/>
                    </a:lnTo>
                    <a:lnTo>
                      <a:pt x="288" y="80"/>
                    </a:lnTo>
                    <a:lnTo>
                      <a:pt x="314" y="86"/>
                    </a:lnTo>
                    <a:lnTo>
                      <a:pt x="336" y="94"/>
                    </a:lnTo>
                    <a:lnTo>
                      <a:pt x="360" y="106"/>
                    </a:lnTo>
                    <a:lnTo>
                      <a:pt x="360" y="106"/>
                    </a:lnTo>
                    <a:lnTo>
                      <a:pt x="370" y="114"/>
                    </a:lnTo>
                    <a:lnTo>
                      <a:pt x="380" y="124"/>
                    </a:lnTo>
                    <a:lnTo>
                      <a:pt x="396" y="146"/>
                    </a:lnTo>
                    <a:lnTo>
                      <a:pt x="396" y="146"/>
                    </a:lnTo>
                    <a:lnTo>
                      <a:pt x="414" y="170"/>
                    </a:lnTo>
                    <a:lnTo>
                      <a:pt x="422" y="182"/>
                    </a:lnTo>
                    <a:lnTo>
                      <a:pt x="428" y="196"/>
                    </a:lnTo>
                    <a:lnTo>
                      <a:pt x="428" y="196"/>
                    </a:lnTo>
                    <a:lnTo>
                      <a:pt x="428" y="200"/>
                    </a:lnTo>
                    <a:lnTo>
                      <a:pt x="428" y="204"/>
                    </a:lnTo>
                    <a:lnTo>
                      <a:pt x="428" y="204"/>
                    </a:lnTo>
                    <a:lnTo>
                      <a:pt x="444" y="234"/>
                    </a:lnTo>
                    <a:lnTo>
                      <a:pt x="462" y="260"/>
                    </a:lnTo>
                    <a:lnTo>
                      <a:pt x="462" y="260"/>
                    </a:lnTo>
                    <a:lnTo>
                      <a:pt x="464" y="262"/>
                    </a:lnTo>
                    <a:lnTo>
                      <a:pt x="468" y="266"/>
                    </a:lnTo>
                    <a:lnTo>
                      <a:pt x="470" y="268"/>
                    </a:lnTo>
                    <a:lnTo>
                      <a:pt x="472" y="272"/>
                    </a:lnTo>
                    <a:lnTo>
                      <a:pt x="472" y="272"/>
                    </a:lnTo>
                    <a:lnTo>
                      <a:pt x="474" y="274"/>
                    </a:lnTo>
                    <a:lnTo>
                      <a:pt x="480" y="276"/>
                    </a:lnTo>
                    <a:lnTo>
                      <a:pt x="490" y="278"/>
                    </a:lnTo>
                    <a:lnTo>
                      <a:pt x="490" y="278"/>
                    </a:lnTo>
                    <a:lnTo>
                      <a:pt x="502" y="276"/>
                    </a:lnTo>
                    <a:lnTo>
                      <a:pt x="506" y="274"/>
                    </a:lnTo>
                    <a:lnTo>
                      <a:pt x="508" y="272"/>
                    </a:lnTo>
                    <a:lnTo>
                      <a:pt x="508" y="272"/>
                    </a:lnTo>
                    <a:lnTo>
                      <a:pt x="512" y="270"/>
                    </a:lnTo>
                    <a:lnTo>
                      <a:pt x="516" y="264"/>
                    </a:lnTo>
                    <a:lnTo>
                      <a:pt x="516" y="264"/>
                    </a:lnTo>
                    <a:lnTo>
                      <a:pt x="520" y="256"/>
                    </a:lnTo>
                    <a:lnTo>
                      <a:pt x="522" y="248"/>
                    </a:lnTo>
                    <a:lnTo>
                      <a:pt x="522" y="240"/>
                    </a:lnTo>
                    <a:lnTo>
                      <a:pt x="522" y="230"/>
                    </a:lnTo>
                    <a:lnTo>
                      <a:pt x="522" y="230"/>
                    </a:lnTo>
                    <a:lnTo>
                      <a:pt x="518" y="206"/>
                    </a:lnTo>
                    <a:lnTo>
                      <a:pt x="514" y="184"/>
                    </a:lnTo>
                    <a:lnTo>
                      <a:pt x="506" y="162"/>
                    </a:lnTo>
                    <a:lnTo>
                      <a:pt x="496" y="142"/>
                    </a:lnTo>
                    <a:lnTo>
                      <a:pt x="484" y="122"/>
                    </a:lnTo>
                    <a:lnTo>
                      <a:pt x="470" y="102"/>
                    </a:lnTo>
                    <a:lnTo>
                      <a:pt x="454" y="84"/>
                    </a:lnTo>
                    <a:lnTo>
                      <a:pt x="438" y="66"/>
                    </a:lnTo>
                    <a:lnTo>
                      <a:pt x="438" y="66"/>
                    </a:lnTo>
                    <a:lnTo>
                      <a:pt x="418" y="52"/>
                    </a:lnTo>
                    <a:lnTo>
                      <a:pt x="400" y="38"/>
                    </a:lnTo>
                    <a:lnTo>
                      <a:pt x="378" y="28"/>
                    </a:lnTo>
                    <a:lnTo>
                      <a:pt x="356" y="18"/>
                    </a:lnTo>
                    <a:lnTo>
                      <a:pt x="334" y="10"/>
                    </a:lnTo>
                    <a:lnTo>
                      <a:pt x="310" y="6"/>
                    </a:lnTo>
                    <a:lnTo>
                      <a:pt x="286" y="2"/>
                    </a:lnTo>
                    <a:lnTo>
                      <a:pt x="262" y="0"/>
                    </a:lnTo>
                    <a:close/>
                  </a:path>
                </a:pathLst>
              </a:custGeom>
              <a:solidFill>
                <a:srgbClr val="948C87"/>
              </a:solidFill>
              <a:ln>
                <a:noFill/>
              </a:ln>
            </p:spPr>
            <p:txBody>
              <a:bodyPr vert="horz" wrap="square" lIns="91440" tIns="45720" rIns="91440" bIns="45720" numCol="1" anchor="t" anchorCtr="0" compatLnSpc="1"/>
              <a:lstStyle/>
              <a:p>
                <a:endParaRPr lang="zh-CN" altLang="en-US"/>
              </a:p>
            </p:txBody>
          </p:sp>
          <p:sp>
            <p:nvSpPr>
              <p:cNvPr id="897" name="Freeform 276"/>
              <p:cNvSpPr/>
              <p:nvPr/>
            </p:nvSpPr>
            <p:spPr bwMode="auto">
              <a:xfrm>
                <a:off x="2631" y="3279"/>
                <a:ext cx="520" cy="276"/>
              </a:xfrm>
              <a:custGeom>
                <a:avLst/>
                <a:gdLst>
                  <a:gd name="T0" fmla="*/ 34 w 520"/>
                  <a:gd name="T1" fmla="*/ 276 h 276"/>
                  <a:gd name="T2" fmla="*/ 14 w 520"/>
                  <a:gd name="T3" fmla="*/ 270 h 276"/>
                  <a:gd name="T4" fmla="*/ 12 w 520"/>
                  <a:gd name="T5" fmla="*/ 268 h 276"/>
                  <a:gd name="T6" fmla="*/ 2 w 520"/>
                  <a:gd name="T7" fmla="*/ 254 h 276"/>
                  <a:gd name="T8" fmla="*/ 0 w 520"/>
                  <a:gd name="T9" fmla="*/ 230 h 276"/>
                  <a:gd name="T10" fmla="*/ 4 w 520"/>
                  <a:gd name="T11" fmla="*/ 204 h 276"/>
                  <a:gd name="T12" fmla="*/ 20 w 520"/>
                  <a:gd name="T13" fmla="*/ 152 h 276"/>
                  <a:gd name="T14" fmla="*/ 32 w 520"/>
                  <a:gd name="T15" fmla="*/ 128 h 276"/>
                  <a:gd name="T16" fmla="*/ 54 w 520"/>
                  <a:gd name="T17" fmla="*/ 94 h 276"/>
                  <a:gd name="T18" fmla="*/ 82 w 520"/>
                  <a:gd name="T19" fmla="*/ 64 h 276"/>
                  <a:gd name="T20" fmla="*/ 114 w 520"/>
                  <a:gd name="T21" fmla="*/ 40 h 276"/>
                  <a:gd name="T22" fmla="*/ 150 w 520"/>
                  <a:gd name="T23" fmla="*/ 22 h 276"/>
                  <a:gd name="T24" fmla="*/ 174 w 520"/>
                  <a:gd name="T25" fmla="*/ 14 h 276"/>
                  <a:gd name="T26" fmla="*/ 232 w 520"/>
                  <a:gd name="T27" fmla="*/ 0 h 276"/>
                  <a:gd name="T28" fmla="*/ 260 w 520"/>
                  <a:gd name="T29" fmla="*/ 0 h 276"/>
                  <a:gd name="T30" fmla="*/ 308 w 520"/>
                  <a:gd name="T31" fmla="*/ 4 h 276"/>
                  <a:gd name="T32" fmla="*/ 354 w 520"/>
                  <a:gd name="T33" fmla="*/ 16 h 276"/>
                  <a:gd name="T34" fmla="*/ 396 w 520"/>
                  <a:gd name="T35" fmla="*/ 38 h 276"/>
                  <a:gd name="T36" fmla="*/ 434 w 520"/>
                  <a:gd name="T37" fmla="*/ 64 h 276"/>
                  <a:gd name="T38" fmla="*/ 452 w 520"/>
                  <a:gd name="T39" fmla="*/ 82 h 276"/>
                  <a:gd name="T40" fmla="*/ 482 w 520"/>
                  <a:gd name="T41" fmla="*/ 120 h 276"/>
                  <a:gd name="T42" fmla="*/ 502 w 520"/>
                  <a:gd name="T43" fmla="*/ 160 h 276"/>
                  <a:gd name="T44" fmla="*/ 516 w 520"/>
                  <a:gd name="T45" fmla="*/ 204 h 276"/>
                  <a:gd name="T46" fmla="*/ 520 w 520"/>
                  <a:gd name="T47" fmla="*/ 228 h 276"/>
                  <a:gd name="T48" fmla="*/ 518 w 520"/>
                  <a:gd name="T49" fmla="*/ 246 h 276"/>
                  <a:gd name="T50" fmla="*/ 514 w 520"/>
                  <a:gd name="T51" fmla="*/ 260 h 276"/>
                  <a:gd name="T52" fmla="*/ 510 w 520"/>
                  <a:gd name="T53" fmla="*/ 268 h 276"/>
                  <a:gd name="T54" fmla="*/ 506 w 520"/>
                  <a:gd name="T55" fmla="*/ 268 h 276"/>
                  <a:gd name="T56" fmla="*/ 500 w 520"/>
                  <a:gd name="T57" fmla="*/ 274 h 276"/>
                  <a:gd name="T58" fmla="*/ 488 w 520"/>
                  <a:gd name="T59" fmla="*/ 276 h 276"/>
                  <a:gd name="T60" fmla="*/ 472 w 520"/>
                  <a:gd name="T61" fmla="*/ 270 h 276"/>
                  <a:gd name="T62" fmla="*/ 470 w 520"/>
                  <a:gd name="T63" fmla="*/ 268 h 276"/>
                  <a:gd name="T64" fmla="*/ 466 w 520"/>
                  <a:gd name="T65" fmla="*/ 262 h 276"/>
                  <a:gd name="T66" fmla="*/ 460 w 520"/>
                  <a:gd name="T67" fmla="*/ 256 h 276"/>
                  <a:gd name="T68" fmla="*/ 442 w 520"/>
                  <a:gd name="T69" fmla="*/ 232 h 276"/>
                  <a:gd name="T70" fmla="*/ 426 w 520"/>
                  <a:gd name="T71" fmla="*/ 200 h 276"/>
                  <a:gd name="T72" fmla="*/ 426 w 520"/>
                  <a:gd name="T73" fmla="*/ 192 h 276"/>
                  <a:gd name="T74" fmla="*/ 420 w 520"/>
                  <a:gd name="T75" fmla="*/ 180 h 276"/>
                  <a:gd name="T76" fmla="*/ 394 w 520"/>
                  <a:gd name="T77" fmla="*/ 142 h 276"/>
                  <a:gd name="T78" fmla="*/ 378 w 520"/>
                  <a:gd name="T79" fmla="*/ 122 h 276"/>
                  <a:gd name="T80" fmla="*/ 358 w 520"/>
                  <a:gd name="T81" fmla="*/ 104 h 276"/>
                  <a:gd name="T82" fmla="*/ 334 w 520"/>
                  <a:gd name="T83" fmla="*/ 92 h 276"/>
                  <a:gd name="T84" fmla="*/ 286 w 520"/>
                  <a:gd name="T85" fmla="*/ 78 h 276"/>
                  <a:gd name="T86" fmla="*/ 260 w 520"/>
                  <a:gd name="T87" fmla="*/ 76 h 276"/>
                  <a:gd name="T88" fmla="*/ 224 w 520"/>
                  <a:gd name="T89" fmla="*/ 78 h 276"/>
                  <a:gd name="T90" fmla="*/ 190 w 520"/>
                  <a:gd name="T91" fmla="*/ 86 h 276"/>
                  <a:gd name="T92" fmla="*/ 176 w 520"/>
                  <a:gd name="T93" fmla="*/ 94 h 276"/>
                  <a:gd name="T94" fmla="*/ 150 w 520"/>
                  <a:gd name="T95" fmla="*/ 114 h 276"/>
                  <a:gd name="T96" fmla="*/ 128 w 520"/>
                  <a:gd name="T97" fmla="*/ 134 h 276"/>
                  <a:gd name="T98" fmla="*/ 106 w 520"/>
                  <a:gd name="T99" fmla="*/ 164 h 276"/>
                  <a:gd name="T100" fmla="*/ 92 w 520"/>
                  <a:gd name="T101" fmla="*/ 196 h 276"/>
                  <a:gd name="T102" fmla="*/ 90 w 520"/>
                  <a:gd name="T103" fmla="*/ 202 h 276"/>
                  <a:gd name="T104" fmla="*/ 84 w 520"/>
                  <a:gd name="T105" fmla="*/ 218 h 276"/>
                  <a:gd name="T106" fmla="*/ 60 w 520"/>
                  <a:gd name="T107" fmla="*/ 256 h 276"/>
                  <a:gd name="T108" fmla="*/ 58 w 520"/>
                  <a:gd name="T109" fmla="*/ 260 h 276"/>
                  <a:gd name="T110" fmla="*/ 50 w 520"/>
                  <a:gd name="T111" fmla="*/ 266 h 276"/>
                  <a:gd name="T112" fmla="*/ 48 w 520"/>
                  <a:gd name="T113" fmla="*/ 268 h 276"/>
                  <a:gd name="T114" fmla="*/ 42 w 520"/>
                  <a:gd name="T115" fmla="*/ 274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0" h="276">
                    <a:moveTo>
                      <a:pt x="34" y="276"/>
                    </a:moveTo>
                    <a:lnTo>
                      <a:pt x="34" y="276"/>
                    </a:lnTo>
                    <a:lnTo>
                      <a:pt x="20" y="274"/>
                    </a:lnTo>
                    <a:lnTo>
                      <a:pt x="14" y="270"/>
                    </a:lnTo>
                    <a:lnTo>
                      <a:pt x="12" y="268"/>
                    </a:lnTo>
                    <a:lnTo>
                      <a:pt x="12" y="268"/>
                    </a:lnTo>
                    <a:lnTo>
                      <a:pt x="6" y="262"/>
                    </a:lnTo>
                    <a:lnTo>
                      <a:pt x="2" y="254"/>
                    </a:lnTo>
                    <a:lnTo>
                      <a:pt x="0" y="244"/>
                    </a:lnTo>
                    <a:lnTo>
                      <a:pt x="0" y="230"/>
                    </a:lnTo>
                    <a:lnTo>
                      <a:pt x="0" y="230"/>
                    </a:lnTo>
                    <a:lnTo>
                      <a:pt x="4" y="204"/>
                    </a:lnTo>
                    <a:lnTo>
                      <a:pt x="10" y="178"/>
                    </a:lnTo>
                    <a:lnTo>
                      <a:pt x="20" y="152"/>
                    </a:lnTo>
                    <a:lnTo>
                      <a:pt x="32" y="128"/>
                    </a:lnTo>
                    <a:lnTo>
                      <a:pt x="32" y="128"/>
                    </a:lnTo>
                    <a:lnTo>
                      <a:pt x="42" y="110"/>
                    </a:lnTo>
                    <a:lnTo>
                      <a:pt x="54" y="94"/>
                    </a:lnTo>
                    <a:lnTo>
                      <a:pt x="68" y="78"/>
                    </a:lnTo>
                    <a:lnTo>
                      <a:pt x="82" y="64"/>
                    </a:lnTo>
                    <a:lnTo>
                      <a:pt x="98" y="52"/>
                    </a:lnTo>
                    <a:lnTo>
                      <a:pt x="114" y="40"/>
                    </a:lnTo>
                    <a:lnTo>
                      <a:pt x="132" y="30"/>
                    </a:lnTo>
                    <a:lnTo>
                      <a:pt x="150" y="22"/>
                    </a:lnTo>
                    <a:lnTo>
                      <a:pt x="150" y="22"/>
                    </a:lnTo>
                    <a:lnTo>
                      <a:pt x="174" y="14"/>
                    </a:lnTo>
                    <a:lnTo>
                      <a:pt x="202" y="6"/>
                    </a:lnTo>
                    <a:lnTo>
                      <a:pt x="232" y="0"/>
                    </a:lnTo>
                    <a:lnTo>
                      <a:pt x="260" y="0"/>
                    </a:lnTo>
                    <a:lnTo>
                      <a:pt x="260" y="0"/>
                    </a:lnTo>
                    <a:lnTo>
                      <a:pt x="284" y="0"/>
                    </a:lnTo>
                    <a:lnTo>
                      <a:pt x="308" y="4"/>
                    </a:lnTo>
                    <a:lnTo>
                      <a:pt x="332" y="10"/>
                    </a:lnTo>
                    <a:lnTo>
                      <a:pt x="354" y="16"/>
                    </a:lnTo>
                    <a:lnTo>
                      <a:pt x="376" y="26"/>
                    </a:lnTo>
                    <a:lnTo>
                      <a:pt x="396" y="38"/>
                    </a:lnTo>
                    <a:lnTo>
                      <a:pt x="416" y="50"/>
                    </a:lnTo>
                    <a:lnTo>
                      <a:pt x="434" y="64"/>
                    </a:lnTo>
                    <a:lnTo>
                      <a:pt x="434" y="64"/>
                    </a:lnTo>
                    <a:lnTo>
                      <a:pt x="452" y="82"/>
                    </a:lnTo>
                    <a:lnTo>
                      <a:pt x="468" y="100"/>
                    </a:lnTo>
                    <a:lnTo>
                      <a:pt x="482" y="120"/>
                    </a:lnTo>
                    <a:lnTo>
                      <a:pt x="494" y="140"/>
                    </a:lnTo>
                    <a:lnTo>
                      <a:pt x="502" y="160"/>
                    </a:lnTo>
                    <a:lnTo>
                      <a:pt x="510" y="182"/>
                    </a:lnTo>
                    <a:lnTo>
                      <a:pt x="516" y="204"/>
                    </a:lnTo>
                    <a:lnTo>
                      <a:pt x="520" y="228"/>
                    </a:lnTo>
                    <a:lnTo>
                      <a:pt x="520" y="228"/>
                    </a:lnTo>
                    <a:lnTo>
                      <a:pt x="520" y="238"/>
                    </a:lnTo>
                    <a:lnTo>
                      <a:pt x="518" y="246"/>
                    </a:lnTo>
                    <a:lnTo>
                      <a:pt x="516" y="254"/>
                    </a:lnTo>
                    <a:lnTo>
                      <a:pt x="514" y="260"/>
                    </a:lnTo>
                    <a:lnTo>
                      <a:pt x="514" y="260"/>
                    </a:lnTo>
                    <a:lnTo>
                      <a:pt x="510" y="268"/>
                    </a:lnTo>
                    <a:lnTo>
                      <a:pt x="506" y="268"/>
                    </a:lnTo>
                    <a:lnTo>
                      <a:pt x="506" y="268"/>
                    </a:lnTo>
                    <a:lnTo>
                      <a:pt x="504" y="270"/>
                    </a:lnTo>
                    <a:lnTo>
                      <a:pt x="500" y="274"/>
                    </a:lnTo>
                    <a:lnTo>
                      <a:pt x="488" y="276"/>
                    </a:lnTo>
                    <a:lnTo>
                      <a:pt x="488" y="276"/>
                    </a:lnTo>
                    <a:lnTo>
                      <a:pt x="478" y="274"/>
                    </a:lnTo>
                    <a:lnTo>
                      <a:pt x="472" y="270"/>
                    </a:lnTo>
                    <a:lnTo>
                      <a:pt x="470" y="268"/>
                    </a:lnTo>
                    <a:lnTo>
                      <a:pt x="470" y="268"/>
                    </a:lnTo>
                    <a:lnTo>
                      <a:pt x="468" y="266"/>
                    </a:lnTo>
                    <a:lnTo>
                      <a:pt x="466" y="262"/>
                    </a:lnTo>
                    <a:lnTo>
                      <a:pt x="462" y="260"/>
                    </a:lnTo>
                    <a:lnTo>
                      <a:pt x="460" y="256"/>
                    </a:lnTo>
                    <a:lnTo>
                      <a:pt x="460" y="256"/>
                    </a:lnTo>
                    <a:lnTo>
                      <a:pt x="442" y="232"/>
                    </a:lnTo>
                    <a:lnTo>
                      <a:pt x="426" y="200"/>
                    </a:lnTo>
                    <a:lnTo>
                      <a:pt x="426" y="200"/>
                    </a:lnTo>
                    <a:lnTo>
                      <a:pt x="426" y="196"/>
                    </a:lnTo>
                    <a:lnTo>
                      <a:pt x="426" y="192"/>
                    </a:lnTo>
                    <a:lnTo>
                      <a:pt x="426" y="192"/>
                    </a:lnTo>
                    <a:lnTo>
                      <a:pt x="420" y="180"/>
                    </a:lnTo>
                    <a:lnTo>
                      <a:pt x="412" y="166"/>
                    </a:lnTo>
                    <a:lnTo>
                      <a:pt x="394" y="142"/>
                    </a:lnTo>
                    <a:lnTo>
                      <a:pt x="394" y="142"/>
                    </a:lnTo>
                    <a:lnTo>
                      <a:pt x="378" y="122"/>
                    </a:lnTo>
                    <a:lnTo>
                      <a:pt x="368" y="112"/>
                    </a:lnTo>
                    <a:lnTo>
                      <a:pt x="358" y="104"/>
                    </a:lnTo>
                    <a:lnTo>
                      <a:pt x="358" y="104"/>
                    </a:lnTo>
                    <a:lnTo>
                      <a:pt x="334" y="92"/>
                    </a:lnTo>
                    <a:lnTo>
                      <a:pt x="312" y="84"/>
                    </a:lnTo>
                    <a:lnTo>
                      <a:pt x="286" y="78"/>
                    </a:lnTo>
                    <a:lnTo>
                      <a:pt x="260" y="76"/>
                    </a:lnTo>
                    <a:lnTo>
                      <a:pt x="260" y="76"/>
                    </a:lnTo>
                    <a:lnTo>
                      <a:pt x="242" y="78"/>
                    </a:lnTo>
                    <a:lnTo>
                      <a:pt x="224" y="78"/>
                    </a:lnTo>
                    <a:lnTo>
                      <a:pt x="208" y="82"/>
                    </a:lnTo>
                    <a:lnTo>
                      <a:pt x="190" y="86"/>
                    </a:lnTo>
                    <a:lnTo>
                      <a:pt x="190" y="86"/>
                    </a:lnTo>
                    <a:lnTo>
                      <a:pt x="176" y="94"/>
                    </a:lnTo>
                    <a:lnTo>
                      <a:pt x="176" y="94"/>
                    </a:lnTo>
                    <a:lnTo>
                      <a:pt x="150" y="114"/>
                    </a:lnTo>
                    <a:lnTo>
                      <a:pt x="128" y="134"/>
                    </a:lnTo>
                    <a:lnTo>
                      <a:pt x="128" y="134"/>
                    </a:lnTo>
                    <a:lnTo>
                      <a:pt x="114" y="148"/>
                    </a:lnTo>
                    <a:lnTo>
                      <a:pt x="106" y="164"/>
                    </a:lnTo>
                    <a:lnTo>
                      <a:pt x="98" y="180"/>
                    </a:lnTo>
                    <a:lnTo>
                      <a:pt x="92" y="196"/>
                    </a:lnTo>
                    <a:lnTo>
                      <a:pt x="92" y="196"/>
                    </a:lnTo>
                    <a:lnTo>
                      <a:pt x="90" y="202"/>
                    </a:lnTo>
                    <a:lnTo>
                      <a:pt x="90" y="202"/>
                    </a:lnTo>
                    <a:lnTo>
                      <a:pt x="84" y="218"/>
                    </a:lnTo>
                    <a:lnTo>
                      <a:pt x="76" y="232"/>
                    </a:lnTo>
                    <a:lnTo>
                      <a:pt x="60" y="256"/>
                    </a:lnTo>
                    <a:lnTo>
                      <a:pt x="60" y="256"/>
                    </a:lnTo>
                    <a:lnTo>
                      <a:pt x="58" y="260"/>
                    </a:lnTo>
                    <a:lnTo>
                      <a:pt x="54" y="262"/>
                    </a:lnTo>
                    <a:lnTo>
                      <a:pt x="50" y="266"/>
                    </a:lnTo>
                    <a:lnTo>
                      <a:pt x="48" y="268"/>
                    </a:lnTo>
                    <a:lnTo>
                      <a:pt x="48" y="268"/>
                    </a:lnTo>
                    <a:lnTo>
                      <a:pt x="46" y="270"/>
                    </a:lnTo>
                    <a:lnTo>
                      <a:pt x="42" y="274"/>
                    </a:lnTo>
                    <a:lnTo>
                      <a:pt x="34" y="276"/>
                    </a:lnTo>
                  </a:path>
                </a:pathLst>
              </a:custGeom>
              <a:noFill/>
              <a:ln>
                <a:noFill/>
              </a:ln>
            </p:spPr>
            <p:txBody>
              <a:bodyPr vert="horz" wrap="square" lIns="91440" tIns="45720" rIns="91440" bIns="45720" numCol="1" anchor="t" anchorCtr="0" compatLnSpc="1"/>
              <a:lstStyle/>
              <a:p>
                <a:endParaRPr lang="zh-CN" altLang="en-US"/>
              </a:p>
            </p:txBody>
          </p:sp>
          <p:sp>
            <p:nvSpPr>
              <p:cNvPr id="898" name="Freeform 277"/>
              <p:cNvSpPr/>
              <p:nvPr/>
            </p:nvSpPr>
            <p:spPr bwMode="auto">
              <a:xfrm>
                <a:off x="2629" y="3277"/>
                <a:ext cx="522" cy="278"/>
              </a:xfrm>
              <a:custGeom>
                <a:avLst/>
                <a:gdLst>
                  <a:gd name="T0" fmla="*/ 262 w 522"/>
                  <a:gd name="T1" fmla="*/ 0 h 278"/>
                  <a:gd name="T2" fmla="*/ 204 w 522"/>
                  <a:gd name="T3" fmla="*/ 8 h 278"/>
                  <a:gd name="T4" fmla="*/ 152 w 522"/>
                  <a:gd name="T5" fmla="*/ 24 h 278"/>
                  <a:gd name="T6" fmla="*/ 134 w 522"/>
                  <a:gd name="T7" fmla="*/ 32 h 278"/>
                  <a:gd name="T8" fmla="*/ 100 w 522"/>
                  <a:gd name="T9" fmla="*/ 52 h 278"/>
                  <a:gd name="T10" fmla="*/ 70 w 522"/>
                  <a:gd name="T11" fmla="*/ 80 h 278"/>
                  <a:gd name="T12" fmla="*/ 44 w 522"/>
                  <a:gd name="T13" fmla="*/ 112 h 278"/>
                  <a:gd name="T14" fmla="*/ 34 w 522"/>
                  <a:gd name="T15" fmla="*/ 130 h 278"/>
                  <a:gd name="T16" fmla="*/ 12 w 522"/>
                  <a:gd name="T17" fmla="*/ 180 h 278"/>
                  <a:gd name="T18" fmla="*/ 0 w 522"/>
                  <a:gd name="T19" fmla="*/ 234 h 278"/>
                  <a:gd name="T20" fmla="*/ 2 w 522"/>
                  <a:gd name="T21" fmla="*/ 246 h 278"/>
                  <a:gd name="T22" fmla="*/ 8 w 522"/>
                  <a:gd name="T23" fmla="*/ 264 h 278"/>
                  <a:gd name="T24" fmla="*/ 14 w 522"/>
                  <a:gd name="T25" fmla="*/ 272 h 278"/>
                  <a:gd name="T26" fmla="*/ 22 w 522"/>
                  <a:gd name="T27" fmla="*/ 276 h 278"/>
                  <a:gd name="T28" fmla="*/ 34 w 522"/>
                  <a:gd name="T29" fmla="*/ 278 h 278"/>
                  <a:gd name="T30" fmla="*/ 48 w 522"/>
                  <a:gd name="T31" fmla="*/ 274 h 278"/>
                  <a:gd name="T32" fmla="*/ 50 w 522"/>
                  <a:gd name="T33" fmla="*/ 272 h 278"/>
                  <a:gd name="T34" fmla="*/ 56 w 522"/>
                  <a:gd name="T35" fmla="*/ 264 h 278"/>
                  <a:gd name="T36" fmla="*/ 62 w 522"/>
                  <a:gd name="T37" fmla="*/ 258 h 278"/>
                  <a:gd name="T38" fmla="*/ 78 w 522"/>
                  <a:gd name="T39" fmla="*/ 236 h 278"/>
                  <a:gd name="T40" fmla="*/ 92 w 522"/>
                  <a:gd name="T41" fmla="*/ 206 h 278"/>
                  <a:gd name="T42" fmla="*/ 96 w 522"/>
                  <a:gd name="T43" fmla="*/ 198 h 278"/>
                  <a:gd name="T44" fmla="*/ 100 w 522"/>
                  <a:gd name="T45" fmla="*/ 182 h 278"/>
                  <a:gd name="T46" fmla="*/ 116 w 522"/>
                  <a:gd name="T47" fmla="*/ 152 h 278"/>
                  <a:gd name="T48" fmla="*/ 130 w 522"/>
                  <a:gd name="T49" fmla="*/ 136 h 278"/>
                  <a:gd name="T50" fmla="*/ 178 w 522"/>
                  <a:gd name="T51" fmla="*/ 98 h 278"/>
                  <a:gd name="T52" fmla="*/ 192 w 522"/>
                  <a:gd name="T53" fmla="*/ 90 h 278"/>
                  <a:gd name="T54" fmla="*/ 210 w 522"/>
                  <a:gd name="T55" fmla="*/ 84 h 278"/>
                  <a:gd name="T56" fmla="*/ 244 w 522"/>
                  <a:gd name="T57" fmla="*/ 80 h 278"/>
                  <a:gd name="T58" fmla="*/ 262 w 522"/>
                  <a:gd name="T59" fmla="*/ 80 h 278"/>
                  <a:gd name="T60" fmla="*/ 314 w 522"/>
                  <a:gd name="T61" fmla="*/ 86 h 278"/>
                  <a:gd name="T62" fmla="*/ 360 w 522"/>
                  <a:gd name="T63" fmla="*/ 106 h 278"/>
                  <a:gd name="T64" fmla="*/ 370 w 522"/>
                  <a:gd name="T65" fmla="*/ 114 h 278"/>
                  <a:gd name="T66" fmla="*/ 396 w 522"/>
                  <a:gd name="T67" fmla="*/ 146 h 278"/>
                  <a:gd name="T68" fmla="*/ 414 w 522"/>
                  <a:gd name="T69" fmla="*/ 170 h 278"/>
                  <a:gd name="T70" fmla="*/ 428 w 522"/>
                  <a:gd name="T71" fmla="*/ 196 h 278"/>
                  <a:gd name="T72" fmla="*/ 428 w 522"/>
                  <a:gd name="T73" fmla="*/ 200 h 278"/>
                  <a:gd name="T74" fmla="*/ 428 w 522"/>
                  <a:gd name="T75" fmla="*/ 204 h 278"/>
                  <a:gd name="T76" fmla="*/ 462 w 522"/>
                  <a:gd name="T77" fmla="*/ 260 h 278"/>
                  <a:gd name="T78" fmla="*/ 464 w 522"/>
                  <a:gd name="T79" fmla="*/ 262 h 278"/>
                  <a:gd name="T80" fmla="*/ 470 w 522"/>
                  <a:gd name="T81" fmla="*/ 268 h 278"/>
                  <a:gd name="T82" fmla="*/ 472 w 522"/>
                  <a:gd name="T83" fmla="*/ 272 h 278"/>
                  <a:gd name="T84" fmla="*/ 480 w 522"/>
                  <a:gd name="T85" fmla="*/ 276 h 278"/>
                  <a:gd name="T86" fmla="*/ 490 w 522"/>
                  <a:gd name="T87" fmla="*/ 278 h 278"/>
                  <a:gd name="T88" fmla="*/ 506 w 522"/>
                  <a:gd name="T89" fmla="*/ 274 h 278"/>
                  <a:gd name="T90" fmla="*/ 508 w 522"/>
                  <a:gd name="T91" fmla="*/ 272 h 278"/>
                  <a:gd name="T92" fmla="*/ 516 w 522"/>
                  <a:gd name="T93" fmla="*/ 264 h 278"/>
                  <a:gd name="T94" fmla="*/ 520 w 522"/>
                  <a:gd name="T95" fmla="*/ 256 h 278"/>
                  <a:gd name="T96" fmla="*/ 522 w 522"/>
                  <a:gd name="T97" fmla="*/ 240 h 278"/>
                  <a:gd name="T98" fmla="*/ 522 w 522"/>
                  <a:gd name="T99" fmla="*/ 230 h 278"/>
                  <a:gd name="T100" fmla="*/ 514 w 522"/>
                  <a:gd name="T101" fmla="*/ 184 h 278"/>
                  <a:gd name="T102" fmla="*/ 496 w 522"/>
                  <a:gd name="T103" fmla="*/ 142 h 278"/>
                  <a:gd name="T104" fmla="*/ 470 w 522"/>
                  <a:gd name="T105" fmla="*/ 102 h 278"/>
                  <a:gd name="T106" fmla="*/ 438 w 522"/>
                  <a:gd name="T107" fmla="*/ 66 h 278"/>
                  <a:gd name="T108" fmla="*/ 418 w 522"/>
                  <a:gd name="T109" fmla="*/ 52 h 278"/>
                  <a:gd name="T110" fmla="*/ 378 w 522"/>
                  <a:gd name="T111" fmla="*/ 28 h 278"/>
                  <a:gd name="T112" fmla="*/ 334 w 522"/>
                  <a:gd name="T113" fmla="*/ 10 h 278"/>
                  <a:gd name="T114" fmla="*/ 286 w 522"/>
                  <a:gd name="T115" fmla="*/ 2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2" h="278">
                    <a:moveTo>
                      <a:pt x="262" y="0"/>
                    </a:moveTo>
                    <a:lnTo>
                      <a:pt x="262" y="0"/>
                    </a:lnTo>
                    <a:lnTo>
                      <a:pt x="234" y="2"/>
                    </a:lnTo>
                    <a:lnTo>
                      <a:pt x="204" y="8"/>
                    </a:lnTo>
                    <a:lnTo>
                      <a:pt x="176" y="14"/>
                    </a:lnTo>
                    <a:lnTo>
                      <a:pt x="152" y="24"/>
                    </a:lnTo>
                    <a:lnTo>
                      <a:pt x="152" y="24"/>
                    </a:lnTo>
                    <a:lnTo>
                      <a:pt x="134" y="32"/>
                    </a:lnTo>
                    <a:lnTo>
                      <a:pt x="116" y="42"/>
                    </a:lnTo>
                    <a:lnTo>
                      <a:pt x="100" y="52"/>
                    </a:lnTo>
                    <a:lnTo>
                      <a:pt x="84" y="66"/>
                    </a:lnTo>
                    <a:lnTo>
                      <a:pt x="70" y="80"/>
                    </a:lnTo>
                    <a:lnTo>
                      <a:pt x="56" y="96"/>
                    </a:lnTo>
                    <a:lnTo>
                      <a:pt x="44" y="112"/>
                    </a:lnTo>
                    <a:lnTo>
                      <a:pt x="34" y="130"/>
                    </a:lnTo>
                    <a:lnTo>
                      <a:pt x="34" y="130"/>
                    </a:lnTo>
                    <a:lnTo>
                      <a:pt x="22" y="154"/>
                    </a:lnTo>
                    <a:lnTo>
                      <a:pt x="12" y="180"/>
                    </a:lnTo>
                    <a:lnTo>
                      <a:pt x="4" y="206"/>
                    </a:lnTo>
                    <a:lnTo>
                      <a:pt x="0" y="234"/>
                    </a:lnTo>
                    <a:lnTo>
                      <a:pt x="0" y="234"/>
                    </a:lnTo>
                    <a:lnTo>
                      <a:pt x="2" y="246"/>
                    </a:lnTo>
                    <a:lnTo>
                      <a:pt x="4" y="256"/>
                    </a:lnTo>
                    <a:lnTo>
                      <a:pt x="8" y="264"/>
                    </a:lnTo>
                    <a:lnTo>
                      <a:pt x="14" y="272"/>
                    </a:lnTo>
                    <a:lnTo>
                      <a:pt x="14" y="272"/>
                    </a:lnTo>
                    <a:lnTo>
                      <a:pt x="16" y="274"/>
                    </a:lnTo>
                    <a:lnTo>
                      <a:pt x="22" y="276"/>
                    </a:lnTo>
                    <a:lnTo>
                      <a:pt x="34" y="278"/>
                    </a:lnTo>
                    <a:lnTo>
                      <a:pt x="34" y="278"/>
                    </a:lnTo>
                    <a:lnTo>
                      <a:pt x="44" y="276"/>
                    </a:lnTo>
                    <a:lnTo>
                      <a:pt x="48" y="274"/>
                    </a:lnTo>
                    <a:lnTo>
                      <a:pt x="50" y="272"/>
                    </a:lnTo>
                    <a:lnTo>
                      <a:pt x="50" y="272"/>
                    </a:lnTo>
                    <a:lnTo>
                      <a:pt x="52" y="268"/>
                    </a:lnTo>
                    <a:lnTo>
                      <a:pt x="56" y="264"/>
                    </a:lnTo>
                    <a:lnTo>
                      <a:pt x="60" y="262"/>
                    </a:lnTo>
                    <a:lnTo>
                      <a:pt x="62" y="258"/>
                    </a:lnTo>
                    <a:lnTo>
                      <a:pt x="62" y="258"/>
                    </a:lnTo>
                    <a:lnTo>
                      <a:pt x="78" y="236"/>
                    </a:lnTo>
                    <a:lnTo>
                      <a:pt x="86" y="222"/>
                    </a:lnTo>
                    <a:lnTo>
                      <a:pt x="92" y="206"/>
                    </a:lnTo>
                    <a:lnTo>
                      <a:pt x="92" y="206"/>
                    </a:lnTo>
                    <a:lnTo>
                      <a:pt x="96" y="198"/>
                    </a:lnTo>
                    <a:lnTo>
                      <a:pt x="96" y="198"/>
                    </a:lnTo>
                    <a:lnTo>
                      <a:pt x="100" y="182"/>
                    </a:lnTo>
                    <a:lnTo>
                      <a:pt x="108" y="166"/>
                    </a:lnTo>
                    <a:lnTo>
                      <a:pt x="116" y="152"/>
                    </a:lnTo>
                    <a:lnTo>
                      <a:pt x="130" y="136"/>
                    </a:lnTo>
                    <a:lnTo>
                      <a:pt x="130" y="136"/>
                    </a:lnTo>
                    <a:lnTo>
                      <a:pt x="152" y="116"/>
                    </a:lnTo>
                    <a:lnTo>
                      <a:pt x="178" y="98"/>
                    </a:lnTo>
                    <a:lnTo>
                      <a:pt x="178" y="98"/>
                    </a:lnTo>
                    <a:lnTo>
                      <a:pt x="192" y="90"/>
                    </a:lnTo>
                    <a:lnTo>
                      <a:pt x="192" y="90"/>
                    </a:lnTo>
                    <a:lnTo>
                      <a:pt x="210" y="84"/>
                    </a:lnTo>
                    <a:lnTo>
                      <a:pt x="226" y="82"/>
                    </a:lnTo>
                    <a:lnTo>
                      <a:pt x="244" y="80"/>
                    </a:lnTo>
                    <a:lnTo>
                      <a:pt x="262" y="80"/>
                    </a:lnTo>
                    <a:lnTo>
                      <a:pt x="262" y="80"/>
                    </a:lnTo>
                    <a:lnTo>
                      <a:pt x="288" y="80"/>
                    </a:lnTo>
                    <a:lnTo>
                      <a:pt x="314" y="86"/>
                    </a:lnTo>
                    <a:lnTo>
                      <a:pt x="336" y="94"/>
                    </a:lnTo>
                    <a:lnTo>
                      <a:pt x="360" y="106"/>
                    </a:lnTo>
                    <a:lnTo>
                      <a:pt x="360" y="106"/>
                    </a:lnTo>
                    <a:lnTo>
                      <a:pt x="370" y="114"/>
                    </a:lnTo>
                    <a:lnTo>
                      <a:pt x="380" y="124"/>
                    </a:lnTo>
                    <a:lnTo>
                      <a:pt x="396" y="146"/>
                    </a:lnTo>
                    <a:lnTo>
                      <a:pt x="396" y="146"/>
                    </a:lnTo>
                    <a:lnTo>
                      <a:pt x="414" y="170"/>
                    </a:lnTo>
                    <a:lnTo>
                      <a:pt x="422" y="182"/>
                    </a:lnTo>
                    <a:lnTo>
                      <a:pt x="428" y="196"/>
                    </a:lnTo>
                    <a:lnTo>
                      <a:pt x="428" y="196"/>
                    </a:lnTo>
                    <a:lnTo>
                      <a:pt x="428" y="200"/>
                    </a:lnTo>
                    <a:lnTo>
                      <a:pt x="428" y="204"/>
                    </a:lnTo>
                    <a:lnTo>
                      <a:pt x="428" y="204"/>
                    </a:lnTo>
                    <a:lnTo>
                      <a:pt x="444" y="234"/>
                    </a:lnTo>
                    <a:lnTo>
                      <a:pt x="462" y="260"/>
                    </a:lnTo>
                    <a:lnTo>
                      <a:pt x="462" y="260"/>
                    </a:lnTo>
                    <a:lnTo>
                      <a:pt x="464" y="262"/>
                    </a:lnTo>
                    <a:lnTo>
                      <a:pt x="468" y="266"/>
                    </a:lnTo>
                    <a:lnTo>
                      <a:pt x="470" y="268"/>
                    </a:lnTo>
                    <a:lnTo>
                      <a:pt x="472" y="272"/>
                    </a:lnTo>
                    <a:lnTo>
                      <a:pt x="472" y="272"/>
                    </a:lnTo>
                    <a:lnTo>
                      <a:pt x="474" y="274"/>
                    </a:lnTo>
                    <a:lnTo>
                      <a:pt x="480" y="276"/>
                    </a:lnTo>
                    <a:lnTo>
                      <a:pt x="490" y="278"/>
                    </a:lnTo>
                    <a:lnTo>
                      <a:pt x="490" y="278"/>
                    </a:lnTo>
                    <a:lnTo>
                      <a:pt x="502" y="276"/>
                    </a:lnTo>
                    <a:lnTo>
                      <a:pt x="506" y="274"/>
                    </a:lnTo>
                    <a:lnTo>
                      <a:pt x="508" y="272"/>
                    </a:lnTo>
                    <a:lnTo>
                      <a:pt x="508" y="272"/>
                    </a:lnTo>
                    <a:lnTo>
                      <a:pt x="512" y="270"/>
                    </a:lnTo>
                    <a:lnTo>
                      <a:pt x="516" y="264"/>
                    </a:lnTo>
                    <a:lnTo>
                      <a:pt x="516" y="264"/>
                    </a:lnTo>
                    <a:lnTo>
                      <a:pt x="520" y="256"/>
                    </a:lnTo>
                    <a:lnTo>
                      <a:pt x="522" y="248"/>
                    </a:lnTo>
                    <a:lnTo>
                      <a:pt x="522" y="240"/>
                    </a:lnTo>
                    <a:lnTo>
                      <a:pt x="522" y="230"/>
                    </a:lnTo>
                    <a:lnTo>
                      <a:pt x="522" y="230"/>
                    </a:lnTo>
                    <a:lnTo>
                      <a:pt x="518" y="206"/>
                    </a:lnTo>
                    <a:lnTo>
                      <a:pt x="514" y="184"/>
                    </a:lnTo>
                    <a:lnTo>
                      <a:pt x="506" y="162"/>
                    </a:lnTo>
                    <a:lnTo>
                      <a:pt x="496" y="142"/>
                    </a:lnTo>
                    <a:lnTo>
                      <a:pt x="484" y="122"/>
                    </a:lnTo>
                    <a:lnTo>
                      <a:pt x="470" y="102"/>
                    </a:lnTo>
                    <a:lnTo>
                      <a:pt x="454" y="84"/>
                    </a:lnTo>
                    <a:lnTo>
                      <a:pt x="438" y="66"/>
                    </a:lnTo>
                    <a:lnTo>
                      <a:pt x="438" y="66"/>
                    </a:lnTo>
                    <a:lnTo>
                      <a:pt x="418" y="52"/>
                    </a:lnTo>
                    <a:lnTo>
                      <a:pt x="400" y="38"/>
                    </a:lnTo>
                    <a:lnTo>
                      <a:pt x="378" y="28"/>
                    </a:lnTo>
                    <a:lnTo>
                      <a:pt x="356" y="18"/>
                    </a:lnTo>
                    <a:lnTo>
                      <a:pt x="334" y="10"/>
                    </a:lnTo>
                    <a:lnTo>
                      <a:pt x="310" y="6"/>
                    </a:lnTo>
                    <a:lnTo>
                      <a:pt x="286" y="2"/>
                    </a:lnTo>
                    <a:lnTo>
                      <a:pt x="262" y="0"/>
                    </a:lnTo>
                  </a:path>
                </a:pathLst>
              </a:custGeom>
              <a:noFill/>
              <a:ln>
                <a:noFill/>
              </a:ln>
            </p:spPr>
            <p:txBody>
              <a:bodyPr vert="horz" wrap="square" lIns="91440" tIns="45720" rIns="91440" bIns="45720" numCol="1" anchor="t" anchorCtr="0" compatLnSpc="1"/>
              <a:lstStyle/>
              <a:p>
                <a:endParaRPr lang="zh-CN" altLang="en-US"/>
              </a:p>
            </p:txBody>
          </p:sp>
          <p:sp>
            <p:nvSpPr>
              <p:cNvPr id="899" name="Freeform 278"/>
              <p:cNvSpPr>
                <a:spLocks noEditPoints="1"/>
              </p:cNvSpPr>
              <p:nvPr/>
            </p:nvSpPr>
            <p:spPr bwMode="auto">
              <a:xfrm>
                <a:off x="2631" y="3279"/>
                <a:ext cx="520" cy="276"/>
              </a:xfrm>
              <a:custGeom>
                <a:avLst/>
                <a:gdLst>
                  <a:gd name="T0" fmla="*/ 16 w 520"/>
                  <a:gd name="T1" fmla="*/ 270 h 276"/>
                  <a:gd name="T2" fmla="*/ 2 w 520"/>
                  <a:gd name="T3" fmla="*/ 254 h 276"/>
                  <a:gd name="T4" fmla="*/ 4 w 520"/>
                  <a:gd name="T5" fmla="*/ 204 h 276"/>
                  <a:gd name="T6" fmla="*/ 32 w 520"/>
                  <a:gd name="T7" fmla="*/ 130 h 276"/>
                  <a:gd name="T8" fmla="*/ 82 w 520"/>
                  <a:gd name="T9" fmla="*/ 64 h 276"/>
                  <a:gd name="T10" fmla="*/ 150 w 520"/>
                  <a:gd name="T11" fmla="*/ 22 h 276"/>
                  <a:gd name="T12" fmla="*/ 232 w 520"/>
                  <a:gd name="T13" fmla="*/ 2 h 276"/>
                  <a:gd name="T14" fmla="*/ 308 w 520"/>
                  <a:gd name="T15" fmla="*/ 4 h 276"/>
                  <a:gd name="T16" fmla="*/ 396 w 520"/>
                  <a:gd name="T17" fmla="*/ 38 h 276"/>
                  <a:gd name="T18" fmla="*/ 452 w 520"/>
                  <a:gd name="T19" fmla="*/ 82 h 276"/>
                  <a:gd name="T20" fmla="*/ 502 w 520"/>
                  <a:gd name="T21" fmla="*/ 160 h 276"/>
                  <a:gd name="T22" fmla="*/ 518 w 520"/>
                  <a:gd name="T23" fmla="*/ 226 h 276"/>
                  <a:gd name="T24" fmla="*/ 514 w 520"/>
                  <a:gd name="T25" fmla="*/ 260 h 276"/>
                  <a:gd name="T26" fmla="*/ 506 w 520"/>
                  <a:gd name="T27" fmla="*/ 268 h 276"/>
                  <a:gd name="T28" fmla="*/ 488 w 520"/>
                  <a:gd name="T29" fmla="*/ 276 h 276"/>
                  <a:gd name="T30" fmla="*/ 470 w 520"/>
                  <a:gd name="T31" fmla="*/ 268 h 276"/>
                  <a:gd name="T32" fmla="*/ 460 w 520"/>
                  <a:gd name="T33" fmla="*/ 256 h 276"/>
                  <a:gd name="T34" fmla="*/ 428 w 520"/>
                  <a:gd name="T35" fmla="*/ 200 h 276"/>
                  <a:gd name="T36" fmla="*/ 420 w 520"/>
                  <a:gd name="T37" fmla="*/ 178 h 276"/>
                  <a:gd name="T38" fmla="*/ 378 w 520"/>
                  <a:gd name="T39" fmla="*/ 120 h 276"/>
                  <a:gd name="T40" fmla="*/ 334 w 520"/>
                  <a:gd name="T41" fmla="*/ 92 h 276"/>
                  <a:gd name="T42" fmla="*/ 260 w 520"/>
                  <a:gd name="T43" fmla="*/ 76 h 276"/>
                  <a:gd name="T44" fmla="*/ 190 w 520"/>
                  <a:gd name="T45" fmla="*/ 86 h 276"/>
                  <a:gd name="T46" fmla="*/ 150 w 520"/>
                  <a:gd name="T47" fmla="*/ 112 h 276"/>
                  <a:gd name="T48" fmla="*/ 104 w 520"/>
                  <a:gd name="T49" fmla="*/ 162 h 276"/>
                  <a:gd name="T50" fmla="*/ 90 w 520"/>
                  <a:gd name="T51" fmla="*/ 202 h 276"/>
                  <a:gd name="T52" fmla="*/ 58 w 520"/>
                  <a:gd name="T53" fmla="*/ 256 h 276"/>
                  <a:gd name="T54" fmla="*/ 50 w 520"/>
                  <a:gd name="T55" fmla="*/ 264 h 276"/>
                  <a:gd name="T56" fmla="*/ 42 w 520"/>
                  <a:gd name="T57" fmla="*/ 272 h 276"/>
                  <a:gd name="T58" fmla="*/ 232 w 520"/>
                  <a:gd name="T59" fmla="*/ 0 h 276"/>
                  <a:gd name="T60" fmla="*/ 150 w 520"/>
                  <a:gd name="T61" fmla="*/ 22 h 276"/>
                  <a:gd name="T62" fmla="*/ 82 w 520"/>
                  <a:gd name="T63" fmla="*/ 64 h 276"/>
                  <a:gd name="T64" fmla="*/ 32 w 520"/>
                  <a:gd name="T65" fmla="*/ 128 h 276"/>
                  <a:gd name="T66" fmla="*/ 4 w 520"/>
                  <a:gd name="T67" fmla="*/ 204 h 276"/>
                  <a:gd name="T68" fmla="*/ 2 w 520"/>
                  <a:gd name="T69" fmla="*/ 254 h 276"/>
                  <a:gd name="T70" fmla="*/ 14 w 520"/>
                  <a:gd name="T71" fmla="*/ 270 h 276"/>
                  <a:gd name="T72" fmla="*/ 42 w 520"/>
                  <a:gd name="T73" fmla="*/ 274 h 276"/>
                  <a:gd name="T74" fmla="*/ 50 w 520"/>
                  <a:gd name="T75" fmla="*/ 266 h 276"/>
                  <a:gd name="T76" fmla="*/ 60 w 520"/>
                  <a:gd name="T77" fmla="*/ 256 h 276"/>
                  <a:gd name="T78" fmla="*/ 90 w 520"/>
                  <a:gd name="T79" fmla="*/ 202 h 276"/>
                  <a:gd name="T80" fmla="*/ 106 w 520"/>
                  <a:gd name="T81" fmla="*/ 164 h 276"/>
                  <a:gd name="T82" fmla="*/ 150 w 520"/>
                  <a:gd name="T83" fmla="*/ 114 h 276"/>
                  <a:gd name="T84" fmla="*/ 190 w 520"/>
                  <a:gd name="T85" fmla="*/ 86 h 276"/>
                  <a:gd name="T86" fmla="*/ 260 w 520"/>
                  <a:gd name="T87" fmla="*/ 76 h 276"/>
                  <a:gd name="T88" fmla="*/ 334 w 520"/>
                  <a:gd name="T89" fmla="*/ 92 h 276"/>
                  <a:gd name="T90" fmla="*/ 378 w 520"/>
                  <a:gd name="T91" fmla="*/ 122 h 276"/>
                  <a:gd name="T92" fmla="*/ 420 w 520"/>
                  <a:gd name="T93" fmla="*/ 180 h 276"/>
                  <a:gd name="T94" fmla="*/ 426 w 520"/>
                  <a:gd name="T95" fmla="*/ 200 h 276"/>
                  <a:gd name="T96" fmla="*/ 460 w 520"/>
                  <a:gd name="T97" fmla="*/ 256 h 276"/>
                  <a:gd name="T98" fmla="*/ 470 w 520"/>
                  <a:gd name="T99" fmla="*/ 268 h 276"/>
                  <a:gd name="T100" fmla="*/ 488 w 520"/>
                  <a:gd name="T101" fmla="*/ 276 h 276"/>
                  <a:gd name="T102" fmla="*/ 506 w 520"/>
                  <a:gd name="T103" fmla="*/ 268 h 276"/>
                  <a:gd name="T104" fmla="*/ 514 w 520"/>
                  <a:gd name="T105" fmla="*/ 260 h 276"/>
                  <a:gd name="T106" fmla="*/ 520 w 520"/>
                  <a:gd name="T107" fmla="*/ 228 h 276"/>
                  <a:gd name="T108" fmla="*/ 502 w 520"/>
                  <a:gd name="T109" fmla="*/ 160 h 276"/>
                  <a:gd name="T110" fmla="*/ 452 w 520"/>
                  <a:gd name="T111" fmla="*/ 82 h 276"/>
                  <a:gd name="T112" fmla="*/ 396 w 520"/>
                  <a:gd name="T113" fmla="*/ 38 h 276"/>
                  <a:gd name="T114" fmla="*/ 308 w 520"/>
                  <a:gd name="T115" fmla="*/ 4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0" h="276">
                    <a:moveTo>
                      <a:pt x="34" y="276"/>
                    </a:moveTo>
                    <a:lnTo>
                      <a:pt x="34" y="276"/>
                    </a:lnTo>
                    <a:lnTo>
                      <a:pt x="20" y="272"/>
                    </a:lnTo>
                    <a:lnTo>
                      <a:pt x="16" y="270"/>
                    </a:lnTo>
                    <a:lnTo>
                      <a:pt x="12" y="268"/>
                    </a:lnTo>
                    <a:lnTo>
                      <a:pt x="12" y="268"/>
                    </a:lnTo>
                    <a:lnTo>
                      <a:pt x="6" y="262"/>
                    </a:lnTo>
                    <a:lnTo>
                      <a:pt x="2" y="254"/>
                    </a:lnTo>
                    <a:lnTo>
                      <a:pt x="0" y="242"/>
                    </a:lnTo>
                    <a:lnTo>
                      <a:pt x="0" y="230"/>
                    </a:lnTo>
                    <a:lnTo>
                      <a:pt x="0" y="230"/>
                    </a:lnTo>
                    <a:lnTo>
                      <a:pt x="4" y="204"/>
                    </a:lnTo>
                    <a:lnTo>
                      <a:pt x="12" y="178"/>
                    </a:lnTo>
                    <a:lnTo>
                      <a:pt x="20" y="152"/>
                    </a:lnTo>
                    <a:lnTo>
                      <a:pt x="32" y="130"/>
                    </a:lnTo>
                    <a:lnTo>
                      <a:pt x="32" y="130"/>
                    </a:lnTo>
                    <a:lnTo>
                      <a:pt x="44" y="110"/>
                    </a:lnTo>
                    <a:lnTo>
                      <a:pt x="56" y="94"/>
                    </a:lnTo>
                    <a:lnTo>
                      <a:pt x="68" y="78"/>
                    </a:lnTo>
                    <a:lnTo>
                      <a:pt x="82" y="64"/>
                    </a:lnTo>
                    <a:lnTo>
                      <a:pt x="98" y="52"/>
                    </a:lnTo>
                    <a:lnTo>
                      <a:pt x="114" y="40"/>
                    </a:lnTo>
                    <a:lnTo>
                      <a:pt x="132" y="30"/>
                    </a:lnTo>
                    <a:lnTo>
                      <a:pt x="150" y="22"/>
                    </a:lnTo>
                    <a:lnTo>
                      <a:pt x="150" y="22"/>
                    </a:lnTo>
                    <a:lnTo>
                      <a:pt x="174" y="14"/>
                    </a:lnTo>
                    <a:lnTo>
                      <a:pt x="202" y="6"/>
                    </a:lnTo>
                    <a:lnTo>
                      <a:pt x="232" y="2"/>
                    </a:lnTo>
                    <a:lnTo>
                      <a:pt x="260" y="0"/>
                    </a:lnTo>
                    <a:lnTo>
                      <a:pt x="260" y="0"/>
                    </a:lnTo>
                    <a:lnTo>
                      <a:pt x="284" y="0"/>
                    </a:lnTo>
                    <a:lnTo>
                      <a:pt x="308" y="4"/>
                    </a:lnTo>
                    <a:lnTo>
                      <a:pt x="332" y="10"/>
                    </a:lnTo>
                    <a:lnTo>
                      <a:pt x="354" y="18"/>
                    </a:lnTo>
                    <a:lnTo>
                      <a:pt x="376" y="26"/>
                    </a:lnTo>
                    <a:lnTo>
                      <a:pt x="396" y="38"/>
                    </a:lnTo>
                    <a:lnTo>
                      <a:pt x="416" y="50"/>
                    </a:lnTo>
                    <a:lnTo>
                      <a:pt x="434" y="66"/>
                    </a:lnTo>
                    <a:lnTo>
                      <a:pt x="434" y="66"/>
                    </a:lnTo>
                    <a:lnTo>
                      <a:pt x="452" y="82"/>
                    </a:lnTo>
                    <a:lnTo>
                      <a:pt x="468" y="100"/>
                    </a:lnTo>
                    <a:lnTo>
                      <a:pt x="482" y="120"/>
                    </a:lnTo>
                    <a:lnTo>
                      <a:pt x="492" y="140"/>
                    </a:lnTo>
                    <a:lnTo>
                      <a:pt x="502" y="160"/>
                    </a:lnTo>
                    <a:lnTo>
                      <a:pt x="510" y="182"/>
                    </a:lnTo>
                    <a:lnTo>
                      <a:pt x="516" y="204"/>
                    </a:lnTo>
                    <a:lnTo>
                      <a:pt x="518" y="226"/>
                    </a:lnTo>
                    <a:lnTo>
                      <a:pt x="518" y="226"/>
                    </a:lnTo>
                    <a:lnTo>
                      <a:pt x="520" y="236"/>
                    </a:lnTo>
                    <a:lnTo>
                      <a:pt x="518" y="246"/>
                    </a:lnTo>
                    <a:lnTo>
                      <a:pt x="516" y="254"/>
                    </a:lnTo>
                    <a:lnTo>
                      <a:pt x="514" y="260"/>
                    </a:lnTo>
                    <a:lnTo>
                      <a:pt x="514" y="260"/>
                    </a:lnTo>
                    <a:lnTo>
                      <a:pt x="510" y="266"/>
                    </a:lnTo>
                    <a:lnTo>
                      <a:pt x="506" y="268"/>
                    </a:lnTo>
                    <a:lnTo>
                      <a:pt x="506" y="268"/>
                    </a:lnTo>
                    <a:lnTo>
                      <a:pt x="504" y="270"/>
                    </a:lnTo>
                    <a:lnTo>
                      <a:pt x="500" y="272"/>
                    </a:lnTo>
                    <a:lnTo>
                      <a:pt x="488" y="276"/>
                    </a:lnTo>
                    <a:lnTo>
                      <a:pt x="488" y="276"/>
                    </a:lnTo>
                    <a:lnTo>
                      <a:pt x="478" y="272"/>
                    </a:lnTo>
                    <a:lnTo>
                      <a:pt x="472" y="270"/>
                    </a:lnTo>
                    <a:lnTo>
                      <a:pt x="470" y="268"/>
                    </a:lnTo>
                    <a:lnTo>
                      <a:pt x="470" y="268"/>
                    </a:lnTo>
                    <a:lnTo>
                      <a:pt x="468" y="264"/>
                    </a:lnTo>
                    <a:lnTo>
                      <a:pt x="466" y="262"/>
                    </a:lnTo>
                    <a:lnTo>
                      <a:pt x="462" y="258"/>
                    </a:lnTo>
                    <a:lnTo>
                      <a:pt x="460" y="256"/>
                    </a:lnTo>
                    <a:lnTo>
                      <a:pt x="460" y="256"/>
                    </a:lnTo>
                    <a:lnTo>
                      <a:pt x="442" y="230"/>
                    </a:lnTo>
                    <a:lnTo>
                      <a:pt x="428" y="200"/>
                    </a:lnTo>
                    <a:lnTo>
                      <a:pt x="428" y="200"/>
                    </a:lnTo>
                    <a:lnTo>
                      <a:pt x="428" y="196"/>
                    </a:lnTo>
                    <a:lnTo>
                      <a:pt x="426" y="192"/>
                    </a:lnTo>
                    <a:lnTo>
                      <a:pt x="426" y="192"/>
                    </a:lnTo>
                    <a:lnTo>
                      <a:pt x="420" y="178"/>
                    </a:lnTo>
                    <a:lnTo>
                      <a:pt x="412" y="166"/>
                    </a:lnTo>
                    <a:lnTo>
                      <a:pt x="394" y="142"/>
                    </a:lnTo>
                    <a:lnTo>
                      <a:pt x="394" y="142"/>
                    </a:lnTo>
                    <a:lnTo>
                      <a:pt x="378" y="120"/>
                    </a:lnTo>
                    <a:lnTo>
                      <a:pt x="368" y="112"/>
                    </a:lnTo>
                    <a:lnTo>
                      <a:pt x="358" y="104"/>
                    </a:lnTo>
                    <a:lnTo>
                      <a:pt x="358" y="104"/>
                    </a:lnTo>
                    <a:lnTo>
                      <a:pt x="334" y="92"/>
                    </a:lnTo>
                    <a:lnTo>
                      <a:pt x="312" y="82"/>
                    </a:lnTo>
                    <a:lnTo>
                      <a:pt x="286" y="78"/>
                    </a:lnTo>
                    <a:lnTo>
                      <a:pt x="260" y="76"/>
                    </a:lnTo>
                    <a:lnTo>
                      <a:pt x="260" y="76"/>
                    </a:lnTo>
                    <a:lnTo>
                      <a:pt x="242" y="76"/>
                    </a:lnTo>
                    <a:lnTo>
                      <a:pt x="224" y="78"/>
                    </a:lnTo>
                    <a:lnTo>
                      <a:pt x="208" y="80"/>
                    </a:lnTo>
                    <a:lnTo>
                      <a:pt x="190" y="86"/>
                    </a:lnTo>
                    <a:lnTo>
                      <a:pt x="190" y="86"/>
                    </a:lnTo>
                    <a:lnTo>
                      <a:pt x="176" y="94"/>
                    </a:lnTo>
                    <a:lnTo>
                      <a:pt x="176" y="94"/>
                    </a:lnTo>
                    <a:lnTo>
                      <a:pt x="150" y="112"/>
                    </a:lnTo>
                    <a:lnTo>
                      <a:pt x="128" y="134"/>
                    </a:lnTo>
                    <a:lnTo>
                      <a:pt x="128" y="134"/>
                    </a:lnTo>
                    <a:lnTo>
                      <a:pt x="114" y="148"/>
                    </a:lnTo>
                    <a:lnTo>
                      <a:pt x="104" y="162"/>
                    </a:lnTo>
                    <a:lnTo>
                      <a:pt x="98" y="178"/>
                    </a:lnTo>
                    <a:lnTo>
                      <a:pt x="92" y="194"/>
                    </a:lnTo>
                    <a:lnTo>
                      <a:pt x="92" y="194"/>
                    </a:lnTo>
                    <a:lnTo>
                      <a:pt x="90" y="202"/>
                    </a:lnTo>
                    <a:lnTo>
                      <a:pt x="90" y="202"/>
                    </a:lnTo>
                    <a:lnTo>
                      <a:pt x="84" y="218"/>
                    </a:lnTo>
                    <a:lnTo>
                      <a:pt x="76" y="232"/>
                    </a:lnTo>
                    <a:lnTo>
                      <a:pt x="58" y="256"/>
                    </a:lnTo>
                    <a:lnTo>
                      <a:pt x="58" y="256"/>
                    </a:lnTo>
                    <a:lnTo>
                      <a:pt x="58" y="258"/>
                    </a:lnTo>
                    <a:lnTo>
                      <a:pt x="54" y="262"/>
                    </a:lnTo>
                    <a:lnTo>
                      <a:pt x="50" y="264"/>
                    </a:lnTo>
                    <a:lnTo>
                      <a:pt x="50" y="268"/>
                    </a:lnTo>
                    <a:lnTo>
                      <a:pt x="50" y="268"/>
                    </a:lnTo>
                    <a:lnTo>
                      <a:pt x="48" y="270"/>
                    </a:lnTo>
                    <a:lnTo>
                      <a:pt x="42" y="272"/>
                    </a:lnTo>
                    <a:lnTo>
                      <a:pt x="34" y="276"/>
                    </a:lnTo>
                    <a:close/>
                    <a:moveTo>
                      <a:pt x="260" y="0"/>
                    </a:moveTo>
                    <a:lnTo>
                      <a:pt x="260" y="0"/>
                    </a:lnTo>
                    <a:lnTo>
                      <a:pt x="232" y="0"/>
                    </a:lnTo>
                    <a:lnTo>
                      <a:pt x="202" y="6"/>
                    </a:lnTo>
                    <a:lnTo>
                      <a:pt x="174" y="14"/>
                    </a:lnTo>
                    <a:lnTo>
                      <a:pt x="150" y="22"/>
                    </a:lnTo>
                    <a:lnTo>
                      <a:pt x="150" y="22"/>
                    </a:lnTo>
                    <a:lnTo>
                      <a:pt x="132" y="30"/>
                    </a:lnTo>
                    <a:lnTo>
                      <a:pt x="114" y="40"/>
                    </a:lnTo>
                    <a:lnTo>
                      <a:pt x="98" y="52"/>
                    </a:lnTo>
                    <a:lnTo>
                      <a:pt x="82" y="64"/>
                    </a:lnTo>
                    <a:lnTo>
                      <a:pt x="68" y="78"/>
                    </a:lnTo>
                    <a:lnTo>
                      <a:pt x="54" y="94"/>
                    </a:lnTo>
                    <a:lnTo>
                      <a:pt x="42" y="110"/>
                    </a:lnTo>
                    <a:lnTo>
                      <a:pt x="32" y="128"/>
                    </a:lnTo>
                    <a:lnTo>
                      <a:pt x="32" y="128"/>
                    </a:lnTo>
                    <a:lnTo>
                      <a:pt x="20" y="152"/>
                    </a:lnTo>
                    <a:lnTo>
                      <a:pt x="10" y="178"/>
                    </a:lnTo>
                    <a:lnTo>
                      <a:pt x="4" y="204"/>
                    </a:lnTo>
                    <a:lnTo>
                      <a:pt x="0" y="230"/>
                    </a:lnTo>
                    <a:lnTo>
                      <a:pt x="0" y="230"/>
                    </a:lnTo>
                    <a:lnTo>
                      <a:pt x="0" y="244"/>
                    </a:lnTo>
                    <a:lnTo>
                      <a:pt x="2" y="254"/>
                    </a:lnTo>
                    <a:lnTo>
                      <a:pt x="6" y="262"/>
                    </a:lnTo>
                    <a:lnTo>
                      <a:pt x="12" y="268"/>
                    </a:lnTo>
                    <a:lnTo>
                      <a:pt x="12" y="268"/>
                    </a:lnTo>
                    <a:lnTo>
                      <a:pt x="14" y="270"/>
                    </a:lnTo>
                    <a:lnTo>
                      <a:pt x="20" y="274"/>
                    </a:lnTo>
                    <a:lnTo>
                      <a:pt x="34" y="276"/>
                    </a:lnTo>
                    <a:lnTo>
                      <a:pt x="34" y="276"/>
                    </a:lnTo>
                    <a:lnTo>
                      <a:pt x="42" y="274"/>
                    </a:lnTo>
                    <a:lnTo>
                      <a:pt x="46" y="270"/>
                    </a:lnTo>
                    <a:lnTo>
                      <a:pt x="48" y="268"/>
                    </a:lnTo>
                    <a:lnTo>
                      <a:pt x="48" y="268"/>
                    </a:lnTo>
                    <a:lnTo>
                      <a:pt x="50" y="266"/>
                    </a:lnTo>
                    <a:lnTo>
                      <a:pt x="54" y="262"/>
                    </a:lnTo>
                    <a:lnTo>
                      <a:pt x="58" y="260"/>
                    </a:lnTo>
                    <a:lnTo>
                      <a:pt x="60" y="256"/>
                    </a:lnTo>
                    <a:lnTo>
                      <a:pt x="60" y="256"/>
                    </a:lnTo>
                    <a:lnTo>
                      <a:pt x="76" y="232"/>
                    </a:lnTo>
                    <a:lnTo>
                      <a:pt x="84" y="218"/>
                    </a:lnTo>
                    <a:lnTo>
                      <a:pt x="90" y="202"/>
                    </a:lnTo>
                    <a:lnTo>
                      <a:pt x="90" y="202"/>
                    </a:lnTo>
                    <a:lnTo>
                      <a:pt x="92" y="196"/>
                    </a:lnTo>
                    <a:lnTo>
                      <a:pt x="92" y="196"/>
                    </a:lnTo>
                    <a:lnTo>
                      <a:pt x="98" y="180"/>
                    </a:lnTo>
                    <a:lnTo>
                      <a:pt x="106" y="164"/>
                    </a:lnTo>
                    <a:lnTo>
                      <a:pt x="114" y="148"/>
                    </a:lnTo>
                    <a:lnTo>
                      <a:pt x="128" y="134"/>
                    </a:lnTo>
                    <a:lnTo>
                      <a:pt x="128" y="134"/>
                    </a:lnTo>
                    <a:lnTo>
                      <a:pt x="150" y="114"/>
                    </a:lnTo>
                    <a:lnTo>
                      <a:pt x="176" y="94"/>
                    </a:lnTo>
                    <a:lnTo>
                      <a:pt x="176" y="94"/>
                    </a:lnTo>
                    <a:lnTo>
                      <a:pt x="190" y="86"/>
                    </a:lnTo>
                    <a:lnTo>
                      <a:pt x="190" y="86"/>
                    </a:lnTo>
                    <a:lnTo>
                      <a:pt x="208" y="82"/>
                    </a:lnTo>
                    <a:lnTo>
                      <a:pt x="224" y="78"/>
                    </a:lnTo>
                    <a:lnTo>
                      <a:pt x="242" y="78"/>
                    </a:lnTo>
                    <a:lnTo>
                      <a:pt x="260" y="76"/>
                    </a:lnTo>
                    <a:lnTo>
                      <a:pt x="260" y="76"/>
                    </a:lnTo>
                    <a:lnTo>
                      <a:pt x="286" y="78"/>
                    </a:lnTo>
                    <a:lnTo>
                      <a:pt x="312" y="84"/>
                    </a:lnTo>
                    <a:lnTo>
                      <a:pt x="334" y="92"/>
                    </a:lnTo>
                    <a:lnTo>
                      <a:pt x="358" y="104"/>
                    </a:lnTo>
                    <a:lnTo>
                      <a:pt x="358" y="104"/>
                    </a:lnTo>
                    <a:lnTo>
                      <a:pt x="368" y="112"/>
                    </a:lnTo>
                    <a:lnTo>
                      <a:pt x="378" y="122"/>
                    </a:lnTo>
                    <a:lnTo>
                      <a:pt x="394" y="142"/>
                    </a:lnTo>
                    <a:lnTo>
                      <a:pt x="394" y="142"/>
                    </a:lnTo>
                    <a:lnTo>
                      <a:pt x="412" y="166"/>
                    </a:lnTo>
                    <a:lnTo>
                      <a:pt x="420" y="180"/>
                    </a:lnTo>
                    <a:lnTo>
                      <a:pt x="426" y="192"/>
                    </a:lnTo>
                    <a:lnTo>
                      <a:pt x="426" y="192"/>
                    </a:lnTo>
                    <a:lnTo>
                      <a:pt x="426" y="196"/>
                    </a:lnTo>
                    <a:lnTo>
                      <a:pt x="426" y="200"/>
                    </a:lnTo>
                    <a:lnTo>
                      <a:pt x="426" y="200"/>
                    </a:lnTo>
                    <a:lnTo>
                      <a:pt x="442" y="232"/>
                    </a:lnTo>
                    <a:lnTo>
                      <a:pt x="460" y="256"/>
                    </a:lnTo>
                    <a:lnTo>
                      <a:pt x="460" y="256"/>
                    </a:lnTo>
                    <a:lnTo>
                      <a:pt x="462" y="260"/>
                    </a:lnTo>
                    <a:lnTo>
                      <a:pt x="466" y="262"/>
                    </a:lnTo>
                    <a:lnTo>
                      <a:pt x="468" y="266"/>
                    </a:lnTo>
                    <a:lnTo>
                      <a:pt x="470" y="268"/>
                    </a:lnTo>
                    <a:lnTo>
                      <a:pt x="470" y="268"/>
                    </a:lnTo>
                    <a:lnTo>
                      <a:pt x="472" y="270"/>
                    </a:lnTo>
                    <a:lnTo>
                      <a:pt x="478" y="274"/>
                    </a:lnTo>
                    <a:lnTo>
                      <a:pt x="488" y="276"/>
                    </a:lnTo>
                    <a:lnTo>
                      <a:pt x="488" y="276"/>
                    </a:lnTo>
                    <a:lnTo>
                      <a:pt x="500" y="274"/>
                    </a:lnTo>
                    <a:lnTo>
                      <a:pt x="504" y="270"/>
                    </a:lnTo>
                    <a:lnTo>
                      <a:pt x="506" y="268"/>
                    </a:lnTo>
                    <a:lnTo>
                      <a:pt x="506" y="268"/>
                    </a:lnTo>
                    <a:lnTo>
                      <a:pt x="510" y="268"/>
                    </a:lnTo>
                    <a:lnTo>
                      <a:pt x="514" y="260"/>
                    </a:lnTo>
                    <a:lnTo>
                      <a:pt x="514" y="260"/>
                    </a:lnTo>
                    <a:lnTo>
                      <a:pt x="516" y="254"/>
                    </a:lnTo>
                    <a:lnTo>
                      <a:pt x="518" y="246"/>
                    </a:lnTo>
                    <a:lnTo>
                      <a:pt x="520" y="238"/>
                    </a:lnTo>
                    <a:lnTo>
                      <a:pt x="520" y="228"/>
                    </a:lnTo>
                    <a:lnTo>
                      <a:pt x="520" y="228"/>
                    </a:lnTo>
                    <a:lnTo>
                      <a:pt x="516" y="204"/>
                    </a:lnTo>
                    <a:lnTo>
                      <a:pt x="510" y="182"/>
                    </a:lnTo>
                    <a:lnTo>
                      <a:pt x="502" y="160"/>
                    </a:lnTo>
                    <a:lnTo>
                      <a:pt x="494" y="140"/>
                    </a:lnTo>
                    <a:lnTo>
                      <a:pt x="482" y="120"/>
                    </a:lnTo>
                    <a:lnTo>
                      <a:pt x="468" y="100"/>
                    </a:lnTo>
                    <a:lnTo>
                      <a:pt x="452" y="82"/>
                    </a:lnTo>
                    <a:lnTo>
                      <a:pt x="434" y="64"/>
                    </a:lnTo>
                    <a:lnTo>
                      <a:pt x="434" y="64"/>
                    </a:lnTo>
                    <a:lnTo>
                      <a:pt x="416" y="50"/>
                    </a:lnTo>
                    <a:lnTo>
                      <a:pt x="396" y="38"/>
                    </a:lnTo>
                    <a:lnTo>
                      <a:pt x="376" y="26"/>
                    </a:lnTo>
                    <a:lnTo>
                      <a:pt x="354" y="16"/>
                    </a:lnTo>
                    <a:lnTo>
                      <a:pt x="332" y="10"/>
                    </a:lnTo>
                    <a:lnTo>
                      <a:pt x="308" y="4"/>
                    </a:lnTo>
                    <a:lnTo>
                      <a:pt x="284" y="0"/>
                    </a:lnTo>
                    <a:lnTo>
                      <a:pt x="260" y="0"/>
                    </a:lnTo>
                    <a:close/>
                  </a:path>
                </a:pathLst>
              </a:custGeom>
              <a:solidFill>
                <a:srgbClr val="908883"/>
              </a:solidFill>
              <a:ln>
                <a:noFill/>
              </a:ln>
            </p:spPr>
            <p:txBody>
              <a:bodyPr vert="horz" wrap="square" lIns="91440" tIns="45720" rIns="91440" bIns="45720" numCol="1" anchor="t" anchorCtr="0" compatLnSpc="1"/>
              <a:lstStyle/>
              <a:p>
                <a:endParaRPr lang="zh-CN" altLang="en-US"/>
              </a:p>
            </p:txBody>
          </p:sp>
          <p:sp>
            <p:nvSpPr>
              <p:cNvPr id="900" name="Freeform 279"/>
              <p:cNvSpPr/>
              <p:nvPr/>
            </p:nvSpPr>
            <p:spPr bwMode="auto">
              <a:xfrm>
                <a:off x="2631" y="3279"/>
                <a:ext cx="520" cy="276"/>
              </a:xfrm>
              <a:custGeom>
                <a:avLst/>
                <a:gdLst>
                  <a:gd name="T0" fmla="*/ 34 w 520"/>
                  <a:gd name="T1" fmla="*/ 276 h 276"/>
                  <a:gd name="T2" fmla="*/ 16 w 520"/>
                  <a:gd name="T3" fmla="*/ 270 h 276"/>
                  <a:gd name="T4" fmla="*/ 12 w 520"/>
                  <a:gd name="T5" fmla="*/ 268 h 276"/>
                  <a:gd name="T6" fmla="*/ 2 w 520"/>
                  <a:gd name="T7" fmla="*/ 254 h 276"/>
                  <a:gd name="T8" fmla="*/ 0 w 520"/>
                  <a:gd name="T9" fmla="*/ 230 h 276"/>
                  <a:gd name="T10" fmla="*/ 4 w 520"/>
                  <a:gd name="T11" fmla="*/ 204 h 276"/>
                  <a:gd name="T12" fmla="*/ 20 w 520"/>
                  <a:gd name="T13" fmla="*/ 152 h 276"/>
                  <a:gd name="T14" fmla="*/ 32 w 520"/>
                  <a:gd name="T15" fmla="*/ 130 h 276"/>
                  <a:gd name="T16" fmla="*/ 56 w 520"/>
                  <a:gd name="T17" fmla="*/ 94 h 276"/>
                  <a:gd name="T18" fmla="*/ 82 w 520"/>
                  <a:gd name="T19" fmla="*/ 64 h 276"/>
                  <a:gd name="T20" fmla="*/ 114 w 520"/>
                  <a:gd name="T21" fmla="*/ 40 h 276"/>
                  <a:gd name="T22" fmla="*/ 150 w 520"/>
                  <a:gd name="T23" fmla="*/ 22 h 276"/>
                  <a:gd name="T24" fmla="*/ 174 w 520"/>
                  <a:gd name="T25" fmla="*/ 14 h 276"/>
                  <a:gd name="T26" fmla="*/ 232 w 520"/>
                  <a:gd name="T27" fmla="*/ 2 h 276"/>
                  <a:gd name="T28" fmla="*/ 260 w 520"/>
                  <a:gd name="T29" fmla="*/ 0 h 276"/>
                  <a:gd name="T30" fmla="*/ 308 w 520"/>
                  <a:gd name="T31" fmla="*/ 4 h 276"/>
                  <a:gd name="T32" fmla="*/ 354 w 520"/>
                  <a:gd name="T33" fmla="*/ 18 h 276"/>
                  <a:gd name="T34" fmla="*/ 396 w 520"/>
                  <a:gd name="T35" fmla="*/ 38 h 276"/>
                  <a:gd name="T36" fmla="*/ 434 w 520"/>
                  <a:gd name="T37" fmla="*/ 66 h 276"/>
                  <a:gd name="T38" fmla="*/ 452 w 520"/>
                  <a:gd name="T39" fmla="*/ 82 h 276"/>
                  <a:gd name="T40" fmla="*/ 482 w 520"/>
                  <a:gd name="T41" fmla="*/ 120 h 276"/>
                  <a:gd name="T42" fmla="*/ 502 w 520"/>
                  <a:gd name="T43" fmla="*/ 160 h 276"/>
                  <a:gd name="T44" fmla="*/ 516 w 520"/>
                  <a:gd name="T45" fmla="*/ 204 h 276"/>
                  <a:gd name="T46" fmla="*/ 518 w 520"/>
                  <a:gd name="T47" fmla="*/ 226 h 276"/>
                  <a:gd name="T48" fmla="*/ 518 w 520"/>
                  <a:gd name="T49" fmla="*/ 246 h 276"/>
                  <a:gd name="T50" fmla="*/ 514 w 520"/>
                  <a:gd name="T51" fmla="*/ 260 h 276"/>
                  <a:gd name="T52" fmla="*/ 510 w 520"/>
                  <a:gd name="T53" fmla="*/ 266 h 276"/>
                  <a:gd name="T54" fmla="*/ 506 w 520"/>
                  <a:gd name="T55" fmla="*/ 268 h 276"/>
                  <a:gd name="T56" fmla="*/ 500 w 520"/>
                  <a:gd name="T57" fmla="*/ 272 h 276"/>
                  <a:gd name="T58" fmla="*/ 488 w 520"/>
                  <a:gd name="T59" fmla="*/ 276 h 276"/>
                  <a:gd name="T60" fmla="*/ 472 w 520"/>
                  <a:gd name="T61" fmla="*/ 270 h 276"/>
                  <a:gd name="T62" fmla="*/ 470 w 520"/>
                  <a:gd name="T63" fmla="*/ 268 h 276"/>
                  <a:gd name="T64" fmla="*/ 466 w 520"/>
                  <a:gd name="T65" fmla="*/ 262 h 276"/>
                  <a:gd name="T66" fmla="*/ 460 w 520"/>
                  <a:gd name="T67" fmla="*/ 256 h 276"/>
                  <a:gd name="T68" fmla="*/ 442 w 520"/>
                  <a:gd name="T69" fmla="*/ 230 h 276"/>
                  <a:gd name="T70" fmla="*/ 428 w 520"/>
                  <a:gd name="T71" fmla="*/ 200 h 276"/>
                  <a:gd name="T72" fmla="*/ 426 w 520"/>
                  <a:gd name="T73" fmla="*/ 192 h 276"/>
                  <a:gd name="T74" fmla="*/ 420 w 520"/>
                  <a:gd name="T75" fmla="*/ 178 h 276"/>
                  <a:gd name="T76" fmla="*/ 394 w 520"/>
                  <a:gd name="T77" fmla="*/ 142 h 276"/>
                  <a:gd name="T78" fmla="*/ 378 w 520"/>
                  <a:gd name="T79" fmla="*/ 120 h 276"/>
                  <a:gd name="T80" fmla="*/ 358 w 520"/>
                  <a:gd name="T81" fmla="*/ 104 h 276"/>
                  <a:gd name="T82" fmla="*/ 334 w 520"/>
                  <a:gd name="T83" fmla="*/ 92 h 276"/>
                  <a:gd name="T84" fmla="*/ 286 w 520"/>
                  <a:gd name="T85" fmla="*/ 78 h 276"/>
                  <a:gd name="T86" fmla="*/ 260 w 520"/>
                  <a:gd name="T87" fmla="*/ 76 h 276"/>
                  <a:gd name="T88" fmla="*/ 224 w 520"/>
                  <a:gd name="T89" fmla="*/ 78 h 276"/>
                  <a:gd name="T90" fmla="*/ 190 w 520"/>
                  <a:gd name="T91" fmla="*/ 86 h 276"/>
                  <a:gd name="T92" fmla="*/ 176 w 520"/>
                  <a:gd name="T93" fmla="*/ 94 h 276"/>
                  <a:gd name="T94" fmla="*/ 150 w 520"/>
                  <a:gd name="T95" fmla="*/ 112 h 276"/>
                  <a:gd name="T96" fmla="*/ 128 w 520"/>
                  <a:gd name="T97" fmla="*/ 134 h 276"/>
                  <a:gd name="T98" fmla="*/ 104 w 520"/>
                  <a:gd name="T99" fmla="*/ 162 h 276"/>
                  <a:gd name="T100" fmla="*/ 92 w 520"/>
                  <a:gd name="T101" fmla="*/ 194 h 276"/>
                  <a:gd name="T102" fmla="*/ 90 w 520"/>
                  <a:gd name="T103" fmla="*/ 202 h 276"/>
                  <a:gd name="T104" fmla="*/ 84 w 520"/>
                  <a:gd name="T105" fmla="*/ 218 h 276"/>
                  <a:gd name="T106" fmla="*/ 58 w 520"/>
                  <a:gd name="T107" fmla="*/ 256 h 276"/>
                  <a:gd name="T108" fmla="*/ 58 w 520"/>
                  <a:gd name="T109" fmla="*/ 258 h 276"/>
                  <a:gd name="T110" fmla="*/ 50 w 520"/>
                  <a:gd name="T111" fmla="*/ 264 h 276"/>
                  <a:gd name="T112" fmla="*/ 50 w 520"/>
                  <a:gd name="T113" fmla="*/ 268 h 276"/>
                  <a:gd name="T114" fmla="*/ 42 w 520"/>
                  <a:gd name="T115" fmla="*/ 272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0" h="276">
                    <a:moveTo>
                      <a:pt x="34" y="276"/>
                    </a:moveTo>
                    <a:lnTo>
                      <a:pt x="34" y="276"/>
                    </a:lnTo>
                    <a:lnTo>
                      <a:pt x="20" y="272"/>
                    </a:lnTo>
                    <a:lnTo>
                      <a:pt x="16" y="270"/>
                    </a:lnTo>
                    <a:lnTo>
                      <a:pt x="12" y="268"/>
                    </a:lnTo>
                    <a:lnTo>
                      <a:pt x="12" y="268"/>
                    </a:lnTo>
                    <a:lnTo>
                      <a:pt x="6" y="262"/>
                    </a:lnTo>
                    <a:lnTo>
                      <a:pt x="2" y="254"/>
                    </a:lnTo>
                    <a:lnTo>
                      <a:pt x="0" y="242"/>
                    </a:lnTo>
                    <a:lnTo>
                      <a:pt x="0" y="230"/>
                    </a:lnTo>
                    <a:lnTo>
                      <a:pt x="0" y="230"/>
                    </a:lnTo>
                    <a:lnTo>
                      <a:pt x="4" y="204"/>
                    </a:lnTo>
                    <a:lnTo>
                      <a:pt x="12" y="178"/>
                    </a:lnTo>
                    <a:lnTo>
                      <a:pt x="20" y="152"/>
                    </a:lnTo>
                    <a:lnTo>
                      <a:pt x="32" y="130"/>
                    </a:lnTo>
                    <a:lnTo>
                      <a:pt x="32" y="130"/>
                    </a:lnTo>
                    <a:lnTo>
                      <a:pt x="44" y="110"/>
                    </a:lnTo>
                    <a:lnTo>
                      <a:pt x="56" y="94"/>
                    </a:lnTo>
                    <a:lnTo>
                      <a:pt x="68" y="78"/>
                    </a:lnTo>
                    <a:lnTo>
                      <a:pt x="82" y="64"/>
                    </a:lnTo>
                    <a:lnTo>
                      <a:pt x="98" y="52"/>
                    </a:lnTo>
                    <a:lnTo>
                      <a:pt x="114" y="40"/>
                    </a:lnTo>
                    <a:lnTo>
                      <a:pt x="132" y="30"/>
                    </a:lnTo>
                    <a:lnTo>
                      <a:pt x="150" y="22"/>
                    </a:lnTo>
                    <a:lnTo>
                      <a:pt x="150" y="22"/>
                    </a:lnTo>
                    <a:lnTo>
                      <a:pt x="174" y="14"/>
                    </a:lnTo>
                    <a:lnTo>
                      <a:pt x="202" y="6"/>
                    </a:lnTo>
                    <a:lnTo>
                      <a:pt x="232" y="2"/>
                    </a:lnTo>
                    <a:lnTo>
                      <a:pt x="260" y="0"/>
                    </a:lnTo>
                    <a:lnTo>
                      <a:pt x="260" y="0"/>
                    </a:lnTo>
                    <a:lnTo>
                      <a:pt x="284" y="0"/>
                    </a:lnTo>
                    <a:lnTo>
                      <a:pt x="308" y="4"/>
                    </a:lnTo>
                    <a:lnTo>
                      <a:pt x="332" y="10"/>
                    </a:lnTo>
                    <a:lnTo>
                      <a:pt x="354" y="18"/>
                    </a:lnTo>
                    <a:lnTo>
                      <a:pt x="376" y="26"/>
                    </a:lnTo>
                    <a:lnTo>
                      <a:pt x="396" y="38"/>
                    </a:lnTo>
                    <a:lnTo>
                      <a:pt x="416" y="50"/>
                    </a:lnTo>
                    <a:lnTo>
                      <a:pt x="434" y="66"/>
                    </a:lnTo>
                    <a:lnTo>
                      <a:pt x="434" y="66"/>
                    </a:lnTo>
                    <a:lnTo>
                      <a:pt x="452" y="82"/>
                    </a:lnTo>
                    <a:lnTo>
                      <a:pt x="468" y="100"/>
                    </a:lnTo>
                    <a:lnTo>
                      <a:pt x="482" y="120"/>
                    </a:lnTo>
                    <a:lnTo>
                      <a:pt x="492" y="140"/>
                    </a:lnTo>
                    <a:lnTo>
                      <a:pt x="502" y="160"/>
                    </a:lnTo>
                    <a:lnTo>
                      <a:pt x="510" y="182"/>
                    </a:lnTo>
                    <a:lnTo>
                      <a:pt x="516" y="204"/>
                    </a:lnTo>
                    <a:lnTo>
                      <a:pt x="518" y="226"/>
                    </a:lnTo>
                    <a:lnTo>
                      <a:pt x="518" y="226"/>
                    </a:lnTo>
                    <a:lnTo>
                      <a:pt x="520" y="236"/>
                    </a:lnTo>
                    <a:lnTo>
                      <a:pt x="518" y="246"/>
                    </a:lnTo>
                    <a:lnTo>
                      <a:pt x="516" y="254"/>
                    </a:lnTo>
                    <a:lnTo>
                      <a:pt x="514" y="260"/>
                    </a:lnTo>
                    <a:lnTo>
                      <a:pt x="514" y="260"/>
                    </a:lnTo>
                    <a:lnTo>
                      <a:pt x="510" y="266"/>
                    </a:lnTo>
                    <a:lnTo>
                      <a:pt x="506" y="268"/>
                    </a:lnTo>
                    <a:lnTo>
                      <a:pt x="506" y="268"/>
                    </a:lnTo>
                    <a:lnTo>
                      <a:pt x="504" y="270"/>
                    </a:lnTo>
                    <a:lnTo>
                      <a:pt x="500" y="272"/>
                    </a:lnTo>
                    <a:lnTo>
                      <a:pt x="488" y="276"/>
                    </a:lnTo>
                    <a:lnTo>
                      <a:pt x="488" y="276"/>
                    </a:lnTo>
                    <a:lnTo>
                      <a:pt x="478" y="272"/>
                    </a:lnTo>
                    <a:lnTo>
                      <a:pt x="472" y="270"/>
                    </a:lnTo>
                    <a:lnTo>
                      <a:pt x="470" y="268"/>
                    </a:lnTo>
                    <a:lnTo>
                      <a:pt x="470" y="268"/>
                    </a:lnTo>
                    <a:lnTo>
                      <a:pt x="468" y="264"/>
                    </a:lnTo>
                    <a:lnTo>
                      <a:pt x="466" y="262"/>
                    </a:lnTo>
                    <a:lnTo>
                      <a:pt x="462" y="258"/>
                    </a:lnTo>
                    <a:lnTo>
                      <a:pt x="460" y="256"/>
                    </a:lnTo>
                    <a:lnTo>
                      <a:pt x="460" y="256"/>
                    </a:lnTo>
                    <a:lnTo>
                      <a:pt x="442" y="230"/>
                    </a:lnTo>
                    <a:lnTo>
                      <a:pt x="428" y="200"/>
                    </a:lnTo>
                    <a:lnTo>
                      <a:pt x="428" y="200"/>
                    </a:lnTo>
                    <a:lnTo>
                      <a:pt x="428" y="196"/>
                    </a:lnTo>
                    <a:lnTo>
                      <a:pt x="426" y="192"/>
                    </a:lnTo>
                    <a:lnTo>
                      <a:pt x="426" y="192"/>
                    </a:lnTo>
                    <a:lnTo>
                      <a:pt x="420" y="178"/>
                    </a:lnTo>
                    <a:lnTo>
                      <a:pt x="412" y="166"/>
                    </a:lnTo>
                    <a:lnTo>
                      <a:pt x="394" y="142"/>
                    </a:lnTo>
                    <a:lnTo>
                      <a:pt x="394" y="142"/>
                    </a:lnTo>
                    <a:lnTo>
                      <a:pt x="378" y="120"/>
                    </a:lnTo>
                    <a:lnTo>
                      <a:pt x="368" y="112"/>
                    </a:lnTo>
                    <a:lnTo>
                      <a:pt x="358" y="104"/>
                    </a:lnTo>
                    <a:lnTo>
                      <a:pt x="358" y="104"/>
                    </a:lnTo>
                    <a:lnTo>
                      <a:pt x="334" y="92"/>
                    </a:lnTo>
                    <a:lnTo>
                      <a:pt x="312" y="82"/>
                    </a:lnTo>
                    <a:lnTo>
                      <a:pt x="286" y="78"/>
                    </a:lnTo>
                    <a:lnTo>
                      <a:pt x="260" y="76"/>
                    </a:lnTo>
                    <a:lnTo>
                      <a:pt x="260" y="76"/>
                    </a:lnTo>
                    <a:lnTo>
                      <a:pt x="242" y="76"/>
                    </a:lnTo>
                    <a:lnTo>
                      <a:pt x="224" y="78"/>
                    </a:lnTo>
                    <a:lnTo>
                      <a:pt x="208" y="80"/>
                    </a:lnTo>
                    <a:lnTo>
                      <a:pt x="190" y="86"/>
                    </a:lnTo>
                    <a:lnTo>
                      <a:pt x="190" y="86"/>
                    </a:lnTo>
                    <a:lnTo>
                      <a:pt x="176" y="94"/>
                    </a:lnTo>
                    <a:lnTo>
                      <a:pt x="176" y="94"/>
                    </a:lnTo>
                    <a:lnTo>
                      <a:pt x="150" y="112"/>
                    </a:lnTo>
                    <a:lnTo>
                      <a:pt x="128" y="134"/>
                    </a:lnTo>
                    <a:lnTo>
                      <a:pt x="128" y="134"/>
                    </a:lnTo>
                    <a:lnTo>
                      <a:pt x="114" y="148"/>
                    </a:lnTo>
                    <a:lnTo>
                      <a:pt x="104" y="162"/>
                    </a:lnTo>
                    <a:lnTo>
                      <a:pt x="98" y="178"/>
                    </a:lnTo>
                    <a:lnTo>
                      <a:pt x="92" y="194"/>
                    </a:lnTo>
                    <a:lnTo>
                      <a:pt x="92" y="194"/>
                    </a:lnTo>
                    <a:lnTo>
                      <a:pt x="90" y="202"/>
                    </a:lnTo>
                    <a:lnTo>
                      <a:pt x="90" y="202"/>
                    </a:lnTo>
                    <a:lnTo>
                      <a:pt x="84" y="218"/>
                    </a:lnTo>
                    <a:lnTo>
                      <a:pt x="76" y="232"/>
                    </a:lnTo>
                    <a:lnTo>
                      <a:pt x="58" y="256"/>
                    </a:lnTo>
                    <a:lnTo>
                      <a:pt x="58" y="256"/>
                    </a:lnTo>
                    <a:lnTo>
                      <a:pt x="58" y="258"/>
                    </a:lnTo>
                    <a:lnTo>
                      <a:pt x="54" y="262"/>
                    </a:lnTo>
                    <a:lnTo>
                      <a:pt x="50" y="264"/>
                    </a:lnTo>
                    <a:lnTo>
                      <a:pt x="50" y="268"/>
                    </a:lnTo>
                    <a:lnTo>
                      <a:pt x="50" y="268"/>
                    </a:lnTo>
                    <a:lnTo>
                      <a:pt x="48" y="270"/>
                    </a:lnTo>
                    <a:lnTo>
                      <a:pt x="42" y="272"/>
                    </a:lnTo>
                    <a:lnTo>
                      <a:pt x="34" y="276"/>
                    </a:lnTo>
                  </a:path>
                </a:pathLst>
              </a:custGeom>
              <a:noFill/>
              <a:ln>
                <a:noFill/>
              </a:ln>
            </p:spPr>
            <p:txBody>
              <a:bodyPr vert="horz" wrap="square" lIns="91440" tIns="45720" rIns="91440" bIns="45720" numCol="1" anchor="t" anchorCtr="0" compatLnSpc="1"/>
              <a:lstStyle/>
              <a:p>
                <a:endParaRPr lang="zh-CN" altLang="en-US"/>
              </a:p>
            </p:txBody>
          </p:sp>
          <p:sp>
            <p:nvSpPr>
              <p:cNvPr id="901" name="Freeform 280"/>
              <p:cNvSpPr/>
              <p:nvPr/>
            </p:nvSpPr>
            <p:spPr bwMode="auto">
              <a:xfrm>
                <a:off x="2631" y="3279"/>
                <a:ext cx="520" cy="276"/>
              </a:xfrm>
              <a:custGeom>
                <a:avLst/>
                <a:gdLst>
                  <a:gd name="T0" fmla="*/ 260 w 520"/>
                  <a:gd name="T1" fmla="*/ 0 h 276"/>
                  <a:gd name="T2" fmla="*/ 202 w 520"/>
                  <a:gd name="T3" fmla="*/ 6 h 276"/>
                  <a:gd name="T4" fmla="*/ 150 w 520"/>
                  <a:gd name="T5" fmla="*/ 22 h 276"/>
                  <a:gd name="T6" fmla="*/ 132 w 520"/>
                  <a:gd name="T7" fmla="*/ 30 h 276"/>
                  <a:gd name="T8" fmla="*/ 98 w 520"/>
                  <a:gd name="T9" fmla="*/ 52 h 276"/>
                  <a:gd name="T10" fmla="*/ 68 w 520"/>
                  <a:gd name="T11" fmla="*/ 78 h 276"/>
                  <a:gd name="T12" fmla="*/ 42 w 520"/>
                  <a:gd name="T13" fmla="*/ 110 h 276"/>
                  <a:gd name="T14" fmla="*/ 32 w 520"/>
                  <a:gd name="T15" fmla="*/ 128 h 276"/>
                  <a:gd name="T16" fmla="*/ 10 w 520"/>
                  <a:gd name="T17" fmla="*/ 178 h 276"/>
                  <a:gd name="T18" fmla="*/ 0 w 520"/>
                  <a:gd name="T19" fmla="*/ 230 h 276"/>
                  <a:gd name="T20" fmla="*/ 0 w 520"/>
                  <a:gd name="T21" fmla="*/ 244 h 276"/>
                  <a:gd name="T22" fmla="*/ 6 w 520"/>
                  <a:gd name="T23" fmla="*/ 262 h 276"/>
                  <a:gd name="T24" fmla="*/ 12 w 520"/>
                  <a:gd name="T25" fmla="*/ 268 h 276"/>
                  <a:gd name="T26" fmla="*/ 20 w 520"/>
                  <a:gd name="T27" fmla="*/ 274 h 276"/>
                  <a:gd name="T28" fmla="*/ 34 w 520"/>
                  <a:gd name="T29" fmla="*/ 276 h 276"/>
                  <a:gd name="T30" fmla="*/ 46 w 520"/>
                  <a:gd name="T31" fmla="*/ 270 h 276"/>
                  <a:gd name="T32" fmla="*/ 48 w 520"/>
                  <a:gd name="T33" fmla="*/ 268 h 276"/>
                  <a:gd name="T34" fmla="*/ 54 w 520"/>
                  <a:gd name="T35" fmla="*/ 262 h 276"/>
                  <a:gd name="T36" fmla="*/ 60 w 520"/>
                  <a:gd name="T37" fmla="*/ 256 h 276"/>
                  <a:gd name="T38" fmla="*/ 76 w 520"/>
                  <a:gd name="T39" fmla="*/ 232 h 276"/>
                  <a:gd name="T40" fmla="*/ 90 w 520"/>
                  <a:gd name="T41" fmla="*/ 202 h 276"/>
                  <a:gd name="T42" fmla="*/ 92 w 520"/>
                  <a:gd name="T43" fmla="*/ 196 h 276"/>
                  <a:gd name="T44" fmla="*/ 98 w 520"/>
                  <a:gd name="T45" fmla="*/ 180 h 276"/>
                  <a:gd name="T46" fmla="*/ 114 w 520"/>
                  <a:gd name="T47" fmla="*/ 148 h 276"/>
                  <a:gd name="T48" fmla="*/ 128 w 520"/>
                  <a:gd name="T49" fmla="*/ 134 h 276"/>
                  <a:gd name="T50" fmla="*/ 176 w 520"/>
                  <a:gd name="T51" fmla="*/ 94 h 276"/>
                  <a:gd name="T52" fmla="*/ 190 w 520"/>
                  <a:gd name="T53" fmla="*/ 86 h 276"/>
                  <a:gd name="T54" fmla="*/ 208 w 520"/>
                  <a:gd name="T55" fmla="*/ 82 h 276"/>
                  <a:gd name="T56" fmla="*/ 242 w 520"/>
                  <a:gd name="T57" fmla="*/ 78 h 276"/>
                  <a:gd name="T58" fmla="*/ 260 w 520"/>
                  <a:gd name="T59" fmla="*/ 76 h 276"/>
                  <a:gd name="T60" fmla="*/ 312 w 520"/>
                  <a:gd name="T61" fmla="*/ 84 h 276"/>
                  <a:gd name="T62" fmla="*/ 358 w 520"/>
                  <a:gd name="T63" fmla="*/ 104 h 276"/>
                  <a:gd name="T64" fmla="*/ 368 w 520"/>
                  <a:gd name="T65" fmla="*/ 112 h 276"/>
                  <a:gd name="T66" fmla="*/ 394 w 520"/>
                  <a:gd name="T67" fmla="*/ 142 h 276"/>
                  <a:gd name="T68" fmla="*/ 412 w 520"/>
                  <a:gd name="T69" fmla="*/ 166 h 276"/>
                  <a:gd name="T70" fmla="*/ 426 w 520"/>
                  <a:gd name="T71" fmla="*/ 192 h 276"/>
                  <a:gd name="T72" fmla="*/ 426 w 520"/>
                  <a:gd name="T73" fmla="*/ 196 h 276"/>
                  <a:gd name="T74" fmla="*/ 426 w 520"/>
                  <a:gd name="T75" fmla="*/ 200 h 276"/>
                  <a:gd name="T76" fmla="*/ 460 w 520"/>
                  <a:gd name="T77" fmla="*/ 256 h 276"/>
                  <a:gd name="T78" fmla="*/ 462 w 520"/>
                  <a:gd name="T79" fmla="*/ 260 h 276"/>
                  <a:gd name="T80" fmla="*/ 468 w 520"/>
                  <a:gd name="T81" fmla="*/ 266 h 276"/>
                  <a:gd name="T82" fmla="*/ 470 w 520"/>
                  <a:gd name="T83" fmla="*/ 268 h 276"/>
                  <a:gd name="T84" fmla="*/ 478 w 520"/>
                  <a:gd name="T85" fmla="*/ 274 h 276"/>
                  <a:gd name="T86" fmla="*/ 488 w 520"/>
                  <a:gd name="T87" fmla="*/ 276 h 276"/>
                  <a:gd name="T88" fmla="*/ 504 w 520"/>
                  <a:gd name="T89" fmla="*/ 270 h 276"/>
                  <a:gd name="T90" fmla="*/ 506 w 520"/>
                  <a:gd name="T91" fmla="*/ 268 h 276"/>
                  <a:gd name="T92" fmla="*/ 514 w 520"/>
                  <a:gd name="T93" fmla="*/ 260 h 276"/>
                  <a:gd name="T94" fmla="*/ 516 w 520"/>
                  <a:gd name="T95" fmla="*/ 254 h 276"/>
                  <a:gd name="T96" fmla="*/ 520 w 520"/>
                  <a:gd name="T97" fmla="*/ 238 h 276"/>
                  <a:gd name="T98" fmla="*/ 520 w 520"/>
                  <a:gd name="T99" fmla="*/ 228 h 276"/>
                  <a:gd name="T100" fmla="*/ 510 w 520"/>
                  <a:gd name="T101" fmla="*/ 182 h 276"/>
                  <a:gd name="T102" fmla="*/ 494 w 520"/>
                  <a:gd name="T103" fmla="*/ 140 h 276"/>
                  <a:gd name="T104" fmla="*/ 468 w 520"/>
                  <a:gd name="T105" fmla="*/ 100 h 276"/>
                  <a:gd name="T106" fmla="*/ 434 w 520"/>
                  <a:gd name="T107" fmla="*/ 64 h 276"/>
                  <a:gd name="T108" fmla="*/ 416 w 520"/>
                  <a:gd name="T109" fmla="*/ 50 h 276"/>
                  <a:gd name="T110" fmla="*/ 376 w 520"/>
                  <a:gd name="T111" fmla="*/ 26 h 276"/>
                  <a:gd name="T112" fmla="*/ 332 w 520"/>
                  <a:gd name="T113" fmla="*/ 10 h 276"/>
                  <a:gd name="T114" fmla="*/ 284 w 520"/>
                  <a:gd name="T115"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0" h="276">
                    <a:moveTo>
                      <a:pt x="260" y="0"/>
                    </a:moveTo>
                    <a:lnTo>
                      <a:pt x="260" y="0"/>
                    </a:lnTo>
                    <a:lnTo>
                      <a:pt x="232" y="0"/>
                    </a:lnTo>
                    <a:lnTo>
                      <a:pt x="202" y="6"/>
                    </a:lnTo>
                    <a:lnTo>
                      <a:pt x="174" y="14"/>
                    </a:lnTo>
                    <a:lnTo>
                      <a:pt x="150" y="22"/>
                    </a:lnTo>
                    <a:lnTo>
                      <a:pt x="150" y="22"/>
                    </a:lnTo>
                    <a:lnTo>
                      <a:pt x="132" y="30"/>
                    </a:lnTo>
                    <a:lnTo>
                      <a:pt x="114" y="40"/>
                    </a:lnTo>
                    <a:lnTo>
                      <a:pt x="98" y="52"/>
                    </a:lnTo>
                    <a:lnTo>
                      <a:pt x="82" y="64"/>
                    </a:lnTo>
                    <a:lnTo>
                      <a:pt x="68" y="78"/>
                    </a:lnTo>
                    <a:lnTo>
                      <a:pt x="54" y="94"/>
                    </a:lnTo>
                    <a:lnTo>
                      <a:pt x="42" y="110"/>
                    </a:lnTo>
                    <a:lnTo>
                      <a:pt x="32" y="128"/>
                    </a:lnTo>
                    <a:lnTo>
                      <a:pt x="32" y="128"/>
                    </a:lnTo>
                    <a:lnTo>
                      <a:pt x="20" y="152"/>
                    </a:lnTo>
                    <a:lnTo>
                      <a:pt x="10" y="178"/>
                    </a:lnTo>
                    <a:lnTo>
                      <a:pt x="4" y="204"/>
                    </a:lnTo>
                    <a:lnTo>
                      <a:pt x="0" y="230"/>
                    </a:lnTo>
                    <a:lnTo>
                      <a:pt x="0" y="230"/>
                    </a:lnTo>
                    <a:lnTo>
                      <a:pt x="0" y="244"/>
                    </a:lnTo>
                    <a:lnTo>
                      <a:pt x="2" y="254"/>
                    </a:lnTo>
                    <a:lnTo>
                      <a:pt x="6" y="262"/>
                    </a:lnTo>
                    <a:lnTo>
                      <a:pt x="12" y="268"/>
                    </a:lnTo>
                    <a:lnTo>
                      <a:pt x="12" y="268"/>
                    </a:lnTo>
                    <a:lnTo>
                      <a:pt x="14" y="270"/>
                    </a:lnTo>
                    <a:lnTo>
                      <a:pt x="20" y="274"/>
                    </a:lnTo>
                    <a:lnTo>
                      <a:pt x="34" y="276"/>
                    </a:lnTo>
                    <a:lnTo>
                      <a:pt x="34" y="276"/>
                    </a:lnTo>
                    <a:lnTo>
                      <a:pt x="42" y="274"/>
                    </a:lnTo>
                    <a:lnTo>
                      <a:pt x="46" y="270"/>
                    </a:lnTo>
                    <a:lnTo>
                      <a:pt x="48" y="268"/>
                    </a:lnTo>
                    <a:lnTo>
                      <a:pt x="48" y="268"/>
                    </a:lnTo>
                    <a:lnTo>
                      <a:pt x="50" y="266"/>
                    </a:lnTo>
                    <a:lnTo>
                      <a:pt x="54" y="262"/>
                    </a:lnTo>
                    <a:lnTo>
                      <a:pt x="58" y="260"/>
                    </a:lnTo>
                    <a:lnTo>
                      <a:pt x="60" y="256"/>
                    </a:lnTo>
                    <a:lnTo>
                      <a:pt x="60" y="256"/>
                    </a:lnTo>
                    <a:lnTo>
                      <a:pt x="76" y="232"/>
                    </a:lnTo>
                    <a:lnTo>
                      <a:pt x="84" y="218"/>
                    </a:lnTo>
                    <a:lnTo>
                      <a:pt x="90" y="202"/>
                    </a:lnTo>
                    <a:lnTo>
                      <a:pt x="90" y="202"/>
                    </a:lnTo>
                    <a:lnTo>
                      <a:pt x="92" y="196"/>
                    </a:lnTo>
                    <a:lnTo>
                      <a:pt x="92" y="196"/>
                    </a:lnTo>
                    <a:lnTo>
                      <a:pt x="98" y="180"/>
                    </a:lnTo>
                    <a:lnTo>
                      <a:pt x="106" y="164"/>
                    </a:lnTo>
                    <a:lnTo>
                      <a:pt x="114" y="148"/>
                    </a:lnTo>
                    <a:lnTo>
                      <a:pt x="128" y="134"/>
                    </a:lnTo>
                    <a:lnTo>
                      <a:pt x="128" y="134"/>
                    </a:lnTo>
                    <a:lnTo>
                      <a:pt x="150" y="114"/>
                    </a:lnTo>
                    <a:lnTo>
                      <a:pt x="176" y="94"/>
                    </a:lnTo>
                    <a:lnTo>
                      <a:pt x="176" y="94"/>
                    </a:lnTo>
                    <a:lnTo>
                      <a:pt x="190" y="86"/>
                    </a:lnTo>
                    <a:lnTo>
                      <a:pt x="190" y="86"/>
                    </a:lnTo>
                    <a:lnTo>
                      <a:pt x="208" y="82"/>
                    </a:lnTo>
                    <a:lnTo>
                      <a:pt x="224" y="78"/>
                    </a:lnTo>
                    <a:lnTo>
                      <a:pt x="242" y="78"/>
                    </a:lnTo>
                    <a:lnTo>
                      <a:pt x="260" y="76"/>
                    </a:lnTo>
                    <a:lnTo>
                      <a:pt x="260" y="76"/>
                    </a:lnTo>
                    <a:lnTo>
                      <a:pt x="286" y="78"/>
                    </a:lnTo>
                    <a:lnTo>
                      <a:pt x="312" y="84"/>
                    </a:lnTo>
                    <a:lnTo>
                      <a:pt x="334" y="92"/>
                    </a:lnTo>
                    <a:lnTo>
                      <a:pt x="358" y="104"/>
                    </a:lnTo>
                    <a:lnTo>
                      <a:pt x="358" y="104"/>
                    </a:lnTo>
                    <a:lnTo>
                      <a:pt x="368" y="112"/>
                    </a:lnTo>
                    <a:lnTo>
                      <a:pt x="378" y="122"/>
                    </a:lnTo>
                    <a:lnTo>
                      <a:pt x="394" y="142"/>
                    </a:lnTo>
                    <a:lnTo>
                      <a:pt x="394" y="142"/>
                    </a:lnTo>
                    <a:lnTo>
                      <a:pt x="412" y="166"/>
                    </a:lnTo>
                    <a:lnTo>
                      <a:pt x="420" y="180"/>
                    </a:lnTo>
                    <a:lnTo>
                      <a:pt x="426" y="192"/>
                    </a:lnTo>
                    <a:lnTo>
                      <a:pt x="426" y="192"/>
                    </a:lnTo>
                    <a:lnTo>
                      <a:pt x="426" y="196"/>
                    </a:lnTo>
                    <a:lnTo>
                      <a:pt x="426" y="200"/>
                    </a:lnTo>
                    <a:lnTo>
                      <a:pt x="426" y="200"/>
                    </a:lnTo>
                    <a:lnTo>
                      <a:pt x="442" y="232"/>
                    </a:lnTo>
                    <a:lnTo>
                      <a:pt x="460" y="256"/>
                    </a:lnTo>
                    <a:lnTo>
                      <a:pt x="460" y="256"/>
                    </a:lnTo>
                    <a:lnTo>
                      <a:pt x="462" y="260"/>
                    </a:lnTo>
                    <a:lnTo>
                      <a:pt x="466" y="262"/>
                    </a:lnTo>
                    <a:lnTo>
                      <a:pt x="468" y="266"/>
                    </a:lnTo>
                    <a:lnTo>
                      <a:pt x="470" y="268"/>
                    </a:lnTo>
                    <a:lnTo>
                      <a:pt x="470" y="268"/>
                    </a:lnTo>
                    <a:lnTo>
                      <a:pt x="472" y="270"/>
                    </a:lnTo>
                    <a:lnTo>
                      <a:pt x="478" y="274"/>
                    </a:lnTo>
                    <a:lnTo>
                      <a:pt x="488" y="276"/>
                    </a:lnTo>
                    <a:lnTo>
                      <a:pt x="488" y="276"/>
                    </a:lnTo>
                    <a:lnTo>
                      <a:pt x="500" y="274"/>
                    </a:lnTo>
                    <a:lnTo>
                      <a:pt x="504" y="270"/>
                    </a:lnTo>
                    <a:lnTo>
                      <a:pt x="506" y="268"/>
                    </a:lnTo>
                    <a:lnTo>
                      <a:pt x="506" y="268"/>
                    </a:lnTo>
                    <a:lnTo>
                      <a:pt x="510" y="268"/>
                    </a:lnTo>
                    <a:lnTo>
                      <a:pt x="514" y="260"/>
                    </a:lnTo>
                    <a:lnTo>
                      <a:pt x="514" y="260"/>
                    </a:lnTo>
                    <a:lnTo>
                      <a:pt x="516" y="254"/>
                    </a:lnTo>
                    <a:lnTo>
                      <a:pt x="518" y="246"/>
                    </a:lnTo>
                    <a:lnTo>
                      <a:pt x="520" y="238"/>
                    </a:lnTo>
                    <a:lnTo>
                      <a:pt x="520" y="228"/>
                    </a:lnTo>
                    <a:lnTo>
                      <a:pt x="520" y="228"/>
                    </a:lnTo>
                    <a:lnTo>
                      <a:pt x="516" y="204"/>
                    </a:lnTo>
                    <a:lnTo>
                      <a:pt x="510" y="182"/>
                    </a:lnTo>
                    <a:lnTo>
                      <a:pt x="502" y="160"/>
                    </a:lnTo>
                    <a:lnTo>
                      <a:pt x="494" y="140"/>
                    </a:lnTo>
                    <a:lnTo>
                      <a:pt x="482" y="120"/>
                    </a:lnTo>
                    <a:lnTo>
                      <a:pt x="468" y="100"/>
                    </a:lnTo>
                    <a:lnTo>
                      <a:pt x="452" y="82"/>
                    </a:lnTo>
                    <a:lnTo>
                      <a:pt x="434" y="64"/>
                    </a:lnTo>
                    <a:lnTo>
                      <a:pt x="434" y="64"/>
                    </a:lnTo>
                    <a:lnTo>
                      <a:pt x="416" y="50"/>
                    </a:lnTo>
                    <a:lnTo>
                      <a:pt x="396" y="38"/>
                    </a:lnTo>
                    <a:lnTo>
                      <a:pt x="376" y="26"/>
                    </a:lnTo>
                    <a:lnTo>
                      <a:pt x="354" y="16"/>
                    </a:lnTo>
                    <a:lnTo>
                      <a:pt x="332" y="10"/>
                    </a:lnTo>
                    <a:lnTo>
                      <a:pt x="308" y="4"/>
                    </a:lnTo>
                    <a:lnTo>
                      <a:pt x="284" y="0"/>
                    </a:lnTo>
                    <a:lnTo>
                      <a:pt x="260" y="0"/>
                    </a:lnTo>
                  </a:path>
                </a:pathLst>
              </a:custGeom>
              <a:noFill/>
              <a:ln>
                <a:noFill/>
              </a:ln>
            </p:spPr>
            <p:txBody>
              <a:bodyPr vert="horz" wrap="square" lIns="91440" tIns="45720" rIns="91440" bIns="45720" numCol="1" anchor="t" anchorCtr="0" compatLnSpc="1"/>
              <a:lstStyle/>
              <a:p>
                <a:endParaRPr lang="zh-CN" altLang="en-US"/>
              </a:p>
            </p:txBody>
          </p:sp>
          <p:sp>
            <p:nvSpPr>
              <p:cNvPr id="902" name="Freeform 281"/>
              <p:cNvSpPr>
                <a:spLocks noEditPoints="1"/>
              </p:cNvSpPr>
              <p:nvPr/>
            </p:nvSpPr>
            <p:spPr bwMode="auto">
              <a:xfrm>
                <a:off x="2631" y="3279"/>
                <a:ext cx="520" cy="276"/>
              </a:xfrm>
              <a:custGeom>
                <a:avLst/>
                <a:gdLst>
                  <a:gd name="T0" fmla="*/ 16 w 520"/>
                  <a:gd name="T1" fmla="*/ 270 h 276"/>
                  <a:gd name="T2" fmla="*/ 2 w 520"/>
                  <a:gd name="T3" fmla="*/ 252 h 276"/>
                  <a:gd name="T4" fmla="*/ 4 w 520"/>
                  <a:gd name="T5" fmla="*/ 204 h 276"/>
                  <a:gd name="T6" fmla="*/ 32 w 520"/>
                  <a:gd name="T7" fmla="*/ 130 h 276"/>
                  <a:gd name="T8" fmla="*/ 84 w 520"/>
                  <a:gd name="T9" fmla="*/ 64 h 276"/>
                  <a:gd name="T10" fmla="*/ 150 w 520"/>
                  <a:gd name="T11" fmla="*/ 24 h 276"/>
                  <a:gd name="T12" fmla="*/ 232 w 520"/>
                  <a:gd name="T13" fmla="*/ 2 h 276"/>
                  <a:gd name="T14" fmla="*/ 308 w 520"/>
                  <a:gd name="T15" fmla="*/ 4 h 276"/>
                  <a:gd name="T16" fmla="*/ 396 w 520"/>
                  <a:gd name="T17" fmla="*/ 38 h 276"/>
                  <a:gd name="T18" fmla="*/ 452 w 520"/>
                  <a:gd name="T19" fmla="*/ 84 h 276"/>
                  <a:gd name="T20" fmla="*/ 502 w 520"/>
                  <a:gd name="T21" fmla="*/ 160 h 276"/>
                  <a:gd name="T22" fmla="*/ 518 w 520"/>
                  <a:gd name="T23" fmla="*/ 226 h 276"/>
                  <a:gd name="T24" fmla="*/ 512 w 520"/>
                  <a:gd name="T25" fmla="*/ 260 h 276"/>
                  <a:gd name="T26" fmla="*/ 506 w 520"/>
                  <a:gd name="T27" fmla="*/ 268 h 276"/>
                  <a:gd name="T28" fmla="*/ 488 w 520"/>
                  <a:gd name="T29" fmla="*/ 274 h 276"/>
                  <a:gd name="T30" fmla="*/ 470 w 520"/>
                  <a:gd name="T31" fmla="*/ 268 h 276"/>
                  <a:gd name="T32" fmla="*/ 460 w 520"/>
                  <a:gd name="T33" fmla="*/ 254 h 276"/>
                  <a:gd name="T34" fmla="*/ 428 w 520"/>
                  <a:gd name="T35" fmla="*/ 198 h 276"/>
                  <a:gd name="T36" fmla="*/ 420 w 520"/>
                  <a:gd name="T37" fmla="*/ 178 h 276"/>
                  <a:gd name="T38" fmla="*/ 378 w 520"/>
                  <a:gd name="T39" fmla="*/ 120 h 276"/>
                  <a:gd name="T40" fmla="*/ 334 w 520"/>
                  <a:gd name="T41" fmla="*/ 90 h 276"/>
                  <a:gd name="T42" fmla="*/ 260 w 520"/>
                  <a:gd name="T43" fmla="*/ 76 h 276"/>
                  <a:gd name="T44" fmla="*/ 190 w 520"/>
                  <a:gd name="T45" fmla="*/ 86 h 276"/>
                  <a:gd name="T46" fmla="*/ 150 w 520"/>
                  <a:gd name="T47" fmla="*/ 112 h 276"/>
                  <a:gd name="T48" fmla="*/ 104 w 520"/>
                  <a:gd name="T49" fmla="*/ 162 h 276"/>
                  <a:gd name="T50" fmla="*/ 90 w 520"/>
                  <a:gd name="T51" fmla="*/ 202 h 276"/>
                  <a:gd name="T52" fmla="*/ 58 w 520"/>
                  <a:gd name="T53" fmla="*/ 254 h 276"/>
                  <a:gd name="T54" fmla="*/ 50 w 520"/>
                  <a:gd name="T55" fmla="*/ 264 h 276"/>
                  <a:gd name="T56" fmla="*/ 50 w 520"/>
                  <a:gd name="T57" fmla="*/ 268 h 276"/>
                  <a:gd name="T58" fmla="*/ 42 w 520"/>
                  <a:gd name="T59" fmla="*/ 272 h 276"/>
                  <a:gd name="T60" fmla="*/ 232 w 520"/>
                  <a:gd name="T61" fmla="*/ 2 h 276"/>
                  <a:gd name="T62" fmla="*/ 150 w 520"/>
                  <a:gd name="T63" fmla="*/ 22 h 276"/>
                  <a:gd name="T64" fmla="*/ 82 w 520"/>
                  <a:gd name="T65" fmla="*/ 64 h 276"/>
                  <a:gd name="T66" fmla="*/ 32 w 520"/>
                  <a:gd name="T67" fmla="*/ 130 h 276"/>
                  <a:gd name="T68" fmla="*/ 4 w 520"/>
                  <a:gd name="T69" fmla="*/ 204 h 276"/>
                  <a:gd name="T70" fmla="*/ 2 w 520"/>
                  <a:gd name="T71" fmla="*/ 254 h 276"/>
                  <a:gd name="T72" fmla="*/ 16 w 520"/>
                  <a:gd name="T73" fmla="*/ 270 h 276"/>
                  <a:gd name="T74" fmla="*/ 42 w 520"/>
                  <a:gd name="T75" fmla="*/ 272 h 276"/>
                  <a:gd name="T76" fmla="*/ 50 w 520"/>
                  <a:gd name="T77" fmla="*/ 264 h 276"/>
                  <a:gd name="T78" fmla="*/ 58 w 520"/>
                  <a:gd name="T79" fmla="*/ 256 h 276"/>
                  <a:gd name="T80" fmla="*/ 90 w 520"/>
                  <a:gd name="T81" fmla="*/ 202 h 276"/>
                  <a:gd name="T82" fmla="*/ 104 w 520"/>
                  <a:gd name="T83" fmla="*/ 162 h 276"/>
                  <a:gd name="T84" fmla="*/ 150 w 520"/>
                  <a:gd name="T85" fmla="*/ 112 h 276"/>
                  <a:gd name="T86" fmla="*/ 190 w 520"/>
                  <a:gd name="T87" fmla="*/ 86 h 276"/>
                  <a:gd name="T88" fmla="*/ 260 w 520"/>
                  <a:gd name="T89" fmla="*/ 76 h 276"/>
                  <a:gd name="T90" fmla="*/ 334 w 520"/>
                  <a:gd name="T91" fmla="*/ 92 h 276"/>
                  <a:gd name="T92" fmla="*/ 378 w 520"/>
                  <a:gd name="T93" fmla="*/ 120 h 276"/>
                  <a:gd name="T94" fmla="*/ 420 w 520"/>
                  <a:gd name="T95" fmla="*/ 178 h 276"/>
                  <a:gd name="T96" fmla="*/ 428 w 520"/>
                  <a:gd name="T97" fmla="*/ 200 h 276"/>
                  <a:gd name="T98" fmla="*/ 460 w 520"/>
                  <a:gd name="T99" fmla="*/ 256 h 276"/>
                  <a:gd name="T100" fmla="*/ 470 w 520"/>
                  <a:gd name="T101" fmla="*/ 268 h 276"/>
                  <a:gd name="T102" fmla="*/ 488 w 520"/>
                  <a:gd name="T103" fmla="*/ 276 h 276"/>
                  <a:gd name="T104" fmla="*/ 506 w 520"/>
                  <a:gd name="T105" fmla="*/ 268 h 276"/>
                  <a:gd name="T106" fmla="*/ 514 w 520"/>
                  <a:gd name="T107" fmla="*/ 260 h 276"/>
                  <a:gd name="T108" fmla="*/ 518 w 520"/>
                  <a:gd name="T109" fmla="*/ 226 h 276"/>
                  <a:gd name="T110" fmla="*/ 502 w 520"/>
                  <a:gd name="T111" fmla="*/ 160 h 276"/>
                  <a:gd name="T112" fmla="*/ 452 w 520"/>
                  <a:gd name="T113" fmla="*/ 82 h 276"/>
                  <a:gd name="T114" fmla="*/ 396 w 520"/>
                  <a:gd name="T115" fmla="*/ 38 h 276"/>
                  <a:gd name="T116" fmla="*/ 308 w 520"/>
                  <a:gd name="T117" fmla="*/ 4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0" h="276">
                    <a:moveTo>
                      <a:pt x="34" y="274"/>
                    </a:moveTo>
                    <a:lnTo>
                      <a:pt x="34" y="274"/>
                    </a:lnTo>
                    <a:lnTo>
                      <a:pt x="20" y="272"/>
                    </a:lnTo>
                    <a:lnTo>
                      <a:pt x="16" y="270"/>
                    </a:lnTo>
                    <a:lnTo>
                      <a:pt x="12" y="268"/>
                    </a:lnTo>
                    <a:lnTo>
                      <a:pt x="12" y="268"/>
                    </a:lnTo>
                    <a:lnTo>
                      <a:pt x="8" y="260"/>
                    </a:lnTo>
                    <a:lnTo>
                      <a:pt x="2" y="252"/>
                    </a:lnTo>
                    <a:lnTo>
                      <a:pt x="0" y="242"/>
                    </a:lnTo>
                    <a:lnTo>
                      <a:pt x="0" y="230"/>
                    </a:lnTo>
                    <a:lnTo>
                      <a:pt x="0" y="230"/>
                    </a:lnTo>
                    <a:lnTo>
                      <a:pt x="4" y="204"/>
                    </a:lnTo>
                    <a:lnTo>
                      <a:pt x="12" y="178"/>
                    </a:lnTo>
                    <a:lnTo>
                      <a:pt x="22" y="152"/>
                    </a:lnTo>
                    <a:lnTo>
                      <a:pt x="32" y="130"/>
                    </a:lnTo>
                    <a:lnTo>
                      <a:pt x="32" y="130"/>
                    </a:lnTo>
                    <a:lnTo>
                      <a:pt x="44" y="112"/>
                    </a:lnTo>
                    <a:lnTo>
                      <a:pt x="56" y="94"/>
                    </a:lnTo>
                    <a:lnTo>
                      <a:pt x="68" y="78"/>
                    </a:lnTo>
                    <a:lnTo>
                      <a:pt x="84" y="64"/>
                    </a:lnTo>
                    <a:lnTo>
                      <a:pt x="98" y="52"/>
                    </a:lnTo>
                    <a:lnTo>
                      <a:pt x="116" y="40"/>
                    </a:lnTo>
                    <a:lnTo>
                      <a:pt x="132" y="32"/>
                    </a:lnTo>
                    <a:lnTo>
                      <a:pt x="150" y="24"/>
                    </a:lnTo>
                    <a:lnTo>
                      <a:pt x="150" y="24"/>
                    </a:lnTo>
                    <a:lnTo>
                      <a:pt x="176" y="14"/>
                    </a:lnTo>
                    <a:lnTo>
                      <a:pt x="202" y="8"/>
                    </a:lnTo>
                    <a:lnTo>
                      <a:pt x="232" y="2"/>
                    </a:lnTo>
                    <a:lnTo>
                      <a:pt x="260" y="0"/>
                    </a:lnTo>
                    <a:lnTo>
                      <a:pt x="260" y="0"/>
                    </a:lnTo>
                    <a:lnTo>
                      <a:pt x="284" y="2"/>
                    </a:lnTo>
                    <a:lnTo>
                      <a:pt x="308" y="4"/>
                    </a:lnTo>
                    <a:lnTo>
                      <a:pt x="332" y="10"/>
                    </a:lnTo>
                    <a:lnTo>
                      <a:pt x="354" y="18"/>
                    </a:lnTo>
                    <a:lnTo>
                      <a:pt x="376" y="26"/>
                    </a:lnTo>
                    <a:lnTo>
                      <a:pt x="396" y="38"/>
                    </a:lnTo>
                    <a:lnTo>
                      <a:pt x="416" y="52"/>
                    </a:lnTo>
                    <a:lnTo>
                      <a:pt x="434" y="66"/>
                    </a:lnTo>
                    <a:lnTo>
                      <a:pt x="434" y="66"/>
                    </a:lnTo>
                    <a:lnTo>
                      <a:pt x="452" y="84"/>
                    </a:lnTo>
                    <a:lnTo>
                      <a:pt x="466" y="102"/>
                    </a:lnTo>
                    <a:lnTo>
                      <a:pt x="480" y="120"/>
                    </a:lnTo>
                    <a:lnTo>
                      <a:pt x="492" y="140"/>
                    </a:lnTo>
                    <a:lnTo>
                      <a:pt x="502" y="160"/>
                    </a:lnTo>
                    <a:lnTo>
                      <a:pt x="510" y="182"/>
                    </a:lnTo>
                    <a:lnTo>
                      <a:pt x="514" y="204"/>
                    </a:lnTo>
                    <a:lnTo>
                      <a:pt x="518" y="226"/>
                    </a:lnTo>
                    <a:lnTo>
                      <a:pt x="518" y="226"/>
                    </a:lnTo>
                    <a:lnTo>
                      <a:pt x="518" y="236"/>
                    </a:lnTo>
                    <a:lnTo>
                      <a:pt x="518" y="244"/>
                    </a:lnTo>
                    <a:lnTo>
                      <a:pt x="516" y="252"/>
                    </a:lnTo>
                    <a:lnTo>
                      <a:pt x="512" y="260"/>
                    </a:lnTo>
                    <a:lnTo>
                      <a:pt x="512" y="260"/>
                    </a:lnTo>
                    <a:lnTo>
                      <a:pt x="510" y="266"/>
                    </a:lnTo>
                    <a:lnTo>
                      <a:pt x="506" y="268"/>
                    </a:lnTo>
                    <a:lnTo>
                      <a:pt x="506" y="268"/>
                    </a:lnTo>
                    <a:lnTo>
                      <a:pt x="504" y="270"/>
                    </a:lnTo>
                    <a:lnTo>
                      <a:pt x="500" y="272"/>
                    </a:lnTo>
                    <a:lnTo>
                      <a:pt x="488" y="274"/>
                    </a:lnTo>
                    <a:lnTo>
                      <a:pt x="488" y="274"/>
                    </a:lnTo>
                    <a:lnTo>
                      <a:pt x="478" y="272"/>
                    </a:lnTo>
                    <a:lnTo>
                      <a:pt x="472" y="270"/>
                    </a:lnTo>
                    <a:lnTo>
                      <a:pt x="470" y="268"/>
                    </a:lnTo>
                    <a:lnTo>
                      <a:pt x="470" y="268"/>
                    </a:lnTo>
                    <a:lnTo>
                      <a:pt x="468" y="264"/>
                    </a:lnTo>
                    <a:lnTo>
                      <a:pt x="466" y="262"/>
                    </a:lnTo>
                    <a:lnTo>
                      <a:pt x="462" y="258"/>
                    </a:lnTo>
                    <a:lnTo>
                      <a:pt x="460" y="254"/>
                    </a:lnTo>
                    <a:lnTo>
                      <a:pt x="460" y="254"/>
                    </a:lnTo>
                    <a:lnTo>
                      <a:pt x="444" y="230"/>
                    </a:lnTo>
                    <a:lnTo>
                      <a:pt x="428" y="198"/>
                    </a:lnTo>
                    <a:lnTo>
                      <a:pt x="428" y="198"/>
                    </a:lnTo>
                    <a:lnTo>
                      <a:pt x="428" y="194"/>
                    </a:lnTo>
                    <a:lnTo>
                      <a:pt x="426" y="190"/>
                    </a:lnTo>
                    <a:lnTo>
                      <a:pt x="426" y="190"/>
                    </a:lnTo>
                    <a:lnTo>
                      <a:pt x="420" y="178"/>
                    </a:lnTo>
                    <a:lnTo>
                      <a:pt x="412" y="164"/>
                    </a:lnTo>
                    <a:lnTo>
                      <a:pt x="394" y="142"/>
                    </a:lnTo>
                    <a:lnTo>
                      <a:pt x="394" y="142"/>
                    </a:lnTo>
                    <a:lnTo>
                      <a:pt x="378" y="120"/>
                    </a:lnTo>
                    <a:lnTo>
                      <a:pt x="368" y="110"/>
                    </a:lnTo>
                    <a:lnTo>
                      <a:pt x="358" y="102"/>
                    </a:lnTo>
                    <a:lnTo>
                      <a:pt x="358" y="102"/>
                    </a:lnTo>
                    <a:lnTo>
                      <a:pt x="334" y="90"/>
                    </a:lnTo>
                    <a:lnTo>
                      <a:pt x="312" y="82"/>
                    </a:lnTo>
                    <a:lnTo>
                      <a:pt x="286" y="78"/>
                    </a:lnTo>
                    <a:lnTo>
                      <a:pt x="260" y="76"/>
                    </a:lnTo>
                    <a:lnTo>
                      <a:pt x="260" y="76"/>
                    </a:lnTo>
                    <a:lnTo>
                      <a:pt x="242" y="76"/>
                    </a:lnTo>
                    <a:lnTo>
                      <a:pt x="224" y="78"/>
                    </a:lnTo>
                    <a:lnTo>
                      <a:pt x="208" y="80"/>
                    </a:lnTo>
                    <a:lnTo>
                      <a:pt x="190" y="86"/>
                    </a:lnTo>
                    <a:lnTo>
                      <a:pt x="190" y="86"/>
                    </a:lnTo>
                    <a:lnTo>
                      <a:pt x="176" y="94"/>
                    </a:lnTo>
                    <a:lnTo>
                      <a:pt x="176" y="94"/>
                    </a:lnTo>
                    <a:lnTo>
                      <a:pt x="150" y="112"/>
                    </a:lnTo>
                    <a:lnTo>
                      <a:pt x="128" y="132"/>
                    </a:lnTo>
                    <a:lnTo>
                      <a:pt x="128" y="132"/>
                    </a:lnTo>
                    <a:lnTo>
                      <a:pt x="114" y="148"/>
                    </a:lnTo>
                    <a:lnTo>
                      <a:pt x="104" y="162"/>
                    </a:lnTo>
                    <a:lnTo>
                      <a:pt x="98" y="178"/>
                    </a:lnTo>
                    <a:lnTo>
                      <a:pt x="92" y="194"/>
                    </a:lnTo>
                    <a:lnTo>
                      <a:pt x="92" y="194"/>
                    </a:lnTo>
                    <a:lnTo>
                      <a:pt x="90" y="202"/>
                    </a:lnTo>
                    <a:lnTo>
                      <a:pt x="90" y="202"/>
                    </a:lnTo>
                    <a:lnTo>
                      <a:pt x="84" y="216"/>
                    </a:lnTo>
                    <a:lnTo>
                      <a:pt x="76" y="230"/>
                    </a:lnTo>
                    <a:lnTo>
                      <a:pt x="58" y="254"/>
                    </a:lnTo>
                    <a:lnTo>
                      <a:pt x="58" y="254"/>
                    </a:lnTo>
                    <a:lnTo>
                      <a:pt x="56" y="258"/>
                    </a:lnTo>
                    <a:lnTo>
                      <a:pt x="54" y="260"/>
                    </a:lnTo>
                    <a:lnTo>
                      <a:pt x="50" y="264"/>
                    </a:lnTo>
                    <a:lnTo>
                      <a:pt x="50" y="268"/>
                    </a:lnTo>
                    <a:lnTo>
                      <a:pt x="50" y="268"/>
                    </a:lnTo>
                    <a:lnTo>
                      <a:pt x="50" y="268"/>
                    </a:lnTo>
                    <a:lnTo>
                      <a:pt x="50" y="268"/>
                    </a:lnTo>
                    <a:lnTo>
                      <a:pt x="50" y="268"/>
                    </a:lnTo>
                    <a:lnTo>
                      <a:pt x="50" y="268"/>
                    </a:lnTo>
                    <a:lnTo>
                      <a:pt x="48" y="270"/>
                    </a:lnTo>
                    <a:lnTo>
                      <a:pt x="42" y="272"/>
                    </a:lnTo>
                    <a:lnTo>
                      <a:pt x="34" y="274"/>
                    </a:lnTo>
                    <a:close/>
                    <a:moveTo>
                      <a:pt x="260" y="0"/>
                    </a:moveTo>
                    <a:lnTo>
                      <a:pt x="260" y="0"/>
                    </a:lnTo>
                    <a:lnTo>
                      <a:pt x="232" y="2"/>
                    </a:lnTo>
                    <a:lnTo>
                      <a:pt x="202" y="6"/>
                    </a:lnTo>
                    <a:lnTo>
                      <a:pt x="174" y="14"/>
                    </a:lnTo>
                    <a:lnTo>
                      <a:pt x="150" y="22"/>
                    </a:lnTo>
                    <a:lnTo>
                      <a:pt x="150" y="22"/>
                    </a:lnTo>
                    <a:lnTo>
                      <a:pt x="132" y="30"/>
                    </a:lnTo>
                    <a:lnTo>
                      <a:pt x="114" y="40"/>
                    </a:lnTo>
                    <a:lnTo>
                      <a:pt x="98" y="52"/>
                    </a:lnTo>
                    <a:lnTo>
                      <a:pt x="82" y="64"/>
                    </a:lnTo>
                    <a:lnTo>
                      <a:pt x="68" y="78"/>
                    </a:lnTo>
                    <a:lnTo>
                      <a:pt x="56" y="94"/>
                    </a:lnTo>
                    <a:lnTo>
                      <a:pt x="44" y="110"/>
                    </a:lnTo>
                    <a:lnTo>
                      <a:pt x="32" y="130"/>
                    </a:lnTo>
                    <a:lnTo>
                      <a:pt x="32" y="130"/>
                    </a:lnTo>
                    <a:lnTo>
                      <a:pt x="20" y="152"/>
                    </a:lnTo>
                    <a:lnTo>
                      <a:pt x="12" y="178"/>
                    </a:lnTo>
                    <a:lnTo>
                      <a:pt x="4" y="204"/>
                    </a:lnTo>
                    <a:lnTo>
                      <a:pt x="0" y="230"/>
                    </a:lnTo>
                    <a:lnTo>
                      <a:pt x="0" y="230"/>
                    </a:lnTo>
                    <a:lnTo>
                      <a:pt x="0" y="242"/>
                    </a:lnTo>
                    <a:lnTo>
                      <a:pt x="2" y="254"/>
                    </a:lnTo>
                    <a:lnTo>
                      <a:pt x="6" y="262"/>
                    </a:lnTo>
                    <a:lnTo>
                      <a:pt x="12" y="268"/>
                    </a:lnTo>
                    <a:lnTo>
                      <a:pt x="12" y="268"/>
                    </a:lnTo>
                    <a:lnTo>
                      <a:pt x="16" y="270"/>
                    </a:lnTo>
                    <a:lnTo>
                      <a:pt x="20" y="272"/>
                    </a:lnTo>
                    <a:lnTo>
                      <a:pt x="34" y="276"/>
                    </a:lnTo>
                    <a:lnTo>
                      <a:pt x="34" y="276"/>
                    </a:lnTo>
                    <a:lnTo>
                      <a:pt x="42" y="272"/>
                    </a:lnTo>
                    <a:lnTo>
                      <a:pt x="48" y="270"/>
                    </a:lnTo>
                    <a:lnTo>
                      <a:pt x="50" y="268"/>
                    </a:lnTo>
                    <a:lnTo>
                      <a:pt x="50" y="268"/>
                    </a:lnTo>
                    <a:lnTo>
                      <a:pt x="50" y="264"/>
                    </a:lnTo>
                    <a:lnTo>
                      <a:pt x="54" y="262"/>
                    </a:lnTo>
                    <a:lnTo>
                      <a:pt x="58" y="258"/>
                    </a:lnTo>
                    <a:lnTo>
                      <a:pt x="58" y="256"/>
                    </a:lnTo>
                    <a:lnTo>
                      <a:pt x="58" y="256"/>
                    </a:lnTo>
                    <a:lnTo>
                      <a:pt x="76" y="232"/>
                    </a:lnTo>
                    <a:lnTo>
                      <a:pt x="84" y="218"/>
                    </a:lnTo>
                    <a:lnTo>
                      <a:pt x="90" y="202"/>
                    </a:lnTo>
                    <a:lnTo>
                      <a:pt x="90" y="202"/>
                    </a:lnTo>
                    <a:lnTo>
                      <a:pt x="92" y="194"/>
                    </a:lnTo>
                    <a:lnTo>
                      <a:pt x="92" y="194"/>
                    </a:lnTo>
                    <a:lnTo>
                      <a:pt x="98" y="178"/>
                    </a:lnTo>
                    <a:lnTo>
                      <a:pt x="104" y="162"/>
                    </a:lnTo>
                    <a:lnTo>
                      <a:pt x="114" y="148"/>
                    </a:lnTo>
                    <a:lnTo>
                      <a:pt x="128" y="134"/>
                    </a:lnTo>
                    <a:lnTo>
                      <a:pt x="128" y="134"/>
                    </a:lnTo>
                    <a:lnTo>
                      <a:pt x="150" y="112"/>
                    </a:lnTo>
                    <a:lnTo>
                      <a:pt x="176" y="94"/>
                    </a:lnTo>
                    <a:lnTo>
                      <a:pt x="176" y="94"/>
                    </a:lnTo>
                    <a:lnTo>
                      <a:pt x="190" y="86"/>
                    </a:lnTo>
                    <a:lnTo>
                      <a:pt x="190" y="86"/>
                    </a:lnTo>
                    <a:lnTo>
                      <a:pt x="208" y="80"/>
                    </a:lnTo>
                    <a:lnTo>
                      <a:pt x="224" y="78"/>
                    </a:lnTo>
                    <a:lnTo>
                      <a:pt x="242" y="76"/>
                    </a:lnTo>
                    <a:lnTo>
                      <a:pt x="260" y="76"/>
                    </a:lnTo>
                    <a:lnTo>
                      <a:pt x="260" y="76"/>
                    </a:lnTo>
                    <a:lnTo>
                      <a:pt x="286" y="78"/>
                    </a:lnTo>
                    <a:lnTo>
                      <a:pt x="312" y="82"/>
                    </a:lnTo>
                    <a:lnTo>
                      <a:pt x="334" y="92"/>
                    </a:lnTo>
                    <a:lnTo>
                      <a:pt x="358" y="104"/>
                    </a:lnTo>
                    <a:lnTo>
                      <a:pt x="358" y="104"/>
                    </a:lnTo>
                    <a:lnTo>
                      <a:pt x="368" y="112"/>
                    </a:lnTo>
                    <a:lnTo>
                      <a:pt x="378" y="120"/>
                    </a:lnTo>
                    <a:lnTo>
                      <a:pt x="394" y="142"/>
                    </a:lnTo>
                    <a:lnTo>
                      <a:pt x="394" y="142"/>
                    </a:lnTo>
                    <a:lnTo>
                      <a:pt x="412" y="166"/>
                    </a:lnTo>
                    <a:lnTo>
                      <a:pt x="420" y="178"/>
                    </a:lnTo>
                    <a:lnTo>
                      <a:pt x="426" y="192"/>
                    </a:lnTo>
                    <a:lnTo>
                      <a:pt x="426" y="192"/>
                    </a:lnTo>
                    <a:lnTo>
                      <a:pt x="428" y="196"/>
                    </a:lnTo>
                    <a:lnTo>
                      <a:pt x="428" y="200"/>
                    </a:lnTo>
                    <a:lnTo>
                      <a:pt x="428" y="200"/>
                    </a:lnTo>
                    <a:lnTo>
                      <a:pt x="442" y="230"/>
                    </a:lnTo>
                    <a:lnTo>
                      <a:pt x="460" y="256"/>
                    </a:lnTo>
                    <a:lnTo>
                      <a:pt x="460" y="256"/>
                    </a:lnTo>
                    <a:lnTo>
                      <a:pt x="462" y="258"/>
                    </a:lnTo>
                    <a:lnTo>
                      <a:pt x="466" y="262"/>
                    </a:lnTo>
                    <a:lnTo>
                      <a:pt x="468" y="264"/>
                    </a:lnTo>
                    <a:lnTo>
                      <a:pt x="470" y="268"/>
                    </a:lnTo>
                    <a:lnTo>
                      <a:pt x="470" y="268"/>
                    </a:lnTo>
                    <a:lnTo>
                      <a:pt x="472" y="270"/>
                    </a:lnTo>
                    <a:lnTo>
                      <a:pt x="478" y="272"/>
                    </a:lnTo>
                    <a:lnTo>
                      <a:pt x="488" y="276"/>
                    </a:lnTo>
                    <a:lnTo>
                      <a:pt x="488" y="276"/>
                    </a:lnTo>
                    <a:lnTo>
                      <a:pt x="500" y="272"/>
                    </a:lnTo>
                    <a:lnTo>
                      <a:pt x="504" y="270"/>
                    </a:lnTo>
                    <a:lnTo>
                      <a:pt x="506" y="268"/>
                    </a:lnTo>
                    <a:lnTo>
                      <a:pt x="506" y="268"/>
                    </a:lnTo>
                    <a:lnTo>
                      <a:pt x="510" y="266"/>
                    </a:lnTo>
                    <a:lnTo>
                      <a:pt x="514" y="260"/>
                    </a:lnTo>
                    <a:lnTo>
                      <a:pt x="514" y="260"/>
                    </a:lnTo>
                    <a:lnTo>
                      <a:pt x="516" y="254"/>
                    </a:lnTo>
                    <a:lnTo>
                      <a:pt x="518" y="246"/>
                    </a:lnTo>
                    <a:lnTo>
                      <a:pt x="520" y="236"/>
                    </a:lnTo>
                    <a:lnTo>
                      <a:pt x="518" y="226"/>
                    </a:lnTo>
                    <a:lnTo>
                      <a:pt x="518" y="226"/>
                    </a:lnTo>
                    <a:lnTo>
                      <a:pt x="516" y="204"/>
                    </a:lnTo>
                    <a:lnTo>
                      <a:pt x="510" y="182"/>
                    </a:lnTo>
                    <a:lnTo>
                      <a:pt x="502" y="160"/>
                    </a:lnTo>
                    <a:lnTo>
                      <a:pt x="492" y="140"/>
                    </a:lnTo>
                    <a:lnTo>
                      <a:pt x="482" y="120"/>
                    </a:lnTo>
                    <a:lnTo>
                      <a:pt x="468" y="100"/>
                    </a:lnTo>
                    <a:lnTo>
                      <a:pt x="452" y="82"/>
                    </a:lnTo>
                    <a:lnTo>
                      <a:pt x="434" y="66"/>
                    </a:lnTo>
                    <a:lnTo>
                      <a:pt x="434" y="66"/>
                    </a:lnTo>
                    <a:lnTo>
                      <a:pt x="416" y="50"/>
                    </a:lnTo>
                    <a:lnTo>
                      <a:pt x="396" y="38"/>
                    </a:lnTo>
                    <a:lnTo>
                      <a:pt x="376" y="26"/>
                    </a:lnTo>
                    <a:lnTo>
                      <a:pt x="354" y="18"/>
                    </a:lnTo>
                    <a:lnTo>
                      <a:pt x="332" y="10"/>
                    </a:lnTo>
                    <a:lnTo>
                      <a:pt x="308" y="4"/>
                    </a:lnTo>
                    <a:lnTo>
                      <a:pt x="284" y="0"/>
                    </a:lnTo>
                    <a:lnTo>
                      <a:pt x="260" y="0"/>
                    </a:lnTo>
                    <a:close/>
                  </a:path>
                </a:pathLst>
              </a:custGeom>
              <a:solidFill>
                <a:srgbClr val="8D857F"/>
              </a:solidFill>
              <a:ln>
                <a:noFill/>
              </a:ln>
            </p:spPr>
            <p:txBody>
              <a:bodyPr vert="horz" wrap="square" lIns="91440" tIns="45720" rIns="91440" bIns="45720" numCol="1" anchor="t" anchorCtr="0" compatLnSpc="1"/>
              <a:lstStyle/>
              <a:p>
                <a:endParaRPr lang="zh-CN" altLang="en-US"/>
              </a:p>
            </p:txBody>
          </p:sp>
          <p:sp>
            <p:nvSpPr>
              <p:cNvPr id="903" name="Freeform 282"/>
              <p:cNvSpPr/>
              <p:nvPr/>
            </p:nvSpPr>
            <p:spPr bwMode="auto">
              <a:xfrm>
                <a:off x="2631" y="3279"/>
                <a:ext cx="518" cy="274"/>
              </a:xfrm>
              <a:custGeom>
                <a:avLst/>
                <a:gdLst>
                  <a:gd name="T0" fmla="*/ 34 w 518"/>
                  <a:gd name="T1" fmla="*/ 274 h 274"/>
                  <a:gd name="T2" fmla="*/ 16 w 518"/>
                  <a:gd name="T3" fmla="*/ 270 h 274"/>
                  <a:gd name="T4" fmla="*/ 12 w 518"/>
                  <a:gd name="T5" fmla="*/ 268 h 274"/>
                  <a:gd name="T6" fmla="*/ 2 w 518"/>
                  <a:gd name="T7" fmla="*/ 252 h 274"/>
                  <a:gd name="T8" fmla="*/ 0 w 518"/>
                  <a:gd name="T9" fmla="*/ 230 h 274"/>
                  <a:gd name="T10" fmla="*/ 4 w 518"/>
                  <a:gd name="T11" fmla="*/ 204 h 274"/>
                  <a:gd name="T12" fmla="*/ 22 w 518"/>
                  <a:gd name="T13" fmla="*/ 152 h 274"/>
                  <a:gd name="T14" fmla="*/ 32 w 518"/>
                  <a:gd name="T15" fmla="*/ 130 h 274"/>
                  <a:gd name="T16" fmla="*/ 56 w 518"/>
                  <a:gd name="T17" fmla="*/ 94 h 274"/>
                  <a:gd name="T18" fmla="*/ 84 w 518"/>
                  <a:gd name="T19" fmla="*/ 64 h 274"/>
                  <a:gd name="T20" fmla="*/ 116 w 518"/>
                  <a:gd name="T21" fmla="*/ 40 h 274"/>
                  <a:gd name="T22" fmla="*/ 150 w 518"/>
                  <a:gd name="T23" fmla="*/ 24 h 274"/>
                  <a:gd name="T24" fmla="*/ 176 w 518"/>
                  <a:gd name="T25" fmla="*/ 14 h 274"/>
                  <a:gd name="T26" fmla="*/ 232 w 518"/>
                  <a:gd name="T27" fmla="*/ 2 h 274"/>
                  <a:gd name="T28" fmla="*/ 260 w 518"/>
                  <a:gd name="T29" fmla="*/ 0 h 274"/>
                  <a:gd name="T30" fmla="*/ 308 w 518"/>
                  <a:gd name="T31" fmla="*/ 4 h 274"/>
                  <a:gd name="T32" fmla="*/ 354 w 518"/>
                  <a:gd name="T33" fmla="*/ 18 h 274"/>
                  <a:gd name="T34" fmla="*/ 396 w 518"/>
                  <a:gd name="T35" fmla="*/ 38 h 274"/>
                  <a:gd name="T36" fmla="*/ 434 w 518"/>
                  <a:gd name="T37" fmla="*/ 66 h 274"/>
                  <a:gd name="T38" fmla="*/ 452 w 518"/>
                  <a:gd name="T39" fmla="*/ 84 h 274"/>
                  <a:gd name="T40" fmla="*/ 480 w 518"/>
                  <a:gd name="T41" fmla="*/ 120 h 274"/>
                  <a:gd name="T42" fmla="*/ 502 w 518"/>
                  <a:gd name="T43" fmla="*/ 160 h 274"/>
                  <a:gd name="T44" fmla="*/ 514 w 518"/>
                  <a:gd name="T45" fmla="*/ 204 h 274"/>
                  <a:gd name="T46" fmla="*/ 518 w 518"/>
                  <a:gd name="T47" fmla="*/ 226 h 274"/>
                  <a:gd name="T48" fmla="*/ 518 w 518"/>
                  <a:gd name="T49" fmla="*/ 244 h 274"/>
                  <a:gd name="T50" fmla="*/ 512 w 518"/>
                  <a:gd name="T51" fmla="*/ 260 h 274"/>
                  <a:gd name="T52" fmla="*/ 510 w 518"/>
                  <a:gd name="T53" fmla="*/ 266 h 274"/>
                  <a:gd name="T54" fmla="*/ 506 w 518"/>
                  <a:gd name="T55" fmla="*/ 268 h 274"/>
                  <a:gd name="T56" fmla="*/ 500 w 518"/>
                  <a:gd name="T57" fmla="*/ 272 h 274"/>
                  <a:gd name="T58" fmla="*/ 488 w 518"/>
                  <a:gd name="T59" fmla="*/ 274 h 274"/>
                  <a:gd name="T60" fmla="*/ 472 w 518"/>
                  <a:gd name="T61" fmla="*/ 270 h 274"/>
                  <a:gd name="T62" fmla="*/ 470 w 518"/>
                  <a:gd name="T63" fmla="*/ 268 h 274"/>
                  <a:gd name="T64" fmla="*/ 466 w 518"/>
                  <a:gd name="T65" fmla="*/ 262 h 274"/>
                  <a:gd name="T66" fmla="*/ 460 w 518"/>
                  <a:gd name="T67" fmla="*/ 254 h 274"/>
                  <a:gd name="T68" fmla="*/ 444 w 518"/>
                  <a:gd name="T69" fmla="*/ 230 h 274"/>
                  <a:gd name="T70" fmla="*/ 428 w 518"/>
                  <a:gd name="T71" fmla="*/ 198 h 274"/>
                  <a:gd name="T72" fmla="*/ 426 w 518"/>
                  <a:gd name="T73" fmla="*/ 190 h 274"/>
                  <a:gd name="T74" fmla="*/ 420 w 518"/>
                  <a:gd name="T75" fmla="*/ 178 h 274"/>
                  <a:gd name="T76" fmla="*/ 394 w 518"/>
                  <a:gd name="T77" fmla="*/ 142 h 274"/>
                  <a:gd name="T78" fmla="*/ 378 w 518"/>
                  <a:gd name="T79" fmla="*/ 120 h 274"/>
                  <a:gd name="T80" fmla="*/ 358 w 518"/>
                  <a:gd name="T81" fmla="*/ 102 h 274"/>
                  <a:gd name="T82" fmla="*/ 334 w 518"/>
                  <a:gd name="T83" fmla="*/ 90 h 274"/>
                  <a:gd name="T84" fmla="*/ 286 w 518"/>
                  <a:gd name="T85" fmla="*/ 78 h 274"/>
                  <a:gd name="T86" fmla="*/ 260 w 518"/>
                  <a:gd name="T87" fmla="*/ 76 h 274"/>
                  <a:gd name="T88" fmla="*/ 224 w 518"/>
                  <a:gd name="T89" fmla="*/ 78 h 274"/>
                  <a:gd name="T90" fmla="*/ 190 w 518"/>
                  <a:gd name="T91" fmla="*/ 86 h 274"/>
                  <a:gd name="T92" fmla="*/ 176 w 518"/>
                  <a:gd name="T93" fmla="*/ 94 h 274"/>
                  <a:gd name="T94" fmla="*/ 150 w 518"/>
                  <a:gd name="T95" fmla="*/ 112 h 274"/>
                  <a:gd name="T96" fmla="*/ 128 w 518"/>
                  <a:gd name="T97" fmla="*/ 132 h 274"/>
                  <a:gd name="T98" fmla="*/ 104 w 518"/>
                  <a:gd name="T99" fmla="*/ 162 h 274"/>
                  <a:gd name="T100" fmla="*/ 92 w 518"/>
                  <a:gd name="T101" fmla="*/ 194 h 274"/>
                  <a:gd name="T102" fmla="*/ 90 w 518"/>
                  <a:gd name="T103" fmla="*/ 202 h 274"/>
                  <a:gd name="T104" fmla="*/ 84 w 518"/>
                  <a:gd name="T105" fmla="*/ 216 h 274"/>
                  <a:gd name="T106" fmla="*/ 58 w 518"/>
                  <a:gd name="T107" fmla="*/ 254 h 274"/>
                  <a:gd name="T108" fmla="*/ 56 w 518"/>
                  <a:gd name="T109" fmla="*/ 258 h 274"/>
                  <a:gd name="T110" fmla="*/ 50 w 518"/>
                  <a:gd name="T111" fmla="*/ 264 h 274"/>
                  <a:gd name="T112" fmla="*/ 50 w 518"/>
                  <a:gd name="T113" fmla="*/ 268 h 274"/>
                  <a:gd name="T114" fmla="*/ 50 w 518"/>
                  <a:gd name="T115" fmla="*/ 268 h 274"/>
                  <a:gd name="T116" fmla="*/ 50 w 518"/>
                  <a:gd name="T117" fmla="*/ 268 h 274"/>
                  <a:gd name="T118" fmla="*/ 42 w 518"/>
                  <a:gd name="T119" fmla="*/ 27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8" h="274">
                    <a:moveTo>
                      <a:pt x="34" y="274"/>
                    </a:moveTo>
                    <a:lnTo>
                      <a:pt x="34" y="274"/>
                    </a:lnTo>
                    <a:lnTo>
                      <a:pt x="20" y="272"/>
                    </a:lnTo>
                    <a:lnTo>
                      <a:pt x="16" y="270"/>
                    </a:lnTo>
                    <a:lnTo>
                      <a:pt x="12" y="268"/>
                    </a:lnTo>
                    <a:lnTo>
                      <a:pt x="12" y="268"/>
                    </a:lnTo>
                    <a:lnTo>
                      <a:pt x="8" y="260"/>
                    </a:lnTo>
                    <a:lnTo>
                      <a:pt x="2" y="252"/>
                    </a:lnTo>
                    <a:lnTo>
                      <a:pt x="0" y="242"/>
                    </a:lnTo>
                    <a:lnTo>
                      <a:pt x="0" y="230"/>
                    </a:lnTo>
                    <a:lnTo>
                      <a:pt x="0" y="230"/>
                    </a:lnTo>
                    <a:lnTo>
                      <a:pt x="4" y="204"/>
                    </a:lnTo>
                    <a:lnTo>
                      <a:pt x="12" y="178"/>
                    </a:lnTo>
                    <a:lnTo>
                      <a:pt x="22" y="152"/>
                    </a:lnTo>
                    <a:lnTo>
                      <a:pt x="32" y="130"/>
                    </a:lnTo>
                    <a:lnTo>
                      <a:pt x="32" y="130"/>
                    </a:lnTo>
                    <a:lnTo>
                      <a:pt x="44" y="112"/>
                    </a:lnTo>
                    <a:lnTo>
                      <a:pt x="56" y="94"/>
                    </a:lnTo>
                    <a:lnTo>
                      <a:pt x="68" y="78"/>
                    </a:lnTo>
                    <a:lnTo>
                      <a:pt x="84" y="64"/>
                    </a:lnTo>
                    <a:lnTo>
                      <a:pt x="98" y="52"/>
                    </a:lnTo>
                    <a:lnTo>
                      <a:pt x="116" y="40"/>
                    </a:lnTo>
                    <a:lnTo>
                      <a:pt x="132" y="32"/>
                    </a:lnTo>
                    <a:lnTo>
                      <a:pt x="150" y="24"/>
                    </a:lnTo>
                    <a:lnTo>
                      <a:pt x="150" y="24"/>
                    </a:lnTo>
                    <a:lnTo>
                      <a:pt x="176" y="14"/>
                    </a:lnTo>
                    <a:lnTo>
                      <a:pt x="202" y="8"/>
                    </a:lnTo>
                    <a:lnTo>
                      <a:pt x="232" y="2"/>
                    </a:lnTo>
                    <a:lnTo>
                      <a:pt x="260" y="0"/>
                    </a:lnTo>
                    <a:lnTo>
                      <a:pt x="260" y="0"/>
                    </a:lnTo>
                    <a:lnTo>
                      <a:pt x="284" y="2"/>
                    </a:lnTo>
                    <a:lnTo>
                      <a:pt x="308" y="4"/>
                    </a:lnTo>
                    <a:lnTo>
                      <a:pt x="332" y="10"/>
                    </a:lnTo>
                    <a:lnTo>
                      <a:pt x="354" y="18"/>
                    </a:lnTo>
                    <a:lnTo>
                      <a:pt x="376" y="26"/>
                    </a:lnTo>
                    <a:lnTo>
                      <a:pt x="396" y="38"/>
                    </a:lnTo>
                    <a:lnTo>
                      <a:pt x="416" y="52"/>
                    </a:lnTo>
                    <a:lnTo>
                      <a:pt x="434" y="66"/>
                    </a:lnTo>
                    <a:lnTo>
                      <a:pt x="434" y="66"/>
                    </a:lnTo>
                    <a:lnTo>
                      <a:pt x="452" y="84"/>
                    </a:lnTo>
                    <a:lnTo>
                      <a:pt x="466" y="102"/>
                    </a:lnTo>
                    <a:lnTo>
                      <a:pt x="480" y="120"/>
                    </a:lnTo>
                    <a:lnTo>
                      <a:pt x="492" y="140"/>
                    </a:lnTo>
                    <a:lnTo>
                      <a:pt x="502" y="160"/>
                    </a:lnTo>
                    <a:lnTo>
                      <a:pt x="510" y="182"/>
                    </a:lnTo>
                    <a:lnTo>
                      <a:pt x="514" y="204"/>
                    </a:lnTo>
                    <a:lnTo>
                      <a:pt x="518" y="226"/>
                    </a:lnTo>
                    <a:lnTo>
                      <a:pt x="518" y="226"/>
                    </a:lnTo>
                    <a:lnTo>
                      <a:pt x="518" y="236"/>
                    </a:lnTo>
                    <a:lnTo>
                      <a:pt x="518" y="244"/>
                    </a:lnTo>
                    <a:lnTo>
                      <a:pt x="516" y="252"/>
                    </a:lnTo>
                    <a:lnTo>
                      <a:pt x="512" y="260"/>
                    </a:lnTo>
                    <a:lnTo>
                      <a:pt x="512" y="260"/>
                    </a:lnTo>
                    <a:lnTo>
                      <a:pt x="510" y="266"/>
                    </a:lnTo>
                    <a:lnTo>
                      <a:pt x="506" y="268"/>
                    </a:lnTo>
                    <a:lnTo>
                      <a:pt x="506" y="268"/>
                    </a:lnTo>
                    <a:lnTo>
                      <a:pt x="504" y="270"/>
                    </a:lnTo>
                    <a:lnTo>
                      <a:pt x="500" y="272"/>
                    </a:lnTo>
                    <a:lnTo>
                      <a:pt x="488" y="274"/>
                    </a:lnTo>
                    <a:lnTo>
                      <a:pt x="488" y="274"/>
                    </a:lnTo>
                    <a:lnTo>
                      <a:pt x="478" y="272"/>
                    </a:lnTo>
                    <a:lnTo>
                      <a:pt x="472" y="270"/>
                    </a:lnTo>
                    <a:lnTo>
                      <a:pt x="470" y="268"/>
                    </a:lnTo>
                    <a:lnTo>
                      <a:pt x="470" y="268"/>
                    </a:lnTo>
                    <a:lnTo>
                      <a:pt x="468" y="264"/>
                    </a:lnTo>
                    <a:lnTo>
                      <a:pt x="466" y="262"/>
                    </a:lnTo>
                    <a:lnTo>
                      <a:pt x="462" y="258"/>
                    </a:lnTo>
                    <a:lnTo>
                      <a:pt x="460" y="254"/>
                    </a:lnTo>
                    <a:lnTo>
                      <a:pt x="460" y="254"/>
                    </a:lnTo>
                    <a:lnTo>
                      <a:pt x="444" y="230"/>
                    </a:lnTo>
                    <a:lnTo>
                      <a:pt x="428" y="198"/>
                    </a:lnTo>
                    <a:lnTo>
                      <a:pt x="428" y="198"/>
                    </a:lnTo>
                    <a:lnTo>
                      <a:pt x="428" y="194"/>
                    </a:lnTo>
                    <a:lnTo>
                      <a:pt x="426" y="190"/>
                    </a:lnTo>
                    <a:lnTo>
                      <a:pt x="426" y="190"/>
                    </a:lnTo>
                    <a:lnTo>
                      <a:pt x="420" y="178"/>
                    </a:lnTo>
                    <a:lnTo>
                      <a:pt x="412" y="164"/>
                    </a:lnTo>
                    <a:lnTo>
                      <a:pt x="394" y="142"/>
                    </a:lnTo>
                    <a:lnTo>
                      <a:pt x="394" y="142"/>
                    </a:lnTo>
                    <a:lnTo>
                      <a:pt x="378" y="120"/>
                    </a:lnTo>
                    <a:lnTo>
                      <a:pt x="368" y="110"/>
                    </a:lnTo>
                    <a:lnTo>
                      <a:pt x="358" y="102"/>
                    </a:lnTo>
                    <a:lnTo>
                      <a:pt x="358" y="102"/>
                    </a:lnTo>
                    <a:lnTo>
                      <a:pt x="334" y="90"/>
                    </a:lnTo>
                    <a:lnTo>
                      <a:pt x="312" y="82"/>
                    </a:lnTo>
                    <a:lnTo>
                      <a:pt x="286" y="78"/>
                    </a:lnTo>
                    <a:lnTo>
                      <a:pt x="260" y="76"/>
                    </a:lnTo>
                    <a:lnTo>
                      <a:pt x="260" y="76"/>
                    </a:lnTo>
                    <a:lnTo>
                      <a:pt x="242" y="76"/>
                    </a:lnTo>
                    <a:lnTo>
                      <a:pt x="224" y="78"/>
                    </a:lnTo>
                    <a:lnTo>
                      <a:pt x="208" y="80"/>
                    </a:lnTo>
                    <a:lnTo>
                      <a:pt x="190" y="86"/>
                    </a:lnTo>
                    <a:lnTo>
                      <a:pt x="190" y="86"/>
                    </a:lnTo>
                    <a:lnTo>
                      <a:pt x="176" y="94"/>
                    </a:lnTo>
                    <a:lnTo>
                      <a:pt x="176" y="94"/>
                    </a:lnTo>
                    <a:lnTo>
                      <a:pt x="150" y="112"/>
                    </a:lnTo>
                    <a:lnTo>
                      <a:pt x="128" y="132"/>
                    </a:lnTo>
                    <a:lnTo>
                      <a:pt x="128" y="132"/>
                    </a:lnTo>
                    <a:lnTo>
                      <a:pt x="114" y="148"/>
                    </a:lnTo>
                    <a:lnTo>
                      <a:pt x="104" y="162"/>
                    </a:lnTo>
                    <a:lnTo>
                      <a:pt x="98" y="178"/>
                    </a:lnTo>
                    <a:lnTo>
                      <a:pt x="92" y="194"/>
                    </a:lnTo>
                    <a:lnTo>
                      <a:pt x="92" y="194"/>
                    </a:lnTo>
                    <a:lnTo>
                      <a:pt x="90" y="202"/>
                    </a:lnTo>
                    <a:lnTo>
                      <a:pt x="90" y="202"/>
                    </a:lnTo>
                    <a:lnTo>
                      <a:pt x="84" y="216"/>
                    </a:lnTo>
                    <a:lnTo>
                      <a:pt x="76" y="230"/>
                    </a:lnTo>
                    <a:lnTo>
                      <a:pt x="58" y="254"/>
                    </a:lnTo>
                    <a:lnTo>
                      <a:pt x="58" y="254"/>
                    </a:lnTo>
                    <a:lnTo>
                      <a:pt x="56" y="258"/>
                    </a:lnTo>
                    <a:lnTo>
                      <a:pt x="54" y="260"/>
                    </a:lnTo>
                    <a:lnTo>
                      <a:pt x="50" y="264"/>
                    </a:lnTo>
                    <a:lnTo>
                      <a:pt x="50" y="268"/>
                    </a:lnTo>
                    <a:lnTo>
                      <a:pt x="50" y="268"/>
                    </a:lnTo>
                    <a:lnTo>
                      <a:pt x="50" y="268"/>
                    </a:lnTo>
                    <a:lnTo>
                      <a:pt x="50" y="268"/>
                    </a:lnTo>
                    <a:lnTo>
                      <a:pt x="50" y="268"/>
                    </a:lnTo>
                    <a:lnTo>
                      <a:pt x="50" y="268"/>
                    </a:lnTo>
                    <a:lnTo>
                      <a:pt x="48" y="270"/>
                    </a:lnTo>
                    <a:lnTo>
                      <a:pt x="42" y="272"/>
                    </a:lnTo>
                    <a:lnTo>
                      <a:pt x="34" y="274"/>
                    </a:lnTo>
                  </a:path>
                </a:pathLst>
              </a:custGeom>
              <a:noFill/>
              <a:ln>
                <a:noFill/>
              </a:ln>
            </p:spPr>
            <p:txBody>
              <a:bodyPr vert="horz" wrap="square" lIns="91440" tIns="45720" rIns="91440" bIns="45720" numCol="1" anchor="t" anchorCtr="0" compatLnSpc="1"/>
              <a:lstStyle/>
              <a:p>
                <a:endParaRPr lang="zh-CN" altLang="en-US"/>
              </a:p>
            </p:txBody>
          </p:sp>
          <p:sp>
            <p:nvSpPr>
              <p:cNvPr id="904" name="Freeform 283"/>
              <p:cNvSpPr/>
              <p:nvPr/>
            </p:nvSpPr>
            <p:spPr bwMode="auto">
              <a:xfrm>
                <a:off x="2631" y="3279"/>
                <a:ext cx="520" cy="276"/>
              </a:xfrm>
              <a:custGeom>
                <a:avLst/>
                <a:gdLst>
                  <a:gd name="T0" fmla="*/ 260 w 520"/>
                  <a:gd name="T1" fmla="*/ 0 h 276"/>
                  <a:gd name="T2" fmla="*/ 202 w 520"/>
                  <a:gd name="T3" fmla="*/ 6 h 276"/>
                  <a:gd name="T4" fmla="*/ 150 w 520"/>
                  <a:gd name="T5" fmla="*/ 22 h 276"/>
                  <a:gd name="T6" fmla="*/ 132 w 520"/>
                  <a:gd name="T7" fmla="*/ 30 h 276"/>
                  <a:gd name="T8" fmla="*/ 98 w 520"/>
                  <a:gd name="T9" fmla="*/ 52 h 276"/>
                  <a:gd name="T10" fmla="*/ 68 w 520"/>
                  <a:gd name="T11" fmla="*/ 78 h 276"/>
                  <a:gd name="T12" fmla="*/ 44 w 520"/>
                  <a:gd name="T13" fmla="*/ 110 h 276"/>
                  <a:gd name="T14" fmla="*/ 32 w 520"/>
                  <a:gd name="T15" fmla="*/ 130 h 276"/>
                  <a:gd name="T16" fmla="*/ 12 w 520"/>
                  <a:gd name="T17" fmla="*/ 178 h 276"/>
                  <a:gd name="T18" fmla="*/ 0 w 520"/>
                  <a:gd name="T19" fmla="*/ 230 h 276"/>
                  <a:gd name="T20" fmla="*/ 0 w 520"/>
                  <a:gd name="T21" fmla="*/ 242 h 276"/>
                  <a:gd name="T22" fmla="*/ 6 w 520"/>
                  <a:gd name="T23" fmla="*/ 262 h 276"/>
                  <a:gd name="T24" fmla="*/ 12 w 520"/>
                  <a:gd name="T25" fmla="*/ 268 h 276"/>
                  <a:gd name="T26" fmla="*/ 20 w 520"/>
                  <a:gd name="T27" fmla="*/ 272 h 276"/>
                  <a:gd name="T28" fmla="*/ 34 w 520"/>
                  <a:gd name="T29" fmla="*/ 276 h 276"/>
                  <a:gd name="T30" fmla="*/ 48 w 520"/>
                  <a:gd name="T31" fmla="*/ 270 h 276"/>
                  <a:gd name="T32" fmla="*/ 50 w 520"/>
                  <a:gd name="T33" fmla="*/ 268 h 276"/>
                  <a:gd name="T34" fmla="*/ 54 w 520"/>
                  <a:gd name="T35" fmla="*/ 262 h 276"/>
                  <a:gd name="T36" fmla="*/ 58 w 520"/>
                  <a:gd name="T37" fmla="*/ 256 h 276"/>
                  <a:gd name="T38" fmla="*/ 76 w 520"/>
                  <a:gd name="T39" fmla="*/ 232 h 276"/>
                  <a:gd name="T40" fmla="*/ 90 w 520"/>
                  <a:gd name="T41" fmla="*/ 202 h 276"/>
                  <a:gd name="T42" fmla="*/ 92 w 520"/>
                  <a:gd name="T43" fmla="*/ 194 h 276"/>
                  <a:gd name="T44" fmla="*/ 98 w 520"/>
                  <a:gd name="T45" fmla="*/ 178 h 276"/>
                  <a:gd name="T46" fmla="*/ 114 w 520"/>
                  <a:gd name="T47" fmla="*/ 148 h 276"/>
                  <a:gd name="T48" fmla="*/ 128 w 520"/>
                  <a:gd name="T49" fmla="*/ 134 h 276"/>
                  <a:gd name="T50" fmla="*/ 176 w 520"/>
                  <a:gd name="T51" fmla="*/ 94 h 276"/>
                  <a:gd name="T52" fmla="*/ 190 w 520"/>
                  <a:gd name="T53" fmla="*/ 86 h 276"/>
                  <a:gd name="T54" fmla="*/ 208 w 520"/>
                  <a:gd name="T55" fmla="*/ 80 h 276"/>
                  <a:gd name="T56" fmla="*/ 242 w 520"/>
                  <a:gd name="T57" fmla="*/ 76 h 276"/>
                  <a:gd name="T58" fmla="*/ 260 w 520"/>
                  <a:gd name="T59" fmla="*/ 76 h 276"/>
                  <a:gd name="T60" fmla="*/ 312 w 520"/>
                  <a:gd name="T61" fmla="*/ 82 h 276"/>
                  <a:gd name="T62" fmla="*/ 358 w 520"/>
                  <a:gd name="T63" fmla="*/ 104 h 276"/>
                  <a:gd name="T64" fmla="*/ 368 w 520"/>
                  <a:gd name="T65" fmla="*/ 112 h 276"/>
                  <a:gd name="T66" fmla="*/ 394 w 520"/>
                  <a:gd name="T67" fmla="*/ 142 h 276"/>
                  <a:gd name="T68" fmla="*/ 412 w 520"/>
                  <a:gd name="T69" fmla="*/ 166 h 276"/>
                  <a:gd name="T70" fmla="*/ 426 w 520"/>
                  <a:gd name="T71" fmla="*/ 192 h 276"/>
                  <a:gd name="T72" fmla="*/ 428 w 520"/>
                  <a:gd name="T73" fmla="*/ 196 h 276"/>
                  <a:gd name="T74" fmla="*/ 428 w 520"/>
                  <a:gd name="T75" fmla="*/ 200 h 276"/>
                  <a:gd name="T76" fmla="*/ 460 w 520"/>
                  <a:gd name="T77" fmla="*/ 256 h 276"/>
                  <a:gd name="T78" fmla="*/ 462 w 520"/>
                  <a:gd name="T79" fmla="*/ 258 h 276"/>
                  <a:gd name="T80" fmla="*/ 468 w 520"/>
                  <a:gd name="T81" fmla="*/ 264 h 276"/>
                  <a:gd name="T82" fmla="*/ 470 w 520"/>
                  <a:gd name="T83" fmla="*/ 268 h 276"/>
                  <a:gd name="T84" fmla="*/ 478 w 520"/>
                  <a:gd name="T85" fmla="*/ 272 h 276"/>
                  <a:gd name="T86" fmla="*/ 488 w 520"/>
                  <a:gd name="T87" fmla="*/ 276 h 276"/>
                  <a:gd name="T88" fmla="*/ 504 w 520"/>
                  <a:gd name="T89" fmla="*/ 270 h 276"/>
                  <a:gd name="T90" fmla="*/ 506 w 520"/>
                  <a:gd name="T91" fmla="*/ 268 h 276"/>
                  <a:gd name="T92" fmla="*/ 514 w 520"/>
                  <a:gd name="T93" fmla="*/ 260 h 276"/>
                  <a:gd name="T94" fmla="*/ 516 w 520"/>
                  <a:gd name="T95" fmla="*/ 254 h 276"/>
                  <a:gd name="T96" fmla="*/ 520 w 520"/>
                  <a:gd name="T97" fmla="*/ 236 h 276"/>
                  <a:gd name="T98" fmla="*/ 518 w 520"/>
                  <a:gd name="T99" fmla="*/ 226 h 276"/>
                  <a:gd name="T100" fmla="*/ 510 w 520"/>
                  <a:gd name="T101" fmla="*/ 182 h 276"/>
                  <a:gd name="T102" fmla="*/ 492 w 520"/>
                  <a:gd name="T103" fmla="*/ 140 h 276"/>
                  <a:gd name="T104" fmla="*/ 468 w 520"/>
                  <a:gd name="T105" fmla="*/ 100 h 276"/>
                  <a:gd name="T106" fmla="*/ 434 w 520"/>
                  <a:gd name="T107" fmla="*/ 66 h 276"/>
                  <a:gd name="T108" fmla="*/ 416 w 520"/>
                  <a:gd name="T109" fmla="*/ 50 h 276"/>
                  <a:gd name="T110" fmla="*/ 376 w 520"/>
                  <a:gd name="T111" fmla="*/ 26 h 276"/>
                  <a:gd name="T112" fmla="*/ 332 w 520"/>
                  <a:gd name="T113" fmla="*/ 10 h 276"/>
                  <a:gd name="T114" fmla="*/ 284 w 520"/>
                  <a:gd name="T115"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0" h="276">
                    <a:moveTo>
                      <a:pt x="260" y="0"/>
                    </a:moveTo>
                    <a:lnTo>
                      <a:pt x="260" y="0"/>
                    </a:lnTo>
                    <a:lnTo>
                      <a:pt x="232" y="2"/>
                    </a:lnTo>
                    <a:lnTo>
                      <a:pt x="202" y="6"/>
                    </a:lnTo>
                    <a:lnTo>
                      <a:pt x="174" y="14"/>
                    </a:lnTo>
                    <a:lnTo>
                      <a:pt x="150" y="22"/>
                    </a:lnTo>
                    <a:lnTo>
                      <a:pt x="150" y="22"/>
                    </a:lnTo>
                    <a:lnTo>
                      <a:pt x="132" y="30"/>
                    </a:lnTo>
                    <a:lnTo>
                      <a:pt x="114" y="40"/>
                    </a:lnTo>
                    <a:lnTo>
                      <a:pt x="98" y="52"/>
                    </a:lnTo>
                    <a:lnTo>
                      <a:pt x="82" y="64"/>
                    </a:lnTo>
                    <a:lnTo>
                      <a:pt x="68" y="78"/>
                    </a:lnTo>
                    <a:lnTo>
                      <a:pt x="56" y="94"/>
                    </a:lnTo>
                    <a:lnTo>
                      <a:pt x="44" y="110"/>
                    </a:lnTo>
                    <a:lnTo>
                      <a:pt x="32" y="130"/>
                    </a:lnTo>
                    <a:lnTo>
                      <a:pt x="32" y="130"/>
                    </a:lnTo>
                    <a:lnTo>
                      <a:pt x="20" y="152"/>
                    </a:lnTo>
                    <a:lnTo>
                      <a:pt x="12" y="178"/>
                    </a:lnTo>
                    <a:lnTo>
                      <a:pt x="4" y="204"/>
                    </a:lnTo>
                    <a:lnTo>
                      <a:pt x="0" y="230"/>
                    </a:lnTo>
                    <a:lnTo>
                      <a:pt x="0" y="230"/>
                    </a:lnTo>
                    <a:lnTo>
                      <a:pt x="0" y="242"/>
                    </a:lnTo>
                    <a:lnTo>
                      <a:pt x="2" y="254"/>
                    </a:lnTo>
                    <a:lnTo>
                      <a:pt x="6" y="262"/>
                    </a:lnTo>
                    <a:lnTo>
                      <a:pt x="12" y="268"/>
                    </a:lnTo>
                    <a:lnTo>
                      <a:pt x="12" y="268"/>
                    </a:lnTo>
                    <a:lnTo>
                      <a:pt x="16" y="270"/>
                    </a:lnTo>
                    <a:lnTo>
                      <a:pt x="20" y="272"/>
                    </a:lnTo>
                    <a:lnTo>
                      <a:pt x="34" y="276"/>
                    </a:lnTo>
                    <a:lnTo>
                      <a:pt x="34" y="276"/>
                    </a:lnTo>
                    <a:lnTo>
                      <a:pt x="42" y="272"/>
                    </a:lnTo>
                    <a:lnTo>
                      <a:pt x="48" y="270"/>
                    </a:lnTo>
                    <a:lnTo>
                      <a:pt x="50" y="268"/>
                    </a:lnTo>
                    <a:lnTo>
                      <a:pt x="50" y="268"/>
                    </a:lnTo>
                    <a:lnTo>
                      <a:pt x="50" y="264"/>
                    </a:lnTo>
                    <a:lnTo>
                      <a:pt x="54" y="262"/>
                    </a:lnTo>
                    <a:lnTo>
                      <a:pt x="58" y="258"/>
                    </a:lnTo>
                    <a:lnTo>
                      <a:pt x="58" y="256"/>
                    </a:lnTo>
                    <a:lnTo>
                      <a:pt x="58" y="256"/>
                    </a:lnTo>
                    <a:lnTo>
                      <a:pt x="76" y="232"/>
                    </a:lnTo>
                    <a:lnTo>
                      <a:pt x="84" y="218"/>
                    </a:lnTo>
                    <a:lnTo>
                      <a:pt x="90" y="202"/>
                    </a:lnTo>
                    <a:lnTo>
                      <a:pt x="90" y="202"/>
                    </a:lnTo>
                    <a:lnTo>
                      <a:pt x="92" y="194"/>
                    </a:lnTo>
                    <a:lnTo>
                      <a:pt x="92" y="194"/>
                    </a:lnTo>
                    <a:lnTo>
                      <a:pt x="98" y="178"/>
                    </a:lnTo>
                    <a:lnTo>
                      <a:pt x="104" y="162"/>
                    </a:lnTo>
                    <a:lnTo>
                      <a:pt x="114" y="148"/>
                    </a:lnTo>
                    <a:lnTo>
                      <a:pt x="128" y="134"/>
                    </a:lnTo>
                    <a:lnTo>
                      <a:pt x="128" y="134"/>
                    </a:lnTo>
                    <a:lnTo>
                      <a:pt x="150" y="112"/>
                    </a:lnTo>
                    <a:lnTo>
                      <a:pt x="176" y="94"/>
                    </a:lnTo>
                    <a:lnTo>
                      <a:pt x="176" y="94"/>
                    </a:lnTo>
                    <a:lnTo>
                      <a:pt x="190" y="86"/>
                    </a:lnTo>
                    <a:lnTo>
                      <a:pt x="190" y="86"/>
                    </a:lnTo>
                    <a:lnTo>
                      <a:pt x="208" y="80"/>
                    </a:lnTo>
                    <a:lnTo>
                      <a:pt x="224" y="78"/>
                    </a:lnTo>
                    <a:lnTo>
                      <a:pt x="242" y="76"/>
                    </a:lnTo>
                    <a:lnTo>
                      <a:pt x="260" y="76"/>
                    </a:lnTo>
                    <a:lnTo>
                      <a:pt x="260" y="76"/>
                    </a:lnTo>
                    <a:lnTo>
                      <a:pt x="286" y="78"/>
                    </a:lnTo>
                    <a:lnTo>
                      <a:pt x="312" y="82"/>
                    </a:lnTo>
                    <a:lnTo>
                      <a:pt x="334" y="92"/>
                    </a:lnTo>
                    <a:lnTo>
                      <a:pt x="358" y="104"/>
                    </a:lnTo>
                    <a:lnTo>
                      <a:pt x="358" y="104"/>
                    </a:lnTo>
                    <a:lnTo>
                      <a:pt x="368" y="112"/>
                    </a:lnTo>
                    <a:lnTo>
                      <a:pt x="378" y="120"/>
                    </a:lnTo>
                    <a:lnTo>
                      <a:pt x="394" y="142"/>
                    </a:lnTo>
                    <a:lnTo>
                      <a:pt x="394" y="142"/>
                    </a:lnTo>
                    <a:lnTo>
                      <a:pt x="412" y="166"/>
                    </a:lnTo>
                    <a:lnTo>
                      <a:pt x="420" y="178"/>
                    </a:lnTo>
                    <a:lnTo>
                      <a:pt x="426" y="192"/>
                    </a:lnTo>
                    <a:lnTo>
                      <a:pt x="426" y="192"/>
                    </a:lnTo>
                    <a:lnTo>
                      <a:pt x="428" y="196"/>
                    </a:lnTo>
                    <a:lnTo>
                      <a:pt x="428" y="200"/>
                    </a:lnTo>
                    <a:lnTo>
                      <a:pt x="428" y="200"/>
                    </a:lnTo>
                    <a:lnTo>
                      <a:pt x="442" y="230"/>
                    </a:lnTo>
                    <a:lnTo>
                      <a:pt x="460" y="256"/>
                    </a:lnTo>
                    <a:lnTo>
                      <a:pt x="460" y="256"/>
                    </a:lnTo>
                    <a:lnTo>
                      <a:pt x="462" y="258"/>
                    </a:lnTo>
                    <a:lnTo>
                      <a:pt x="466" y="262"/>
                    </a:lnTo>
                    <a:lnTo>
                      <a:pt x="468" y="264"/>
                    </a:lnTo>
                    <a:lnTo>
                      <a:pt x="470" y="268"/>
                    </a:lnTo>
                    <a:lnTo>
                      <a:pt x="470" y="268"/>
                    </a:lnTo>
                    <a:lnTo>
                      <a:pt x="472" y="270"/>
                    </a:lnTo>
                    <a:lnTo>
                      <a:pt x="478" y="272"/>
                    </a:lnTo>
                    <a:lnTo>
                      <a:pt x="488" y="276"/>
                    </a:lnTo>
                    <a:lnTo>
                      <a:pt x="488" y="276"/>
                    </a:lnTo>
                    <a:lnTo>
                      <a:pt x="500" y="272"/>
                    </a:lnTo>
                    <a:lnTo>
                      <a:pt x="504" y="270"/>
                    </a:lnTo>
                    <a:lnTo>
                      <a:pt x="506" y="268"/>
                    </a:lnTo>
                    <a:lnTo>
                      <a:pt x="506" y="268"/>
                    </a:lnTo>
                    <a:lnTo>
                      <a:pt x="510" y="266"/>
                    </a:lnTo>
                    <a:lnTo>
                      <a:pt x="514" y="260"/>
                    </a:lnTo>
                    <a:lnTo>
                      <a:pt x="514" y="260"/>
                    </a:lnTo>
                    <a:lnTo>
                      <a:pt x="516" y="254"/>
                    </a:lnTo>
                    <a:lnTo>
                      <a:pt x="518" y="246"/>
                    </a:lnTo>
                    <a:lnTo>
                      <a:pt x="520" y="236"/>
                    </a:lnTo>
                    <a:lnTo>
                      <a:pt x="518" y="226"/>
                    </a:lnTo>
                    <a:lnTo>
                      <a:pt x="518" y="226"/>
                    </a:lnTo>
                    <a:lnTo>
                      <a:pt x="516" y="204"/>
                    </a:lnTo>
                    <a:lnTo>
                      <a:pt x="510" y="182"/>
                    </a:lnTo>
                    <a:lnTo>
                      <a:pt x="502" y="160"/>
                    </a:lnTo>
                    <a:lnTo>
                      <a:pt x="492" y="140"/>
                    </a:lnTo>
                    <a:lnTo>
                      <a:pt x="482" y="120"/>
                    </a:lnTo>
                    <a:lnTo>
                      <a:pt x="468" y="100"/>
                    </a:lnTo>
                    <a:lnTo>
                      <a:pt x="452" y="82"/>
                    </a:lnTo>
                    <a:lnTo>
                      <a:pt x="434" y="66"/>
                    </a:lnTo>
                    <a:lnTo>
                      <a:pt x="434" y="66"/>
                    </a:lnTo>
                    <a:lnTo>
                      <a:pt x="416" y="50"/>
                    </a:lnTo>
                    <a:lnTo>
                      <a:pt x="396" y="38"/>
                    </a:lnTo>
                    <a:lnTo>
                      <a:pt x="376" y="26"/>
                    </a:lnTo>
                    <a:lnTo>
                      <a:pt x="354" y="18"/>
                    </a:lnTo>
                    <a:lnTo>
                      <a:pt x="332" y="10"/>
                    </a:lnTo>
                    <a:lnTo>
                      <a:pt x="308" y="4"/>
                    </a:lnTo>
                    <a:lnTo>
                      <a:pt x="284" y="0"/>
                    </a:lnTo>
                    <a:lnTo>
                      <a:pt x="260" y="0"/>
                    </a:lnTo>
                  </a:path>
                </a:pathLst>
              </a:custGeom>
              <a:noFill/>
              <a:ln>
                <a:noFill/>
              </a:ln>
            </p:spPr>
            <p:txBody>
              <a:bodyPr vert="horz" wrap="square" lIns="91440" tIns="45720" rIns="91440" bIns="45720" numCol="1" anchor="t" anchorCtr="0" compatLnSpc="1"/>
              <a:lstStyle/>
              <a:p>
                <a:endParaRPr lang="zh-CN" altLang="en-US"/>
              </a:p>
            </p:txBody>
          </p:sp>
          <p:sp>
            <p:nvSpPr>
              <p:cNvPr id="905" name="Freeform 284"/>
              <p:cNvSpPr/>
              <p:nvPr/>
            </p:nvSpPr>
            <p:spPr bwMode="auto">
              <a:xfrm>
                <a:off x="2631" y="3279"/>
                <a:ext cx="518" cy="274"/>
              </a:xfrm>
              <a:custGeom>
                <a:avLst/>
                <a:gdLst>
                  <a:gd name="T0" fmla="*/ 202 w 518"/>
                  <a:gd name="T1" fmla="*/ 8 h 274"/>
                  <a:gd name="T2" fmla="*/ 132 w 518"/>
                  <a:gd name="T3" fmla="*/ 32 h 274"/>
                  <a:gd name="T4" fmla="*/ 68 w 518"/>
                  <a:gd name="T5" fmla="*/ 78 h 274"/>
                  <a:gd name="T6" fmla="*/ 32 w 518"/>
                  <a:gd name="T7" fmla="*/ 130 h 274"/>
                  <a:gd name="T8" fmla="*/ 0 w 518"/>
                  <a:gd name="T9" fmla="*/ 230 h 274"/>
                  <a:gd name="T10" fmla="*/ 8 w 518"/>
                  <a:gd name="T11" fmla="*/ 260 h 274"/>
                  <a:gd name="T12" fmla="*/ 20 w 518"/>
                  <a:gd name="T13" fmla="*/ 272 h 274"/>
                  <a:gd name="T14" fmla="*/ 48 w 518"/>
                  <a:gd name="T15" fmla="*/ 270 h 274"/>
                  <a:gd name="T16" fmla="*/ 50 w 518"/>
                  <a:gd name="T17" fmla="*/ 268 h 274"/>
                  <a:gd name="T18" fmla="*/ 34 w 518"/>
                  <a:gd name="T19" fmla="*/ 274 h 274"/>
                  <a:gd name="T20" fmla="*/ 14 w 518"/>
                  <a:gd name="T21" fmla="*/ 266 h 274"/>
                  <a:gd name="T22" fmla="*/ 2 w 518"/>
                  <a:gd name="T23" fmla="*/ 230 h 274"/>
                  <a:gd name="T24" fmla="*/ 22 w 518"/>
                  <a:gd name="T25" fmla="*/ 152 h 274"/>
                  <a:gd name="T26" fmla="*/ 56 w 518"/>
                  <a:gd name="T27" fmla="*/ 94 h 274"/>
                  <a:gd name="T28" fmla="*/ 116 w 518"/>
                  <a:gd name="T29" fmla="*/ 42 h 274"/>
                  <a:gd name="T30" fmla="*/ 176 w 518"/>
                  <a:gd name="T31" fmla="*/ 14 h 274"/>
                  <a:gd name="T32" fmla="*/ 260 w 518"/>
                  <a:gd name="T33" fmla="*/ 0 h 274"/>
                  <a:gd name="T34" fmla="*/ 354 w 518"/>
                  <a:gd name="T35" fmla="*/ 18 h 274"/>
                  <a:gd name="T36" fmla="*/ 434 w 518"/>
                  <a:gd name="T37" fmla="*/ 66 h 274"/>
                  <a:gd name="T38" fmla="*/ 480 w 518"/>
                  <a:gd name="T39" fmla="*/ 120 h 274"/>
                  <a:gd name="T40" fmla="*/ 514 w 518"/>
                  <a:gd name="T41" fmla="*/ 204 h 274"/>
                  <a:gd name="T42" fmla="*/ 518 w 518"/>
                  <a:gd name="T43" fmla="*/ 244 h 274"/>
                  <a:gd name="T44" fmla="*/ 510 w 518"/>
                  <a:gd name="T45" fmla="*/ 266 h 274"/>
                  <a:gd name="T46" fmla="*/ 498 w 518"/>
                  <a:gd name="T47" fmla="*/ 272 h 274"/>
                  <a:gd name="T48" fmla="*/ 472 w 518"/>
                  <a:gd name="T49" fmla="*/ 270 h 274"/>
                  <a:gd name="T50" fmla="*/ 466 w 518"/>
                  <a:gd name="T51" fmla="*/ 260 h 274"/>
                  <a:gd name="T52" fmla="*/ 444 w 518"/>
                  <a:gd name="T53" fmla="*/ 228 h 274"/>
                  <a:gd name="T54" fmla="*/ 428 w 518"/>
                  <a:gd name="T55" fmla="*/ 190 h 274"/>
                  <a:gd name="T56" fmla="*/ 394 w 518"/>
                  <a:gd name="T57" fmla="*/ 140 h 274"/>
                  <a:gd name="T58" fmla="*/ 358 w 518"/>
                  <a:gd name="T59" fmla="*/ 102 h 274"/>
                  <a:gd name="T60" fmla="*/ 286 w 518"/>
                  <a:gd name="T61" fmla="*/ 76 h 274"/>
                  <a:gd name="T62" fmla="*/ 224 w 518"/>
                  <a:gd name="T63" fmla="*/ 76 h 274"/>
                  <a:gd name="T64" fmla="*/ 176 w 518"/>
                  <a:gd name="T65" fmla="*/ 92 h 274"/>
                  <a:gd name="T66" fmla="*/ 128 w 518"/>
                  <a:gd name="T67" fmla="*/ 132 h 274"/>
                  <a:gd name="T68" fmla="*/ 92 w 518"/>
                  <a:gd name="T69" fmla="*/ 192 h 274"/>
                  <a:gd name="T70" fmla="*/ 84 w 518"/>
                  <a:gd name="T71" fmla="*/ 216 h 274"/>
                  <a:gd name="T72" fmla="*/ 56 w 518"/>
                  <a:gd name="T73" fmla="*/ 256 h 274"/>
                  <a:gd name="T74" fmla="*/ 50 w 518"/>
                  <a:gd name="T75" fmla="*/ 266 h 274"/>
                  <a:gd name="T76" fmla="*/ 54 w 518"/>
                  <a:gd name="T77" fmla="*/ 260 h 274"/>
                  <a:gd name="T78" fmla="*/ 76 w 518"/>
                  <a:gd name="T79" fmla="*/ 230 h 274"/>
                  <a:gd name="T80" fmla="*/ 92 w 518"/>
                  <a:gd name="T81" fmla="*/ 194 h 274"/>
                  <a:gd name="T82" fmla="*/ 114 w 518"/>
                  <a:gd name="T83" fmla="*/ 148 h 274"/>
                  <a:gd name="T84" fmla="*/ 176 w 518"/>
                  <a:gd name="T85" fmla="*/ 94 h 274"/>
                  <a:gd name="T86" fmla="*/ 208 w 518"/>
                  <a:gd name="T87" fmla="*/ 80 h 274"/>
                  <a:gd name="T88" fmla="*/ 260 w 518"/>
                  <a:gd name="T89" fmla="*/ 76 h 274"/>
                  <a:gd name="T90" fmla="*/ 358 w 518"/>
                  <a:gd name="T91" fmla="*/ 102 h 274"/>
                  <a:gd name="T92" fmla="*/ 394 w 518"/>
                  <a:gd name="T93" fmla="*/ 142 h 274"/>
                  <a:gd name="T94" fmla="*/ 426 w 518"/>
                  <a:gd name="T95" fmla="*/ 190 h 274"/>
                  <a:gd name="T96" fmla="*/ 428 w 518"/>
                  <a:gd name="T97" fmla="*/ 198 h 274"/>
                  <a:gd name="T98" fmla="*/ 462 w 518"/>
                  <a:gd name="T99" fmla="*/ 258 h 274"/>
                  <a:gd name="T100" fmla="*/ 470 w 518"/>
                  <a:gd name="T101" fmla="*/ 268 h 274"/>
                  <a:gd name="T102" fmla="*/ 488 w 518"/>
                  <a:gd name="T103" fmla="*/ 274 h 274"/>
                  <a:gd name="T104" fmla="*/ 506 w 518"/>
                  <a:gd name="T105" fmla="*/ 268 h 274"/>
                  <a:gd name="T106" fmla="*/ 516 w 518"/>
                  <a:gd name="T107" fmla="*/ 252 h 274"/>
                  <a:gd name="T108" fmla="*/ 518 w 518"/>
                  <a:gd name="T109" fmla="*/ 226 h 274"/>
                  <a:gd name="T110" fmla="*/ 492 w 518"/>
                  <a:gd name="T111" fmla="*/ 140 h 274"/>
                  <a:gd name="T112" fmla="*/ 434 w 518"/>
                  <a:gd name="T113" fmla="*/ 66 h 274"/>
                  <a:gd name="T114" fmla="*/ 376 w 518"/>
                  <a:gd name="T115" fmla="*/ 26 h 274"/>
                  <a:gd name="T116" fmla="*/ 284 w 518"/>
                  <a:gd name="T117" fmla="*/ 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18" h="274">
                    <a:moveTo>
                      <a:pt x="260" y="0"/>
                    </a:moveTo>
                    <a:lnTo>
                      <a:pt x="260" y="0"/>
                    </a:lnTo>
                    <a:lnTo>
                      <a:pt x="232" y="2"/>
                    </a:lnTo>
                    <a:lnTo>
                      <a:pt x="202" y="8"/>
                    </a:lnTo>
                    <a:lnTo>
                      <a:pt x="176" y="14"/>
                    </a:lnTo>
                    <a:lnTo>
                      <a:pt x="150" y="24"/>
                    </a:lnTo>
                    <a:lnTo>
                      <a:pt x="150" y="24"/>
                    </a:lnTo>
                    <a:lnTo>
                      <a:pt x="132" y="32"/>
                    </a:lnTo>
                    <a:lnTo>
                      <a:pt x="116" y="40"/>
                    </a:lnTo>
                    <a:lnTo>
                      <a:pt x="98" y="52"/>
                    </a:lnTo>
                    <a:lnTo>
                      <a:pt x="84" y="64"/>
                    </a:lnTo>
                    <a:lnTo>
                      <a:pt x="68" y="78"/>
                    </a:lnTo>
                    <a:lnTo>
                      <a:pt x="56" y="94"/>
                    </a:lnTo>
                    <a:lnTo>
                      <a:pt x="44" y="112"/>
                    </a:lnTo>
                    <a:lnTo>
                      <a:pt x="32" y="130"/>
                    </a:lnTo>
                    <a:lnTo>
                      <a:pt x="32" y="130"/>
                    </a:lnTo>
                    <a:lnTo>
                      <a:pt x="22" y="152"/>
                    </a:lnTo>
                    <a:lnTo>
                      <a:pt x="12" y="178"/>
                    </a:lnTo>
                    <a:lnTo>
                      <a:pt x="4" y="204"/>
                    </a:lnTo>
                    <a:lnTo>
                      <a:pt x="0" y="230"/>
                    </a:lnTo>
                    <a:lnTo>
                      <a:pt x="0" y="230"/>
                    </a:lnTo>
                    <a:lnTo>
                      <a:pt x="0" y="242"/>
                    </a:lnTo>
                    <a:lnTo>
                      <a:pt x="2" y="252"/>
                    </a:lnTo>
                    <a:lnTo>
                      <a:pt x="8" y="260"/>
                    </a:lnTo>
                    <a:lnTo>
                      <a:pt x="12" y="268"/>
                    </a:lnTo>
                    <a:lnTo>
                      <a:pt x="12" y="268"/>
                    </a:lnTo>
                    <a:lnTo>
                      <a:pt x="16" y="270"/>
                    </a:lnTo>
                    <a:lnTo>
                      <a:pt x="20" y="272"/>
                    </a:lnTo>
                    <a:lnTo>
                      <a:pt x="34" y="274"/>
                    </a:lnTo>
                    <a:lnTo>
                      <a:pt x="34" y="274"/>
                    </a:lnTo>
                    <a:lnTo>
                      <a:pt x="42" y="272"/>
                    </a:lnTo>
                    <a:lnTo>
                      <a:pt x="48" y="270"/>
                    </a:lnTo>
                    <a:lnTo>
                      <a:pt x="50" y="268"/>
                    </a:lnTo>
                    <a:lnTo>
                      <a:pt x="50" y="268"/>
                    </a:lnTo>
                    <a:lnTo>
                      <a:pt x="50" y="268"/>
                    </a:lnTo>
                    <a:lnTo>
                      <a:pt x="50" y="268"/>
                    </a:lnTo>
                    <a:lnTo>
                      <a:pt x="46" y="270"/>
                    </a:lnTo>
                    <a:lnTo>
                      <a:pt x="42" y="272"/>
                    </a:lnTo>
                    <a:lnTo>
                      <a:pt x="34" y="274"/>
                    </a:lnTo>
                    <a:lnTo>
                      <a:pt x="34" y="274"/>
                    </a:lnTo>
                    <a:lnTo>
                      <a:pt x="20" y="272"/>
                    </a:lnTo>
                    <a:lnTo>
                      <a:pt x="16" y="270"/>
                    </a:lnTo>
                    <a:lnTo>
                      <a:pt x="14" y="266"/>
                    </a:lnTo>
                    <a:lnTo>
                      <a:pt x="14" y="266"/>
                    </a:lnTo>
                    <a:lnTo>
                      <a:pt x="8" y="260"/>
                    </a:lnTo>
                    <a:lnTo>
                      <a:pt x="4" y="252"/>
                    </a:lnTo>
                    <a:lnTo>
                      <a:pt x="2" y="242"/>
                    </a:lnTo>
                    <a:lnTo>
                      <a:pt x="2" y="230"/>
                    </a:lnTo>
                    <a:lnTo>
                      <a:pt x="2" y="230"/>
                    </a:lnTo>
                    <a:lnTo>
                      <a:pt x="6" y="202"/>
                    </a:lnTo>
                    <a:lnTo>
                      <a:pt x="12" y="178"/>
                    </a:lnTo>
                    <a:lnTo>
                      <a:pt x="22" y="152"/>
                    </a:lnTo>
                    <a:lnTo>
                      <a:pt x="34" y="130"/>
                    </a:lnTo>
                    <a:lnTo>
                      <a:pt x="34" y="130"/>
                    </a:lnTo>
                    <a:lnTo>
                      <a:pt x="44" y="112"/>
                    </a:lnTo>
                    <a:lnTo>
                      <a:pt x="56" y="94"/>
                    </a:lnTo>
                    <a:lnTo>
                      <a:pt x="70" y="80"/>
                    </a:lnTo>
                    <a:lnTo>
                      <a:pt x="84" y="66"/>
                    </a:lnTo>
                    <a:lnTo>
                      <a:pt x="100" y="52"/>
                    </a:lnTo>
                    <a:lnTo>
                      <a:pt x="116" y="42"/>
                    </a:lnTo>
                    <a:lnTo>
                      <a:pt x="132" y="32"/>
                    </a:lnTo>
                    <a:lnTo>
                      <a:pt x="150" y="24"/>
                    </a:lnTo>
                    <a:lnTo>
                      <a:pt x="150" y="24"/>
                    </a:lnTo>
                    <a:lnTo>
                      <a:pt x="176" y="14"/>
                    </a:lnTo>
                    <a:lnTo>
                      <a:pt x="202" y="8"/>
                    </a:lnTo>
                    <a:lnTo>
                      <a:pt x="232" y="2"/>
                    </a:lnTo>
                    <a:lnTo>
                      <a:pt x="260" y="0"/>
                    </a:lnTo>
                    <a:lnTo>
                      <a:pt x="260" y="0"/>
                    </a:lnTo>
                    <a:lnTo>
                      <a:pt x="284" y="2"/>
                    </a:lnTo>
                    <a:lnTo>
                      <a:pt x="308" y="6"/>
                    </a:lnTo>
                    <a:lnTo>
                      <a:pt x="332" y="10"/>
                    </a:lnTo>
                    <a:lnTo>
                      <a:pt x="354" y="18"/>
                    </a:lnTo>
                    <a:lnTo>
                      <a:pt x="376" y="28"/>
                    </a:lnTo>
                    <a:lnTo>
                      <a:pt x="396" y="38"/>
                    </a:lnTo>
                    <a:lnTo>
                      <a:pt x="416" y="52"/>
                    </a:lnTo>
                    <a:lnTo>
                      <a:pt x="434" y="66"/>
                    </a:lnTo>
                    <a:lnTo>
                      <a:pt x="434" y="66"/>
                    </a:lnTo>
                    <a:lnTo>
                      <a:pt x="450" y="84"/>
                    </a:lnTo>
                    <a:lnTo>
                      <a:pt x="466" y="102"/>
                    </a:lnTo>
                    <a:lnTo>
                      <a:pt x="480" y="120"/>
                    </a:lnTo>
                    <a:lnTo>
                      <a:pt x="492" y="140"/>
                    </a:lnTo>
                    <a:lnTo>
                      <a:pt x="500" y="160"/>
                    </a:lnTo>
                    <a:lnTo>
                      <a:pt x="508" y="182"/>
                    </a:lnTo>
                    <a:lnTo>
                      <a:pt x="514" y="204"/>
                    </a:lnTo>
                    <a:lnTo>
                      <a:pt x="518" y="226"/>
                    </a:lnTo>
                    <a:lnTo>
                      <a:pt x="518" y="226"/>
                    </a:lnTo>
                    <a:lnTo>
                      <a:pt x="518" y="236"/>
                    </a:lnTo>
                    <a:lnTo>
                      <a:pt x="518" y="244"/>
                    </a:lnTo>
                    <a:lnTo>
                      <a:pt x="516" y="252"/>
                    </a:lnTo>
                    <a:lnTo>
                      <a:pt x="512" y="258"/>
                    </a:lnTo>
                    <a:lnTo>
                      <a:pt x="512" y="258"/>
                    </a:lnTo>
                    <a:lnTo>
                      <a:pt x="510" y="266"/>
                    </a:lnTo>
                    <a:lnTo>
                      <a:pt x="506" y="266"/>
                    </a:lnTo>
                    <a:lnTo>
                      <a:pt x="506" y="266"/>
                    </a:lnTo>
                    <a:lnTo>
                      <a:pt x="504" y="270"/>
                    </a:lnTo>
                    <a:lnTo>
                      <a:pt x="498" y="272"/>
                    </a:lnTo>
                    <a:lnTo>
                      <a:pt x="488" y="274"/>
                    </a:lnTo>
                    <a:lnTo>
                      <a:pt x="488" y="274"/>
                    </a:lnTo>
                    <a:lnTo>
                      <a:pt x="478" y="272"/>
                    </a:lnTo>
                    <a:lnTo>
                      <a:pt x="472" y="270"/>
                    </a:lnTo>
                    <a:lnTo>
                      <a:pt x="470" y="266"/>
                    </a:lnTo>
                    <a:lnTo>
                      <a:pt x="470" y="266"/>
                    </a:lnTo>
                    <a:lnTo>
                      <a:pt x="468" y="264"/>
                    </a:lnTo>
                    <a:lnTo>
                      <a:pt x="466" y="260"/>
                    </a:lnTo>
                    <a:lnTo>
                      <a:pt x="462" y="258"/>
                    </a:lnTo>
                    <a:lnTo>
                      <a:pt x="460" y="254"/>
                    </a:lnTo>
                    <a:lnTo>
                      <a:pt x="460" y="254"/>
                    </a:lnTo>
                    <a:lnTo>
                      <a:pt x="444" y="228"/>
                    </a:lnTo>
                    <a:lnTo>
                      <a:pt x="428" y="198"/>
                    </a:lnTo>
                    <a:lnTo>
                      <a:pt x="428" y="198"/>
                    </a:lnTo>
                    <a:lnTo>
                      <a:pt x="428" y="194"/>
                    </a:lnTo>
                    <a:lnTo>
                      <a:pt x="428" y="190"/>
                    </a:lnTo>
                    <a:lnTo>
                      <a:pt x="428" y="190"/>
                    </a:lnTo>
                    <a:lnTo>
                      <a:pt x="420" y="176"/>
                    </a:lnTo>
                    <a:lnTo>
                      <a:pt x="412" y="164"/>
                    </a:lnTo>
                    <a:lnTo>
                      <a:pt x="394" y="140"/>
                    </a:lnTo>
                    <a:lnTo>
                      <a:pt x="394" y="140"/>
                    </a:lnTo>
                    <a:lnTo>
                      <a:pt x="378" y="120"/>
                    </a:lnTo>
                    <a:lnTo>
                      <a:pt x="368" y="110"/>
                    </a:lnTo>
                    <a:lnTo>
                      <a:pt x="358" y="102"/>
                    </a:lnTo>
                    <a:lnTo>
                      <a:pt x="358" y="102"/>
                    </a:lnTo>
                    <a:lnTo>
                      <a:pt x="334" y="90"/>
                    </a:lnTo>
                    <a:lnTo>
                      <a:pt x="312" y="82"/>
                    </a:lnTo>
                    <a:lnTo>
                      <a:pt x="286" y="76"/>
                    </a:lnTo>
                    <a:lnTo>
                      <a:pt x="260" y="74"/>
                    </a:lnTo>
                    <a:lnTo>
                      <a:pt x="260" y="74"/>
                    </a:lnTo>
                    <a:lnTo>
                      <a:pt x="242" y="76"/>
                    </a:lnTo>
                    <a:lnTo>
                      <a:pt x="224" y="76"/>
                    </a:lnTo>
                    <a:lnTo>
                      <a:pt x="208" y="80"/>
                    </a:lnTo>
                    <a:lnTo>
                      <a:pt x="190" y="84"/>
                    </a:lnTo>
                    <a:lnTo>
                      <a:pt x="190" y="84"/>
                    </a:lnTo>
                    <a:lnTo>
                      <a:pt x="176" y="92"/>
                    </a:lnTo>
                    <a:lnTo>
                      <a:pt x="176" y="92"/>
                    </a:lnTo>
                    <a:lnTo>
                      <a:pt x="150" y="112"/>
                    </a:lnTo>
                    <a:lnTo>
                      <a:pt x="128" y="132"/>
                    </a:lnTo>
                    <a:lnTo>
                      <a:pt x="128" y="132"/>
                    </a:lnTo>
                    <a:lnTo>
                      <a:pt x="114" y="146"/>
                    </a:lnTo>
                    <a:lnTo>
                      <a:pt x="104" y="162"/>
                    </a:lnTo>
                    <a:lnTo>
                      <a:pt x="98" y="176"/>
                    </a:lnTo>
                    <a:lnTo>
                      <a:pt x="92" y="192"/>
                    </a:lnTo>
                    <a:lnTo>
                      <a:pt x="92" y="192"/>
                    </a:lnTo>
                    <a:lnTo>
                      <a:pt x="90" y="200"/>
                    </a:lnTo>
                    <a:lnTo>
                      <a:pt x="90" y="200"/>
                    </a:lnTo>
                    <a:lnTo>
                      <a:pt x="84" y="216"/>
                    </a:lnTo>
                    <a:lnTo>
                      <a:pt x="76" y="230"/>
                    </a:lnTo>
                    <a:lnTo>
                      <a:pt x="58" y="254"/>
                    </a:lnTo>
                    <a:lnTo>
                      <a:pt x="58" y="254"/>
                    </a:lnTo>
                    <a:lnTo>
                      <a:pt x="56" y="256"/>
                    </a:lnTo>
                    <a:lnTo>
                      <a:pt x="54" y="260"/>
                    </a:lnTo>
                    <a:lnTo>
                      <a:pt x="50" y="264"/>
                    </a:lnTo>
                    <a:lnTo>
                      <a:pt x="50" y="266"/>
                    </a:lnTo>
                    <a:lnTo>
                      <a:pt x="50" y="266"/>
                    </a:lnTo>
                    <a:lnTo>
                      <a:pt x="50" y="268"/>
                    </a:lnTo>
                    <a:lnTo>
                      <a:pt x="50" y="268"/>
                    </a:lnTo>
                    <a:lnTo>
                      <a:pt x="50" y="264"/>
                    </a:lnTo>
                    <a:lnTo>
                      <a:pt x="54" y="260"/>
                    </a:lnTo>
                    <a:lnTo>
                      <a:pt x="56" y="258"/>
                    </a:lnTo>
                    <a:lnTo>
                      <a:pt x="58" y="254"/>
                    </a:lnTo>
                    <a:lnTo>
                      <a:pt x="58" y="254"/>
                    </a:lnTo>
                    <a:lnTo>
                      <a:pt x="76" y="230"/>
                    </a:lnTo>
                    <a:lnTo>
                      <a:pt x="84" y="216"/>
                    </a:lnTo>
                    <a:lnTo>
                      <a:pt x="90" y="202"/>
                    </a:lnTo>
                    <a:lnTo>
                      <a:pt x="90" y="202"/>
                    </a:lnTo>
                    <a:lnTo>
                      <a:pt x="92" y="194"/>
                    </a:lnTo>
                    <a:lnTo>
                      <a:pt x="92" y="194"/>
                    </a:lnTo>
                    <a:lnTo>
                      <a:pt x="98" y="178"/>
                    </a:lnTo>
                    <a:lnTo>
                      <a:pt x="104" y="162"/>
                    </a:lnTo>
                    <a:lnTo>
                      <a:pt x="114" y="148"/>
                    </a:lnTo>
                    <a:lnTo>
                      <a:pt x="128" y="132"/>
                    </a:lnTo>
                    <a:lnTo>
                      <a:pt x="128" y="132"/>
                    </a:lnTo>
                    <a:lnTo>
                      <a:pt x="150" y="112"/>
                    </a:lnTo>
                    <a:lnTo>
                      <a:pt x="176" y="94"/>
                    </a:lnTo>
                    <a:lnTo>
                      <a:pt x="176" y="94"/>
                    </a:lnTo>
                    <a:lnTo>
                      <a:pt x="190" y="86"/>
                    </a:lnTo>
                    <a:lnTo>
                      <a:pt x="190" y="86"/>
                    </a:lnTo>
                    <a:lnTo>
                      <a:pt x="208" y="80"/>
                    </a:lnTo>
                    <a:lnTo>
                      <a:pt x="224" y="78"/>
                    </a:lnTo>
                    <a:lnTo>
                      <a:pt x="242" y="76"/>
                    </a:lnTo>
                    <a:lnTo>
                      <a:pt x="260" y="76"/>
                    </a:lnTo>
                    <a:lnTo>
                      <a:pt x="260" y="76"/>
                    </a:lnTo>
                    <a:lnTo>
                      <a:pt x="286" y="78"/>
                    </a:lnTo>
                    <a:lnTo>
                      <a:pt x="312" y="82"/>
                    </a:lnTo>
                    <a:lnTo>
                      <a:pt x="334" y="90"/>
                    </a:lnTo>
                    <a:lnTo>
                      <a:pt x="358" y="102"/>
                    </a:lnTo>
                    <a:lnTo>
                      <a:pt x="358" y="102"/>
                    </a:lnTo>
                    <a:lnTo>
                      <a:pt x="368" y="110"/>
                    </a:lnTo>
                    <a:lnTo>
                      <a:pt x="378" y="120"/>
                    </a:lnTo>
                    <a:lnTo>
                      <a:pt x="394" y="142"/>
                    </a:lnTo>
                    <a:lnTo>
                      <a:pt x="394" y="142"/>
                    </a:lnTo>
                    <a:lnTo>
                      <a:pt x="412" y="164"/>
                    </a:lnTo>
                    <a:lnTo>
                      <a:pt x="420" y="178"/>
                    </a:lnTo>
                    <a:lnTo>
                      <a:pt x="426" y="190"/>
                    </a:lnTo>
                    <a:lnTo>
                      <a:pt x="426" y="190"/>
                    </a:lnTo>
                    <a:lnTo>
                      <a:pt x="428" y="194"/>
                    </a:lnTo>
                    <a:lnTo>
                      <a:pt x="428" y="198"/>
                    </a:lnTo>
                    <a:lnTo>
                      <a:pt x="428" y="198"/>
                    </a:lnTo>
                    <a:lnTo>
                      <a:pt x="444" y="230"/>
                    </a:lnTo>
                    <a:lnTo>
                      <a:pt x="460" y="254"/>
                    </a:lnTo>
                    <a:lnTo>
                      <a:pt x="460" y="254"/>
                    </a:lnTo>
                    <a:lnTo>
                      <a:pt x="462" y="258"/>
                    </a:lnTo>
                    <a:lnTo>
                      <a:pt x="466" y="262"/>
                    </a:lnTo>
                    <a:lnTo>
                      <a:pt x="468" y="264"/>
                    </a:lnTo>
                    <a:lnTo>
                      <a:pt x="470" y="268"/>
                    </a:lnTo>
                    <a:lnTo>
                      <a:pt x="470" y="268"/>
                    </a:lnTo>
                    <a:lnTo>
                      <a:pt x="472" y="270"/>
                    </a:lnTo>
                    <a:lnTo>
                      <a:pt x="478" y="272"/>
                    </a:lnTo>
                    <a:lnTo>
                      <a:pt x="488" y="274"/>
                    </a:lnTo>
                    <a:lnTo>
                      <a:pt x="488" y="274"/>
                    </a:lnTo>
                    <a:lnTo>
                      <a:pt x="500" y="272"/>
                    </a:lnTo>
                    <a:lnTo>
                      <a:pt x="504" y="270"/>
                    </a:lnTo>
                    <a:lnTo>
                      <a:pt x="506" y="268"/>
                    </a:lnTo>
                    <a:lnTo>
                      <a:pt x="506" y="268"/>
                    </a:lnTo>
                    <a:lnTo>
                      <a:pt x="510" y="266"/>
                    </a:lnTo>
                    <a:lnTo>
                      <a:pt x="512" y="260"/>
                    </a:lnTo>
                    <a:lnTo>
                      <a:pt x="512" y="260"/>
                    </a:lnTo>
                    <a:lnTo>
                      <a:pt x="516" y="252"/>
                    </a:lnTo>
                    <a:lnTo>
                      <a:pt x="518" y="244"/>
                    </a:lnTo>
                    <a:lnTo>
                      <a:pt x="518" y="236"/>
                    </a:lnTo>
                    <a:lnTo>
                      <a:pt x="518" y="226"/>
                    </a:lnTo>
                    <a:lnTo>
                      <a:pt x="518" y="226"/>
                    </a:lnTo>
                    <a:lnTo>
                      <a:pt x="514" y="204"/>
                    </a:lnTo>
                    <a:lnTo>
                      <a:pt x="510" y="182"/>
                    </a:lnTo>
                    <a:lnTo>
                      <a:pt x="502" y="160"/>
                    </a:lnTo>
                    <a:lnTo>
                      <a:pt x="492" y="140"/>
                    </a:lnTo>
                    <a:lnTo>
                      <a:pt x="480" y="120"/>
                    </a:lnTo>
                    <a:lnTo>
                      <a:pt x="466" y="102"/>
                    </a:lnTo>
                    <a:lnTo>
                      <a:pt x="452" y="84"/>
                    </a:lnTo>
                    <a:lnTo>
                      <a:pt x="434" y="66"/>
                    </a:lnTo>
                    <a:lnTo>
                      <a:pt x="434" y="66"/>
                    </a:lnTo>
                    <a:lnTo>
                      <a:pt x="416" y="52"/>
                    </a:lnTo>
                    <a:lnTo>
                      <a:pt x="396" y="38"/>
                    </a:lnTo>
                    <a:lnTo>
                      <a:pt x="376" y="26"/>
                    </a:lnTo>
                    <a:lnTo>
                      <a:pt x="354" y="18"/>
                    </a:lnTo>
                    <a:lnTo>
                      <a:pt x="332" y="10"/>
                    </a:lnTo>
                    <a:lnTo>
                      <a:pt x="308" y="4"/>
                    </a:lnTo>
                    <a:lnTo>
                      <a:pt x="284" y="2"/>
                    </a:lnTo>
                    <a:lnTo>
                      <a:pt x="260" y="0"/>
                    </a:lnTo>
                    <a:close/>
                  </a:path>
                </a:pathLst>
              </a:custGeom>
              <a:solidFill>
                <a:srgbClr val="8A827C"/>
              </a:solidFill>
              <a:ln>
                <a:noFill/>
              </a:ln>
            </p:spPr>
            <p:txBody>
              <a:bodyPr vert="horz" wrap="square" lIns="91440" tIns="45720" rIns="91440" bIns="45720" numCol="1" anchor="t" anchorCtr="0" compatLnSpc="1"/>
              <a:lstStyle/>
              <a:p>
                <a:endParaRPr lang="zh-CN" altLang="en-US"/>
              </a:p>
            </p:txBody>
          </p:sp>
          <p:sp>
            <p:nvSpPr>
              <p:cNvPr id="906" name="Freeform 285"/>
              <p:cNvSpPr/>
              <p:nvPr/>
            </p:nvSpPr>
            <p:spPr bwMode="auto">
              <a:xfrm>
                <a:off x="2631" y="3279"/>
                <a:ext cx="518" cy="274"/>
              </a:xfrm>
              <a:custGeom>
                <a:avLst/>
                <a:gdLst>
                  <a:gd name="T0" fmla="*/ 202 w 518"/>
                  <a:gd name="T1" fmla="*/ 8 h 274"/>
                  <a:gd name="T2" fmla="*/ 132 w 518"/>
                  <a:gd name="T3" fmla="*/ 32 h 274"/>
                  <a:gd name="T4" fmla="*/ 68 w 518"/>
                  <a:gd name="T5" fmla="*/ 78 h 274"/>
                  <a:gd name="T6" fmla="*/ 32 w 518"/>
                  <a:gd name="T7" fmla="*/ 130 h 274"/>
                  <a:gd name="T8" fmla="*/ 0 w 518"/>
                  <a:gd name="T9" fmla="*/ 230 h 274"/>
                  <a:gd name="T10" fmla="*/ 8 w 518"/>
                  <a:gd name="T11" fmla="*/ 260 h 274"/>
                  <a:gd name="T12" fmla="*/ 20 w 518"/>
                  <a:gd name="T13" fmla="*/ 272 h 274"/>
                  <a:gd name="T14" fmla="*/ 48 w 518"/>
                  <a:gd name="T15" fmla="*/ 270 h 274"/>
                  <a:gd name="T16" fmla="*/ 50 w 518"/>
                  <a:gd name="T17" fmla="*/ 268 h 274"/>
                  <a:gd name="T18" fmla="*/ 34 w 518"/>
                  <a:gd name="T19" fmla="*/ 274 h 274"/>
                  <a:gd name="T20" fmla="*/ 14 w 518"/>
                  <a:gd name="T21" fmla="*/ 266 h 274"/>
                  <a:gd name="T22" fmla="*/ 2 w 518"/>
                  <a:gd name="T23" fmla="*/ 230 h 274"/>
                  <a:gd name="T24" fmla="*/ 22 w 518"/>
                  <a:gd name="T25" fmla="*/ 152 h 274"/>
                  <a:gd name="T26" fmla="*/ 56 w 518"/>
                  <a:gd name="T27" fmla="*/ 94 h 274"/>
                  <a:gd name="T28" fmla="*/ 116 w 518"/>
                  <a:gd name="T29" fmla="*/ 42 h 274"/>
                  <a:gd name="T30" fmla="*/ 176 w 518"/>
                  <a:gd name="T31" fmla="*/ 14 h 274"/>
                  <a:gd name="T32" fmla="*/ 260 w 518"/>
                  <a:gd name="T33" fmla="*/ 0 h 274"/>
                  <a:gd name="T34" fmla="*/ 354 w 518"/>
                  <a:gd name="T35" fmla="*/ 18 h 274"/>
                  <a:gd name="T36" fmla="*/ 434 w 518"/>
                  <a:gd name="T37" fmla="*/ 66 h 274"/>
                  <a:gd name="T38" fmla="*/ 480 w 518"/>
                  <a:gd name="T39" fmla="*/ 120 h 274"/>
                  <a:gd name="T40" fmla="*/ 514 w 518"/>
                  <a:gd name="T41" fmla="*/ 204 h 274"/>
                  <a:gd name="T42" fmla="*/ 518 w 518"/>
                  <a:gd name="T43" fmla="*/ 244 h 274"/>
                  <a:gd name="T44" fmla="*/ 510 w 518"/>
                  <a:gd name="T45" fmla="*/ 266 h 274"/>
                  <a:gd name="T46" fmla="*/ 498 w 518"/>
                  <a:gd name="T47" fmla="*/ 272 h 274"/>
                  <a:gd name="T48" fmla="*/ 472 w 518"/>
                  <a:gd name="T49" fmla="*/ 270 h 274"/>
                  <a:gd name="T50" fmla="*/ 466 w 518"/>
                  <a:gd name="T51" fmla="*/ 260 h 274"/>
                  <a:gd name="T52" fmla="*/ 444 w 518"/>
                  <a:gd name="T53" fmla="*/ 228 h 274"/>
                  <a:gd name="T54" fmla="*/ 428 w 518"/>
                  <a:gd name="T55" fmla="*/ 190 h 274"/>
                  <a:gd name="T56" fmla="*/ 394 w 518"/>
                  <a:gd name="T57" fmla="*/ 140 h 274"/>
                  <a:gd name="T58" fmla="*/ 358 w 518"/>
                  <a:gd name="T59" fmla="*/ 102 h 274"/>
                  <a:gd name="T60" fmla="*/ 286 w 518"/>
                  <a:gd name="T61" fmla="*/ 76 h 274"/>
                  <a:gd name="T62" fmla="*/ 224 w 518"/>
                  <a:gd name="T63" fmla="*/ 76 h 274"/>
                  <a:gd name="T64" fmla="*/ 176 w 518"/>
                  <a:gd name="T65" fmla="*/ 92 h 274"/>
                  <a:gd name="T66" fmla="*/ 128 w 518"/>
                  <a:gd name="T67" fmla="*/ 132 h 274"/>
                  <a:gd name="T68" fmla="*/ 92 w 518"/>
                  <a:gd name="T69" fmla="*/ 192 h 274"/>
                  <a:gd name="T70" fmla="*/ 84 w 518"/>
                  <a:gd name="T71" fmla="*/ 216 h 274"/>
                  <a:gd name="T72" fmla="*/ 56 w 518"/>
                  <a:gd name="T73" fmla="*/ 256 h 274"/>
                  <a:gd name="T74" fmla="*/ 50 w 518"/>
                  <a:gd name="T75" fmla="*/ 266 h 274"/>
                  <a:gd name="T76" fmla="*/ 54 w 518"/>
                  <a:gd name="T77" fmla="*/ 260 h 274"/>
                  <a:gd name="T78" fmla="*/ 76 w 518"/>
                  <a:gd name="T79" fmla="*/ 230 h 274"/>
                  <a:gd name="T80" fmla="*/ 92 w 518"/>
                  <a:gd name="T81" fmla="*/ 194 h 274"/>
                  <a:gd name="T82" fmla="*/ 114 w 518"/>
                  <a:gd name="T83" fmla="*/ 148 h 274"/>
                  <a:gd name="T84" fmla="*/ 176 w 518"/>
                  <a:gd name="T85" fmla="*/ 94 h 274"/>
                  <a:gd name="T86" fmla="*/ 208 w 518"/>
                  <a:gd name="T87" fmla="*/ 80 h 274"/>
                  <a:gd name="T88" fmla="*/ 260 w 518"/>
                  <a:gd name="T89" fmla="*/ 76 h 274"/>
                  <a:gd name="T90" fmla="*/ 358 w 518"/>
                  <a:gd name="T91" fmla="*/ 102 h 274"/>
                  <a:gd name="T92" fmla="*/ 394 w 518"/>
                  <a:gd name="T93" fmla="*/ 142 h 274"/>
                  <a:gd name="T94" fmla="*/ 426 w 518"/>
                  <a:gd name="T95" fmla="*/ 190 h 274"/>
                  <a:gd name="T96" fmla="*/ 428 w 518"/>
                  <a:gd name="T97" fmla="*/ 198 h 274"/>
                  <a:gd name="T98" fmla="*/ 462 w 518"/>
                  <a:gd name="T99" fmla="*/ 258 h 274"/>
                  <a:gd name="T100" fmla="*/ 470 w 518"/>
                  <a:gd name="T101" fmla="*/ 268 h 274"/>
                  <a:gd name="T102" fmla="*/ 488 w 518"/>
                  <a:gd name="T103" fmla="*/ 274 h 274"/>
                  <a:gd name="T104" fmla="*/ 506 w 518"/>
                  <a:gd name="T105" fmla="*/ 268 h 274"/>
                  <a:gd name="T106" fmla="*/ 516 w 518"/>
                  <a:gd name="T107" fmla="*/ 252 h 274"/>
                  <a:gd name="T108" fmla="*/ 518 w 518"/>
                  <a:gd name="T109" fmla="*/ 226 h 274"/>
                  <a:gd name="T110" fmla="*/ 492 w 518"/>
                  <a:gd name="T111" fmla="*/ 140 h 274"/>
                  <a:gd name="T112" fmla="*/ 434 w 518"/>
                  <a:gd name="T113" fmla="*/ 66 h 274"/>
                  <a:gd name="T114" fmla="*/ 376 w 518"/>
                  <a:gd name="T115" fmla="*/ 26 h 274"/>
                  <a:gd name="T116" fmla="*/ 284 w 518"/>
                  <a:gd name="T117" fmla="*/ 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18" h="274">
                    <a:moveTo>
                      <a:pt x="260" y="0"/>
                    </a:moveTo>
                    <a:lnTo>
                      <a:pt x="260" y="0"/>
                    </a:lnTo>
                    <a:lnTo>
                      <a:pt x="232" y="2"/>
                    </a:lnTo>
                    <a:lnTo>
                      <a:pt x="202" y="8"/>
                    </a:lnTo>
                    <a:lnTo>
                      <a:pt x="176" y="14"/>
                    </a:lnTo>
                    <a:lnTo>
                      <a:pt x="150" y="24"/>
                    </a:lnTo>
                    <a:lnTo>
                      <a:pt x="150" y="24"/>
                    </a:lnTo>
                    <a:lnTo>
                      <a:pt x="132" y="32"/>
                    </a:lnTo>
                    <a:lnTo>
                      <a:pt x="116" y="40"/>
                    </a:lnTo>
                    <a:lnTo>
                      <a:pt x="98" y="52"/>
                    </a:lnTo>
                    <a:lnTo>
                      <a:pt x="84" y="64"/>
                    </a:lnTo>
                    <a:lnTo>
                      <a:pt x="68" y="78"/>
                    </a:lnTo>
                    <a:lnTo>
                      <a:pt x="56" y="94"/>
                    </a:lnTo>
                    <a:lnTo>
                      <a:pt x="44" y="112"/>
                    </a:lnTo>
                    <a:lnTo>
                      <a:pt x="32" y="130"/>
                    </a:lnTo>
                    <a:lnTo>
                      <a:pt x="32" y="130"/>
                    </a:lnTo>
                    <a:lnTo>
                      <a:pt x="22" y="152"/>
                    </a:lnTo>
                    <a:lnTo>
                      <a:pt x="12" y="178"/>
                    </a:lnTo>
                    <a:lnTo>
                      <a:pt x="4" y="204"/>
                    </a:lnTo>
                    <a:lnTo>
                      <a:pt x="0" y="230"/>
                    </a:lnTo>
                    <a:lnTo>
                      <a:pt x="0" y="230"/>
                    </a:lnTo>
                    <a:lnTo>
                      <a:pt x="0" y="242"/>
                    </a:lnTo>
                    <a:lnTo>
                      <a:pt x="2" y="252"/>
                    </a:lnTo>
                    <a:lnTo>
                      <a:pt x="8" y="260"/>
                    </a:lnTo>
                    <a:lnTo>
                      <a:pt x="12" y="268"/>
                    </a:lnTo>
                    <a:lnTo>
                      <a:pt x="12" y="268"/>
                    </a:lnTo>
                    <a:lnTo>
                      <a:pt x="16" y="270"/>
                    </a:lnTo>
                    <a:lnTo>
                      <a:pt x="20" y="272"/>
                    </a:lnTo>
                    <a:lnTo>
                      <a:pt x="34" y="274"/>
                    </a:lnTo>
                    <a:lnTo>
                      <a:pt x="34" y="274"/>
                    </a:lnTo>
                    <a:lnTo>
                      <a:pt x="42" y="272"/>
                    </a:lnTo>
                    <a:lnTo>
                      <a:pt x="48" y="270"/>
                    </a:lnTo>
                    <a:lnTo>
                      <a:pt x="50" y="268"/>
                    </a:lnTo>
                    <a:lnTo>
                      <a:pt x="50" y="268"/>
                    </a:lnTo>
                    <a:lnTo>
                      <a:pt x="50" y="268"/>
                    </a:lnTo>
                    <a:lnTo>
                      <a:pt x="50" y="268"/>
                    </a:lnTo>
                    <a:lnTo>
                      <a:pt x="46" y="270"/>
                    </a:lnTo>
                    <a:lnTo>
                      <a:pt x="42" y="272"/>
                    </a:lnTo>
                    <a:lnTo>
                      <a:pt x="34" y="274"/>
                    </a:lnTo>
                    <a:lnTo>
                      <a:pt x="34" y="274"/>
                    </a:lnTo>
                    <a:lnTo>
                      <a:pt x="20" y="272"/>
                    </a:lnTo>
                    <a:lnTo>
                      <a:pt x="16" y="270"/>
                    </a:lnTo>
                    <a:lnTo>
                      <a:pt x="14" y="266"/>
                    </a:lnTo>
                    <a:lnTo>
                      <a:pt x="14" y="266"/>
                    </a:lnTo>
                    <a:lnTo>
                      <a:pt x="8" y="260"/>
                    </a:lnTo>
                    <a:lnTo>
                      <a:pt x="4" y="252"/>
                    </a:lnTo>
                    <a:lnTo>
                      <a:pt x="2" y="242"/>
                    </a:lnTo>
                    <a:lnTo>
                      <a:pt x="2" y="230"/>
                    </a:lnTo>
                    <a:lnTo>
                      <a:pt x="2" y="230"/>
                    </a:lnTo>
                    <a:lnTo>
                      <a:pt x="6" y="202"/>
                    </a:lnTo>
                    <a:lnTo>
                      <a:pt x="12" y="178"/>
                    </a:lnTo>
                    <a:lnTo>
                      <a:pt x="22" y="152"/>
                    </a:lnTo>
                    <a:lnTo>
                      <a:pt x="34" y="130"/>
                    </a:lnTo>
                    <a:lnTo>
                      <a:pt x="34" y="130"/>
                    </a:lnTo>
                    <a:lnTo>
                      <a:pt x="44" y="112"/>
                    </a:lnTo>
                    <a:lnTo>
                      <a:pt x="56" y="94"/>
                    </a:lnTo>
                    <a:lnTo>
                      <a:pt x="70" y="80"/>
                    </a:lnTo>
                    <a:lnTo>
                      <a:pt x="84" y="66"/>
                    </a:lnTo>
                    <a:lnTo>
                      <a:pt x="100" y="52"/>
                    </a:lnTo>
                    <a:lnTo>
                      <a:pt x="116" y="42"/>
                    </a:lnTo>
                    <a:lnTo>
                      <a:pt x="132" y="32"/>
                    </a:lnTo>
                    <a:lnTo>
                      <a:pt x="150" y="24"/>
                    </a:lnTo>
                    <a:lnTo>
                      <a:pt x="150" y="24"/>
                    </a:lnTo>
                    <a:lnTo>
                      <a:pt x="176" y="14"/>
                    </a:lnTo>
                    <a:lnTo>
                      <a:pt x="202" y="8"/>
                    </a:lnTo>
                    <a:lnTo>
                      <a:pt x="232" y="2"/>
                    </a:lnTo>
                    <a:lnTo>
                      <a:pt x="260" y="0"/>
                    </a:lnTo>
                    <a:lnTo>
                      <a:pt x="260" y="0"/>
                    </a:lnTo>
                    <a:lnTo>
                      <a:pt x="284" y="2"/>
                    </a:lnTo>
                    <a:lnTo>
                      <a:pt x="308" y="6"/>
                    </a:lnTo>
                    <a:lnTo>
                      <a:pt x="332" y="10"/>
                    </a:lnTo>
                    <a:lnTo>
                      <a:pt x="354" y="18"/>
                    </a:lnTo>
                    <a:lnTo>
                      <a:pt x="376" y="28"/>
                    </a:lnTo>
                    <a:lnTo>
                      <a:pt x="396" y="38"/>
                    </a:lnTo>
                    <a:lnTo>
                      <a:pt x="416" y="52"/>
                    </a:lnTo>
                    <a:lnTo>
                      <a:pt x="434" y="66"/>
                    </a:lnTo>
                    <a:lnTo>
                      <a:pt x="434" y="66"/>
                    </a:lnTo>
                    <a:lnTo>
                      <a:pt x="450" y="84"/>
                    </a:lnTo>
                    <a:lnTo>
                      <a:pt x="466" y="102"/>
                    </a:lnTo>
                    <a:lnTo>
                      <a:pt x="480" y="120"/>
                    </a:lnTo>
                    <a:lnTo>
                      <a:pt x="492" y="140"/>
                    </a:lnTo>
                    <a:lnTo>
                      <a:pt x="500" y="160"/>
                    </a:lnTo>
                    <a:lnTo>
                      <a:pt x="508" y="182"/>
                    </a:lnTo>
                    <a:lnTo>
                      <a:pt x="514" y="204"/>
                    </a:lnTo>
                    <a:lnTo>
                      <a:pt x="518" y="226"/>
                    </a:lnTo>
                    <a:lnTo>
                      <a:pt x="518" y="226"/>
                    </a:lnTo>
                    <a:lnTo>
                      <a:pt x="518" y="236"/>
                    </a:lnTo>
                    <a:lnTo>
                      <a:pt x="518" y="244"/>
                    </a:lnTo>
                    <a:lnTo>
                      <a:pt x="516" y="252"/>
                    </a:lnTo>
                    <a:lnTo>
                      <a:pt x="512" y="258"/>
                    </a:lnTo>
                    <a:lnTo>
                      <a:pt x="512" y="258"/>
                    </a:lnTo>
                    <a:lnTo>
                      <a:pt x="510" y="266"/>
                    </a:lnTo>
                    <a:lnTo>
                      <a:pt x="506" y="266"/>
                    </a:lnTo>
                    <a:lnTo>
                      <a:pt x="506" y="266"/>
                    </a:lnTo>
                    <a:lnTo>
                      <a:pt x="504" y="270"/>
                    </a:lnTo>
                    <a:lnTo>
                      <a:pt x="498" y="272"/>
                    </a:lnTo>
                    <a:lnTo>
                      <a:pt x="488" y="274"/>
                    </a:lnTo>
                    <a:lnTo>
                      <a:pt x="488" y="274"/>
                    </a:lnTo>
                    <a:lnTo>
                      <a:pt x="478" y="272"/>
                    </a:lnTo>
                    <a:lnTo>
                      <a:pt x="472" y="270"/>
                    </a:lnTo>
                    <a:lnTo>
                      <a:pt x="470" y="266"/>
                    </a:lnTo>
                    <a:lnTo>
                      <a:pt x="470" y="266"/>
                    </a:lnTo>
                    <a:lnTo>
                      <a:pt x="468" y="264"/>
                    </a:lnTo>
                    <a:lnTo>
                      <a:pt x="466" y="260"/>
                    </a:lnTo>
                    <a:lnTo>
                      <a:pt x="462" y="258"/>
                    </a:lnTo>
                    <a:lnTo>
                      <a:pt x="460" y="254"/>
                    </a:lnTo>
                    <a:lnTo>
                      <a:pt x="460" y="254"/>
                    </a:lnTo>
                    <a:lnTo>
                      <a:pt x="444" y="228"/>
                    </a:lnTo>
                    <a:lnTo>
                      <a:pt x="428" y="198"/>
                    </a:lnTo>
                    <a:lnTo>
                      <a:pt x="428" y="198"/>
                    </a:lnTo>
                    <a:lnTo>
                      <a:pt x="428" y="194"/>
                    </a:lnTo>
                    <a:lnTo>
                      <a:pt x="428" y="190"/>
                    </a:lnTo>
                    <a:lnTo>
                      <a:pt x="428" y="190"/>
                    </a:lnTo>
                    <a:lnTo>
                      <a:pt x="420" y="176"/>
                    </a:lnTo>
                    <a:lnTo>
                      <a:pt x="412" y="164"/>
                    </a:lnTo>
                    <a:lnTo>
                      <a:pt x="394" y="140"/>
                    </a:lnTo>
                    <a:lnTo>
                      <a:pt x="394" y="140"/>
                    </a:lnTo>
                    <a:lnTo>
                      <a:pt x="378" y="120"/>
                    </a:lnTo>
                    <a:lnTo>
                      <a:pt x="368" y="110"/>
                    </a:lnTo>
                    <a:lnTo>
                      <a:pt x="358" y="102"/>
                    </a:lnTo>
                    <a:lnTo>
                      <a:pt x="358" y="102"/>
                    </a:lnTo>
                    <a:lnTo>
                      <a:pt x="334" y="90"/>
                    </a:lnTo>
                    <a:lnTo>
                      <a:pt x="312" y="82"/>
                    </a:lnTo>
                    <a:lnTo>
                      <a:pt x="286" y="76"/>
                    </a:lnTo>
                    <a:lnTo>
                      <a:pt x="260" y="74"/>
                    </a:lnTo>
                    <a:lnTo>
                      <a:pt x="260" y="74"/>
                    </a:lnTo>
                    <a:lnTo>
                      <a:pt x="242" y="76"/>
                    </a:lnTo>
                    <a:lnTo>
                      <a:pt x="224" y="76"/>
                    </a:lnTo>
                    <a:lnTo>
                      <a:pt x="208" y="80"/>
                    </a:lnTo>
                    <a:lnTo>
                      <a:pt x="190" y="84"/>
                    </a:lnTo>
                    <a:lnTo>
                      <a:pt x="190" y="84"/>
                    </a:lnTo>
                    <a:lnTo>
                      <a:pt x="176" y="92"/>
                    </a:lnTo>
                    <a:lnTo>
                      <a:pt x="176" y="92"/>
                    </a:lnTo>
                    <a:lnTo>
                      <a:pt x="150" y="112"/>
                    </a:lnTo>
                    <a:lnTo>
                      <a:pt x="128" y="132"/>
                    </a:lnTo>
                    <a:lnTo>
                      <a:pt x="128" y="132"/>
                    </a:lnTo>
                    <a:lnTo>
                      <a:pt x="114" y="146"/>
                    </a:lnTo>
                    <a:lnTo>
                      <a:pt x="104" y="162"/>
                    </a:lnTo>
                    <a:lnTo>
                      <a:pt x="98" y="176"/>
                    </a:lnTo>
                    <a:lnTo>
                      <a:pt x="92" y="192"/>
                    </a:lnTo>
                    <a:lnTo>
                      <a:pt x="92" y="192"/>
                    </a:lnTo>
                    <a:lnTo>
                      <a:pt x="90" y="200"/>
                    </a:lnTo>
                    <a:lnTo>
                      <a:pt x="90" y="200"/>
                    </a:lnTo>
                    <a:lnTo>
                      <a:pt x="84" y="216"/>
                    </a:lnTo>
                    <a:lnTo>
                      <a:pt x="76" y="230"/>
                    </a:lnTo>
                    <a:lnTo>
                      <a:pt x="58" y="254"/>
                    </a:lnTo>
                    <a:lnTo>
                      <a:pt x="58" y="254"/>
                    </a:lnTo>
                    <a:lnTo>
                      <a:pt x="56" y="256"/>
                    </a:lnTo>
                    <a:lnTo>
                      <a:pt x="54" y="260"/>
                    </a:lnTo>
                    <a:lnTo>
                      <a:pt x="50" y="264"/>
                    </a:lnTo>
                    <a:lnTo>
                      <a:pt x="50" y="266"/>
                    </a:lnTo>
                    <a:lnTo>
                      <a:pt x="50" y="266"/>
                    </a:lnTo>
                    <a:lnTo>
                      <a:pt x="50" y="268"/>
                    </a:lnTo>
                    <a:lnTo>
                      <a:pt x="50" y="268"/>
                    </a:lnTo>
                    <a:lnTo>
                      <a:pt x="50" y="264"/>
                    </a:lnTo>
                    <a:lnTo>
                      <a:pt x="54" y="260"/>
                    </a:lnTo>
                    <a:lnTo>
                      <a:pt x="56" y="258"/>
                    </a:lnTo>
                    <a:lnTo>
                      <a:pt x="58" y="254"/>
                    </a:lnTo>
                    <a:lnTo>
                      <a:pt x="58" y="254"/>
                    </a:lnTo>
                    <a:lnTo>
                      <a:pt x="76" y="230"/>
                    </a:lnTo>
                    <a:lnTo>
                      <a:pt x="84" y="216"/>
                    </a:lnTo>
                    <a:lnTo>
                      <a:pt x="90" y="202"/>
                    </a:lnTo>
                    <a:lnTo>
                      <a:pt x="90" y="202"/>
                    </a:lnTo>
                    <a:lnTo>
                      <a:pt x="92" y="194"/>
                    </a:lnTo>
                    <a:lnTo>
                      <a:pt x="92" y="194"/>
                    </a:lnTo>
                    <a:lnTo>
                      <a:pt x="98" y="178"/>
                    </a:lnTo>
                    <a:lnTo>
                      <a:pt x="104" y="162"/>
                    </a:lnTo>
                    <a:lnTo>
                      <a:pt x="114" y="148"/>
                    </a:lnTo>
                    <a:lnTo>
                      <a:pt x="128" y="132"/>
                    </a:lnTo>
                    <a:lnTo>
                      <a:pt x="128" y="132"/>
                    </a:lnTo>
                    <a:lnTo>
                      <a:pt x="150" y="112"/>
                    </a:lnTo>
                    <a:lnTo>
                      <a:pt x="176" y="94"/>
                    </a:lnTo>
                    <a:lnTo>
                      <a:pt x="176" y="94"/>
                    </a:lnTo>
                    <a:lnTo>
                      <a:pt x="190" y="86"/>
                    </a:lnTo>
                    <a:lnTo>
                      <a:pt x="190" y="86"/>
                    </a:lnTo>
                    <a:lnTo>
                      <a:pt x="208" y="80"/>
                    </a:lnTo>
                    <a:lnTo>
                      <a:pt x="224" y="78"/>
                    </a:lnTo>
                    <a:lnTo>
                      <a:pt x="242" y="76"/>
                    </a:lnTo>
                    <a:lnTo>
                      <a:pt x="260" y="76"/>
                    </a:lnTo>
                    <a:lnTo>
                      <a:pt x="260" y="76"/>
                    </a:lnTo>
                    <a:lnTo>
                      <a:pt x="286" y="78"/>
                    </a:lnTo>
                    <a:lnTo>
                      <a:pt x="312" y="82"/>
                    </a:lnTo>
                    <a:lnTo>
                      <a:pt x="334" y="90"/>
                    </a:lnTo>
                    <a:lnTo>
                      <a:pt x="358" y="102"/>
                    </a:lnTo>
                    <a:lnTo>
                      <a:pt x="358" y="102"/>
                    </a:lnTo>
                    <a:lnTo>
                      <a:pt x="368" y="110"/>
                    </a:lnTo>
                    <a:lnTo>
                      <a:pt x="378" y="120"/>
                    </a:lnTo>
                    <a:lnTo>
                      <a:pt x="394" y="142"/>
                    </a:lnTo>
                    <a:lnTo>
                      <a:pt x="394" y="142"/>
                    </a:lnTo>
                    <a:lnTo>
                      <a:pt x="412" y="164"/>
                    </a:lnTo>
                    <a:lnTo>
                      <a:pt x="420" y="178"/>
                    </a:lnTo>
                    <a:lnTo>
                      <a:pt x="426" y="190"/>
                    </a:lnTo>
                    <a:lnTo>
                      <a:pt x="426" y="190"/>
                    </a:lnTo>
                    <a:lnTo>
                      <a:pt x="428" y="194"/>
                    </a:lnTo>
                    <a:lnTo>
                      <a:pt x="428" y="198"/>
                    </a:lnTo>
                    <a:lnTo>
                      <a:pt x="428" y="198"/>
                    </a:lnTo>
                    <a:lnTo>
                      <a:pt x="444" y="230"/>
                    </a:lnTo>
                    <a:lnTo>
                      <a:pt x="460" y="254"/>
                    </a:lnTo>
                    <a:lnTo>
                      <a:pt x="460" y="254"/>
                    </a:lnTo>
                    <a:lnTo>
                      <a:pt x="462" y="258"/>
                    </a:lnTo>
                    <a:lnTo>
                      <a:pt x="466" y="262"/>
                    </a:lnTo>
                    <a:lnTo>
                      <a:pt x="468" y="264"/>
                    </a:lnTo>
                    <a:lnTo>
                      <a:pt x="470" y="268"/>
                    </a:lnTo>
                    <a:lnTo>
                      <a:pt x="470" y="268"/>
                    </a:lnTo>
                    <a:lnTo>
                      <a:pt x="472" y="270"/>
                    </a:lnTo>
                    <a:lnTo>
                      <a:pt x="478" y="272"/>
                    </a:lnTo>
                    <a:lnTo>
                      <a:pt x="488" y="274"/>
                    </a:lnTo>
                    <a:lnTo>
                      <a:pt x="488" y="274"/>
                    </a:lnTo>
                    <a:lnTo>
                      <a:pt x="500" y="272"/>
                    </a:lnTo>
                    <a:lnTo>
                      <a:pt x="504" y="270"/>
                    </a:lnTo>
                    <a:lnTo>
                      <a:pt x="506" y="268"/>
                    </a:lnTo>
                    <a:lnTo>
                      <a:pt x="506" y="268"/>
                    </a:lnTo>
                    <a:lnTo>
                      <a:pt x="510" y="266"/>
                    </a:lnTo>
                    <a:lnTo>
                      <a:pt x="512" y="260"/>
                    </a:lnTo>
                    <a:lnTo>
                      <a:pt x="512" y="260"/>
                    </a:lnTo>
                    <a:lnTo>
                      <a:pt x="516" y="252"/>
                    </a:lnTo>
                    <a:lnTo>
                      <a:pt x="518" y="244"/>
                    </a:lnTo>
                    <a:lnTo>
                      <a:pt x="518" y="236"/>
                    </a:lnTo>
                    <a:lnTo>
                      <a:pt x="518" y="226"/>
                    </a:lnTo>
                    <a:lnTo>
                      <a:pt x="518" y="226"/>
                    </a:lnTo>
                    <a:lnTo>
                      <a:pt x="514" y="204"/>
                    </a:lnTo>
                    <a:lnTo>
                      <a:pt x="510" y="182"/>
                    </a:lnTo>
                    <a:lnTo>
                      <a:pt x="502" y="160"/>
                    </a:lnTo>
                    <a:lnTo>
                      <a:pt x="492" y="140"/>
                    </a:lnTo>
                    <a:lnTo>
                      <a:pt x="480" y="120"/>
                    </a:lnTo>
                    <a:lnTo>
                      <a:pt x="466" y="102"/>
                    </a:lnTo>
                    <a:lnTo>
                      <a:pt x="452" y="84"/>
                    </a:lnTo>
                    <a:lnTo>
                      <a:pt x="434" y="66"/>
                    </a:lnTo>
                    <a:lnTo>
                      <a:pt x="434" y="66"/>
                    </a:lnTo>
                    <a:lnTo>
                      <a:pt x="416" y="52"/>
                    </a:lnTo>
                    <a:lnTo>
                      <a:pt x="396" y="38"/>
                    </a:lnTo>
                    <a:lnTo>
                      <a:pt x="376" y="26"/>
                    </a:lnTo>
                    <a:lnTo>
                      <a:pt x="354" y="18"/>
                    </a:lnTo>
                    <a:lnTo>
                      <a:pt x="332" y="10"/>
                    </a:lnTo>
                    <a:lnTo>
                      <a:pt x="308" y="4"/>
                    </a:lnTo>
                    <a:lnTo>
                      <a:pt x="284" y="2"/>
                    </a:lnTo>
                    <a:lnTo>
                      <a:pt x="260" y="0"/>
                    </a:lnTo>
                  </a:path>
                </a:pathLst>
              </a:custGeom>
              <a:noFill/>
              <a:ln>
                <a:noFill/>
              </a:ln>
            </p:spPr>
            <p:txBody>
              <a:bodyPr vert="horz" wrap="square" lIns="91440" tIns="45720" rIns="91440" bIns="45720" numCol="1" anchor="t" anchorCtr="0" compatLnSpc="1"/>
              <a:lstStyle/>
              <a:p>
                <a:endParaRPr lang="zh-CN" altLang="en-US"/>
              </a:p>
            </p:txBody>
          </p:sp>
          <p:sp>
            <p:nvSpPr>
              <p:cNvPr id="907" name="Freeform 286"/>
              <p:cNvSpPr>
                <a:spLocks noEditPoints="1"/>
              </p:cNvSpPr>
              <p:nvPr/>
            </p:nvSpPr>
            <p:spPr bwMode="auto">
              <a:xfrm>
                <a:off x="2633" y="3279"/>
                <a:ext cx="516" cy="274"/>
              </a:xfrm>
              <a:custGeom>
                <a:avLst/>
                <a:gdLst>
                  <a:gd name="T0" fmla="*/ 14 w 516"/>
                  <a:gd name="T1" fmla="*/ 268 h 274"/>
                  <a:gd name="T2" fmla="*/ 2 w 516"/>
                  <a:gd name="T3" fmla="*/ 252 h 274"/>
                  <a:gd name="T4" fmla="*/ 4 w 516"/>
                  <a:gd name="T5" fmla="*/ 202 h 274"/>
                  <a:gd name="T6" fmla="*/ 32 w 516"/>
                  <a:gd name="T7" fmla="*/ 130 h 274"/>
                  <a:gd name="T8" fmla="*/ 82 w 516"/>
                  <a:gd name="T9" fmla="*/ 66 h 274"/>
                  <a:gd name="T10" fmla="*/ 148 w 516"/>
                  <a:gd name="T11" fmla="*/ 24 h 274"/>
                  <a:gd name="T12" fmla="*/ 230 w 516"/>
                  <a:gd name="T13" fmla="*/ 4 h 274"/>
                  <a:gd name="T14" fmla="*/ 306 w 516"/>
                  <a:gd name="T15" fmla="*/ 6 h 274"/>
                  <a:gd name="T16" fmla="*/ 394 w 516"/>
                  <a:gd name="T17" fmla="*/ 40 h 274"/>
                  <a:gd name="T18" fmla="*/ 448 w 516"/>
                  <a:gd name="T19" fmla="*/ 84 h 274"/>
                  <a:gd name="T20" fmla="*/ 498 w 516"/>
                  <a:gd name="T21" fmla="*/ 160 h 274"/>
                  <a:gd name="T22" fmla="*/ 516 w 516"/>
                  <a:gd name="T23" fmla="*/ 226 h 274"/>
                  <a:gd name="T24" fmla="*/ 510 w 516"/>
                  <a:gd name="T25" fmla="*/ 258 h 274"/>
                  <a:gd name="T26" fmla="*/ 502 w 516"/>
                  <a:gd name="T27" fmla="*/ 268 h 274"/>
                  <a:gd name="T28" fmla="*/ 476 w 516"/>
                  <a:gd name="T29" fmla="*/ 272 h 274"/>
                  <a:gd name="T30" fmla="*/ 466 w 516"/>
                  <a:gd name="T31" fmla="*/ 264 h 274"/>
                  <a:gd name="T32" fmla="*/ 458 w 516"/>
                  <a:gd name="T33" fmla="*/ 254 h 274"/>
                  <a:gd name="T34" fmla="*/ 426 w 516"/>
                  <a:gd name="T35" fmla="*/ 192 h 274"/>
                  <a:gd name="T36" fmla="*/ 410 w 516"/>
                  <a:gd name="T37" fmla="*/ 164 h 274"/>
                  <a:gd name="T38" fmla="*/ 366 w 516"/>
                  <a:gd name="T39" fmla="*/ 108 h 274"/>
                  <a:gd name="T40" fmla="*/ 310 w 516"/>
                  <a:gd name="T41" fmla="*/ 80 h 274"/>
                  <a:gd name="T42" fmla="*/ 240 w 516"/>
                  <a:gd name="T43" fmla="*/ 74 h 274"/>
                  <a:gd name="T44" fmla="*/ 188 w 516"/>
                  <a:gd name="T45" fmla="*/ 84 h 274"/>
                  <a:gd name="T46" fmla="*/ 126 w 516"/>
                  <a:gd name="T47" fmla="*/ 130 h 274"/>
                  <a:gd name="T48" fmla="*/ 96 w 516"/>
                  <a:gd name="T49" fmla="*/ 176 h 274"/>
                  <a:gd name="T50" fmla="*/ 86 w 516"/>
                  <a:gd name="T51" fmla="*/ 200 h 274"/>
                  <a:gd name="T52" fmla="*/ 56 w 516"/>
                  <a:gd name="T53" fmla="*/ 252 h 274"/>
                  <a:gd name="T54" fmla="*/ 48 w 516"/>
                  <a:gd name="T55" fmla="*/ 266 h 274"/>
                  <a:gd name="T56" fmla="*/ 48 w 516"/>
                  <a:gd name="T57" fmla="*/ 266 h 274"/>
                  <a:gd name="T58" fmla="*/ 32 w 516"/>
                  <a:gd name="T59" fmla="*/ 274 h 274"/>
                  <a:gd name="T60" fmla="*/ 200 w 516"/>
                  <a:gd name="T61" fmla="*/ 8 h 274"/>
                  <a:gd name="T62" fmla="*/ 130 w 516"/>
                  <a:gd name="T63" fmla="*/ 32 h 274"/>
                  <a:gd name="T64" fmla="*/ 68 w 516"/>
                  <a:gd name="T65" fmla="*/ 80 h 274"/>
                  <a:gd name="T66" fmla="*/ 32 w 516"/>
                  <a:gd name="T67" fmla="*/ 130 h 274"/>
                  <a:gd name="T68" fmla="*/ 0 w 516"/>
                  <a:gd name="T69" fmla="*/ 230 h 274"/>
                  <a:gd name="T70" fmla="*/ 6 w 516"/>
                  <a:gd name="T71" fmla="*/ 260 h 274"/>
                  <a:gd name="T72" fmla="*/ 18 w 516"/>
                  <a:gd name="T73" fmla="*/ 272 h 274"/>
                  <a:gd name="T74" fmla="*/ 44 w 516"/>
                  <a:gd name="T75" fmla="*/ 270 h 274"/>
                  <a:gd name="T76" fmla="*/ 48 w 516"/>
                  <a:gd name="T77" fmla="*/ 268 h 274"/>
                  <a:gd name="T78" fmla="*/ 52 w 516"/>
                  <a:gd name="T79" fmla="*/ 260 h 274"/>
                  <a:gd name="T80" fmla="*/ 74 w 516"/>
                  <a:gd name="T81" fmla="*/ 230 h 274"/>
                  <a:gd name="T82" fmla="*/ 90 w 516"/>
                  <a:gd name="T83" fmla="*/ 192 h 274"/>
                  <a:gd name="T84" fmla="*/ 112 w 516"/>
                  <a:gd name="T85" fmla="*/ 146 h 274"/>
                  <a:gd name="T86" fmla="*/ 174 w 516"/>
                  <a:gd name="T87" fmla="*/ 92 h 274"/>
                  <a:gd name="T88" fmla="*/ 206 w 516"/>
                  <a:gd name="T89" fmla="*/ 80 h 274"/>
                  <a:gd name="T90" fmla="*/ 258 w 516"/>
                  <a:gd name="T91" fmla="*/ 74 h 274"/>
                  <a:gd name="T92" fmla="*/ 356 w 516"/>
                  <a:gd name="T93" fmla="*/ 102 h 274"/>
                  <a:gd name="T94" fmla="*/ 392 w 516"/>
                  <a:gd name="T95" fmla="*/ 140 h 274"/>
                  <a:gd name="T96" fmla="*/ 426 w 516"/>
                  <a:gd name="T97" fmla="*/ 190 h 274"/>
                  <a:gd name="T98" fmla="*/ 426 w 516"/>
                  <a:gd name="T99" fmla="*/ 198 h 274"/>
                  <a:gd name="T100" fmla="*/ 460 w 516"/>
                  <a:gd name="T101" fmla="*/ 258 h 274"/>
                  <a:gd name="T102" fmla="*/ 468 w 516"/>
                  <a:gd name="T103" fmla="*/ 266 h 274"/>
                  <a:gd name="T104" fmla="*/ 486 w 516"/>
                  <a:gd name="T105" fmla="*/ 274 h 274"/>
                  <a:gd name="T106" fmla="*/ 504 w 516"/>
                  <a:gd name="T107" fmla="*/ 266 h 274"/>
                  <a:gd name="T108" fmla="*/ 514 w 516"/>
                  <a:gd name="T109" fmla="*/ 252 h 274"/>
                  <a:gd name="T110" fmla="*/ 516 w 516"/>
                  <a:gd name="T111" fmla="*/ 226 h 274"/>
                  <a:gd name="T112" fmla="*/ 490 w 516"/>
                  <a:gd name="T113" fmla="*/ 140 h 274"/>
                  <a:gd name="T114" fmla="*/ 432 w 516"/>
                  <a:gd name="T115" fmla="*/ 66 h 274"/>
                  <a:gd name="T116" fmla="*/ 374 w 516"/>
                  <a:gd name="T117" fmla="*/ 28 h 274"/>
                  <a:gd name="T118" fmla="*/ 282 w 516"/>
                  <a:gd name="T119" fmla="*/ 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6" h="274">
                    <a:moveTo>
                      <a:pt x="32" y="274"/>
                    </a:moveTo>
                    <a:lnTo>
                      <a:pt x="32" y="274"/>
                    </a:lnTo>
                    <a:lnTo>
                      <a:pt x="18" y="272"/>
                    </a:lnTo>
                    <a:lnTo>
                      <a:pt x="14" y="268"/>
                    </a:lnTo>
                    <a:lnTo>
                      <a:pt x="12" y="266"/>
                    </a:lnTo>
                    <a:lnTo>
                      <a:pt x="12" y="266"/>
                    </a:lnTo>
                    <a:lnTo>
                      <a:pt x="6" y="260"/>
                    </a:lnTo>
                    <a:lnTo>
                      <a:pt x="2" y="252"/>
                    </a:lnTo>
                    <a:lnTo>
                      <a:pt x="0" y="240"/>
                    </a:lnTo>
                    <a:lnTo>
                      <a:pt x="0" y="228"/>
                    </a:lnTo>
                    <a:lnTo>
                      <a:pt x="0" y="228"/>
                    </a:lnTo>
                    <a:lnTo>
                      <a:pt x="4" y="202"/>
                    </a:lnTo>
                    <a:lnTo>
                      <a:pt x="10" y="178"/>
                    </a:lnTo>
                    <a:lnTo>
                      <a:pt x="20" y="154"/>
                    </a:lnTo>
                    <a:lnTo>
                      <a:pt x="32" y="130"/>
                    </a:lnTo>
                    <a:lnTo>
                      <a:pt x="32" y="130"/>
                    </a:lnTo>
                    <a:lnTo>
                      <a:pt x="42" y="112"/>
                    </a:lnTo>
                    <a:lnTo>
                      <a:pt x="54" y="94"/>
                    </a:lnTo>
                    <a:lnTo>
                      <a:pt x="68" y="80"/>
                    </a:lnTo>
                    <a:lnTo>
                      <a:pt x="82" y="66"/>
                    </a:lnTo>
                    <a:lnTo>
                      <a:pt x="98" y="54"/>
                    </a:lnTo>
                    <a:lnTo>
                      <a:pt x="114" y="42"/>
                    </a:lnTo>
                    <a:lnTo>
                      <a:pt x="130" y="32"/>
                    </a:lnTo>
                    <a:lnTo>
                      <a:pt x="148" y="24"/>
                    </a:lnTo>
                    <a:lnTo>
                      <a:pt x="148" y="24"/>
                    </a:lnTo>
                    <a:lnTo>
                      <a:pt x="174" y="16"/>
                    </a:lnTo>
                    <a:lnTo>
                      <a:pt x="200" y="8"/>
                    </a:lnTo>
                    <a:lnTo>
                      <a:pt x="230" y="4"/>
                    </a:lnTo>
                    <a:lnTo>
                      <a:pt x="258" y="2"/>
                    </a:lnTo>
                    <a:lnTo>
                      <a:pt x="258" y="2"/>
                    </a:lnTo>
                    <a:lnTo>
                      <a:pt x="282" y="2"/>
                    </a:lnTo>
                    <a:lnTo>
                      <a:pt x="306" y="6"/>
                    </a:lnTo>
                    <a:lnTo>
                      <a:pt x="330" y="12"/>
                    </a:lnTo>
                    <a:lnTo>
                      <a:pt x="352" y="18"/>
                    </a:lnTo>
                    <a:lnTo>
                      <a:pt x="374" y="28"/>
                    </a:lnTo>
                    <a:lnTo>
                      <a:pt x="394" y="40"/>
                    </a:lnTo>
                    <a:lnTo>
                      <a:pt x="412" y="52"/>
                    </a:lnTo>
                    <a:lnTo>
                      <a:pt x="430" y="66"/>
                    </a:lnTo>
                    <a:lnTo>
                      <a:pt x="430" y="66"/>
                    </a:lnTo>
                    <a:lnTo>
                      <a:pt x="448" y="84"/>
                    </a:lnTo>
                    <a:lnTo>
                      <a:pt x="464" y="102"/>
                    </a:lnTo>
                    <a:lnTo>
                      <a:pt x="478" y="120"/>
                    </a:lnTo>
                    <a:lnTo>
                      <a:pt x="488" y="140"/>
                    </a:lnTo>
                    <a:lnTo>
                      <a:pt x="498" y="160"/>
                    </a:lnTo>
                    <a:lnTo>
                      <a:pt x="506" y="182"/>
                    </a:lnTo>
                    <a:lnTo>
                      <a:pt x="512" y="202"/>
                    </a:lnTo>
                    <a:lnTo>
                      <a:pt x="516" y="226"/>
                    </a:lnTo>
                    <a:lnTo>
                      <a:pt x="516" y="226"/>
                    </a:lnTo>
                    <a:lnTo>
                      <a:pt x="516" y="234"/>
                    </a:lnTo>
                    <a:lnTo>
                      <a:pt x="514" y="244"/>
                    </a:lnTo>
                    <a:lnTo>
                      <a:pt x="510" y="258"/>
                    </a:lnTo>
                    <a:lnTo>
                      <a:pt x="510" y="258"/>
                    </a:lnTo>
                    <a:lnTo>
                      <a:pt x="508" y="266"/>
                    </a:lnTo>
                    <a:lnTo>
                      <a:pt x="504" y="266"/>
                    </a:lnTo>
                    <a:lnTo>
                      <a:pt x="504" y="266"/>
                    </a:lnTo>
                    <a:lnTo>
                      <a:pt x="502" y="268"/>
                    </a:lnTo>
                    <a:lnTo>
                      <a:pt x="496" y="272"/>
                    </a:lnTo>
                    <a:lnTo>
                      <a:pt x="486" y="274"/>
                    </a:lnTo>
                    <a:lnTo>
                      <a:pt x="486" y="274"/>
                    </a:lnTo>
                    <a:lnTo>
                      <a:pt x="476" y="272"/>
                    </a:lnTo>
                    <a:lnTo>
                      <a:pt x="470" y="268"/>
                    </a:lnTo>
                    <a:lnTo>
                      <a:pt x="468" y="266"/>
                    </a:lnTo>
                    <a:lnTo>
                      <a:pt x="468" y="266"/>
                    </a:lnTo>
                    <a:lnTo>
                      <a:pt x="466" y="264"/>
                    </a:lnTo>
                    <a:lnTo>
                      <a:pt x="464" y="260"/>
                    </a:lnTo>
                    <a:lnTo>
                      <a:pt x="460" y="256"/>
                    </a:lnTo>
                    <a:lnTo>
                      <a:pt x="458" y="254"/>
                    </a:lnTo>
                    <a:lnTo>
                      <a:pt x="458" y="254"/>
                    </a:lnTo>
                    <a:lnTo>
                      <a:pt x="442" y="228"/>
                    </a:lnTo>
                    <a:lnTo>
                      <a:pt x="426" y="196"/>
                    </a:lnTo>
                    <a:lnTo>
                      <a:pt x="426" y="196"/>
                    </a:lnTo>
                    <a:lnTo>
                      <a:pt x="426" y="192"/>
                    </a:lnTo>
                    <a:lnTo>
                      <a:pt x="426" y="188"/>
                    </a:lnTo>
                    <a:lnTo>
                      <a:pt x="426" y="188"/>
                    </a:lnTo>
                    <a:lnTo>
                      <a:pt x="418" y="176"/>
                    </a:lnTo>
                    <a:lnTo>
                      <a:pt x="410" y="164"/>
                    </a:lnTo>
                    <a:lnTo>
                      <a:pt x="392" y="140"/>
                    </a:lnTo>
                    <a:lnTo>
                      <a:pt x="392" y="140"/>
                    </a:lnTo>
                    <a:lnTo>
                      <a:pt x="376" y="118"/>
                    </a:lnTo>
                    <a:lnTo>
                      <a:pt x="366" y="108"/>
                    </a:lnTo>
                    <a:lnTo>
                      <a:pt x="356" y="100"/>
                    </a:lnTo>
                    <a:lnTo>
                      <a:pt x="356" y="100"/>
                    </a:lnTo>
                    <a:lnTo>
                      <a:pt x="332" y="90"/>
                    </a:lnTo>
                    <a:lnTo>
                      <a:pt x="310" y="80"/>
                    </a:lnTo>
                    <a:lnTo>
                      <a:pt x="284" y="76"/>
                    </a:lnTo>
                    <a:lnTo>
                      <a:pt x="258" y="74"/>
                    </a:lnTo>
                    <a:lnTo>
                      <a:pt x="258" y="74"/>
                    </a:lnTo>
                    <a:lnTo>
                      <a:pt x="240" y="74"/>
                    </a:lnTo>
                    <a:lnTo>
                      <a:pt x="222" y="76"/>
                    </a:lnTo>
                    <a:lnTo>
                      <a:pt x="206" y="80"/>
                    </a:lnTo>
                    <a:lnTo>
                      <a:pt x="188" y="84"/>
                    </a:lnTo>
                    <a:lnTo>
                      <a:pt x="188" y="84"/>
                    </a:lnTo>
                    <a:lnTo>
                      <a:pt x="174" y="92"/>
                    </a:lnTo>
                    <a:lnTo>
                      <a:pt x="174" y="92"/>
                    </a:lnTo>
                    <a:lnTo>
                      <a:pt x="148" y="110"/>
                    </a:lnTo>
                    <a:lnTo>
                      <a:pt x="126" y="130"/>
                    </a:lnTo>
                    <a:lnTo>
                      <a:pt x="126" y="130"/>
                    </a:lnTo>
                    <a:lnTo>
                      <a:pt x="112" y="146"/>
                    </a:lnTo>
                    <a:lnTo>
                      <a:pt x="102" y="160"/>
                    </a:lnTo>
                    <a:lnTo>
                      <a:pt x="96" y="176"/>
                    </a:lnTo>
                    <a:lnTo>
                      <a:pt x="90" y="192"/>
                    </a:lnTo>
                    <a:lnTo>
                      <a:pt x="90" y="192"/>
                    </a:lnTo>
                    <a:lnTo>
                      <a:pt x="86" y="200"/>
                    </a:lnTo>
                    <a:lnTo>
                      <a:pt x="86" y="200"/>
                    </a:lnTo>
                    <a:lnTo>
                      <a:pt x="82" y="214"/>
                    </a:lnTo>
                    <a:lnTo>
                      <a:pt x="74" y="228"/>
                    </a:lnTo>
                    <a:lnTo>
                      <a:pt x="56" y="252"/>
                    </a:lnTo>
                    <a:lnTo>
                      <a:pt x="56" y="252"/>
                    </a:lnTo>
                    <a:lnTo>
                      <a:pt x="54" y="256"/>
                    </a:lnTo>
                    <a:lnTo>
                      <a:pt x="52" y="260"/>
                    </a:lnTo>
                    <a:lnTo>
                      <a:pt x="48" y="262"/>
                    </a:lnTo>
                    <a:lnTo>
                      <a:pt x="48" y="266"/>
                    </a:lnTo>
                    <a:lnTo>
                      <a:pt x="48" y="266"/>
                    </a:lnTo>
                    <a:lnTo>
                      <a:pt x="48" y="266"/>
                    </a:lnTo>
                    <a:lnTo>
                      <a:pt x="48" y="266"/>
                    </a:lnTo>
                    <a:lnTo>
                      <a:pt x="48" y="266"/>
                    </a:lnTo>
                    <a:lnTo>
                      <a:pt x="48" y="266"/>
                    </a:lnTo>
                    <a:lnTo>
                      <a:pt x="46" y="268"/>
                    </a:lnTo>
                    <a:lnTo>
                      <a:pt x="40" y="272"/>
                    </a:lnTo>
                    <a:lnTo>
                      <a:pt x="32" y="274"/>
                    </a:lnTo>
                    <a:close/>
                    <a:moveTo>
                      <a:pt x="258" y="0"/>
                    </a:moveTo>
                    <a:lnTo>
                      <a:pt x="258" y="0"/>
                    </a:lnTo>
                    <a:lnTo>
                      <a:pt x="230" y="2"/>
                    </a:lnTo>
                    <a:lnTo>
                      <a:pt x="200" y="8"/>
                    </a:lnTo>
                    <a:lnTo>
                      <a:pt x="174" y="14"/>
                    </a:lnTo>
                    <a:lnTo>
                      <a:pt x="148" y="24"/>
                    </a:lnTo>
                    <a:lnTo>
                      <a:pt x="148" y="24"/>
                    </a:lnTo>
                    <a:lnTo>
                      <a:pt x="130" y="32"/>
                    </a:lnTo>
                    <a:lnTo>
                      <a:pt x="114" y="42"/>
                    </a:lnTo>
                    <a:lnTo>
                      <a:pt x="98" y="52"/>
                    </a:lnTo>
                    <a:lnTo>
                      <a:pt x="82" y="66"/>
                    </a:lnTo>
                    <a:lnTo>
                      <a:pt x="68" y="80"/>
                    </a:lnTo>
                    <a:lnTo>
                      <a:pt x="54" y="94"/>
                    </a:lnTo>
                    <a:lnTo>
                      <a:pt x="42" y="112"/>
                    </a:lnTo>
                    <a:lnTo>
                      <a:pt x="32" y="130"/>
                    </a:lnTo>
                    <a:lnTo>
                      <a:pt x="32" y="130"/>
                    </a:lnTo>
                    <a:lnTo>
                      <a:pt x="20" y="152"/>
                    </a:lnTo>
                    <a:lnTo>
                      <a:pt x="10" y="178"/>
                    </a:lnTo>
                    <a:lnTo>
                      <a:pt x="4" y="202"/>
                    </a:lnTo>
                    <a:lnTo>
                      <a:pt x="0" y="230"/>
                    </a:lnTo>
                    <a:lnTo>
                      <a:pt x="0" y="230"/>
                    </a:lnTo>
                    <a:lnTo>
                      <a:pt x="0" y="242"/>
                    </a:lnTo>
                    <a:lnTo>
                      <a:pt x="2" y="252"/>
                    </a:lnTo>
                    <a:lnTo>
                      <a:pt x="6" y="260"/>
                    </a:lnTo>
                    <a:lnTo>
                      <a:pt x="12" y="266"/>
                    </a:lnTo>
                    <a:lnTo>
                      <a:pt x="12" y="266"/>
                    </a:lnTo>
                    <a:lnTo>
                      <a:pt x="14" y="270"/>
                    </a:lnTo>
                    <a:lnTo>
                      <a:pt x="18" y="272"/>
                    </a:lnTo>
                    <a:lnTo>
                      <a:pt x="32" y="274"/>
                    </a:lnTo>
                    <a:lnTo>
                      <a:pt x="32" y="274"/>
                    </a:lnTo>
                    <a:lnTo>
                      <a:pt x="40" y="272"/>
                    </a:lnTo>
                    <a:lnTo>
                      <a:pt x="44" y="270"/>
                    </a:lnTo>
                    <a:lnTo>
                      <a:pt x="48" y="268"/>
                    </a:lnTo>
                    <a:lnTo>
                      <a:pt x="48" y="268"/>
                    </a:lnTo>
                    <a:lnTo>
                      <a:pt x="48" y="268"/>
                    </a:lnTo>
                    <a:lnTo>
                      <a:pt x="48" y="268"/>
                    </a:lnTo>
                    <a:lnTo>
                      <a:pt x="48" y="266"/>
                    </a:lnTo>
                    <a:lnTo>
                      <a:pt x="48" y="266"/>
                    </a:lnTo>
                    <a:lnTo>
                      <a:pt x="48" y="264"/>
                    </a:lnTo>
                    <a:lnTo>
                      <a:pt x="52" y="260"/>
                    </a:lnTo>
                    <a:lnTo>
                      <a:pt x="54" y="256"/>
                    </a:lnTo>
                    <a:lnTo>
                      <a:pt x="56" y="254"/>
                    </a:lnTo>
                    <a:lnTo>
                      <a:pt x="56" y="254"/>
                    </a:lnTo>
                    <a:lnTo>
                      <a:pt x="74" y="230"/>
                    </a:lnTo>
                    <a:lnTo>
                      <a:pt x="82" y="216"/>
                    </a:lnTo>
                    <a:lnTo>
                      <a:pt x="88" y="200"/>
                    </a:lnTo>
                    <a:lnTo>
                      <a:pt x="88" y="200"/>
                    </a:lnTo>
                    <a:lnTo>
                      <a:pt x="90" y="192"/>
                    </a:lnTo>
                    <a:lnTo>
                      <a:pt x="90" y="192"/>
                    </a:lnTo>
                    <a:lnTo>
                      <a:pt x="96" y="176"/>
                    </a:lnTo>
                    <a:lnTo>
                      <a:pt x="102" y="162"/>
                    </a:lnTo>
                    <a:lnTo>
                      <a:pt x="112" y="146"/>
                    </a:lnTo>
                    <a:lnTo>
                      <a:pt x="126" y="132"/>
                    </a:lnTo>
                    <a:lnTo>
                      <a:pt x="126" y="132"/>
                    </a:lnTo>
                    <a:lnTo>
                      <a:pt x="148" y="112"/>
                    </a:lnTo>
                    <a:lnTo>
                      <a:pt x="174" y="92"/>
                    </a:lnTo>
                    <a:lnTo>
                      <a:pt x="174" y="92"/>
                    </a:lnTo>
                    <a:lnTo>
                      <a:pt x="188" y="84"/>
                    </a:lnTo>
                    <a:lnTo>
                      <a:pt x="188" y="84"/>
                    </a:lnTo>
                    <a:lnTo>
                      <a:pt x="206" y="80"/>
                    </a:lnTo>
                    <a:lnTo>
                      <a:pt x="222" y="76"/>
                    </a:lnTo>
                    <a:lnTo>
                      <a:pt x="240" y="76"/>
                    </a:lnTo>
                    <a:lnTo>
                      <a:pt x="258" y="74"/>
                    </a:lnTo>
                    <a:lnTo>
                      <a:pt x="258" y="74"/>
                    </a:lnTo>
                    <a:lnTo>
                      <a:pt x="284" y="76"/>
                    </a:lnTo>
                    <a:lnTo>
                      <a:pt x="310" y="82"/>
                    </a:lnTo>
                    <a:lnTo>
                      <a:pt x="332" y="90"/>
                    </a:lnTo>
                    <a:lnTo>
                      <a:pt x="356" y="102"/>
                    </a:lnTo>
                    <a:lnTo>
                      <a:pt x="356" y="102"/>
                    </a:lnTo>
                    <a:lnTo>
                      <a:pt x="366" y="110"/>
                    </a:lnTo>
                    <a:lnTo>
                      <a:pt x="376" y="120"/>
                    </a:lnTo>
                    <a:lnTo>
                      <a:pt x="392" y="140"/>
                    </a:lnTo>
                    <a:lnTo>
                      <a:pt x="392" y="140"/>
                    </a:lnTo>
                    <a:lnTo>
                      <a:pt x="410" y="164"/>
                    </a:lnTo>
                    <a:lnTo>
                      <a:pt x="418" y="176"/>
                    </a:lnTo>
                    <a:lnTo>
                      <a:pt x="426" y="190"/>
                    </a:lnTo>
                    <a:lnTo>
                      <a:pt x="426" y="190"/>
                    </a:lnTo>
                    <a:lnTo>
                      <a:pt x="426" y="194"/>
                    </a:lnTo>
                    <a:lnTo>
                      <a:pt x="426" y="198"/>
                    </a:lnTo>
                    <a:lnTo>
                      <a:pt x="426" y="198"/>
                    </a:lnTo>
                    <a:lnTo>
                      <a:pt x="442" y="228"/>
                    </a:lnTo>
                    <a:lnTo>
                      <a:pt x="458" y="254"/>
                    </a:lnTo>
                    <a:lnTo>
                      <a:pt x="458" y="254"/>
                    </a:lnTo>
                    <a:lnTo>
                      <a:pt x="460" y="258"/>
                    </a:lnTo>
                    <a:lnTo>
                      <a:pt x="464" y="260"/>
                    </a:lnTo>
                    <a:lnTo>
                      <a:pt x="466" y="264"/>
                    </a:lnTo>
                    <a:lnTo>
                      <a:pt x="468" y="266"/>
                    </a:lnTo>
                    <a:lnTo>
                      <a:pt x="468" y="266"/>
                    </a:lnTo>
                    <a:lnTo>
                      <a:pt x="470" y="270"/>
                    </a:lnTo>
                    <a:lnTo>
                      <a:pt x="476" y="272"/>
                    </a:lnTo>
                    <a:lnTo>
                      <a:pt x="486" y="274"/>
                    </a:lnTo>
                    <a:lnTo>
                      <a:pt x="486" y="274"/>
                    </a:lnTo>
                    <a:lnTo>
                      <a:pt x="496" y="272"/>
                    </a:lnTo>
                    <a:lnTo>
                      <a:pt x="502" y="270"/>
                    </a:lnTo>
                    <a:lnTo>
                      <a:pt x="504" y="266"/>
                    </a:lnTo>
                    <a:lnTo>
                      <a:pt x="504" y="266"/>
                    </a:lnTo>
                    <a:lnTo>
                      <a:pt x="508" y="266"/>
                    </a:lnTo>
                    <a:lnTo>
                      <a:pt x="510" y="258"/>
                    </a:lnTo>
                    <a:lnTo>
                      <a:pt x="510" y="258"/>
                    </a:lnTo>
                    <a:lnTo>
                      <a:pt x="514" y="252"/>
                    </a:lnTo>
                    <a:lnTo>
                      <a:pt x="516" y="244"/>
                    </a:lnTo>
                    <a:lnTo>
                      <a:pt x="516" y="236"/>
                    </a:lnTo>
                    <a:lnTo>
                      <a:pt x="516" y="226"/>
                    </a:lnTo>
                    <a:lnTo>
                      <a:pt x="516" y="226"/>
                    </a:lnTo>
                    <a:lnTo>
                      <a:pt x="512" y="204"/>
                    </a:lnTo>
                    <a:lnTo>
                      <a:pt x="506" y="182"/>
                    </a:lnTo>
                    <a:lnTo>
                      <a:pt x="498" y="160"/>
                    </a:lnTo>
                    <a:lnTo>
                      <a:pt x="490" y="140"/>
                    </a:lnTo>
                    <a:lnTo>
                      <a:pt x="478" y="120"/>
                    </a:lnTo>
                    <a:lnTo>
                      <a:pt x="464" y="102"/>
                    </a:lnTo>
                    <a:lnTo>
                      <a:pt x="448" y="84"/>
                    </a:lnTo>
                    <a:lnTo>
                      <a:pt x="432" y="66"/>
                    </a:lnTo>
                    <a:lnTo>
                      <a:pt x="432" y="66"/>
                    </a:lnTo>
                    <a:lnTo>
                      <a:pt x="414" y="52"/>
                    </a:lnTo>
                    <a:lnTo>
                      <a:pt x="394" y="38"/>
                    </a:lnTo>
                    <a:lnTo>
                      <a:pt x="374" y="28"/>
                    </a:lnTo>
                    <a:lnTo>
                      <a:pt x="352" y="18"/>
                    </a:lnTo>
                    <a:lnTo>
                      <a:pt x="330" y="10"/>
                    </a:lnTo>
                    <a:lnTo>
                      <a:pt x="306" y="6"/>
                    </a:lnTo>
                    <a:lnTo>
                      <a:pt x="282" y="2"/>
                    </a:lnTo>
                    <a:lnTo>
                      <a:pt x="258" y="0"/>
                    </a:lnTo>
                    <a:close/>
                  </a:path>
                </a:pathLst>
              </a:custGeom>
              <a:solidFill>
                <a:srgbClr val="867E78"/>
              </a:solidFill>
              <a:ln>
                <a:noFill/>
              </a:ln>
            </p:spPr>
            <p:txBody>
              <a:bodyPr vert="horz" wrap="square" lIns="91440" tIns="45720" rIns="91440" bIns="45720" numCol="1" anchor="t" anchorCtr="0" compatLnSpc="1"/>
              <a:lstStyle/>
              <a:p>
                <a:endParaRPr lang="zh-CN" altLang="en-US"/>
              </a:p>
            </p:txBody>
          </p:sp>
          <p:sp>
            <p:nvSpPr>
              <p:cNvPr id="908" name="Freeform 287"/>
              <p:cNvSpPr/>
              <p:nvPr/>
            </p:nvSpPr>
            <p:spPr bwMode="auto">
              <a:xfrm>
                <a:off x="2633" y="3281"/>
                <a:ext cx="516" cy="272"/>
              </a:xfrm>
              <a:custGeom>
                <a:avLst/>
                <a:gdLst>
                  <a:gd name="T0" fmla="*/ 32 w 516"/>
                  <a:gd name="T1" fmla="*/ 272 h 272"/>
                  <a:gd name="T2" fmla="*/ 14 w 516"/>
                  <a:gd name="T3" fmla="*/ 266 h 272"/>
                  <a:gd name="T4" fmla="*/ 12 w 516"/>
                  <a:gd name="T5" fmla="*/ 264 h 272"/>
                  <a:gd name="T6" fmla="*/ 2 w 516"/>
                  <a:gd name="T7" fmla="*/ 250 h 272"/>
                  <a:gd name="T8" fmla="*/ 0 w 516"/>
                  <a:gd name="T9" fmla="*/ 226 h 272"/>
                  <a:gd name="T10" fmla="*/ 4 w 516"/>
                  <a:gd name="T11" fmla="*/ 200 h 272"/>
                  <a:gd name="T12" fmla="*/ 20 w 516"/>
                  <a:gd name="T13" fmla="*/ 152 h 272"/>
                  <a:gd name="T14" fmla="*/ 32 w 516"/>
                  <a:gd name="T15" fmla="*/ 128 h 272"/>
                  <a:gd name="T16" fmla="*/ 54 w 516"/>
                  <a:gd name="T17" fmla="*/ 92 h 272"/>
                  <a:gd name="T18" fmla="*/ 82 w 516"/>
                  <a:gd name="T19" fmla="*/ 64 h 272"/>
                  <a:gd name="T20" fmla="*/ 114 w 516"/>
                  <a:gd name="T21" fmla="*/ 40 h 272"/>
                  <a:gd name="T22" fmla="*/ 148 w 516"/>
                  <a:gd name="T23" fmla="*/ 22 h 272"/>
                  <a:gd name="T24" fmla="*/ 174 w 516"/>
                  <a:gd name="T25" fmla="*/ 14 h 272"/>
                  <a:gd name="T26" fmla="*/ 230 w 516"/>
                  <a:gd name="T27" fmla="*/ 2 h 272"/>
                  <a:gd name="T28" fmla="*/ 258 w 516"/>
                  <a:gd name="T29" fmla="*/ 0 h 272"/>
                  <a:gd name="T30" fmla="*/ 306 w 516"/>
                  <a:gd name="T31" fmla="*/ 4 h 272"/>
                  <a:gd name="T32" fmla="*/ 352 w 516"/>
                  <a:gd name="T33" fmla="*/ 16 h 272"/>
                  <a:gd name="T34" fmla="*/ 394 w 516"/>
                  <a:gd name="T35" fmla="*/ 38 h 272"/>
                  <a:gd name="T36" fmla="*/ 430 w 516"/>
                  <a:gd name="T37" fmla="*/ 64 h 272"/>
                  <a:gd name="T38" fmla="*/ 448 w 516"/>
                  <a:gd name="T39" fmla="*/ 82 h 272"/>
                  <a:gd name="T40" fmla="*/ 478 w 516"/>
                  <a:gd name="T41" fmla="*/ 118 h 272"/>
                  <a:gd name="T42" fmla="*/ 498 w 516"/>
                  <a:gd name="T43" fmla="*/ 158 h 272"/>
                  <a:gd name="T44" fmla="*/ 512 w 516"/>
                  <a:gd name="T45" fmla="*/ 200 h 272"/>
                  <a:gd name="T46" fmla="*/ 516 w 516"/>
                  <a:gd name="T47" fmla="*/ 224 h 272"/>
                  <a:gd name="T48" fmla="*/ 514 w 516"/>
                  <a:gd name="T49" fmla="*/ 242 h 272"/>
                  <a:gd name="T50" fmla="*/ 510 w 516"/>
                  <a:gd name="T51" fmla="*/ 256 h 272"/>
                  <a:gd name="T52" fmla="*/ 504 w 516"/>
                  <a:gd name="T53" fmla="*/ 264 h 272"/>
                  <a:gd name="T54" fmla="*/ 502 w 516"/>
                  <a:gd name="T55" fmla="*/ 266 h 272"/>
                  <a:gd name="T56" fmla="*/ 486 w 516"/>
                  <a:gd name="T57" fmla="*/ 272 h 272"/>
                  <a:gd name="T58" fmla="*/ 476 w 516"/>
                  <a:gd name="T59" fmla="*/ 270 h 272"/>
                  <a:gd name="T60" fmla="*/ 468 w 516"/>
                  <a:gd name="T61" fmla="*/ 264 h 272"/>
                  <a:gd name="T62" fmla="*/ 466 w 516"/>
                  <a:gd name="T63" fmla="*/ 262 h 272"/>
                  <a:gd name="T64" fmla="*/ 460 w 516"/>
                  <a:gd name="T65" fmla="*/ 254 h 272"/>
                  <a:gd name="T66" fmla="*/ 458 w 516"/>
                  <a:gd name="T67" fmla="*/ 252 h 272"/>
                  <a:gd name="T68" fmla="*/ 426 w 516"/>
                  <a:gd name="T69" fmla="*/ 194 h 272"/>
                  <a:gd name="T70" fmla="*/ 426 w 516"/>
                  <a:gd name="T71" fmla="*/ 190 h 272"/>
                  <a:gd name="T72" fmla="*/ 426 w 516"/>
                  <a:gd name="T73" fmla="*/ 186 h 272"/>
                  <a:gd name="T74" fmla="*/ 410 w 516"/>
                  <a:gd name="T75" fmla="*/ 162 h 272"/>
                  <a:gd name="T76" fmla="*/ 392 w 516"/>
                  <a:gd name="T77" fmla="*/ 138 h 272"/>
                  <a:gd name="T78" fmla="*/ 366 w 516"/>
                  <a:gd name="T79" fmla="*/ 106 h 272"/>
                  <a:gd name="T80" fmla="*/ 356 w 516"/>
                  <a:gd name="T81" fmla="*/ 98 h 272"/>
                  <a:gd name="T82" fmla="*/ 310 w 516"/>
                  <a:gd name="T83" fmla="*/ 78 h 272"/>
                  <a:gd name="T84" fmla="*/ 258 w 516"/>
                  <a:gd name="T85" fmla="*/ 72 h 272"/>
                  <a:gd name="T86" fmla="*/ 240 w 516"/>
                  <a:gd name="T87" fmla="*/ 72 h 272"/>
                  <a:gd name="T88" fmla="*/ 206 w 516"/>
                  <a:gd name="T89" fmla="*/ 78 h 272"/>
                  <a:gd name="T90" fmla="*/ 188 w 516"/>
                  <a:gd name="T91" fmla="*/ 82 h 272"/>
                  <a:gd name="T92" fmla="*/ 174 w 516"/>
                  <a:gd name="T93" fmla="*/ 90 h 272"/>
                  <a:gd name="T94" fmla="*/ 126 w 516"/>
                  <a:gd name="T95" fmla="*/ 128 h 272"/>
                  <a:gd name="T96" fmla="*/ 112 w 516"/>
                  <a:gd name="T97" fmla="*/ 144 h 272"/>
                  <a:gd name="T98" fmla="*/ 96 w 516"/>
                  <a:gd name="T99" fmla="*/ 174 h 272"/>
                  <a:gd name="T100" fmla="*/ 90 w 516"/>
                  <a:gd name="T101" fmla="*/ 190 h 272"/>
                  <a:gd name="T102" fmla="*/ 86 w 516"/>
                  <a:gd name="T103" fmla="*/ 198 h 272"/>
                  <a:gd name="T104" fmla="*/ 74 w 516"/>
                  <a:gd name="T105" fmla="*/ 226 h 272"/>
                  <a:gd name="T106" fmla="*/ 56 w 516"/>
                  <a:gd name="T107" fmla="*/ 250 h 272"/>
                  <a:gd name="T108" fmla="*/ 52 w 516"/>
                  <a:gd name="T109" fmla="*/ 258 h 272"/>
                  <a:gd name="T110" fmla="*/ 48 w 516"/>
                  <a:gd name="T111" fmla="*/ 264 h 272"/>
                  <a:gd name="T112" fmla="*/ 48 w 516"/>
                  <a:gd name="T113" fmla="*/ 264 h 272"/>
                  <a:gd name="T114" fmla="*/ 48 w 516"/>
                  <a:gd name="T115" fmla="*/ 264 h 272"/>
                  <a:gd name="T116" fmla="*/ 46 w 516"/>
                  <a:gd name="T117" fmla="*/ 266 h 272"/>
                  <a:gd name="T118" fmla="*/ 32 w 516"/>
                  <a:gd name="T119" fmla="*/ 27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6" h="272">
                    <a:moveTo>
                      <a:pt x="32" y="272"/>
                    </a:moveTo>
                    <a:lnTo>
                      <a:pt x="32" y="272"/>
                    </a:lnTo>
                    <a:lnTo>
                      <a:pt x="18" y="270"/>
                    </a:lnTo>
                    <a:lnTo>
                      <a:pt x="14" y="266"/>
                    </a:lnTo>
                    <a:lnTo>
                      <a:pt x="12" y="264"/>
                    </a:lnTo>
                    <a:lnTo>
                      <a:pt x="12" y="264"/>
                    </a:lnTo>
                    <a:lnTo>
                      <a:pt x="6" y="258"/>
                    </a:lnTo>
                    <a:lnTo>
                      <a:pt x="2" y="250"/>
                    </a:lnTo>
                    <a:lnTo>
                      <a:pt x="0" y="238"/>
                    </a:lnTo>
                    <a:lnTo>
                      <a:pt x="0" y="226"/>
                    </a:lnTo>
                    <a:lnTo>
                      <a:pt x="0" y="226"/>
                    </a:lnTo>
                    <a:lnTo>
                      <a:pt x="4" y="200"/>
                    </a:lnTo>
                    <a:lnTo>
                      <a:pt x="10" y="176"/>
                    </a:lnTo>
                    <a:lnTo>
                      <a:pt x="20" y="152"/>
                    </a:lnTo>
                    <a:lnTo>
                      <a:pt x="32" y="128"/>
                    </a:lnTo>
                    <a:lnTo>
                      <a:pt x="32" y="128"/>
                    </a:lnTo>
                    <a:lnTo>
                      <a:pt x="42" y="110"/>
                    </a:lnTo>
                    <a:lnTo>
                      <a:pt x="54" y="92"/>
                    </a:lnTo>
                    <a:lnTo>
                      <a:pt x="68" y="78"/>
                    </a:lnTo>
                    <a:lnTo>
                      <a:pt x="82" y="64"/>
                    </a:lnTo>
                    <a:lnTo>
                      <a:pt x="98" y="52"/>
                    </a:lnTo>
                    <a:lnTo>
                      <a:pt x="114" y="40"/>
                    </a:lnTo>
                    <a:lnTo>
                      <a:pt x="130" y="30"/>
                    </a:lnTo>
                    <a:lnTo>
                      <a:pt x="148" y="22"/>
                    </a:lnTo>
                    <a:lnTo>
                      <a:pt x="148" y="22"/>
                    </a:lnTo>
                    <a:lnTo>
                      <a:pt x="174" y="14"/>
                    </a:lnTo>
                    <a:lnTo>
                      <a:pt x="200" y="6"/>
                    </a:lnTo>
                    <a:lnTo>
                      <a:pt x="230" y="2"/>
                    </a:lnTo>
                    <a:lnTo>
                      <a:pt x="258" y="0"/>
                    </a:lnTo>
                    <a:lnTo>
                      <a:pt x="258" y="0"/>
                    </a:lnTo>
                    <a:lnTo>
                      <a:pt x="282" y="0"/>
                    </a:lnTo>
                    <a:lnTo>
                      <a:pt x="306" y="4"/>
                    </a:lnTo>
                    <a:lnTo>
                      <a:pt x="330" y="10"/>
                    </a:lnTo>
                    <a:lnTo>
                      <a:pt x="352" y="16"/>
                    </a:lnTo>
                    <a:lnTo>
                      <a:pt x="374" y="26"/>
                    </a:lnTo>
                    <a:lnTo>
                      <a:pt x="394" y="38"/>
                    </a:lnTo>
                    <a:lnTo>
                      <a:pt x="412" y="50"/>
                    </a:lnTo>
                    <a:lnTo>
                      <a:pt x="430" y="64"/>
                    </a:lnTo>
                    <a:lnTo>
                      <a:pt x="430" y="64"/>
                    </a:lnTo>
                    <a:lnTo>
                      <a:pt x="448" y="82"/>
                    </a:lnTo>
                    <a:lnTo>
                      <a:pt x="464" y="100"/>
                    </a:lnTo>
                    <a:lnTo>
                      <a:pt x="478" y="118"/>
                    </a:lnTo>
                    <a:lnTo>
                      <a:pt x="488" y="138"/>
                    </a:lnTo>
                    <a:lnTo>
                      <a:pt x="498" y="158"/>
                    </a:lnTo>
                    <a:lnTo>
                      <a:pt x="506" y="180"/>
                    </a:lnTo>
                    <a:lnTo>
                      <a:pt x="512" y="200"/>
                    </a:lnTo>
                    <a:lnTo>
                      <a:pt x="516" y="224"/>
                    </a:lnTo>
                    <a:lnTo>
                      <a:pt x="516" y="224"/>
                    </a:lnTo>
                    <a:lnTo>
                      <a:pt x="516" y="232"/>
                    </a:lnTo>
                    <a:lnTo>
                      <a:pt x="514" y="242"/>
                    </a:lnTo>
                    <a:lnTo>
                      <a:pt x="510" y="256"/>
                    </a:lnTo>
                    <a:lnTo>
                      <a:pt x="510" y="256"/>
                    </a:lnTo>
                    <a:lnTo>
                      <a:pt x="508" y="264"/>
                    </a:lnTo>
                    <a:lnTo>
                      <a:pt x="504" y="264"/>
                    </a:lnTo>
                    <a:lnTo>
                      <a:pt x="504" y="264"/>
                    </a:lnTo>
                    <a:lnTo>
                      <a:pt x="502" y="266"/>
                    </a:lnTo>
                    <a:lnTo>
                      <a:pt x="496" y="270"/>
                    </a:lnTo>
                    <a:lnTo>
                      <a:pt x="486" y="272"/>
                    </a:lnTo>
                    <a:lnTo>
                      <a:pt x="486" y="272"/>
                    </a:lnTo>
                    <a:lnTo>
                      <a:pt x="476" y="270"/>
                    </a:lnTo>
                    <a:lnTo>
                      <a:pt x="470" y="266"/>
                    </a:lnTo>
                    <a:lnTo>
                      <a:pt x="468" y="264"/>
                    </a:lnTo>
                    <a:lnTo>
                      <a:pt x="468" y="264"/>
                    </a:lnTo>
                    <a:lnTo>
                      <a:pt x="466" y="262"/>
                    </a:lnTo>
                    <a:lnTo>
                      <a:pt x="464" y="258"/>
                    </a:lnTo>
                    <a:lnTo>
                      <a:pt x="460" y="254"/>
                    </a:lnTo>
                    <a:lnTo>
                      <a:pt x="458" y="252"/>
                    </a:lnTo>
                    <a:lnTo>
                      <a:pt x="458" y="252"/>
                    </a:lnTo>
                    <a:lnTo>
                      <a:pt x="442" y="226"/>
                    </a:lnTo>
                    <a:lnTo>
                      <a:pt x="426" y="194"/>
                    </a:lnTo>
                    <a:lnTo>
                      <a:pt x="426" y="194"/>
                    </a:lnTo>
                    <a:lnTo>
                      <a:pt x="426" y="190"/>
                    </a:lnTo>
                    <a:lnTo>
                      <a:pt x="426" y="186"/>
                    </a:lnTo>
                    <a:lnTo>
                      <a:pt x="426" y="186"/>
                    </a:lnTo>
                    <a:lnTo>
                      <a:pt x="418" y="174"/>
                    </a:lnTo>
                    <a:lnTo>
                      <a:pt x="410" y="162"/>
                    </a:lnTo>
                    <a:lnTo>
                      <a:pt x="392" y="138"/>
                    </a:lnTo>
                    <a:lnTo>
                      <a:pt x="392" y="138"/>
                    </a:lnTo>
                    <a:lnTo>
                      <a:pt x="376" y="116"/>
                    </a:lnTo>
                    <a:lnTo>
                      <a:pt x="366" y="106"/>
                    </a:lnTo>
                    <a:lnTo>
                      <a:pt x="356" y="98"/>
                    </a:lnTo>
                    <a:lnTo>
                      <a:pt x="356" y="98"/>
                    </a:lnTo>
                    <a:lnTo>
                      <a:pt x="332" y="88"/>
                    </a:lnTo>
                    <a:lnTo>
                      <a:pt x="310" y="78"/>
                    </a:lnTo>
                    <a:lnTo>
                      <a:pt x="284" y="74"/>
                    </a:lnTo>
                    <a:lnTo>
                      <a:pt x="258" y="72"/>
                    </a:lnTo>
                    <a:lnTo>
                      <a:pt x="258" y="72"/>
                    </a:lnTo>
                    <a:lnTo>
                      <a:pt x="240" y="72"/>
                    </a:lnTo>
                    <a:lnTo>
                      <a:pt x="222" y="74"/>
                    </a:lnTo>
                    <a:lnTo>
                      <a:pt x="206" y="78"/>
                    </a:lnTo>
                    <a:lnTo>
                      <a:pt x="188" y="82"/>
                    </a:lnTo>
                    <a:lnTo>
                      <a:pt x="188" y="82"/>
                    </a:lnTo>
                    <a:lnTo>
                      <a:pt x="174" y="90"/>
                    </a:lnTo>
                    <a:lnTo>
                      <a:pt x="174" y="90"/>
                    </a:lnTo>
                    <a:lnTo>
                      <a:pt x="148" y="108"/>
                    </a:lnTo>
                    <a:lnTo>
                      <a:pt x="126" y="128"/>
                    </a:lnTo>
                    <a:lnTo>
                      <a:pt x="126" y="128"/>
                    </a:lnTo>
                    <a:lnTo>
                      <a:pt x="112" y="144"/>
                    </a:lnTo>
                    <a:lnTo>
                      <a:pt x="102" y="158"/>
                    </a:lnTo>
                    <a:lnTo>
                      <a:pt x="96" y="174"/>
                    </a:lnTo>
                    <a:lnTo>
                      <a:pt x="90" y="190"/>
                    </a:lnTo>
                    <a:lnTo>
                      <a:pt x="90" y="190"/>
                    </a:lnTo>
                    <a:lnTo>
                      <a:pt x="86" y="198"/>
                    </a:lnTo>
                    <a:lnTo>
                      <a:pt x="86" y="198"/>
                    </a:lnTo>
                    <a:lnTo>
                      <a:pt x="82" y="212"/>
                    </a:lnTo>
                    <a:lnTo>
                      <a:pt x="74" y="226"/>
                    </a:lnTo>
                    <a:lnTo>
                      <a:pt x="56" y="250"/>
                    </a:lnTo>
                    <a:lnTo>
                      <a:pt x="56" y="250"/>
                    </a:lnTo>
                    <a:lnTo>
                      <a:pt x="54" y="254"/>
                    </a:lnTo>
                    <a:lnTo>
                      <a:pt x="52" y="258"/>
                    </a:lnTo>
                    <a:lnTo>
                      <a:pt x="48" y="260"/>
                    </a:lnTo>
                    <a:lnTo>
                      <a:pt x="48" y="264"/>
                    </a:lnTo>
                    <a:lnTo>
                      <a:pt x="48" y="264"/>
                    </a:lnTo>
                    <a:lnTo>
                      <a:pt x="48" y="264"/>
                    </a:lnTo>
                    <a:lnTo>
                      <a:pt x="48" y="264"/>
                    </a:lnTo>
                    <a:lnTo>
                      <a:pt x="48" y="264"/>
                    </a:lnTo>
                    <a:lnTo>
                      <a:pt x="48" y="264"/>
                    </a:lnTo>
                    <a:lnTo>
                      <a:pt x="46" y="266"/>
                    </a:lnTo>
                    <a:lnTo>
                      <a:pt x="40" y="270"/>
                    </a:lnTo>
                    <a:lnTo>
                      <a:pt x="32" y="272"/>
                    </a:lnTo>
                  </a:path>
                </a:pathLst>
              </a:custGeom>
              <a:noFill/>
              <a:ln>
                <a:noFill/>
              </a:ln>
            </p:spPr>
            <p:txBody>
              <a:bodyPr vert="horz" wrap="square" lIns="91440" tIns="45720" rIns="91440" bIns="45720" numCol="1" anchor="t" anchorCtr="0" compatLnSpc="1"/>
              <a:lstStyle/>
              <a:p>
                <a:endParaRPr lang="zh-CN" altLang="en-US"/>
              </a:p>
            </p:txBody>
          </p:sp>
          <p:sp>
            <p:nvSpPr>
              <p:cNvPr id="909" name="Freeform 288"/>
              <p:cNvSpPr/>
              <p:nvPr/>
            </p:nvSpPr>
            <p:spPr bwMode="auto">
              <a:xfrm>
                <a:off x="2633" y="3279"/>
                <a:ext cx="516" cy="274"/>
              </a:xfrm>
              <a:custGeom>
                <a:avLst/>
                <a:gdLst>
                  <a:gd name="T0" fmla="*/ 258 w 516"/>
                  <a:gd name="T1" fmla="*/ 0 h 274"/>
                  <a:gd name="T2" fmla="*/ 200 w 516"/>
                  <a:gd name="T3" fmla="*/ 8 h 274"/>
                  <a:gd name="T4" fmla="*/ 148 w 516"/>
                  <a:gd name="T5" fmla="*/ 24 h 274"/>
                  <a:gd name="T6" fmla="*/ 130 w 516"/>
                  <a:gd name="T7" fmla="*/ 32 h 274"/>
                  <a:gd name="T8" fmla="*/ 98 w 516"/>
                  <a:gd name="T9" fmla="*/ 52 h 274"/>
                  <a:gd name="T10" fmla="*/ 68 w 516"/>
                  <a:gd name="T11" fmla="*/ 80 h 274"/>
                  <a:gd name="T12" fmla="*/ 42 w 516"/>
                  <a:gd name="T13" fmla="*/ 112 h 274"/>
                  <a:gd name="T14" fmla="*/ 32 w 516"/>
                  <a:gd name="T15" fmla="*/ 130 h 274"/>
                  <a:gd name="T16" fmla="*/ 10 w 516"/>
                  <a:gd name="T17" fmla="*/ 178 h 274"/>
                  <a:gd name="T18" fmla="*/ 0 w 516"/>
                  <a:gd name="T19" fmla="*/ 230 h 274"/>
                  <a:gd name="T20" fmla="*/ 0 w 516"/>
                  <a:gd name="T21" fmla="*/ 242 h 274"/>
                  <a:gd name="T22" fmla="*/ 6 w 516"/>
                  <a:gd name="T23" fmla="*/ 260 h 274"/>
                  <a:gd name="T24" fmla="*/ 12 w 516"/>
                  <a:gd name="T25" fmla="*/ 266 h 274"/>
                  <a:gd name="T26" fmla="*/ 18 w 516"/>
                  <a:gd name="T27" fmla="*/ 272 h 274"/>
                  <a:gd name="T28" fmla="*/ 32 w 516"/>
                  <a:gd name="T29" fmla="*/ 274 h 274"/>
                  <a:gd name="T30" fmla="*/ 44 w 516"/>
                  <a:gd name="T31" fmla="*/ 270 h 274"/>
                  <a:gd name="T32" fmla="*/ 48 w 516"/>
                  <a:gd name="T33" fmla="*/ 268 h 274"/>
                  <a:gd name="T34" fmla="*/ 48 w 516"/>
                  <a:gd name="T35" fmla="*/ 268 h 274"/>
                  <a:gd name="T36" fmla="*/ 48 w 516"/>
                  <a:gd name="T37" fmla="*/ 266 h 274"/>
                  <a:gd name="T38" fmla="*/ 52 w 516"/>
                  <a:gd name="T39" fmla="*/ 260 h 274"/>
                  <a:gd name="T40" fmla="*/ 56 w 516"/>
                  <a:gd name="T41" fmla="*/ 254 h 274"/>
                  <a:gd name="T42" fmla="*/ 74 w 516"/>
                  <a:gd name="T43" fmla="*/ 230 h 274"/>
                  <a:gd name="T44" fmla="*/ 88 w 516"/>
                  <a:gd name="T45" fmla="*/ 200 h 274"/>
                  <a:gd name="T46" fmla="*/ 90 w 516"/>
                  <a:gd name="T47" fmla="*/ 192 h 274"/>
                  <a:gd name="T48" fmla="*/ 96 w 516"/>
                  <a:gd name="T49" fmla="*/ 176 h 274"/>
                  <a:gd name="T50" fmla="*/ 112 w 516"/>
                  <a:gd name="T51" fmla="*/ 146 h 274"/>
                  <a:gd name="T52" fmla="*/ 126 w 516"/>
                  <a:gd name="T53" fmla="*/ 132 h 274"/>
                  <a:gd name="T54" fmla="*/ 174 w 516"/>
                  <a:gd name="T55" fmla="*/ 92 h 274"/>
                  <a:gd name="T56" fmla="*/ 188 w 516"/>
                  <a:gd name="T57" fmla="*/ 84 h 274"/>
                  <a:gd name="T58" fmla="*/ 206 w 516"/>
                  <a:gd name="T59" fmla="*/ 80 h 274"/>
                  <a:gd name="T60" fmla="*/ 240 w 516"/>
                  <a:gd name="T61" fmla="*/ 76 h 274"/>
                  <a:gd name="T62" fmla="*/ 258 w 516"/>
                  <a:gd name="T63" fmla="*/ 74 h 274"/>
                  <a:gd name="T64" fmla="*/ 310 w 516"/>
                  <a:gd name="T65" fmla="*/ 82 h 274"/>
                  <a:gd name="T66" fmla="*/ 356 w 516"/>
                  <a:gd name="T67" fmla="*/ 102 h 274"/>
                  <a:gd name="T68" fmla="*/ 366 w 516"/>
                  <a:gd name="T69" fmla="*/ 110 h 274"/>
                  <a:gd name="T70" fmla="*/ 392 w 516"/>
                  <a:gd name="T71" fmla="*/ 140 h 274"/>
                  <a:gd name="T72" fmla="*/ 410 w 516"/>
                  <a:gd name="T73" fmla="*/ 164 h 274"/>
                  <a:gd name="T74" fmla="*/ 426 w 516"/>
                  <a:gd name="T75" fmla="*/ 190 h 274"/>
                  <a:gd name="T76" fmla="*/ 426 w 516"/>
                  <a:gd name="T77" fmla="*/ 194 h 274"/>
                  <a:gd name="T78" fmla="*/ 426 w 516"/>
                  <a:gd name="T79" fmla="*/ 198 h 274"/>
                  <a:gd name="T80" fmla="*/ 458 w 516"/>
                  <a:gd name="T81" fmla="*/ 254 h 274"/>
                  <a:gd name="T82" fmla="*/ 460 w 516"/>
                  <a:gd name="T83" fmla="*/ 258 h 274"/>
                  <a:gd name="T84" fmla="*/ 466 w 516"/>
                  <a:gd name="T85" fmla="*/ 264 h 274"/>
                  <a:gd name="T86" fmla="*/ 468 w 516"/>
                  <a:gd name="T87" fmla="*/ 266 h 274"/>
                  <a:gd name="T88" fmla="*/ 476 w 516"/>
                  <a:gd name="T89" fmla="*/ 272 h 274"/>
                  <a:gd name="T90" fmla="*/ 486 w 516"/>
                  <a:gd name="T91" fmla="*/ 274 h 274"/>
                  <a:gd name="T92" fmla="*/ 502 w 516"/>
                  <a:gd name="T93" fmla="*/ 270 h 274"/>
                  <a:gd name="T94" fmla="*/ 504 w 516"/>
                  <a:gd name="T95" fmla="*/ 266 h 274"/>
                  <a:gd name="T96" fmla="*/ 510 w 516"/>
                  <a:gd name="T97" fmla="*/ 258 h 274"/>
                  <a:gd name="T98" fmla="*/ 514 w 516"/>
                  <a:gd name="T99" fmla="*/ 252 h 274"/>
                  <a:gd name="T100" fmla="*/ 516 w 516"/>
                  <a:gd name="T101" fmla="*/ 236 h 274"/>
                  <a:gd name="T102" fmla="*/ 516 w 516"/>
                  <a:gd name="T103" fmla="*/ 226 h 274"/>
                  <a:gd name="T104" fmla="*/ 506 w 516"/>
                  <a:gd name="T105" fmla="*/ 182 h 274"/>
                  <a:gd name="T106" fmla="*/ 490 w 516"/>
                  <a:gd name="T107" fmla="*/ 140 h 274"/>
                  <a:gd name="T108" fmla="*/ 464 w 516"/>
                  <a:gd name="T109" fmla="*/ 102 h 274"/>
                  <a:gd name="T110" fmla="*/ 432 w 516"/>
                  <a:gd name="T111" fmla="*/ 66 h 274"/>
                  <a:gd name="T112" fmla="*/ 414 w 516"/>
                  <a:gd name="T113" fmla="*/ 52 h 274"/>
                  <a:gd name="T114" fmla="*/ 374 w 516"/>
                  <a:gd name="T115" fmla="*/ 28 h 274"/>
                  <a:gd name="T116" fmla="*/ 330 w 516"/>
                  <a:gd name="T117" fmla="*/ 10 h 274"/>
                  <a:gd name="T118" fmla="*/ 282 w 516"/>
                  <a:gd name="T119" fmla="*/ 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6" h="274">
                    <a:moveTo>
                      <a:pt x="258" y="0"/>
                    </a:moveTo>
                    <a:lnTo>
                      <a:pt x="258" y="0"/>
                    </a:lnTo>
                    <a:lnTo>
                      <a:pt x="230" y="2"/>
                    </a:lnTo>
                    <a:lnTo>
                      <a:pt x="200" y="8"/>
                    </a:lnTo>
                    <a:lnTo>
                      <a:pt x="174" y="14"/>
                    </a:lnTo>
                    <a:lnTo>
                      <a:pt x="148" y="24"/>
                    </a:lnTo>
                    <a:lnTo>
                      <a:pt x="148" y="24"/>
                    </a:lnTo>
                    <a:lnTo>
                      <a:pt x="130" y="32"/>
                    </a:lnTo>
                    <a:lnTo>
                      <a:pt x="114" y="42"/>
                    </a:lnTo>
                    <a:lnTo>
                      <a:pt x="98" y="52"/>
                    </a:lnTo>
                    <a:lnTo>
                      <a:pt x="82" y="66"/>
                    </a:lnTo>
                    <a:lnTo>
                      <a:pt x="68" y="80"/>
                    </a:lnTo>
                    <a:lnTo>
                      <a:pt x="54" y="94"/>
                    </a:lnTo>
                    <a:lnTo>
                      <a:pt x="42" y="112"/>
                    </a:lnTo>
                    <a:lnTo>
                      <a:pt x="32" y="130"/>
                    </a:lnTo>
                    <a:lnTo>
                      <a:pt x="32" y="130"/>
                    </a:lnTo>
                    <a:lnTo>
                      <a:pt x="20" y="152"/>
                    </a:lnTo>
                    <a:lnTo>
                      <a:pt x="10" y="178"/>
                    </a:lnTo>
                    <a:lnTo>
                      <a:pt x="4" y="202"/>
                    </a:lnTo>
                    <a:lnTo>
                      <a:pt x="0" y="230"/>
                    </a:lnTo>
                    <a:lnTo>
                      <a:pt x="0" y="230"/>
                    </a:lnTo>
                    <a:lnTo>
                      <a:pt x="0" y="242"/>
                    </a:lnTo>
                    <a:lnTo>
                      <a:pt x="2" y="252"/>
                    </a:lnTo>
                    <a:lnTo>
                      <a:pt x="6" y="260"/>
                    </a:lnTo>
                    <a:lnTo>
                      <a:pt x="12" y="266"/>
                    </a:lnTo>
                    <a:lnTo>
                      <a:pt x="12" y="266"/>
                    </a:lnTo>
                    <a:lnTo>
                      <a:pt x="14" y="270"/>
                    </a:lnTo>
                    <a:lnTo>
                      <a:pt x="18" y="272"/>
                    </a:lnTo>
                    <a:lnTo>
                      <a:pt x="32" y="274"/>
                    </a:lnTo>
                    <a:lnTo>
                      <a:pt x="32" y="274"/>
                    </a:lnTo>
                    <a:lnTo>
                      <a:pt x="40" y="272"/>
                    </a:lnTo>
                    <a:lnTo>
                      <a:pt x="44" y="270"/>
                    </a:lnTo>
                    <a:lnTo>
                      <a:pt x="48" y="268"/>
                    </a:lnTo>
                    <a:lnTo>
                      <a:pt x="48" y="268"/>
                    </a:lnTo>
                    <a:lnTo>
                      <a:pt x="48" y="268"/>
                    </a:lnTo>
                    <a:lnTo>
                      <a:pt x="48" y="268"/>
                    </a:lnTo>
                    <a:lnTo>
                      <a:pt x="48" y="266"/>
                    </a:lnTo>
                    <a:lnTo>
                      <a:pt x="48" y="266"/>
                    </a:lnTo>
                    <a:lnTo>
                      <a:pt x="48" y="264"/>
                    </a:lnTo>
                    <a:lnTo>
                      <a:pt x="52" y="260"/>
                    </a:lnTo>
                    <a:lnTo>
                      <a:pt x="54" y="256"/>
                    </a:lnTo>
                    <a:lnTo>
                      <a:pt x="56" y="254"/>
                    </a:lnTo>
                    <a:lnTo>
                      <a:pt x="56" y="254"/>
                    </a:lnTo>
                    <a:lnTo>
                      <a:pt x="74" y="230"/>
                    </a:lnTo>
                    <a:lnTo>
                      <a:pt x="82" y="216"/>
                    </a:lnTo>
                    <a:lnTo>
                      <a:pt x="88" y="200"/>
                    </a:lnTo>
                    <a:lnTo>
                      <a:pt x="88" y="200"/>
                    </a:lnTo>
                    <a:lnTo>
                      <a:pt x="90" y="192"/>
                    </a:lnTo>
                    <a:lnTo>
                      <a:pt x="90" y="192"/>
                    </a:lnTo>
                    <a:lnTo>
                      <a:pt x="96" y="176"/>
                    </a:lnTo>
                    <a:lnTo>
                      <a:pt x="102" y="162"/>
                    </a:lnTo>
                    <a:lnTo>
                      <a:pt x="112" y="146"/>
                    </a:lnTo>
                    <a:lnTo>
                      <a:pt x="126" y="132"/>
                    </a:lnTo>
                    <a:lnTo>
                      <a:pt x="126" y="132"/>
                    </a:lnTo>
                    <a:lnTo>
                      <a:pt x="148" y="112"/>
                    </a:lnTo>
                    <a:lnTo>
                      <a:pt x="174" y="92"/>
                    </a:lnTo>
                    <a:lnTo>
                      <a:pt x="174" y="92"/>
                    </a:lnTo>
                    <a:lnTo>
                      <a:pt x="188" y="84"/>
                    </a:lnTo>
                    <a:lnTo>
                      <a:pt x="188" y="84"/>
                    </a:lnTo>
                    <a:lnTo>
                      <a:pt x="206" y="80"/>
                    </a:lnTo>
                    <a:lnTo>
                      <a:pt x="222" y="76"/>
                    </a:lnTo>
                    <a:lnTo>
                      <a:pt x="240" y="76"/>
                    </a:lnTo>
                    <a:lnTo>
                      <a:pt x="258" y="74"/>
                    </a:lnTo>
                    <a:lnTo>
                      <a:pt x="258" y="74"/>
                    </a:lnTo>
                    <a:lnTo>
                      <a:pt x="284" y="76"/>
                    </a:lnTo>
                    <a:lnTo>
                      <a:pt x="310" y="82"/>
                    </a:lnTo>
                    <a:lnTo>
                      <a:pt x="332" y="90"/>
                    </a:lnTo>
                    <a:lnTo>
                      <a:pt x="356" y="102"/>
                    </a:lnTo>
                    <a:lnTo>
                      <a:pt x="356" y="102"/>
                    </a:lnTo>
                    <a:lnTo>
                      <a:pt x="366" y="110"/>
                    </a:lnTo>
                    <a:lnTo>
                      <a:pt x="376" y="120"/>
                    </a:lnTo>
                    <a:lnTo>
                      <a:pt x="392" y="140"/>
                    </a:lnTo>
                    <a:lnTo>
                      <a:pt x="392" y="140"/>
                    </a:lnTo>
                    <a:lnTo>
                      <a:pt x="410" y="164"/>
                    </a:lnTo>
                    <a:lnTo>
                      <a:pt x="418" y="176"/>
                    </a:lnTo>
                    <a:lnTo>
                      <a:pt x="426" y="190"/>
                    </a:lnTo>
                    <a:lnTo>
                      <a:pt x="426" y="190"/>
                    </a:lnTo>
                    <a:lnTo>
                      <a:pt x="426" y="194"/>
                    </a:lnTo>
                    <a:lnTo>
                      <a:pt x="426" y="198"/>
                    </a:lnTo>
                    <a:lnTo>
                      <a:pt x="426" y="198"/>
                    </a:lnTo>
                    <a:lnTo>
                      <a:pt x="442" y="228"/>
                    </a:lnTo>
                    <a:lnTo>
                      <a:pt x="458" y="254"/>
                    </a:lnTo>
                    <a:lnTo>
                      <a:pt x="458" y="254"/>
                    </a:lnTo>
                    <a:lnTo>
                      <a:pt x="460" y="258"/>
                    </a:lnTo>
                    <a:lnTo>
                      <a:pt x="464" y="260"/>
                    </a:lnTo>
                    <a:lnTo>
                      <a:pt x="466" y="264"/>
                    </a:lnTo>
                    <a:lnTo>
                      <a:pt x="468" y="266"/>
                    </a:lnTo>
                    <a:lnTo>
                      <a:pt x="468" y="266"/>
                    </a:lnTo>
                    <a:lnTo>
                      <a:pt x="470" y="270"/>
                    </a:lnTo>
                    <a:lnTo>
                      <a:pt x="476" y="272"/>
                    </a:lnTo>
                    <a:lnTo>
                      <a:pt x="486" y="274"/>
                    </a:lnTo>
                    <a:lnTo>
                      <a:pt x="486" y="274"/>
                    </a:lnTo>
                    <a:lnTo>
                      <a:pt x="496" y="272"/>
                    </a:lnTo>
                    <a:lnTo>
                      <a:pt x="502" y="270"/>
                    </a:lnTo>
                    <a:lnTo>
                      <a:pt x="504" y="266"/>
                    </a:lnTo>
                    <a:lnTo>
                      <a:pt x="504" y="266"/>
                    </a:lnTo>
                    <a:lnTo>
                      <a:pt x="508" y="266"/>
                    </a:lnTo>
                    <a:lnTo>
                      <a:pt x="510" y="258"/>
                    </a:lnTo>
                    <a:lnTo>
                      <a:pt x="510" y="258"/>
                    </a:lnTo>
                    <a:lnTo>
                      <a:pt x="514" y="252"/>
                    </a:lnTo>
                    <a:lnTo>
                      <a:pt x="516" y="244"/>
                    </a:lnTo>
                    <a:lnTo>
                      <a:pt x="516" y="236"/>
                    </a:lnTo>
                    <a:lnTo>
                      <a:pt x="516" y="226"/>
                    </a:lnTo>
                    <a:lnTo>
                      <a:pt x="516" y="226"/>
                    </a:lnTo>
                    <a:lnTo>
                      <a:pt x="512" y="204"/>
                    </a:lnTo>
                    <a:lnTo>
                      <a:pt x="506" y="182"/>
                    </a:lnTo>
                    <a:lnTo>
                      <a:pt x="498" y="160"/>
                    </a:lnTo>
                    <a:lnTo>
                      <a:pt x="490" y="140"/>
                    </a:lnTo>
                    <a:lnTo>
                      <a:pt x="478" y="120"/>
                    </a:lnTo>
                    <a:lnTo>
                      <a:pt x="464" y="102"/>
                    </a:lnTo>
                    <a:lnTo>
                      <a:pt x="448" y="84"/>
                    </a:lnTo>
                    <a:lnTo>
                      <a:pt x="432" y="66"/>
                    </a:lnTo>
                    <a:lnTo>
                      <a:pt x="432" y="66"/>
                    </a:lnTo>
                    <a:lnTo>
                      <a:pt x="414" y="52"/>
                    </a:lnTo>
                    <a:lnTo>
                      <a:pt x="394" y="38"/>
                    </a:lnTo>
                    <a:lnTo>
                      <a:pt x="374" y="28"/>
                    </a:lnTo>
                    <a:lnTo>
                      <a:pt x="352" y="18"/>
                    </a:lnTo>
                    <a:lnTo>
                      <a:pt x="330" y="10"/>
                    </a:lnTo>
                    <a:lnTo>
                      <a:pt x="306" y="6"/>
                    </a:lnTo>
                    <a:lnTo>
                      <a:pt x="282" y="2"/>
                    </a:lnTo>
                    <a:lnTo>
                      <a:pt x="258" y="0"/>
                    </a:lnTo>
                  </a:path>
                </a:pathLst>
              </a:custGeom>
              <a:noFill/>
              <a:ln>
                <a:noFill/>
              </a:ln>
            </p:spPr>
            <p:txBody>
              <a:bodyPr vert="horz" wrap="square" lIns="91440" tIns="45720" rIns="91440" bIns="45720" numCol="1" anchor="t" anchorCtr="0" compatLnSpc="1"/>
              <a:lstStyle/>
              <a:p>
                <a:endParaRPr lang="zh-CN" altLang="en-US"/>
              </a:p>
            </p:txBody>
          </p:sp>
          <p:sp>
            <p:nvSpPr>
              <p:cNvPr id="910" name="Freeform 289"/>
              <p:cNvSpPr/>
              <p:nvPr/>
            </p:nvSpPr>
            <p:spPr bwMode="auto">
              <a:xfrm>
                <a:off x="2633" y="3281"/>
                <a:ext cx="516" cy="272"/>
              </a:xfrm>
              <a:custGeom>
                <a:avLst/>
                <a:gdLst>
                  <a:gd name="T0" fmla="*/ 200 w 516"/>
                  <a:gd name="T1" fmla="*/ 6 h 272"/>
                  <a:gd name="T2" fmla="*/ 130 w 516"/>
                  <a:gd name="T3" fmla="*/ 30 h 272"/>
                  <a:gd name="T4" fmla="*/ 68 w 516"/>
                  <a:gd name="T5" fmla="*/ 78 h 272"/>
                  <a:gd name="T6" fmla="*/ 32 w 516"/>
                  <a:gd name="T7" fmla="*/ 128 h 272"/>
                  <a:gd name="T8" fmla="*/ 0 w 516"/>
                  <a:gd name="T9" fmla="*/ 226 h 272"/>
                  <a:gd name="T10" fmla="*/ 6 w 516"/>
                  <a:gd name="T11" fmla="*/ 258 h 272"/>
                  <a:gd name="T12" fmla="*/ 18 w 516"/>
                  <a:gd name="T13" fmla="*/ 270 h 272"/>
                  <a:gd name="T14" fmla="*/ 46 w 516"/>
                  <a:gd name="T15" fmla="*/ 266 h 272"/>
                  <a:gd name="T16" fmla="*/ 48 w 516"/>
                  <a:gd name="T17" fmla="*/ 264 h 272"/>
                  <a:gd name="T18" fmla="*/ 32 w 516"/>
                  <a:gd name="T19" fmla="*/ 272 h 272"/>
                  <a:gd name="T20" fmla="*/ 12 w 516"/>
                  <a:gd name="T21" fmla="*/ 264 h 272"/>
                  <a:gd name="T22" fmla="*/ 0 w 516"/>
                  <a:gd name="T23" fmla="*/ 226 h 272"/>
                  <a:gd name="T24" fmla="*/ 20 w 516"/>
                  <a:gd name="T25" fmla="*/ 152 h 272"/>
                  <a:gd name="T26" fmla="*/ 54 w 516"/>
                  <a:gd name="T27" fmla="*/ 94 h 272"/>
                  <a:gd name="T28" fmla="*/ 114 w 516"/>
                  <a:gd name="T29" fmla="*/ 40 h 272"/>
                  <a:gd name="T30" fmla="*/ 174 w 516"/>
                  <a:gd name="T31" fmla="*/ 14 h 272"/>
                  <a:gd name="T32" fmla="*/ 258 w 516"/>
                  <a:gd name="T33" fmla="*/ 0 h 272"/>
                  <a:gd name="T34" fmla="*/ 352 w 516"/>
                  <a:gd name="T35" fmla="*/ 18 h 272"/>
                  <a:gd name="T36" fmla="*/ 430 w 516"/>
                  <a:gd name="T37" fmla="*/ 66 h 272"/>
                  <a:gd name="T38" fmla="*/ 476 w 516"/>
                  <a:gd name="T39" fmla="*/ 118 h 272"/>
                  <a:gd name="T40" fmla="*/ 510 w 516"/>
                  <a:gd name="T41" fmla="*/ 200 h 272"/>
                  <a:gd name="T42" fmla="*/ 514 w 516"/>
                  <a:gd name="T43" fmla="*/ 240 h 272"/>
                  <a:gd name="T44" fmla="*/ 504 w 516"/>
                  <a:gd name="T45" fmla="*/ 264 h 272"/>
                  <a:gd name="T46" fmla="*/ 486 w 516"/>
                  <a:gd name="T47" fmla="*/ 272 h 272"/>
                  <a:gd name="T48" fmla="*/ 468 w 516"/>
                  <a:gd name="T49" fmla="*/ 264 h 272"/>
                  <a:gd name="T50" fmla="*/ 460 w 516"/>
                  <a:gd name="T51" fmla="*/ 254 h 272"/>
                  <a:gd name="T52" fmla="*/ 426 w 516"/>
                  <a:gd name="T53" fmla="*/ 194 h 272"/>
                  <a:gd name="T54" fmla="*/ 426 w 516"/>
                  <a:gd name="T55" fmla="*/ 186 h 272"/>
                  <a:gd name="T56" fmla="*/ 392 w 516"/>
                  <a:gd name="T57" fmla="*/ 136 h 272"/>
                  <a:gd name="T58" fmla="*/ 356 w 516"/>
                  <a:gd name="T59" fmla="*/ 98 h 272"/>
                  <a:gd name="T60" fmla="*/ 258 w 516"/>
                  <a:gd name="T61" fmla="*/ 72 h 272"/>
                  <a:gd name="T62" fmla="*/ 206 w 516"/>
                  <a:gd name="T63" fmla="*/ 76 h 272"/>
                  <a:gd name="T64" fmla="*/ 174 w 516"/>
                  <a:gd name="T65" fmla="*/ 88 h 272"/>
                  <a:gd name="T66" fmla="*/ 112 w 516"/>
                  <a:gd name="T67" fmla="*/ 142 h 272"/>
                  <a:gd name="T68" fmla="*/ 90 w 516"/>
                  <a:gd name="T69" fmla="*/ 188 h 272"/>
                  <a:gd name="T70" fmla="*/ 74 w 516"/>
                  <a:gd name="T71" fmla="*/ 226 h 272"/>
                  <a:gd name="T72" fmla="*/ 52 w 516"/>
                  <a:gd name="T73" fmla="*/ 256 h 272"/>
                  <a:gd name="T74" fmla="*/ 48 w 516"/>
                  <a:gd name="T75" fmla="*/ 264 h 272"/>
                  <a:gd name="T76" fmla="*/ 56 w 516"/>
                  <a:gd name="T77" fmla="*/ 250 h 272"/>
                  <a:gd name="T78" fmla="*/ 86 w 516"/>
                  <a:gd name="T79" fmla="*/ 198 h 272"/>
                  <a:gd name="T80" fmla="*/ 96 w 516"/>
                  <a:gd name="T81" fmla="*/ 174 h 272"/>
                  <a:gd name="T82" fmla="*/ 126 w 516"/>
                  <a:gd name="T83" fmla="*/ 128 h 272"/>
                  <a:gd name="T84" fmla="*/ 188 w 516"/>
                  <a:gd name="T85" fmla="*/ 82 h 272"/>
                  <a:gd name="T86" fmla="*/ 240 w 516"/>
                  <a:gd name="T87" fmla="*/ 72 h 272"/>
                  <a:gd name="T88" fmla="*/ 310 w 516"/>
                  <a:gd name="T89" fmla="*/ 78 h 272"/>
                  <a:gd name="T90" fmla="*/ 366 w 516"/>
                  <a:gd name="T91" fmla="*/ 106 h 272"/>
                  <a:gd name="T92" fmla="*/ 410 w 516"/>
                  <a:gd name="T93" fmla="*/ 162 h 272"/>
                  <a:gd name="T94" fmla="*/ 426 w 516"/>
                  <a:gd name="T95" fmla="*/ 190 h 272"/>
                  <a:gd name="T96" fmla="*/ 458 w 516"/>
                  <a:gd name="T97" fmla="*/ 252 h 272"/>
                  <a:gd name="T98" fmla="*/ 466 w 516"/>
                  <a:gd name="T99" fmla="*/ 262 h 272"/>
                  <a:gd name="T100" fmla="*/ 476 w 516"/>
                  <a:gd name="T101" fmla="*/ 270 h 272"/>
                  <a:gd name="T102" fmla="*/ 502 w 516"/>
                  <a:gd name="T103" fmla="*/ 266 h 272"/>
                  <a:gd name="T104" fmla="*/ 510 w 516"/>
                  <a:gd name="T105" fmla="*/ 256 h 272"/>
                  <a:gd name="T106" fmla="*/ 516 w 516"/>
                  <a:gd name="T107" fmla="*/ 224 h 272"/>
                  <a:gd name="T108" fmla="*/ 498 w 516"/>
                  <a:gd name="T109" fmla="*/ 158 h 272"/>
                  <a:gd name="T110" fmla="*/ 448 w 516"/>
                  <a:gd name="T111" fmla="*/ 82 h 272"/>
                  <a:gd name="T112" fmla="*/ 394 w 516"/>
                  <a:gd name="T113" fmla="*/ 38 h 272"/>
                  <a:gd name="T114" fmla="*/ 306 w 516"/>
                  <a:gd name="T115" fmla="*/ 4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16" h="272">
                    <a:moveTo>
                      <a:pt x="258" y="0"/>
                    </a:moveTo>
                    <a:lnTo>
                      <a:pt x="258" y="0"/>
                    </a:lnTo>
                    <a:lnTo>
                      <a:pt x="230" y="2"/>
                    </a:lnTo>
                    <a:lnTo>
                      <a:pt x="200" y="6"/>
                    </a:lnTo>
                    <a:lnTo>
                      <a:pt x="174" y="14"/>
                    </a:lnTo>
                    <a:lnTo>
                      <a:pt x="148" y="22"/>
                    </a:lnTo>
                    <a:lnTo>
                      <a:pt x="148" y="22"/>
                    </a:lnTo>
                    <a:lnTo>
                      <a:pt x="130" y="30"/>
                    </a:lnTo>
                    <a:lnTo>
                      <a:pt x="114" y="40"/>
                    </a:lnTo>
                    <a:lnTo>
                      <a:pt x="98" y="52"/>
                    </a:lnTo>
                    <a:lnTo>
                      <a:pt x="82" y="64"/>
                    </a:lnTo>
                    <a:lnTo>
                      <a:pt x="68" y="78"/>
                    </a:lnTo>
                    <a:lnTo>
                      <a:pt x="54" y="92"/>
                    </a:lnTo>
                    <a:lnTo>
                      <a:pt x="42" y="110"/>
                    </a:lnTo>
                    <a:lnTo>
                      <a:pt x="32" y="128"/>
                    </a:lnTo>
                    <a:lnTo>
                      <a:pt x="32" y="128"/>
                    </a:lnTo>
                    <a:lnTo>
                      <a:pt x="20" y="152"/>
                    </a:lnTo>
                    <a:lnTo>
                      <a:pt x="10" y="176"/>
                    </a:lnTo>
                    <a:lnTo>
                      <a:pt x="4" y="200"/>
                    </a:lnTo>
                    <a:lnTo>
                      <a:pt x="0" y="226"/>
                    </a:lnTo>
                    <a:lnTo>
                      <a:pt x="0" y="226"/>
                    </a:lnTo>
                    <a:lnTo>
                      <a:pt x="0" y="238"/>
                    </a:lnTo>
                    <a:lnTo>
                      <a:pt x="2" y="250"/>
                    </a:lnTo>
                    <a:lnTo>
                      <a:pt x="6" y="258"/>
                    </a:lnTo>
                    <a:lnTo>
                      <a:pt x="12" y="264"/>
                    </a:lnTo>
                    <a:lnTo>
                      <a:pt x="12" y="264"/>
                    </a:lnTo>
                    <a:lnTo>
                      <a:pt x="14" y="266"/>
                    </a:lnTo>
                    <a:lnTo>
                      <a:pt x="18" y="270"/>
                    </a:lnTo>
                    <a:lnTo>
                      <a:pt x="32" y="272"/>
                    </a:lnTo>
                    <a:lnTo>
                      <a:pt x="32" y="272"/>
                    </a:lnTo>
                    <a:lnTo>
                      <a:pt x="40" y="270"/>
                    </a:lnTo>
                    <a:lnTo>
                      <a:pt x="46" y="266"/>
                    </a:lnTo>
                    <a:lnTo>
                      <a:pt x="48" y="264"/>
                    </a:lnTo>
                    <a:lnTo>
                      <a:pt x="48" y="264"/>
                    </a:lnTo>
                    <a:lnTo>
                      <a:pt x="48" y="264"/>
                    </a:lnTo>
                    <a:lnTo>
                      <a:pt x="48" y="264"/>
                    </a:lnTo>
                    <a:lnTo>
                      <a:pt x="44" y="266"/>
                    </a:lnTo>
                    <a:lnTo>
                      <a:pt x="40" y="268"/>
                    </a:lnTo>
                    <a:lnTo>
                      <a:pt x="32" y="272"/>
                    </a:lnTo>
                    <a:lnTo>
                      <a:pt x="32" y="272"/>
                    </a:lnTo>
                    <a:lnTo>
                      <a:pt x="20" y="268"/>
                    </a:lnTo>
                    <a:lnTo>
                      <a:pt x="14" y="266"/>
                    </a:lnTo>
                    <a:lnTo>
                      <a:pt x="12" y="264"/>
                    </a:lnTo>
                    <a:lnTo>
                      <a:pt x="12" y="264"/>
                    </a:lnTo>
                    <a:lnTo>
                      <a:pt x="6" y="258"/>
                    </a:lnTo>
                    <a:lnTo>
                      <a:pt x="2" y="248"/>
                    </a:lnTo>
                    <a:lnTo>
                      <a:pt x="0" y="238"/>
                    </a:lnTo>
                    <a:lnTo>
                      <a:pt x="0" y="226"/>
                    </a:lnTo>
                    <a:lnTo>
                      <a:pt x="0" y="226"/>
                    </a:lnTo>
                    <a:lnTo>
                      <a:pt x="4" y="200"/>
                    </a:lnTo>
                    <a:lnTo>
                      <a:pt x="12" y="176"/>
                    </a:lnTo>
                    <a:lnTo>
                      <a:pt x="20" y="152"/>
                    </a:lnTo>
                    <a:lnTo>
                      <a:pt x="32" y="128"/>
                    </a:lnTo>
                    <a:lnTo>
                      <a:pt x="32" y="128"/>
                    </a:lnTo>
                    <a:lnTo>
                      <a:pt x="42" y="110"/>
                    </a:lnTo>
                    <a:lnTo>
                      <a:pt x="54" y="94"/>
                    </a:lnTo>
                    <a:lnTo>
                      <a:pt x="68" y="78"/>
                    </a:lnTo>
                    <a:lnTo>
                      <a:pt x="82" y="64"/>
                    </a:lnTo>
                    <a:lnTo>
                      <a:pt x="98" y="52"/>
                    </a:lnTo>
                    <a:lnTo>
                      <a:pt x="114" y="40"/>
                    </a:lnTo>
                    <a:lnTo>
                      <a:pt x="132" y="30"/>
                    </a:lnTo>
                    <a:lnTo>
                      <a:pt x="148" y="22"/>
                    </a:lnTo>
                    <a:lnTo>
                      <a:pt x="148" y="22"/>
                    </a:lnTo>
                    <a:lnTo>
                      <a:pt x="174" y="14"/>
                    </a:lnTo>
                    <a:lnTo>
                      <a:pt x="200" y="6"/>
                    </a:lnTo>
                    <a:lnTo>
                      <a:pt x="230" y="2"/>
                    </a:lnTo>
                    <a:lnTo>
                      <a:pt x="258" y="0"/>
                    </a:lnTo>
                    <a:lnTo>
                      <a:pt x="258" y="0"/>
                    </a:lnTo>
                    <a:lnTo>
                      <a:pt x="282" y="2"/>
                    </a:lnTo>
                    <a:lnTo>
                      <a:pt x="306" y="4"/>
                    </a:lnTo>
                    <a:lnTo>
                      <a:pt x="328" y="10"/>
                    </a:lnTo>
                    <a:lnTo>
                      <a:pt x="352" y="18"/>
                    </a:lnTo>
                    <a:lnTo>
                      <a:pt x="372" y="26"/>
                    </a:lnTo>
                    <a:lnTo>
                      <a:pt x="394" y="38"/>
                    </a:lnTo>
                    <a:lnTo>
                      <a:pt x="412" y="50"/>
                    </a:lnTo>
                    <a:lnTo>
                      <a:pt x="430" y="66"/>
                    </a:lnTo>
                    <a:lnTo>
                      <a:pt x="430" y="66"/>
                    </a:lnTo>
                    <a:lnTo>
                      <a:pt x="448" y="82"/>
                    </a:lnTo>
                    <a:lnTo>
                      <a:pt x="464" y="100"/>
                    </a:lnTo>
                    <a:lnTo>
                      <a:pt x="476" y="118"/>
                    </a:lnTo>
                    <a:lnTo>
                      <a:pt x="488" y="138"/>
                    </a:lnTo>
                    <a:lnTo>
                      <a:pt x="498" y="158"/>
                    </a:lnTo>
                    <a:lnTo>
                      <a:pt x="506" y="178"/>
                    </a:lnTo>
                    <a:lnTo>
                      <a:pt x="510" y="200"/>
                    </a:lnTo>
                    <a:lnTo>
                      <a:pt x="514" y="222"/>
                    </a:lnTo>
                    <a:lnTo>
                      <a:pt x="514" y="222"/>
                    </a:lnTo>
                    <a:lnTo>
                      <a:pt x="514" y="232"/>
                    </a:lnTo>
                    <a:lnTo>
                      <a:pt x="514" y="240"/>
                    </a:lnTo>
                    <a:lnTo>
                      <a:pt x="510" y="256"/>
                    </a:lnTo>
                    <a:lnTo>
                      <a:pt x="510" y="256"/>
                    </a:lnTo>
                    <a:lnTo>
                      <a:pt x="508" y="262"/>
                    </a:lnTo>
                    <a:lnTo>
                      <a:pt x="504" y="264"/>
                    </a:lnTo>
                    <a:lnTo>
                      <a:pt x="504" y="264"/>
                    </a:lnTo>
                    <a:lnTo>
                      <a:pt x="502" y="266"/>
                    </a:lnTo>
                    <a:lnTo>
                      <a:pt x="496" y="268"/>
                    </a:lnTo>
                    <a:lnTo>
                      <a:pt x="486" y="272"/>
                    </a:lnTo>
                    <a:lnTo>
                      <a:pt x="486" y="272"/>
                    </a:lnTo>
                    <a:lnTo>
                      <a:pt x="476" y="268"/>
                    </a:lnTo>
                    <a:lnTo>
                      <a:pt x="470" y="266"/>
                    </a:lnTo>
                    <a:lnTo>
                      <a:pt x="468" y="264"/>
                    </a:lnTo>
                    <a:lnTo>
                      <a:pt x="468" y="264"/>
                    </a:lnTo>
                    <a:lnTo>
                      <a:pt x="466" y="260"/>
                    </a:lnTo>
                    <a:lnTo>
                      <a:pt x="464" y="258"/>
                    </a:lnTo>
                    <a:lnTo>
                      <a:pt x="460" y="254"/>
                    </a:lnTo>
                    <a:lnTo>
                      <a:pt x="458" y="250"/>
                    </a:lnTo>
                    <a:lnTo>
                      <a:pt x="458" y="250"/>
                    </a:lnTo>
                    <a:lnTo>
                      <a:pt x="442" y="224"/>
                    </a:lnTo>
                    <a:lnTo>
                      <a:pt x="426" y="194"/>
                    </a:lnTo>
                    <a:lnTo>
                      <a:pt x="426" y="194"/>
                    </a:lnTo>
                    <a:lnTo>
                      <a:pt x="426" y="190"/>
                    </a:lnTo>
                    <a:lnTo>
                      <a:pt x="426" y="186"/>
                    </a:lnTo>
                    <a:lnTo>
                      <a:pt x="426" y="186"/>
                    </a:lnTo>
                    <a:lnTo>
                      <a:pt x="418" y="172"/>
                    </a:lnTo>
                    <a:lnTo>
                      <a:pt x="410" y="160"/>
                    </a:lnTo>
                    <a:lnTo>
                      <a:pt x="392" y="136"/>
                    </a:lnTo>
                    <a:lnTo>
                      <a:pt x="392" y="136"/>
                    </a:lnTo>
                    <a:lnTo>
                      <a:pt x="376" y="116"/>
                    </a:lnTo>
                    <a:lnTo>
                      <a:pt x="366" y="106"/>
                    </a:lnTo>
                    <a:lnTo>
                      <a:pt x="356" y="98"/>
                    </a:lnTo>
                    <a:lnTo>
                      <a:pt x="356" y="98"/>
                    </a:lnTo>
                    <a:lnTo>
                      <a:pt x="332" y="86"/>
                    </a:lnTo>
                    <a:lnTo>
                      <a:pt x="310" y="78"/>
                    </a:lnTo>
                    <a:lnTo>
                      <a:pt x="284" y="74"/>
                    </a:lnTo>
                    <a:lnTo>
                      <a:pt x="258" y="72"/>
                    </a:lnTo>
                    <a:lnTo>
                      <a:pt x="258" y="72"/>
                    </a:lnTo>
                    <a:lnTo>
                      <a:pt x="240" y="72"/>
                    </a:lnTo>
                    <a:lnTo>
                      <a:pt x="222" y="74"/>
                    </a:lnTo>
                    <a:lnTo>
                      <a:pt x="206" y="76"/>
                    </a:lnTo>
                    <a:lnTo>
                      <a:pt x="188" y="82"/>
                    </a:lnTo>
                    <a:lnTo>
                      <a:pt x="188" y="82"/>
                    </a:lnTo>
                    <a:lnTo>
                      <a:pt x="174" y="88"/>
                    </a:lnTo>
                    <a:lnTo>
                      <a:pt x="174" y="88"/>
                    </a:lnTo>
                    <a:lnTo>
                      <a:pt x="148" y="108"/>
                    </a:lnTo>
                    <a:lnTo>
                      <a:pt x="126" y="128"/>
                    </a:lnTo>
                    <a:lnTo>
                      <a:pt x="126" y="128"/>
                    </a:lnTo>
                    <a:lnTo>
                      <a:pt x="112" y="142"/>
                    </a:lnTo>
                    <a:lnTo>
                      <a:pt x="102" y="158"/>
                    </a:lnTo>
                    <a:lnTo>
                      <a:pt x="94" y="172"/>
                    </a:lnTo>
                    <a:lnTo>
                      <a:pt x="90" y="188"/>
                    </a:lnTo>
                    <a:lnTo>
                      <a:pt x="90" y="188"/>
                    </a:lnTo>
                    <a:lnTo>
                      <a:pt x="86" y="196"/>
                    </a:lnTo>
                    <a:lnTo>
                      <a:pt x="86" y="196"/>
                    </a:lnTo>
                    <a:lnTo>
                      <a:pt x="80" y="212"/>
                    </a:lnTo>
                    <a:lnTo>
                      <a:pt x="74" y="226"/>
                    </a:lnTo>
                    <a:lnTo>
                      <a:pt x="56" y="250"/>
                    </a:lnTo>
                    <a:lnTo>
                      <a:pt x="56" y="250"/>
                    </a:lnTo>
                    <a:lnTo>
                      <a:pt x="54" y="254"/>
                    </a:lnTo>
                    <a:lnTo>
                      <a:pt x="52" y="256"/>
                    </a:lnTo>
                    <a:lnTo>
                      <a:pt x="48" y="260"/>
                    </a:lnTo>
                    <a:lnTo>
                      <a:pt x="48" y="264"/>
                    </a:lnTo>
                    <a:lnTo>
                      <a:pt x="48" y="264"/>
                    </a:lnTo>
                    <a:lnTo>
                      <a:pt x="48" y="264"/>
                    </a:lnTo>
                    <a:lnTo>
                      <a:pt x="48" y="260"/>
                    </a:lnTo>
                    <a:lnTo>
                      <a:pt x="52" y="258"/>
                    </a:lnTo>
                    <a:lnTo>
                      <a:pt x="54" y="254"/>
                    </a:lnTo>
                    <a:lnTo>
                      <a:pt x="56" y="250"/>
                    </a:lnTo>
                    <a:lnTo>
                      <a:pt x="56" y="250"/>
                    </a:lnTo>
                    <a:lnTo>
                      <a:pt x="74" y="226"/>
                    </a:lnTo>
                    <a:lnTo>
                      <a:pt x="82" y="212"/>
                    </a:lnTo>
                    <a:lnTo>
                      <a:pt x="86" y="198"/>
                    </a:lnTo>
                    <a:lnTo>
                      <a:pt x="86" y="198"/>
                    </a:lnTo>
                    <a:lnTo>
                      <a:pt x="90" y="190"/>
                    </a:lnTo>
                    <a:lnTo>
                      <a:pt x="90" y="190"/>
                    </a:lnTo>
                    <a:lnTo>
                      <a:pt x="96" y="174"/>
                    </a:lnTo>
                    <a:lnTo>
                      <a:pt x="102" y="158"/>
                    </a:lnTo>
                    <a:lnTo>
                      <a:pt x="112" y="144"/>
                    </a:lnTo>
                    <a:lnTo>
                      <a:pt x="126" y="128"/>
                    </a:lnTo>
                    <a:lnTo>
                      <a:pt x="126" y="128"/>
                    </a:lnTo>
                    <a:lnTo>
                      <a:pt x="148" y="108"/>
                    </a:lnTo>
                    <a:lnTo>
                      <a:pt x="174" y="90"/>
                    </a:lnTo>
                    <a:lnTo>
                      <a:pt x="174" y="90"/>
                    </a:lnTo>
                    <a:lnTo>
                      <a:pt x="188" y="82"/>
                    </a:lnTo>
                    <a:lnTo>
                      <a:pt x="188" y="82"/>
                    </a:lnTo>
                    <a:lnTo>
                      <a:pt x="206" y="78"/>
                    </a:lnTo>
                    <a:lnTo>
                      <a:pt x="222" y="74"/>
                    </a:lnTo>
                    <a:lnTo>
                      <a:pt x="240" y="72"/>
                    </a:lnTo>
                    <a:lnTo>
                      <a:pt x="258" y="72"/>
                    </a:lnTo>
                    <a:lnTo>
                      <a:pt x="258" y="72"/>
                    </a:lnTo>
                    <a:lnTo>
                      <a:pt x="284" y="74"/>
                    </a:lnTo>
                    <a:lnTo>
                      <a:pt x="310" y="78"/>
                    </a:lnTo>
                    <a:lnTo>
                      <a:pt x="332" y="88"/>
                    </a:lnTo>
                    <a:lnTo>
                      <a:pt x="356" y="98"/>
                    </a:lnTo>
                    <a:lnTo>
                      <a:pt x="356" y="98"/>
                    </a:lnTo>
                    <a:lnTo>
                      <a:pt x="366" y="106"/>
                    </a:lnTo>
                    <a:lnTo>
                      <a:pt x="376" y="116"/>
                    </a:lnTo>
                    <a:lnTo>
                      <a:pt x="392" y="138"/>
                    </a:lnTo>
                    <a:lnTo>
                      <a:pt x="392" y="138"/>
                    </a:lnTo>
                    <a:lnTo>
                      <a:pt x="410" y="162"/>
                    </a:lnTo>
                    <a:lnTo>
                      <a:pt x="418" y="174"/>
                    </a:lnTo>
                    <a:lnTo>
                      <a:pt x="426" y="186"/>
                    </a:lnTo>
                    <a:lnTo>
                      <a:pt x="426" y="186"/>
                    </a:lnTo>
                    <a:lnTo>
                      <a:pt x="426" y="190"/>
                    </a:lnTo>
                    <a:lnTo>
                      <a:pt x="426" y="194"/>
                    </a:lnTo>
                    <a:lnTo>
                      <a:pt x="426" y="194"/>
                    </a:lnTo>
                    <a:lnTo>
                      <a:pt x="442" y="226"/>
                    </a:lnTo>
                    <a:lnTo>
                      <a:pt x="458" y="252"/>
                    </a:lnTo>
                    <a:lnTo>
                      <a:pt x="458" y="252"/>
                    </a:lnTo>
                    <a:lnTo>
                      <a:pt x="460" y="254"/>
                    </a:lnTo>
                    <a:lnTo>
                      <a:pt x="464" y="258"/>
                    </a:lnTo>
                    <a:lnTo>
                      <a:pt x="466" y="262"/>
                    </a:lnTo>
                    <a:lnTo>
                      <a:pt x="468" y="264"/>
                    </a:lnTo>
                    <a:lnTo>
                      <a:pt x="468" y="264"/>
                    </a:lnTo>
                    <a:lnTo>
                      <a:pt x="470" y="266"/>
                    </a:lnTo>
                    <a:lnTo>
                      <a:pt x="476" y="270"/>
                    </a:lnTo>
                    <a:lnTo>
                      <a:pt x="486" y="272"/>
                    </a:lnTo>
                    <a:lnTo>
                      <a:pt x="486" y="272"/>
                    </a:lnTo>
                    <a:lnTo>
                      <a:pt x="496" y="270"/>
                    </a:lnTo>
                    <a:lnTo>
                      <a:pt x="502" y="266"/>
                    </a:lnTo>
                    <a:lnTo>
                      <a:pt x="504" y="264"/>
                    </a:lnTo>
                    <a:lnTo>
                      <a:pt x="504" y="264"/>
                    </a:lnTo>
                    <a:lnTo>
                      <a:pt x="508" y="264"/>
                    </a:lnTo>
                    <a:lnTo>
                      <a:pt x="510" y="256"/>
                    </a:lnTo>
                    <a:lnTo>
                      <a:pt x="510" y="256"/>
                    </a:lnTo>
                    <a:lnTo>
                      <a:pt x="514" y="242"/>
                    </a:lnTo>
                    <a:lnTo>
                      <a:pt x="516" y="232"/>
                    </a:lnTo>
                    <a:lnTo>
                      <a:pt x="516" y="224"/>
                    </a:lnTo>
                    <a:lnTo>
                      <a:pt x="516" y="224"/>
                    </a:lnTo>
                    <a:lnTo>
                      <a:pt x="512" y="200"/>
                    </a:lnTo>
                    <a:lnTo>
                      <a:pt x="506" y="180"/>
                    </a:lnTo>
                    <a:lnTo>
                      <a:pt x="498" y="158"/>
                    </a:lnTo>
                    <a:lnTo>
                      <a:pt x="488" y="138"/>
                    </a:lnTo>
                    <a:lnTo>
                      <a:pt x="478" y="118"/>
                    </a:lnTo>
                    <a:lnTo>
                      <a:pt x="464" y="100"/>
                    </a:lnTo>
                    <a:lnTo>
                      <a:pt x="448" y="82"/>
                    </a:lnTo>
                    <a:lnTo>
                      <a:pt x="430" y="64"/>
                    </a:lnTo>
                    <a:lnTo>
                      <a:pt x="430" y="64"/>
                    </a:lnTo>
                    <a:lnTo>
                      <a:pt x="412" y="50"/>
                    </a:lnTo>
                    <a:lnTo>
                      <a:pt x="394" y="38"/>
                    </a:lnTo>
                    <a:lnTo>
                      <a:pt x="374" y="26"/>
                    </a:lnTo>
                    <a:lnTo>
                      <a:pt x="352" y="16"/>
                    </a:lnTo>
                    <a:lnTo>
                      <a:pt x="330" y="10"/>
                    </a:lnTo>
                    <a:lnTo>
                      <a:pt x="306" y="4"/>
                    </a:lnTo>
                    <a:lnTo>
                      <a:pt x="282" y="0"/>
                    </a:lnTo>
                    <a:lnTo>
                      <a:pt x="258" y="0"/>
                    </a:lnTo>
                    <a:close/>
                  </a:path>
                </a:pathLst>
              </a:custGeom>
              <a:solidFill>
                <a:srgbClr val="837A75"/>
              </a:solidFill>
              <a:ln>
                <a:noFill/>
              </a:ln>
            </p:spPr>
            <p:txBody>
              <a:bodyPr vert="horz" wrap="square" lIns="91440" tIns="45720" rIns="91440" bIns="45720" numCol="1" anchor="t" anchorCtr="0" compatLnSpc="1"/>
              <a:lstStyle/>
              <a:p>
                <a:endParaRPr lang="zh-CN" altLang="en-US"/>
              </a:p>
            </p:txBody>
          </p:sp>
          <p:sp>
            <p:nvSpPr>
              <p:cNvPr id="911" name="Freeform 290"/>
              <p:cNvSpPr/>
              <p:nvPr/>
            </p:nvSpPr>
            <p:spPr bwMode="auto">
              <a:xfrm>
                <a:off x="2633" y="3281"/>
                <a:ext cx="516" cy="272"/>
              </a:xfrm>
              <a:custGeom>
                <a:avLst/>
                <a:gdLst>
                  <a:gd name="T0" fmla="*/ 200 w 516"/>
                  <a:gd name="T1" fmla="*/ 6 h 272"/>
                  <a:gd name="T2" fmla="*/ 130 w 516"/>
                  <a:gd name="T3" fmla="*/ 30 h 272"/>
                  <a:gd name="T4" fmla="*/ 68 w 516"/>
                  <a:gd name="T5" fmla="*/ 78 h 272"/>
                  <a:gd name="T6" fmla="*/ 32 w 516"/>
                  <a:gd name="T7" fmla="*/ 128 h 272"/>
                  <a:gd name="T8" fmla="*/ 0 w 516"/>
                  <a:gd name="T9" fmla="*/ 226 h 272"/>
                  <a:gd name="T10" fmla="*/ 6 w 516"/>
                  <a:gd name="T11" fmla="*/ 258 h 272"/>
                  <a:gd name="T12" fmla="*/ 18 w 516"/>
                  <a:gd name="T13" fmla="*/ 270 h 272"/>
                  <a:gd name="T14" fmla="*/ 46 w 516"/>
                  <a:gd name="T15" fmla="*/ 266 h 272"/>
                  <a:gd name="T16" fmla="*/ 48 w 516"/>
                  <a:gd name="T17" fmla="*/ 264 h 272"/>
                  <a:gd name="T18" fmla="*/ 32 w 516"/>
                  <a:gd name="T19" fmla="*/ 272 h 272"/>
                  <a:gd name="T20" fmla="*/ 12 w 516"/>
                  <a:gd name="T21" fmla="*/ 264 h 272"/>
                  <a:gd name="T22" fmla="*/ 0 w 516"/>
                  <a:gd name="T23" fmla="*/ 226 h 272"/>
                  <a:gd name="T24" fmla="*/ 20 w 516"/>
                  <a:gd name="T25" fmla="*/ 152 h 272"/>
                  <a:gd name="T26" fmla="*/ 54 w 516"/>
                  <a:gd name="T27" fmla="*/ 94 h 272"/>
                  <a:gd name="T28" fmla="*/ 114 w 516"/>
                  <a:gd name="T29" fmla="*/ 40 h 272"/>
                  <a:gd name="T30" fmla="*/ 174 w 516"/>
                  <a:gd name="T31" fmla="*/ 14 h 272"/>
                  <a:gd name="T32" fmla="*/ 258 w 516"/>
                  <a:gd name="T33" fmla="*/ 0 h 272"/>
                  <a:gd name="T34" fmla="*/ 352 w 516"/>
                  <a:gd name="T35" fmla="*/ 18 h 272"/>
                  <a:gd name="T36" fmla="*/ 430 w 516"/>
                  <a:gd name="T37" fmla="*/ 66 h 272"/>
                  <a:gd name="T38" fmla="*/ 476 w 516"/>
                  <a:gd name="T39" fmla="*/ 118 h 272"/>
                  <a:gd name="T40" fmla="*/ 510 w 516"/>
                  <a:gd name="T41" fmla="*/ 200 h 272"/>
                  <a:gd name="T42" fmla="*/ 514 w 516"/>
                  <a:gd name="T43" fmla="*/ 240 h 272"/>
                  <a:gd name="T44" fmla="*/ 504 w 516"/>
                  <a:gd name="T45" fmla="*/ 264 h 272"/>
                  <a:gd name="T46" fmla="*/ 486 w 516"/>
                  <a:gd name="T47" fmla="*/ 272 h 272"/>
                  <a:gd name="T48" fmla="*/ 468 w 516"/>
                  <a:gd name="T49" fmla="*/ 264 h 272"/>
                  <a:gd name="T50" fmla="*/ 460 w 516"/>
                  <a:gd name="T51" fmla="*/ 254 h 272"/>
                  <a:gd name="T52" fmla="*/ 426 w 516"/>
                  <a:gd name="T53" fmla="*/ 194 h 272"/>
                  <a:gd name="T54" fmla="*/ 426 w 516"/>
                  <a:gd name="T55" fmla="*/ 186 h 272"/>
                  <a:gd name="T56" fmla="*/ 392 w 516"/>
                  <a:gd name="T57" fmla="*/ 136 h 272"/>
                  <a:gd name="T58" fmla="*/ 356 w 516"/>
                  <a:gd name="T59" fmla="*/ 98 h 272"/>
                  <a:gd name="T60" fmla="*/ 258 w 516"/>
                  <a:gd name="T61" fmla="*/ 72 h 272"/>
                  <a:gd name="T62" fmla="*/ 206 w 516"/>
                  <a:gd name="T63" fmla="*/ 76 h 272"/>
                  <a:gd name="T64" fmla="*/ 174 w 516"/>
                  <a:gd name="T65" fmla="*/ 88 h 272"/>
                  <a:gd name="T66" fmla="*/ 112 w 516"/>
                  <a:gd name="T67" fmla="*/ 142 h 272"/>
                  <a:gd name="T68" fmla="*/ 90 w 516"/>
                  <a:gd name="T69" fmla="*/ 188 h 272"/>
                  <a:gd name="T70" fmla="*/ 74 w 516"/>
                  <a:gd name="T71" fmla="*/ 226 h 272"/>
                  <a:gd name="T72" fmla="*/ 52 w 516"/>
                  <a:gd name="T73" fmla="*/ 256 h 272"/>
                  <a:gd name="T74" fmla="*/ 48 w 516"/>
                  <a:gd name="T75" fmla="*/ 264 h 272"/>
                  <a:gd name="T76" fmla="*/ 56 w 516"/>
                  <a:gd name="T77" fmla="*/ 250 h 272"/>
                  <a:gd name="T78" fmla="*/ 86 w 516"/>
                  <a:gd name="T79" fmla="*/ 198 h 272"/>
                  <a:gd name="T80" fmla="*/ 96 w 516"/>
                  <a:gd name="T81" fmla="*/ 174 h 272"/>
                  <a:gd name="T82" fmla="*/ 126 w 516"/>
                  <a:gd name="T83" fmla="*/ 128 h 272"/>
                  <a:gd name="T84" fmla="*/ 188 w 516"/>
                  <a:gd name="T85" fmla="*/ 82 h 272"/>
                  <a:gd name="T86" fmla="*/ 240 w 516"/>
                  <a:gd name="T87" fmla="*/ 72 h 272"/>
                  <a:gd name="T88" fmla="*/ 310 w 516"/>
                  <a:gd name="T89" fmla="*/ 78 h 272"/>
                  <a:gd name="T90" fmla="*/ 366 w 516"/>
                  <a:gd name="T91" fmla="*/ 106 h 272"/>
                  <a:gd name="T92" fmla="*/ 410 w 516"/>
                  <a:gd name="T93" fmla="*/ 162 h 272"/>
                  <a:gd name="T94" fmla="*/ 426 w 516"/>
                  <a:gd name="T95" fmla="*/ 190 h 272"/>
                  <a:gd name="T96" fmla="*/ 458 w 516"/>
                  <a:gd name="T97" fmla="*/ 252 h 272"/>
                  <a:gd name="T98" fmla="*/ 466 w 516"/>
                  <a:gd name="T99" fmla="*/ 262 h 272"/>
                  <a:gd name="T100" fmla="*/ 476 w 516"/>
                  <a:gd name="T101" fmla="*/ 270 h 272"/>
                  <a:gd name="T102" fmla="*/ 502 w 516"/>
                  <a:gd name="T103" fmla="*/ 266 h 272"/>
                  <a:gd name="T104" fmla="*/ 510 w 516"/>
                  <a:gd name="T105" fmla="*/ 256 h 272"/>
                  <a:gd name="T106" fmla="*/ 516 w 516"/>
                  <a:gd name="T107" fmla="*/ 224 h 272"/>
                  <a:gd name="T108" fmla="*/ 498 w 516"/>
                  <a:gd name="T109" fmla="*/ 158 h 272"/>
                  <a:gd name="T110" fmla="*/ 448 w 516"/>
                  <a:gd name="T111" fmla="*/ 82 h 272"/>
                  <a:gd name="T112" fmla="*/ 394 w 516"/>
                  <a:gd name="T113" fmla="*/ 38 h 272"/>
                  <a:gd name="T114" fmla="*/ 306 w 516"/>
                  <a:gd name="T115" fmla="*/ 4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16" h="272">
                    <a:moveTo>
                      <a:pt x="258" y="0"/>
                    </a:moveTo>
                    <a:lnTo>
                      <a:pt x="258" y="0"/>
                    </a:lnTo>
                    <a:lnTo>
                      <a:pt x="230" y="2"/>
                    </a:lnTo>
                    <a:lnTo>
                      <a:pt x="200" y="6"/>
                    </a:lnTo>
                    <a:lnTo>
                      <a:pt x="174" y="14"/>
                    </a:lnTo>
                    <a:lnTo>
                      <a:pt x="148" y="22"/>
                    </a:lnTo>
                    <a:lnTo>
                      <a:pt x="148" y="22"/>
                    </a:lnTo>
                    <a:lnTo>
                      <a:pt x="130" y="30"/>
                    </a:lnTo>
                    <a:lnTo>
                      <a:pt x="114" y="40"/>
                    </a:lnTo>
                    <a:lnTo>
                      <a:pt x="98" y="52"/>
                    </a:lnTo>
                    <a:lnTo>
                      <a:pt x="82" y="64"/>
                    </a:lnTo>
                    <a:lnTo>
                      <a:pt x="68" y="78"/>
                    </a:lnTo>
                    <a:lnTo>
                      <a:pt x="54" y="92"/>
                    </a:lnTo>
                    <a:lnTo>
                      <a:pt x="42" y="110"/>
                    </a:lnTo>
                    <a:lnTo>
                      <a:pt x="32" y="128"/>
                    </a:lnTo>
                    <a:lnTo>
                      <a:pt x="32" y="128"/>
                    </a:lnTo>
                    <a:lnTo>
                      <a:pt x="20" y="152"/>
                    </a:lnTo>
                    <a:lnTo>
                      <a:pt x="10" y="176"/>
                    </a:lnTo>
                    <a:lnTo>
                      <a:pt x="4" y="200"/>
                    </a:lnTo>
                    <a:lnTo>
                      <a:pt x="0" y="226"/>
                    </a:lnTo>
                    <a:lnTo>
                      <a:pt x="0" y="226"/>
                    </a:lnTo>
                    <a:lnTo>
                      <a:pt x="0" y="238"/>
                    </a:lnTo>
                    <a:lnTo>
                      <a:pt x="2" y="250"/>
                    </a:lnTo>
                    <a:lnTo>
                      <a:pt x="6" y="258"/>
                    </a:lnTo>
                    <a:lnTo>
                      <a:pt x="12" y="264"/>
                    </a:lnTo>
                    <a:lnTo>
                      <a:pt x="12" y="264"/>
                    </a:lnTo>
                    <a:lnTo>
                      <a:pt x="14" y="266"/>
                    </a:lnTo>
                    <a:lnTo>
                      <a:pt x="18" y="270"/>
                    </a:lnTo>
                    <a:lnTo>
                      <a:pt x="32" y="272"/>
                    </a:lnTo>
                    <a:lnTo>
                      <a:pt x="32" y="272"/>
                    </a:lnTo>
                    <a:lnTo>
                      <a:pt x="40" y="270"/>
                    </a:lnTo>
                    <a:lnTo>
                      <a:pt x="46" y="266"/>
                    </a:lnTo>
                    <a:lnTo>
                      <a:pt x="48" y="264"/>
                    </a:lnTo>
                    <a:lnTo>
                      <a:pt x="48" y="264"/>
                    </a:lnTo>
                    <a:lnTo>
                      <a:pt x="48" y="264"/>
                    </a:lnTo>
                    <a:lnTo>
                      <a:pt x="48" y="264"/>
                    </a:lnTo>
                    <a:lnTo>
                      <a:pt x="44" y="266"/>
                    </a:lnTo>
                    <a:lnTo>
                      <a:pt x="40" y="268"/>
                    </a:lnTo>
                    <a:lnTo>
                      <a:pt x="32" y="272"/>
                    </a:lnTo>
                    <a:lnTo>
                      <a:pt x="32" y="272"/>
                    </a:lnTo>
                    <a:lnTo>
                      <a:pt x="20" y="268"/>
                    </a:lnTo>
                    <a:lnTo>
                      <a:pt x="14" y="266"/>
                    </a:lnTo>
                    <a:lnTo>
                      <a:pt x="12" y="264"/>
                    </a:lnTo>
                    <a:lnTo>
                      <a:pt x="12" y="264"/>
                    </a:lnTo>
                    <a:lnTo>
                      <a:pt x="6" y="258"/>
                    </a:lnTo>
                    <a:lnTo>
                      <a:pt x="2" y="248"/>
                    </a:lnTo>
                    <a:lnTo>
                      <a:pt x="0" y="238"/>
                    </a:lnTo>
                    <a:lnTo>
                      <a:pt x="0" y="226"/>
                    </a:lnTo>
                    <a:lnTo>
                      <a:pt x="0" y="226"/>
                    </a:lnTo>
                    <a:lnTo>
                      <a:pt x="4" y="200"/>
                    </a:lnTo>
                    <a:lnTo>
                      <a:pt x="12" y="176"/>
                    </a:lnTo>
                    <a:lnTo>
                      <a:pt x="20" y="152"/>
                    </a:lnTo>
                    <a:lnTo>
                      <a:pt x="32" y="128"/>
                    </a:lnTo>
                    <a:lnTo>
                      <a:pt x="32" y="128"/>
                    </a:lnTo>
                    <a:lnTo>
                      <a:pt x="42" y="110"/>
                    </a:lnTo>
                    <a:lnTo>
                      <a:pt x="54" y="94"/>
                    </a:lnTo>
                    <a:lnTo>
                      <a:pt x="68" y="78"/>
                    </a:lnTo>
                    <a:lnTo>
                      <a:pt x="82" y="64"/>
                    </a:lnTo>
                    <a:lnTo>
                      <a:pt x="98" y="52"/>
                    </a:lnTo>
                    <a:lnTo>
                      <a:pt x="114" y="40"/>
                    </a:lnTo>
                    <a:lnTo>
                      <a:pt x="132" y="30"/>
                    </a:lnTo>
                    <a:lnTo>
                      <a:pt x="148" y="22"/>
                    </a:lnTo>
                    <a:lnTo>
                      <a:pt x="148" y="22"/>
                    </a:lnTo>
                    <a:lnTo>
                      <a:pt x="174" y="14"/>
                    </a:lnTo>
                    <a:lnTo>
                      <a:pt x="200" y="6"/>
                    </a:lnTo>
                    <a:lnTo>
                      <a:pt x="230" y="2"/>
                    </a:lnTo>
                    <a:lnTo>
                      <a:pt x="258" y="0"/>
                    </a:lnTo>
                    <a:lnTo>
                      <a:pt x="258" y="0"/>
                    </a:lnTo>
                    <a:lnTo>
                      <a:pt x="282" y="2"/>
                    </a:lnTo>
                    <a:lnTo>
                      <a:pt x="306" y="4"/>
                    </a:lnTo>
                    <a:lnTo>
                      <a:pt x="328" y="10"/>
                    </a:lnTo>
                    <a:lnTo>
                      <a:pt x="352" y="18"/>
                    </a:lnTo>
                    <a:lnTo>
                      <a:pt x="372" y="26"/>
                    </a:lnTo>
                    <a:lnTo>
                      <a:pt x="394" y="38"/>
                    </a:lnTo>
                    <a:lnTo>
                      <a:pt x="412" y="50"/>
                    </a:lnTo>
                    <a:lnTo>
                      <a:pt x="430" y="66"/>
                    </a:lnTo>
                    <a:lnTo>
                      <a:pt x="430" y="66"/>
                    </a:lnTo>
                    <a:lnTo>
                      <a:pt x="448" y="82"/>
                    </a:lnTo>
                    <a:lnTo>
                      <a:pt x="464" y="100"/>
                    </a:lnTo>
                    <a:lnTo>
                      <a:pt x="476" y="118"/>
                    </a:lnTo>
                    <a:lnTo>
                      <a:pt x="488" y="138"/>
                    </a:lnTo>
                    <a:lnTo>
                      <a:pt x="498" y="158"/>
                    </a:lnTo>
                    <a:lnTo>
                      <a:pt x="506" y="178"/>
                    </a:lnTo>
                    <a:lnTo>
                      <a:pt x="510" y="200"/>
                    </a:lnTo>
                    <a:lnTo>
                      <a:pt x="514" y="222"/>
                    </a:lnTo>
                    <a:lnTo>
                      <a:pt x="514" y="222"/>
                    </a:lnTo>
                    <a:lnTo>
                      <a:pt x="514" y="232"/>
                    </a:lnTo>
                    <a:lnTo>
                      <a:pt x="514" y="240"/>
                    </a:lnTo>
                    <a:lnTo>
                      <a:pt x="510" y="256"/>
                    </a:lnTo>
                    <a:lnTo>
                      <a:pt x="510" y="256"/>
                    </a:lnTo>
                    <a:lnTo>
                      <a:pt x="508" y="262"/>
                    </a:lnTo>
                    <a:lnTo>
                      <a:pt x="504" y="264"/>
                    </a:lnTo>
                    <a:lnTo>
                      <a:pt x="504" y="264"/>
                    </a:lnTo>
                    <a:lnTo>
                      <a:pt x="502" y="266"/>
                    </a:lnTo>
                    <a:lnTo>
                      <a:pt x="496" y="268"/>
                    </a:lnTo>
                    <a:lnTo>
                      <a:pt x="486" y="272"/>
                    </a:lnTo>
                    <a:lnTo>
                      <a:pt x="486" y="272"/>
                    </a:lnTo>
                    <a:lnTo>
                      <a:pt x="476" y="268"/>
                    </a:lnTo>
                    <a:lnTo>
                      <a:pt x="470" y="266"/>
                    </a:lnTo>
                    <a:lnTo>
                      <a:pt x="468" y="264"/>
                    </a:lnTo>
                    <a:lnTo>
                      <a:pt x="468" y="264"/>
                    </a:lnTo>
                    <a:lnTo>
                      <a:pt x="466" y="260"/>
                    </a:lnTo>
                    <a:lnTo>
                      <a:pt x="464" y="258"/>
                    </a:lnTo>
                    <a:lnTo>
                      <a:pt x="460" y="254"/>
                    </a:lnTo>
                    <a:lnTo>
                      <a:pt x="458" y="250"/>
                    </a:lnTo>
                    <a:lnTo>
                      <a:pt x="458" y="250"/>
                    </a:lnTo>
                    <a:lnTo>
                      <a:pt x="442" y="224"/>
                    </a:lnTo>
                    <a:lnTo>
                      <a:pt x="426" y="194"/>
                    </a:lnTo>
                    <a:lnTo>
                      <a:pt x="426" y="194"/>
                    </a:lnTo>
                    <a:lnTo>
                      <a:pt x="426" y="190"/>
                    </a:lnTo>
                    <a:lnTo>
                      <a:pt x="426" y="186"/>
                    </a:lnTo>
                    <a:lnTo>
                      <a:pt x="426" y="186"/>
                    </a:lnTo>
                    <a:lnTo>
                      <a:pt x="418" y="172"/>
                    </a:lnTo>
                    <a:lnTo>
                      <a:pt x="410" y="160"/>
                    </a:lnTo>
                    <a:lnTo>
                      <a:pt x="392" y="136"/>
                    </a:lnTo>
                    <a:lnTo>
                      <a:pt x="392" y="136"/>
                    </a:lnTo>
                    <a:lnTo>
                      <a:pt x="376" y="116"/>
                    </a:lnTo>
                    <a:lnTo>
                      <a:pt x="366" y="106"/>
                    </a:lnTo>
                    <a:lnTo>
                      <a:pt x="356" y="98"/>
                    </a:lnTo>
                    <a:lnTo>
                      <a:pt x="356" y="98"/>
                    </a:lnTo>
                    <a:lnTo>
                      <a:pt x="332" y="86"/>
                    </a:lnTo>
                    <a:lnTo>
                      <a:pt x="310" y="78"/>
                    </a:lnTo>
                    <a:lnTo>
                      <a:pt x="284" y="74"/>
                    </a:lnTo>
                    <a:lnTo>
                      <a:pt x="258" y="72"/>
                    </a:lnTo>
                    <a:lnTo>
                      <a:pt x="258" y="72"/>
                    </a:lnTo>
                    <a:lnTo>
                      <a:pt x="240" y="72"/>
                    </a:lnTo>
                    <a:lnTo>
                      <a:pt x="222" y="74"/>
                    </a:lnTo>
                    <a:lnTo>
                      <a:pt x="206" y="76"/>
                    </a:lnTo>
                    <a:lnTo>
                      <a:pt x="188" y="82"/>
                    </a:lnTo>
                    <a:lnTo>
                      <a:pt x="188" y="82"/>
                    </a:lnTo>
                    <a:lnTo>
                      <a:pt x="174" y="88"/>
                    </a:lnTo>
                    <a:lnTo>
                      <a:pt x="174" y="88"/>
                    </a:lnTo>
                    <a:lnTo>
                      <a:pt x="148" y="108"/>
                    </a:lnTo>
                    <a:lnTo>
                      <a:pt x="126" y="128"/>
                    </a:lnTo>
                    <a:lnTo>
                      <a:pt x="126" y="128"/>
                    </a:lnTo>
                    <a:lnTo>
                      <a:pt x="112" y="142"/>
                    </a:lnTo>
                    <a:lnTo>
                      <a:pt x="102" y="158"/>
                    </a:lnTo>
                    <a:lnTo>
                      <a:pt x="94" y="172"/>
                    </a:lnTo>
                    <a:lnTo>
                      <a:pt x="90" y="188"/>
                    </a:lnTo>
                    <a:lnTo>
                      <a:pt x="90" y="188"/>
                    </a:lnTo>
                    <a:lnTo>
                      <a:pt x="86" y="196"/>
                    </a:lnTo>
                    <a:lnTo>
                      <a:pt x="86" y="196"/>
                    </a:lnTo>
                    <a:lnTo>
                      <a:pt x="80" y="212"/>
                    </a:lnTo>
                    <a:lnTo>
                      <a:pt x="74" y="226"/>
                    </a:lnTo>
                    <a:lnTo>
                      <a:pt x="56" y="250"/>
                    </a:lnTo>
                    <a:lnTo>
                      <a:pt x="56" y="250"/>
                    </a:lnTo>
                    <a:lnTo>
                      <a:pt x="54" y="254"/>
                    </a:lnTo>
                    <a:lnTo>
                      <a:pt x="52" y="256"/>
                    </a:lnTo>
                    <a:lnTo>
                      <a:pt x="48" y="260"/>
                    </a:lnTo>
                    <a:lnTo>
                      <a:pt x="48" y="264"/>
                    </a:lnTo>
                    <a:lnTo>
                      <a:pt x="48" y="264"/>
                    </a:lnTo>
                    <a:lnTo>
                      <a:pt x="48" y="264"/>
                    </a:lnTo>
                    <a:lnTo>
                      <a:pt x="48" y="260"/>
                    </a:lnTo>
                    <a:lnTo>
                      <a:pt x="52" y="258"/>
                    </a:lnTo>
                    <a:lnTo>
                      <a:pt x="54" y="254"/>
                    </a:lnTo>
                    <a:lnTo>
                      <a:pt x="56" y="250"/>
                    </a:lnTo>
                    <a:lnTo>
                      <a:pt x="56" y="250"/>
                    </a:lnTo>
                    <a:lnTo>
                      <a:pt x="74" y="226"/>
                    </a:lnTo>
                    <a:lnTo>
                      <a:pt x="82" y="212"/>
                    </a:lnTo>
                    <a:lnTo>
                      <a:pt x="86" y="198"/>
                    </a:lnTo>
                    <a:lnTo>
                      <a:pt x="86" y="198"/>
                    </a:lnTo>
                    <a:lnTo>
                      <a:pt x="90" y="190"/>
                    </a:lnTo>
                    <a:lnTo>
                      <a:pt x="90" y="190"/>
                    </a:lnTo>
                    <a:lnTo>
                      <a:pt x="96" y="174"/>
                    </a:lnTo>
                    <a:lnTo>
                      <a:pt x="102" y="158"/>
                    </a:lnTo>
                    <a:lnTo>
                      <a:pt x="112" y="144"/>
                    </a:lnTo>
                    <a:lnTo>
                      <a:pt x="126" y="128"/>
                    </a:lnTo>
                    <a:lnTo>
                      <a:pt x="126" y="128"/>
                    </a:lnTo>
                    <a:lnTo>
                      <a:pt x="148" y="108"/>
                    </a:lnTo>
                    <a:lnTo>
                      <a:pt x="174" y="90"/>
                    </a:lnTo>
                    <a:lnTo>
                      <a:pt x="174" y="90"/>
                    </a:lnTo>
                    <a:lnTo>
                      <a:pt x="188" y="82"/>
                    </a:lnTo>
                    <a:lnTo>
                      <a:pt x="188" y="82"/>
                    </a:lnTo>
                    <a:lnTo>
                      <a:pt x="206" y="78"/>
                    </a:lnTo>
                    <a:lnTo>
                      <a:pt x="222" y="74"/>
                    </a:lnTo>
                    <a:lnTo>
                      <a:pt x="240" y="72"/>
                    </a:lnTo>
                    <a:lnTo>
                      <a:pt x="258" y="72"/>
                    </a:lnTo>
                    <a:lnTo>
                      <a:pt x="258" y="72"/>
                    </a:lnTo>
                    <a:lnTo>
                      <a:pt x="284" y="74"/>
                    </a:lnTo>
                    <a:lnTo>
                      <a:pt x="310" y="78"/>
                    </a:lnTo>
                    <a:lnTo>
                      <a:pt x="332" y="88"/>
                    </a:lnTo>
                    <a:lnTo>
                      <a:pt x="356" y="98"/>
                    </a:lnTo>
                    <a:lnTo>
                      <a:pt x="356" y="98"/>
                    </a:lnTo>
                    <a:lnTo>
                      <a:pt x="366" y="106"/>
                    </a:lnTo>
                    <a:lnTo>
                      <a:pt x="376" y="116"/>
                    </a:lnTo>
                    <a:lnTo>
                      <a:pt x="392" y="138"/>
                    </a:lnTo>
                    <a:lnTo>
                      <a:pt x="392" y="138"/>
                    </a:lnTo>
                    <a:lnTo>
                      <a:pt x="410" y="162"/>
                    </a:lnTo>
                    <a:lnTo>
                      <a:pt x="418" y="174"/>
                    </a:lnTo>
                    <a:lnTo>
                      <a:pt x="426" y="186"/>
                    </a:lnTo>
                    <a:lnTo>
                      <a:pt x="426" y="186"/>
                    </a:lnTo>
                    <a:lnTo>
                      <a:pt x="426" y="190"/>
                    </a:lnTo>
                    <a:lnTo>
                      <a:pt x="426" y="194"/>
                    </a:lnTo>
                    <a:lnTo>
                      <a:pt x="426" y="194"/>
                    </a:lnTo>
                    <a:lnTo>
                      <a:pt x="442" y="226"/>
                    </a:lnTo>
                    <a:lnTo>
                      <a:pt x="458" y="252"/>
                    </a:lnTo>
                    <a:lnTo>
                      <a:pt x="458" y="252"/>
                    </a:lnTo>
                    <a:lnTo>
                      <a:pt x="460" y="254"/>
                    </a:lnTo>
                    <a:lnTo>
                      <a:pt x="464" y="258"/>
                    </a:lnTo>
                    <a:lnTo>
                      <a:pt x="466" y="262"/>
                    </a:lnTo>
                    <a:lnTo>
                      <a:pt x="468" y="264"/>
                    </a:lnTo>
                    <a:lnTo>
                      <a:pt x="468" y="264"/>
                    </a:lnTo>
                    <a:lnTo>
                      <a:pt x="470" y="266"/>
                    </a:lnTo>
                    <a:lnTo>
                      <a:pt x="476" y="270"/>
                    </a:lnTo>
                    <a:lnTo>
                      <a:pt x="486" y="272"/>
                    </a:lnTo>
                    <a:lnTo>
                      <a:pt x="486" y="272"/>
                    </a:lnTo>
                    <a:lnTo>
                      <a:pt x="496" y="270"/>
                    </a:lnTo>
                    <a:lnTo>
                      <a:pt x="502" y="266"/>
                    </a:lnTo>
                    <a:lnTo>
                      <a:pt x="504" y="264"/>
                    </a:lnTo>
                    <a:lnTo>
                      <a:pt x="504" y="264"/>
                    </a:lnTo>
                    <a:lnTo>
                      <a:pt x="508" y="264"/>
                    </a:lnTo>
                    <a:lnTo>
                      <a:pt x="510" y="256"/>
                    </a:lnTo>
                    <a:lnTo>
                      <a:pt x="510" y="256"/>
                    </a:lnTo>
                    <a:lnTo>
                      <a:pt x="514" y="242"/>
                    </a:lnTo>
                    <a:lnTo>
                      <a:pt x="516" y="232"/>
                    </a:lnTo>
                    <a:lnTo>
                      <a:pt x="516" y="224"/>
                    </a:lnTo>
                    <a:lnTo>
                      <a:pt x="516" y="224"/>
                    </a:lnTo>
                    <a:lnTo>
                      <a:pt x="512" y="200"/>
                    </a:lnTo>
                    <a:lnTo>
                      <a:pt x="506" y="180"/>
                    </a:lnTo>
                    <a:lnTo>
                      <a:pt x="498" y="158"/>
                    </a:lnTo>
                    <a:lnTo>
                      <a:pt x="488" y="138"/>
                    </a:lnTo>
                    <a:lnTo>
                      <a:pt x="478" y="118"/>
                    </a:lnTo>
                    <a:lnTo>
                      <a:pt x="464" y="100"/>
                    </a:lnTo>
                    <a:lnTo>
                      <a:pt x="448" y="82"/>
                    </a:lnTo>
                    <a:lnTo>
                      <a:pt x="430" y="64"/>
                    </a:lnTo>
                    <a:lnTo>
                      <a:pt x="430" y="64"/>
                    </a:lnTo>
                    <a:lnTo>
                      <a:pt x="412" y="50"/>
                    </a:lnTo>
                    <a:lnTo>
                      <a:pt x="394" y="38"/>
                    </a:lnTo>
                    <a:lnTo>
                      <a:pt x="374" y="26"/>
                    </a:lnTo>
                    <a:lnTo>
                      <a:pt x="352" y="16"/>
                    </a:lnTo>
                    <a:lnTo>
                      <a:pt x="330" y="10"/>
                    </a:lnTo>
                    <a:lnTo>
                      <a:pt x="306" y="4"/>
                    </a:lnTo>
                    <a:lnTo>
                      <a:pt x="282" y="0"/>
                    </a:lnTo>
                    <a:lnTo>
                      <a:pt x="258" y="0"/>
                    </a:lnTo>
                  </a:path>
                </a:pathLst>
              </a:custGeom>
              <a:noFill/>
              <a:ln>
                <a:noFill/>
              </a:ln>
            </p:spPr>
            <p:txBody>
              <a:bodyPr vert="horz" wrap="square" lIns="91440" tIns="45720" rIns="91440" bIns="45720" numCol="1" anchor="t" anchorCtr="0" compatLnSpc="1"/>
              <a:lstStyle/>
              <a:p>
                <a:endParaRPr lang="zh-CN" altLang="en-US"/>
              </a:p>
            </p:txBody>
          </p:sp>
          <p:sp>
            <p:nvSpPr>
              <p:cNvPr id="912" name="Freeform 291"/>
              <p:cNvSpPr>
                <a:spLocks noEditPoints="1"/>
              </p:cNvSpPr>
              <p:nvPr/>
            </p:nvSpPr>
            <p:spPr bwMode="auto">
              <a:xfrm>
                <a:off x="2633" y="3281"/>
                <a:ext cx="514" cy="272"/>
              </a:xfrm>
              <a:custGeom>
                <a:avLst/>
                <a:gdLst>
                  <a:gd name="T0" fmla="*/ 14 w 514"/>
                  <a:gd name="T1" fmla="*/ 266 h 272"/>
                  <a:gd name="T2" fmla="*/ 2 w 514"/>
                  <a:gd name="T3" fmla="*/ 248 h 272"/>
                  <a:gd name="T4" fmla="*/ 6 w 514"/>
                  <a:gd name="T5" fmla="*/ 200 h 272"/>
                  <a:gd name="T6" fmla="*/ 32 w 514"/>
                  <a:gd name="T7" fmla="*/ 128 h 272"/>
                  <a:gd name="T8" fmla="*/ 82 w 514"/>
                  <a:gd name="T9" fmla="*/ 64 h 272"/>
                  <a:gd name="T10" fmla="*/ 150 w 514"/>
                  <a:gd name="T11" fmla="*/ 24 h 272"/>
                  <a:gd name="T12" fmla="*/ 230 w 514"/>
                  <a:gd name="T13" fmla="*/ 2 h 272"/>
                  <a:gd name="T14" fmla="*/ 306 w 514"/>
                  <a:gd name="T15" fmla="*/ 6 h 272"/>
                  <a:gd name="T16" fmla="*/ 394 w 514"/>
                  <a:gd name="T17" fmla="*/ 38 h 272"/>
                  <a:gd name="T18" fmla="*/ 448 w 514"/>
                  <a:gd name="T19" fmla="*/ 82 h 272"/>
                  <a:gd name="T20" fmla="*/ 496 w 514"/>
                  <a:gd name="T21" fmla="*/ 158 h 272"/>
                  <a:gd name="T22" fmla="*/ 514 w 514"/>
                  <a:gd name="T23" fmla="*/ 222 h 272"/>
                  <a:gd name="T24" fmla="*/ 510 w 514"/>
                  <a:gd name="T25" fmla="*/ 256 h 272"/>
                  <a:gd name="T26" fmla="*/ 502 w 514"/>
                  <a:gd name="T27" fmla="*/ 266 h 272"/>
                  <a:gd name="T28" fmla="*/ 476 w 514"/>
                  <a:gd name="T29" fmla="*/ 268 h 272"/>
                  <a:gd name="T30" fmla="*/ 466 w 514"/>
                  <a:gd name="T31" fmla="*/ 260 h 272"/>
                  <a:gd name="T32" fmla="*/ 458 w 514"/>
                  <a:gd name="T33" fmla="*/ 250 h 272"/>
                  <a:gd name="T34" fmla="*/ 426 w 514"/>
                  <a:gd name="T35" fmla="*/ 188 h 272"/>
                  <a:gd name="T36" fmla="*/ 410 w 514"/>
                  <a:gd name="T37" fmla="*/ 160 h 272"/>
                  <a:gd name="T38" fmla="*/ 366 w 514"/>
                  <a:gd name="T39" fmla="*/ 106 h 272"/>
                  <a:gd name="T40" fmla="*/ 310 w 514"/>
                  <a:gd name="T41" fmla="*/ 78 h 272"/>
                  <a:gd name="T42" fmla="*/ 240 w 514"/>
                  <a:gd name="T43" fmla="*/ 72 h 272"/>
                  <a:gd name="T44" fmla="*/ 188 w 514"/>
                  <a:gd name="T45" fmla="*/ 82 h 272"/>
                  <a:gd name="T46" fmla="*/ 126 w 514"/>
                  <a:gd name="T47" fmla="*/ 128 h 272"/>
                  <a:gd name="T48" fmla="*/ 94 w 514"/>
                  <a:gd name="T49" fmla="*/ 172 h 272"/>
                  <a:gd name="T50" fmla="*/ 86 w 514"/>
                  <a:gd name="T51" fmla="*/ 196 h 272"/>
                  <a:gd name="T52" fmla="*/ 56 w 514"/>
                  <a:gd name="T53" fmla="*/ 250 h 272"/>
                  <a:gd name="T54" fmla="*/ 48 w 514"/>
                  <a:gd name="T55" fmla="*/ 262 h 272"/>
                  <a:gd name="T56" fmla="*/ 48 w 514"/>
                  <a:gd name="T57" fmla="*/ 262 h 272"/>
                  <a:gd name="T58" fmla="*/ 46 w 514"/>
                  <a:gd name="T59" fmla="*/ 266 h 272"/>
                  <a:gd name="T60" fmla="*/ 258 w 514"/>
                  <a:gd name="T61" fmla="*/ 0 h 272"/>
                  <a:gd name="T62" fmla="*/ 148 w 514"/>
                  <a:gd name="T63" fmla="*/ 22 h 272"/>
                  <a:gd name="T64" fmla="*/ 98 w 514"/>
                  <a:gd name="T65" fmla="*/ 52 h 272"/>
                  <a:gd name="T66" fmla="*/ 42 w 514"/>
                  <a:gd name="T67" fmla="*/ 110 h 272"/>
                  <a:gd name="T68" fmla="*/ 12 w 514"/>
                  <a:gd name="T69" fmla="*/ 176 h 272"/>
                  <a:gd name="T70" fmla="*/ 0 w 514"/>
                  <a:gd name="T71" fmla="*/ 238 h 272"/>
                  <a:gd name="T72" fmla="*/ 12 w 514"/>
                  <a:gd name="T73" fmla="*/ 264 h 272"/>
                  <a:gd name="T74" fmla="*/ 32 w 514"/>
                  <a:gd name="T75" fmla="*/ 272 h 272"/>
                  <a:gd name="T76" fmla="*/ 48 w 514"/>
                  <a:gd name="T77" fmla="*/ 264 h 272"/>
                  <a:gd name="T78" fmla="*/ 48 w 514"/>
                  <a:gd name="T79" fmla="*/ 260 h 272"/>
                  <a:gd name="T80" fmla="*/ 56 w 514"/>
                  <a:gd name="T81" fmla="*/ 250 h 272"/>
                  <a:gd name="T82" fmla="*/ 86 w 514"/>
                  <a:gd name="T83" fmla="*/ 196 h 272"/>
                  <a:gd name="T84" fmla="*/ 102 w 514"/>
                  <a:gd name="T85" fmla="*/ 158 h 272"/>
                  <a:gd name="T86" fmla="*/ 148 w 514"/>
                  <a:gd name="T87" fmla="*/ 108 h 272"/>
                  <a:gd name="T88" fmla="*/ 188 w 514"/>
                  <a:gd name="T89" fmla="*/ 82 h 272"/>
                  <a:gd name="T90" fmla="*/ 258 w 514"/>
                  <a:gd name="T91" fmla="*/ 72 h 272"/>
                  <a:gd name="T92" fmla="*/ 332 w 514"/>
                  <a:gd name="T93" fmla="*/ 86 h 272"/>
                  <a:gd name="T94" fmla="*/ 376 w 514"/>
                  <a:gd name="T95" fmla="*/ 116 h 272"/>
                  <a:gd name="T96" fmla="*/ 418 w 514"/>
                  <a:gd name="T97" fmla="*/ 172 h 272"/>
                  <a:gd name="T98" fmla="*/ 426 w 514"/>
                  <a:gd name="T99" fmla="*/ 194 h 272"/>
                  <a:gd name="T100" fmla="*/ 458 w 514"/>
                  <a:gd name="T101" fmla="*/ 250 h 272"/>
                  <a:gd name="T102" fmla="*/ 468 w 514"/>
                  <a:gd name="T103" fmla="*/ 264 h 272"/>
                  <a:gd name="T104" fmla="*/ 486 w 514"/>
                  <a:gd name="T105" fmla="*/ 272 h 272"/>
                  <a:gd name="T106" fmla="*/ 504 w 514"/>
                  <a:gd name="T107" fmla="*/ 264 h 272"/>
                  <a:gd name="T108" fmla="*/ 510 w 514"/>
                  <a:gd name="T109" fmla="*/ 256 h 272"/>
                  <a:gd name="T110" fmla="*/ 514 w 514"/>
                  <a:gd name="T111" fmla="*/ 222 h 272"/>
                  <a:gd name="T112" fmla="*/ 488 w 514"/>
                  <a:gd name="T113" fmla="*/ 138 h 272"/>
                  <a:gd name="T114" fmla="*/ 430 w 514"/>
                  <a:gd name="T115" fmla="*/ 66 h 272"/>
                  <a:gd name="T116" fmla="*/ 372 w 514"/>
                  <a:gd name="T117" fmla="*/ 26 h 272"/>
                  <a:gd name="T118" fmla="*/ 282 w 514"/>
                  <a:gd name="T119" fmla="*/ 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4" h="272">
                    <a:moveTo>
                      <a:pt x="32" y="270"/>
                    </a:moveTo>
                    <a:lnTo>
                      <a:pt x="32" y="270"/>
                    </a:lnTo>
                    <a:lnTo>
                      <a:pt x="20" y="268"/>
                    </a:lnTo>
                    <a:lnTo>
                      <a:pt x="14" y="266"/>
                    </a:lnTo>
                    <a:lnTo>
                      <a:pt x="12" y="264"/>
                    </a:lnTo>
                    <a:lnTo>
                      <a:pt x="12" y="264"/>
                    </a:lnTo>
                    <a:lnTo>
                      <a:pt x="6" y="256"/>
                    </a:lnTo>
                    <a:lnTo>
                      <a:pt x="2" y="248"/>
                    </a:lnTo>
                    <a:lnTo>
                      <a:pt x="0" y="238"/>
                    </a:lnTo>
                    <a:lnTo>
                      <a:pt x="0" y="226"/>
                    </a:lnTo>
                    <a:lnTo>
                      <a:pt x="0" y="226"/>
                    </a:lnTo>
                    <a:lnTo>
                      <a:pt x="6" y="200"/>
                    </a:lnTo>
                    <a:lnTo>
                      <a:pt x="12" y="176"/>
                    </a:lnTo>
                    <a:lnTo>
                      <a:pt x="22" y="152"/>
                    </a:lnTo>
                    <a:lnTo>
                      <a:pt x="32" y="128"/>
                    </a:lnTo>
                    <a:lnTo>
                      <a:pt x="32" y="128"/>
                    </a:lnTo>
                    <a:lnTo>
                      <a:pt x="44" y="110"/>
                    </a:lnTo>
                    <a:lnTo>
                      <a:pt x="56" y="94"/>
                    </a:lnTo>
                    <a:lnTo>
                      <a:pt x="68" y="78"/>
                    </a:lnTo>
                    <a:lnTo>
                      <a:pt x="82" y="64"/>
                    </a:lnTo>
                    <a:lnTo>
                      <a:pt x="98" y="52"/>
                    </a:lnTo>
                    <a:lnTo>
                      <a:pt x="114" y="40"/>
                    </a:lnTo>
                    <a:lnTo>
                      <a:pt x="132" y="32"/>
                    </a:lnTo>
                    <a:lnTo>
                      <a:pt x="150" y="24"/>
                    </a:lnTo>
                    <a:lnTo>
                      <a:pt x="150" y="24"/>
                    </a:lnTo>
                    <a:lnTo>
                      <a:pt x="174" y="14"/>
                    </a:lnTo>
                    <a:lnTo>
                      <a:pt x="202" y="8"/>
                    </a:lnTo>
                    <a:lnTo>
                      <a:pt x="230" y="2"/>
                    </a:lnTo>
                    <a:lnTo>
                      <a:pt x="258" y="0"/>
                    </a:lnTo>
                    <a:lnTo>
                      <a:pt x="258" y="0"/>
                    </a:lnTo>
                    <a:lnTo>
                      <a:pt x="282" y="2"/>
                    </a:lnTo>
                    <a:lnTo>
                      <a:pt x="306" y="6"/>
                    </a:lnTo>
                    <a:lnTo>
                      <a:pt x="328" y="10"/>
                    </a:lnTo>
                    <a:lnTo>
                      <a:pt x="352" y="18"/>
                    </a:lnTo>
                    <a:lnTo>
                      <a:pt x="372" y="28"/>
                    </a:lnTo>
                    <a:lnTo>
                      <a:pt x="394" y="38"/>
                    </a:lnTo>
                    <a:lnTo>
                      <a:pt x="412" y="52"/>
                    </a:lnTo>
                    <a:lnTo>
                      <a:pt x="430" y="66"/>
                    </a:lnTo>
                    <a:lnTo>
                      <a:pt x="430" y="66"/>
                    </a:lnTo>
                    <a:lnTo>
                      <a:pt x="448" y="82"/>
                    </a:lnTo>
                    <a:lnTo>
                      <a:pt x="462" y="100"/>
                    </a:lnTo>
                    <a:lnTo>
                      <a:pt x="476" y="118"/>
                    </a:lnTo>
                    <a:lnTo>
                      <a:pt x="488" y="138"/>
                    </a:lnTo>
                    <a:lnTo>
                      <a:pt x="496" y="158"/>
                    </a:lnTo>
                    <a:lnTo>
                      <a:pt x="504" y="178"/>
                    </a:lnTo>
                    <a:lnTo>
                      <a:pt x="510" y="200"/>
                    </a:lnTo>
                    <a:lnTo>
                      <a:pt x="514" y="222"/>
                    </a:lnTo>
                    <a:lnTo>
                      <a:pt x="514" y="222"/>
                    </a:lnTo>
                    <a:lnTo>
                      <a:pt x="514" y="232"/>
                    </a:lnTo>
                    <a:lnTo>
                      <a:pt x="514" y="240"/>
                    </a:lnTo>
                    <a:lnTo>
                      <a:pt x="510" y="256"/>
                    </a:lnTo>
                    <a:lnTo>
                      <a:pt x="510" y="256"/>
                    </a:lnTo>
                    <a:lnTo>
                      <a:pt x="506" y="262"/>
                    </a:lnTo>
                    <a:lnTo>
                      <a:pt x="504" y="264"/>
                    </a:lnTo>
                    <a:lnTo>
                      <a:pt x="504" y="264"/>
                    </a:lnTo>
                    <a:lnTo>
                      <a:pt x="502" y="266"/>
                    </a:lnTo>
                    <a:lnTo>
                      <a:pt x="496" y="268"/>
                    </a:lnTo>
                    <a:lnTo>
                      <a:pt x="486" y="270"/>
                    </a:lnTo>
                    <a:lnTo>
                      <a:pt x="486" y="270"/>
                    </a:lnTo>
                    <a:lnTo>
                      <a:pt x="476" y="268"/>
                    </a:lnTo>
                    <a:lnTo>
                      <a:pt x="470" y="266"/>
                    </a:lnTo>
                    <a:lnTo>
                      <a:pt x="468" y="264"/>
                    </a:lnTo>
                    <a:lnTo>
                      <a:pt x="468" y="264"/>
                    </a:lnTo>
                    <a:lnTo>
                      <a:pt x="466" y="260"/>
                    </a:lnTo>
                    <a:lnTo>
                      <a:pt x="464" y="256"/>
                    </a:lnTo>
                    <a:lnTo>
                      <a:pt x="460" y="254"/>
                    </a:lnTo>
                    <a:lnTo>
                      <a:pt x="458" y="250"/>
                    </a:lnTo>
                    <a:lnTo>
                      <a:pt x="458" y="250"/>
                    </a:lnTo>
                    <a:lnTo>
                      <a:pt x="442" y="224"/>
                    </a:lnTo>
                    <a:lnTo>
                      <a:pt x="428" y="192"/>
                    </a:lnTo>
                    <a:lnTo>
                      <a:pt x="428" y="192"/>
                    </a:lnTo>
                    <a:lnTo>
                      <a:pt x="426" y="188"/>
                    </a:lnTo>
                    <a:lnTo>
                      <a:pt x="426" y="184"/>
                    </a:lnTo>
                    <a:lnTo>
                      <a:pt x="426" y="184"/>
                    </a:lnTo>
                    <a:lnTo>
                      <a:pt x="418" y="172"/>
                    </a:lnTo>
                    <a:lnTo>
                      <a:pt x="410" y="160"/>
                    </a:lnTo>
                    <a:lnTo>
                      <a:pt x="392" y="136"/>
                    </a:lnTo>
                    <a:lnTo>
                      <a:pt x="392" y="136"/>
                    </a:lnTo>
                    <a:lnTo>
                      <a:pt x="376" y="114"/>
                    </a:lnTo>
                    <a:lnTo>
                      <a:pt x="366" y="106"/>
                    </a:lnTo>
                    <a:lnTo>
                      <a:pt x="356" y="98"/>
                    </a:lnTo>
                    <a:lnTo>
                      <a:pt x="356" y="98"/>
                    </a:lnTo>
                    <a:lnTo>
                      <a:pt x="332" y="86"/>
                    </a:lnTo>
                    <a:lnTo>
                      <a:pt x="310" y="78"/>
                    </a:lnTo>
                    <a:lnTo>
                      <a:pt x="284" y="72"/>
                    </a:lnTo>
                    <a:lnTo>
                      <a:pt x="258" y="72"/>
                    </a:lnTo>
                    <a:lnTo>
                      <a:pt x="258" y="72"/>
                    </a:lnTo>
                    <a:lnTo>
                      <a:pt x="240" y="72"/>
                    </a:lnTo>
                    <a:lnTo>
                      <a:pt x="222" y="72"/>
                    </a:lnTo>
                    <a:lnTo>
                      <a:pt x="206" y="76"/>
                    </a:lnTo>
                    <a:lnTo>
                      <a:pt x="188" y="82"/>
                    </a:lnTo>
                    <a:lnTo>
                      <a:pt x="188" y="82"/>
                    </a:lnTo>
                    <a:lnTo>
                      <a:pt x="174" y="88"/>
                    </a:lnTo>
                    <a:lnTo>
                      <a:pt x="174" y="88"/>
                    </a:lnTo>
                    <a:lnTo>
                      <a:pt x="148" y="106"/>
                    </a:lnTo>
                    <a:lnTo>
                      <a:pt x="126" y="128"/>
                    </a:lnTo>
                    <a:lnTo>
                      <a:pt x="126" y="128"/>
                    </a:lnTo>
                    <a:lnTo>
                      <a:pt x="112" y="142"/>
                    </a:lnTo>
                    <a:lnTo>
                      <a:pt x="102" y="156"/>
                    </a:lnTo>
                    <a:lnTo>
                      <a:pt x="94" y="172"/>
                    </a:lnTo>
                    <a:lnTo>
                      <a:pt x="90" y="188"/>
                    </a:lnTo>
                    <a:lnTo>
                      <a:pt x="90" y="188"/>
                    </a:lnTo>
                    <a:lnTo>
                      <a:pt x="86" y="196"/>
                    </a:lnTo>
                    <a:lnTo>
                      <a:pt x="86" y="196"/>
                    </a:lnTo>
                    <a:lnTo>
                      <a:pt x="80" y="210"/>
                    </a:lnTo>
                    <a:lnTo>
                      <a:pt x="72" y="224"/>
                    </a:lnTo>
                    <a:lnTo>
                      <a:pt x="56" y="250"/>
                    </a:lnTo>
                    <a:lnTo>
                      <a:pt x="56" y="250"/>
                    </a:lnTo>
                    <a:lnTo>
                      <a:pt x="54" y="252"/>
                    </a:lnTo>
                    <a:lnTo>
                      <a:pt x="52" y="256"/>
                    </a:lnTo>
                    <a:lnTo>
                      <a:pt x="48" y="260"/>
                    </a:lnTo>
                    <a:lnTo>
                      <a:pt x="48" y="262"/>
                    </a:lnTo>
                    <a:lnTo>
                      <a:pt x="48" y="262"/>
                    </a:lnTo>
                    <a:lnTo>
                      <a:pt x="48" y="262"/>
                    </a:lnTo>
                    <a:lnTo>
                      <a:pt x="48" y="262"/>
                    </a:lnTo>
                    <a:lnTo>
                      <a:pt x="48" y="262"/>
                    </a:lnTo>
                    <a:lnTo>
                      <a:pt x="48" y="262"/>
                    </a:lnTo>
                    <a:lnTo>
                      <a:pt x="48" y="264"/>
                    </a:lnTo>
                    <a:lnTo>
                      <a:pt x="48" y="264"/>
                    </a:lnTo>
                    <a:lnTo>
                      <a:pt x="46" y="266"/>
                    </a:lnTo>
                    <a:lnTo>
                      <a:pt x="40" y="268"/>
                    </a:lnTo>
                    <a:lnTo>
                      <a:pt x="32" y="270"/>
                    </a:lnTo>
                    <a:close/>
                    <a:moveTo>
                      <a:pt x="258" y="0"/>
                    </a:moveTo>
                    <a:lnTo>
                      <a:pt x="258" y="0"/>
                    </a:lnTo>
                    <a:lnTo>
                      <a:pt x="230" y="2"/>
                    </a:lnTo>
                    <a:lnTo>
                      <a:pt x="200" y="6"/>
                    </a:lnTo>
                    <a:lnTo>
                      <a:pt x="174" y="14"/>
                    </a:lnTo>
                    <a:lnTo>
                      <a:pt x="148" y="22"/>
                    </a:lnTo>
                    <a:lnTo>
                      <a:pt x="148" y="22"/>
                    </a:lnTo>
                    <a:lnTo>
                      <a:pt x="132" y="30"/>
                    </a:lnTo>
                    <a:lnTo>
                      <a:pt x="114" y="40"/>
                    </a:lnTo>
                    <a:lnTo>
                      <a:pt x="98" y="52"/>
                    </a:lnTo>
                    <a:lnTo>
                      <a:pt x="82" y="64"/>
                    </a:lnTo>
                    <a:lnTo>
                      <a:pt x="68" y="78"/>
                    </a:lnTo>
                    <a:lnTo>
                      <a:pt x="54" y="94"/>
                    </a:lnTo>
                    <a:lnTo>
                      <a:pt x="42" y="110"/>
                    </a:lnTo>
                    <a:lnTo>
                      <a:pt x="32" y="128"/>
                    </a:lnTo>
                    <a:lnTo>
                      <a:pt x="32" y="128"/>
                    </a:lnTo>
                    <a:lnTo>
                      <a:pt x="20" y="152"/>
                    </a:lnTo>
                    <a:lnTo>
                      <a:pt x="12" y="176"/>
                    </a:lnTo>
                    <a:lnTo>
                      <a:pt x="4" y="200"/>
                    </a:lnTo>
                    <a:lnTo>
                      <a:pt x="0" y="226"/>
                    </a:lnTo>
                    <a:lnTo>
                      <a:pt x="0" y="226"/>
                    </a:lnTo>
                    <a:lnTo>
                      <a:pt x="0" y="238"/>
                    </a:lnTo>
                    <a:lnTo>
                      <a:pt x="2" y="248"/>
                    </a:lnTo>
                    <a:lnTo>
                      <a:pt x="6" y="258"/>
                    </a:lnTo>
                    <a:lnTo>
                      <a:pt x="12" y="264"/>
                    </a:lnTo>
                    <a:lnTo>
                      <a:pt x="12" y="264"/>
                    </a:lnTo>
                    <a:lnTo>
                      <a:pt x="14" y="266"/>
                    </a:lnTo>
                    <a:lnTo>
                      <a:pt x="20" y="268"/>
                    </a:lnTo>
                    <a:lnTo>
                      <a:pt x="32" y="272"/>
                    </a:lnTo>
                    <a:lnTo>
                      <a:pt x="32" y="272"/>
                    </a:lnTo>
                    <a:lnTo>
                      <a:pt x="40" y="268"/>
                    </a:lnTo>
                    <a:lnTo>
                      <a:pt x="44" y="266"/>
                    </a:lnTo>
                    <a:lnTo>
                      <a:pt x="48" y="264"/>
                    </a:lnTo>
                    <a:lnTo>
                      <a:pt x="48" y="264"/>
                    </a:lnTo>
                    <a:lnTo>
                      <a:pt x="48" y="264"/>
                    </a:lnTo>
                    <a:lnTo>
                      <a:pt x="48" y="264"/>
                    </a:lnTo>
                    <a:lnTo>
                      <a:pt x="48" y="264"/>
                    </a:lnTo>
                    <a:lnTo>
                      <a:pt x="48" y="260"/>
                    </a:lnTo>
                    <a:lnTo>
                      <a:pt x="52" y="256"/>
                    </a:lnTo>
                    <a:lnTo>
                      <a:pt x="54" y="254"/>
                    </a:lnTo>
                    <a:lnTo>
                      <a:pt x="56" y="250"/>
                    </a:lnTo>
                    <a:lnTo>
                      <a:pt x="56" y="250"/>
                    </a:lnTo>
                    <a:lnTo>
                      <a:pt x="74" y="226"/>
                    </a:lnTo>
                    <a:lnTo>
                      <a:pt x="80" y="212"/>
                    </a:lnTo>
                    <a:lnTo>
                      <a:pt x="86" y="196"/>
                    </a:lnTo>
                    <a:lnTo>
                      <a:pt x="86" y="196"/>
                    </a:lnTo>
                    <a:lnTo>
                      <a:pt x="90" y="188"/>
                    </a:lnTo>
                    <a:lnTo>
                      <a:pt x="90" y="188"/>
                    </a:lnTo>
                    <a:lnTo>
                      <a:pt x="94" y="172"/>
                    </a:lnTo>
                    <a:lnTo>
                      <a:pt x="102" y="158"/>
                    </a:lnTo>
                    <a:lnTo>
                      <a:pt x="112" y="142"/>
                    </a:lnTo>
                    <a:lnTo>
                      <a:pt x="126" y="128"/>
                    </a:lnTo>
                    <a:lnTo>
                      <a:pt x="126" y="128"/>
                    </a:lnTo>
                    <a:lnTo>
                      <a:pt x="148" y="108"/>
                    </a:lnTo>
                    <a:lnTo>
                      <a:pt x="174" y="88"/>
                    </a:lnTo>
                    <a:lnTo>
                      <a:pt x="174" y="88"/>
                    </a:lnTo>
                    <a:lnTo>
                      <a:pt x="188" y="82"/>
                    </a:lnTo>
                    <a:lnTo>
                      <a:pt x="188" y="82"/>
                    </a:lnTo>
                    <a:lnTo>
                      <a:pt x="206" y="76"/>
                    </a:lnTo>
                    <a:lnTo>
                      <a:pt x="222" y="74"/>
                    </a:lnTo>
                    <a:lnTo>
                      <a:pt x="240" y="72"/>
                    </a:lnTo>
                    <a:lnTo>
                      <a:pt x="258" y="72"/>
                    </a:lnTo>
                    <a:lnTo>
                      <a:pt x="258" y="72"/>
                    </a:lnTo>
                    <a:lnTo>
                      <a:pt x="284" y="74"/>
                    </a:lnTo>
                    <a:lnTo>
                      <a:pt x="310" y="78"/>
                    </a:lnTo>
                    <a:lnTo>
                      <a:pt x="332" y="86"/>
                    </a:lnTo>
                    <a:lnTo>
                      <a:pt x="356" y="98"/>
                    </a:lnTo>
                    <a:lnTo>
                      <a:pt x="356" y="98"/>
                    </a:lnTo>
                    <a:lnTo>
                      <a:pt x="366" y="106"/>
                    </a:lnTo>
                    <a:lnTo>
                      <a:pt x="376" y="116"/>
                    </a:lnTo>
                    <a:lnTo>
                      <a:pt x="392" y="136"/>
                    </a:lnTo>
                    <a:lnTo>
                      <a:pt x="392" y="136"/>
                    </a:lnTo>
                    <a:lnTo>
                      <a:pt x="410" y="160"/>
                    </a:lnTo>
                    <a:lnTo>
                      <a:pt x="418" y="172"/>
                    </a:lnTo>
                    <a:lnTo>
                      <a:pt x="426" y="186"/>
                    </a:lnTo>
                    <a:lnTo>
                      <a:pt x="426" y="186"/>
                    </a:lnTo>
                    <a:lnTo>
                      <a:pt x="426" y="190"/>
                    </a:lnTo>
                    <a:lnTo>
                      <a:pt x="426" y="194"/>
                    </a:lnTo>
                    <a:lnTo>
                      <a:pt x="426" y="194"/>
                    </a:lnTo>
                    <a:lnTo>
                      <a:pt x="442" y="224"/>
                    </a:lnTo>
                    <a:lnTo>
                      <a:pt x="458" y="250"/>
                    </a:lnTo>
                    <a:lnTo>
                      <a:pt x="458" y="250"/>
                    </a:lnTo>
                    <a:lnTo>
                      <a:pt x="460" y="254"/>
                    </a:lnTo>
                    <a:lnTo>
                      <a:pt x="464" y="258"/>
                    </a:lnTo>
                    <a:lnTo>
                      <a:pt x="466" y="260"/>
                    </a:lnTo>
                    <a:lnTo>
                      <a:pt x="468" y="264"/>
                    </a:lnTo>
                    <a:lnTo>
                      <a:pt x="468" y="264"/>
                    </a:lnTo>
                    <a:lnTo>
                      <a:pt x="470" y="266"/>
                    </a:lnTo>
                    <a:lnTo>
                      <a:pt x="476" y="268"/>
                    </a:lnTo>
                    <a:lnTo>
                      <a:pt x="486" y="272"/>
                    </a:lnTo>
                    <a:lnTo>
                      <a:pt x="486" y="272"/>
                    </a:lnTo>
                    <a:lnTo>
                      <a:pt x="496" y="268"/>
                    </a:lnTo>
                    <a:lnTo>
                      <a:pt x="502" y="266"/>
                    </a:lnTo>
                    <a:lnTo>
                      <a:pt x="504" y="264"/>
                    </a:lnTo>
                    <a:lnTo>
                      <a:pt x="504" y="264"/>
                    </a:lnTo>
                    <a:lnTo>
                      <a:pt x="508" y="262"/>
                    </a:lnTo>
                    <a:lnTo>
                      <a:pt x="510" y="256"/>
                    </a:lnTo>
                    <a:lnTo>
                      <a:pt x="510" y="256"/>
                    </a:lnTo>
                    <a:lnTo>
                      <a:pt x="514" y="240"/>
                    </a:lnTo>
                    <a:lnTo>
                      <a:pt x="514" y="232"/>
                    </a:lnTo>
                    <a:lnTo>
                      <a:pt x="514" y="222"/>
                    </a:lnTo>
                    <a:lnTo>
                      <a:pt x="514" y="222"/>
                    </a:lnTo>
                    <a:lnTo>
                      <a:pt x="510" y="200"/>
                    </a:lnTo>
                    <a:lnTo>
                      <a:pt x="506" y="178"/>
                    </a:lnTo>
                    <a:lnTo>
                      <a:pt x="498" y="158"/>
                    </a:lnTo>
                    <a:lnTo>
                      <a:pt x="488" y="138"/>
                    </a:lnTo>
                    <a:lnTo>
                      <a:pt x="476" y="118"/>
                    </a:lnTo>
                    <a:lnTo>
                      <a:pt x="464" y="100"/>
                    </a:lnTo>
                    <a:lnTo>
                      <a:pt x="448" y="82"/>
                    </a:lnTo>
                    <a:lnTo>
                      <a:pt x="430" y="66"/>
                    </a:lnTo>
                    <a:lnTo>
                      <a:pt x="430" y="66"/>
                    </a:lnTo>
                    <a:lnTo>
                      <a:pt x="412" y="50"/>
                    </a:lnTo>
                    <a:lnTo>
                      <a:pt x="394" y="38"/>
                    </a:lnTo>
                    <a:lnTo>
                      <a:pt x="372" y="26"/>
                    </a:lnTo>
                    <a:lnTo>
                      <a:pt x="352" y="18"/>
                    </a:lnTo>
                    <a:lnTo>
                      <a:pt x="328" y="10"/>
                    </a:lnTo>
                    <a:lnTo>
                      <a:pt x="306" y="4"/>
                    </a:lnTo>
                    <a:lnTo>
                      <a:pt x="282" y="2"/>
                    </a:lnTo>
                    <a:lnTo>
                      <a:pt x="258" y="0"/>
                    </a:lnTo>
                    <a:close/>
                  </a:path>
                </a:pathLst>
              </a:custGeom>
              <a:solidFill>
                <a:srgbClr val="807771"/>
              </a:solidFill>
              <a:ln>
                <a:noFill/>
              </a:ln>
            </p:spPr>
            <p:txBody>
              <a:bodyPr vert="horz" wrap="square" lIns="91440" tIns="45720" rIns="91440" bIns="45720" numCol="1" anchor="t" anchorCtr="0" compatLnSpc="1"/>
              <a:lstStyle/>
              <a:p>
                <a:endParaRPr lang="zh-CN" altLang="en-US"/>
              </a:p>
            </p:txBody>
          </p:sp>
          <p:sp>
            <p:nvSpPr>
              <p:cNvPr id="913" name="Freeform 292"/>
              <p:cNvSpPr/>
              <p:nvPr/>
            </p:nvSpPr>
            <p:spPr bwMode="auto">
              <a:xfrm>
                <a:off x="2633" y="3281"/>
                <a:ext cx="514" cy="270"/>
              </a:xfrm>
              <a:custGeom>
                <a:avLst/>
                <a:gdLst>
                  <a:gd name="T0" fmla="*/ 32 w 514"/>
                  <a:gd name="T1" fmla="*/ 270 h 270"/>
                  <a:gd name="T2" fmla="*/ 14 w 514"/>
                  <a:gd name="T3" fmla="*/ 266 h 270"/>
                  <a:gd name="T4" fmla="*/ 12 w 514"/>
                  <a:gd name="T5" fmla="*/ 264 h 270"/>
                  <a:gd name="T6" fmla="*/ 2 w 514"/>
                  <a:gd name="T7" fmla="*/ 248 h 270"/>
                  <a:gd name="T8" fmla="*/ 0 w 514"/>
                  <a:gd name="T9" fmla="*/ 226 h 270"/>
                  <a:gd name="T10" fmla="*/ 6 w 514"/>
                  <a:gd name="T11" fmla="*/ 200 h 270"/>
                  <a:gd name="T12" fmla="*/ 22 w 514"/>
                  <a:gd name="T13" fmla="*/ 152 h 270"/>
                  <a:gd name="T14" fmla="*/ 32 w 514"/>
                  <a:gd name="T15" fmla="*/ 128 h 270"/>
                  <a:gd name="T16" fmla="*/ 56 w 514"/>
                  <a:gd name="T17" fmla="*/ 94 h 270"/>
                  <a:gd name="T18" fmla="*/ 82 w 514"/>
                  <a:gd name="T19" fmla="*/ 64 h 270"/>
                  <a:gd name="T20" fmla="*/ 114 w 514"/>
                  <a:gd name="T21" fmla="*/ 40 h 270"/>
                  <a:gd name="T22" fmla="*/ 150 w 514"/>
                  <a:gd name="T23" fmla="*/ 24 h 270"/>
                  <a:gd name="T24" fmla="*/ 174 w 514"/>
                  <a:gd name="T25" fmla="*/ 14 h 270"/>
                  <a:gd name="T26" fmla="*/ 230 w 514"/>
                  <a:gd name="T27" fmla="*/ 2 h 270"/>
                  <a:gd name="T28" fmla="*/ 258 w 514"/>
                  <a:gd name="T29" fmla="*/ 0 h 270"/>
                  <a:gd name="T30" fmla="*/ 306 w 514"/>
                  <a:gd name="T31" fmla="*/ 6 h 270"/>
                  <a:gd name="T32" fmla="*/ 352 w 514"/>
                  <a:gd name="T33" fmla="*/ 18 h 270"/>
                  <a:gd name="T34" fmla="*/ 394 w 514"/>
                  <a:gd name="T35" fmla="*/ 38 h 270"/>
                  <a:gd name="T36" fmla="*/ 430 w 514"/>
                  <a:gd name="T37" fmla="*/ 66 h 270"/>
                  <a:gd name="T38" fmla="*/ 448 w 514"/>
                  <a:gd name="T39" fmla="*/ 82 h 270"/>
                  <a:gd name="T40" fmla="*/ 476 w 514"/>
                  <a:gd name="T41" fmla="*/ 118 h 270"/>
                  <a:gd name="T42" fmla="*/ 496 w 514"/>
                  <a:gd name="T43" fmla="*/ 158 h 270"/>
                  <a:gd name="T44" fmla="*/ 510 w 514"/>
                  <a:gd name="T45" fmla="*/ 200 h 270"/>
                  <a:gd name="T46" fmla="*/ 514 w 514"/>
                  <a:gd name="T47" fmla="*/ 222 h 270"/>
                  <a:gd name="T48" fmla="*/ 514 w 514"/>
                  <a:gd name="T49" fmla="*/ 240 h 270"/>
                  <a:gd name="T50" fmla="*/ 510 w 514"/>
                  <a:gd name="T51" fmla="*/ 256 h 270"/>
                  <a:gd name="T52" fmla="*/ 504 w 514"/>
                  <a:gd name="T53" fmla="*/ 264 h 270"/>
                  <a:gd name="T54" fmla="*/ 502 w 514"/>
                  <a:gd name="T55" fmla="*/ 266 h 270"/>
                  <a:gd name="T56" fmla="*/ 486 w 514"/>
                  <a:gd name="T57" fmla="*/ 270 h 270"/>
                  <a:gd name="T58" fmla="*/ 476 w 514"/>
                  <a:gd name="T59" fmla="*/ 268 h 270"/>
                  <a:gd name="T60" fmla="*/ 468 w 514"/>
                  <a:gd name="T61" fmla="*/ 264 h 270"/>
                  <a:gd name="T62" fmla="*/ 466 w 514"/>
                  <a:gd name="T63" fmla="*/ 260 h 270"/>
                  <a:gd name="T64" fmla="*/ 460 w 514"/>
                  <a:gd name="T65" fmla="*/ 254 h 270"/>
                  <a:gd name="T66" fmla="*/ 458 w 514"/>
                  <a:gd name="T67" fmla="*/ 250 h 270"/>
                  <a:gd name="T68" fmla="*/ 428 w 514"/>
                  <a:gd name="T69" fmla="*/ 192 h 270"/>
                  <a:gd name="T70" fmla="*/ 426 w 514"/>
                  <a:gd name="T71" fmla="*/ 188 h 270"/>
                  <a:gd name="T72" fmla="*/ 426 w 514"/>
                  <a:gd name="T73" fmla="*/ 184 h 270"/>
                  <a:gd name="T74" fmla="*/ 410 w 514"/>
                  <a:gd name="T75" fmla="*/ 160 h 270"/>
                  <a:gd name="T76" fmla="*/ 392 w 514"/>
                  <a:gd name="T77" fmla="*/ 136 h 270"/>
                  <a:gd name="T78" fmla="*/ 366 w 514"/>
                  <a:gd name="T79" fmla="*/ 106 h 270"/>
                  <a:gd name="T80" fmla="*/ 356 w 514"/>
                  <a:gd name="T81" fmla="*/ 98 h 270"/>
                  <a:gd name="T82" fmla="*/ 310 w 514"/>
                  <a:gd name="T83" fmla="*/ 78 h 270"/>
                  <a:gd name="T84" fmla="*/ 258 w 514"/>
                  <a:gd name="T85" fmla="*/ 72 h 270"/>
                  <a:gd name="T86" fmla="*/ 240 w 514"/>
                  <a:gd name="T87" fmla="*/ 72 h 270"/>
                  <a:gd name="T88" fmla="*/ 206 w 514"/>
                  <a:gd name="T89" fmla="*/ 76 h 270"/>
                  <a:gd name="T90" fmla="*/ 188 w 514"/>
                  <a:gd name="T91" fmla="*/ 82 h 270"/>
                  <a:gd name="T92" fmla="*/ 174 w 514"/>
                  <a:gd name="T93" fmla="*/ 88 h 270"/>
                  <a:gd name="T94" fmla="*/ 126 w 514"/>
                  <a:gd name="T95" fmla="*/ 128 h 270"/>
                  <a:gd name="T96" fmla="*/ 112 w 514"/>
                  <a:gd name="T97" fmla="*/ 142 h 270"/>
                  <a:gd name="T98" fmla="*/ 94 w 514"/>
                  <a:gd name="T99" fmla="*/ 172 h 270"/>
                  <a:gd name="T100" fmla="*/ 90 w 514"/>
                  <a:gd name="T101" fmla="*/ 188 h 270"/>
                  <a:gd name="T102" fmla="*/ 86 w 514"/>
                  <a:gd name="T103" fmla="*/ 196 h 270"/>
                  <a:gd name="T104" fmla="*/ 72 w 514"/>
                  <a:gd name="T105" fmla="*/ 224 h 270"/>
                  <a:gd name="T106" fmla="*/ 56 w 514"/>
                  <a:gd name="T107" fmla="*/ 250 h 270"/>
                  <a:gd name="T108" fmla="*/ 52 w 514"/>
                  <a:gd name="T109" fmla="*/ 256 h 270"/>
                  <a:gd name="T110" fmla="*/ 48 w 514"/>
                  <a:gd name="T111" fmla="*/ 262 h 270"/>
                  <a:gd name="T112" fmla="*/ 48 w 514"/>
                  <a:gd name="T113" fmla="*/ 262 h 270"/>
                  <a:gd name="T114" fmla="*/ 48 w 514"/>
                  <a:gd name="T115" fmla="*/ 262 h 270"/>
                  <a:gd name="T116" fmla="*/ 48 w 514"/>
                  <a:gd name="T117" fmla="*/ 264 h 270"/>
                  <a:gd name="T118" fmla="*/ 46 w 514"/>
                  <a:gd name="T119" fmla="*/ 266 h 270"/>
                  <a:gd name="T120" fmla="*/ 32 w 514"/>
                  <a:gd name="T121" fmla="*/ 27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4" h="270">
                    <a:moveTo>
                      <a:pt x="32" y="270"/>
                    </a:moveTo>
                    <a:lnTo>
                      <a:pt x="32" y="270"/>
                    </a:lnTo>
                    <a:lnTo>
                      <a:pt x="20" y="268"/>
                    </a:lnTo>
                    <a:lnTo>
                      <a:pt x="14" y="266"/>
                    </a:lnTo>
                    <a:lnTo>
                      <a:pt x="12" y="264"/>
                    </a:lnTo>
                    <a:lnTo>
                      <a:pt x="12" y="264"/>
                    </a:lnTo>
                    <a:lnTo>
                      <a:pt x="6" y="256"/>
                    </a:lnTo>
                    <a:lnTo>
                      <a:pt x="2" y="248"/>
                    </a:lnTo>
                    <a:lnTo>
                      <a:pt x="0" y="238"/>
                    </a:lnTo>
                    <a:lnTo>
                      <a:pt x="0" y="226"/>
                    </a:lnTo>
                    <a:lnTo>
                      <a:pt x="0" y="226"/>
                    </a:lnTo>
                    <a:lnTo>
                      <a:pt x="6" y="200"/>
                    </a:lnTo>
                    <a:lnTo>
                      <a:pt x="12" y="176"/>
                    </a:lnTo>
                    <a:lnTo>
                      <a:pt x="22" y="152"/>
                    </a:lnTo>
                    <a:lnTo>
                      <a:pt x="32" y="128"/>
                    </a:lnTo>
                    <a:lnTo>
                      <a:pt x="32" y="128"/>
                    </a:lnTo>
                    <a:lnTo>
                      <a:pt x="44" y="110"/>
                    </a:lnTo>
                    <a:lnTo>
                      <a:pt x="56" y="94"/>
                    </a:lnTo>
                    <a:lnTo>
                      <a:pt x="68" y="78"/>
                    </a:lnTo>
                    <a:lnTo>
                      <a:pt x="82" y="64"/>
                    </a:lnTo>
                    <a:lnTo>
                      <a:pt x="98" y="52"/>
                    </a:lnTo>
                    <a:lnTo>
                      <a:pt x="114" y="40"/>
                    </a:lnTo>
                    <a:lnTo>
                      <a:pt x="132" y="32"/>
                    </a:lnTo>
                    <a:lnTo>
                      <a:pt x="150" y="24"/>
                    </a:lnTo>
                    <a:lnTo>
                      <a:pt x="150" y="24"/>
                    </a:lnTo>
                    <a:lnTo>
                      <a:pt x="174" y="14"/>
                    </a:lnTo>
                    <a:lnTo>
                      <a:pt x="202" y="8"/>
                    </a:lnTo>
                    <a:lnTo>
                      <a:pt x="230" y="2"/>
                    </a:lnTo>
                    <a:lnTo>
                      <a:pt x="258" y="0"/>
                    </a:lnTo>
                    <a:lnTo>
                      <a:pt x="258" y="0"/>
                    </a:lnTo>
                    <a:lnTo>
                      <a:pt x="282" y="2"/>
                    </a:lnTo>
                    <a:lnTo>
                      <a:pt x="306" y="6"/>
                    </a:lnTo>
                    <a:lnTo>
                      <a:pt x="328" y="10"/>
                    </a:lnTo>
                    <a:lnTo>
                      <a:pt x="352" y="18"/>
                    </a:lnTo>
                    <a:lnTo>
                      <a:pt x="372" y="28"/>
                    </a:lnTo>
                    <a:lnTo>
                      <a:pt x="394" y="38"/>
                    </a:lnTo>
                    <a:lnTo>
                      <a:pt x="412" y="52"/>
                    </a:lnTo>
                    <a:lnTo>
                      <a:pt x="430" y="66"/>
                    </a:lnTo>
                    <a:lnTo>
                      <a:pt x="430" y="66"/>
                    </a:lnTo>
                    <a:lnTo>
                      <a:pt x="448" y="82"/>
                    </a:lnTo>
                    <a:lnTo>
                      <a:pt x="462" y="100"/>
                    </a:lnTo>
                    <a:lnTo>
                      <a:pt x="476" y="118"/>
                    </a:lnTo>
                    <a:lnTo>
                      <a:pt x="488" y="138"/>
                    </a:lnTo>
                    <a:lnTo>
                      <a:pt x="496" y="158"/>
                    </a:lnTo>
                    <a:lnTo>
                      <a:pt x="504" y="178"/>
                    </a:lnTo>
                    <a:lnTo>
                      <a:pt x="510" y="200"/>
                    </a:lnTo>
                    <a:lnTo>
                      <a:pt x="514" y="222"/>
                    </a:lnTo>
                    <a:lnTo>
                      <a:pt x="514" y="222"/>
                    </a:lnTo>
                    <a:lnTo>
                      <a:pt x="514" y="232"/>
                    </a:lnTo>
                    <a:lnTo>
                      <a:pt x="514" y="240"/>
                    </a:lnTo>
                    <a:lnTo>
                      <a:pt x="510" y="256"/>
                    </a:lnTo>
                    <a:lnTo>
                      <a:pt x="510" y="256"/>
                    </a:lnTo>
                    <a:lnTo>
                      <a:pt x="506" y="262"/>
                    </a:lnTo>
                    <a:lnTo>
                      <a:pt x="504" y="264"/>
                    </a:lnTo>
                    <a:lnTo>
                      <a:pt x="504" y="264"/>
                    </a:lnTo>
                    <a:lnTo>
                      <a:pt x="502" y="266"/>
                    </a:lnTo>
                    <a:lnTo>
                      <a:pt x="496" y="268"/>
                    </a:lnTo>
                    <a:lnTo>
                      <a:pt x="486" y="270"/>
                    </a:lnTo>
                    <a:lnTo>
                      <a:pt x="486" y="270"/>
                    </a:lnTo>
                    <a:lnTo>
                      <a:pt x="476" y="268"/>
                    </a:lnTo>
                    <a:lnTo>
                      <a:pt x="470" y="266"/>
                    </a:lnTo>
                    <a:lnTo>
                      <a:pt x="468" y="264"/>
                    </a:lnTo>
                    <a:lnTo>
                      <a:pt x="468" y="264"/>
                    </a:lnTo>
                    <a:lnTo>
                      <a:pt x="466" y="260"/>
                    </a:lnTo>
                    <a:lnTo>
                      <a:pt x="464" y="256"/>
                    </a:lnTo>
                    <a:lnTo>
                      <a:pt x="460" y="254"/>
                    </a:lnTo>
                    <a:lnTo>
                      <a:pt x="458" y="250"/>
                    </a:lnTo>
                    <a:lnTo>
                      <a:pt x="458" y="250"/>
                    </a:lnTo>
                    <a:lnTo>
                      <a:pt x="442" y="224"/>
                    </a:lnTo>
                    <a:lnTo>
                      <a:pt x="428" y="192"/>
                    </a:lnTo>
                    <a:lnTo>
                      <a:pt x="428" y="192"/>
                    </a:lnTo>
                    <a:lnTo>
                      <a:pt x="426" y="188"/>
                    </a:lnTo>
                    <a:lnTo>
                      <a:pt x="426" y="184"/>
                    </a:lnTo>
                    <a:lnTo>
                      <a:pt x="426" y="184"/>
                    </a:lnTo>
                    <a:lnTo>
                      <a:pt x="418" y="172"/>
                    </a:lnTo>
                    <a:lnTo>
                      <a:pt x="410" y="160"/>
                    </a:lnTo>
                    <a:lnTo>
                      <a:pt x="392" y="136"/>
                    </a:lnTo>
                    <a:lnTo>
                      <a:pt x="392" y="136"/>
                    </a:lnTo>
                    <a:lnTo>
                      <a:pt x="376" y="114"/>
                    </a:lnTo>
                    <a:lnTo>
                      <a:pt x="366" y="106"/>
                    </a:lnTo>
                    <a:lnTo>
                      <a:pt x="356" y="98"/>
                    </a:lnTo>
                    <a:lnTo>
                      <a:pt x="356" y="98"/>
                    </a:lnTo>
                    <a:lnTo>
                      <a:pt x="332" y="86"/>
                    </a:lnTo>
                    <a:lnTo>
                      <a:pt x="310" y="78"/>
                    </a:lnTo>
                    <a:lnTo>
                      <a:pt x="284" y="72"/>
                    </a:lnTo>
                    <a:lnTo>
                      <a:pt x="258" y="72"/>
                    </a:lnTo>
                    <a:lnTo>
                      <a:pt x="258" y="72"/>
                    </a:lnTo>
                    <a:lnTo>
                      <a:pt x="240" y="72"/>
                    </a:lnTo>
                    <a:lnTo>
                      <a:pt x="222" y="72"/>
                    </a:lnTo>
                    <a:lnTo>
                      <a:pt x="206" y="76"/>
                    </a:lnTo>
                    <a:lnTo>
                      <a:pt x="188" y="82"/>
                    </a:lnTo>
                    <a:lnTo>
                      <a:pt x="188" y="82"/>
                    </a:lnTo>
                    <a:lnTo>
                      <a:pt x="174" y="88"/>
                    </a:lnTo>
                    <a:lnTo>
                      <a:pt x="174" y="88"/>
                    </a:lnTo>
                    <a:lnTo>
                      <a:pt x="148" y="106"/>
                    </a:lnTo>
                    <a:lnTo>
                      <a:pt x="126" y="128"/>
                    </a:lnTo>
                    <a:lnTo>
                      <a:pt x="126" y="128"/>
                    </a:lnTo>
                    <a:lnTo>
                      <a:pt x="112" y="142"/>
                    </a:lnTo>
                    <a:lnTo>
                      <a:pt x="102" y="156"/>
                    </a:lnTo>
                    <a:lnTo>
                      <a:pt x="94" y="172"/>
                    </a:lnTo>
                    <a:lnTo>
                      <a:pt x="90" y="188"/>
                    </a:lnTo>
                    <a:lnTo>
                      <a:pt x="90" y="188"/>
                    </a:lnTo>
                    <a:lnTo>
                      <a:pt x="86" y="196"/>
                    </a:lnTo>
                    <a:lnTo>
                      <a:pt x="86" y="196"/>
                    </a:lnTo>
                    <a:lnTo>
                      <a:pt x="80" y="210"/>
                    </a:lnTo>
                    <a:lnTo>
                      <a:pt x="72" y="224"/>
                    </a:lnTo>
                    <a:lnTo>
                      <a:pt x="56" y="250"/>
                    </a:lnTo>
                    <a:lnTo>
                      <a:pt x="56" y="250"/>
                    </a:lnTo>
                    <a:lnTo>
                      <a:pt x="54" y="252"/>
                    </a:lnTo>
                    <a:lnTo>
                      <a:pt x="52" y="256"/>
                    </a:lnTo>
                    <a:lnTo>
                      <a:pt x="48" y="260"/>
                    </a:lnTo>
                    <a:lnTo>
                      <a:pt x="48" y="262"/>
                    </a:lnTo>
                    <a:lnTo>
                      <a:pt x="48" y="262"/>
                    </a:lnTo>
                    <a:lnTo>
                      <a:pt x="48" y="262"/>
                    </a:lnTo>
                    <a:lnTo>
                      <a:pt x="48" y="262"/>
                    </a:lnTo>
                    <a:lnTo>
                      <a:pt x="48" y="262"/>
                    </a:lnTo>
                    <a:lnTo>
                      <a:pt x="48" y="262"/>
                    </a:lnTo>
                    <a:lnTo>
                      <a:pt x="48" y="264"/>
                    </a:lnTo>
                    <a:lnTo>
                      <a:pt x="48" y="264"/>
                    </a:lnTo>
                    <a:lnTo>
                      <a:pt x="46" y="266"/>
                    </a:lnTo>
                    <a:lnTo>
                      <a:pt x="40" y="268"/>
                    </a:lnTo>
                    <a:lnTo>
                      <a:pt x="32" y="270"/>
                    </a:lnTo>
                  </a:path>
                </a:pathLst>
              </a:custGeom>
              <a:noFill/>
              <a:ln>
                <a:noFill/>
              </a:ln>
            </p:spPr>
            <p:txBody>
              <a:bodyPr vert="horz" wrap="square" lIns="91440" tIns="45720" rIns="91440" bIns="45720" numCol="1" anchor="t" anchorCtr="0" compatLnSpc="1"/>
              <a:lstStyle/>
              <a:p>
                <a:endParaRPr lang="zh-CN" altLang="en-US"/>
              </a:p>
            </p:txBody>
          </p:sp>
          <p:sp>
            <p:nvSpPr>
              <p:cNvPr id="914" name="Freeform 293"/>
              <p:cNvSpPr/>
              <p:nvPr/>
            </p:nvSpPr>
            <p:spPr bwMode="auto">
              <a:xfrm>
                <a:off x="2633" y="3281"/>
                <a:ext cx="514" cy="272"/>
              </a:xfrm>
              <a:custGeom>
                <a:avLst/>
                <a:gdLst>
                  <a:gd name="T0" fmla="*/ 258 w 514"/>
                  <a:gd name="T1" fmla="*/ 0 h 272"/>
                  <a:gd name="T2" fmla="*/ 200 w 514"/>
                  <a:gd name="T3" fmla="*/ 6 h 272"/>
                  <a:gd name="T4" fmla="*/ 148 w 514"/>
                  <a:gd name="T5" fmla="*/ 22 h 272"/>
                  <a:gd name="T6" fmla="*/ 132 w 514"/>
                  <a:gd name="T7" fmla="*/ 30 h 272"/>
                  <a:gd name="T8" fmla="*/ 98 w 514"/>
                  <a:gd name="T9" fmla="*/ 52 h 272"/>
                  <a:gd name="T10" fmla="*/ 68 w 514"/>
                  <a:gd name="T11" fmla="*/ 78 h 272"/>
                  <a:gd name="T12" fmla="*/ 42 w 514"/>
                  <a:gd name="T13" fmla="*/ 110 h 272"/>
                  <a:gd name="T14" fmla="*/ 32 w 514"/>
                  <a:gd name="T15" fmla="*/ 128 h 272"/>
                  <a:gd name="T16" fmla="*/ 12 w 514"/>
                  <a:gd name="T17" fmla="*/ 176 h 272"/>
                  <a:gd name="T18" fmla="*/ 0 w 514"/>
                  <a:gd name="T19" fmla="*/ 226 h 272"/>
                  <a:gd name="T20" fmla="*/ 0 w 514"/>
                  <a:gd name="T21" fmla="*/ 238 h 272"/>
                  <a:gd name="T22" fmla="*/ 6 w 514"/>
                  <a:gd name="T23" fmla="*/ 258 h 272"/>
                  <a:gd name="T24" fmla="*/ 12 w 514"/>
                  <a:gd name="T25" fmla="*/ 264 h 272"/>
                  <a:gd name="T26" fmla="*/ 20 w 514"/>
                  <a:gd name="T27" fmla="*/ 268 h 272"/>
                  <a:gd name="T28" fmla="*/ 32 w 514"/>
                  <a:gd name="T29" fmla="*/ 272 h 272"/>
                  <a:gd name="T30" fmla="*/ 44 w 514"/>
                  <a:gd name="T31" fmla="*/ 266 h 272"/>
                  <a:gd name="T32" fmla="*/ 48 w 514"/>
                  <a:gd name="T33" fmla="*/ 264 h 272"/>
                  <a:gd name="T34" fmla="*/ 48 w 514"/>
                  <a:gd name="T35" fmla="*/ 264 h 272"/>
                  <a:gd name="T36" fmla="*/ 48 w 514"/>
                  <a:gd name="T37" fmla="*/ 260 h 272"/>
                  <a:gd name="T38" fmla="*/ 54 w 514"/>
                  <a:gd name="T39" fmla="*/ 254 h 272"/>
                  <a:gd name="T40" fmla="*/ 56 w 514"/>
                  <a:gd name="T41" fmla="*/ 250 h 272"/>
                  <a:gd name="T42" fmla="*/ 80 w 514"/>
                  <a:gd name="T43" fmla="*/ 212 h 272"/>
                  <a:gd name="T44" fmla="*/ 86 w 514"/>
                  <a:gd name="T45" fmla="*/ 196 h 272"/>
                  <a:gd name="T46" fmla="*/ 90 w 514"/>
                  <a:gd name="T47" fmla="*/ 188 h 272"/>
                  <a:gd name="T48" fmla="*/ 102 w 514"/>
                  <a:gd name="T49" fmla="*/ 158 h 272"/>
                  <a:gd name="T50" fmla="*/ 126 w 514"/>
                  <a:gd name="T51" fmla="*/ 128 h 272"/>
                  <a:gd name="T52" fmla="*/ 148 w 514"/>
                  <a:gd name="T53" fmla="*/ 108 h 272"/>
                  <a:gd name="T54" fmla="*/ 174 w 514"/>
                  <a:gd name="T55" fmla="*/ 88 h 272"/>
                  <a:gd name="T56" fmla="*/ 188 w 514"/>
                  <a:gd name="T57" fmla="*/ 82 h 272"/>
                  <a:gd name="T58" fmla="*/ 222 w 514"/>
                  <a:gd name="T59" fmla="*/ 74 h 272"/>
                  <a:gd name="T60" fmla="*/ 258 w 514"/>
                  <a:gd name="T61" fmla="*/ 72 h 272"/>
                  <a:gd name="T62" fmla="*/ 284 w 514"/>
                  <a:gd name="T63" fmla="*/ 74 h 272"/>
                  <a:gd name="T64" fmla="*/ 332 w 514"/>
                  <a:gd name="T65" fmla="*/ 86 h 272"/>
                  <a:gd name="T66" fmla="*/ 356 w 514"/>
                  <a:gd name="T67" fmla="*/ 98 h 272"/>
                  <a:gd name="T68" fmla="*/ 376 w 514"/>
                  <a:gd name="T69" fmla="*/ 116 h 272"/>
                  <a:gd name="T70" fmla="*/ 392 w 514"/>
                  <a:gd name="T71" fmla="*/ 136 h 272"/>
                  <a:gd name="T72" fmla="*/ 418 w 514"/>
                  <a:gd name="T73" fmla="*/ 172 h 272"/>
                  <a:gd name="T74" fmla="*/ 426 w 514"/>
                  <a:gd name="T75" fmla="*/ 186 h 272"/>
                  <a:gd name="T76" fmla="*/ 426 w 514"/>
                  <a:gd name="T77" fmla="*/ 194 h 272"/>
                  <a:gd name="T78" fmla="*/ 442 w 514"/>
                  <a:gd name="T79" fmla="*/ 224 h 272"/>
                  <a:gd name="T80" fmla="*/ 458 w 514"/>
                  <a:gd name="T81" fmla="*/ 250 h 272"/>
                  <a:gd name="T82" fmla="*/ 464 w 514"/>
                  <a:gd name="T83" fmla="*/ 258 h 272"/>
                  <a:gd name="T84" fmla="*/ 468 w 514"/>
                  <a:gd name="T85" fmla="*/ 264 h 272"/>
                  <a:gd name="T86" fmla="*/ 470 w 514"/>
                  <a:gd name="T87" fmla="*/ 266 h 272"/>
                  <a:gd name="T88" fmla="*/ 486 w 514"/>
                  <a:gd name="T89" fmla="*/ 272 h 272"/>
                  <a:gd name="T90" fmla="*/ 496 w 514"/>
                  <a:gd name="T91" fmla="*/ 268 h 272"/>
                  <a:gd name="T92" fmla="*/ 504 w 514"/>
                  <a:gd name="T93" fmla="*/ 264 h 272"/>
                  <a:gd name="T94" fmla="*/ 508 w 514"/>
                  <a:gd name="T95" fmla="*/ 262 h 272"/>
                  <a:gd name="T96" fmla="*/ 510 w 514"/>
                  <a:gd name="T97" fmla="*/ 256 h 272"/>
                  <a:gd name="T98" fmla="*/ 514 w 514"/>
                  <a:gd name="T99" fmla="*/ 232 h 272"/>
                  <a:gd name="T100" fmla="*/ 514 w 514"/>
                  <a:gd name="T101" fmla="*/ 222 h 272"/>
                  <a:gd name="T102" fmla="*/ 506 w 514"/>
                  <a:gd name="T103" fmla="*/ 178 h 272"/>
                  <a:gd name="T104" fmla="*/ 488 w 514"/>
                  <a:gd name="T105" fmla="*/ 138 h 272"/>
                  <a:gd name="T106" fmla="*/ 464 w 514"/>
                  <a:gd name="T107" fmla="*/ 100 h 272"/>
                  <a:gd name="T108" fmla="*/ 430 w 514"/>
                  <a:gd name="T109" fmla="*/ 66 h 272"/>
                  <a:gd name="T110" fmla="*/ 412 w 514"/>
                  <a:gd name="T111" fmla="*/ 50 h 272"/>
                  <a:gd name="T112" fmla="*/ 372 w 514"/>
                  <a:gd name="T113" fmla="*/ 26 h 272"/>
                  <a:gd name="T114" fmla="*/ 328 w 514"/>
                  <a:gd name="T115" fmla="*/ 10 h 272"/>
                  <a:gd name="T116" fmla="*/ 282 w 514"/>
                  <a:gd name="T117" fmla="*/ 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14" h="272">
                    <a:moveTo>
                      <a:pt x="258" y="0"/>
                    </a:moveTo>
                    <a:lnTo>
                      <a:pt x="258" y="0"/>
                    </a:lnTo>
                    <a:lnTo>
                      <a:pt x="230" y="2"/>
                    </a:lnTo>
                    <a:lnTo>
                      <a:pt x="200" y="6"/>
                    </a:lnTo>
                    <a:lnTo>
                      <a:pt x="174" y="14"/>
                    </a:lnTo>
                    <a:lnTo>
                      <a:pt x="148" y="22"/>
                    </a:lnTo>
                    <a:lnTo>
                      <a:pt x="148" y="22"/>
                    </a:lnTo>
                    <a:lnTo>
                      <a:pt x="132" y="30"/>
                    </a:lnTo>
                    <a:lnTo>
                      <a:pt x="114" y="40"/>
                    </a:lnTo>
                    <a:lnTo>
                      <a:pt x="98" y="52"/>
                    </a:lnTo>
                    <a:lnTo>
                      <a:pt x="82" y="64"/>
                    </a:lnTo>
                    <a:lnTo>
                      <a:pt x="68" y="78"/>
                    </a:lnTo>
                    <a:lnTo>
                      <a:pt x="54" y="94"/>
                    </a:lnTo>
                    <a:lnTo>
                      <a:pt x="42" y="110"/>
                    </a:lnTo>
                    <a:lnTo>
                      <a:pt x="32" y="128"/>
                    </a:lnTo>
                    <a:lnTo>
                      <a:pt x="32" y="128"/>
                    </a:lnTo>
                    <a:lnTo>
                      <a:pt x="20" y="152"/>
                    </a:lnTo>
                    <a:lnTo>
                      <a:pt x="12" y="176"/>
                    </a:lnTo>
                    <a:lnTo>
                      <a:pt x="4" y="200"/>
                    </a:lnTo>
                    <a:lnTo>
                      <a:pt x="0" y="226"/>
                    </a:lnTo>
                    <a:lnTo>
                      <a:pt x="0" y="226"/>
                    </a:lnTo>
                    <a:lnTo>
                      <a:pt x="0" y="238"/>
                    </a:lnTo>
                    <a:lnTo>
                      <a:pt x="2" y="248"/>
                    </a:lnTo>
                    <a:lnTo>
                      <a:pt x="6" y="258"/>
                    </a:lnTo>
                    <a:lnTo>
                      <a:pt x="12" y="264"/>
                    </a:lnTo>
                    <a:lnTo>
                      <a:pt x="12" y="264"/>
                    </a:lnTo>
                    <a:lnTo>
                      <a:pt x="14" y="266"/>
                    </a:lnTo>
                    <a:lnTo>
                      <a:pt x="20" y="268"/>
                    </a:lnTo>
                    <a:lnTo>
                      <a:pt x="32" y="272"/>
                    </a:lnTo>
                    <a:lnTo>
                      <a:pt x="32" y="272"/>
                    </a:lnTo>
                    <a:lnTo>
                      <a:pt x="40" y="268"/>
                    </a:lnTo>
                    <a:lnTo>
                      <a:pt x="44" y="266"/>
                    </a:lnTo>
                    <a:lnTo>
                      <a:pt x="48" y="264"/>
                    </a:lnTo>
                    <a:lnTo>
                      <a:pt x="48" y="264"/>
                    </a:lnTo>
                    <a:lnTo>
                      <a:pt x="48" y="264"/>
                    </a:lnTo>
                    <a:lnTo>
                      <a:pt x="48" y="264"/>
                    </a:lnTo>
                    <a:lnTo>
                      <a:pt x="48" y="264"/>
                    </a:lnTo>
                    <a:lnTo>
                      <a:pt x="48" y="260"/>
                    </a:lnTo>
                    <a:lnTo>
                      <a:pt x="52" y="256"/>
                    </a:lnTo>
                    <a:lnTo>
                      <a:pt x="54" y="254"/>
                    </a:lnTo>
                    <a:lnTo>
                      <a:pt x="56" y="250"/>
                    </a:lnTo>
                    <a:lnTo>
                      <a:pt x="56" y="250"/>
                    </a:lnTo>
                    <a:lnTo>
                      <a:pt x="74" y="226"/>
                    </a:lnTo>
                    <a:lnTo>
                      <a:pt x="80" y="212"/>
                    </a:lnTo>
                    <a:lnTo>
                      <a:pt x="86" y="196"/>
                    </a:lnTo>
                    <a:lnTo>
                      <a:pt x="86" y="196"/>
                    </a:lnTo>
                    <a:lnTo>
                      <a:pt x="90" y="188"/>
                    </a:lnTo>
                    <a:lnTo>
                      <a:pt x="90" y="188"/>
                    </a:lnTo>
                    <a:lnTo>
                      <a:pt x="94" y="172"/>
                    </a:lnTo>
                    <a:lnTo>
                      <a:pt x="102" y="158"/>
                    </a:lnTo>
                    <a:lnTo>
                      <a:pt x="112" y="142"/>
                    </a:lnTo>
                    <a:lnTo>
                      <a:pt x="126" y="128"/>
                    </a:lnTo>
                    <a:lnTo>
                      <a:pt x="126" y="128"/>
                    </a:lnTo>
                    <a:lnTo>
                      <a:pt x="148" y="108"/>
                    </a:lnTo>
                    <a:lnTo>
                      <a:pt x="174" y="88"/>
                    </a:lnTo>
                    <a:lnTo>
                      <a:pt x="174" y="88"/>
                    </a:lnTo>
                    <a:lnTo>
                      <a:pt x="188" y="82"/>
                    </a:lnTo>
                    <a:lnTo>
                      <a:pt x="188" y="82"/>
                    </a:lnTo>
                    <a:lnTo>
                      <a:pt x="206" y="76"/>
                    </a:lnTo>
                    <a:lnTo>
                      <a:pt x="222" y="74"/>
                    </a:lnTo>
                    <a:lnTo>
                      <a:pt x="240" y="72"/>
                    </a:lnTo>
                    <a:lnTo>
                      <a:pt x="258" y="72"/>
                    </a:lnTo>
                    <a:lnTo>
                      <a:pt x="258" y="72"/>
                    </a:lnTo>
                    <a:lnTo>
                      <a:pt x="284" y="74"/>
                    </a:lnTo>
                    <a:lnTo>
                      <a:pt x="310" y="78"/>
                    </a:lnTo>
                    <a:lnTo>
                      <a:pt x="332" y="86"/>
                    </a:lnTo>
                    <a:lnTo>
                      <a:pt x="356" y="98"/>
                    </a:lnTo>
                    <a:lnTo>
                      <a:pt x="356" y="98"/>
                    </a:lnTo>
                    <a:lnTo>
                      <a:pt x="366" y="106"/>
                    </a:lnTo>
                    <a:lnTo>
                      <a:pt x="376" y="116"/>
                    </a:lnTo>
                    <a:lnTo>
                      <a:pt x="392" y="136"/>
                    </a:lnTo>
                    <a:lnTo>
                      <a:pt x="392" y="136"/>
                    </a:lnTo>
                    <a:lnTo>
                      <a:pt x="410" y="160"/>
                    </a:lnTo>
                    <a:lnTo>
                      <a:pt x="418" y="172"/>
                    </a:lnTo>
                    <a:lnTo>
                      <a:pt x="426" y="186"/>
                    </a:lnTo>
                    <a:lnTo>
                      <a:pt x="426" y="186"/>
                    </a:lnTo>
                    <a:lnTo>
                      <a:pt x="426" y="190"/>
                    </a:lnTo>
                    <a:lnTo>
                      <a:pt x="426" y="194"/>
                    </a:lnTo>
                    <a:lnTo>
                      <a:pt x="426" y="194"/>
                    </a:lnTo>
                    <a:lnTo>
                      <a:pt x="442" y="224"/>
                    </a:lnTo>
                    <a:lnTo>
                      <a:pt x="458" y="250"/>
                    </a:lnTo>
                    <a:lnTo>
                      <a:pt x="458" y="250"/>
                    </a:lnTo>
                    <a:lnTo>
                      <a:pt x="460" y="254"/>
                    </a:lnTo>
                    <a:lnTo>
                      <a:pt x="464" y="258"/>
                    </a:lnTo>
                    <a:lnTo>
                      <a:pt x="466" y="260"/>
                    </a:lnTo>
                    <a:lnTo>
                      <a:pt x="468" y="264"/>
                    </a:lnTo>
                    <a:lnTo>
                      <a:pt x="468" y="264"/>
                    </a:lnTo>
                    <a:lnTo>
                      <a:pt x="470" y="266"/>
                    </a:lnTo>
                    <a:lnTo>
                      <a:pt x="476" y="268"/>
                    </a:lnTo>
                    <a:lnTo>
                      <a:pt x="486" y="272"/>
                    </a:lnTo>
                    <a:lnTo>
                      <a:pt x="486" y="272"/>
                    </a:lnTo>
                    <a:lnTo>
                      <a:pt x="496" y="268"/>
                    </a:lnTo>
                    <a:lnTo>
                      <a:pt x="502" y="266"/>
                    </a:lnTo>
                    <a:lnTo>
                      <a:pt x="504" y="264"/>
                    </a:lnTo>
                    <a:lnTo>
                      <a:pt x="504" y="264"/>
                    </a:lnTo>
                    <a:lnTo>
                      <a:pt x="508" y="262"/>
                    </a:lnTo>
                    <a:lnTo>
                      <a:pt x="510" y="256"/>
                    </a:lnTo>
                    <a:lnTo>
                      <a:pt x="510" y="256"/>
                    </a:lnTo>
                    <a:lnTo>
                      <a:pt x="514" y="240"/>
                    </a:lnTo>
                    <a:lnTo>
                      <a:pt x="514" y="232"/>
                    </a:lnTo>
                    <a:lnTo>
                      <a:pt x="514" y="222"/>
                    </a:lnTo>
                    <a:lnTo>
                      <a:pt x="514" y="222"/>
                    </a:lnTo>
                    <a:lnTo>
                      <a:pt x="510" y="200"/>
                    </a:lnTo>
                    <a:lnTo>
                      <a:pt x="506" y="178"/>
                    </a:lnTo>
                    <a:lnTo>
                      <a:pt x="498" y="158"/>
                    </a:lnTo>
                    <a:lnTo>
                      <a:pt x="488" y="138"/>
                    </a:lnTo>
                    <a:lnTo>
                      <a:pt x="476" y="118"/>
                    </a:lnTo>
                    <a:lnTo>
                      <a:pt x="464" y="100"/>
                    </a:lnTo>
                    <a:lnTo>
                      <a:pt x="448" y="82"/>
                    </a:lnTo>
                    <a:lnTo>
                      <a:pt x="430" y="66"/>
                    </a:lnTo>
                    <a:lnTo>
                      <a:pt x="430" y="66"/>
                    </a:lnTo>
                    <a:lnTo>
                      <a:pt x="412" y="50"/>
                    </a:lnTo>
                    <a:lnTo>
                      <a:pt x="394" y="38"/>
                    </a:lnTo>
                    <a:lnTo>
                      <a:pt x="372" y="26"/>
                    </a:lnTo>
                    <a:lnTo>
                      <a:pt x="352" y="18"/>
                    </a:lnTo>
                    <a:lnTo>
                      <a:pt x="328" y="10"/>
                    </a:lnTo>
                    <a:lnTo>
                      <a:pt x="306" y="4"/>
                    </a:lnTo>
                    <a:lnTo>
                      <a:pt x="282" y="2"/>
                    </a:lnTo>
                    <a:lnTo>
                      <a:pt x="258" y="0"/>
                    </a:lnTo>
                  </a:path>
                </a:pathLst>
              </a:custGeom>
              <a:noFill/>
              <a:ln>
                <a:noFill/>
              </a:ln>
            </p:spPr>
            <p:txBody>
              <a:bodyPr vert="horz" wrap="square" lIns="91440" tIns="45720" rIns="91440" bIns="45720" numCol="1" anchor="t" anchorCtr="0" compatLnSpc="1"/>
              <a:lstStyle/>
              <a:p>
                <a:endParaRPr lang="zh-CN" altLang="en-US"/>
              </a:p>
            </p:txBody>
          </p:sp>
          <p:sp>
            <p:nvSpPr>
              <p:cNvPr id="915" name="Freeform 294"/>
              <p:cNvSpPr/>
              <p:nvPr/>
            </p:nvSpPr>
            <p:spPr bwMode="auto">
              <a:xfrm>
                <a:off x="2633" y="3281"/>
                <a:ext cx="514" cy="270"/>
              </a:xfrm>
              <a:custGeom>
                <a:avLst/>
                <a:gdLst>
                  <a:gd name="T0" fmla="*/ 202 w 514"/>
                  <a:gd name="T1" fmla="*/ 8 h 270"/>
                  <a:gd name="T2" fmla="*/ 132 w 514"/>
                  <a:gd name="T3" fmla="*/ 32 h 270"/>
                  <a:gd name="T4" fmla="*/ 68 w 514"/>
                  <a:gd name="T5" fmla="*/ 78 h 270"/>
                  <a:gd name="T6" fmla="*/ 32 w 514"/>
                  <a:gd name="T7" fmla="*/ 128 h 270"/>
                  <a:gd name="T8" fmla="*/ 0 w 514"/>
                  <a:gd name="T9" fmla="*/ 226 h 270"/>
                  <a:gd name="T10" fmla="*/ 6 w 514"/>
                  <a:gd name="T11" fmla="*/ 256 h 270"/>
                  <a:gd name="T12" fmla="*/ 20 w 514"/>
                  <a:gd name="T13" fmla="*/ 268 h 270"/>
                  <a:gd name="T14" fmla="*/ 46 w 514"/>
                  <a:gd name="T15" fmla="*/ 266 h 270"/>
                  <a:gd name="T16" fmla="*/ 48 w 514"/>
                  <a:gd name="T17" fmla="*/ 262 h 270"/>
                  <a:gd name="T18" fmla="*/ 32 w 514"/>
                  <a:gd name="T19" fmla="*/ 270 h 270"/>
                  <a:gd name="T20" fmla="*/ 12 w 514"/>
                  <a:gd name="T21" fmla="*/ 262 h 270"/>
                  <a:gd name="T22" fmla="*/ 2 w 514"/>
                  <a:gd name="T23" fmla="*/ 226 h 270"/>
                  <a:gd name="T24" fmla="*/ 22 w 514"/>
                  <a:gd name="T25" fmla="*/ 152 h 270"/>
                  <a:gd name="T26" fmla="*/ 56 w 514"/>
                  <a:gd name="T27" fmla="*/ 94 h 270"/>
                  <a:gd name="T28" fmla="*/ 114 w 514"/>
                  <a:gd name="T29" fmla="*/ 42 h 270"/>
                  <a:gd name="T30" fmla="*/ 174 w 514"/>
                  <a:gd name="T31" fmla="*/ 16 h 270"/>
                  <a:gd name="T32" fmla="*/ 258 w 514"/>
                  <a:gd name="T33" fmla="*/ 2 h 270"/>
                  <a:gd name="T34" fmla="*/ 350 w 514"/>
                  <a:gd name="T35" fmla="*/ 18 h 270"/>
                  <a:gd name="T36" fmla="*/ 430 w 514"/>
                  <a:gd name="T37" fmla="*/ 66 h 270"/>
                  <a:gd name="T38" fmla="*/ 476 w 514"/>
                  <a:gd name="T39" fmla="*/ 120 h 270"/>
                  <a:gd name="T40" fmla="*/ 510 w 514"/>
                  <a:gd name="T41" fmla="*/ 200 h 270"/>
                  <a:gd name="T42" fmla="*/ 514 w 514"/>
                  <a:gd name="T43" fmla="*/ 240 h 270"/>
                  <a:gd name="T44" fmla="*/ 504 w 514"/>
                  <a:gd name="T45" fmla="*/ 262 h 270"/>
                  <a:gd name="T46" fmla="*/ 486 w 514"/>
                  <a:gd name="T47" fmla="*/ 270 h 270"/>
                  <a:gd name="T48" fmla="*/ 468 w 514"/>
                  <a:gd name="T49" fmla="*/ 262 h 270"/>
                  <a:gd name="T50" fmla="*/ 460 w 514"/>
                  <a:gd name="T51" fmla="*/ 252 h 270"/>
                  <a:gd name="T52" fmla="*/ 428 w 514"/>
                  <a:gd name="T53" fmla="*/ 192 h 270"/>
                  <a:gd name="T54" fmla="*/ 426 w 514"/>
                  <a:gd name="T55" fmla="*/ 184 h 270"/>
                  <a:gd name="T56" fmla="*/ 392 w 514"/>
                  <a:gd name="T57" fmla="*/ 136 h 270"/>
                  <a:gd name="T58" fmla="*/ 356 w 514"/>
                  <a:gd name="T59" fmla="*/ 96 h 270"/>
                  <a:gd name="T60" fmla="*/ 258 w 514"/>
                  <a:gd name="T61" fmla="*/ 70 h 270"/>
                  <a:gd name="T62" fmla="*/ 206 w 514"/>
                  <a:gd name="T63" fmla="*/ 76 h 270"/>
                  <a:gd name="T64" fmla="*/ 174 w 514"/>
                  <a:gd name="T65" fmla="*/ 88 h 270"/>
                  <a:gd name="T66" fmla="*/ 112 w 514"/>
                  <a:gd name="T67" fmla="*/ 140 h 270"/>
                  <a:gd name="T68" fmla="*/ 88 w 514"/>
                  <a:gd name="T69" fmla="*/ 188 h 270"/>
                  <a:gd name="T70" fmla="*/ 72 w 514"/>
                  <a:gd name="T71" fmla="*/ 224 h 270"/>
                  <a:gd name="T72" fmla="*/ 52 w 514"/>
                  <a:gd name="T73" fmla="*/ 256 h 270"/>
                  <a:gd name="T74" fmla="*/ 48 w 514"/>
                  <a:gd name="T75" fmla="*/ 262 h 270"/>
                  <a:gd name="T76" fmla="*/ 48 w 514"/>
                  <a:gd name="T77" fmla="*/ 260 h 270"/>
                  <a:gd name="T78" fmla="*/ 56 w 514"/>
                  <a:gd name="T79" fmla="*/ 250 h 270"/>
                  <a:gd name="T80" fmla="*/ 86 w 514"/>
                  <a:gd name="T81" fmla="*/ 196 h 270"/>
                  <a:gd name="T82" fmla="*/ 102 w 514"/>
                  <a:gd name="T83" fmla="*/ 156 h 270"/>
                  <a:gd name="T84" fmla="*/ 148 w 514"/>
                  <a:gd name="T85" fmla="*/ 106 h 270"/>
                  <a:gd name="T86" fmla="*/ 188 w 514"/>
                  <a:gd name="T87" fmla="*/ 82 h 270"/>
                  <a:gd name="T88" fmla="*/ 258 w 514"/>
                  <a:gd name="T89" fmla="*/ 72 h 270"/>
                  <a:gd name="T90" fmla="*/ 332 w 514"/>
                  <a:gd name="T91" fmla="*/ 86 h 270"/>
                  <a:gd name="T92" fmla="*/ 376 w 514"/>
                  <a:gd name="T93" fmla="*/ 114 h 270"/>
                  <a:gd name="T94" fmla="*/ 418 w 514"/>
                  <a:gd name="T95" fmla="*/ 172 h 270"/>
                  <a:gd name="T96" fmla="*/ 428 w 514"/>
                  <a:gd name="T97" fmla="*/ 192 h 270"/>
                  <a:gd name="T98" fmla="*/ 458 w 514"/>
                  <a:gd name="T99" fmla="*/ 250 h 270"/>
                  <a:gd name="T100" fmla="*/ 468 w 514"/>
                  <a:gd name="T101" fmla="*/ 264 h 270"/>
                  <a:gd name="T102" fmla="*/ 486 w 514"/>
                  <a:gd name="T103" fmla="*/ 270 h 270"/>
                  <a:gd name="T104" fmla="*/ 504 w 514"/>
                  <a:gd name="T105" fmla="*/ 264 h 270"/>
                  <a:gd name="T106" fmla="*/ 510 w 514"/>
                  <a:gd name="T107" fmla="*/ 256 h 270"/>
                  <a:gd name="T108" fmla="*/ 514 w 514"/>
                  <a:gd name="T109" fmla="*/ 222 h 270"/>
                  <a:gd name="T110" fmla="*/ 488 w 514"/>
                  <a:gd name="T111" fmla="*/ 138 h 270"/>
                  <a:gd name="T112" fmla="*/ 430 w 514"/>
                  <a:gd name="T113" fmla="*/ 66 h 270"/>
                  <a:gd name="T114" fmla="*/ 372 w 514"/>
                  <a:gd name="T115" fmla="*/ 28 h 270"/>
                  <a:gd name="T116" fmla="*/ 282 w 514"/>
                  <a:gd name="T117"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14" h="270">
                    <a:moveTo>
                      <a:pt x="258" y="0"/>
                    </a:moveTo>
                    <a:lnTo>
                      <a:pt x="258" y="0"/>
                    </a:lnTo>
                    <a:lnTo>
                      <a:pt x="230" y="2"/>
                    </a:lnTo>
                    <a:lnTo>
                      <a:pt x="202" y="8"/>
                    </a:lnTo>
                    <a:lnTo>
                      <a:pt x="174" y="14"/>
                    </a:lnTo>
                    <a:lnTo>
                      <a:pt x="150" y="24"/>
                    </a:lnTo>
                    <a:lnTo>
                      <a:pt x="150" y="24"/>
                    </a:lnTo>
                    <a:lnTo>
                      <a:pt x="132" y="32"/>
                    </a:lnTo>
                    <a:lnTo>
                      <a:pt x="114" y="40"/>
                    </a:lnTo>
                    <a:lnTo>
                      <a:pt x="98" y="52"/>
                    </a:lnTo>
                    <a:lnTo>
                      <a:pt x="82" y="64"/>
                    </a:lnTo>
                    <a:lnTo>
                      <a:pt x="68" y="78"/>
                    </a:lnTo>
                    <a:lnTo>
                      <a:pt x="56" y="94"/>
                    </a:lnTo>
                    <a:lnTo>
                      <a:pt x="44" y="110"/>
                    </a:lnTo>
                    <a:lnTo>
                      <a:pt x="32" y="128"/>
                    </a:lnTo>
                    <a:lnTo>
                      <a:pt x="32" y="128"/>
                    </a:lnTo>
                    <a:lnTo>
                      <a:pt x="22" y="152"/>
                    </a:lnTo>
                    <a:lnTo>
                      <a:pt x="12" y="176"/>
                    </a:lnTo>
                    <a:lnTo>
                      <a:pt x="6" y="200"/>
                    </a:lnTo>
                    <a:lnTo>
                      <a:pt x="0" y="226"/>
                    </a:lnTo>
                    <a:lnTo>
                      <a:pt x="0" y="226"/>
                    </a:lnTo>
                    <a:lnTo>
                      <a:pt x="0" y="238"/>
                    </a:lnTo>
                    <a:lnTo>
                      <a:pt x="2" y="248"/>
                    </a:lnTo>
                    <a:lnTo>
                      <a:pt x="6" y="256"/>
                    </a:lnTo>
                    <a:lnTo>
                      <a:pt x="12" y="264"/>
                    </a:lnTo>
                    <a:lnTo>
                      <a:pt x="12" y="264"/>
                    </a:lnTo>
                    <a:lnTo>
                      <a:pt x="14" y="266"/>
                    </a:lnTo>
                    <a:lnTo>
                      <a:pt x="20" y="268"/>
                    </a:lnTo>
                    <a:lnTo>
                      <a:pt x="32" y="270"/>
                    </a:lnTo>
                    <a:lnTo>
                      <a:pt x="32" y="270"/>
                    </a:lnTo>
                    <a:lnTo>
                      <a:pt x="40" y="268"/>
                    </a:lnTo>
                    <a:lnTo>
                      <a:pt x="46" y="266"/>
                    </a:lnTo>
                    <a:lnTo>
                      <a:pt x="48" y="264"/>
                    </a:lnTo>
                    <a:lnTo>
                      <a:pt x="48" y="264"/>
                    </a:lnTo>
                    <a:lnTo>
                      <a:pt x="48" y="262"/>
                    </a:lnTo>
                    <a:lnTo>
                      <a:pt x="48" y="262"/>
                    </a:lnTo>
                    <a:lnTo>
                      <a:pt x="46" y="266"/>
                    </a:lnTo>
                    <a:lnTo>
                      <a:pt x="40" y="268"/>
                    </a:lnTo>
                    <a:lnTo>
                      <a:pt x="32" y="270"/>
                    </a:lnTo>
                    <a:lnTo>
                      <a:pt x="32" y="270"/>
                    </a:lnTo>
                    <a:lnTo>
                      <a:pt x="20" y="268"/>
                    </a:lnTo>
                    <a:lnTo>
                      <a:pt x="14" y="266"/>
                    </a:lnTo>
                    <a:lnTo>
                      <a:pt x="12" y="262"/>
                    </a:lnTo>
                    <a:lnTo>
                      <a:pt x="12" y="262"/>
                    </a:lnTo>
                    <a:lnTo>
                      <a:pt x="6" y="256"/>
                    </a:lnTo>
                    <a:lnTo>
                      <a:pt x="4" y="248"/>
                    </a:lnTo>
                    <a:lnTo>
                      <a:pt x="2" y="238"/>
                    </a:lnTo>
                    <a:lnTo>
                      <a:pt x="2" y="226"/>
                    </a:lnTo>
                    <a:lnTo>
                      <a:pt x="2" y="226"/>
                    </a:lnTo>
                    <a:lnTo>
                      <a:pt x="6" y="200"/>
                    </a:lnTo>
                    <a:lnTo>
                      <a:pt x="12" y="176"/>
                    </a:lnTo>
                    <a:lnTo>
                      <a:pt x="22" y="152"/>
                    </a:lnTo>
                    <a:lnTo>
                      <a:pt x="32" y="128"/>
                    </a:lnTo>
                    <a:lnTo>
                      <a:pt x="32" y="128"/>
                    </a:lnTo>
                    <a:lnTo>
                      <a:pt x="44" y="110"/>
                    </a:lnTo>
                    <a:lnTo>
                      <a:pt x="56" y="94"/>
                    </a:lnTo>
                    <a:lnTo>
                      <a:pt x="70" y="78"/>
                    </a:lnTo>
                    <a:lnTo>
                      <a:pt x="84" y="64"/>
                    </a:lnTo>
                    <a:lnTo>
                      <a:pt x="98" y="52"/>
                    </a:lnTo>
                    <a:lnTo>
                      <a:pt x="114" y="42"/>
                    </a:lnTo>
                    <a:lnTo>
                      <a:pt x="132" y="32"/>
                    </a:lnTo>
                    <a:lnTo>
                      <a:pt x="150" y="24"/>
                    </a:lnTo>
                    <a:lnTo>
                      <a:pt x="150" y="24"/>
                    </a:lnTo>
                    <a:lnTo>
                      <a:pt x="174" y="16"/>
                    </a:lnTo>
                    <a:lnTo>
                      <a:pt x="202" y="8"/>
                    </a:lnTo>
                    <a:lnTo>
                      <a:pt x="230" y="2"/>
                    </a:lnTo>
                    <a:lnTo>
                      <a:pt x="258" y="2"/>
                    </a:lnTo>
                    <a:lnTo>
                      <a:pt x="258" y="2"/>
                    </a:lnTo>
                    <a:lnTo>
                      <a:pt x="282" y="2"/>
                    </a:lnTo>
                    <a:lnTo>
                      <a:pt x="306" y="6"/>
                    </a:lnTo>
                    <a:lnTo>
                      <a:pt x="328" y="12"/>
                    </a:lnTo>
                    <a:lnTo>
                      <a:pt x="350" y="18"/>
                    </a:lnTo>
                    <a:lnTo>
                      <a:pt x="372" y="28"/>
                    </a:lnTo>
                    <a:lnTo>
                      <a:pt x="392" y="38"/>
                    </a:lnTo>
                    <a:lnTo>
                      <a:pt x="412" y="52"/>
                    </a:lnTo>
                    <a:lnTo>
                      <a:pt x="430" y="66"/>
                    </a:lnTo>
                    <a:lnTo>
                      <a:pt x="430" y="66"/>
                    </a:lnTo>
                    <a:lnTo>
                      <a:pt x="446" y="84"/>
                    </a:lnTo>
                    <a:lnTo>
                      <a:pt x="462" y="100"/>
                    </a:lnTo>
                    <a:lnTo>
                      <a:pt x="476" y="120"/>
                    </a:lnTo>
                    <a:lnTo>
                      <a:pt x="486" y="138"/>
                    </a:lnTo>
                    <a:lnTo>
                      <a:pt x="496" y="158"/>
                    </a:lnTo>
                    <a:lnTo>
                      <a:pt x="504" y="178"/>
                    </a:lnTo>
                    <a:lnTo>
                      <a:pt x="510" y="200"/>
                    </a:lnTo>
                    <a:lnTo>
                      <a:pt x="514" y="222"/>
                    </a:lnTo>
                    <a:lnTo>
                      <a:pt x="514" y="222"/>
                    </a:lnTo>
                    <a:lnTo>
                      <a:pt x="514" y="232"/>
                    </a:lnTo>
                    <a:lnTo>
                      <a:pt x="514" y="240"/>
                    </a:lnTo>
                    <a:lnTo>
                      <a:pt x="510" y="254"/>
                    </a:lnTo>
                    <a:lnTo>
                      <a:pt x="510" y="254"/>
                    </a:lnTo>
                    <a:lnTo>
                      <a:pt x="506" y="262"/>
                    </a:lnTo>
                    <a:lnTo>
                      <a:pt x="504" y="262"/>
                    </a:lnTo>
                    <a:lnTo>
                      <a:pt x="504" y="262"/>
                    </a:lnTo>
                    <a:lnTo>
                      <a:pt x="502" y="266"/>
                    </a:lnTo>
                    <a:lnTo>
                      <a:pt x="496" y="268"/>
                    </a:lnTo>
                    <a:lnTo>
                      <a:pt x="486" y="270"/>
                    </a:lnTo>
                    <a:lnTo>
                      <a:pt x="486" y="270"/>
                    </a:lnTo>
                    <a:lnTo>
                      <a:pt x="476" y="268"/>
                    </a:lnTo>
                    <a:lnTo>
                      <a:pt x="470" y="266"/>
                    </a:lnTo>
                    <a:lnTo>
                      <a:pt x="468" y="262"/>
                    </a:lnTo>
                    <a:lnTo>
                      <a:pt x="468" y="262"/>
                    </a:lnTo>
                    <a:lnTo>
                      <a:pt x="466" y="260"/>
                    </a:lnTo>
                    <a:lnTo>
                      <a:pt x="464" y="256"/>
                    </a:lnTo>
                    <a:lnTo>
                      <a:pt x="460" y="252"/>
                    </a:lnTo>
                    <a:lnTo>
                      <a:pt x="458" y="250"/>
                    </a:lnTo>
                    <a:lnTo>
                      <a:pt x="458" y="250"/>
                    </a:lnTo>
                    <a:lnTo>
                      <a:pt x="442" y="222"/>
                    </a:lnTo>
                    <a:lnTo>
                      <a:pt x="428" y="192"/>
                    </a:lnTo>
                    <a:lnTo>
                      <a:pt x="428" y="192"/>
                    </a:lnTo>
                    <a:lnTo>
                      <a:pt x="426" y="188"/>
                    </a:lnTo>
                    <a:lnTo>
                      <a:pt x="426" y="184"/>
                    </a:lnTo>
                    <a:lnTo>
                      <a:pt x="426" y="184"/>
                    </a:lnTo>
                    <a:lnTo>
                      <a:pt x="420" y="170"/>
                    </a:lnTo>
                    <a:lnTo>
                      <a:pt x="410" y="158"/>
                    </a:lnTo>
                    <a:lnTo>
                      <a:pt x="392" y="136"/>
                    </a:lnTo>
                    <a:lnTo>
                      <a:pt x="392" y="136"/>
                    </a:lnTo>
                    <a:lnTo>
                      <a:pt x="376" y="114"/>
                    </a:lnTo>
                    <a:lnTo>
                      <a:pt x="366" y="104"/>
                    </a:lnTo>
                    <a:lnTo>
                      <a:pt x="356" y="96"/>
                    </a:lnTo>
                    <a:lnTo>
                      <a:pt x="356" y="96"/>
                    </a:lnTo>
                    <a:lnTo>
                      <a:pt x="332" y="86"/>
                    </a:lnTo>
                    <a:lnTo>
                      <a:pt x="310" y="76"/>
                    </a:lnTo>
                    <a:lnTo>
                      <a:pt x="284" y="72"/>
                    </a:lnTo>
                    <a:lnTo>
                      <a:pt x="258" y="70"/>
                    </a:lnTo>
                    <a:lnTo>
                      <a:pt x="258" y="70"/>
                    </a:lnTo>
                    <a:lnTo>
                      <a:pt x="240" y="72"/>
                    </a:lnTo>
                    <a:lnTo>
                      <a:pt x="222" y="72"/>
                    </a:lnTo>
                    <a:lnTo>
                      <a:pt x="206" y="76"/>
                    </a:lnTo>
                    <a:lnTo>
                      <a:pt x="188" y="80"/>
                    </a:lnTo>
                    <a:lnTo>
                      <a:pt x="188" y="80"/>
                    </a:lnTo>
                    <a:lnTo>
                      <a:pt x="174" y="88"/>
                    </a:lnTo>
                    <a:lnTo>
                      <a:pt x="174" y="88"/>
                    </a:lnTo>
                    <a:lnTo>
                      <a:pt x="148" y="106"/>
                    </a:lnTo>
                    <a:lnTo>
                      <a:pt x="126" y="126"/>
                    </a:lnTo>
                    <a:lnTo>
                      <a:pt x="126" y="126"/>
                    </a:lnTo>
                    <a:lnTo>
                      <a:pt x="112" y="140"/>
                    </a:lnTo>
                    <a:lnTo>
                      <a:pt x="102" y="156"/>
                    </a:lnTo>
                    <a:lnTo>
                      <a:pt x="94" y="172"/>
                    </a:lnTo>
                    <a:lnTo>
                      <a:pt x="88" y="188"/>
                    </a:lnTo>
                    <a:lnTo>
                      <a:pt x="88" y="188"/>
                    </a:lnTo>
                    <a:lnTo>
                      <a:pt x="86" y="194"/>
                    </a:lnTo>
                    <a:lnTo>
                      <a:pt x="86" y="194"/>
                    </a:lnTo>
                    <a:lnTo>
                      <a:pt x="80" y="210"/>
                    </a:lnTo>
                    <a:lnTo>
                      <a:pt x="72" y="224"/>
                    </a:lnTo>
                    <a:lnTo>
                      <a:pt x="56" y="248"/>
                    </a:lnTo>
                    <a:lnTo>
                      <a:pt x="56" y="248"/>
                    </a:lnTo>
                    <a:lnTo>
                      <a:pt x="54" y="252"/>
                    </a:lnTo>
                    <a:lnTo>
                      <a:pt x="52" y="256"/>
                    </a:lnTo>
                    <a:lnTo>
                      <a:pt x="48" y="258"/>
                    </a:lnTo>
                    <a:lnTo>
                      <a:pt x="48" y="262"/>
                    </a:lnTo>
                    <a:lnTo>
                      <a:pt x="48" y="262"/>
                    </a:lnTo>
                    <a:lnTo>
                      <a:pt x="48" y="262"/>
                    </a:lnTo>
                    <a:lnTo>
                      <a:pt x="48" y="262"/>
                    </a:lnTo>
                    <a:lnTo>
                      <a:pt x="48" y="262"/>
                    </a:lnTo>
                    <a:lnTo>
                      <a:pt x="48" y="262"/>
                    </a:lnTo>
                    <a:lnTo>
                      <a:pt x="48" y="260"/>
                    </a:lnTo>
                    <a:lnTo>
                      <a:pt x="52" y="256"/>
                    </a:lnTo>
                    <a:lnTo>
                      <a:pt x="54" y="252"/>
                    </a:lnTo>
                    <a:lnTo>
                      <a:pt x="56" y="250"/>
                    </a:lnTo>
                    <a:lnTo>
                      <a:pt x="56" y="250"/>
                    </a:lnTo>
                    <a:lnTo>
                      <a:pt x="72" y="224"/>
                    </a:lnTo>
                    <a:lnTo>
                      <a:pt x="80" y="210"/>
                    </a:lnTo>
                    <a:lnTo>
                      <a:pt x="86" y="196"/>
                    </a:lnTo>
                    <a:lnTo>
                      <a:pt x="86" y="196"/>
                    </a:lnTo>
                    <a:lnTo>
                      <a:pt x="90" y="188"/>
                    </a:lnTo>
                    <a:lnTo>
                      <a:pt x="90" y="188"/>
                    </a:lnTo>
                    <a:lnTo>
                      <a:pt x="94" y="172"/>
                    </a:lnTo>
                    <a:lnTo>
                      <a:pt x="102" y="156"/>
                    </a:lnTo>
                    <a:lnTo>
                      <a:pt x="112" y="142"/>
                    </a:lnTo>
                    <a:lnTo>
                      <a:pt x="126" y="128"/>
                    </a:lnTo>
                    <a:lnTo>
                      <a:pt x="126" y="128"/>
                    </a:lnTo>
                    <a:lnTo>
                      <a:pt x="148" y="106"/>
                    </a:lnTo>
                    <a:lnTo>
                      <a:pt x="174" y="88"/>
                    </a:lnTo>
                    <a:lnTo>
                      <a:pt x="174" y="88"/>
                    </a:lnTo>
                    <a:lnTo>
                      <a:pt x="188" y="82"/>
                    </a:lnTo>
                    <a:lnTo>
                      <a:pt x="188" y="82"/>
                    </a:lnTo>
                    <a:lnTo>
                      <a:pt x="206" y="76"/>
                    </a:lnTo>
                    <a:lnTo>
                      <a:pt x="222" y="72"/>
                    </a:lnTo>
                    <a:lnTo>
                      <a:pt x="240" y="72"/>
                    </a:lnTo>
                    <a:lnTo>
                      <a:pt x="258" y="72"/>
                    </a:lnTo>
                    <a:lnTo>
                      <a:pt x="258" y="72"/>
                    </a:lnTo>
                    <a:lnTo>
                      <a:pt x="284" y="72"/>
                    </a:lnTo>
                    <a:lnTo>
                      <a:pt x="310" y="78"/>
                    </a:lnTo>
                    <a:lnTo>
                      <a:pt x="332" y="86"/>
                    </a:lnTo>
                    <a:lnTo>
                      <a:pt x="356" y="98"/>
                    </a:lnTo>
                    <a:lnTo>
                      <a:pt x="356" y="98"/>
                    </a:lnTo>
                    <a:lnTo>
                      <a:pt x="366" y="106"/>
                    </a:lnTo>
                    <a:lnTo>
                      <a:pt x="376" y="114"/>
                    </a:lnTo>
                    <a:lnTo>
                      <a:pt x="392" y="136"/>
                    </a:lnTo>
                    <a:lnTo>
                      <a:pt x="392" y="136"/>
                    </a:lnTo>
                    <a:lnTo>
                      <a:pt x="410" y="160"/>
                    </a:lnTo>
                    <a:lnTo>
                      <a:pt x="418" y="172"/>
                    </a:lnTo>
                    <a:lnTo>
                      <a:pt x="426" y="184"/>
                    </a:lnTo>
                    <a:lnTo>
                      <a:pt x="426" y="184"/>
                    </a:lnTo>
                    <a:lnTo>
                      <a:pt x="426" y="188"/>
                    </a:lnTo>
                    <a:lnTo>
                      <a:pt x="428" y="192"/>
                    </a:lnTo>
                    <a:lnTo>
                      <a:pt x="428" y="192"/>
                    </a:lnTo>
                    <a:lnTo>
                      <a:pt x="442" y="224"/>
                    </a:lnTo>
                    <a:lnTo>
                      <a:pt x="458" y="250"/>
                    </a:lnTo>
                    <a:lnTo>
                      <a:pt x="458" y="250"/>
                    </a:lnTo>
                    <a:lnTo>
                      <a:pt x="460" y="254"/>
                    </a:lnTo>
                    <a:lnTo>
                      <a:pt x="464" y="256"/>
                    </a:lnTo>
                    <a:lnTo>
                      <a:pt x="466" y="260"/>
                    </a:lnTo>
                    <a:lnTo>
                      <a:pt x="468" y="264"/>
                    </a:lnTo>
                    <a:lnTo>
                      <a:pt x="468" y="264"/>
                    </a:lnTo>
                    <a:lnTo>
                      <a:pt x="470" y="266"/>
                    </a:lnTo>
                    <a:lnTo>
                      <a:pt x="476" y="268"/>
                    </a:lnTo>
                    <a:lnTo>
                      <a:pt x="486" y="270"/>
                    </a:lnTo>
                    <a:lnTo>
                      <a:pt x="486" y="270"/>
                    </a:lnTo>
                    <a:lnTo>
                      <a:pt x="496" y="268"/>
                    </a:lnTo>
                    <a:lnTo>
                      <a:pt x="502" y="266"/>
                    </a:lnTo>
                    <a:lnTo>
                      <a:pt x="504" y="264"/>
                    </a:lnTo>
                    <a:lnTo>
                      <a:pt x="504" y="264"/>
                    </a:lnTo>
                    <a:lnTo>
                      <a:pt x="506" y="262"/>
                    </a:lnTo>
                    <a:lnTo>
                      <a:pt x="510" y="256"/>
                    </a:lnTo>
                    <a:lnTo>
                      <a:pt x="510" y="256"/>
                    </a:lnTo>
                    <a:lnTo>
                      <a:pt x="514" y="240"/>
                    </a:lnTo>
                    <a:lnTo>
                      <a:pt x="514" y="232"/>
                    </a:lnTo>
                    <a:lnTo>
                      <a:pt x="514" y="222"/>
                    </a:lnTo>
                    <a:lnTo>
                      <a:pt x="514" y="222"/>
                    </a:lnTo>
                    <a:lnTo>
                      <a:pt x="510" y="200"/>
                    </a:lnTo>
                    <a:lnTo>
                      <a:pt x="504" y="178"/>
                    </a:lnTo>
                    <a:lnTo>
                      <a:pt x="496" y="158"/>
                    </a:lnTo>
                    <a:lnTo>
                      <a:pt x="488" y="138"/>
                    </a:lnTo>
                    <a:lnTo>
                      <a:pt x="476" y="118"/>
                    </a:lnTo>
                    <a:lnTo>
                      <a:pt x="462" y="100"/>
                    </a:lnTo>
                    <a:lnTo>
                      <a:pt x="448" y="82"/>
                    </a:lnTo>
                    <a:lnTo>
                      <a:pt x="430" y="66"/>
                    </a:lnTo>
                    <a:lnTo>
                      <a:pt x="430" y="66"/>
                    </a:lnTo>
                    <a:lnTo>
                      <a:pt x="412" y="52"/>
                    </a:lnTo>
                    <a:lnTo>
                      <a:pt x="394" y="38"/>
                    </a:lnTo>
                    <a:lnTo>
                      <a:pt x="372" y="28"/>
                    </a:lnTo>
                    <a:lnTo>
                      <a:pt x="352" y="18"/>
                    </a:lnTo>
                    <a:lnTo>
                      <a:pt x="328" y="10"/>
                    </a:lnTo>
                    <a:lnTo>
                      <a:pt x="306" y="6"/>
                    </a:lnTo>
                    <a:lnTo>
                      <a:pt x="282" y="2"/>
                    </a:lnTo>
                    <a:lnTo>
                      <a:pt x="258" y="0"/>
                    </a:lnTo>
                    <a:close/>
                  </a:path>
                </a:pathLst>
              </a:custGeom>
              <a:solidFill>
                <a:srgbClr val="7C746E"/>
              </a:solidFill>
              <a:ln>
                <a:noFill/>
              </a:ln>
            </p:spPr>
            <p:txBody>
              <a:bodyPr vert="horz" wrap="square" lIns="91440" tIns="45720" rIns="91440" bIns="45720" numCol="1" anchor="t" anchorCtr="0" compatLnSpc="1"/>
              <a:lstStyle/>
              <a:p>
                <a:endParaRPr lang="zh-CN" altLang="en-US"/>
              </a:p>
            </p:txBody>
          </p:sp>
          <p:sp>
            <p:nvSpPr>
              <p:cNvPr id="916" name="Freeform 295"/>
              <p:cNvSpPr/>
              <p:nvPr/>
            </p:nvSpPr>
            <p:spPr bwMode="auto">
              <a:xfrm>
                <a:off x="2633" y="3281"/>
                <a:ext cx="514" cy="270"/>
              </a:xfrm>
              <a:custGeom>
                <a:avLst/>
                <a:gdLst>
                  <a:gd name="T0" fmla="*/ 202 w 514"/>
                  <a:gd name="T1" fmla="*/ 8 h 270"/>
                  <a:gd name="T2" fmla="*/ 132 w 514"/>
                  <a:gd name="T3" fmla="*/ 32 h 270"/>
                  <a:gd name="T4" fmla="*/ 68 w 514"/>
                  <a:gd name="T5" fmla="*/ 78 h 270"/>
                  <a:gd name="T6" fmla="*/ 32 w 514"/>
                  <a:gd name="T7" fmla="*/ 128 h 270"/>
                  <a:gd name="T8" fmla="*/ 0 w 514"/>
                  <a:gd name="T9" fmla="*/ 226 h 270"/>
                  <a:gd name="T10" fmla="*/ 6 w 514"/>
                  <a:gd name="T11" fmla="*/ 256 h 270"/>
                  <a:gd name="T12" fmla="*/ 20 w 514"/>
                  <a:gd name="T13" fmla="*/ 268 h 270"/>
                  <a:gd name="T14" fmla="*/ 46 w 514"/>
                  <a:gd name="T15" fmla="*/ 266 h 270"/>
                  <a:gd name="T16" fmla="*/ 48 w 514"/>
                  <a:gd name="T17" fmla="*/ 262 h 270"/>
                  <a:gd name="T18" fmla="*/ 32 w 514"/>
                  <a:gd name="T19" fmla="*/ 270 h 270"/>
                  <a:gd name="T20" fmla="*/ 12 w 514"/>
                  <a:gd name="T21" fmla="*/ 262 h 270"/>
                  <a:gd name="T22" fmla="*/ 2 w 514"/>
                  <a:gd name="T23" fmla="*/ 226 h 270"/>
                  <a:gd name="T24" fmla="*/ 22 w 514"/>
                  <a:gd name="T25" fmla="*/ 152 h 270"/>
                  <a:gd name="T26" fmla="*/ 56 w 514"/>
                  <a:gd name="T27" fmla="*/ 94 h 270"/>
                  <a:gd name="T28" fmla="*/ 114 w 514"/>
                  <a:gd name="T29" fmla="*/ 42 h 270"/>
                  <a:gd name="T30" fmla="*/ 174 w 514"/>
                  <a:gd name="T31" fmla="*/ 16 h 270"/>
                  <a:gd name="T32" fmla="*/ 258 w 514"/>
                  <a:gd name="T33" fmla="*/ 2 h 270"/>
                  <a:gd name="T34" fmla="*/ 350 w 514"/>
                  <a:gd name="T35" fmla="*/ 18 h 270"/>
                  <a:gd name="T36" fmla="*/ 430 w 514"/>
                  <a:gd name="T37" fmla="*/ 66 h 270"/>
                  <a:gd name="T38" fmla="*/ 476 w 514"/>
                  <a:gd name="T39" fmla="*/ 120 h 270"/>
                  <a:gd name="T40" fmla="*/ 510 w 514"/>
                  <a:gd name="T41" fmla="*/ 200 h 270"/>
                  <a:gd name="T42" fmla="*/ 514 w 514"/>
                  <a:gd name="T43" fmla="*/ 240 h 270"/>
                  <a:gd name="T44" fmla="*/ 504 w 514"/>
                  <a:gd name="T45" fmla="*/ 262 h 270"/>
                  <a:gd name="T46" fmla="*/ 486 w 514"/>
                  <a:gd name="T47" fmla="*/ 270 h 270"/>
                  <a:gd name="T48" fmla="*/ 468 w 514"/>
                  <a:gd name="T49" fmla="*/ 262 h 270"/>
                  <a:gd name="T50" fmla="*/ 460 w 514"/>
                  <a:gd name="T51" fmla="*/ 252 h 270"/>
                  <a:gd name="T52" fmla="*/ 428 w 514"/>
                  <a:gd name="T53" fmla="*/ 192 h 270"/>
                  <a:gd name="T54" fmla="*/ 426 w 514"/>
                  <a:gd name="T55" fmla="*/ 184 h 270"/>
                  <a:gd name="T56" fmla="*/ 392 w 514"/>
                  <a:gd name="T57" fmla="*/ 136 h 270"/>
                  <a:gd name="T58" fmla="*/ 356 w 514"/>
                  <a:gd name="T59" fmla="*/ 96 h 270"/>
                  <a:gd name="T60" fmla="*/ 258 w 514"/>
                  <a:gd name="T61" fmla="*/ 70 h 270"/>
                  <a:gd name="T62" fmla="*/ 206 w 514"/>
                  <a:gd name="T63" fmla="*/ 76 h 270"/>
                  <a:gd name="T64" fmla="*/ 174 w 514"/>
                  <a:gd name="T65" fmla="*/ 88 h 270"/>
                  <a:gd name="T66" fmla="*/ 112 w 514"/>
                  <a:gd name="T67" fmla="*/ 140 h 270"/>
                  <a:gd name="T68" fmla="*/ 88 w 514"/>
                  <a:gd name="T69" fmla="*/ 188 h 270"/>
                  <a:gd name="T70" fmla="*/ 72 w 514"/>
                  <a:gd name="T71" fmla="*/ 224 h 270"/>
                  <a:gd name="T72" fmla="*/ 52 w 514"/>
                  <a:gd name="T73" fmla="*/ 256 h 270"/>
                  <a:gd name="T74" fmla="*/ 48 w 514"/>
                  <a:gd name="T75" fmla="*/ 262 h 270"/>
                  <a:gd name="T76" fmla="*/ 48 w 514"/>
                  <a:gd name="T77" fmla="*/ 260 h 270"/>
                  <a:gd name="T78" fmla="*/ 56 w 514"/>
                  <a:gd name="T79" fmla="*/ 250 h 270"/>
                  <a:gd name="T80" fmla="*/ 86 w 514"/>
                  <a:gd name="T81" fmla="*/ 196 h 270"/>
                  <a:gd name="T82" fmla="*/ 102 w 514"/>
                  <a:gd name="T83" fmla="*/ 156 h 270"/>
                  <a:gd name="T84" fmla="*/ 148 w 514"/>
                  <a:gd name="T85" fmla="*/ 106 h 270"/>
                  <a:gd name="T86" fmla="*/ 188 w 514"/>
                  <a:gd name="T87" fmla="*/ 82 h 270"/>
                  <a:gd name="T88" fmla="*/ 258 w 514"/>
                  <a:gd name="T89" fmla="*/ 72 h 270"/>
                  <a:gd name="T90" fmla="*/ 332 w 514"/>
                  <a:gd name="T91" fmla="*/ 86 h 270"/>
                  <a:gd name="T92" fmla="*/ 376 w 514"/>
                  <a:gd name="T93" fmla="*/ 114 h 270"/>
                  <a:gd name="T94" fmla="*/ 418 w 514"/>
                  <a:gd name="T95" fmla="*/ 172 h 270"/>
                  <a:gd name="T96" fmla="*/ 428 w 514"/>
                  <a:gd name="T97" fmla="*/ 192 h 270"/>
                  <a:gd name="T98" fmla="*/ 458 w 514"/>
                  <a:gd name="T99" fmla="*/ 250 h 270"/>
                  <a:gd name="T100" fmla="*/ 468 w 514"/>
                  <a:gd name="T101" fmla="*/ 264 h 270"/>
                  <a:gd name="T102" fmla="*/ 486 w 514"/>
                  <a:gd name="T103" fmla="*/ 270 h 270"/>
                  <a:gd name="T104" fmla="*/ 504 w 514"/>
                  <a:gd name="T105" fmla="*/ 264 h 270"/>
                  <a:gd name="T106" fmla="*/ 510 w 514"/>
                  <a:gd name="T107" fmla="*/ 256 h 270"/>
                  <a:gd name="T108" fmla="*/ 514 w 514"/>
                  <a:gd name="T109" fmla="*/ 222 h 270"/>
                  <a:gd name="T110" fmla="*/ 488 w 514"/>
                  <a:gd name="T111" fmla="*/ 138 h 270"/>
                  <a:gd name="T112" fmla="*/ 430 w 514"/>
                  <a:gd name="T113" fmla="*/ 66 h 270"/>
                  <a:gd name="T114" fmla="*/ 372 w 514"/>
                  <a:gd name="T115" fmla="*/ 28 h 270"/>
                  <a:gd name="T116" fmla="*/ 282 w 514"/>
                  <a:gd name="T117"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14" h="270">
                    <a:moveTo>
                      <a:pt x="258" y="0"/>
                    </a:moveTo>
                    <a:lnTo>
                      <a:pt x="258" y="0"/>
                    </a:lnTo>
                    <a:lnTo>
                      <a:pt x="230" y="2"/>
                    </a:lnTo>
                    <a:lnTo>
                      <a:pt x="202" y="8"/>
                    </a:lnTo>
                    <a:lnTo>
                      <a:pt x="174" y="14"/>
                    </a:lnTo>
                    <a:lnTo>
                      <a:pt x="150" y="24"/>
                    </a:lnTo>
                    <a:lnTo>
                      <a:pt x="150" y="24"/>
                    </a:lnTo>
                    <a:lnTo>
                      <a:pt x="132" y="32"/>
                    </a:lnTo>
                    <a:lnTo>
                      <a:pt x="114" y="40"/>
                    </a:lnTo>
                    <a:lnTo>
                      <a:pt x="98" y="52"/>
                    </a:lnTo>
                    <a:lnTo>
                      <a:pt x="82" y="64"/>
                    </a:lnTo>
                    <a:lnTo>
                      <a:pt x="68" y="78"/>
                    </a:lnTo>
                    <a:lnTo>
                      <a:pt x="56" y="94"/>
                    </a:lnTo>
                    <a:lnTo>
                      <a:pt x="44" y="110"/>
                    </a:lnTo>
                    <a:lnTo>
                      <a:pt x="32" y="128"/>
                    </a:lnTo>
                    <a:lnTo>
                      <a:pt x="32" y="128"/>
                    </a:lnTo>
                    <a:lnTo>
                      <a:pt x="22" y="152"/>
                    </a:lnTo>
                    <a:lnTo>
                      <a:pt x="12" y="176"/>
                    </a:lnTo>
                    <a:lnTo>
                      <a:pt x="6" y="200"/>
                    </a:lnTo>
                    <a:lnTo>
                      <a:pt x="0" y="226"/>
                    </a:lnTo>
                    <a:lnTo>
                      <a:pt x="0" y="226"/>
                    </a:lnTo>
                    <a:lnTo>
                      <a:pt x="0" y="238"/>
                    </a:lnTo>
                    <a:lnTo>
                      <a:pt x="2" y="248"/>
                    </a:lnTo>
                    <a:lnTo>
                      <a:pt x="6" y="256"/>
                    </a:lnTo>
                    <a:lnTo>
                      <a:pt x="12" y="264"/>
                    </a:lnTo>
                    <a:lnTo>
                      <a:pt x="12" y="264"/>
                    </a:lnTo>
                    <a:lnTo>
                      <a:pt x="14" y="266"/>
                    </a:lnTo>
                    <a:lnTo>
                      <a:pt x="20" y="268"/>
                    </a:lnTo>
                    <a:lnTo>
                      <a:pt x="32" y="270"/>
                    </a:lnTo>
                    <a:lnTo>
                      <a:pt x="32" y="270"/>
                    </a:lnTo>
                    <a:lnTo>
                      <a:pt x="40" y="268"/>
                    </a:lnTo>
                    <a:lnTo>
                      <a:pt x="46" y="266"/>
                    </a:lnTo>
                    <a:lnTo>
                      <a:pt x="48" y="264"/>
                    </a:lnTo>
                    <a:lnTo>
                      <a:pt x="48" y="264"/>
                    </a:lnTo>
                    <a:lnTo>
                      <a:pt x="48" y="262"/>
                    </a:lnTo>
                    <a:lnTo>
                      <a:pt x="48" y="262"/>
                    </a:lnTo>
                    <a:lnTo>
                      <a:pt x="46" y="266"/>
                    </a:lnTo>
                    <a:lnTo>
                      <a:pt x="40" y="268"/>
                    </a:lnTo>
                    <a:lnTo>
                      <a:pt x="32" y="270"/>
                    </a:lnTo>
                    <a:lnTo>
                      <a:pt x="32" y="270"/>
                    </a:lnTo>
                    <a:lnTo>
                      <a:pt x="20" y="268"/>
                    </a:lnTo>
                    <a:lnTo>
                      <a:pt x="14" y="266"/>
                    </a:lnTo>
                    <a:lnTo>
                      <a:pt x="12" y="262"/>
                    </a:lnTo>
                    <a:lnTo>
                      <a:pt x="12" y="262"/>
                    </a:lnTo>
                    <a:lnTo>
                      <a:pt x="6" y="256"/>
                    </a:lnTo>
                    <a:lnTo>
                      <a:pt x="4" y="248"/>
                    </a:lnTo>
                    <a:lnTo>
                      <a:pt x="2" y="238"/>
                    </a:lnTo>
                    <a:lnTo>
                      <a:pt x="2" y="226"/>
                    </a:lnTo>
                    <a:lnTo>
                      <a:pt x="2" y="226"/>
                    </a:lnTo>
                    <a:lnTo>
                      <a:pt x="6" y="200"/>
                    </a:lnTo>
                    <a:lnTo>
                      <a:pt x="12" y="176"/>
                    </a:lnTo>
                    <a:lnTo>
                      <a:pt x="22" y="152"/>
                    </a:lnTo>
                    <a:lnTo>
                      <a:pt x="32" y="128"/>
                    </a:lnTo>
                    <a:lnTo>
                      <a:pt x="32" y="128"/>
                    </a:lnTo>
                    <a:lnTo>
                      <a:pt x="44" y="110"/>
                    </a:lnTo>
                    <a:lnTo>
                      <a:pt x="56" y="94"/>
                    </a:lnTo>
                    <a:lnTo>
                      <a:pt x="70" y="78"/>
                    </a:lnTo>
                    <a:lnTo>
                      <a:pt x="84" y="64"/>
                    </a:lnTo>
                    <a:lnTo>
                      <a:pt x="98" y="52"/>
                    </a:lnTo>
                    <a:lnTo>
                      <a:pt x="114" y="42"/>
                    </a:lnTo>
                    <a:lnTo>
                      <a:pt x="132" y="32"/>
                    </a:lnTo>
                    <a:lnTo>
                      <a:pt x="150" y="24"/>
                    </a:lnTo>
                    <a:lnTo>
                      <a:pt x="150" y="24"/>
                    </a:lnTo>
                    <a:lnTo>
                      <a:pt x="174" y="16"/>
                    </a:lnTo>
                    <a:lnTo>
                      <a:pt x="202" y="8"/>
                    </a:lnTo>
                    <a:lnTo>
                      <a:pt x="230" y="2"/>
                    </a:lnTo>
                    <a:lnTo>
                      <a:pt x="258" y="2"/>
                    </a:lnTo>
                    <a:lnTo>
                      <a:pt x="258" y="2"/>
                    </a:lnTo>
                    <a:lnTo>
                      <a:pt x="282" y="2"/>
                    </a:lnTo>
                    <a:lnTo>
                      <a:pt x="306" y="6"/>
                    </a:lnTo>
                    <a:lnTo>
                      <a:pt x="328" y="12"/>
                    </a:lnTo>
                    <a:lnTo>
                      <a:pt x="350" y="18"/>
                    </a:lnTo>
                    <a:lnTo>
                      <a:pt x="372" y="28"/>
                    </a:lnTo>
                    <a:lnTo>
                      <a:pt x="392" y="38"/>
                    </a:lnTo>
                    <a:lnTo>
                      <a:pt x="412" y="52"/>
                    </a:lnTo>
                    <a:lnTo>
                      <a:pt x="430" y="66"/>
                    </a:lnTo>
                    <a:lnTo>
                      <a:pt x="430" y="66"/>
                    </a:lnTo>
                    <a:lnTo>
                      <a:pt x="446" y="84"/>
                    </a:lnTo>
                    <a:lnTo>
                      <a:pt x="462" y="100"/>
                    </a:lnTo>
                    <a:lnTo>
                      <a:pt x="476" y="120"/>
                    </a:lnTo>
                    <a:lnTo>
                      <a:pt x="486" y="138"/>
                    </a:lnTo>
                    <a:lnTo>
                      <a:pt x="496" y="158"/>
                    </a:lnTo>
                    <a:lnTo>
                      <a:pt x="504" y="178"/>
                    </a:lnTo>
                    <a:lnTo>
                      <a:pt x="510" y="200"/>
                    </a:lnTo>
                    <a:lnTo>
                      <a:pt x="514" y="222"/>
                    </a:lnTo>
                    <a:lnTo>
                      <a:pt x="514" y="222"/>
                    </a:lnTo>
                    <a:lnTo>
                      <a:pt x="514" y="232"/>
                    </a:lnTo>
                    <a:lnTo>
                      <a:pt x="514" y="240"/>
                    </a:lnTo>
                    <a:lnTo>
                      <a:pt x="510" y="254"/>
                    </a:lnTo>
                    <a:lnTo>
                      <a:pt x="510" y="254"/>
                    </a:lnTo>
                    <a:lnTo>
                      <a:pt x="506" y="262"/>
                    </a:lnTo>
                    <a:lnTo>
                      <a:pt x="504" y="262"/>
                    </a:lnTo>
                    <a:lnTo>
                      <a:pt x="504" y="262"/>
                    </a:lnTo>
                    <a:lnTo>
                      <a:pt x="502" y="266"/>
                    </a:lnTo>
                    <a:lnTo>
                      <a:pt x="496" y="268"/>
                    </a:lnTo>
                    <a:lnTo>
                      <a:pt x="486" y="270"/>
                    </a:lnTo>
                    <a:lnTo>
                      <a:pt x="486" y="270"/>
                    </a:lnTo>
                    <a:lnTo>
                      <a:pt x="476" y="268"/>
                    </a:lnTo>
                    <a:lnTo>
                      <a:pt x="470" y="266"/>
                    </a:lnTo>
                    <a:lnTo>
                      <a:pt x="468" y="262"/>
                    </a:lnTo>
                    <a:lnTo>
                      <a:pt x="468" y="262"/>
                    </a:lnTo>
                    <a:lnTo>
                      <a:pt x="466" y="260"/>
                    </a:lnTo>
                    <a:lnTo>
                      <a:pt x="464" y="256"/>
                    </a:lnTo>
                    <a:lnTo>
                      <a:pt x="460" y="252"/>
                    </a:lnTo>
                    <a:lnTo>
                      <a:pt x="458" y="250"/>
                    </a:lnTo>
                    <a:lnTo>
                      <a:pt x="458" y="250"/>
                    </a:lnTo>
                    <a:lnTo>
                      <a:pt x="442" y="222"/>
                    </a:lnTo>
                    <a:lnTo>
                      <a:pt x="428" y="192"/>
                    </a:lnTo>
                    <a:lnTo>
                      <a:pt x="428" y="192"/>
                    </a:lnTo>
                    <a:lnTo>
                      <a:pt x="426" y="188"/>
                    </a:lnTo>
                    <a:lnTo>
                      <a:pt x="426" y="184"/>
                    </a:lnTo>
                    <a:lnTo>
                      <a:pt x="426" y="184"/>
                    </a:lnTo>
                    <a:lnTo>
                      <a:pt x="420" y="170"/>
                    </a:lnTo>
                    <a:lnTo>
                      <a:pt x="410" y="158"/>
                    </a:lnTo>
                    <a:lnTo>
                      <a:pt x="392" y="136"/>
                    </a:lnTo>
                    <a:lnTo>
                      <a:pt x="392" y="136"/>
                    </a:lnTo>
                    <a:lnTo>
                      <a:pt x="376" y="114"/>
                    </a:lnTo>
                    <a:lnTo>
                      <a:pt x="366" y="104"/>
                    </a:lnTo>
                    <a:lnTo>
                      <a:pt x="356" y="96"/>
                    </a:lnTo>
                    <a:lnTo>
                      <a:pt x="356" y="96"/>
                    </a:lnTo>
                    <a:lnTo>
                      <a:pt x="332" y="86"/>
                    </a:lnTo>
                    <a:lnTo>
                      <a:pt x="310" y="76"/>
                    </a:lnTo>
                    <a:lnTo>
                      <a:pt x="284" y="72"/>
                    </a:lnTo>
                    <a:lnTo>
                      <a:pt x="258" y="70"/>
                    </a:lnTo>
                    <a:lnTo>
                      <a:pt x="258" y="70"/>
                    </a:lnTo>
                    <a:lnTo>
                      <a:pt x="240" y="72"/>
                    </a:lnTo>
                    <a:lnTo>
                      <a:pt x="222" y="72"/>
                    </a:lnTo>
                    <a:lnTo>
                      <a:pt x="206" y="76"/>
                    </a:lnTo>
                    <a:lnTo>
                      <a:pt x="188" y="80"/>
                    </a:lnTo>
                    <a:lnTo>
                      <a:pt x="188" y="80"/>
                    </a:lnTo>
                    <a:lnTo>
                      <a:pt x="174" y="88"/>
                    </a:lnTo>
                    <a:lnTo>
                      <a:pt x="174" y="88"/>
                    </a:lnTo>
                    <a:lnTo>
                      <a:pt x="148" y="106"/>
                    </a:lnTo>
                    <a:lnTo>
                      <a:pt x="126" y="126"/>
                    </a:lnTo>
                    <a:lnTo>
                      <a:pt x="126" y="126"/>
                    </a:lnTo>
                    <a:lnTo>
                      <a:pt x="112" y="140"/>
                    </a:lnTo>
                    <a:lnTo>
                      <a:pt x="102" y="156"/>
                    </a:lnTo>
                    <a:lnTo>
                      <a:pt x="94" y="172"/>
                    </a:lnTo>
                    <a:lnTo>
                      <a:pt x="88" y="188"/>
                    </a:lnTo>
                    <a:lnTo>
                      <a:pt x="88" y="188"/>
                    </a:lnTo>
                    <a:lnTo>
                      <a:pt x="86" y="194"/>
                    </a:lnTo>
                    <a:lnTo>
                      <a:pt x="86" y="194"/>
                    </a:lnTo>
                    <a:lnTo>
                      <a:pt x="80" y="210"/>
                    </a:lnTo>
                    <a:lnTo>
                      <a:pt x="72" y="224"/>
                    </a:lnTo>
                    <a:lnTo>
                      <a:pt x="56" y="248"/>
                    </a:lnTo>
                    <a:lnTo>
                      <a:pt x="56" y="248"/>
                    </a:lnTo>
                    <a:lnTo>
                      <a:pt x="54" y="252"/>
                    </a:lnTo>
                    <a:lnTo>
                      <a:pt x="52" y="256"/>
                    </a:lnTo>
                    <a:lnTo>
                      <a:pt x="48" y="258"/>
                    </a:lnTo>
                    <a:lnTo>
                      <a:pt x="48" y="262"/>
                    </a:lnTo>
                    <a:lnTo>
                      <a:pt x="48" y="262"/>
                    </a:lnTo>
                    <a:lnTo>
                      <a:pt x="48" y="262"/>
                    </a:lnTo>
                    <a:lnTo>
                      <a:pt x="48" y="262"/>
                    </a:lnTo>
                    <a:lnTo>
                      <a:pt x="48" y="262"/>
                    </a:lnTo>
                    <a:lnTo>
                      <a:pt x="48" y="262"/>
                    </a:lnTo>
                    <a:lnTo>
                      <a:pt x="48" y="260"/>
                    </a:lnTo>
                    <a:lnTo>
                      <a:pt x="52" y="256"/>
                    </a:lnTo>
                    <a:lnTo>
                      <a:pt x="54" y="252"/>
                    </a:lnTo>
                    <a:lnTo>
                      <a:pt x="56" y="250"/>
                    </a:lnTo>
                    <a:lnTo>
                      <a:pt x="56" y="250"/>
                    </a:lnTo>
                    <a:lnTo>
                      <a:pt x="72" y="224"/>
                    </a:lnTo>
                    <a:lnTo>
                      <a:pt x="80" y="210"/>
                    </a:lnTo>
                    <a:lnTo>
                      <a:pt x="86" y="196"/>
                    </a:lnTo>
                    <a:lnTo>
                      <a:pt x="86" y="196"/>
                    </a:lnTo>
                    <a:lnTo>
                      <a:pt x="90" y="188"/>
                    </a:lnTo>
                    <a:lnTo>
                      <a:pt x="90" y="188"/>
                    </a:lnTo>
                    <a:lnTo>
                      <a:pt x="94" y="172"/>
                    </a:lnTo>
                    <a:lnTo>
                      <a:pt x="102" y="156"/>
                    </a:lnTo>
                    <a:lnTo>
                      <a:pt x="112" y="142"/>
                    </a:lnTo>
                    <a:lnTo>
                      <a:pt x="126" y="128"/>
                    </a:lnTo>
                    <a:lnTo>
                      <a:pt x="126" y="128"/>
                    </a:lnTo>
                    <a:lnTo>
                      <a:pt x="148" y="106"/>
                    </a:lnTo>
                    <a:lnTo>
                      <a:pt x="174" y="88"/>
                    </a:lnTo>
                    <a:lnTo>
                      <a:pt x="174" y="88"/>
                    </a:lnTo>
                    <a:lnTo>
                      <a:pt x="188" y="82"/>
                    </a:lnTo>
                    <a:lnTo>
                      <a:pt x="188" y="82"/>
                    </a:lnTo>
                    <a:lnTo>
                      <a:pt x="206" y="76"/>
                    </a:lnTo>
                    <a:lnTo>
                      <a:pt x="222" y="72"/>
                    </a:lnTo>
                    <a:lnTo>
                      <a:pt x="240" y="72"/>
                    </a:lnTo>
                    <a:lnTo>
                      <a:pt x="258" y="72"/>
                    </a:lnTo>
                    <a:lnTo>
                      <a:pt x="258" y="72"/>
                    </a:lnTo>
                    <a:lnTo>
                      <a:pt x="284" y="72"/>
                    </a:lnTo>
                    <a:lnTo>
                      <a:pt x="310" y="78"/>
                    </a:lnTo>
                    <a:lnTo>
                      <a:pt x="332" y="86"/>
                    </a:lnTo>
                    <a:lnTo>
                      <a:pt x="356" y="98"/>
                    </a:lnTo>
                    <a:lnTo>
                      <a:pt x="356" y="98"/>
                    </a:lnTo>
                    <a:lnTo>
                      <a:pt x="366" y="106"/>
                    </a:lnTo>
                    <a:lnTo>
                      <a:pt x="376" y="114"/>
                    </a:lnTo>
                    <a:lnTo>
                      <a:pt x="392" y="136"/>
                    </a:lnTo>
                    <a:lnTo>
                      <a:pt x="392" y="136"/>
                    </a:lnTo>
                    <a:lnTo>
                      <a:pt x="410" y="160"/>
                    </a:lnTo>
                    <a:lnTo>
                      <a:pt x="418" y="172"/>
                    </a:lnTo>
                    <a:lnTo>
                      <a:pt x="426" y="184"/>
                    </a:lnTo>
                    <a:lnTo>
                      <a:pt x="426" y="184"/>
                    </a:lnTo>
                    <a:lnTo>
                      <a:pt x="426" y="188"/>
                    </a:lnTo>
                    <a:lnTo>
                      <a:pt x="428" y="192"/>
                    </a:lnTo>
                    <a:lnTo>
                      <a:pt x="428" y="192"/>
                    </a:lnTo>
                    <a:lnTo>
                      <a:pt x="442" y="224"/>
                    </a:lnTo>
                    <a:lnTo>
                      <a:pt x="458" y="250"/>
                    </a:lnTo>
                    <a:lnTo>
                      <a:pt x="458" y="250"/>
                    </a:lnTo>
                    <a:lnTo>
                      <a:pt x="460" y="254"/>
                    </a:lnTo>
                    <a:lnTo>
                      <a:pt x="464" y="256"/>
                    </a:lnTo>
                    <a:lnTo>
                      <a:pt x="466" y="260"/>
                    </a:lnTo>
                    <a:lnTo>
                      <a:pt x="468" y="264"/>
                    </a:lnTo>
                    <a:lnTo>
                      <a:pt x="468" y="264"/>
                    </a:lnTo>
                    <a:lnTo>
                      <a:pt x="470" y="266"/>
                    </a:lnTo>
                    <a:lnTo>
                      <a:pt x="476" y="268"/>
                    </a:lnTo>
                    <a:lnTo>
                      <a:pt x="486" y="270"/>
                    </a:lnTo>
                    <a:lnTo>
                      <a:pt x="486" y="270"/>
                    </a:lnTo>
                    <a:lnTo>
                      <a:pt x="496" y="268"/>
                    </a:lnTo>
                    <a:lnTo>
                      <a:pt x="502" y="266"/>
                    </a:lnTo>
                    <a:lnTo>
                      <a:pt x="504" y="264"/>
                    </a:lnTo>
                    <a:lnTo>
                      <a:pt x="504" y="264"/>
                    </a:lnTo>
                    <a:lnTo>
                      <a:pt x="506" y="262"/>
                    </a:lnTo>
                    <a:lnTo>
                      <a:pt x="510" y="256"/>
                    </a:lnTo>
                    <a:lnTo>
                      <a:pt x="510" y="256"/>
                    </a:lnTo>
                    <a:lnTo>
                      <a:pt x="514" y="240"/>
                    </a:lnTo>
                    <a:lnTo>
                      <a:pt x="514" y="232"/>
                    </a:lnTo>
                    <a:lnTo>
                      <a:pt x="514" y="222"/>
                    </a:lnTo>
                    <a:lnTo>
                      <a:pt x="514" y="222"/>
                    </a:lnTo>
                    <a:lnTo>
                      <a:pt x="510" y="200"/>
                    </a:lnTo>
                    <a:lnTo>
                      <a:pt x="504" y="178"/>
                    </a:lnTo>
                    <a:lnTo>
                      <a:pt x="496" y="158"/>
                    </a:lnTo>
                    <a:lnTo>
                      <a:pt x="488" y="138"/>
                    </a:lnTo>
                    <a:lnTo>
                      <a:pt x="476" y="118"/>
                    </a:lnTo>
                    <a:lnTo>
                      <a:pt x="462" y="100"/>
                    </a:lnTo>
                    <a:lnTo>
                      <a:pt x="448" y="82"/>
                    </a:lnTo>
                    <a:lnTo>
                      <a:pt x="430" y="66"/>
                    </a:lnTo>
                    <a:lnTo>
                      <a:pt x="430" y="66"/>
                    </a:lnTo>
                    <a:lnTo>
                      <a:pt x="412" y="52"/>
                    </a:lnTo>
                    <a:lnTo>
                      <a:pt x="394" y="38"/>
                    </a:lnTo>
                    <a:lnTo>
                      <a:pt x="372" y="28"/>
                    </a:lnTo>
                    <a:lnTo>
                      <a:pt x="352" y="18"/>
                    </a:lnTo>
                    <a:lnTo>
                      <a:pt x="328" y="10"/>
                    </a:lnTo>
                    <a:lnTo>
                      <a:pt x="306" y="6"/>
                    </a:lnTo>
                    <a:lnTo>
                      <a:pt x="282" y="2"/>
                    </a:lnTo>
                    <a:lnTo>
                      <a:pt x="258" y="0"/>
                    </a:lnTo>
                  </a:path>
                </a:pathLst>
              </a:custGeom>
              <a:noFill/>
              <a:ln>
                <a:noFill/>
              </a:ln>
            </p:spPr>
            <p:txBody>
              <a:bodyPr vert="horz" wrap="square" lIns="91440" tIns="45720" rIns="91440" bIns="45720" numCol="1" anchor="t" anchorCtr="0" compatLnSpc="1"/>
              <a:lstStyle/>
              <a:p>
                <a:endParaRPr lang="zh-CN" altLang="en-US"/>
              </a:p>
            </p:txBody>
          </p:sp>
          <p:sp>
            <p:nvSpPr>
              <p:cNvPr id="917" name="Freeform 296"/>
              <p:cNvSpPr/>
              <p:nvPr/>
            </p:nvSpPr>
            <p:spPr bwMode="auto">
              <a:xfrm>
                <a:off x="2635" y="3283"/>
                <a:ext cx="512" cy="268"/>
              </a:xfrm>
              <a:custGeom>
                <a:avLst/>
                <a:gdLst>
                  <a:gd name="T0" fmla="*/ 200 w 512"/>
                  <a:gd name="T1" fmla="*/ 6 h 268"/>
                  <a:gd name="T2" fmla="*/ 130 w 512"/>
                  <a:gd name="T3" fmla="*/ 30 h 268"/>
                  <a:gd name="T4" fmla="*/ 68 w 512"/>
                  <a:gd name="T5" fmla="*/ 76 h 268"/>
                  <a:gd name="T6" fmla="*/ 30 w 512"/>
                  <a:gd name="T7" fmla="*/ 126 h 268"/>
                  <a:gd name="T8" fmla="*/ 0 w 512"/>
                  <a:gd name="T9" fmla="*/ 224 h 268"/>
                  <a:gd name="T10" fmla="*/ 4 w 512"/>
                  <a:gd name="T11" fmla="*/ 254 h 268"/>
                  <a:gd name="T12" fmla="*/ 18 w 512"/>
                  <a:gd name="T13" fmla="*/ 266 h 268"/>
                  <a:gd name="T14" fmla="*/ 44 w 512"/>
                  <a:gd name="T15" fmla="*/ 264 h 268"/>
                  <a:gd name="T16" fmla="*/ 46 w 512"/>
                  <a:gd name="T17" fmla="*/ 260 h 268"/>
                  <a:gd name="T18" fmla="*/ 46 w 512"/>
                  <a:gd name="T19" fmla="*/ 260 h 268"/>
                  <a:gd name="T20" fmla="*/ 30 w 512"/>
                  <a:gd name="T21" fmla="*/ 268 h 268"/>
                  <a:gd name="T22" fmla="*/ 10 w 512"/>
                  <a:gd name="T23" fmla="*/ 260 h 268"/>
                  <a:gd name="T24" fmla="*/ 0 w 512"/>
                  <a:gd name="T25" fmla="*/ 224 h 268"/>
                  <a:gd name="T26" fmla="*/ 20 w 512"/>
                  <a:gd name="T27" fmla="*/ 150 h 268"/>
                  <a:gd name="T28" fmla="*/ 54 w 512"/>
                  <a:gd name="T29" fmla="*/ 92 h 268"/>
                  <a:gd name="T30" fmla="*/ 114 w 512"/>
                  <a:gd name="T31" fmla="*/ 40 h 268"/>
                  <a:gd name="T32" fmla="*/ 172 w 512"/>
                  <a:gd name="T33" fmla="*/ 14 h 268"/>
                  <a:gd name="T34" fmla="*/ 256 w 512"/>
                  <a:gd name="T35" fmla="*/ 0 h 268"/>
                  <a:gd name="T36" fmla="*/ 348 w 512"/>
                  <a:gd name="T37" fmla="*/ 18 h 268"/>
                  <a:gd name="T38" fmla="*/ 428 w 512"/>
                  <a:gd name="T39" fmla="*/ 64 h 268"/>
                  <a:gd name="T40" fmla="*/ 472 w 512"/>
                  <a:gd name="T41" fmla="*/ 118 h 268"/>
                  <a:gd name="T42" fmla="*/ 506 w 512"/>
                  <a:gd name="T43" fmla="*/ 198 h 268"/>
                  <a:gd name="T44" fmla="*/ 510 w 512"/>
                  <a:gd name="T45" fmla="*/ 238 h 268"/>
                  <a:gd name="T46" fmla="*/ 502 w 512"/>
                  <a:gd name="T47" fmla="*/ 260 h 268"/>
                  <a:gd name="T48" fmla="*/ 484 w 512"/>
                  <a:gd name="T49" fmla="*/ 268 h 268"/>
                  <a:gd name="T50" fmla="*/ 466 w 512"/>
                  <a:gd name="T51" fmla="*/ 260 h 268"/>
                  <a:gd name="T52" fmla="*/ 458 w 512"/>
                  <a:gd name="T53" fmla="*/ 250 h 268"/>
                  <a:gd name="T54" fmla="*/ 426 w 512"/>
                  <a:gd name="T55" fmla="*/ 188 h 268"/>
                  <a:gd name="T56" fmla="*/ 424 w 512"/>
                  <a:gd name="T57" fmla="*/ 180 h 268"/>
                  <a:gd name="T58" fmla="*/ 390 w 512"/>
                  <a:gd name="T59" fmla="*/ 132 h 268"/>
                  <a:gd name="T60" fmla="*/ 354 w 512"/>
                  <a:gd name="T61" fmla="*/ 94 h 268"/>
                  <a:gd name="T62" fmla="*/ 256 w 512"/>
                  <a:gd name="T63" fmla="*/ 68 h 268"/>
                  <a:gd name="T64" fmla="*/ 204 w 512"/>
                  <a:gd name="T65" fmla="*/ 72 h 268"/>
                  <a:gd name="T66" fmla="*/ 172 w 512"/>
                  <a:gd name="T67" fmla="*/ 84 h 268"/>
                  <a:gd name="T68" fmla="*/ 110 w 512"/>
                  <a:gd name="T69" fmla="*/ 138 h 268"/>
                  <a:gd name="T70" fmla="*/ 86 w 512"/>
                  <a:gd name="T71" fmla="*/ 184 h 268"/>
                  <a:gd name="T72" fmla="*/ 70 w 512"/>
                  <a:gd name="T73" fmla="*/ 220 h 268"/>
                  <a:gd name="T74" fmla="*/ 50 w 512"/>
                  <a:gd name="T75" fmla="*/ 252 h 268"/>
                  <a:gd name="T76" fmla="*/ 46 w 512"/>
                  <a:gd name="T77" fmla="*/ 260 h 268"/>
                  <a:gd name="T78" fmla="*/ 46 w 512"/>
                  <a:gd name="T79" fmla="*/ 260 h 268"/>
                  <a:gd name="T80" fmla="*/ 46 w 512"/>
                  <a:gd name="T81" fmla="*/ 256 h 268"/>
                  <a:gd name="T82" fmla="*/ 54 w 512"/>
                  <a:gd name="T83" fmla="*/ 246 h 268"/>
                  <a:gd name="T84" fmla="*/ 84 w 512"/>
                  <a:gd name="T85" fmla="*/ 192 h 268"/>
                  <a:gd name="T86" fmla="*/ 100 w 512"/>
                  <a:gd name="T87" fmla="*/ 154 h 268"/>
                  <a:gd name="T88" fmla="*/ 146 w 512"/>
                  <a:gd name="T89" fmla="*/ 104 h 268"/>
                  <a:gd name="T90" fmla="*/ 186 w 512"/>
                  <a:gd name="T91" fmla="*/ 78 h 268"/>
                  <a:gd name="T92" fmla="*/ 256 w 512"/>
                  <a:gd name="T93" fmla="*/ 68 h 268"/>
                  <a:gd name="T94" fmla="*/ 330 w 512"/>
                  <a:gd name="T95" fmla="*/ 84 h 268"/>
                  <a:gd name="T96" fmla="*/ 374 w 512"/>
                  <a:gd name="T97" fmla="*/ 112 h 268"/>
                  <a:gd name="T98" fmla="*/ 418 w 512"/>
                  <a:gd name="T99" fmla="*/ 168 h 268"/>
                  <a:gd name="T100" fmla="*/ 426 w 512"/>
                  <a:gd name="T101" fmla="*/ 190 h 268"/>
                  <a:gd name="T102" fmla="*/ 456 w 512"/>
                  <a:gd name="T103" fmla="*/ 248 h 268"/>
                  <a:gd name="T104" fmla="*/ 466 w 512"/>
                  <a:gd name="T105" fmla="*/ 260 h 268"/>
                  <a:gd name="T106" fmla="*/ 484 w 512"/>
                  <a:gd name="T107" fmla="*/ 268 h 268"/>
                  <a:gd name="T108" fmla="*/ 502 w 512"/>
                  <a:gd name="T109" fmla="*/ 260 h 268"/>
                  <a:gd name="T110" fmla="*/ 508 w 512"/>
                  <a:gd name="T111" fmla="*/ 252 h 268"/>
                  <a:gd name="T112" fmla="*/ 512 w 512"/>
                  <a:gd name="T113" fmla="*/ 220 h 268"/>
                  <a:gd name="T114" fmla="*/ 484 w 512"/>
                  <a:gd name="T115" fmla="*/ 136 h 268"/>
                  <a:gd name="T116" fmla="*/ 428 w 512"/>
                  <a:gd name="T117" fmla="*/ 64 h 268"/>
                  <a:gd name="T118" fmla="*/ 370 w 512"/>
                  <a:gd name="T119" fmla="*/ 26 h 268"/>
                  <a:gd name="T120" fmla="*/ 280 w 512"/>
                  <a:gd name="T121"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268">
                    <a:moveTo>
                      <a:pt x="256" y="0"/>
                    </a:moveTo>
                    <a:lnTo>
                      <a:pt x="256" y="0"/>
                    </a:lnTo>
                    <a:lnTo>
                      <a:pt x="228" y="0"/>
                    </a:lnTo>
                    <a:lnTo>
                      <a:pt x="200" y="6"/>
                    </a:lnTo>
                    <a:lnTo>
                      <a:pt x="172" y="14"/>
                    </a:lnTo>
                    <a:lnTo>
                      <a:pt x="148" y="22"/>
                    </a:lnTo>
                    <a:lnTo>
                      <a:pt x="148" y="22"/>
                    </a:lnTo>
                    <a:lnTo>
                      <a:pt x="130" y="30"/>
                    </a:lnTo>
                    <a:lnTo>
                      <a:pt x="112" y="40"/>
                    </a:lnTo>
                    <a:lnTo>
                      <a:pt x="96" y="50"/>
                    </a:lnTo>
                    <a:lnTo>
                      <a:pt x="82" y="62"/>
                    </a:lnTo>
                    <a:lnTo>
                      <a:pt x="68" y="76"/>
                    </a:lnTo>
                    <a:lnTo>
                      <a:pt x="54" y="92"/>
                    </a:lnTo>
                    <a:lnTo>
                      <a:pt x="42" y="108"/>
                    </a:lnTo>
                    <a:lnTo>
                      <a:pt x="30" y="126"/>
                    </a:lnTo>
                    <a:lnTo>
                      <a:pt x="30" y="126"/>
                    </a:lnTo>
                    <a:lnTo>
                      <a:pt x="20" y="150"/>
                    </a:lnTo>
                    <a:lnTo>
                      <a:pt x="10" y="174"/>
                    </a:lnTo>
                    <a:lnTo>
                      <a:pt x="4" y="198"/>
                    </a:lnTo>
                    <a:lnTo>
                      <a:pt x="0" y="224"/>
                    </a:lnTo>
                    <a:lnTo>
                      <a:pt x="0" y="224"/>
                    </a:lnTo>
                    <a:lnTo>
                      <a:pt x="0" y="236"/>
                    </a:lnTo>
                    <a:lnTo>
                      <a:pt x="2" y="246"/>
                    </a:lnTo>
                    <a:lnTo>
                      <a:pt x="4" y="254"/>
                    </a:lnTo>
                    <a:lnTo>
                      <a:pt x="10" y="260"/>
                    </a:lnTo>
                    <a:lnTo>
                      <a:pt x="10" y="260"/>
                    </a:lnTo>
                    <a:lnTo>
                      <a:pt x="12" y="264"/>
                    </a:lnTo>
                    <a:lnTo>
                      <a:pt x="18" y="266"/>
                    </a:lnTo>
                    <a:lnTo>
                      <a:pt x="30" y="268"/>
                    </a:lnTo>
                    <a:lnTo>
                      <a:pt x="30" y="268"/>
                    </a:lnTo>
                    <a:lnTo>
                      <a:pt x="38" y="266"/>
                    </a:lnTo>
                    <a:lnTo>
                      <a:pt x="44" y="264"/>
                    </a:lnTo>
                    <a:lnTo>
                      <a:pt x="46" y="260"/>
                    </a:lnTo>
                    <a:lnTo>
                      <a:pt x="46" y="260"/>
                    </a:lnTo>
                    <a:lnTo>
                      <a:pt x="46" y="260"/>
                    </a:lnTo>
                    <a:lnTo>
                      <a:pt x="46" y="260"/>
                    </a:lnTo>
                    <a:lnTo>
                      <a:pt x="46" y="260"/>
                    </a:lnTo>
                    <a:lnTo>
                      <a:pt x="46" y="260"/>
                    </a:lnTo>
                    <a:lnTo>
                      <a:pt x="46" y="260"/>
                    </a:lnTo>
                    <a:lnTo>
                      <a:pt x="46" y="260"/>
                    </a:lnTo>
                    <a:lnTo>
                      <a:pt x="44" y="262"/>
                    </a:lnTo>
                    <a:lnTo>
                      <a:pt x="38" y="266"/>
                    </a:lnTo>
                    <a:lnTo>
                      <a:pt x="30" y="268"/>
                    </a:lnTo>
                    <a:lnTo>
                      <a:pt x="30" y="268"/>
                    </a:lnTo>
                    <a:lnTo>
                      <a:pt x="18" y="266"/>
                    </a:lnTo>
                    <a:lnTo>
                      <a:pt x="12" y="262"/>
                    </a:lnTo>
                    <a:lnTo>
                      <a:pt x="10" y="260"/>
                    </a:lnTo>
                    <a:lnTo>
                      <a:pt x="10" y="260"/>
                    </a:lnTo>
                    <a:lnTo>
                      <a:pt x="6" y="254"/>
                    </a:lnTo>
                    <a:lnTo>
                      <a:pt x="2" y="244"/>
                    </a:lnTo>
                    <a:lnTo>
                      <a:pt x="0" y="234"/>
                    </a:lnTo>
                    <a:lnTo>
                      <a:pt x="0" y="224"/>
                    </a:lnTo>
                    <a:lnTo>
                      <a:pt x="0" y="224"/>
                    </a:lnTo>
                    <a:lnTo>
                      <a:pt x="4" y="198"/>
                    </a:lnTo>
                    <a:lnTo>
                      <a:pt x="12" y="172"/>
                    </a:lnTo>
                    <a:lnTo>
                      <a:pt x="20" y="150"/>
                    </a:lnTo>
                    <a:lnTo>
                      <a:pt x="32" y="128"/>
                    </a:lnTo>
                    <a:lnTo>
                      <a:pt x="32" y="128"/>
                    </a:lnTo>
                    <a:lnTo>
                      <a:pt x="42" y="110"/>
                    </a:lnTo>
                    <a:lnTo>
                      <a:pt x="54" y="92"/>
                    </a:lnTo>
                    <a:lnTo>
                      <a:pt x="68" y="78"/>
                    </a:lnTo>
                    <a:lnTo>
                      <a:pt x="82" y="64"/>
                    </a:lnTo>
                    <a:lnTo>
                      <a:pt x="96" y="50"/>
                    </a:lnTo>
                    <a:lnTo>
                      <a:pt x="114" y="40"/>
                    </a:lnTo>
                    <a:lnTo>
                      <a:pt x="130" y="30"/>
                    </a:lnTo>
                    <a:lnTo>
                      <a:pt x="148" y="22"/>
                    </a:lnTo>
                    <a:lnTo>
                      <a:pt x="148" y="22"/>
                    </a:lnTo>
                    <a:lnTo>
                      <a:pt x="172" y="14"/>
                    </a:lnTo>
                    <a:lnTo>
                      <a:pt x="200" y="6"/>
                    </a:lnTo>
                    <a:lnTo>
                      <a:pt x="228" y="2"/>
                    </a:lnTo>
                    <a:lnTo>
                      <a:pt x="256" y="0"/>
                    </a:lnTo>
                    <a:lnTo>
                      <a:pt x="256" y="0"/>
                    </a:lnTo>
                    <a:lnTo>
                      <a:pt x="280" y="0"/>
                    </a:lnTo>
                    <a:lnTo>
                      <a:pt x="304" y="4"/>
                    </a:lnTo>
                    <a:lnTo>
                      <a:pt x="326" y="10"/>
                    </a:lnTo>
                    <a:lnTo>
                      <a:pt x="348" y="18"/>
                    </a:lnTo>
                    <a:lnTo>
                      <a:pt x="370" y="26"/>
                    </a:lnTo>
                    <a:lnTo>
                      <a:pt x="390" y="38"/>
                    </a:lnTo>
                    <a:lnTo>
                      <a:pt x="410" y="50"/>
                    </a:lnTo>
                    <a:lnTo>
                      <a:pt x="428" y="64"/>
                    </a:lnTo>
                    <a:lnTo>
                      <a:pt x="428" y="64"/>
                    </a:lnTo>
                    <a:lnTo>
                      <a:pt x="444" y="82"/>
                    </a:lnTo>
                    <a:lnTo>
                      <a:pt x="460" y="98"/>
                    </a:lnTo>
                    <a:lnTo>
                      <a:pt x="472" y="118"/>
                    </a:lnTo>
                    <a:lnTo>
                      <a:pt x="484" y="136"/>
                    </a:lnTo>
                    <a:lnTo>
                      <a:pt x="494" y="156"/>
                    </a:lnTo>
                    <a:lnTo>
                      <a:pt x="502" y="176"/>
                    </a:lnTo>
                    <a:lnTo>
                      <a:pt x="506" y="198"/>
                    </a:lnTo>
                    <a:lnTo>
                      <a:pt x="510" y="218"/>
                    </a:lnTo>
                    <a:lnTo>
                      <a:pt x="510" y="218"/>
                    </a:lnTo>
                    <a:lnTo>
                      <a:pt x="512" y="228"/>
                    </a:lnTo>
                    <a:lnTo>
                      <a:pt x="510" y="238"/>
                    </a:lnTo>
                    <a:lnTo>
                      <a:pt x="506" y="252"/>
                    </a:lnTo>
                    <a:lnTo>
                      <a:pt x="506" y="252"/>
                    </a:lnTo>
                    <a:lnTo>
                      <a:pt x="504" y="260"/>
                    </a:lnTo>
                    <a:lnTo>
                      <a:pt x="502" y="260"/>
                    </a:lnTo>
                    <a:lnTo>
                      <a:pt x="502" y="260"/>
                    </a:lnTo>
                    <a:lnTo>
                      <a:pt x="500" y="262"/>
                    </a:lnTo>
                    <a:lnTo>
                      <a:pt x="494" y="266"/>
                    </a:lnTo>
                    <a:lnTo>
                      <a:pt x="484" y="268"/>
                    </a:lnTo>
                    <a:lnTo>
                      <a:pt x="484" y="268"/>
                    </a:lnTo>
                    <a:lnTo>
                      <a:pt x="474" y="266"/>
                    </a:lnTo>
                    <a:lnTo>
                      <a:pt x="468" y="262"/>
                    </a:lnTo>
                    <a:lnTo>
                      <a:pt x="466" y="260"/>
                    </a:lnTo>
                    <a:lnTo>
                      <a:pt x="466" y="260"/>
                    </a:lnTo>
                    <a:lnTo>
                      <a:pt x="464" y="256"/>
                    </a:lnTo>
                    <a:lnTo>
                      <a:pt x="462" y="254"/>
                    </a:lnTo>
                    <a:lnTo>
                      <a:pt x="458" y="250"/>
                    </a:lnTo>
                    <a:lnTo>
                      <a:pt x="458" y="246"/>
                    </a:lnTo>
                    <a:lnTo>
                      <a:pt x="458" y="246"/>
                    </a:lnTo>
                    <a:lnTo>
                      <a:pt x="442" y="220"/>
                    </a:lnTo>
                    <a:lnTo>
                      <a:pt x="426" y="188"/>
                    </a:lnTo>
                    <a:lnTo>
                      <a:pt x="426" y="188"/>
                    </a:lnTo>
                    <a:lnTo>
                      <a:pt x="426" y="184"/>
                    </a:lnTo>
                    <a:lnTo>
                      <a:pt x="424" y="180"/>
                    </a:lnTo>
                    <a:lnTo>
                      <a:pt x="424" y="180"/>
                    </a:lnTo>
                    <a:lnTo>
                      <a:pt x="418" y="168"/>
                    </a:lnTo>
                    <a:lnTo>
                      <a:pt x="408" y="156"/>
                    </a:lnTo>
                    <a:lnTo>
                      <a:pt x="390" y="132"/>
                    </a:lnTo>
                    <a:lnTo>
                      <a:pt x="390" y="132"/>
                    </a:lnTo>
                    <a:lnTo>
                      <a:pt x="374" y="112"/>
                    </a:lnTo>
                    <a:lnTo>
                      <a:pt x="364" y="102"/>
                    </a:lnTo>
                    <a:lnTo>
                      <a:pt x="354" y="94"/>
                    </a:lnTo>
                    <a:lnTo>
                      <a:pt x="354" y="94"/>
                    </a:lnTo>
                    <a:lnTo>
                      <a:pt x="330" y="82"/>
                    </a:lnTo>
                    <a:lnTo>
                      <a:pt x="308" y="74"/>
                    </a:lnTo>
                    <a:lnTo>
                      <a:pt x="282" y="70"/>
                    </a:lnTo>
                    <a:lnTo>
                      <a:pt x="256" y="68"/>
                    </a:lnTo>
                    <a:lnTo>
                      <a:pt x="256" y="68"/>
                    </a:lnTo>
                    <a:lnTo>
                      <a:pt x="238" y="68"/>
                    </a:lnTo>
                    <a:lnTo>
                      <a:pt x="220" y="70"/>
                    </a:lnTo>
                    <a:lnTo>
                      <a:pt x="204" y="72"/>
                    </a:lnTo>
                    <a:lnTo>
                      <a:pt x="186" y="78"/>
                    </a:lnTo>
                    <a:lnTo>
                      <a:pt x="186" y="78"/>
                    </a:lnTo>
                    <a:lnTo>
                      <a:pt x="172" y="84"/>
                    </a:lnTo>
                    <a:lnTo>
                      <a:pt x="172" y="84"/>
                    </a:lnTo>
                    <a:lnTo>
                      <a:pt x="146" y="104"/>
                    </a:lnTo>
                    <a:lnTo>
                      <a:pt x="124" y="124"/>
                    </a:lnTo>
                    <a:lnTo>
                      <a:pt x="124" y="124"/>
                    </a:lnTo>
                    <a:lnTo>
                      <a:pt x="110" y="138"/>
                    </a:lnTo>
                    <a:lnTo>
                      <a:pt x="100" y="152"/>
                    </a:lnTo>
                    <a:lnTo>
                      <a:pt x="92" y="168"/>
                    </a:lnTo>
                    <a:lnTo>
                      <a:pt x="86" y="184"/>
                    </a:lnTo>
                    <a:lnTo>
                      <a:pt x="86" y="184"/>
                    </a:lnTo>
                    <a:lnTo>
                      <a:pt x="84" y="192"/>
                    </a:lnTo>
                    <a:lnTo>
                      <a:pt x="84" y="192"/>
                    </a:lnTo>
                    <a:lnTo>
                      <a:pt x="78" y="206"/>
                    </a:lnTo>
                    <a:lnTo>
                      <a:pt x="70" y="220"/>
                    </a:lnTo>
                    <a:lnTo>
                      <a:pt x="54" y="246"/>
                    </a:lnTo>
                    <a:lnTo>
                      <a:pt x="54" y="246"/>
                    </a:lnTo>
                    <a:lnTo>
                      <a:pt x="52" y="250"/>
                    </a:lnTo>
                    <a:lnTo>
                      <a:pt x="50" y="252"/>
                    </a:lnTo>
                    <a:lnTo>
                      <a:pt x="46" y="256"/>
                    </a:lnTo>
                    <a:lnTo>
                      <a:pt x="46" y="260"/>
                    </a:lnTo>
                    <a:lnTo>
                      <a:pt x="46" y="260"/>
                    </a:lnTo>
                    <a:lnTo>
                      <a:pt x="46" y="260"/>
                    </a:lnTo>
                    <a:lnTo>
                      <a:pt x="46" y="260"/>
                    </a:lnTo>
                    <a:lnTo>
                      <a:pt x="46" y="260"/>
                    </a:lnTo>
                    <a:lnTo>
                      <a:pt x="46" y="260"/>
                    </a:lnTo>
                    <a:lnTo>
                      <a:pt x="46" y="260"/>
                    </a:lnTo>
                    <a:lnTo>
                      <a:pt x="46" y="260"/>
                    </a:lnTo>
                    <a:lnTo>
                      <a:pt x="46" y="260"/>
                    </a:lnTo>
                    <a:lnTo>
                      <a:pt x="46" y="260"/>
                    </a:lnTo>
                    <a:lnTo>
                      <a:pt x="46" y="256"/>
                    </a:lnTo>
                    <a:lnTo>
                      <a:pt x="50" y="254"/>
                    </a:lnTo>
                    <a:lnTo>
                      <a:pt x="52" y="250"/>
                    </a:lnTo>
                    <a:lnTo>
                      <a:pt x="54" y="246"/>
                    </a:lnTo>
                    <a:lnTo>
                      <a:pt x="54" y="246"/>
                    </a:lnTo>
                    <a:lnTo>
                      <a:pt x="70" y="222"/>
                    </a:lnTo>
                    <a:lnTo>
                      <a:pt x="78" y="208"/>
                    </a:lnTo>
                    <a:lnTo>
                      <a:pt x="84" y="192"/>
                    </a:lnTo>
                    <a:lnTo>
                      <a:pt x="84" y="192"/>
                    </a:lnTo>
                    <a:lnTo>
                      <a:pt x="86" y="186"/>
                    </a:lnTo>
                    <a:lnTo>
                      <a:pt x="86" y="186"/>
                    </a:lnTo>
                    <a:lnTo>
                      <a:pt x="92" y="170"/>
                    </a:lnTo>
                    <a:lnTo>
                      <a:pt x="100" y="154"/>
                    </a:lnTo>
                    <a:lnTo>
                      <a:pt x="110" y="138"/>
                    </a:lnTo>
                    <a:lnTo>
                      <a:pt x="124" y="124"/>
                    </a:lnTo>
                    <a:lnTo>
                      <a:pt x="124" y="124"/>
                    </a:lnTo>
                    <a:lnTo>
                      <a:pt x="146" y="104"/>
                    </a:lnTo>
                    <a:lnTo>
                      <a:pt x="172" y="86"/>
                    </a:lnTo>
                    <a:lnTo>
                      <a:pt x="172" y="86"/>
                    </a:lnTo>
                    <a:lnTo>
                      <a:pt x="186" y="78"/>
                    </a:lnTo>
                    <a:lnTo>
                      <a:pt x="186" y="78"/>
                    </a:lnTo>
                    <a:lnTo>
                      <a:pt x="204" y="74"/>
                    </a:lnTo>
                    <a:lnTo>
                      <a:pt x="220" y="70"/>
                    </a:lnTo>
                    <a:lnTo>
                      <a:pt x="238" y="70"/>
                    </a:lnTo>
                    <a:lnTo>
                      <a:pt x="256" y="68"/>
                    </a:lnTo>
                    <a:lnTo>
                      <a:pt x="256" y="68"/>
                    </a:lnTo>
                    <a:lnTo>
                      <a:pt x="282" y="70"/>
                    </a:lnTo>
                    <a:lnTo>
                      <a:pt x="308" y="74"/>
                    </a:lnTo>
                    <a:lnTo>
                      <a:pt x="330" y="84"/>
                    </a:lnTo>
                    <a:lnTo>
                      <a:pt x="354" y="94"/>
                    </a:lnTo>
                    <a:lnTo>
                      <a:pt x="354" y="94"/>
                    </a:lnTo>
                    <a:lnTo>
                      <a:pt x="364" y="102"/>
                    </a:lnTo>
                    <a:lnTo>
                      <a:pt x="374" y="112"/>
                    </a:lnTo>
                    <a:lnTo>
                      <a:pt x="390" y="134"/>
                    </a:lnTo>
                    <a:lnTo>
                      <a:pt x="390" y="134"/>
                    </a:lnTo>
                    <a:lnTo>
                      <a:pt x="408" y="156"/>
                    </a:lnTo>
                    <a:lnTo>
                      <a:pt x="418" y="168"/>
                    </a:lnTo>
                    <a:lnTo>
                      <a:pt x="424" y="182"/>
                    </a:lnTo>
                    <a:lnTo>
                      <a:pt x="424" y="182"/>
                    </a:lnTo>
                    <a:lnTo>
                      <a:pt x="424" y="186"/>
                    </a:lnTo>
                    <a:lnTo>
                      <a:pt x="426" y="190"/>
                    </a:lnTo>
                    <a:lnTo>
                      <a:pt x="426" y="190"/>
                    </a:lnTo>
                    <a:lnTo>
                      <a:pt x="440" y="220"/>
                    </a:lnTo>
                    <a:lnTo>
                      <a:pt x="456" y="248"/>
                    </a:lnTo>
                    <a:lnTo>
                      <a:pt x="456" y="248"/>
                    </a:lnTo>
                    <a:lnTo>
                      <a:pt x="458" y="250"/>
                    </a:lnTo>
                    <a:lnTo>
                      <a:pt x="462" y="254"/>
                    </a:lnTo>
                    <a:lnTo>
                      <a:pt x="464" y="258"/>
                    </a:lnTo>
                    <a:lnTo>
                      <a:pt x="466" y="260"/>
                    </a:lnTo>
                    <a:lnTo>
                      <a:pt x="466" y="260"/>
                    </a:lnTo>
                    <a:lnTo>
                      <a:pt x="468" y="264"/>
                    </a:lnTo>
                    <a:lnTo>
                      <a:pt x="474" y="266"/>
                    </a:lnTo>
                    <a:lnTo>
                      <a:pt x="484" y="268"/>
                    </a:lnTo>
                    <a:lnTo>
                      <a:pt x="484" y="268"/>
                    </a:lnTo>
                    <a:lnTo>
                      <a:pt x="494" y="266"/>
                    </a:lnTo>
                    <a:lnTo>
                      <a:pt x="500" y="264"/>
                    </a:lnTo>
                    <a:lnTo>
                      <a:pt x="502" y="260"/>
                    </a:lnTo>
                    <a:lnTo>
                      <a:pt x="502" y="260"/>
                    </a:lnTo>
                    <a:lnTo>
                      <a:pt x="504" y="260"/>
                    </a:lnTo>
                    <a:lnTo>
                      <a:pt x="508" y="252"/>
                    </a:lnTo>
                    <a:lnTo>
                      <a:pt x="508" y="252"/>
                    </a:lnTo>
                    <a:lnTo>
                      <a:pt x="512" y="238"/>
                    </a:lnTo>
                    <a:lnTo>
                      <a:pt x="512" y="230"/>
                    </a:lnTo>
                    <a:lnTo>
                      <a:pt x="512" y="220"/>
                    </a:lnTo>
                    <a:lnTo>
                      <a:pt x="512" y="220"/>
                    </a:lnTo>
                    <a:lnTo>
                      <a:pt x="508" y="198"/>
                    </a:lnTo>
                    <a:lnTo>
                      <a:pt x="502" y="176"/>
                    </a:lnTo>
                    <a:lnTo>
                      <a:pt x="494" y="156"/>
                    </a:lnTo>
                    <a:lnTo>
                      <a:pt x="484" y="136"/>
                    </a:lnTo>
                    <a:lnTo>
                      <a:pt x="474" y="118"/>
                    </a:lnTo>
                    <a:lnTo>
                      <a:pt x="460" y="98"/>
                    </a:lnTo>
                    <a:lnTo>
                      <a:pt x="444" y="82"/>
                    </a:lnTo>
                    <a:lnTo>
                      <a:pt x="428" y="64"/>
                    </a:lnTo>
                    <a:lnTo>
                      <a:pt x="428" y="64"/>
                    </a:lnTo>
                    <a:lnTo>
                      <a:pt x="410" y="50"/>
                    </a:lnTo>
                    <a:lnTo>
                      <a:pt x="390" y="36"/>
                    </a:lnTo>
                    <a:lnTo>
                      <a:pt x="370" y="26"/>
                    </a:lnTo>
                    <a:lnTo>
                      <a:pt x="348" y="16"/>
                    </a:lnTo>
                    <a:lnTo>
                      <a:pt x="326" y="10"/>
                    </a:lnTo>
                    <a:lnTo>
                      <a:pt x="304" y="4"/>
                    </a:lnTo>
                    <a:lnTo>
                      <a:pt x="280" y="0"/>
                    </a:lnTo>
                    <a:lnTo>
                      <a:pt x="256" y="0"/>
                    </a:lnTo>
                    <a:close/>
                  </a:path>
                </a:pathLst>
              </a:custGeom>
              <a:solidFill>
                <a:srgbClr val="79706A"/>
              </a:solidFill>
              <a:ln>
                <a:noFill/>
              </a:ln>
            </p:spPr>
            <p:txBody>
              <a:bodyPr vert="horz" wrap="square" lIns="91440" tIns="45720" rIns="91440" bIns="45720" numCol="1" anchor="t" anchorCtr="0" compatLnSpc="1"/>
              <a:lstStyle/>
              <a:p>
                <a:endParaRPr lang="zh-CN" altLang="en-US"/>
              </a:p>
            </p:txBody>
          </p:sp>
          <p:sp>
            <p:nvSpPr>
              <p:cNvPr id="918" name="Freeform 297"/>
              <p:cNvSpPr/>
              <p:nvPr/>
            </p:nvSpPr>
            <p:spPr bwMode="auto">
              <a:xfrm>
                <a:off x="2635" y="3283"/>
                <a:ext cx="512" cy="268"/>
              </a:xfrm>
              <a:custGeom>
                <a:avLst/>
                <a:gdLst>
                  <a:gd name="T0" fmla="*/ 200 w 512"/>
                  <a:gd name="T1" fmla="*/ 6 h 268"/>
                  <a:gd name="T2" fmla="*/ 130 w 512"/>
                  <a:gd name="T3" fmla="*/ 30 h 268"/>
                  <a:gd name="T4" fmla="*/ 68 w 512"/>
                  <a:gd name="T5" fmla="*/ 76 h 268"/>
                  <a:gd name="T6" fmla="*/ 30 w 512"/>
                  <a:gd name="T7" fmla="*/ 126 h 268"/>
                  <a:gd name="T8" fmla="*/ 0 w 512"/>
                  <a:gd name="T9" fmla="*/ 224 h 268"/>
                  <a:gd name="T10" fmla="*/ 4 w 512"/>
                  <a:gd name="T11" fmla="*/ 254 h 268"/>
                  <a:gd name="T12" fmla="*/ 18 w 512"/>
                  <a:gd name="T13" fmla="*/ 266 h 268"/>
                  <a:gd name="T14" fmla="*/ 44 w 512"/>
                  <a:gd name="T15" fmla="*/ 264 h 268"/>
                  <a:gd name="T16" fmla="*/ 46 w 512"/>
                  <a:gd name="T17" fmla="*/ 260 h 268"/>
                  <a:gd name="T18" fmla="*/ 46 w 512"/>
                  <a:gd name="T19" fmla="*/ 260 h 268"/>
                  <a:gd name="T20" fmla="*/ 30 w 512"/>
                  <a:gd name="T21" fmla="*/ 268 h 268"/>
                  <a:gd name="T22" fmla="*/ 10 w 512"/>
                  <a:gd name="T23" fmla="*/ 260 h 268"/>
                  <a:gd name="T24" fmla="*/ 0 w 512"/>
                  <a:gd name="T25" fmla="*/ 224 h 268"/>
                  <a:gd name="T26" fmla="*/ 20 w 512"/>
                  <a:gd name="T27" fmla="*/ 150 h 268"/>
                  <a:gd name="T28" fmla="*/ 54 w 512"/>
                  <a:gd name="T29" fmla="*/ 92 h 268"/>
                  <a:gd name="T30" fmla="*/ 114 w 512"/>
                  <a:gd name="T31" fmla="*/ 40 h 268"/>
                  <a:gd name="T32" fmla="*/ 172 w 512"/>
                  <a:gd name="T33" fmla="*/ 14 h 268"/>
                  <a:gd name="T34" fmla="*/ 256 w 512"/>
                  <a:gd name="T35" fmla="*/ 0 h 268"/>
                  <a:gd name="T36" fmla="*/ 348 w 512"/>
                  <a:gd name="T37" fmla="*/ 18 h 268"/>
                  <a:gd name="T38" fmla="*/ 428 w 512"/>
                  <a:gd name="T39" fmla="*/ 64 h 268"/>
                  <a:gd name="T40" fmla="*/ 472 w 512"/>
                  <a:gd name="T41" fmla="*/ 118 h 268"/>
                  <a:gd name="T42" fmla="*/ 506 w 512"/>
                  <a:gd name="T43" fmla="*/ 198 h 268"/>
                  <a:gd name="T44" fmla="*/ 510 w 512"/>
                  <a:gd name="T45" fmla="*/ 238 h 268"/>
                  <a:gd name="T46" fmla="*/ 502 w 512"/>
                  <a:gd name="T47" fmla="*/ 260 h 268"/>
                  <a:gd name="T48" fmla="*/ 484 w 512"/>
                  <a:gd name="T49" fmla="*/ 268 h 268"/>
                  <a:gd name="T50" fmla="*/ 466 w 512"/>
                  <a:gd name="T51" fmla="*/ 260 h 268"/>
                  <a:gd name="T52" fmla="*/ 458 w 512"/>
                  <a:gd name="T53" fmla="*/ 250 h 268"/>
                  <a:gd name="T54" fmla="*/ 426 w 512"/>
                  <a:gd name="T55" fmla="*/ 188 h 268"/>
                  <a:gd name="T56" fmla="*/ 424 w 512"/>
                  <a:gd name="T57" fmla="*/ 180 h 268"/>
                  <a:gd name="T58" fmla="*/ 390 w 512"/>
                  <a:gd name="T59" fmla="*/ 132 h 268"/>
                  <a:gd name="T60" fmla="*/ 354 w 512"/>
                  <a:gd name="T61" fmla="*/ 94 h 268"/>
                  <a:gd name="T62" fmla="*/ 256 w 512"/>
                  <a:gd name="T63" fmla="*/ 68 h 268"/>
                  <a:gd name="T64" fmla="*/ 204 w 512"/>
                  <a:gd name="T65" fmla="*/ 72 h 268"/>
                  <a:gd name="T66" fmla="*/ 172 w 512"/>
                  <a:gd name="T67" fmla="*/ 84 h 268"/>
                  <a:gd name="T68" fmla="*/ 110 w 512"/>
                  <a:gd name="T69" fmla="*/ 138 h 268"/>
                  <a:gd name="T70" fmla="*/ 86 w 512"/>
                  <a:gd name="T71" fmla="*/ 184 h 268"/>
                  <a:gd name="T72" fmla="*/ 70 w 512"/>
                  <a:gd name="T73" fmla="*/ 220 h 268"/>
                  <a:gd name="T74" fmla="*/ 50 w 512"/>
                  <a:gd name="T75" fmla="*/ 252 h 268"/>
                  <a:gd name="T76" fmla="*/ 46 w 512"/>
                  <a:gd name="T77" fmla="*/ 260 h 268"/>
                  <a:gd name="T78" fmla="*/ 46 w 512"/>
                  <a:gd name="T79" fmla="*/ 260 h 268"/>
                  <a:gd name="T80" fmla="*/ 46 w 512"/>
                  <a:gd name="T81" fmla="*/ 256 h 268"/>
                  <a:gd name="T82" fmla="*/ 54 w 512"/>
                  <a:gd name="T83" fmla="*/ 246 h 268"/>
                  <a:gd name="T84" fmla="*/ 84 w 512"/>
                  <a:gd name="T85" fmla="*/ 192 h 268"/>
                  <a:gd name="T86" fmla="*/ 100 w 512"/>
                  <a:gd name="T87" fmla="*/ 154 h 268"/>
                  <a:gd name="T88" fmla="*/ 146 w 512"/>
                  <a:gd name="T89" fmla="*/ 104 h 268"/>
                  <a:gd name="T90" fmla="*/ 186 w 512"/>
                  <a:gd name="T91" fmla="*/ 78 h 268"/>
                  <a:gd name="T92" fmla="*/ 256 w 512"/>
                  <a:gd name="T93" fmla="*/ 68 h 268"/>
                  <a:gd name="T94" fmla="*/ 330 w 512"/>
                  <a:gd name="T95" fmla="*/ 84 h 268"/>
                  <a:gd name="T96" fmla="*/ 374 w 512"/>
                  <a:gd name="T97" fmla="*/ 112 h 268"/>
                  <a:gd name="T98" fmla="*/ 418 w 512"/>
                  <a:gd name="T99" fmla="*/ 168 h 268"/>
                  <a:gd name="T100" fmla="*/ 426 w 512"/>
                  <a:gd name="T101" fmla="*/ 190 h 268"/>
                  <a:gd name="T102" fmla="*/ 456 w 512"/>
                  <a:gd name="T103" fmla="*/ 248 h 268"/>
                  <a:gd name="T104" fmla="*/ 466 w 512"/>
                  <a:gd name="T105" fmla="*/ 260 h 268"/>
                  <a:gd name="T106" fmla="*/ 484 w 512"/>
                  <a:gd name="T107" fmla="*/ 268 h 268"/>
                  <a:gd name="T108" fmla="*/ 502 w 512"/>
                  <a:gd name="T109" fmla="*/ 260 h 268"/>
                  <a:gd name="T110" fmla="*/ 508 w 512"/>
                  <a:gd name="T111" fmla="*/ 252 h 268"/>
                  <a:gd name="T112" fmla="*/ 512 w 512"/>
                  <a:gd name="T113" fmla="*/ 220 h 268"/>
                  <a:gd name="T114" fmla="*/ 484 w 512"/>
                  <a:gd name="T115" fmla="*/ 136 h 268"/>
                  <a:gd name="T116" fmla="*/ 428 w 512"/>
                  <a:gd name="T117" fmla="*/ 64 h 268"/>
                  <a:gd name="T118" fmla="*/ 370 w 512"/>
                  <a:gd name="T119" fmla="*/ 26 h 268"/>
                  <a:gd name="T120" fmla="*/ 280 w 512"/>
                  <a:gd name="T121"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268">
                    <a:moveTo>
                      <a:pt x="256" y="0"/>
                    </a:moveTo>
                    <a:lnTo>
                      <a:pt x="256" y="0"/>
                    </a:lnTo>
                    <a:lnTo>
                      <a:pt x="228" y="0"/>
                    </a:lnTo>
                    <a:lnTo>
                      <a:pt x="200" y="6"/>
                    </a:lnTo>
                    <a:lnTo>
                      <a:pt x="172" y="14"/>
                    </a:lnTo>
                    <a:lnTo>
                      <a:pt x="148" y="22"/>
                    </a:lnTo>
                    <a:lnTo>
                      <a:pt x="148" y="22"/>
                    </a:lnTo>
                    <a:lnTo>
                      <a:pt x="130" y="30"/>
                    </a:lnTo>
                    <a:lnTo>
                      <a:pt x="112" y="40"/>
                    </a:lnTo>
                    <a:lnTo>
                      <a:pt x="96" y="50"/>
                    </a:lnTo>
                    <a:lnTo>
                      <a:pt x="82" y="62"/>
                    </a:lnTo>
                    <a:lnTo>
                      <a:pt x="68" y="76"/>
                    </a:lnTo>
                    <a:lnTo>
                      <a:pt x="54" y="92"/>
                    </a:lnTo>
                    <a:lnTo>
                      <a:pt x="42" y="108"/>
                    </a:lnTo>
                    <a:lnTo>
                      <a:pt x="30" y="126"/>
                    </a:lnTo>
                    <a:lnTo>
                      <a:pt x="30" y="126"/>
                    </a:lnTo>
                    <a:lnTo>
                      <a:pt x="20" y="150"/>
                    </a:lnTo>
                    <a:lnTo>
                      <a:pt x="10" y="174"/>
                    </a:lnTo>
                    <a:lnTo>
                      <a:pt x="4" y="198"/>
                    </a:lnTo>
                    <a:lnTo>
                      <a:pt x="0" y="224"/>
                    </a:lnTo>
                    <a:lnTo>
                      <a:pt x="0" y="224"/>
                    </a:lnTo>
                    <a:lnTo>
                      <a:pt x="0" y="236"/>
                    </a:lnTo>
                    <a:lnTo>
                      <a:pt x="2" y="246"/>
                    </a:lnTo>
                    <a:lnTo>
                      <a:pt x="4" y="254"/>
                    </a:lnTo>
                    <a:lnTo>
                      <a:pt x="10" y="260"/>
                    </a:lnTo>
                    <a:lnTo>
                      <a:pt x="10" y="260"/>
                    </a:lnTo>
                    <a:lnTo>
                      <a:pt x="12" y="264"/>
                    </a:lnTo>
                    <a:lnTo>
                      <a:pt x="18" y="266"/>
                    </a:lnTo>
                    <a:lnTo>
                      <a:pt x="30" y="268"/>
                    </a:lnTo>
                    <a:lnTo>
                      <a:pt x="30" y="268"/>
                    </a:lnTo>
                    <a:lnTo>
                      <a:pt x="38" y="266"/>
                    </a:lnTo>
                    <a:lnTo>
                      <a:pt x="44" y="264"/>
                    </a:lnTo>
                    <a:lnTo>
                      <a:pt x="46" y="260"/>
                    </a:lnTo>
                    <a:lnTo>
                      <a:pt x="46" y="260"/>
                    </a:lnTo>
                    <a:lnTo>
                      <a:pt x="46" y="260"/>
                    </a:lnTo>
                    <a:lnTo>
                      <a:pt x="46" y="260"/>
                    </a:lnTo>
                    <a:lnTo>
                      <a:pt x="46" y="260"/>
                    </a:lnTo>
                    <a:lnTo>
                      <a:pt x="46" y="260"/>
                    </a:lnTo>
                    <a:lnTo>
                      <a:pt x="46" y="260"/>
                    </a:lnTo>
                    <a:lnTo>
                      <a:pt x="46" y="260"/>
                    </a:lnTo>
                    <a:lnTo>
                      <a:pt x="44" y="262"/>
                    </a:lnTo>
                    <a:lnTo>
                      <a:pt x="38" y="266"/>
                    </a:lnTo>
                    <a:lnTo>
                      <a:pt x="30" y="268"/>
                    </a:lnTo>
                    <a:lnTo>
                      <a:pt x="30" y="268"/>
                    </a:lnTo>
                    <a:lnTo>
                      <a:pt x="18" y="266"/>
                    </a:lnTo>
                    <a:lnTo>
                      <a:pt x="12" y="262"/>
                    </a:lnTo>
                    <a:lnTo>
                      <a:pt x="10" y="260"/>
                    </a:lnTo>
                    <a:lnTo>
                      <a:pt x="10" y="260"/>
                    </a:lnTo>
                    <a:lnTo>
                      <a:pt x="6" y="254"/>
                    </a:lnTo>
                    <a:lnTo>
                      <a:pt x="2" y="244"/>
                    </a:lnTo>
                    <a:lnTo>
                      <a:pt x="0" y="234"/>
                    </a:lnTo>
                    <a:lnTo>
                      <a:pt x="0" y="224"/>
                    </a:lnTo>
                    <a:lnTo>
                      <a:pt x="0" y="224"/>
                    </a:lnTo>
                    <a:lnTo>
                      <a:pt x="4" y="198"/>
                    </a:lnTo>
                    <a:lnTo>
                      <a:pt x="12" y="172"/>
                    </a:lnTo>
                    <a:lnTo>
                      <a:pt x="20" y="150"/>
                    </a:lnTo>
                    <a:lnTo>
                      <a:pt x="32" y="128"/>
                    </a:lnTo>
                    <a:lnTo>
                      <a:pt x="32" y="128"/>
                    </a:lnTo>
                    <a:lnTo>
                      <a:pt x="42" y="110"/>
                    </a:lnTo>
                    <a:lnTo>
                      <a:pt x="54" y="92"/>
                    </a:lnTo>
                    <a:lnTo>
                      <a:pt x="68" y="78"/>
                    </a:lnTo>
                    <a:lnTo>
                      <a:pt x="82" y="64"/>
                    </a:lnTo>
                    <a:lnTo>
                      <a:pt x="96" y="50"/>
                    </a:lnTo>
                    <a:lnTo>
                      <a:pt x="114" y="40"/>
                    </a:lnTo>
                    <a:lnTo>
                      <a:pt x="130" y="30"/>
                    </a:lnTo>
                    <a:lnTo>
                      <a:pt x="148" y="22"/>
                    </a:lnTo>
                    <a:lnTo>
                      <a:pt x="148" y="22"/>
                    </a:lnTo>
                    <a:lnTo>
                      <a:pt x="172" y="14"/>
                    </a:lnTo>
                    <a:lnTo>
                      <a:pt x="200" y="6"/>
                    </a:lnTo>
                    <a:lnTo>
                      <a:pt x="228" y="2"/>
                    </a:lnTo>
                    <a:lnTo>
                      <a:pt x="256" y="0"/>
                    </a:lnTo>
                    <a:lnTo>
                      <a:pt x="256" y="0"/>
                    </a:lnTo>
                    <a:lnTo>
                      <a:pt x="280" y="0"/>
                    </a:lnTo>
                    <a:lnTo>
                      <a:pt x="304" y="4"/>
                    </a:lnTo>
                    <a:lnTo>
                      <a:pt x="326" y="10"/>
                    </a:lnTo>
                    <a:lnTo>
                      <a:pt x="348" y="18"/>
                    </a:lnTo>
                    <a:lnTo>
                      <a:pt x="370" y="26"/>
                    </a:lnTo>
                    <a:lnTo>
                      <a:pt x="390" y="38"/>
                    </a:lnTo>
                    <a:lnTo>
                      <a:pt x="410" y="50"/>
                    </a:lnTo>
                    <a:lnTo>
                      <a:pt x="428" y="64"/>
                    </a:lnTo>
                    <a:lnTo>
                      <a:pt x="428" y="64"/>
                    </a:lnTo>
                    <a:lnTo>
                      <a:pt x="444" y="82"/>
                    </a:lnTo>
                    <a:lnTo>
                      <a:pt x="460" y="98"/>
                    </a:lnTo>
                    <a:lnTo>
                      <a:pt x="472" y="118"/>
                    </a:lnTo>
                    <a:lnTo>
                      <a:pt x="484" y="136"/>
                    </a:lnTo>
                    <a:lnTo>
                      <a:pt x="494" y="156"/>
                    </a:lnTo>
                    <a:lnTo>
                      <a:pt x="502" y="176"/>
                    </a:lnTo>
                    <a:lnTo>
                      <a:pt x="506" y="198"/>
                    </a:lnTo>
                    <a:lnTo>
                      <a:pt x="510" y="218"/>
                    </a:lnTo>
                    <a:lnTo>
                      <a:pt x="510" y="218"/>
                    </a:lnTo>
                    <a:lnTo>
                      <a:pt x="512" y="228"/>
                    </a:lnTo>
                    <a:lnTo>
                      <a:pt x="510" y="238"/>
                    </a:lnTo>
                    <a:lnTo>
                      <a:pt x="506" y="252"/>
                    </a:lnTo>
                    <a:lnTo>
                      <a:pt x="506" y="252"/>
                    </a:lnTo>
                    <a:lnTo>
                      <a:pt x="504" y="260"/>
                    </a:lnTo>
                    <a:lnTo>
                      <a:pt x="502" y="260"/>
                    </a:lnTo>
                    <a:lnTo>
                      <a:pt x="502" y="260"/>
                    </a:lnTo>
                    <a:lnTo>
                      <a:pt x="500" y="262"/>
                    </a:lnTo>
                    <a:lnTo>
                      <a:pt x="494" y="266"/>
                    </a:lnTo>
                    <a:lnTo>
                      <a:pt x="484" y="268"/>
                    </a:lnTo>
                    <a:lnTo>
                      <a:pt x="484" y="268"/>
                    </a:lnTo>
                    <a:lnTo>
                      <a:pt x="474" y="266"/>
                    </a:lnTo>
                    <a:lnTo>
                      <a:pt x="468" y="262"/>
                    </a:lnTo>
                    <a:lnTo>
                      <a:pt x="466" y="260"/>
                    </a:lnTo>
                    <a:lnTo>
                      <a:pt x="466" y="260"/>
                    </a:lnTo>
                    <a:lnTo>
                      <a:pt x="464" y="256"/>
                    </a:lnTo>
                    <a:lnTo>
                      <a:pt x="462" y="254"/>
                    </a:lnTo>
                    <a:lnTo>
                      <a:pt x="458" y="250"/>
                    </a:lnTo>
                    <a:lnTo>
                      <a:pt x="458" y="246"/>
                    </a:lnTo>
                    <a:lnTo>
                      <a:pt x="458" y="246"/>
                    </a:lnTo>
                    <a:lnTo>
                      <a:pt x="442" y="220"/>
                    </a:lnTo>
                    <a:lnTo>
                      <a:pt x="426" y="188"/>
                    </a:lnTo>
                    <a:lnTo>
                      <a:pt x="426" y="188"/>
                    </a:lnTo>
                    <a:lnTo>
                      <a:pt x="426" y="184"/>
                    </a:lnTo>
                    <a:lnTo>
                      <a:pt x="424" y="180"/>
                    </a:lnTo>
                    <a:lnTo>
                      <a:pt x="424" y="180"/>
                    </a:lnTo>
                    <a:lnTo>
                      <a:pt x="418" y="168"/>
                    </a:lnTo>
                    <a:lnTo>
                      <a:pt x="408" y="156"/>
                    </a:lnTo>
                    <a:lnTo>
                      <a:pt x="390" y="132"/>
                    </a:lnTo>
                    <a:lnTo>
                      <a:pt x="390" y="132"/>
                    </a:lnTo>
                    <a:lnTo>
                      <a:pt x="374" y="112"/>
                    </a:lnTo>
                    <a:lnTo>
                      <a:pt x="364" y="102"/>
                    </a:lnTo>
                    <a:lnTo>
                      <a:pt x="354" y="94"/>
                    </a:lnTo>
                    <a:lnTo>
                      <a:pt x="354" y="94"/>
                    </a:lnTo>
                    <a:lnTo>
                      <a:pt x="330" y="82"/>
                    </a:lnTo>
                    <a:lnTo>
                      <a:pt x="308" y="74"/>
                    </a:lnTo>
                    <a:lnTo>
                      <a:pt x="282" y="70"/>
                    </a:lnTo>
                    <a:lnTo>
                      <a:pt x="256" y="68"/>
                    </a:lnTo>
                    <a:lnTo>
                      <a:pt x="256" y="68"/>
                    </a:lnTo>
                    <a:lnTo>
                      <a:pt x="238" y="68"/>
                    </a:lnTo>
                    <a:lnTo>
                      <a:pt x="220" y="70"/>
                    </a:lnTo>
                    <a:lnTo>
                      <a:pt x="204" y="72"/>
                    </a:lnTo>
                    <a:lnTo>
                      <a:pt x="186" y="78"/>
                    </a:lnTo>
                    <a:lnTo>
                      <a:pt x="186" y="78"/>
                    </a:lnTo>
                    <a:lnTo>
                      <a:pt x="172" y="84"/>
                    </a:lnTo>
                    <a:lnTo>
                      <a:pt x="172" y="84"/>
                    </a:lnTo>
                    <a:lnTo>
                      <a:pt x="146" y="104"/>
                    </a:lnTo>
                    <a:lnTo>
                      <a:pt x="124" y="124"/>
                    </a:lnTo>
                    <a:lnTo>
                      <a:pt x="124" y="124"/>
                    </a:lnTo>
                    <a:lnTo>
                      <a:pt x="110" y="138"/>
                    </a:lnTo>
                    <a:lnTo>
                      <a:pt x="100" y="152"/>
                    </a:lnTo>
                    <a:lnTo>
                      <a:pt x="92" y="168"/>
                    </a:lnTo>
                    <a:lnTo>
                      <a:pt x="86" y="184"/>
                    </a:lnTo>
                    <a:lnTo>
                      <a:pt x="86" y="184"/>
                    </a:lnTo>
                    <a:lnTo>
                      <a:pt x="84" y="192"/>
                    </a:lnTo>
                    <a:lnTo>
                      <a:pt x="84" y="192"/>
                    </a:lnTo>
                    <a:lnTo>
                      <a:pt x="78" y="206"/>
                    </a:lnTo>
                    <a:lnTo>
                      <a:pt x="70" y="220"/>
                    </a:lnTo>
                    <a:lnTo>
                      <a:pt x="54" y="246"/>
                    </a:lnTo>
                    <a:lnTo>
                      <a:pt x="54" y="246"/>
                    </a:lnTo>
                    <a:lnTo>
                      <a:pt x="52" y="250"/>
                    </a:lnTo>
                    <a:lnTo>
                      <a:pt x="50" y="252"/>
                    </a:lnTo>
                    <a:lnTo>
                      <a:pt x="46" y="256"/>
                    </a:lnTo>
                    <a:lnTo>
                      <a:pt x="46" y="260"/>
                    </a:lnTo>
                    <a:lnTo>
                      <a:pt x="46" y="260"/>
                    </a:lnTo>
                    <a:lnTo>
                      <a:pt x="46" y="260"/>
                    </a:lnTo>
                    <a:lnTo>
                      <a:pt x="46" y="260"/>
                    </a:lnTo>
                    <a:lnTo>
                      <a:pt x="46" y="260"/>
                    </a:lnTo>
                    <a:lnTo>
                      <a:pt x="46" y="260"/>
                    </a:lnTo>
                    <a:lnTo>
                      <a:pt x="46" y="260"/>
                    </a:lnTo>
                    <a:lnTo>
                      <a:pt x="46" y="260"/>
                    </a:lnTo>
                    <a:lnTo>
                      <a:pt x="46" y="260"/>
                    </a:lnTo>
                    <a:lnTo>
                      <a:pt x="46" y="260"/>
                    </a:lnTo>
                    <a:lnTo>
                      <a:pt x="46" y="256"/>
                    </a:lnTo>
                    <a:lnTo>
                      <a:pt x="50" y="254"/>
                    </a:lnTo>
                    <a:lnTo>
                      <a:pt x="52" y="250"/>
                    </a:lnTo>
                    <a:lnTo>
                      <a:pt x="54" y="246"/>
                    </a:lnTo>
                    <a:lnTo>
                      <a:pt x="54" y="246"/>
                    </a:lnTo>
                    <a:lnTo>
                      <a:pt x="70" y="222"/>
                    </a:lnTo>
                    <a:lnTo>
                      <a:pt x="78" y="208"/>
                    </a:lnTo>
                    <a:lnTo>
                      <a:pt x="84" y="192"/>
                    </a:lnTo>
                    <a:lnTo>
                      <a:pt x="84" y="192"/>
                    </a:lnTo>
                    <a:lnTo>
                      <a:pt x="86" y="186"/>
                    </a:lnTo>
                    <a:lnTo>
                      <a:pt x="86" y="186"/>
                    </a:lnTo>
                    <a:lnTo>
                      <a:pt x="92" y="170"/>
                    </a:lnTo>
                    <a:lnTo>
                      <a:pt x="100" y="154"/>
                    </a:lnTo>
                    <a:lnTo>
                      <a:pt x="110" y="138"/>
                    </a:lnTo>
                    <a:lnTo>
                      <a:pt x="124" y="124"/>
                    </a:lnTo>
                    <a:lnTo>
                      <a:pt x="124" y="124"/>
                    </a:lnTo>
                    <a:lnTo>
                      <a:pt x="146" y="104"/>
                    </a:lnTo>
                    <a:lnTo>
                      <a:pt x="172" y="86"/>
                    </a:lnTo>
                    <a:lnTo>
                      <a:pt x="172" y="86"/>
                    </a:lnTo>
                    <a:lnTo>
                      <a:pt x="186" y="78"/>
                    </a:lnTo>
                    <a:lnTo>
                      <a:pt x="186" y="78"/>
                    </a:lnTo>
                    <a:lnTo>
                      <a:pt x="204" y="74"/>
                    </a:lnTo>
                    <a:lnTo>
                      <a:pt x="220" y="70"/>
                    </a:lnTo>
                    <a:lnTo>
                      <a:pt x="238" y="70"/>
                    </a:lnTo>
                    <a:lnTo>
                      <a:pt x="256" y="68"/>
                    </a:lnTo>
                    <a:lnTo>
                      <a:pt x="256" y="68"/>
                    </a:lnTo>
                    <a:lnTo>
                      <a:pt x="282" y="70"/>
                    </a:lnTo>
                    <a:lnTo>
                      <a:pt x="308" y="74"/>
                    </a:lnTo>
                    <a:lnTo>
                      <a:pt x="330" y="84"/>
                    </a:lnTo>
                    <a:lnTo>
                      <a:pt x="354" y="94"/>
                    </a:lnTo>
                    <a:lnTo>
                      <a:pt x="354" y="94"/>
                    </a:lnTo>
                    <a:lnTo>
                      <a:pt x="364" y="102"/>
                    </a:lnTo>
                    <a:lnTo>
                      <a:pt x="374" y="112"/>
                    </a:lnTo>
                    <a:lnTo>
                      <a:pt x="390" y="134"/>
                    </a:lnTo>
                    <a:lnTo>
                      <a:pt x="390" y="134"/>
                    </a:lnTo>
                    <a:lnTo>
                      <a:pt x="408" y="156"/>
                    </a:lnTo>
                    <a:lnTo>
                      <a:pt x="418" y="168"/>
                    </a:lnTo>
                    <a:lnTo>
                      <a:pt x="424" y="182"/>
                    </a:lnTo>
                    <a:lnTo>
                      <a:pt x="424" y="182"/>
                    </a:lnTo>
                    <a:lnTo>
                      <a:pt x="424" y="186"/>
                    </a:lnTo>
                    <a:lnTo>
                      <a:pt x="426" y="190"/>
                    </a:lnTo>
                    <a:lnTo>
                      <a:pt x="426" y="190"/>
                    </a:lnTo>
                    <a:lnTo>
                      <a:pt x="440" y="220"/>
                    </a:lnTo>
                    <a:lnTo>
                      <a:pt x="456" y="248"/>
                    </a:lnTo>
                    <a:lnTo>
                      <a:pt x="456" y="248"/>
                    </a:lnTo>
                    <a:lnTo>
                      <a:pt x="458" y="250"/>
                    </a:lnTo>
                    <a:lnTo>
                      <a:pt x="462" y="254"/>
                    </a:lnTo>
                    <a:lnTo>
                      <a:pt x="464" y="258"/>
                    </a:lnTo>
                    <a:lnTo>
                      <a:pt x="466" y="260"/>
                    </a:lnTo>
                    <a:lnTo>
                      <a:pt x="466" y="260"/>
                    </a:lnTo>
                    <a:lnTo>
                      <a:pt x="468" y="264"/>
                    </a:lnTo>
                    <a:lnTo>
                      <a:pt x="474" y="266"/>
                    </a:lnTo>
                    <a:lnTo>
                      <a:pt x="484" y="268"/>
                    </a:lnTo>
                    <a:lnTo>
                      <a:pt x="484" y="268"/>
                    </a:lnTo>
                    <a:lnTo>
                      <a:pt x="494" y="266"/>
                    </a:lnTo>
                    <a:lnTo>
                      <a:pt x="500" y="264"/>
                    </a:lnTo>
                    <a:lnTo>
                      <a:pt x="502" y="260"/>
                    </a:lnTo>
                    <a:lnTo>
                      <a:pt x="502" y="260"/>
                    </a:lnTo>
                    <a:lnTo>
                      <a:pt x="504" y="260"/>
                    </a:lnTo>
                    <a:lnTo>
                      <a:pt x="508" y="252"/>
                    </a:lnTo>
                    <a:lnTo>
                      <a:pt x="508" y="252"/>
                    </a:lnTo>
                    <a:lnTo>
                      <a:pt x="512" y="238"/>
                    </a:lnTo>
                    <a:lnTo>
                      <a:pt x="512" y="230"/>
                    </a:lnTo>
                    <a:lnTo>
                      <a:pt x="512" y="220"/>
                    </a:lnTo>
                    <a:lnTo>
                      <a:pt x="512" y="220"/>
                    </a:lnTo>
                    <a:lnTo>
                      <a:pt x="508" y="198"/>
                    </a:lnTo>
                    <a:lnTo>
                      <a:pt x="502" y="176"/>
                    </a:lnTo>
                    <a:lnTo>
                      <a:pt x="494" y="156"/>
                    </a:lnTo>
                    <a:lnTo>
                      <a:pt x="484" y="136"/>
                    </a:lnTo>
                    <a:lnTo>
                      <a:pt x="474" y="118"/>
                    </a:lnTo>
                    <a:lnTo>
                      <a:pt x="460" y="98"/>
                    </a:lnTo>
                    <a:lnTo>
                      <a:pt x="444" y="82"/>
                    </a:lnTo>
                    <a:lnTo>
                      <a:pt x="428" y="64"/>
                    </a:lnTo>
                    <a:lnTo>
                      <a:pt x="428" y="64"/>
                    </a:lnTo>
                    <a:lnTo>
                      <a:pt x="410" y="50"/>
                    </a:lnTo>
                    <a:lnTo>
                      <a:pt x="390" y="36"/>
                    </a:lnTo>
                    <a:lnTo>
                      <a:pt x="370" y="26"/>
                    </a:lnTo>
                    <a:lnTo>
                      <a:pt x="348" y="16"/>
                    </a:lnTo>
                    <a:lnTo>
                      <a:pt x="326" y="10"/>
                    </a:lnTo>
                    <a:lnTo>
                      <a:pt x="304" y="4"/>
                    </a:lnTo>
                    <a:lnTo>
                      <a:pt x="280" y="0"/>
                    </a:lnTo>
                    <a:lnTo>
                      <a:pt x="256" y="0"/>
                    </a:lnTo>
                  </a:path>
                </a:pathLst>
              </a:custGeom>
              <a:noFill/>
              <a:ln>
                <a:noFill/>
              </a:ln>
            </p:spPr>
            <p:txBody>
              <a:bodyPr vert="horz" wrap="square" lIns="91440" tIns="45720" rIns="91440" bIns="45720" numCol="1" anchor="t" anchorCtr="0" compatLnSpc="1"/>
              <a:lstStyle/>
              <a:p>
                <a:endParaRPr lang="zh-CN" altLang="en-US"/>
              </a:p>
            </p:txBody>
          </p:sp>
          <p:sp>
            <p:nvSpPr>
              <p:cNvPr id="919" name="Freeform 298"/>
              <p:cNvSpPr/>
              <p:nvPr/>
            </p:nvSpPr>
            <p:spPr bwMode="auto">
              <a:xfrm>
                <a:off x="2635" y="3283"/>
                <a:ext cx="512" cy="268"/>
              </a:xfrm>
              <a:custGeom>
                <a:avLst/>
                <a:gdLst>
                  <a:gd name="T0" fmla="*/ 200 w 512"/>
                  <a:gd name="T1" fmla="*/ 6 h 268"/>
                  <a:gd name="T2" fmla="*/ 130 w 512"/>
                  <a:gd name="T3" fmla="*/ 30 h 268"/>
                  <a:gd name="T4" fmla="*/ 68 w 512"/>
                  <a:gd name="T5" fmla="*/ 78 h 268"/>
                  <a:gd name="T6" fmla="*/ 32 w 512"/>
                  <a:gd name="T7" fmla="*/ 128 h 268"/>
                  <a:gd name="T8" fmla="*/ 0 w 512"/>
                  <a:gd name="T9" fmla="*/ 224 h 268"/>
                  <a:gd name="T10" fmla="*/ 6 w 512"/>
                  <a:gd name="T11" fmla="*/ 254 h 268"/>
                  <a:gd name="T12" fmla="*/ 18 w 512"/>
                  <a:gd name="T13" fmla="*/ 266 h 268"/>
                  <a:gd name="T14" fmla="*/ 44 w 512"/>
                  <a:gd name="T15" fmla="*/ 262 h 268"/>
                  <a:gd name="T16" fmla="*/ 46 w 512"/>
                  <a:gd name="T17" fmla="*/ 260 h 268"/>
                  <a:gd name="T18" fmla="*/ 46 w 512"/>
                  <a:gd name="T19" fmla="*/ 260 h 268"/>
                  <a:gd name="T20" fmla="*/ 30 w 512"/>
                  <a:gd name="T21" fmla="*/ 268 h 268"/>
                  <a:gd name="T22" fmla="*/ 10 w 512"/>
                  <a:gd name="T23" fmla="*/ 260 h 268"/>
                  <a:gd name="T24" fmla="*/ 0 w 512"/>
                  <a:gd name="T25" fmla="*/ 222 h 268"/>
                  <a:gd name="T26" fmla="*/ 22 w 512"/>
                  <a:gd name="T27" fmla="*/ 150 h 268"/>
                  <a:gd name="T28" fmla="*/ 54 w 512"/>
                  <a:gd name="T29" fmla="*/ 92 h 268"/>
                  <a:gd name="T30" fmla="*/ 114 w 512"/>
                  <a:gd name="T31" fmla="*/ 40 h 268"/>
                  <a:gd name="T32" fmla="*/ 172 w 512"/>
                  <a:gd name="T33" fmla="*/ 14 h 268"/>
                  <a:gd name="T34" fmla="*/ 256 w 512"/>
                  <a:gd name="T35" fmla="*/ 0 h 268"/>
                  <a:gd name="T36" fmla="*/ 348 w 512"/>
                  <a:gd name="T37" fmla="*/ 18 h 268"/>
                  <a:gd name="T38" fmla="*/ 426 w 512"/>
                  <a:gd name="T39" fmla="*/ 66 h 268"/>
                  <a:gd name="T40" fmla="*/ 472 w 512"/>
                  <a:gd name="T41" fmla="*/ 118 h 268"/>
                  <a:gd name="T42" fmla="*/ 506 w 512"/>
                  <a:gd name="T43" fmla="*/ 196 h 268"/>
                  <a:gd name="T44" fmla="*/ 506 w 512"/>
                  <a:gd name="T45" fmla="*/ 252 h 268"/>
                  <a:gd name="T46" fmla="*/ 502 w 512"/>
                  <a:gd name="T47" fmla="*/ 260 h 268"/>
                  <a:gd name="T48" fmla="*/ 484 w 512"/>
                  <a:gd name="T49" fmla="*/ 268 h 268"/>
                  <a:gd name="T50" fmla="*/ 466 w 512"/>
                  <a:gd name="T51" fmla="*/ 260 h 268"/>
                  <a:gd name="T52" fmla="*/ 458 w 512"/>
                  <a:gd name="T53" fmla="*/ 246 h 268"/>
                  <a:gd name="T54" fmla="*/ 426 w 512"/>
                  <a:gd name="T55" fmla="*/ 188 h 268"/>
                  <a:gd name="T56" fmla="*/ 418 w 512"/>
                  <a:gd name="T57" fmla="*/ 166 h 268"/>
                  <a:gd name="T58" fmla="*/ 374 w 512"/>
                  <a:gd name="T59" fmla="*/ 110 h 268"/>
                  <a:gd name="T60" fmla="*/ 330 w 512"/>
                  <a:gd name="T61" fmla="*/ 82 h 268"/>
                  <a:gd name="T62" fmla="*/ 256 w 512"/>
                  <a:gd name="T63" fmla="*/ 68 h 268"/>
                  <a:gd name="T64" fmla="*/ 186 w 512"/>
                  <a:gd name="T65" fmla="*/ 78 h 268"/>
                  <a:gd name="T66" fmla="*/ 146 w 512"/>
                  <a:gd name="T67" fmla="*/ 102 h 268"/>
                  <a:gd name="T68" fmla="*/ 100 w 512"/>
                  <a:gd name="T69" fmla="*/ 152 h 268"/>
                  <a:gd name="T70" fmla="*/ 84 w 512"/>
                  <a:gd name="T71" fmla="*/ 190 h 268"/>
                  <a:gd name="T72" fmla="*/ 54 w 512"/>
                  <a:gd name="T73" fmla="*/ 246 h 268"/>
                  <a:gd name="T74" fmla="*/ 46 w 512"/>
                  <a:gd name="T75" fmla="*/ 256 h 268"/>
                  <a:gd name="T76" fmla="*/ 46 w 512"/>
                  <a:gd name="T77" fmla="*/ 260 h 268"/>
                  <a:gd name="T78" fmla="*/ 46 w 512"/>
                  <a:gd name="T79" fmla="*/ 260 h 268"/>
                  <a:gd name="T80" fmla="*/ 54 w 512"/>
                  <a:gd name="T81" fmla="*/ 246 h 268"/>
                  <a:gd name="T82" fmla="*/ 84 w 512"/>
                  <a:gd name="T83" fmla="*/ 192 h 268"/>
                  <a:gd name="T84" fmla="*/ 92 w 512"/>
                  <a:gd name="T85" fmla="*/ 168 h 268"/>
                  <a:gd name="T86" fmla="*/ 124 w 512"/>
                  <a:gd name="T87" fmla="*/ 124 h 268"/>
                  <a:gd name="T88" fmla="*/ 186 w 512"/>
                  <a:gd name="T89" fmla="*/ 78 h 268"/>
                  <a:gd name="T90" fmla="*/ 238 w 512"/>
                  <a:gd name="T91" fmla="*/ 68 h 268"/>
                  <a:gd name="T92" fmla="*/ 308 w 512"/>
                  <a:gd name="T93" fmla="*/ 74 h 268"/>
                  <a:gd name="T94" fmla="*/ 364 w 512"/>
                  <a:gd name="T95" fmla="*/ 102 h 268"/>
                  <a:gd name="T96" fmla="*/ 408 w 512"/>
                  <a:gd name="T97" fmla="*/ 156 h 268"/>
                  <a:gd name="T98" fmla="*/ 426 w 512"/>
                  <a:gd name="T99" fmla="*/ 184 h 268"/>
                  <a:gd name="T100" fmla="*/ 458 w 512"/>
                  <a:gd name="T101" fmla="*/ 246 h 268"/>
                  <a:gd name="T102" fmla="*/ 464 w 512"/>
                  <a:gd name="T103" fmla="*/ 256 h 268"/>
                  <a:gd name="T104" fmla="*/ 474 w 512"/>
                  <a:gd name="T105" fmla="*/ 266 h 268"/>
                  <a:gd name="T106" fmla="*/ 500 w 512"/>
                  <a:gd name="T107" fmla="*/ 262 h 268"/>
                  <a:gd name="T108" fmla="*/ 506 w 512"/>
                  <a:gd name="T109" fmla="*/ 252 h 268"/>
                  <a:gd name="T110" fmla="*/ 510 w 512"/>
                  <a:gd name="T111" fmla="*/ 218 h 268"/>
                  <a:gd name="T112" fmla="*/ 494 w 512"/>
                  <a:gd name="T113" fmla="*/ 156 h 268"/>
                  <a:gd name="T114" fmla="*/ 444 w 512"/>
                  <a:gd name="T115" fmla="*/ 82 h 268"/>
                  <a:gd name="T116" fmla="*/ 390 w 512"/>
                  <a:gd name="T117" fmla="*/ 38 h 268"/>
                  <a:gd name="T118" fmla="*/ 304 w 512"/>
                  <a:gd name="T119" fmla="*/ 4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2" h="268">
                    <a:moveTo>
                      <a:pt x="256" y="0"/>
                    </a:moveTo>
                    <a:lnTo>
                      <a:pt x="256" y="0"/>
                    </a:lnTo>
                    <a:lnTo>
                      <a:pt x="228" y="2"/>
                    </a:lnTo>
                    <a:lnTo>
                      <a:pt x="200" y="6"/>
                    </a:lnTo>
                    <a:lnTo>
                      <a:pt x="172" y="14"/>
                    </a:lnTo>
                    <a:lnTo>
                      <a:pt x="148" y="22"/>
                    </a:lnTo>
                    <a:lnTo>
                      <a:pt x="148" y="22"/>
                    </a:lnTo>
                    <a:lnTo>
                      <a:pt x="130" y="30"/>
                    </a:lnTo>
                    <a:lnTo>
                      <a:pt x="114" y="40"/>
                    </a:lnTo>
                    <a:lnTo>
                      <a:pt x="96" y="50"/>
                    </a:lnTo>
                    <a:lnTo>
                      <a:pt x="82" y="64"/>
                    </a:lnTo>
                    <a:lnTo>
                      <a:pt x="68" y="78"/>
                    </a:lnTo>
                    <a:lnTo>
                      <a:pt x="54" y="92"/>
                    </a:lnTo>
                    <a:lnTo>
                      <a:pt x="42" y="110"/>
                    </a:lnTo>
                    <a:lnTo>
                      <a:pt x="32" y="128"/>
                    </a:lnTo>
                    <a:lnTo>
                      <a:pt x="32" y="128"/>
                    </a:lnTo>
                    <a:lnTo>
                      <a:pt x="20" y="150"/>
                    </a:lnTo>
                    <a:lnTo>
                      <a:pt x="12" y="172"/>
                    </a:lnTo>
                    <a:lnTo>
                      <a:pt x="4" y="198"/>
                    </a:lnTo>
                    <a:lnTo>
                      <a:pt x="0" y="224"/>
                    </a:lnTo>
                    <a:lnTo>
                      <a:pt x="0" y="224"/>
                    </a:lnTo>
                    <a:lnTo>
                      <a:pt x="0" y="234"/>
                    </a:lnTo>
                    <a:lnTo>
                      <a:pt x="2" y="244"/>
                    </a:lnTo>
                    <a:lnTo>
                      <a:pt x="6" y="254"/>
                    </a:lnTo>
                    <a:lnTo>
                      <a:pt x="10" y="260"/>
                    </a:lnTo>
                    <a:lnTo>
                      <a:pt x="10" y="260"/>
                    </a:lnTo>
                    <a:lnTo>
                      <a:pt x="12" y="262"/>
                    </a:lnTo>
                    <a:lnTo>
                      <a:pt x="18" y="266"/>
                    </a:lnTo>
                    <a:lnTo>
                      <a:pt x="30" y="268"/>
                    </a:lnTo>
                    <a:lnTo>
                      <a:pt x="30" y="268"/>
                    </a:lnTo>
                    <a:lnTo>
                      <a:pt x="38" y="266"/>
                    </a:lnTo>
                    <a:lnTo>
                      <a:pt x="44" y="262"/>
                    </a:lnTo>
                    <a:lnTo>
                      <a:pt x="46" y="260"/>
                    </a:lnTo>
                    <a:lnTo>
                      <a:pt x="46" y="260"/>
                    </a:lnTo>
                    <a:lnTo>
                      <a:pt x="46" y="260"/>
                    </a:lnTo>
                    <a:lnTo>
                      <a:pt x="46" y="260"/>
                    </a:lnTo>
                    <a:lnTo>
                      <a:pt x="46" y="260"/>
                    </a:lnTo>
                    <a:lnTo>
                      <a:pt x="46" y="260"/>
                    </a:lnTo>
                    <a:lnTo>
                      <a:pt x="46" y="260"/>
                    </a:lnTo>
                    <a:lnTo>
                      <a:pt x="46" y="260"/>
                    </a:lnTo>
                    <a:lnTo>
                      <a:pt x="44" y="262"/>
                    </a:lnTo>
                    <a:lnTo>
                      <a:pt x="38" y="264"/>
                    </a:lnTo>
                    <a:lnTo>
                      <a:pt x="30" y="268"/>
                    </a:lnTo>
                    <a:lnTo>
                      <a:pt x="30" y="268"/>
                    </a:lnTo>
                    <a:lnTo>
                      <a:pt x="18" y="264"/>
                    </a:lnTo>
                    <a:lnTo>
                      <a:pt x="12" y="262"/>
                    </a:lnTo>
                    <a:lnTo>
                      <a:pt x="10" y="260"/>
                    </a:lnTo>
                    <a:lnTo>
                      <a:pt x="10" y="260"/>
                    </a:lnTo>
                    <a:lnTo>
                      <a:pt x="6" y="252"/>
                    </a:lnTo>
                    <a:lnTo>
                      <a:pt x="2" y="244"/>
                    </a:lnTo>
                    <a:lnTo>
                      <a:pt x="0" y="234"/>
                    </a:lnTo>
                    <a:lnTo>
                      <a:pt x="0" y="222"/>
                    </a:lnTo>
                    <a:lnTo>
                      <a:pt x="0" y="222"/>
                    </a:lnTo>
                    <a:lnTo>
                      <a:pt x="6" y="198"/>
                    </a:lnTo>
                    <a:lnTo>
                      <a:pt x="12" y="172"/>
                    </a:lnTo>
                    <a:lnTo>
                      <a:pt x="22" y="150"/>
                    </a:lnTo>
                    <a:lnTo>
                      <a:pt x="32" y="128"/>
                    </a:lnTo>
                    <a:lnTo>
                      <a:pt x="32" y="128"/>
                    </a:lnTo>
                    <a:lnTo>
                      <a:pt x="42" y="110"/>
                    </a:lnTo>
                    <a:lnTo>
                      <a:pt x="54" y="92"/>
                    </a:lnTo>
                    <a:lnTo>
                      <a:pt x="68" y="78"/>
                    </a:lnTo>
                    <a:lnTo>
                      <a:pt x="82" y="64"/>
                    </a:lnTo>
                    <a:lnTo>
                      <a:pt x="98" y="52"/>
                    </a:lnTo>
                    <a:lnTo>
                      <a:pt x="114" y="40"/>
                    </a:lnTo>
                    <a:lnTo>
                      <a:pt x="130" y="32"/>
                    </a:lnTo>
                    <a:lnTo>
                      <a:pt x="148" y="24"/>
                    </a:lnTo>
                    <a:lnTo>
                      <a:pt x="148" y="24"/>
                    </a:lnTo>
                    <a:lnTo>
                      <a:pt x="172" y="14"/>
                    </a:lnTo>
                    <a:lnTo>
                      <a:pt x="200" y="8"/>
                    </a:lnTo>
                    <a:lnTo>
                      <a:pt x="228" y="2"/>
                    </a:lnTo>
                    <a:lnTo>
                      <a:pt x="256" y="0"/>
                    </a:lnTo>
                    <a:lnTo>
                      <a:pt x="256" y="0"/>
                    </a:lnTo>
                    <a:lnTo>
                      <a:pt x="280" y="2"/>
                    </a:lnTo>
                    <a:lnTo>
                      <a:pt x="304" y="4"/>
                    </a:lnTo>
                    <a:lnTo>
                      <a:pt x="326" y="10"/>
                    </a:lnTo>
                    <a:lnTo>
                      <a:pt x="348" y="18"/>
                    </a:lnTo>
                    <a:lnTo>
                      <a:pt x="370" y="26"/>
                    </a:lnTo>
                    <a:lnTo>
                      <a:pt x="390" y="38"/>
                    </a:lnTo>
                    <a:lnTo>
                      <a:pt x="410" y="50"/>
                    </a:lnTo>
                    <a:lnTo>
                      <a:pt x="426" y="66"/>
                    </a:lnTo>
                    <a:lnTo>
                      <a:pt x="426" y="66"/>
                    </a:lnTo>
                    <a:lnTo>
                      <a:pt x="444" y="82"/>
                    </a:lnTo>
                    <a:lnTo>
                      <a:pt x="458" y="100"/>
                    </a:lnTo>
                    <a:lnTo>
                      <a:pt x="472" y="118"/>
                    </a:lnTo>
                    <a:lnTo>
                      <a:pt x="484" y="136"/>
                    </a:lnTo>
                    <a:lnTo>
                      <a:pt x="492" y="156"/>
                    </a:lnTo>
                    <a:lnTo>
                      <a:pt x="500" y="176"/>
                    </a:lnTo>
                    <a:lnTo>
                      <a:pt x="506" y="196"/>
                    </a:lnTo>
                    <a:lnTo>
                      <a:pt x="510" y="218"/>
                    </a:lnTo>
                    <a:lnTo>
                      <a:pt x="510" y="218"/>
                    </a:lnTo>
                    <a:lnTo>
                      <a:pt x="510" y="236"/>
                    </a:lnTo>
                    <a:lnTo>
                      <a:pt x="506" y="252"/>
                    </a:lnTo>
                    <a:lnTo>
                      <a:pt x="506" y="252"/>
                    </a:lnTo>
                    <a:lnTo>
                      <a:pt x="504" y="258"/>
                    </a:lnTo>
                    <a:lnTo>
                      <a:pt x="502" y="260"/>
                    </a:lnTo>
                    <a:lnTo>
                      <a:pt x="502" y="260"/>
                    </a:lnTo>
                    <a:lnTo>
                      <a:pt x="500" y="262"/>
                    </a:lnTo>
                    <a:lnTo>
                      <a:pt x="494" y="264"/>
                    </a:lnTo>
                    <a:lnTo>
                      <a:pt x="484" y="268"/>
                    </a:lnTo>
                    <a:lnTo>
                      <a:pt x="484" y="268"/>
                    </a:lnTo>
                    <a:lnTo>
                      <a:pt x="474" y="264"/>
                    </a:lnTo>
                    <a:lnTo>
                      <a:pt x="468" y="262"/>
                    </a:lnTo>
                    <a:lnTo>
                      <a:pt x="466" y="260"/>
                    </a:lnTo>
                    <a:lnTo>
                      <a:pt x="466" y="260"/>
                    </a:lnTo>
                    <a:lnTo>
                      <a:pt x="464" y="256"/>
                    </a:lnTo>
                    <a:lnTo>
                      <a:pt x="462" y="252"/>
                    </a:lnTo>
                    <a:lnTo>
                      <a:pt x="458" y="248"/>
                    </a:lnTo>
                    <a:lnTo>
                      <a:pt x="458" y="246"/>
                    </a:lnTo>
                    <a:lnTo>
                      <a:pt x="458" y="246"/>
                    </a:lnTo>
                    <a:lnTo>
                      <a:pt x="442" y="218"/>
                    </a:lnTo>
                    <a:lnTo>
                      <a:pt x="426" y="188"/>
                    </a:lnTo>
                    <a:lnTo>
                      <a:pt x="426" y="188"/>
                    </a:lnTo>
                    <a:lnTo>
                      <a:pt x="426" y="184"/>
                    </a:lnTo>
                    <a:lnTo>
                      <a:pt x="424" y="180"/>
                    </a:lnTo>
                    <a:lnTo>
                      <a:pt x="424" y="180"/>
                    </a:lnTo>
                    <a:lnTo>
                      <a:pt x="418" y="166"/>
                    </a:lnTo>
                    <a:lnTo>
                      <a:pt x="408" y="154"/>
                    </a:lnTo>
                    <a:lnTo>
                      <a:pt x="390" y="132"/>
                    </a:lnTo>
                    <a:lnTo>
                      <a:pt x="390" y="132"/>
                    </a:lnTo>
                    <a:lnTo>
                      <a:pt x="374" y="110"/>
                    </a:lnTo>
                    <a:lnTo>
                      <a:pt x="364" y="102"/>
                    </a:lnTo>
                    <a:lnTo>
                      <a:pt x="354" y="94"/>
                    </a:lnTo>
                    <a:lnTo>
                      <a:pt x="354" y="94"/>
                    </a:lnTo>
                    <a:lnTo>
                      <a:pt x="330" y="82"/>
                    </a:lnTo>
                    <a:lnTo>
                      <a:pt x="308" y="74"/>
                    </a:lnTo>
                    <a:lnTo>
                      <a:pt x="282" y="70"/>
                    </a:lnTo>
                    <a:lnTo>
                      <a:pt x="256" y="68"/>
                    </a:lnTo>
                    <a:lnTo>
                      <a:pt x="256" y="68"/>
                    </a:lnTo>
                    <a:lnTo>
                      <a:pt x="238" y="68"/>
                    </a:lnTo>
                    <a:lnTo>
                      <a:pt x="220" y="70"/>
                    </a:lnTo>
                    <a:lnTo>
                      <a:pt x="204" y="72"/>
                    </a:lnTo>
                    <a:lnTo>
                      <a:pt x="186" y="78"/>
                    </a:lnTo>
                    <a:lnTo>
                      <a:pt x="186" y="78"/>
                    </a:lnTo>
                    <a:lnTo>
                      <a:pt x="172" y="84"/>
                    </a:lnTo>
                    <a:lnTo>
                      <a:pt x="172" y="84"/>
                    </a:lnTo>
                    <a:lnTo>
                      <a:pt x="146" y="102"/>
                    </a:lnTo>
                    <a:lnTo>
                      <a:pt x="122" y="124"/>
                    </a:lnTo>
                    <a:lnTo>
                      <a:pt x="122" y="124"/>
                    </a:lnTo>
                    <a:lnTo>
                      <a:pt x="110" y="138"/>
                    </a:lnTo>
                    <a:lnTo>
                      <a:pt x="100" y="152"/>
                    </a:lnTo>
                    <a:lnTo>
                      <a:pt x="92" y="168"/>
                    </a:lnTo>
                    <a:lnTo>
                      <a:pt x="86" y="184"/>
                    </a:lnTo>
                    <a:lnTo>
                      <a:pt x="86" y="184"/>
                    </a:lnTo>
                    <a:lnTo>
                      <a:pt x="84" y="190"/>
                    </a:lnTo>
                    <a:lnTo>
                      <a:pt x="84" y="190"/>
                    </a:lnTo>
                    <a:lnTo>
                      <a:pt x="78" y="206"/>
                    </a:lnTo>
                    <a:lnTo>
                      <a:pt x="70" y="220"/>
                    </a:lnTo>
                    <a:lnTo>
                      <a:pt x="54" y="246"/>
                    </a:lnTo>
                    <a:lnTo>
                      <a:pt x="54" y="246"/>
                    </a:lnTo>
                    <a:lnTo>
                      <a:pt x="52" y="248"/>
                    </a:lnTo>
                    <a:lnTo>
                      <a:pt x="50" y="252"/>
                    </a:lnTo>
                    <a:lnTo>
                      <a:pt x="46" y="256"/>
                    </a:lnTo>
                    <a:lnTo>
                      <a:pt x="46" y="260"/>
                    </a:lnTo>
                    <a:lnTo>
                      <a:pt x="46" y="260"/>
                    </a:lnTo>
                    <a:lnTo>
                      <a:pt x="46" y="260"/>
                    </a:lnTo>
                    <a:lnTo>
                      <a:pt x="46" y="260"/>
                    </a:lnTo>
                    <a:lnTo>
                      <a:pt x="46" y="260"/>
                    </a:lnTo>
                    <a:lnTo>
                      <a:pt x="46" y="260"/>
                    </a:lnTo>
                    <a:lnTo>
                      <a:pt x="46" y="260"/>
                    </a:lnTo>
                    <a:lnTo>
                      <a:pt x="46" y="260"/>
                    </a:lnTo>
                    <a:lnTo>
                      <a:pt x="46" y="256"/>
                    </a:lnTo>
                    <a:lnTo>
                      <a:pt x="50" y="252"/>
                    </a:lnTo>
                    <a:lnTo>
                      <a:pt x="52" y="250"/>
                    </a:lnTo>
                    <a:lnTo>
                      <a:pt x="54" y="246"/>
                    </a:lnTo>
                    <a:lnTo>
                      <a:pt x="54" y="246"/>
                    </a:lnTo>
                    <a:lnTo>
                      <a:pt x="70" y="220"/>
                    </a:lnTo>
                    <a:lnTo>
                      <a:pt x="78" y="206"/>
                    </a:lnTo>
                    <a:lnTo>
                      <a:pt x="84" y="192"/>
                    </a:lnTo>
                    <a:lnTo>
                      <a:pt x="84" y="192"/>
                    </a:lnTo>
                    <a:lnTo>
                      <a:pt x="86" y="184"/>
                    </a:lnTo>
                    <a:lnTo>
                      <a:pt x="86" y="184"/>
                    </a:lnTo>
                    <a:lnTo>
                      <a:pt x="92" y="168"/>
                    </a:lnTo>
                    <a:lnTo>
                      <a:pt x="100" y="152"/>
                    </a:lnTo>
                    <a:lnTo>
                      <a:pt x="110" y="138"/>
                    </a:lnTo>
                    <a:lnTo>
                      <a:pt x="124" y="124"/>
                    </a:lnTo>
                    <a:lnTo>
                      <a:pt x="124" y="124"/>
                    </a:lnTo>
                    <a:lnTo>
                      <a:pt x="146" y="104"/>
                    </a:lnTo>
                    <a:lnTo>
                      <a:pt x="172" y="84"/>
                    </a:lnTo>
                    <a:lnTo>
                      <a:pt x="172" y="84"/>
                    </a:lnTo>
                    <a:lnTo>
                      <a:pt x="186" y="78"/>
                    </a:lnTo>
                    <a:lnTo>
                      <a:pt x="186" y="78"/>
                    </a:lnTo>
                    <a:lnTo>
                      <a:pt x="204" y="72"/>
                    </a:lnTo>
                    <a:lnTo>
                      <a:pt x="220" y="70"/>
                    </a:lnTo>
                    <a:lnTo>
                      <a:pt x="238" y="68"/>
                    </a:lnTo>
                    <a:lnTo>
                      <a:pt x="256" y="68"/>
                    </a:lnTo>
                    <a:lnTo>
                      <a:pt x="256" y="68"/>
                    </a:lnTo>
                    <a:lnTo>
                      <a:pt x="282" y="70"/>
                    </a:lnTo>
                    <a:lnTo>
                      <a:pt x="308" y="74"/>
                    </a:lnTo>
                    <a:lnTo>
                      <a:pt x="330" y="82"/>
                    </a:lnTo>
                    <a:lnTo>
                      <a:pt x="354" y="94"/>
                    </a:lnTo>
                    <a:lnTo>
                      <a:pt x="354" y="94"/>
                    </a:lnTo>
                    <a:lnTo>
                      <a:pt x="364" y="102"/>
                    </a:lnTo>
                    <a:lnTo>
                      <a:pt x="374" y="112"/>
                    </a:lnTo>
                    <a:lnTo>
                      <a:pt x="390" y="132"/>
                    </a:lnTo>
                    <a:lnTo>
                      <a:pt x="390" y="132"/>
                    </a:lnTo>
                    <a:lnTo>
                      <a:pt x="408" y="156"/>
                    </a:lnTo>
                    <a:lnTo>
                      <a:pt x="418" y="168"/>
                    </a:lnTo>
                    <a:lnTo>
                      <a:pt x="424" y="180"/>
                    </a:lnTo>
                    <a:lnTo>
                      <a:pt x="424" y="180"/>
                    </a:lnTo>
                    <a:lnTo>
                      <a:pt x="426" y="184"/>
                    </a:lnTo>
                    <a:lnTo>
                      <a:pt x="426" y="188"/>
                    </a:lnTo>
                    <a:lnTo>
                      <a:pt x="426" y="188"/>
                    </a:lnTo>
                    <a:lnTo>
                      <a:pt x="442" y="220"/>
                    </a:lnTo>
                    <a:lnTo>
                      <a:pt x="458" y="246"/>
                    </a:lnTo>
                    <a:lnTo>
                      <a:pt x="458" y="246"/>
                    </a:lnTo>
                    <a:lnTo>
                      <a:pt x="458" y="250"/>
                    </a:lnTo>
                    <a:lnTo>
                      <a:pt x="462" y="254"/>
                    </a:lnTo>
                    <a:lnTo>
                      <a:pt x="464" y="256"/>
                    </a:lnTo>
                    <a:lnTo>
                      <a:pt x="466" y="260"/>
                    </a:lnTo>
                    <a:lnTo>
                      <a:pt x="466" y="260"/>
                    </a:lnTo>
                    <a:lnTo>
                      <a:pt x="468" y="262"/>
                    </a:lnTo>
                    <a:lnTo>
                      <a:pt x="474" y="266"/>
                    </a:lnTo>
                    <a:lnTo>
                      <a:pt x="484" y="268"/>
                    </a:lnTo>
                    <a:lnTo>
                      <a:pt x="484" y="268"/>
                    </a:lnTo>
                    <a:lnTo>
                      <a:pt x="494" y="266"/>
                    </a:lnTo>
                    <a:lnTo>
                      <a:pt x="500" y="262"/>
                    </a:lnTo>
                    <a:lnTo>
                      <a:pt x="502" y="260"/>
                    </a:lnTo>
                    <a:lnTo>
                      <a:pt x="502" y="260"/>
                    </a:lnTo>
                    <a:lnTo>
                      <a:pt x="504" y="260"/>
                    </a:lnTo>
                    <a:lnTo>
                      <a:pt x="506" y="252"/>
                    </a:lnTo>
                    <a:lnTo>
                      <a:pt x="506" y="252"/>
                    </a:lnTo>
                    <a:lnTo>
                      <a:pt x="510" y="238"/>
                    </a:lnTo>
                    <a:lnTo>
                      <a:pt x="512" y="228"/>
                    </a:lnTo>
                    <a:lnTo>
                      <a:pt x="510" y="218"/>
                    </a:lnTo>
                    <a:lnTo>
                      <a:pt x="510" y="218"/>
                    </a:lnTo>
                    <a:lnTo>
                      <a:pt x="506" y="198"/>
                    </a:lnTo>
                    <a:lnTo>
                      <a:pt x="502" y="176"/>
                    </a:lnTo>
                    <a:lnTo>
                      <a:pt x="494" y="156"/>
                    </a:lnTo>
                    <a:lnTo>
                      <a:pt x="484" y="136"/>
                    </a:lnTo>
                    <a:lnTo>
                      <a:pt x="472" y="118"/>
                    </a:lnTo>
                    <a:lnTo>
                      <a:pt x="460" y="98"/>
                    </a:lnTo>
                    <a:lnTo>
                      <a:pt x="444" y="82"/>
                    </a:lnTo>
                    <a:lnTo>
                      <a:pt x="428" y="64"/>
                    </a:lnTo>
                    <a:lnTo>
                      <a:pt x="428" y="64"/>
                    </a:lnTo>
                    <a:lnTo>
                      <a:pt x="410" y="50"/>
                    </a:lnTo>
                    <a:lnTo>
                      <a:pt x="390" y="38"/>
                    </a:lnTo>
                    <a:lnTo>
                      <a:pt x="370" y="26"/>
                    </a:lnTo>
                    <a:lnTo>
                      <a:pt x="348" y="18"/>
                    </a:lnTo>
                    <a:lnTo>
                      <a:pt x="326" y="10"/>
                    </a:lnTo>
                    <a:lnTo>
                      <a:pt x="304" y="4"/>
                    </a:lnTo>
                    <a:lnTo>
                      <a:pt x="280" y="0"/>
                    </a:lnTo>
                    <a:lnTo>
                      <a:pt x="256" y="0"/>
                    </a:lnTo>
                    <a:close/>
                  </a:path>
                </a:pathLst>
              </a:custGeom>
              <a:solidFill>
                <a:srgbClr val="756D67"/>
              </a:solidFill>
              <a:ln>
                <a:noFill/>
              </a:ln>
            </p:spPr>
            <p:txBody>
              <a:bodyPr vert="horz" wrap="square" lIns="91440" tIns="45720" rIns="91440" bIns="45720" numCol="1" anchor="t" anchorCtr="0" compatLnSpc="1"/>
              <a:lstStyle/>
              <a:p>
                <a:endParaRPr lang="zh-CN" altLang="en-US"/>
              </a:p>
            </p:txBody>
          </p:sp>
          <p:sp>
            <p:nvSpPr>
              <p:cNvPr id="920" name="Freeform 299"/>
              <p:cNvSpPr/>
              <p:nvPr/>
            </p:nvSpPr>
            <p:spPr bwMode="auto">
              <a:xfrm>
                <a:off x="2635" y="3283"/>
                <a:ext cx="512" cy="268"/>
              </a:xfrm>
              <a:custGeom>
                <a:avLst/>
                <a:gdLst>
                  <a:gd name="T0" fmla="*/ 200 w 512"/>
                  <a:gd name="T1" fmla="*/ 6 h 268"/>
                  <a:gd name="T2" fmla="*/ 130 w 512"/>
                  <a:gd name="T3" fmla="*/ 30 h 268"/>
                  <a:gd name="T4" fmla="*/ 68 w 512"/>
                  <a:gd name="T5" fmla="*/ 78 h 268"/>
                  <a:gd name="T6" fmla="*/ 32 w 512"/>
                  <a:gd name="T7" fmla="*/ 128 h 268"/>
                  <a:gd name="T8" fmla="*/ 0 w 512"/>
                  <a:gd name="T9" fmla="*/ 224 h 268"/>
                  <a:gd name="T10" fmla="*/ 6 w 512"/>
                  <a:gd name="T11" fmla="*/ 254 h 268"/>
                  <a:gd name="T12" fmla="*/ 18 w 512"/>
                  <a:gd name="T13" fmla="*/ 266 h 268"/>
                  <a:gd name="T14" fmla="*/ 44 w 512"/>
                  <a:gd name="T15" fmla="*/ 262 h 268"/>
                  <a:gd name="T16" fmla="*/ 46 w 512"/>
                  <a:gd name="T17" fmla="*/ 260 h 268"/>
                  <a:gd name="T18" fmla="*/ 46 w 512"/>
                  <a:gd name="T19" fmla="*/ 260 h 268"/>
                  <a:gd name="T20" fmla="*/ 30 w 512"/>
                  <a:gd name="T21" fmla="*/ 268 h 268"/>
                  <a:gd name="T22" fmla="*/ 10 w 512"/>
                  <a:gd name="T23" fmla="*/ 260 h 268"/>
                  <a:gd name="T24" fmla="*/ 0 w 512"/>
                  <a:gd name="T25" fmla="*/ 222 h 268"/>
                  <a:gd name="T26" fmla="*/ 22 w 512"/>
                  <a:gd name="T27" fmla="*/ 150 h 268"/>
                  <a:gd name="T28" fmla="*/ 54 w 512"/>
                  <a:gd name="T29" fmla="*/ 92 h 268"/>
                  <a:gd name="T30" fmla="*/ 114 w 512"/>
                  <a:gd name="T31" fmla="*/ 40 h 268"/>
                  <a:gd name="T32" fmla="*/ 172 w 512"/>
                  <a:gd name="T33" fmla="*/ 14 h 268"/>
                  <a:gd name="T34" fmla="*/ 256 w 512"/>
                  <a:gd name="T35" fmla="*/ 0 h 268"/>
                  <a:gd name="T36" fmla="*/ 348 w 512"/>
                  <a:gd name="T37" fmla="*/ 18 h 268"/>
                  <a:gd name="T38" fmla="*/ 426 w 512"/>
                  <a:gd name="T39" fmla="*/ 66 h 268"/>
                  <a:gd name="T40" fmla="*/ 472 w 512"/>
                  <a:gd name="T41" fmla="*/ 118 h 268"/>
                  <a:gd name="T42" fmla="*/ 506 w 512"/>
                  <a:gd name="T43" fmla="*/ 196 h 268"/>
                  <a:gd name="T44" fmla="*/ 506 w 512"/>
                  <a:gd name="T45" fmla="*/ 252 h 268"/>
                  <a:gd name="T46" fmla="*/ 502 w 512"/>
                  <a:gd name="T47" fmla="*/ 260 h 268"/>
                  <a:gd name="T48" fmla="*/ 484 w 512"/>
                  <a:gd name="T49" fmla="*/ 268 h 268"/>
                  <a:gd name="T50" fmla="*/ 466 w 512"/>
                  <a:gd name="T51" fmla="*/ 260 h 268"/>
                  <a:gd name="T52" fmla="*/ 458 w 512"/>
                  <a:gd name="T53" fmla="*/ 246 h 268"/>
                  <a:gd name="T54" fmla="*/ 426 w 512"/>
                  <a:gd name="T55" fmla="*/ 188 h 268"/>
                  <a:gd name="T56" fmla="*/ 418 w 512"/>
                  <a:gd name="T57" fmla="*/ 166 h 268"/>
                  <a:gd name="T58" fmla="*/ 374 w 512"/>
                  <a:gd name="T59" fmla="*/ 110 h 268"/>
                  <a:gd name="T60" fmla="*/ 330 w 512"/>
                  <a:gd name="T61" fmla="*/ 82 h 268"/>
                  <a:gd name="T62" fmla="*/ 256 w 512"/>
                  <a:gd name="T63" fmla="*/ 68 h 268"/>
                  <a:gd name="T64" fmla="*/ 186 w 512"/>
                  <a:gd name="T65" fmla="*/ 78 h 268"/>
                  <a:gd name="T66" fmla="*/ 146 w 512"/>
                  <a:gd name="T67" fmla="*/ 102 h 268"/>
                  <a:gd name="T68" fmla="*/ 100 w 512"/>
                  <a:gd name="T69" fmla="*/ 152 h 268"/>
                  <a:gd name="T70" fmla="*/ 84 w 512"/>
                  <a:gd name="T71" fmla="*/ 190 h 268"/>
                  <a:gd name="T72" fmla="*/ 54 w 512"/>
                  <a:gd name="T73" fmla="*/ 246 h 268"/>
                  <a:gd name="T74" fmla="*/ 46 w 512"/>
                  <a:gd name="T75" fmla="*/ 256 h 268"/>
                  <a:gd name="T76" fmla="*/ 46 w 512"/>
                  <a:gd name="T77" fmla="*/ 260 h 268"/>
                  <a:gd name="T78" fmla="*/ 46 w 512"/>
                  <a:gd name="T79" fmla="*/ 260 h 268"/>
                  <a:gd name="T80" fmla="*/ 54 w 512"/>
                  <a:gd name="T81" fmla="*/ 246 h 268"/>
                  <a:gd name="T82" fmla="*/ 84 w 512"/>
                  <a:gd name="T83" fmla="*/ 192 h 268"/>
                  <a:gd name="T84" fmla="*/ 92 w 512"/>
                  <a:gd name="T85" fmla="*/ 168 h 268"/>
                  <a:gd name="T86" fmla="*/ 124 w 512"/>
                  <a:gd name="T87" fmla="*/ 124 h 268"/>
                  <a:gd name="T88" fmla="*/ 186 w 512"/>
                  <a:gd name="T89" fmla="*/ 78 h 268"/>
                  <a:gd name="T90" fmla="*/ 238 w 512"/>
                  <a:gd name="T91" fmla="*/ 68 h 268"/>
                  <a:gd name="T92" fmla="*/ 308 w 512"/>
                  <a:gd name="T93" fmla="*/ 74 h 268"/>
                  <a:gd name="T94" fmla="*/ 364 w 512"/>
                  <a:gd name="T95" fmla="*/ 102 h 268"/>
                  <a:gd name="T96" fmla="*/ 408 w 512"/>
                  <a:gd name="T97" fmla="*/ 156 h 268"/>
                  <a:gd name="T98" fmla="*/ 426 w 512"/>
                  <a:gd name="T99" fmla="*/ 184 h 268"/>
                  <a:gd name="T100" fmla="*/ 458 w 512"/>
                  <a:gd name="T101" fmla="*/ 246 h 268"/>
                  <a:gd name="T102" fmla="*/ 464 w 512"/>
                  <a:gd name="T103" fmla="*/ 256 h 268"/>
                  <a:gd name="T104" fmla="*/ 474 w 512"/>
                  <a:gd name="T105" fmla="*/ 266 h 268"/>
                  <a:gd name="T106" fmla="*/ 500 w 512"/>
                  <a:gd name="T107" fmla="*/ 262 h 268"/>
                  <a:gd name="T108" fmla="*/ 506 w 512"/>
                  <a:gd name="T109" fmla="*/ 252 h 268"/>
                  <a:gd name="T110" fmla="*/ 510 w 512"/>
                  <a:gd name="T111" fmla="*/ 218 h 268"/>
                  <a:gd name="T112" fmla="*/ 494 w 512"/>
                  <a:gd name="T113" fmla="*/ 156 h 268"/>
                  <a:gd name="T114" fmla="*/ 444 w 512"/>
                  <a:gd name="T115" fmla="*/ 82 h 268"/>
                  <a:gd name="T116" fmla="*/ 390 w 512"/>
                  <a:gd name="T117" fmla="*/ 38 h 268"/>
                  <a:gd name="T118" fmla="*/ 304 w 512"/>
                  <a:gd name="T119" fmla="*/ 4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2" h="268">
                    <a:moveTo>
                      <a:pt x="256" y="0"/>
                    </a:moveTo>
                    <a:lnTo>
                      <a:pt x="256" y="0"/>
                    </a:lnTo>
                    <a:lnTo>
                      <a:pt x="228" y="2"/>
                    </a:lnTo>
                    <a:lnTo>
                      <a:pt x="200" y="6"/>
                    </a:lnTo>
                    <a:lnTo>
                      <a:pt x="172" y="14"/>
                    </a:lnTo>
                    <a:lnTo>
                      <a:pt x="148" y="22"/>
                    </a:lnTo>
                    <a:lnTo>
                      <a:pt x="148" y="22"/>
                    </a:lnTo>
                    <a:lnTo>
                      <a:pt x="130" y="30"/>
                    </a:lnTo>
                    <a:lnTo>
                      <a:pt x="114" y="40"/>
                    </a:lnTo>
                    <a:lnTo>
                      <a:pt x="96" y="50"/>
                    </a:lnTo>
                    <a:lnTo>
                      <a:pt x="82" y="64"/>
                    </a:lnTo>
                    <a:lnTo>
                      <a:pt x="68" y="78"/>
                    </a:lnTo>
                    <a:lnTo>
                      <a:pt x="54" y="92"/>
                    </a:lnTo>
                    <a:lnTo>
                      <a:pt x="42" y="110"/>
                    </a:lnTo>
                    <a:lnTo>
                      <a:pt x="32" y="128"/>
                    </a:lnTo>
                    <a:lnTo>
                      <a:pt x="32" y="128"/>
                    </a:lnTo>
                    <a:lnTo>
                      <a:pt x="20" y="150"/>
                    </a:lnTo>
                    <a:lnTo>
                      <a:pt x="12" y="172"/>
                    </a:lnTo>
                    <a:lnTo>
                      <a:pt x="4" y="198"/>
                    </a:lnTo>
                    <a:lnTo>
                      <a:pt x="0" y="224"/>
                    </a:lnTo>
                    <a:lnTo>
                      <a:pt x="0" y="224"/>
                    </a:lnTo>
                    <a:lnTo>
                      <a:pt x="0" y="234"/>
                    </a:lnTo>
                    <a:lnTo>
                      <a:pt x="2" y="244"/>
                    </a:lnTo>
                    <a:lnTo>
                      <a:pt x="6" y="254"/>
                    </a:lnTo>
                    <a:lnTo>
                      <a:pt x="10" y="260"/>
                    </a:lnTo>
                    <a:lnTo>
                      <a:pt x="10" y="260"/>
                    </a:lnTo>
                    <a:lnTo>
                      <a:pt x="12" y="262"/>
                    </a:lnTo>
                    <a:lnTo>
                      <a:pt x="18" y="266"/>
                    </a:lnTo>
                    <a:lnTo>
                      <a:pt x="30" y="268"/>
                    </a:lnTo>
                    <a:lnTo>
                      <a:pt x="30" y="268"/>
                    </a:lnTo>
                    <a:lnTo>
                      <a:pt x="38" y="266"/>
                    </a:lnTo>
                    <a:lnTo>
                      <a:pt x="44" y="262"/>
                    </a:lnTo>
                    <a:lnTo>
                      <a:pt x="46" y="260"/>
                    </a:lnTo>
                    <a:lnTo>
                      <a:pt x="46" y="260"/>
                    </a:lnTo>
                    <a:lnTo>
                      <a:pt x="46" y="260"/>
                    </a:lnTo>
                    <a:lnTo>
                      <a:pt x="46" y="260"/>
                    </a:lnTo>
                    <a:lnTo>
                      <a:pt x="46" y="260"/>
                    </a:lnTo>
                    <a:lnTo>
                      <a:pt x="46" y="260"/>
                    </a:lnTo>
                    <a:lnTo>
                      <a:pt x="46" y="260"/>
                    </a:lnTo>
                    <a:lnTo>
                      <a:pt x="46" y="260"/>
                    </a:lnTo>
                    <a:lnTo>
                      <a:pt x="44" y="262"/>
                    </a:lnTo>
                    <a:lnTo>
                      <a:pt x="38" y="264"/>
                    </a:lnTo>
                    <a:lnTo>
                      <a:pt x="30" y="268"/>
                    </a:lnTo>
                    <a:lnTo>
                      <a:pt x="30" y="268"/>
                    </a:lnTo>
                    <a:lnTo>
                      <a:pt x="18" y="264"/>
                    </a:lnTo>
                    <a:lnTo>
                      <a:pt x="12" y="262"/>
                    </a:lnTo>
                    <a:lnTo>
                      <a:pt x="10" y="260"/>
                    </a:lnTo>
                    <a:lnTo>
                      <a:pt x="10" y="260"/>
                    </a:lnTo>
                    <a:lnTo>
                      <a:pt x="6" y="252"/>
                    </a:lnTo>
                    <a:lnTo>
                      <a:pt x="2" y="244"/>
                    </a:lnTo>
                    <a:lnTo>
                      <a:pt x="0" y="234"/>
                    </a:lnTo>
                    <a:lnTo>
                      <a:pt x="0" y="222"/>
                    </a:lnTo>
                    <a:lnTo>
                      <a:pt x="0" y="222"/>
                    </a:lnTo>
                    <a:lnTo>
                      <a:pt x="6" y="198"/>
                    </a:lnTo>
                    <a:lnTo>
                      <a:pt x="12" y="172"/>
                    </a:lnTo>
                    <a:lnTo>
                      <a:pt x="22" y="150"/>
                    </a:lnTo>
                    <a:lnTo>
                      <a:pt x="32" y="128"/>
                    </a:lnTo>
                    <a:lnTo>
                      <a:pt x="32" y="128"/>
                    </a:lnTo>
                    <a:lnTo>
                      <a:pt x="42" y="110"/>
                    </a:lnTo>
                    <a:lnTo>
                      <a:pt x="54" y="92"/>
                    </a:lnTo>
                    <a:lnTo>
                      <a:pt x="68" y="78"/>
                    </a:lnTo>
                    <a:lnTo>
                      <a:pt x="82" y="64"/>
                    </a:lnTo>
                    <a:lnTo>
                      <a:pt x="98" y="52"/>
                    </a:lnTo>
                    <a:lnTo>
                      <a:pt x="114" y="40"/>
                    </a:lnTo>
                    <a:lnTo>
                      <a:pt x="130" y="32"/>
                    </a:lnTo>
                    <a:lnTo>
                      <a:pt x="148" y="24"/>
                    </a:lnTo>
                    <a:lnTo>
                      <a:pt x="148" y="24"/>
                    </a:lnTo>
                    <a:lnTo>
                      <a:pt x="172" y="14"/>
                    </a:lnTo>
                    <a:lnTo>
                      <a:pt x="200" y="8"/>
                    </a:lnTo>
                    <a:lnTo>
                      <a:pt x="228" y="2"/>
                    </a:lnTo>
                    <a:lnTo>
                      <a:pt x="256" y="0"/>
                    </a:lnTo>
                    <a:lnTo>
                      <a:pt x="256" y="0"/>
                    </a:lnTo>
                    <a:lnTo>
                      <a:pt x="280" y="2"/>
                    </a:lnTo>
                    <a:lnTo>
                      <a:pt x="304" y="4"/>
                    </a:lnTo>
                    <a:lnTo>
                      <a:pt x="326" y="10"/>
                    </a:lnTo>
                    <a:lnTo>
                      <a:pt x="348" y="18"/>
                    </a:lnTo>
                    <a:lnTo>
                      <a:pt x="370" y="26"/>
                    </a:lnTo>
                    <a:lnTo>
                      <a:pt x="390" y="38"/>
                    </a:lnTo>
                    <a:lnTo>
                      <a:pt x="410" y="50"/>
                    </a:lnTo>
                    <a:lnTo>
                      <a:pt x="426" y="66"/>
                    </a:lnTo>
                    <a:lnTo>
                      <a:pt x="426" y="66"/>
                    </a:lnTo>
                    <a:lnTo>
                      <a:pt x="444" y="82"/>
                    </a:lnTo>
                    <a:lnTo>
                      <a:pt x="458" y="100"/>
                    </a:lnTo>
                    <a:lnTo>
                      <a:pt x="472" y="118"/>
                    </a:lnTo>
                    <a:lnTo>
                      <a:pt x="484" y="136"/>
                    </a:lnTo>
                    <a:lnTo>
                      <a:pt x="492" y="156"/>
                    </a:lnTo>
                    <a:lnTo>
                      <a:pt x="500" y="176"/>
                    </a:lnTo>
                    <a:lnTo>
                      <a:pt x="506" y="196"/>
                    </a:lnTo>
                    <a:lnTo>
                      <a:pt x="510" y="218"/>
                    </a:lnTo>
                    <a:lnTo>
                      <a:pt x="510" y="218"/>
                    </a:lnTo>
                    <a:lnTo>
                      <a:pt x="510" y="236"/>
                    </a:lnTo>
                    <a:lnTo>
                      <a:pt x="506" y="252"/>
                    </a:lnTo>
                    <a:lnTo>
                      <a:pt x="506" y="252"/>
                    </a:lnTo>
                    <a:lnTo>
                      <a:pt x="504" y="258"/>
                    </a:lnTo>
                    <a:lnTo>
                      <a:pt x="502" y="260"/>
                    </a:lnTo>
                    <a:lnTo>
                      <a:pt x="502" y="260"/>
                    </a:lnTo>
                    <a:lnTo>
                      <a:pt x="500" y="262"/>
                    </a:lnTo>
                    <a:lnTo>
                      <a:pt x="494" y="264"/>
                    </a:lnTo>
                    <a:lnTo>
                      <a:pt x="484" y="268"/>
                    </a:lnTo>
                    <a:lnTo>
                      <a:pt x="484" y="268"/>
                    </a:lnTo>
                    <a:lnTo>
                      <a:pt x="474" y="264"/>
                    </a:lnTo>
                    <a:lnTo>
                      <a:pt x="468" y="262"/>
                    </a:lnTo>
                    <a:lnTo>
                      <a:pt x="466" y="260"/>
                    </a:lnTo>
                    <a:lnTo>
                      <a:pt x="466" y="260"/>
                    </a:lnTo>
                    <a:lnTo>
                      <a:pt x="464" y="256"/>
                    </a:lnTo>
                    <a:lnTo>
                      <a:pt x="462" y="252"/>
                    </a:lnTo>
                    <a:lnTo>
                      <a:pt x="458" y="248"/>
                    </a:lnTo>
                    <a:lnTo>
                      <a:pt x="458" y="246"/>
                    </a:lnTo>
                    <a:lnTo>
                      <a:pt x="458" y="246"/>
                    </a:lnTo>
                    <a:lnTo>
                      <a:pt x="442" y="218"/>
                    </a:lnTo>
                    <a:lnTo>
                      <a:pt x="426" y="188"/>
                    </a:lnTo>
                    <a:lnTo>
                      <a:pt x="426" y="188"/>
                    </a:lnTo>
                    <a:lnTo>
                      <a:pt x="426" y="184"/>
                    </a:lnTo>
                    <a:lnTo>
                      <a:pt x="424" y="180"/>
                    </a:lnTo>
                    <a:lnTo>
                      <a:pt x="424" y="180"/>
                    </a:lnTo>
                    <a:lnTo>
                      <a:pt x="418" y="166"/>
                    </a:lnTo>
                    <a:lnTo>
                      <a:pt x="408" y="154"/>
                    </a:lnTo>
                    <a:lnTo>
                      <a:pt x="390" y="132"/>
                    </a:lnTo>
                    <a:lnTo>
                      <a:pt x="390" y="132"/>
                    </a:lnTo>
                    <a:lnTo>
                      <a:pt x="374" y="110"/>
                    </a:lnTo>
                    <a:lnTo>
                      <a:pt x="364" y="102"/>
                    </a:lnTo>
                    <a:lnTo>
                      <a:pt x="354" y="94"/>
                    </a:lnTo>
                    <a:lnTo>
                      <a:pt x="354" y="94"/>
                    </a:lnTo>
                    <a:lnTo>
                      <a:pt x="330" y="82"/>
                    </a:lnTo>
                    <a:lnTo>
                      <a:pt x="308" y="74"/>
                    </a:lnTo>
                    <a:lnTo>
                      <a:pt x="282" y="70"/>
                    </a:lnTo>
                    <a:lnTo>
                      <a:pt x="256" y="68"/>
                    </a:lnTo>
                    <a:lnTo>
                      <a:pt x="256" y="68"/>
                    </a:lnTo>
                    <a:lnTo>
                      <a:pt x="238" y="68"/>
                    </a:lnTo>
                    <a:lnTo>
                      <a:pt x="220" y="70"/>
                    </a:lnTo>
                    <a:lnTo>
                      <a:pt x="204" y="72"/>
                    </a:lnTo>
                    <a:lnTo>
                      <a:pt x="186" y="78"/>
                    </a:lnTo>
                    <a:lnTo>
                      <a:pt x="186" y="78"/>
                    </a:lnTo>
                    <a:lnTo>
                      <a:pt x="172" y="84"/>
                    </a:lnTo>
                    <a:lnTo>
                      <a:pt x="172" y="84"/>
                    </a:lnTo>
                    <a:lnTo>
                      <a:pt x="146" y="102"/>
                    </a:lnTo>
                    <a:lnTo>
                      <a:pt x="122" y="124"/>
                    </a:lnTo>
                    <a:lnTo>
                      <a:pt x="122" y="124"/>
                    </a:lnTo>
                    <a:lnTo>
                      <a:pt x="110" y="138"/>
                    </a:lnTo>
                    <a:lnTo>
                      <a:pt x="100" y="152"/>
                    </a:lnTo>
                    <a:lnTo>
                      <a:pt x="92" y="168"/>
                    </a:lnTo>
                    <a:lnTo>
                      <a:pt x="86" y="184"/>
                    </a:lnTo>
                    <a:lnTo>
                      <a:pt x="86" y="184"/>
                    </a:lnTo>
                    <a:lnTo>
                      <a:pt x="84" y="190"/>
                    </a:lnTo>
                    <a:lnTo>
                      <a:pt x="84" y="190"/>
                    </a:lnTo>
                    <a:lnTo>
                      <a:pt x="78" y="206"/>
                    </a:lnTo>
                    <a:lnTo>
                      <a:pt x="70" y="220"/>
                    </a:lnTo>
                    <a:lnTo>
                      <a:pt x="54" y="246"/>
                    </a:lnTo>
                    <a:lnTo>
                      <a:pt x="54" y="246"/>
                    </a:lnTo>
                    <a:lnTo>
                      <a:pt x="52" y="248"/>
                    </a:lnTo>
                    <a:lnTo>
                      <a:pt x="50" y="252"/>
                    </a:lnTo>
                    <a:lnTo>
                      <a:pt x="46" y="256"/>
                    </a:lnTo>
                    <a:lnTo>
                      <a:pt x="46" y="260"/>
                    </a:lnTo>
                    <a:lnTo>
                      <a:pt x="46" y="260"/>
                    </a:lnTo>
                    <a:lnTo>
                      <a:pt x="46" y="260"/>
                    </a:lnTo>
                    <a:lnTo>
                      <a:pt x="46" y="260"/>
                    </a:lnTo>
                    <a:lnTo>
                      <a:pt x="46" y="260"/>
                    </a:lnTo>
                    <a:lnTo>
                      <a:pt x="46" y="260"/>
                    </a:lnTo>
                    <a:lnTo>
                      <a:pt x="46" y="260"/>
                    </a:lnTo>
                    <a:lnTo>
                      <a:pt x="46" y="260"/>
                    </a:lnTo>
                    <a:lnTo>
                      <a:pt x="46" y="256"/>
                    </a:lnTo>
                    <a:lnTo>
                      <a:pt x="50" y="252"/>
                    </a:lnTo>
                    <a:lnTo>
                      <a:pt x="52" y="250"/>
                    </a:lnTo>
                    <a:lnTo>
                      <a:pt x="54" y="246"/>
                    </a:lnTo>
                    <a:lnTo>
                      <a:pt x="54" y="246"/>
                    </a:lnTo>
                    <a:lnTo>
                      <a:pt x="70" y="220"/>
                    </a:lnTo>
                    <a:lnTo>
                      <a:pt x="78" y="206"/>
                    </a:lnTo>
                    <a:lnTo>
                      <a:pt x="84" y="192"/>
                    </a:lnTo>
                    <a:lnTo>
                      <a:pt x="84" y="192"/>
                    </a:lnTo>
                    <a:lnTo>
                      <a:pt x="86" y="184"/>
                    </a:lnTo>
                    <a:lnTo>
                      <a:pt x="86" y="184"/>
                    </a:lnTo>
                    <a:lnTo>
                      <a:pt x="92" y="168"/>
                    </a:lnTo>
                    <a:lnTo>
                      <a:pt x="100" y="152"/>
                    </a:lnTo>
                    <a:lnTo>
                      <a:pt x="110" y="138"/>
                    </a:lnTo>
                    <a:lnTo>
                      <a:pt x="124" y="124"/>
                    </a:lnTo>
                    <a:lnTo>
                      <a:pt x="124" y="124"/>
                    </a:lnTo>
                    <a:lnTo>
                      <a:pt x="146" y="104"/>
                    </a:lnTo>
                    <a:lnTo>
                      <a:pt x="172" y="84"/>
                    </a:lnTo>
                    <a:lnTo>
                      <a:pt x="172" y="84"/>
                    </a:lnTo>
                    <a:lnTo>
                      <a:pt x="186" y="78"/>
                    </a:lnTo>
                    <a:lnTo>
                      <a:pt x="186" y="78"/>
                    </a:lnTo>
                    <a:lnTo>
                      <a:pt x="204" y="72"/>
                    </a:lnTo>
                    <a:lnTo>
                      <a:pt x="220" y="70"/>
                    </a:lnTo>
                    <a:lnTo>
                      <a:pt x="238" y="68"/>
                    </a:lnTo>
                    <a:lnTo>
                      <a:pt x="256" y="68"/>
                    </a:lnTo>
                    <a:lnTo>
                      <a:pt x="256" y="68"/>
                    </a:lnTo>
                    <a:lnTo>
                      <a:pt x="282" y="70"/>
                    </a:lnTo>
                    <a:lnTo>
                      <a:pt x="308" y="74"/>
                    </a:lnTo>
                    <a:lnTo>
                      <a:pt x="330" y="82"/>
                    </a:lnTo>
                    <a:lnTo>
                      <a:pt x="354" y="94"/>
                    </a:lnTo>
                    <a:lnTo>
                      <a:pt x="354" y="94"/>
                    </a:lnTo>
                    <a:lnTo>
                      <a:pt x="364" y="102"/>
                    </a:lnTo>
                    <a:lnTo>
                      <a:pt x="374" y="112"/>
                    </a:lnTo>
                    <a:lnTo>
                      <a:pt x="390" y="132"/>
                    </a:lnTo>
                    <a:lnTo>
                      <a:pt x="390" y="132"/>
                    </a:lnTo>
                    <a:lnTo>
                      <a:pt x="408" y="156"/>
                    </a:lnTo>
                    <a:lnTo>
                      <a:pt x="418" y="168"/>
                    </a:lnTo>
                    <a:lnTo>
                      <a:pt x="424" y="180"/>
                    </a:lnTo>
                    <a:lnTo>
                      <a:pt x="424" y="180"/>
                    </a:lnTo>
                    <a:lnTo>
                      <a:pt x="426" y="184"/>
                    </a:lnTo>
                    <a:lnTo>
                      <a:pt x="426" y="188"/>
                    </a:lnTo>
                    <a:lnTo>
                      <a:pt x="426" y="188"/>
                    </a:lnTo>
                    <a:lnTo>
                      <a:pt x="442" y="220"/>
                    </a:lnTo>
                    <a:lnTo>
                      <a:pt x="458" y="246"/>
                    </a:lnTo>
                    <a:lnTo>
                      <a:pt x="458" y="246"/>
                    </a:lnTo>
                    <a:lnTo>
                      <a:pt x="458" y="250"/>
                    </a:lnTo>
                    <a:lnTo>
                      <a:pt x="462" y="254"/>
                    </a:lnTo>
                    <a:lnTo>
                      <a:pt x="464" y="256"/>
                    </a:lnTo>
                    <a:lnTo>
                      <a:pt x="466" y="260"/>
                    </a:lnTo>
                    <a:lnTo>
                      <a:pt x="466" y="260"/>
                    </a:lnTo>
                    <a:lnTo>
                      <a:pt x="468" y="262"/>
                    </a:lnTo>
                    <a:lnTo>
                      <a:pt x="474" y="266"/>
                    </a:lnTo>
                    <a:lnTo>
                      <a:pt x="484" y="268"/>
                    </a:lnTo>
                    <a:lnTo>
                      <a:pt x="484" y="268"/>
                    </a:lnTo>
                    <a:lnTo>
                      <a:pt x="494" y="266"/>
                    </a:lnTo>
                    <a:lnTo>
                      <a:pt x="500" y="262"/>
                    </a:lnTo>
                    <a:lnTo>
                      <a:pt x="502" y="260"/>
                    </a:lnTo>
                    <a:lnTo>
                      <a:pt x="502" y="260"/>
                    </a:lnTo>
                    <a:lnTo>
                      <a:pt x="504" y="260"/>
                    </a:lnTo>
                    <a:lnTo>
                      <a:pt x="506" y="252"/>
                    </a:lnTo>
                    <a:lnTo>
                      <a:pt x="506" y="252"/>
                    </a:lnTo>
                    <a:lnTo>
                      <a:pt x="510" y="238"/>
                    </a:lnTo>
                    <a:lnTo>
                      <a:pt x="512" y="228"/>
                    </a:lnTo>
                    <a:lnTo>
                      <a:pt x="510" y="218"/>
                    </a:lnTo>
                    <a:lnTo>
                      <a:pt x="510" y="218"/>
                    </a:lnTo>
                    <a:lnTo>
                      <a:pt x="506" y="198"/>
                    </a:lnTo>
                    <a:lnTo>
                      <a:pt x="502" y="176"/>
                    </a:lnTo>
                    <a:lnTo>
                      <a:pt x="494" y="156"/>
                    </a:lnTo>
                    <a:lnTo>
                      <a:pt x="484" y="136"/>
                    </a:lnTo>
                    <a:lnTo>
                      <a:pt x="472" y="118"/>
                    </a:lnTo>
                    <a:lnTo>
                      <a:pt x="460" y="98"/>
                    </a:lnTo>
                    <a:lnTo>
                      <a:pt x="444" y="82"/>
                    </a:lnTo>
                    <a:lnTo>
                      <a:pt x="428" y="64"/>
                    </a:lnTo>
                    <a:lnTo>
                      <a:pt x="428" y="64"/>
                    </a:lnTo>
                    <a:lnTo>
                      <a:pt x="410" y="50"/>
                    </a:lnTo>
                    <a:lnTo>
                      <a:pt x="390" y="38"/>
                    </a:lnTo>
                    <a:lnTo>
                      <a:pt x="370" y="26"/>
                    </a:lnTo>
                    <a:lnTo>
                      <a:pt x="348" y="18"/>
                    </a:lnTo>
                    <a:lnTo>
                      <a:pt x="326" y="10"/>
                    </a:lnTo>
                    <a:lnTo>
                      <a:pt x="304" y="4"/>
                    </a:lnTo>
                    <a:lnTo>
                      <a:pt x="280" y="0"/>
                    </a:lnTo>
                    <a:lnTo>
                      <a:pt x="256" y="0"/>
                    </a:lnTo>
                  </a:path>
                </a:pathLst>
              </a:custGeom>
              <a:noFill/>
              <a:ln>
                <a:noFill/>
              </a:ln>
            </p:spPr>
            <p:txBody>
              <a:bodyPr vert="horz" wrap="square" lIns="91440" tIns="45720" rIns="91440" bIns="45720" numCol="1" anchor="t" anchorCtr="0" compatLnSpc="1"/>
              <a:lstStyle/>
              <a:p>
                <a:endParaRPr lang="zh-CN" altLang="en-US"/>
              </a:p>
            </p:txBody>
          </p:sp>
          <p:sp>
            <p:nvSpPr>
              <p:cNvPr id="921" name="Freeform 300"/>
              <p:cNvSpPr/>
              <p:nvPr/>
            </p:nvSpPr>
            <p:spPr bwMode="auto">
              <a:xfrm>
                <a:off x="2635" y="3283"/>
                <a:ext cx="510" cy="268"/>
              </a:xfrm>
              <a:custGeom>
                <a:avLst/>
                <a:gdLst>
                  <a:gd name="T0" fmla="*/ 200 w 510"/>
                  <a:gd name="T1" fmla="*/ 8 h 268"/>
                  <a:gd name="T2" fmla="*/ 130 w 510"/>
                  <a:gd name="T3" fmla="*/ 32 h 268"/>
                  <a:gd name="T4" fmla="*/ 68 w 510"/>
                  <a:gd name="T5" fmla="*/ 78 h 268"/>
                  <a:gd name="T6" fmla="*/ 32 w 510"/>
                  <a:gd name="T7" fmla="*/ 128 h 268"/>
                  <a:gd name="T8" fmla="*/ 0 w 510"/>
                  <a:gd name="T9" fmla="*/ 222 h 268"/>
                  <a:gd name="T10" fmla="*/ 6 w 510"/>
                  <a:gd name="T11" fmla="*/ 252 h 268"/>
                  <a:gd name="T12" fmla="*/ 18 w 510"/>
                  <a:gd name="T13" fmla="*/ 264 h 268"/>
                  <a:gd name="T14" fmla="*/ 44 w 510"/>
                  <a:gd name="T15" fmla="*/ 262 h 268"/>
                  <a:gd name="T16" fmla="*/ 46 w 510"/>
                  <a:gd name="T17" fmla="*/ 260 h 268"/>
                  <a:gd name="T18" fmla="*/ 46 w 510"/>
                  <a:gd name="T19" fmla="*/ 260 h 268"/>
                  <a:gd name="T20" fmla="*/ 30 w 510"/>
                  <a:gd name="T21" fmla="*/ 268 h 268"/>
                  <a:gd name="T22" fmla="*/ 10 w 510"/>
                  <a:gd name="T23" fmla="*/ 260 h 268"/>
                  <a:gd name="T24" fmla="*/ 2 w 510"/>
                  <a:gd name="T25" fmla="*/ 222 h 268"/>
                  <a:gd name="T26" fmla="*/ 22 w 510"/>
                  <a:gd name="T27" fmla="*/ 150 h 268"/>
                  <a:gd name="T28" fmla="*/ 56 w 510"/>
                  <a:gd name="T29" fmla="*/ 94 h 268"/>
                  <a:gd name="T30" fmla="*/ 114 w 510"/>
                  <a:gd name="T31" fmla="*/ 40 h 268"/>
                  <a:gd name="T32" fmla="*/ 172 w 510"/>
                  <a:gd name="T33" fmla="*/ 14 h 268"/>
                  <a:gd name="T34" fmla="*/ 256 w 510"/>
                  <a:gd name="T35" fmla="*/ 0 h 268"/>
                  <a:gd name="T36" fmla="*/ 348 w 510"/>
                  <a:gd name="T37" fmla="*/ 18 h 268"/>
                  <a:gd name="T38" fmla="*/ 426 w 510"/>
                  <a:gd name="T39" fmla="*/ 66 h 268"/>
                  <a:gd name="T40" fmla="*/ 472 w 510"/>
                  <a:gd name="T41" fmla="*/ 118 h 268"/>
                  <a:gd name="T42" fmla="*/ 506 w 510"/>
                  <a:gd name="T43" fmla="*/ 196 h 268"/>
                  <a:gd name="T44" fmla="*/ 506 w 510"/>
                  <a:gd name="T45" fmla="*/ 250 h 268"/>
                  <a:gd name="T46" fmla="*/ 502 w 510"/>
                  <a:gd name="T47" fmla="*/ 260 h 268"/>
                  <a:gd name="T48" fmla="*/ 484 w 510"/>
                  <a:gd name="T49" fmla="*/ 268 h 268"/>
                  <a:gd name="T50" fmla="*/ 466 w 510"/>
                  <a:gd name="T51" fmla="*/ 260 h 268"/>
                  <a:gd name="T52" fmla="*/ 458 w 510"/>
                  <a:gd name="T53" fmla="*/ 244 h 268"/>
                  <a:gd name="T54" fmla="*/ 426 w 510"/>
                  <a:gd name="T55" fmla="*/ 186 h 268"/>
                  <a:gd name="T56" fmla="*/ 418 w 510"/>
                  <a:gd name="T57" fmla="*/ 166 h 268"/>
                  <a:gd name="T58" fmla="*/ 374 w 510"/>
                  <a:gd name="T59" fmla="*/ 110 h 268"/>
                  <a:gd name="T60" fmla="*/ 330 w 510"/>
                  <a:gd name="T61" fmla="*/ 82 h 268"/>
                  <a:gd name="T62" fmla="*/ 256 w 510"/>
                  <a:gd name="T63" fmla="*/ 66 h 268"/>
                  <a:gd name="T64" fmla="*/ 186 w 510"/>
                  <a:gd name="T65" fmla="*/ 76 h 268"/>
                  <a:gd name="T66" fmla="*/ 146 w 510"/>
                  <a:gd name="T67" fmla="*/ 102 h 268"/>
                  <a:gd name="T68" fmla="*/ 100 w 510"/>
                  <a:gd name="T69" fmla="*/ 152 h 268"/>
                  <a:gd name="T70" fmla="*/ 82 w 510"/>
                  <a:gd name="T71" fmla="*/ 190 h 268"/>
                  <a:gd name="T72" fmla="*/ 54 w 510"/>
                  <a:gd name="T73" fmla="*/ 244 h 268"/>
                  <a:gd name="T74" fmla="*/ 46 w 510"/>
                  <a:gd name="T75" fmla="*/ 258 h 268"/>
                  <a:gd name="T76" fmla="*/ 46 w 510"/>
                  <a:gd name="T77" fmla="*/ 258 h 268"/>
                  <a:gd name="T78" fmla="*/ 46 w 510"/>
                  <a:gd name="T79" fmla="*/ 256 h 268"/>
                  <a:gd name="T80" fmla="*/ 54 w 510"/>
                  <a:gd name="T81" fmla="*/ 246 h 268"/>
                  <a:gd name="T82" fmla="*/ 84 w 510"/>
                  <a:gd name="T83" fmla="*/ 190 h 268"/>
                  <a:gd name="T84" fmla="*/ 100 w 510"/>
                  <a:gd name="T85" fmla="*/ 152 h 268"/>
                  <a:gd name="T86" fmla="*/ 146 w 510"/>
                  <a:gd name="T87" fmla="*/ 102 h 268"/>
                  <a:gd name="T88" fmla="*/ 186 w 510"/>
                  <a:gd name="T89" fmla="*/ 78 h 268"/>
                  <a:gd name="T90" fmla="*/ 256 w 510"/>
                  <a:gd name="T91" fmla="*/ 68 h 268"/>
                  <a:gd name="T92" fmla="*/ 330 w 510"/>
                  <a:gd name="T93" fmla="*/ 82 h 268"/>
                  <a:gd name="T94" fmla="*/ 374 w 510"/>
                  <a:gd name="T95" fmla="*/ 110 h 268"/>
                  <a:gd name="T96" fmla="*/ 418 w 510"/>
                  <a:gd name="T97" fmla="*/ 166 h 268"/>
                  <a:gd name="T98" fmla="*/ 426 w 510"/>
                  <a:gd name="T99" fmla="*/ 188 h 268"/>
                  <a:gd name="T100" fmla="*/ 458 w 510"/>
                  <a:gd name="T101" fmla="*/ 246 h 268"/>
                  <a:gd name="T102" fmla="*/ 466 w 510"/>
                  <a:gd name="T103" fmla="*/ 260 h 268"/>
                  <a:gd name="T104" fmla="*/ 484 w 510"/>
                  <a:gd name="T105" fmla="*/ 268 h 268"/>
                  <a:gd name="T106" fmla="*/ 502 w 510"/>
                  <a:gd name="T107" fmla="*/ 260 h 268"/>
                  <a:gd name="T108" fmla="*/ 506 w 510"/>
                  <a:gd name="T109" fmla="*/ 252 h 268"/>
                  <a:gd name="T110" fmla="*/ 506 w 510"/>
                  <a:gd name="T111" fmla="*/ 196 h 268"/>
                  <a:gd name="T112" fmla="*/ 472 w 510"/>
                  <a:gd name="T113" fmla="*/ 118 h 268"/>
                  <a:gd name="T114" fmla="*/ 426 w 510"/>
                  <a:gd name="T115" fmla="*/ 66 h 268"/>
                  <a:gd name="T116" fmla="*/ 348 w 510"/>
                  <a:gd name="T117" fmla="*/ 18 h 268"/>
                  <a:gd name="T118" fmla="*/ 256 w 510"/>
                  <a:gd name="T1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0" h="268">
                    <a:moveTo>
                      <a:pt x="256" y="0"/>
                    </a:moveTo>
                    <a:lnTo>
                      <a:pt x="256" y="0"/>
                    </a:lnTo>
                    <a:lnTo>
                      <a:pt x="228" y="2"/>
                    </a:lnTo>
                    <a:lnTo>
                      <a:pt x="200" y="8"/>
                    </a:lnTo>
                    <a:lnTo>
                      <a:pt x="172" y="14"/>
                    </a:lnTo>
                    <a:lnTo>
                      <a:pt x="148" y="24"/>
                    </a:lnTo>
                    <a:lnTo>
                      <a:pt x="148" y="24"/>
                    </a:lnTo>
                    <a:lnTo>
                      <a:pt x="130" y="32"/>
                    </a:lnTo>
                    <a:lnTo>
                      <a:pt x="114" y="40"/>
                    </a:lnTo>
                    <a:lnTo>
                      <a:pt x="98" y="52"/>
                    </a:lnTo>
                    <a:lnTo>
                      <a:pt x="82" y="64"/>
                    </a:lnTo>
                    <a:lnTo>
                      <a:pt x="68" y="78"/>
                    </a:lnTo>
                    <a:lnTo>
                      <a:pt x="54" y="92"/>
                    </a:lnTo>
                    <a:lnTo>
                      <a:pt x="42" y="110"/>
                    </a:lnTo>
                    <a:lnTo>
                      <a:pt x="32" y="128"/>
                    </a:lnTo>
                    <a:lnTo>
                      <a:pt x="32" y="128"/>
                    </a:lnTo>
                    <a:lnTo>
                      <a:pt x="22" y="150"/>
                    </a:lnTo>
                    <a:lnTo>
                      <a:pt x="12" y="172"/>
                    </a:lnTo>
                    <a:lnTo>
                      <a:pt x="6" y="198"/>
                    </a:lnTo>
                    <a:lnTo>
                      <a:pt x="0" y="222"/>
                    </a:lnTo>
                    <a:lnTo>
                      <a:pt x="0" y="222"/>
                    </a:lnTo>
                    <a:lnTo>
                      <a:pt x="0" y="234"/>
                    </a:lnTo>
                    <a:lnTo>
                      <a:pt x="2" y="244"/>
                    </a:lnTo>
                    <a:lnTo>
                      <a:pt x="6" y="252"/>
                    </a:lnTo>
                    <a:lnTo>
                      <a:pt x="10" y="260"/>
                    </a:lnTo>
                    <a:lnTo>
                      <a:pt x="10" y="260"/>
                    </a:lnTo>
                    <a:lnTo>
                      <a:pt x="12" y="262"/>
                    </a:lnTo>
                    <a:lnTo>
                      <a:pt x="18" y="264"/>
                    </a:lnTo>
                    <a:lnTo>
                      <a:pt x="30" y="268"/>
                    </a:lnTo>
                    <a:lnTo>
                      <a:pt x="30" y="268"/>
                    </a:lnTo>
                    <a:lnTo>
                      <a:pt x="38" y="264"/>
                    </a:lnTo>
                    <a:lnTo>
                      <a:pt x="44" y="262"/>
                    </a:lnTo>
                    <a:lnTo>
                      <a:pt x="46" y="260"/>
                    </a:lnTo>
                    <a:lnTo>
                      <a:pt x="46" y="260"/>
                    </a:lnTo>
                    <a:lnTo>
                      <a:pt x="46" y="260"/>
                    </a:lnTo>
                    <a:lnTo>
                      <a:pt x="46" y="260"/>
                    </a:lnTo>
                    <a:lnTo>
                      <a:pt x="46" y="260"/>
                    </a:lnTo>
                    <a:lnTo>
                      <a:pt x="46" y="260"/>
                    </a:lnTo>
                    <a:lnTo>
                      <a:pt x="46" y="260"/>
                    </a:lnTo>
                    <a:lnTo>
                      <a:pt x="46" y="260"/>
                    </a:lnTo>
                    <a:lnTo>
                      <a:pt x="44" y="262"/>
                    </a:lnTo>
                    <a:lnTo>
                      <a:pt x="38" y="264"/>
                    </a:lnTo>
                    <a:lnTo>
                      <a:pt x="30" y="268"/>
                    </a:lnTo>
                    <a:lnTo>
                      <a:pt x="30" y="268"/>
                    </a:lnTo>
                    <a:lnTo>
                      <a:pt x="18" y="264"/>
                    </a:lnTo>
                    <a:lnTo>
                      <a:pt x="12" y="262"/>
                    </a:lnTo>
                    <a:lnTo>
                      <a:pt x="10" y="260"/>
                    </a:lnTo>
                    <a:lnTo>
                      <a:pt x="10" y="260"/>
                    </a:lnTo>
                    <a:lnTo>
                      <a:pt x="6" y="252"/>
                    </a:lnTo>
                    <a:lnTo>
                      <a:pt x="2" y="244"/>
                    </a:lnTo>
                    <a:lnTo>
                      <a:pt x="0" y="234"/>
                    </a:lnTo>
                    <a:lnTo>
                      <a:pt x="2" y="222"/>
                    </a:lnTo>
                    <a:lnTo>
                      <a:pt x="2" y="222"/>
                    </a:lnTo>
                    <a:lnTo>
                      <a:pt x="6" y="198"/>
                    </a:lnTo>
                    <a:lnTo>
                      <a:pt x="12" y="172"/>
                    </a:lnTo>
                    <a:lnTo>
                      <a:pt x="22" y="150"/>
                    </a:lnTo>
                    <a:lnTo>
                      <a:pt x="32" y="128"/>
                    </a:lnTo>
                    <a:lnTo>
                      <a:pt x="32" y="128"/>
                    </a:lnTo>
                    <a:lnTo>
                      <a:pt x="44" y="110"/>
                    </a:lnTo>
                    <a:lnTo>
                      <a:pt x="56" y="94"/>
                    </a:lnTo>
                    <a:lnTo>
                      <a:pt x="68" y="78"/>
                    </a:lnTo>
                    <a:lnTo>
                      <a:pt x="82" y="64"/>
                    </a:lnTo>
                    <a:lnTo>
                      <a:pt x="98" y="52"/>
                    </a:lnTo>
                    <a:lnTo>
                      <a:pt x="114" y="40"/>
                    </a:lnTo>
                    <a:lnTo>
                      <a:pt x="130" y="32"/>
                    </a:lnTo>
                    <a:lnTo>
                      <a:pt x="148" y="24"/>
                    </a:lnTo>
                    <a:lnTo>
                      <a:pt x="148" y="24"/>
                    </a:lnTo>
                    <a:lnTo>
                      <a:pt x="172" y="14"/>
                    </a:lnTo>
                    <a:lnTo>
                      <a:pt x="200" y="8"/>
                    </a:lnTo>
                    <a:lnTo>
                      <a:pt x="228" y="2"/>
                    </a:lnTo>
                    <a:lnTo>
                      <a:pt x="256" y="0"/>
                    </a:lnTo>
                    <a:lnTo>
                      <a:pt x="256" y="0"/>
                    </a:lnTo>
                    <a:lnTo>
                      <a:pt x="280" y="2"/>
                    </a:lnTo>
                    <a:lnTo>
                      <a:pt x="304" y="6"/>
                    </a:lnTo>
                    <a:lnTo>
                      <a:pt x="326" y="10"/>
                    </a:lnTo>
                    <a:lnTo>
                      <a:pt x="348" y="18"/>
                    </a:lnTo>
                    <a:lnTo>
                      <a:pt x="370" y="28"/>
                    </a:lnTo>
                    <a:lnTo>
                      <a:pt x="390" y="38"/>
                    </a:lnTo>
                    <a:lnTo>
                      <a:pt x="408" y="52"/>
                    </a:lnTo>
                    <a:lnTo>
                      <a:pt x="426" y="66"/>
                    </a:lnTo>
                    <a:lnTo>
                      <a:pt x="426" y="66"/>
                    </a:lnTo>
                    <a:lnTo>
                      <a:pt x="444" y="82"/>
                    </a:lnTo>
                    <a:lnTo>
                      <a:pt x="458" y="100"/>
                    </a:lnTo>
                    <a:lnTo>
                      <a:pt x="472" y="118"/>
                    </a:lnTo>
                    <a:lnTo>
                      <a:pt x="482" y="136"/>
                    </a:lnTo>
                    <a:lnTo>
                      <a:pt x="492" y="156"/>
                    </a:lnTo>
                    <a:lnTo>
                      <a:pt x="500" y="176"/>
                    </a:lnTo>
                    <a:lnTo>
                      <a:pt x="506" y="196"/>
                    </a:lnTo>
                    <a:lnTo>
                      <a:pt x="510" y="218"/>
                    </a:lnTo>
                    <a:lnTo>
                      <a:pt x="510" y="218"/>
                    </a:lnTo>
                    <a:lnTo>
                      <a:pt x="510" y="236"/>
                    </a:lnTo>
                    <a:lnTo>
                      <a:pt x="506" y="250"/>
                    </a:lnTo>
                    <a:lnTo>
                      <a:pt x="506" y="250"/>
                    </a:lnTo>
                    <a:lnTo>
                      <a:pt x="504" y="258"/>
                    </a:lnTo>
                    <a:lnTo>
                      <a:pt x="502" y="260"/>
                    </a:lnTo>
                    <a:lnTo>
                      <a:pt x="502" y="260"/>
                    </a:lnTo>
                    <a:lnTo>
                      <a:pt x="500" y="262"/>
                    </a:lnTo>
                    <a:lnTo>
                      <a:pt x="494" y="264"/>
                    </a:lnTo>
                    <a:lnTo>
                      <a:pt x="484" y="268"/>
                    </a:lnTo>
                    <a:lnTo>
                      <a:pt x="484" y="268"/>
                    </a:lnTo>
                    <a:lnTo>
                      <a:pt x="474" y="264"/>
                    </a:lnTo>
                    <a:lnTo>
                      <a:pt x="468" y="262"/>
                    </a:lnTo>
                    <a:lnTo>
                      <a:pt x="466" y="260"/>
                    </a:lnTo>
                    <a:lnTo>
                      <a:pt x="466" y="260"/>
                    </a:lnTo>
                    <a:lnTo>
                      <a:pt x="464" y="256"/>
                    </a:lnTo>
                    <a:lnTo>
                      <a:pt x="462" y="252"/>
                    </a:lnTo>
                    <a:lnTo>
                      <a:pt x="460" y="248"/>
                    </a:lnTo>
                    <a:lnTo>
                      <a:pt x="458" y="244"/>
                    </a:lnTo>
                    <a:lnTo>
                      <a:pt x="458" y="244"/>
                    </a:lnTo>
                    <a:lnTo>
                      <a:pt x="442" y="218"/>
                    </a:lnTo>
                    <a:lnTo>
                      <a:pt x="426" y="186"/>
                    </a:lnTo>
                    <a:lnTo>
                      <a:pt x="426" y="186"/>
                    </a:lnTo>
                    <a:lnTo>
                      <a:pt x="426" y="182"/>
                    </a:lnTo>
                    <a:lnTo>
                      <a:pt x="426" y="178"/>
                    </a:lnTo>
                    <a:lnTo>
                      <a:pt x="426" y="178"/>
                    </a:lnTo>
                    <a:lnTo>
                      <a:pt x="418" y="166"/>
                    </a:lnTo>
                    <a:lnTo>
                      <a:pt x="410" y="154"/>
                    </a:lnTo>
                    <a:lnTo>
                      <a:pt x="390" y="130"/>
                    </a:lnTo>
                    <a:lnTo>
                      <a:pt x="390" y="130"/>
                    </a:lnTo>
                    <a:lnTo>
                      <a:pt x="374" y="110"/>
                    </a:lnTo>
                    <a:lnTo>
                      <a:pt x="364" y="100"/>
                    </a:lnTo>
                    <a:lnTo>
                      <a:pt x="354" y="92"/>
                    </a:lnTo>
                    <a:lnTo>
                      <a:pt x="354" y="92"/>
                    </a:lnTo>
                    <a:lnTo>
                      <a:pt x="330" y="82"/>
                    </a:lnTo>
                    <a:lnTo>
                      <a:pt x="308" y="74"/>
                    </a:lnTo>
                    <a:lnTo>
                      <a:pt x="282" y="68"/>
                    </a:lnTo>
                    <a:lnTo>
                      <a:pt x="256" y="66"/>
                    </a:lnTo>
                    <a:lnTo>
                      <a:pt x="256" y="66"/>
                    </a:lnTo>
                    <a:lnTo>
                      <a:pt x="238" y="68"/>
                    </a:lnTo>
                    <a:lnTo>
                      <a:pt x="220" y="68"/>
                    </a:lnTo>
                    <a:lnTo>
                      <a:pt x="204" y="72"/>
                    </a:lnTo>
                    <a:lnTo>
                      <a:pt x="186" y="76"/>
                    </a:lnTo>
                    <a:lnTo>
                      <a:pt x="186" y="76"/>
                    </a:lnTo>
                    <a:lnTo>
                      <a:pt x="172" y="84"/>
                    </a:lnTo>
                    <a:lnTo>
                      <a:pt x="172" y="84"/>
                    </a:lnTo>
                    <a:lnTo>
                      <a:pt x="146" y="102"/>
                    </a:lnTo>
                    <a:lnTo>
                      <a:pt x="122" y="122"/>
                    </a:lnTo>
                    <a:lnTo>
                      <a:pt x="122" y="122"/>
                    </a:lnTo>
                    <a:lnTo>
                      <a:pt x="110" y="136"/>
                    </a:lnTo>
                    <a:lnTo>
                      <a:pt x="100" y="152"/>
                    </a:lnTo>
                    <a:lnTo>
                      <a:pt x="92" y="166"/>
                    </a:lnTo>
                    <a:lnTo>
                      <a:pt x="86" y="182"/>
                    </a:lnTo>
                    <a:lnTo>
                      <a:pt x="86" y="182"/>
                    </a:lnTo>
                    <a:lnTo>
                      <a:pt x="82" y="190"/>
                    </a:lnTo>
                    <a:lnTo>
                      <a:pt x="82" y="190"/>
                    </a:lnTo>
                    <a:lnTo>
                      <a:pt x="78" y="204"/>
                    </a:lnTo>
                    <a:lnTo>
                      <a:pt x="70" y="218"/>
                    </a:lnTo>
                    <a:lnTo>
                      <a:pt x="54" y="244"/>
                    </a:lnTo>
                    <a:lnTo>
                      <a:pt x="54" y="244"/>
                    </a:lnTo>
                    <a:lnTo>
                      <a:pt x="50" y="252"/>
                    </a:lnTo>
                    <a:lnTo>
                      <a:pt x="46" y="254"/>
                    </a:lnTo>
                    <a:lnTo>
                      <a:pt x="46" y="258"/>
                    </a:lnTo>
                    <a:lnTo>
                      <a:pt x="46" y="258"/>
                    </a:lnTo>
                    <a:lnTo>
                      <a:pt x="46" y="258"/>
                    </a:lnTo>
                    <a:lnTo>
                      <a:pt x="46" y="258"/>
                    </a:lnTo>
                    <a:lnTo>
                      <a:pt x="46" y="258"/>
                    </a:lnTo>
                    <a:lnTo>
                      <a:pt x="46" y="258"/>
                    </a:lnTo>
                    <a:lnTo>
                      <a:pt x="46" y="260"/>
                    </a:lnTo>
                    <a:lnTo>
                      <a:pt x="46" y="260"/>
                    </a:lnTo>
                    <a:lnTo>
                      <a:pt x="46" y="256"/>
                    </a:lnTo>
                    <a:lnTo>
                      <a:pt x="50" y="252"/>
                    </a:lnTo>
                    <a:lnTo>
                      <a:pt x="52" y="248"/>
                    </a:lnTo>
                    <a:lnTo>
                      <a:pt x="54" y="246"/>
                    </a:lnTo>
                    <a:lnTo>
                      <a:pt x="54" y="246"/>
                    </a:lnTo>
                    <a:lnTo>
                      <a:pt x="70" y="220"/>
                    </a:lnTo>
                    <a:lnTo>
                      <a:pt x="78" y="206"/>
                    </a:lnTo>
                    <a:lnTo>
                      <a:pt x="84" y="190"/>
                    </a:lnTo>
                    <a:lnTo>
                      <a:pt x="84" y="190"/>
                    </a:lnTo>
                    <a:lnTo>
                      <a:pt x="86" y="184"/>
                    </a:lnTo>
                    <a:lnTo>
                      <a:pt x="86" y="184"/>
                    </a:lnTo>
                    <a:lnTo>
                      <a:pt x="92" y="168"/>
                    </a:lnTo>
                    <a:lnTo>
                      <a:pt x="100" y="152"/>
                    </a:lnTo>
                    <a:lnTo>
                      <a:pt x="110" y="138"/>
                    </a:lnTo>
                    <a:lnTo>
                      <a:pt x="122" y="124"/>
                    </a:lnTo>
                    <a:lnTo>
                      <a:pt x="122" y="124"/>
                    </a:lnTo>
                    <a:lnTo>
                      <a:pt x="146" y="102"/>
                    </a:lnTo>
                    <a:lnTo>
                      <a:pt x="172" y="84"/>
                    </a:lnTo>
                    <a:lnTo>
                      <a:pt x="172" y="84"/>
                    </a:lnTo>
                    <a:lnTo>
                      <a:pt x="186" y="78"/>
                    </a:lnTo>
                    <a:lnTo>
                      <a:pt x="186" y="78"/>
                    </a:lnTo>
                    <a:lnTo>
                      <a:pt x="204" y="72"/>
                    </a:lnTo>
                    <a:lnTo>
                      <a:pt x="220" y="70"/>
                    </a:lnTo>
                    <a:lnTo>
                      <a:pt x="238" y="68"/>
                    </a:lnTo>
                    <a:lnTo>
                      <a:pt x="256" y="68"/>
                    </a:lnTo>
                    <a:lnTo>
                      <a:pt x="256" y="68"/>
                    </a:lnTo>
                    <a:lnTo>
                      <a:pt x="282" y="70"/>
                    </a:lnTo>
                    <a:lnTo>
                      <a:pt x="308" y="74"/>
                    </a:lnTo>
                    <a:lnTo>
                      <a:pt x="330" y="82"/>
                    </a:lnTo>
                    <a:lnTo>
                      <a:pt x="354" y="94"/>
                    </a:lnTo>
                    <a:lnTo>
                      <a:pt x="354" y="94"/>
                    </a:lnTo>
                    <a:lnTo>
                      <a:pt x="364" y="102"/>
                    </a:lnTo>
                    <a:lnTo>
                      <a:pt x="374" y="110"/>
                    </a:lnTo>
                    <a:lnTo>
                      <a:pt x="390" y="132"/>
                    </a:lnTo>
                    <a:lnTo>
                      <a:pt x="390" y="132"/>
                    </a:lnTo>
                    <a:lnTo>
                      <a:pt x="408" y="154"/>
                    </a:lnTo>
                    <a:lnTo>
                      <a:pt x="418" y="166"/>
                    </a:lnTo>
                    <a:lnTo>
                      <a:pt x="424" y="180"/>
                    </a:lnTo>
                    <a:lnTo>
                      <a:pt x="424" y="180"/>
                    </a:lnTo>
                    <a:lnTo>
                      <a:pt x="426" y="184"/>
                    </a:lnTo>
                    <a:lnTo>
                      <a:pt x="426" y="188"/>
                    </a:lnTo>
                    <a:lnTo>
                      <a:pt x="426" y="188"/>
                    </a:lnTo>
                    <a:lnTo>
                      <a:pt x="442" y="218"/>
                    </a:lnTo>
                    <a:lnTo>
                      <a:pt x="458" y="246"/>
                    </a:lnTo>
                    <a:lnTo>
                      <a:pt x="458" y="246"/>
                    </a:lnTo>
                    <a:lnTo>
                      <a:pt x="458" y="248"/>
                    </a:lnTo>
                    <a:lnTo>
                      <a:pt x="462" y="252"/>
                    </a:lnTo>
                    <a:lnTo>
                      <a:pt x="464" y="256"/>
                    </a:lnTo>
                    <a:lnTo>
                      <a:pt x="466" y="260"/>
                    </a:lnTo>
                    <a:lnTo>
                      <a:pt x="466" y="260"/>
                    </a:lnTo>
                    <a:lnTo>
                      <a:pt x="468" y="262"/>
                    </a:lnTo>
                    <a:lnTo>
                      <a:pt x="474" y="264"/>
                    </a:lnTo>
                    <a:lnTo>
                      <a:pt x="484" y="268"/>
                    </a:lnTo>
                    <a:lnTo>
                      <a:pt x="484" y="268"/>
                    </a:lnTo>
                    <a:lnTo>
                      <a:pt x="494" y="264"/>
                    </a:lnTo>
                    <a:lnTo>
                      <a:pt x="500" y="262"/>
                    </a:lnTo>
                    <a:lnTo>
                      <a:pt x="502" y="260"/>
                    </a:lnTo>
                    <a:lnTo>
                      <a:pt x="502" y="260"/>
                    </a:lnTo>
                    <a:lnTo>
                      <a:pt x="504" y="258"/>
                    </a:lnTo>
                    <a:lnTo>
                      <a:pt x="506" y="252"/>
                    </a:lnTo>
                    <a:lnTo>
                      <a:pt x="506" y="252"/>
                    </a:lnTo>
                    <a:lnTo>
                      <a:pt x="510" y="236"/>
                    </a:lnTo>
                    <a:lnTo>
                      <a:pt x="510" y="218"/>
                    </a:lnTo>
                    <a:lnTo>
                      <a:pt x="510" y="218"/>
                    </a:lnTo>
                    <a:lnTo>
                      <a:pt x="506" y="196"/>
                    </a:lnTo>
                    <a:lnTo>
                      <a:pt x="500" y="176"/>
                    </a:lnTo>
                    <a:lnTo>
                      <a:pt x="492" y="156"/>
                    </a:lnTo>
                    <a:lnTo>
                      <a:pt x="484" y="136"/>
                    </a:lnTo>
                    <a:lnTo>
                      <a:pt x="472" y="118"/>
                    </a:lnTo>
                    <a:lnTo>
                      <a:pt x="458" y="100"/>
                    </a:lnTo>
                    <a:lnTo>
                      <a:pt x="444" y="82"/>
                    </a:lnTo>
                    <a:lnTo>
                      <a:pt x="426" y="66"/>
                    </a:lnTo>
                    <a:lnTo>
                      <a:pt x="426" y="66"/>
                    </a:lnTo>
                    <a:lnTo>
                      <a:pt x="410" y="50"/>
                    </a:lnTo>
                    <a:lnTo>
                      <a:pt x="390" y="38"/>
                    </a:lnTo>
                    <a:lnTo>
                      <a:pt x="370" y="26"/>
                    </a:lnTo>
                    <a:lnTo>
                      <a:pt x="348" y="18"/>
                    </a:lnTo>
                    <a:lnTo>
                      <a:pt x="326" y="10"/>
                    </a:lnTo>
                    <a:lnTo>
                      <a:pt x="304" y="4"/>
                    </a:lnTo>
                    <a:lnTo>
                      <a:pt x="280" y="2"/>
                    </a:lnTo>
                    <a:lnTo>
                      <a:pt x="256" y="0"/>
                    </a:lnTo>
                    <a:close/>
                  </a:path>
                </a:pathLst>
              </a:custGeom>
              <a:solidFill>
                <a:srgbClr val="716963"/>
              </a:solidFill>
              <a:ln>
                <a:noFill/>
              </a:ln>
            </p:spPr>
            <p:txBody>
              <a:bodyPr vert="horz" wrap="square" lIns="91440" tIns="45720" rIns="91440" bIns="45720" numCol="1" anchor="t" anchorCtr="0" compatLnSpc="1"/>
              <a:lstStyle/>
              <a:p>
                <a:endParaRPr lang="zh-CN" altLang="en-US"/>
              </a:p>
            </p:txBody>
          </p:sp>
          <p:sp>
            <p:nvSpPr>
              <p:cNvPr id="922" name="Freeform 301"/>
              <p:cNvSpPr/>
              <p:nvPr/>
            </p:nvSpPr>
            <p:spPr bwMode="auto">
              <a:xfrm>
                <a:off x="2635" y="3283"/>
                <a:ext cx="510" cy="268"/>
              </a:xfrm>
              <a:custGeom>
                <a:avLst/>
                <a:gdLst>
                  <a:gd name="T0" fmla="*/ 200 w 510"/>
                  <a:gd name="T1" fmla="*/ 8 h 268"/>
                  <a:gd name="T2" fmla="*/ 130 w 510"/>
                  <a:gd name="T3" fmla="*/ 32 h 268"/>
                  <a:gd name="T4" fmla="*/ 68 w 510"/>
                  <a:gd name="T5" fmla="*/ 78 h 268"/>
                  <a:gd name="T6" fmla="*/ 32 w 510"/>
                  <a:gd name="T7" fmla="*/ 128 h 268"/>
                  <a:gd name="T8" fmla="*/ 0 w 510"/>
                  <a:gd name="T9" fmla="*/ 222 h 268"/>
                  <a:gd name="T10" fmla="*/ 6 w 510"/>
                  <a:gd name="T11" fmla="*/ 252 h 268"/>
                  <a:gd name="T12" fmla="*/ 18 w 510"/>
                  <a:gd name="T13" fmla="*/ 264 h 268"/>
                  <a:gd name="T14" fmla="*/ 44 w 510"/>
                  <a:gd name="T15" fmla="*/ 262 h 268"/>
                  <a:gd name="T16" fmla="*/ 46 w 510"/>
                  <a:gd name="T17" fmla="*/ 260 h 268"/>
                  <a:gd name="T18" fmla="*/ 46 w 510"/>
                  <a:gd name="T19" fmla="*/ 260 h 268"/>
                  <a:gd name="T20" fmla="*/ 30 w 510"/>
                  <a:gd name="T21" fmla="*/ 268 h 268"/>
                  <a:gd name="T22" fmla="*/ 10 w 510"/>
                  <a:gd name="T23" fmla="*/ 260 h 268"/>
                  <a:gd name="T24" fmla="*/ 2 w 510"/>
                  <a:gd name="T25" fmla="*/ 222 h 268"/>
                  <a:gd name="T26" fmla="*/ 22 w 510"/>
                  <a:gd name="T27" fmla="*/ 150 h 268"/>
                  <a:gd name="T28" fmla="*/ 56 w 510"/>
                  <a:gd name="T29" fmla="*/ 94 h 268"/>
                  <a:gd name="T30" fmla="*/ 114 w 510"/>
                  <a:gd name="T31" fmla="*/ 40 h 268"/>
                  <a:gd name="T32" fmla="*/ 172 w 510"/>
                  <a:gd name="T33" fmla="*/ 14 h 268"/>
                  <a:gd name="T34" fmla="*/ 256 w 510"/>
                  <a:gd name="T35" fmla="*/ 0 h 268"/>
                  <a:gd name="T36" fmla="*/ 348 w 510"/>
                  <a:gd name="T37" fmla="*/ 18 h 268"/>
                  <a:gd name="T38" fmla="*/ 426 w 510"/>
                  <a:gd name="T39" fmla="*/ 66 h 268"/>
                  <a:gd name="T40" fmla="*/ 472 w 510"/>
                  <a:gd name="T41" fmla="*/ 118 h 268"/>
                  <a:gd name="T42" fmla="*/ 506 w 510"/>
                  <a:gd name="T43" fmla="*/ 196 h 268"/>
                  <a:gd name="T44" fmla="*/ 506 w 510"/>
                  <a:gd name="T45" fmla="*/ 250 h 268"/>
                  <a:gd name="T46" fmla="*/ 502 w 510"/>
                  <a:gd name="T47" fmla="*/ 260 h 268"/>
                  <a:gd name="T48" fmla="*/ 484 w 510"/>
                  <a:gd name="T49" fmla="*/ 268 h 268"/>
                  <a:gd name="T50" fmla="*/ 466 w 510"/>
                  <a:gd name="T51" fmla="*/ 260 h 268"/>
                  <a:gd name="T52" fmla="*/ 458 w 510"/>
                  <a:gd name="T53" fmla="*/ 244 h 268"/>
                  <a:gd name="T54" fmla="*/ 426 w 510"/>
                  <a:gd name="T55" fmla="*/ 186 h 268"/>
                  <a:gd name="T56" fmla="*/ 418 w 510"/>
                  <a:gd name="T57" fmla="*/ 166 h 268"/>
                  <a:gd name="T58" fmla="*/ 374 w 510"/>
                  <a:gd name="T59" fmla="*/ 110 h 268"/>
                  <a:gd name="T60" fmla="*/ 330 w 510"/>
                  <a:gd name="T61" fmla="*/ 82 h 268"/>
                  <a:gd name="T62" fmla="*/ 256 w 510"/>
                  <a:gd name="T63" fmla="*/ 66 h 268"/>
                  <a:gd name="T64" fmla="*/ 186 w 510"/>
                  <a:gd name="T65" fmla="*/ 76 h 268"/>
                  <a:gd name="T66" fmla="*/ 146 w 510"/>
                  <a:gd name="T67" fmla="*/ 102 h 268"/>
                  <a:gd name="T68" fmla="*/ 100 w 510"/>
                  <a:gd name="T69" fmla="*/ 152 h 268"/>
                  <a:gd name="T70" fmla="*/ 82 w 510"/>
                  <a:gd name="T71" fmla="*/ 190 h 268"/>
                  <a:gd name="T72" fmla="*/ 54 w 510"/>
                  <a:gd name="T73" fmla="*/ 244 h 268"/>
                  <a:gd name="T74" fmla="*/ 46 w 510"/>
                  <a:gd name="T75" fmla="*/ 258 h 268"/>
                  <a:gd name="T76" fmla="*/ 46 w 510"/>
                  <a:gd name="T77" fmla="*/ 258 h 268"/>
                  <a:gd name="T78" fmla="*/ 46 w 510"/>
                  <a:gd name="T79" fmla="*/ 256 h 268"/>
                  <a:gd name="T80" fmla="*/ 54 w 510"/>
                  <a:gd name="T81" fmla="*/ 246 h 268"/>
                  <a:gd name="T82" fmla="*/ 84 w 510"/>
                  <a:gd name="T83" fmla="*/ 190 h 268"/>
                  <a:gd name="T84" fmla="*/ 100 w 510"/>
                  <a:gd name="T85" fmla="*/ 152 h 268"/>
                  <a:gd name="T86" fmla="*/ 146 w 510"/>
                  <a:gd name="T87" fmla="*/ 102 h 268"/>
                  <a:gd name="T88" fmla="*/ 186 w 510"/>
                  <a:gd name="T89" fmla="*/ 78 h 268"/>
                  <a:gd name="T90" fmla="*/ 256 w 510"/>
                  <a:gd name="T91" fmla="*/ 68 h 268"/>
                  <a:gd name="T92" fmla="*/ 330 w 510"/>
                  <a:gd name="T93" fmla="*/ 82 h 268"/>
                  <a:gd name="T94" fmla="*/ 374 w 510"/>
                  <a:gd name="T95" fmla="*/ 110 h 268"/>
                  <a:gd name="T96" fmla="*/ 418 w 510"/>
                  <a:gd name="T97" fmla="*/ 166 h 268"/>
                  <a:gd name="T98" fmla="*/ 426 w 510"/>
                  <a:gd name="T99" fmla="*/ 188 h 268"/>
                  <a:gd name="T100" fmla="*/ 458 w 510"/>
                  <a:gd name="T101" fmla="*/ 246 h 268"/>
                  <a:gd name="T102" fmla="*/ 466 w 510"/>
                  <a:gd name="T103" fmla="*/ 260 h 268"/>
                  <a:gd name="T104" fmla="*/ 484 w 510"/>
                  <a:gd name="T105" fmla="*/ 268 h 268"/>
                  <a:gd name="T106" fmla="*/ 502 w 510"/>
                  <a:gd name="T107" fmla="*/ 260 h 268"/>
                  <a:gd name="T108" fmla="*/ 506 w 510"/>
                  <a:gd name="T109" fmla="*/ 252 h 268"/>
                  <a:gd name="T110" fmla="*/ 506 w 510"/>
                  <a:gd name="T111" fmla="*/ 196 h 268"/>
                  <a:gd name="T112" fmla="*/ 472 w 510"/>
                  <a:gd name="T113" fmla="*/ 118 h 268"/>
                  <a:gd name="T114" fmla="*/ 426 w 510"/>
                  <a:gd name="T115" fmla="*/ 66 h 268"/>
                  <a:gd name="T116" fmla="*/ 348 w 510"/>
                  <a:gd name="T117" fmla="*/ 18 h 268"/>
                  <a:gd name="T118" fmla="*/ 256 w 510"/>
                  <a:gd name="T1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0" h="268">
                    <a:moveTo>
                      <a:pt x="256" y="0"/>
                    </a:moveTo>
                    <a:lnTo>
                      <a:pt x="256" y="0"/>
                    </a:lnTo>
                    <a:lnTo>
                      <a:pt x="228" y="2"/>
                    </a:lnTo>
                    <a:lnTo>
                      <a:pt x="200" y="8"/>
                    </a:lnTo>
                    <a:lnTo>
                      <a:pt x="172" y="14"/>
                    </a:lnTo>
                    <a:lnTo>
                      <a:pt x="148" y="24"/>
                    </a:lnTo>
                    <a:lnTo>
                      <a:pt x="148" y="24"/>
                    </a:lnTo>
                    <a:lnTo>
                      <a:pt x="130" y="32"/>
                    </a:lnTo>
                    <a:lnTo>
                      <a:pt x="114" y="40"/>
                    </a:lnTo>
                    <a:lnTo>
                      <a:pt x="98" y="52"/>
                    </a:lnTo>
                    <a:lnTo>
                      <a:pt x="82" y="64"/>
                    </a:lnTo>
                    <a:lnTo>
                      <a:pt x="68" y="78"/>
                    </a:lnTo>
                    <a:lnTo>
                      <a:pt x="54" y="92"/>
                    </a:lnTo>
                    <a:lnTo>
                      <a:pt x="42" y="110"/>
                    </a:lnTo>
                    <a:lnTo>
                      <a:pt x="32" y="128"/>
                    </a:lnTo>
                    <a:lnTo>
                      <a:pt x="32" y="128"/>
                    </a:lnTo>
                    <a:lnTo>
                      <a:pt x="22" y="150"/>
                    </a:lnTo>
                    <a:lnTo>
                      <a:pt x="12" y="172"/>
                    </a:lnTo>
                    <a:lnTo>
                      <a:pt x="6" y="198"/>
                    </a:lnTo>
                    <a:lnTo>
                      <a:pt x="0" y="222"/>
                    </a:lnTo>
                    <a:lnTo>
                      <a:pt x="0" y="222"/>
                    </a:lnTo>
                    <a:lnTo>
                      <a:pt x="0" y="234"/>
                    </a:lnTo>
                    <a:lnTo>
                      <a:pt x="2" y="244"/>
                    </a:lnTo>
                    <a:lnTo>
                      <a:pt x="6" y="252"/>
                    </a:lnTo>
                    <a:lnTo>
                      <a:pt x="10" y="260"/>
                    </a:lnTo>
                    <a:lnTo>
                      <a:pt x="10" y="260"/>
                    </a:lnTo>
                    <a:lnTo>
                      <a:pt x="12" y="262"/>
                    </a:lnTo>
                    <a:lnTo>
                      <a:pt x="18" y="264"/>
                    </a:lnTo>
                    <a:lnTo>
                      <a:pt x="30" y="268"/>
                    </a:lnTo>
                    <a:lnTo>
                      <a:pt x="30" y="268"/>
                    </a:lnTo>
                    <a:lnTo>
                      <a:pt x="38" y="264"/>
                    </a:lnTo>
                    <a:lnTo>
                      <a:pt x="44" y="262"/>
                    </a:lnTo>
                    <a:lnTo>
                      <a:pt x="46" y="260"/>
                    </a:lnTo>
                    <a:lnTo>
                      <a:pt x="46" y="260"/>
                    </a:lnTo>
                    <a:lnTo>
                      <a:pt x="46" y="260"/>
                    </a:lnTo>
                    <a:lnTo>
                      <a:pt x="46" y="260"/>
                    </a:lnTo>
                    <a:lnTo>
                      <a:pt x="46" y="260"/>
                    </a:lnTo>
                    <a:lnTo>
                      <a:pt x="46" y="260"/>
                    </a:lnTo>
                    <a:lnTo>
                      <a:pt x="46" y="260"/>
                    </a:lnTo>
                    <a:lnTo>
                      <a:pt x="46" y="260"/>
                    </a:lnTo>
                    <a:lnTo>
                      <a:pt x="44" y="262"/>
                    </a:lnTo>
                    <a:lnTo>
                      <a:pt x="38" y="264"/>
                    </a:lnTo>
                    <a:lnTo>
                      <a:pt x="30" y="268"/>
                    </a:lnTo>
                    <a:lnTo>
                      <a:pt x="30" y="268"/>
                    </a:lnTo>
                    <a:lnTo>
                      <a:pt x="18" y="264"/>
                    </a:lnTo>
                    <a:lnTo>
                      <a:pt x="12" y="262"/>
                    </a:lnTo>
                    <a:lnTo>
                      <a:pt x="10" y="260"/>
                    </a:lnTo>
                    <a:lnTo>
                      <a:pt x="10" y="260"/>
                    </a:lnTo>
                    <a:lnTo>
                      <a:pt x="6" y="252"/>
                    </a:lnTo>
                    <a:lnTo>
                      <a:pt x="2" y="244"/>
                    </a:lnTo>
                    <a:lnTo>
                      <a:pt x="0" y="234"/>
                    </a:lnTo>
                    <a:lnTo>
                      <a:pt x="2" y="222"/>
                    </a:lnTo>
                    <a:lnTo>
                      <a:pt x="2" y="222"/>
                    </a:lnTo>
                    <a:lnTo>
                      <a:pt x="6" y="198"/>
                    </a:lnTo>
                    <a:lnTo>
                      <a:pt x="12" y="172"/>
                    </a:lnTo>
                    <a:lnTo>
                      <a:pt x="22" y="150"/>
                    </a:lnTo>
                    <a:lnTo>
                      <a:pt x="32" y="128"/>
                    </a:lnTo>
                    <a:lnTo>
                      <a:pt x="32" y="128"/>
                    </a:lnTo>
                    <a:lnTo>
                      <a:pt x="44" y="110"/>
                    </a:lnTo>
                    <a:lnTo>
                      <a:pt x="56" y="94"/>
                    </a:lnTo>
                    <a:lnTo>
                      <a:pt x="68" y="78"/>
                    </a:lnTo>
                    <a:lnTo>
                      <a:pt x="82" y="64"/>
                    </a:lnTo>
                    <a:lnTo>
                      <a:pt x="98" y="52"/>
                    </a:lnTo>
                    <a:lnTo>
                      <a:pt x="114" y="40"/>
                    </a:lnTo>
                    <a:lnTo>
                      <a:pt x="130" y="32"/>
                    </a:lnTo>
                    <a:lnTo>
                      <a:pt x="148" y="24"/>
                    </a:lnTo>
                    <a:lnTo>
                      <a:pt x="148" y="24"/>
                    </a:lnTo>
                    <a:lnTo>
                      <a:pt x="172" y="14"/>
                    </a:lnTo>
                    <a:lnTo>
                      <a:pt x="200" y="8"/>
                    </a:lnTo>
                    <a:lnTo>
                      <a:pt x="228" y="2"/>
                    </a:lnTo>
                    <a:lnTo>
                      <a:pt x="256" y="0"/>
                    </a:lnTo>
                    <a:lnTo>
                      <a:pt x="256" y="0"/>
                    </a:lnTo>
                    <a:lnTo>
                      <a:pt x="280" y="2"/>
                    </a:lnTo>
                    <a:lnTo>
                      <a:pt x="304" y="6"/>
                    </a:lnTo>
                    <a:lnTo>
                      <a:pt x="326" y="10"/>
                    </a:lnTo>
                    <a:lnTo>
                      <a:pt x="348" y="18"/>
                    </a:lnTo>
                    <a:lnTo>
                      <a:pt x="370" y="28"/>
                    </a:lnTo>
                    <a:lnTo>
                      <a:pt x="390" y="38"/>
                    </a:lnTo>
                    <a:lnTo>
                      <a:pt x="408" y="52"/>
                    </a:lnTo>
                    <a:lnTo>
                      <a:pt x="426" y="66"/>
                    </a:lnTo>
                    <a:lnTo>
                      <a:pt x="426" y="66"/>
                    </a:lnTo>
                    <a:lnTo>
                      <a:pt x="444" y="82"/>
                    </a:lnTo>
                    <a:lnTo>
                      <a:pt x="458" y="100"/>
                    </a:lnTo>
                    <a:lnTo>
                      <a:pt x="472" y="118"/>
                    </a:lnTo>
                    <a:lnTo>
                      <a:pt x="482" y="136"/>
                    </a:lnTo>
                    <a:lnTo>
                      <a:pt x="492" y="156"/>
                    </a:lnTo>
                    <a:lnTo>
                      <a:pt x="500" y="176"/>
                    </a:lnTo>
                    <a:lnTo>
                      <a:pt x="506" y="196"/>
                    </a:lnTo>
                    <a:lnTo>
                      <a:pt x="510" y="218"/>
                    </a:lnTo>
                    <a:lnTo>
                      <a:pt x="510" y="218"/>
                    </a:lnTo>
                    <a:lnTo>
                      <a:pt x="510" y="236"/>
                    </a:lnTo>
                    <a:lnTo>
                      <a:pt x="506" y="250"/>
                    </a:lnTo>
                    <a:lnTo>
                      <a:pt x="506" y="250"/>
                    </a:lnTo>
                    <a:lnTo>
                      <a:pt x="504" y="258"/>
                    </a:lnTo>
                    <a:lnTo>
                      <a:pt x="502" y="260"/>
                    </a:lnTo>
                    <a:lnTo>
                      <a:pt x="502" y="260"/>
                    </a:lnTo>
                    <a:lnTo>
                      <a:pt x="500" y="262"/>
                    </a:lnTo>
                    <a:lnTo>
                      <a:pt x="494" y="264"/>
                    </a:lnTo>
                    <a:lnTo>
                      <a:pt x="484" y="268"/>
                    </a:lnTo>
                    <a:lnTo>
                      <a:pt x="484" y="268"/>
                    </a:lnTo>
                    <a:lnTo>
                      <a:pt x="474" y="264"/>
                    </a:lnTo>
                    <a:lnTo>
                      <a:pt x="468" y="262"/>
                    </a:lnTo>
                    <a:lnTo>
                      <a:pt x="466" y="260"/>
                    </a:lnTo>
                    <a:lnTo>
                      <a:pt x="466" y="260"/>
                    </a:lnTo>
                    <a:lnTo>
                      <a:pt x="464" y="256"/>
                    </a:lnTo>
                    <a:lnTo>
                      <a:pt x="462" y="252"/>
                    </a:lnTo>
                    <a:lnTo>
                      <a:pt x="460" y="248"/>
                    </a:lnTo>
                    <a:lnTo>
                      <a:pt x="458" y="244"/>
                    </a:lnTo>
                    <a:lnTo>
                      <a:pt x="458" y="244"/>
                    </a:lnTo>
                    <a:lnTo>
                      <a:pt x="442" y="218"/>
                    </a:lnTo>
                    <a:lnTo>
                      <a:pt x="426" y="186"/>
                    </a:lnTo>
                    <a:lnTo>
                      <a:pt x="426" y="186"/>
                    </a:lnTo>
                    <a:lnTo>
                      <a:pt x="426" y="182"/>
                    </a:lnTo>
                    <a:lnTo>
                      <a:pt x="426" y="178"/>
                    </a:lnTo>
                    <a:lnTo>
                      <a:pt x="426" y="178"/>
                    </a:lnTo>
                    <a:lnTo>
                      <a:pt x="418" y="166"/>
                    </a:lnTo>
                    <a:lnTo>
                      <a:pt x="410" y="154"/>
                    </a:lnTo>
                    <a:lnTo>
                      <a:pt x="390" y="130"/>
                    </a:lnTo>
                    <a:lnTo>
                      <a:pt x="390" y="130"/>
                    </a:lnTo>
                    <a:lnTo>
                      <a:pt x="374" y="110"/>
                    </a:lnTo>
                    <a:lnTo>
                      <a:pt x="364" y="100"/>
                    </a:lnTo>
                    <a:lnTo>
                      <a:pt x="354" y="92"/>
                    </a:lnTo>
                    <a:lnTo>
                      <a:pt x="354" y="92"/>
                    </a:lnTo>
                    <a:lnTo>
                      <a:pt x="330" y="82"/>
                    </a:lnTo>
                    <a:lnTo>
                      <a:pt x="308" y="74"/>
                    </a:lnTo>
                    <a:lnTo>
                      <a:pt x="282" y="68"/>
                    </a:lnTo>
                    <a:lnTo>
                      <a:pt x="256" y="66"/>
                    </a:lnTo>
                    <a:lnTo>
                      <a:pt x="256" y="66"/>
                    </a:lnTo>
                    <a:lnTo>
                      <a:pt x="238" y="68"/>
                    </a:lnTo>
                    <a:lnTo>
                      <a:pt x="220" y="68"/>
                    </a:lnTo>
                    <a:lnTo>
                      <a:pt x="204" y="72"/>
                    </a:lnTo>
                    <a:lnTo>
                      <a:pt x="186" y="76"/>
                    </a:lnTo>
                    <a:lnTo>
                      <a:pt x="186" y="76"/>
                    </a:lnTo>
                    <a:lnTo>
                      <a:pt x="172" y="84"/>
                    </a:lnTo>
                    <a:lnTo>
                      <a:pt x="172" y="84"/>
                    </a:lnTo>
                    <a:lnTo>
                      <a:pt x="146" y="102"/>
                    </a:lnTo>
                    <a:lnTo>
                      <a:pt x="122" y="122"/>
                    </a:lnTo>
                    <a:lnTo>
                      <a:pt x="122" y="122"/>
                    </a:lnTo>
                    <a:lnTo>
                      <a:pt x="110" y="136"/>
                    </a:lnTo>
                    <a:lnTo>
                      <a:pt x="100" y="152"/>
                    </a:lnTo>
                    <a:lnTo>
                      <a:pt x="92" y="166"/>
                    </a:lnTo>
                    <a:lnTo>
                      <a:pt x="86" y="182"/>
                    </a:lnTo>
                    <a:lnTo>
                      <a:pt x="86" y="182"/>
                    </a:lnTo>
                    <a:lnTo>
                      <a:pt x="82" y="190"/>
                    </a:lnTo>
                    <a:lnTo>
                      <a:pt x="82" y="190"/>
                    </a:lnTo>
                    <a:lnTo>
                      <a:pt x="78" y="204"/>
                    </a:lnTo>
                    <a:lnTo>
                      <a:pt x="70" y="218"/>
                    </a:lnTo>
                    <a:lnTo>
                      <a:pt x="54" y="244"/>
                    </a:lnTo>
                    <a:lnTo>
                      <a:pt x="54" y="244"/>
                    </a:lnTo>
                    <a:lnTo>
                      <a:pt x="50" y="252"/>
                    </a:lnTo>
                    <a:lnTo>
                      <a:pt x="46" y="254"/>
                    </a:lnTo>
                    <a:lnTo>
                      <a:pt x="46" y="258"/>
                    </a:lnTo>
                    <a:lnTo>
                      <a:pt x="46" y="258"/>
                    </a:lnTo>
                    <a:lnTo>
                      <a:pt x="46" y="258"/>
                    </a:lnTo>
                    <a:lnTo>
                      <a:pt x="46" y="258"/>
                    </a:lnTo>
                    <a:lnTo>
                      <a:pt x="46" y="258"/>
                    </a:lnTo>
                    <a:lnTo>
                      <a:pt x="46" y="258"/>
                    </a:lnTo>
                    <a:lnTo>
                      <a:pt x="46" y="260"/>
                    </a:lnTo>
                    <a:lnTo>
                      <a:pt x="46" y="260"/>
                    </a:lnTo>
                    <a:lnTo>
                      <a:pt x="46" y="256"/>
                    </a:lnTo>
                    <a:lnTo>
                      <a:pt x="50" y="252"/>
                    </a:lnTo>
                    <a:lnTo>
                      <a:pt x="52" y="248"/>
                    </a:lnTo>
                    <a:lnTo>
                      <a:pt x="54" y="246"/>
                    </a:lnTo>
                    <a:lnTo>
                      <a:pt x="54" y="246"/>
                    </a:lnTo>
                    <a:lnTo>
                      <a:pt x="70" y="220"/>
                    </a:lnTo>
                    <a:lnTo>
                      <a:pt x="78" y="206"/>
                    </a:lnTo>
                    <a:lnTo>
                      <a:pt x="84" y="190"/>
                    </a:lnTo>
                    <a:lnTo>
                      <a:pt x="84" y="190"/>
                    </a:lnTo>
                    <a:lnTo>
                      <a:pt x="86" y="184"/>
                    </a:lnTo>
                    <a:lnTo>
                      <a:pt x="86" y="184"/>
                    </a:lnTo>
                    <a:lnTo>
                      <a:pt x="92" y="168"/>
                    </a:lnTo>
                    <a:lnTo>
                      <a:pt x="100" y="152"/>
                    </a:lnTo>
                    <a:lnTo>
                      <a:pt x="110" y="138"/>
                    </a:lnTo>
                    <a:lnTo>
                      <a:pt x="122" y="124"/>
                    </a:lnTo>
                    <a:lnTo>
                      <a:pt x="122" y="124"/>
                    </a:lnTo>
                    <a:lnTo>
                      <a:pt x="146" y="102"/>
                    </a:lnTo>
                    <a:lnTo>
                      <a:pt x="172" y="84"/>
                    </a:lnTo>
                    <a:lnTo>
                      <a:pt x="172" y="84"/>
                    </a:lnTo>
                    <a:lnTo>
                      <a:pt x="186" y="78"/>
                    </a:lnTo>
                    <a:lnTo>
                      <a:pt x="186" y="78"/>
                    </a:lnTo>
                    <a:lnTo>
                      <a:pt x="204" y="72"/>
                    </a:lnTo>
                    <a:lnTo>
                      <a:pt x="220" y="70"/>
                    </a:lnTo>
                    <a:lnTo>
                      <a:pt x="238" y="68"/>
                    </a:lnTo>
                    <a:lnTo>
                      <a:pt x="256" y="68"/>
                    </a:lnTo>
                    <a:lnTo>
                      <a:pt x="256" y="68"/>
                    </a:lnTo>
                    <a:lnTo>
                      <a:pt x="282" y="70"/>
                    </a:lnTo>
                    <a:lnTo>
                      <a:pt x="308" y="74"/>
                    </a:lnTo>
                    <a:lnTo>
                      <a:pt x="330" y="82"/>
                    </a:lnTo>
                    <a:lnTo>
                      <a:pt x="354" y="94"/>
                    </a:lnTo>
                    <a:lnTo>
                      <a:pt x="354" y="94"/>
                    </a:lnTo>
                    <a:lnTo>
                      <a:pt x="364" y="102"/>
                    </a:lnTo>
                    <a:lnTo>
                      <a:pt x="374" y="110"/>
                    </a:lnTo>
                    <a:lnTo>
                      <a:pt x="390" y="132"/>
                    </a:lnTo>
                    <a:lnTo>
                      <a:pt x="390" y="132"/>
                    </a:lnTo>
                    <a:lnTo>
                      <a:pt x="408" y="154"/>
                    </a:lnTo>
                    <a:lnTo>
                      <a:pt x="418" y="166"/>
                    </a:lnTo>
                    <a:lnTo>
                      <a:pt x="424" y="180"/>
                    </a:lnTo>
                    <a:lnTo>
                      <a:pt x="424" y="180"/>
                    </a:lnTo>
                    <a:lnTo>
                      <a:pt x="426" y="184"/>
                    </a:lnTo>
                    <a:lnTo>
                      <a:pt x="426" y="188"/>
                    </a:lnTo>
                    <a:lnTo>
                      <a:pt x="426" y="188"/>
                    </a:lnTo>
                    <a:lnTo>
                      <a:pt x="442" y="218"/>
                    </a:lnTo>
                    <a:lnTo>
                      <a:pt x="458" y="246"/>
                    </a:lnTo>
                    <a:lnTo>
                      <a:pt x="458" y="246"/>
                    </a:lnTo>
                    <a:lnTo>
                      <a:pt x="458" y="248"/>
                    </a:lnTo>
                    <a:lnTo>
                      <a:pt x="462" y="252"/>
                    </a:lnTo>
                    <a:lnTo>
                      <a:pt x="464" y="256"/>
                    </a:lnTo>
                    <a:lnTo>
                      <a:pt x="466" y="260"/>
                    </a:lnTo>
                    <a:lnTo>
                      <a:pt x="466" y="260"/>
                    </a:lnTo>
                    <a:lnTo>
                      <a:pt x="468" y="262"/>
                    </a:lnTo>
                    <a:lnTo>
                      <a:pt x="474" y="264"/>
                    </a:lnTo>
                    <a:lnTo>
                      <a:pt x="484" y="268"/>
                    </a:lnTo>
                    <a:lnTo>
                      <a:pt x="484" y="268"/>
                    </a:lnTo>
                    <a:lnTo>
                      <a:pt x="494" y="264"/>
                    </a:lnTo>
                    <a:lnTo>
                      <a:pt x="500" y="262"/>
                    </a:lnTo>
                    <a:lnTo>
                      <a:pt x="502" y="260"/>
                    </a:lnTo>
                    <a:lnTo>
                      <a:pt x="502" y="260"/>
                    </a:lnTo>
                    <a:lnTo>
                      <a:pt x="504" y="258"/>
                    </a:lnTo>
                    <a:lnTo>
                      <a:pt x="506" y="252"/>
                    </a:lnTo>
                    <a:lnTo>
                      <a:pt x="506" y="252"/>
                    </a:lnTo>
                    <a:lnTo>
                      <a:pt x="510" y="236"/>
                    </a:lnTo>
                    <a:lnTo>
                      <a:pt x="510" y="218"/>
                    </a:lnTo>
                    <a:lnTo>
                      <a:pt x="510" y="218"/>
                    </a:lnTo>
                    <a:lnTo>
                      <a:pt x="506" y="196"/>
                    </a:lnTo>
                    <a:lnTo>
                      <a:pt x="500" y="176"/>
                    </a:lnTo>
                    <a:lnTo>
                      <a:pt x="492" y="156"/>
                    </a:lnTo>
                    <a:lnTo>
                      <a:pt x="484" y="136"/>
                    </a:lnTo>
                    <a:lnTo>
                      <a:pt x="472" y="118"/>
                    </a:lnTo>
                    <a:lnTo>
                      <a:pt x="458" y="100"/>
                    </a:lnTo>
                    <a:lnTo>
                      <a:pt x="444" y="82"/>
                    </a:lnTo>
                    <a:lnTo>
                      <a:pt x="426" y="66"/>
                    </a:lnTo>
                    <a:lnTo>
                      <a:pt x="426" y="66"/>
                    </a:lnTo>
                    <a:lnTo>
                      <a:pt x="410" y="50"/>
                    </a:lnTo>
                    <a:lnTo>
                      <a:pt x="390" y="38"/>
                    </a:lnTo>
                    <a:lnTo>
                      <a:pt x="370" y="26"/>
                    </a:lnTo>
                    <a:lnTo>
                      <a:pt x="348" y="18"/>
                    </a:lnTo>
                    <a:lnTo>
                      <a:pt x="326" y="10"/>
                    </a:lnTo>
                    <a:lnTo>
                      <a:pt x="304" y="4"/>
                    </a:lnTo>
                    <a:lnTo>
                      <a:pt x="280" y="2"/>
                    </a:lnTo>
                    <a:lnTo>
                      <a:pt x="256" y="0"/>
                    </a:lnTo>
                  </a:path>
                </a:pathLst>
              </a:custGeom>
              <a:noFill/>
              <a:ln>
                <a:noFill/>
              </a:ln>
            </p:spPr>
            <p:txBody>
              <a:bodyPr vert="horz" wrap="square" lIns="91440" tIns="45720" rIns="91440" bIns="45720" numCol="1" anchor="t" anchorCtr="0" compatLnSpc="1"/>
              <a:lstStyle/>
              <a:p>
                <a:endParaRPr lang="zh-CN" altLang="en-US"/>
              </a:p>
            </p:txBody>
          </p:sp>
          <p:sp>
            <p:nvSpPr>
              <p:cNvPr id="923" name="Freeform 302"/>
              <p:cNvSpPr/>
              <p:nvPr/>
            </p:nvSpPr>
            <p:spPr bwMode="auto">
              <a:xfrm>
                <a:off x="2635" y="3283"/>
                <a:ext cx="510" cy="268"/>
              </a:xfrm>
              <a:custGeom>
                <a:avLst/>
                <a:gdLst>
                  <a:gd name="T0" fmla="*/ 200 w 510"/>
                  <a:gd name="T1" fmla="*/ 8 h 268"/>
                  <a:gd name="T2" fmla="*/ 130 w 510"/>
                  <a:gd name="T3" fmla="*/ 32 h 268"/>
                  <a:gd name="T4" fmla="*/ 68 w 510"/>
                  <a:gd name="T5" fmla="*/ 78 h 268"/>
                  <a:gd name="T6" fmla="*/ 32 w 510"/>
                  <a:gd name="T7" fmla="*/ 128 h 268"/>
                  <a:gd name="T8" fmla="*/ 2 w 510"/>
                  <a:gd name="T9" fmla="*/ 222 h 268"/>
                  <a:gd name="T10" fmla="*/ 6 w 510"/>
                  <a:gd name="T11" fmla="*/ 252 h 268"/>
                  <a:gd name="T12" fmla="*/ 18 w 510"/>
                  <a:gd name="T13" fmla="*/ 264 h 268"/>
                  <a:gd name="T14" fmla="*/ 44 w 510"/>
                  <a:gd name="T15" fmla="*/ 262 h 268"/>
                  <a:gd name="T16" fmla="*/ 46 w 510"/>
                  <a:gd name="T17" fmla="*/ 260 h 268"/>
                  <a:gd name="T18" fmla="*/ 46 w 510"/>
                  <a:gd name="T19" fmla="*/ 258 h 268"/>
                  <a:gd name="T20" fmla="*/ 30 w 510"/>
                  <a:gd name="T21" fmla="*/ 266 h 268"/>
                  <a:gd name="T22" fmla="*/ 10 w 510"/>
                  <a:gd name="T23" fmla="*/ 258 h 268"/>
                  <a:gd name="T24" fmla="*/ 2 w 510"/>
                  <a:gd name="T25" fmla="*/ 234 h 268"/>
                  <a:gd name="T26" fmla="*/ 14 w 510"/>
                  <a:gd name="T27" fmla="*/ 172 h 268"/>
                  <a:gd name="T28" fmla="*/ 44 w 510"/>
                  <a:gd name="T29" fmla="*/ 110 h 268"/>
                  <a:gd name="T30" fmla="*/ 98 w 510"/>
                  <a:gd name="T31" fmla="*/ 52 h 268"/>
                  <a:gd name="T32" fmla="*/ 148 w 510"/>
                  <a:gd name="T33" fmla="*/ 24 h 268"/>
                  <a:gd name="T34" fmla="*/ 256 w 510"/>
                  <a:gd name="T35" fmla="*/ 2 h 268"/>
                  <a:gd name="T36" fmla="*/ 326 w 510"/>
                  <a:gd name="T37" fmla="*/ 12 h 268"/>
                  <a:gd name="T38" fmla="*/ 408 w 510"/>
                  <a:gd name="T39" fmla="*/ 52 h 268"/>
                  <a:gd name="T40" fmla="*/ 458 w 510"/>
                  <a:gd name="T41" fmla="*/ 100 h 268"/>
                  <a:gd name="T42" fmla="*/ 498 w 510"/>
                  <a:gd name="T43" fmla="*/ 176 h 268"/>
                  <a:gd name="T44" fmla="*/ 510 w 510"/>
                  <a:gd name="T45" fmla="*/ 236 h 268"/>
                  <a:gd name="T46" fmla="*/ 500 w 510"/>
                  <a:gd name="T47" fmla="*/ 258 h 268"/>
                  <a:gd name="T48" fmla="*/ 484 w 510"/>
                  <a:gd name="T49" fmla="*/ 266 h 268"/>
                  <a:gd name="T50" fmla="*/ 466 w 510"/>
                  <a:gd name="T51" fmla="*/ 258 h 268"/>
                  <a:gd name="T52" fmla="*/ 460 w 510"/>
                  <a:gd name="T53" fmla="*/ 248 h 268"/>
                  <a:gd name="T54" fmla="*/ 426 w 510"/>
                  <a:gd name="T55" fmla="*/ 186 h 268"/>
                  <a:gd name="T56" fmla="*/ 426 w 510"/>
                  <a:gd name="T57" fmla="*/ 178 h 268"/>
                  <a:gd name="T58" fmla="*/ 390 w 510"/>
                  <a:gd name="T59" fmla="*/ 130 h 268"/>
                  <a:gd name="T60" fmla="*/ 354 w 510"/>
                  <a:gd name="T61" fmla="*/ 92 h 268"/>
                  <a:gd name="T62" fmla="*/ 256 w 510"/>
                  <a:gd name="T63" fmla="*/ 66 h 268"/>
                  <a:gd name="T64" fmla="*/ 204 w 510"/>
                  <a:gd name="T65" fmla="*/ 70 h 268"/>
                  <a:gd name="T66" fmla="*/ 172 w 510"/>
                  <a:gd name="T67" fmla="*/ 82 h 268"/>
                  <a:gd name="T68" fmla="*/ 110 w 510"/>
                  <a:gd name="T69" fmla="*/ 136 h 268"/>
                  <a:gd name="T70" fmla="*/ 86 w 510"/>
                  <a:gd name="T71" fmla="*/ 182 h 268"/>
                  <a:gd name="T72" fmla="*/ 70 w 510"/>
                  <a:gd name="T73" fmla="*/ 218 h 268"/>
                  <a:gd name="T74" fmla="*/ 46 w 510"/>
                  <a:gd name="T75" fmla="*/ 254 h 268"/>
                  <a:gd name="T76" fmla="*/ 46 w 510"/>
                  <a:gd name="T77" fmla="*/ 258 h 268"/>
                  <a:gd name="T78" fmla="*/ 46 w 510"/>
                  <a:gd name="T79" fmla="*/ 258 h 268"/>
                  <a:gd name="T80" fmla="*/ 54 w 510"/>
                  <a:gd name="T81" fmla="*/ 244 h 268"/>
                  <a:gd name="T82" fmla="*/ 82 w 510"/>
                  <a:gd name="T83" fmla="*/ 190 h 268"/>
                  <a:gd name="T84" fmla="*/ 100 w 510"/>
                  <a:gd name="T85" fmla="*/ 152 h 268"/>
                  <a:gd name="T86" fmla="*/ 146 w 510"/>
                  <a:gd name="T87" fmla="*/ 102 h 268"/>
                  <a:gd name="T88" fmla="*/ 186 w 510"/>
                  <a:gd name="T89" fmla="*/ 76 h 268"/>
                  <a:gd name="T90" fmla="*/ 256 w 510"/>
                  <a:gd name="T91" fmla="*/ 66 h 268"/>
                  <a:gd name="T92" fmla="*/ 330 w 510"/>
                  <a:gd name="T93" fmla="*/ 82 h 268"/>
                  <a:gd name="T94" fmla="*/ 374 w 510"/>
                  <a:gd name="T95" fmla="*/ 110 h 268"/>
                  <a:gd name="T96" fmla="*/ 418 w 510"/>
                  <a:gd name="T97" fmla="*/ 166 h 268"/>
                  <a:gd name="T98" fmla="*/ 426 w 510"/>
                  <a:gd name="T99" fmla="*/ 186 h 268"/>
                  <a:gd name="T100" fmla="*/ 458 w 510"/>
                  <a:gd name="T101" fmla="*/ 244 h 268"/>
                  <a:gd name="T102" fmla="*/ 466 w 510"/>
                  <a:gd name="T103" fmla="*/ 260 h 268"/>
                  <a:gd name="T104" fmla="*/ 484 w 510"/>
                  <a:gd name="T105" fmla="*/ 268 h 268"/>
                  <a:gd name="T106" fmla="*/ 502 w 510"/>
                  <a:gd name="T107" fmla="*/ 260 h 268"/>
                  <a:gd name="T108" fmla="*/ 506 w 510"/>
                  <a:gd name="T109" fmla="*/ 250 h 268"/>
                  <a:gd name="T110" fmla="*/ 506 w 510"/>
                  <a:gd name="T111" fmla="*/ 196 h 268"/>
                  <a:gd name="T112" fmla="*/ 472 w 510"/>
                  <a:gd name="T113" fmla="*/ 118 h 268"/>
                  <a:gd name="T114" fmla="*/ 426 w 510"/>
                  <a:gd name="T115" fmla="*/ 66 h 268"/>
                  <a:gd name="T116" fmla="*/ 348 w 510"/>
                  <a:gd name="T117" fmla="*/ 18 h 268"/>
                  <a:gd name="T118" fmla="*/ 256 w 510"/>
                  <a:gd name="T1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0" h="268">
                    <a:moveTo>
                      <a:pt x="256" y="0"/>
                    </a:moveTo>
                    <a:lnTo>
                      <a:pt x="256" y="0"/>
                    </a:lnTo>
                    <a:lnTo>
                      <a:pt x="228" y="2"/>
                    </a:lnTo>
                    <a:lnTo>
                      <a:pt x="200" y="8"/>
                    </a:lnTo>
                    <a:lnTo>
                      <a:pt x="172" y="14"/>
                    </a:lnTo>
                    <a:lnTo>
                      <a:pt x="148" y="24"/>
                    </a:lnTo>
                    <a:lnTo>
                      <a:pt x="148" y="24"/>
                    </a:lnTo>
                    <a:lnTo>
                      <a:pt x="130" y="32"/>
                    </a:lnTo>
                    <a:lnTo>
                      <a:pt x="114" y="40"/>
                    </a:lnTo>
                    <a:lnTo>
                      <a:pt x="98" y="52"/>
                    </a:lnTo>
                    <a:lnTo>
                      <a:pt x="82" y="64"/>
                    </a:lnTo>
                    <a:lnTo>
                      <a:pt x="68" y="78"/>
                    </a:lnTo>
                    <a:lnTo>
                      <a:pt x="56" y="94"/>
                    </a:lnTo>
                    <a:lnTo>
                      <a:pt x="44" y="110"/>
                    </a:lnTo>
                    <a:lnTo>
                      <a:pt x="32" y="128"/>
                    </a:lnTo>
                    <a:lnTo>
                      <a:pt x="32" y="128"/>
                    </a:lnTo>
                    <a:lnTo>
                      <a:pt x="22" y="150"/>
                    </a:lnTo>
                    <a:lnTo>
                      <a:pt x="12" y="172"/>
                    </a:lnTo>
                    <a:lnTo>
                      <a:pt x="6" y="198"/>
                    </a:lnTo>
                    <a:lnTo>
                      <a:pt x="2" y="222"/>
                    </a:lnTo>
                    <a:lnTo>
                      <a:pt x="2" y="222"/>
                    </a:lnTo>
                    <a:lnTo>
                      <a:pt x="0" y="234"/>
                    </a:lnTo>
                    <a:lnTo>
                      <a:pt x="2" y="244"/>
                    </a:lnTo>
                    <a:lnTo>
                      <a:pt x="6" y="252"/>
                    </a:lnTo>
                    <a:lnTo>
                      <a:pt x="10" y="260"/>
                    </a:lnTo>
                    <a:lnTo>
                      <a:pt x="10" y="260"/>
                    </a:lnTo>
                    <a:lnTo>
                      <a:pt x="12" y="262"/>
                    </a:lnTo>
                    <a:lnTo>
                      <a:pt x="18" y="264"/>
                    </a:lnTo>
                    <a:lnTo>
                      <a:pt x="30" y="268"/>
                    </a:lnTo>
                    <a:lnTo>
                      <a:pt x="30" y="268"/>
                    </a:lnTo>
                    <a:lnTo>
                      <a:pt x="38" y="264"/>
                    </a:lnTo>
                    <a:lnTo>
                      <a:pt x="44" y="262"/>
                    </a:lnTo>
                    <a:lnTo>
                      <a:pt x="46" y="260"/>
                    </a:lnTo>
                    <a:lnTo>
                      <a:pt x="46" y="260"/>
                    </a:lnTo>
                    <a:lnTo>
                      <a:pt x="46" y="260"/>
                    </a:lnTo>
                    <a:lnTo>
                      <a:pt x="46" y="260"/>
                    </a:lnTo>
                    <a:lnTo>
                      <a:pt x="46" y="260"/>
                    </a:lnTo>
                    <a:lnTo>
                      <a:pt x="46" y="260"/>
                    </a:lnTo>
                    <a:lnTo>
                      <a:pt x="46" y="258"/>
                    </a:lnTo>
                    <a:lnTo>
                      <a:pt x="46" y="258"/>
                    </a:lnTo>
                    <a:lnTo>
                      <a:pt x="44" y="262"/>
                    </a:lnTo>
                    <a:lnTo>
                      <a:pt x="38" y="264"/>
                    </a:lnTo>
                    <a:lnTo>
                      <a:pt x="30" y="266"/>
                    </a:lnTo>
                    <a:lnTo>
                      <a:pt x="30" y="266"/>
                    </a:lnTo>
                    <a:lnTo>
                      <a:pt x="24" y="266"/>
                    </a:lnTo>
                    <a:lnTo>
                      <a:pt x="18" y="264"/>
                    </a:lnTo>
                    <a:lnTo>
                      <a:pt x="12" y="262"/>
                    </a:lnTo>
                    <a:lnTo>
                      <a:pt x="10" y="258"/>
                    </a:lnTo>
                    <a:lnTo>
                      <a:pt x="10" y="258"/>
                    </a:lnTo>
                    <a:lnTo>
                      <a:pt x="6" y="252"/>
                    </a:lnTo>
                    <a:lnTo>
                      <a:pt x="2" y="242"/>
                    </a:lnTo>
                    <a:lnTo>
                      <a:pt x="2" y="234"/>
                    </a:lnTo>
                    <a:lnTo>
                      <a:pt x="2" y="222"/>
                    </a:lnTo>
                    <a:lnTo>
                      <a:pt x="2" y="222"/>
                    </a:lnTo>
                    <a:lnTo>
                      <a:pt x="6" y="196"/>
                    </a:lnTo>
                    <a:lnTo>
                      <a:pt x="14" y="172"/>
                    </a:lnTo>
                    <a:lnTo>
                      <a:pt x="22" y="150"/>
                    </a:lnTo>
                    <a:lnTo>
                      <a:pt x="32" y="128"/>
                    </a:lnTo>
                    <a:lnTo>
                      <a:pt x="32" y="128"/>
                    </a:lnTo>
                    <a:lnTo>
                      <a:pt x="44" y="110"/>
                    </a:lnTo>
                    <a:lnTo>
                      <a:pt x="56" y="94"/>
                    </a:lnTo>
                    <a:lnTo>
                      <a:pt x="68" y="78"/>
                    </a:lnTo>
                    <a:lnTo>
                      <a:pt x="82" y="64"/>
                    </a:lnTo>
                    <a:lnTo>
                      <a:pt x="98" y="52"/>
                    </a:lnTo>
                    <a:lnTo>
                      <a:pt x="114" y="42"/>
                    </a:lnTo>
                    <a:lnTo>
                      <a:pt x="132" y="32"/>
                    </a:lnTo>
                    <a:lnTo>
                      <a:pt x="148" y="24"/>
                    </a:lnTo>
                    <a:lnTo>
                      <a:pt x="148" y="24"/>
                    </a:lnTo>
                    <a:lnTo>
                      <a:pt x="172" y="16"/>
                    </a:lnTo>
                    <a:lnTo>
                      <a:pt x="200" y="8"/>
                    </a:lnTo>
                    <a:lnTo>
                      <a:pt x="228" y="4"/>
                    </a:lnTo>
                    <a:lnTo>
                      <a:pt x="256" y="2"/>
                    </a:lnTo>
                    <a:lnTo>
                      <a:pt x="256" y="2"/>
                    </a:lnTo>
                    <a:lnTo>
                      <a:pt x="280" y="2"/>
                    </a:lnTo>
                    <a:lnTo>
                      <a:pt x="304" y="6"/>
                    </a:lnTo>
                    <a:lnTo>
                      <a:pt x="326" y="12"/>
                    </a:lnTo>
                    <a:lnTo>
                      <a:pt x="348" y="18"/>
                    </a:lnTo>
                    <a:lnTo>
                      <a:pt x="370" y="28"/>
                    </a:lnTo>
                    <a:lnTo>
                      <a:pt x="390" y="40"/>
                    </a:lnTo>
                    <a:lnTo>
                      <a:pt x="408" y="52"/>
                    </a:lnTo>
                    <a:lnTo>
                      <a:pt x="426" y="66"/>
                    </a:lnTo>
                    <a:lnTo>
                      <a:pt x="426" y="66"/>
                    </a:lnTo>
                    <a:lnTo>
                      <a:pt x="442" y="82"/>
                    </a:lnTo>
                    <a:lnTo>
                      <a:pt x="458" y="100"/>
                    </a:lnTo>
                    <a:lnTo>
                      <a:pt x="470" y="118"/>
                    </a:lnTo>
                    <a:lnTo>
                      <a:pt x="482" y="136"/>
                    </a:lnTo>
                    <a:lnTo>
                      <a:pt x="492" y="156"/>
                    </a:lnTo>
                    <a:lnTo>
                      <a:pt x="498" y="176"/>
                    </a:lnTo>
                    <a:lnTo>
                      <a:pt x="504" y="196"/>
                    </a:lnTo>
                    <a:lnTo>
                      <a:pt x="508" y="218"/>
                    </a:lnTo>
                    <a:lnTo>
                      <a:pt x="508" y="218"/>
                    </a:lnTo>
                    <a:lnTo>
                      <a:pt x="510" y="236"/>
                    </a:lnTo>
                    <a:lnTo>
                      <a:pt x="506" y="250"/>
                    </a:lnTo>
                    <a:lnTo>
                      <a:pt x="506" y="250"/>
                    </a:lnTo>
                    <a:lnTo>
                      <a:pt x="504" y="258"/>
                    </a:lnTo>
                    <a:lnTo>
                      <a:pt x="500" y="258"/>
                    </a:lnTo>
                    <a:lnTo>
                      <a:pt x="500" y="258"/>
                    </a:lnTo>
                    <a:lnTo>
                      <a:pt x="498" y="262"/>
                    </a:lnTo>
                    <a:lnTo>
                      <a:pt x="494" y="264"/>
                    </a:lnTo>
                    <a:lnTo>
                      <a:pt x="484" y="266"/>
                    </a:lnTo>
                    <a:lnTo>
                      <a:pt x="484" y="266"/>
                    </a:lnTo>
                    <a:lnTo>
                      <a:pt x="474" y="264"/>
                    </a:lnTo>
                    <a:lnTo>
                      <a:pt x="468" y="262"/>
                    </a:lnTo>
                    <a:lnTo>
                      <a:pt x="466" y="258"/>
                    </a:lnTo>
                    <a:lnTo>
                      <a:pt x="466" y="258"/>
                    </a:lnTo>
                    <a:lnTo>
                      <a:pt x="464" y="254"/>
                    </a:lnTo>
                    <a:lnTo>
                      <a:pt x="462" y="252"/>
                    </a:lnTo>
                    <a:lnTo>
                      <a:pt x="460" y="248"/>
                    </a:lnTo>
                    <a:lnTo>
                      <a:pt x="458" y="244"/>
                    </a:lnTo>
                    <a:lnTo>
                      <a:pt x="458" y="244"/>
                    </a:lnTo>
                    <a:lnTo>
                      <a:pt x="442" y="216"/>
                    </a:lnTo>
                    <a:lnTo>
                      <a:pt x="426" y="186"/>
                    </a:lnTo>
                    <a:lnTo>
                      <a:pt x="426" y="186"/>
                    </a:lnTo>
                    <a:lnTo>
                      <a:pt x="426" y="182"/>
                    </a:lnTo>
                    <a:lnTo>
                      <a:pt x="426" y="178"/>
                    </a:lnTo>
                    <a:lnTo>
                      <a:pt x="426" y="178"/>
                    </a:lnTo>
                    <a:lnTo>
                      <a:pt x="418" y="166"/>
                    </a:lnTo>
                    <a:lnTo>
                      <a:pt x="410" y="154"/>
                    </a:lnTo>
                    <a:lnTo>
                      <a:pt x="390" y="130"/>
                    </a:lnTo>
                    <a:lnTo>
                      <a:pt x="390" y="130"/>
                    </a:lnTo>
                    <a:lnTo>
                      <a:pt x="374" y="110"/>
                    </a:lnTo>
                    <a:lnTo>
                      <a:pt x="364" y="100"/>
                    </a:lnTo>
                    <a:lnTo>
                      <a:pt x="354" y="92"/>
                    </a:lnTo>
                    <a:lnTo>
                      <a:pt x="354" y="92"/>
                    </a:lnTo>
                    <a:lnTo>
                      <a:pt x="330" y="80"/>
                    </a:lnTo>
                    <a:lnTo>
                      <a:pt x="308" y="72"/>
                    </a:lnTo>
                    <a:lnTo>
                      <a:pt x="282" y="68"/>
                    </a:lnTo>
                    <a:lnTo>
                      <a:pt x="256" y="66"/>
                    </a:lnTo>
                    <a:lnTo>
                      <a:pt x="256" y="66"/>
                    </a:lnTo>
                    <a:lnTo>
                      <a:pt x="238" y="66"/>
                    </a:lnTo>
                    <a:lnTo>
                      <a:pt x="220" y="68"/>
                    </a:lnTo>
                    <a:lnTo>
                      <a:pt x="204" y="70"/>
                    </a:lnTo>
                    <a:lnTo>
                      <a:pt x="186" y="76"/>
                    </a:lnTo>
                    <a:lnTo>
                      <a:pt x="186" y="76"/>
                    </a:lnTo>
                    <a:lnTo>
                      <a:pt x="172" y="82"/>
                    </a:lnTo>
                    <a:lnTo>
                      <a:pt x="172" y="82"/>
                    </a:lnTo>
                    <a:lnTo>
                      <a:pt x="146" y="102"/>
                    </a:lnTo>
                    <a:lnTo>
                      <a:pt x="122" y="122"/>
                    </a:lnTo>
                    <a:lnTo>
                      <a:pt x="122" y="122"/>
                    </a:lnTo>
                    <a:lnTo>
                      <a:pt x="110" y="136"/>
                    </a:lnTo>
                    <a:lnTo>
                      <a:pt x="100" y="150"/>
                    </a:lnTo>
                    <a:lnTo>
                      <a:pt x="92" y="166"/>
                    </a:lnTo>
                    <a:lnTo>
                      <a:pt x="86" y="182"/>
                    </a:lnTo>
                    <a:lnTo>
                      <a:pt x="86" y="182"/>
                    </a:lnTo>
                    <a:lnTo>
                      <a:pt x="82" y="190"/>
                    </a:lnTo>
                    <a:lnTo>
                      <a:pt x="82" y="190"/>
                    </a:lnTo>
                    <a:lnTo>
                      <a:pt x="76" y="204"/>
                    </a:lnTo>
                    <a:lnTo>
                      <a:pt x="70" y="218"/>
                    </a:lnTo>
                    <a:lnTo>
                      <a:pt x="54" y="244"/>
                    </a:lnTo>
                    <a:lnTo>
                      <a:pt x="54" y="244"/>
                    </a:lnTo>
                    <a:lnTo>
                      <a:pt x="50" y="250"/>
                    </a:lnTo>
                    <a:lnTo>
                      <a:pt x="46" y="254"/>
                    </a:lnTo>
                    <a:lnTo>
                      <a:pt x="46" y="258"/>
                    </a:lnTo>
                    <a:lnTo>
                      <a:pt x="46" y="258"/>
                    </a:lnTo>
                    <a:lnTo>
                      <a:pt x="46" y="258"/>
                    </a:lnTo>
                    <a:lnTo>
                      <a:pt x="46" y="258"/>
                    </a:lnTo>
                    <a:lnTo>
                      <a:pt x="46" y="258"/>
                    </a:lnTo>
                    <a:lnTo>
                      <a:pt x="46" y="258"/>
                    </a:lnTo>
                    <a:lnTo>
                      <a:pt x="46" y="258"/>
                    </a:lnTo>
                    <a:lnTo>
                      <a:pt x="46" y="258"/>
                    </a:lnTo>
                    <a:lnTo>
                      <a:pt x="46" y="254"/>
                    </a:lnTo>
                    <a:lnTo>
                      <a:pt x="50" y="252"/>
                    </a:lnTo>
                    <a:lnTo>
                      <a:pt x="54" y="244"/>
                    </a:lnTo>
                    <a:lnTo>
                      <a:pt x="54" y="244"/>
                    </a:lnTo>
                    <a:lnTo>
                      <a:pt x="70" y="218"/>
                    </a:lnTo>
                    <a:lnTo>
                      <a:pt x="78" y="204"/>
                    </a:lnTo>
                    <a:lnTo>
                      <a:pt x="82" y="190"/>
                    </a:lnTo>
                    <a:lnTo>
                      <a:pt x="82" y="190"/>
                    </a:lnTo>
                    <a:lnTo>
                      <a:pt x="86" y="182"/>
                    </a:lnTo>
                    <a:lnTo>
                      <a:pt x="86" y="182"/>
                    </a:lnTo>
                    <a:lnTo>
                      <a:pt x="92" y="166"/>
                    </a:lnTo>
                    <a:lnTo>
                      <a:pt x="100" y="152"/>
                    </a:lnTo>
                    <a:lnTo>
                      <a:pt x="110" y="136"/>
                    </a:lnTo>
                    <a:lnTo>
                      <a:pt x="122" y="122"/>
                    </a:lnTo>
                    <a:lnTo>
                      <a:pt x="122" y="122"/>
                    </a:lnTo>
                    <a:lnTo>
                      <a:pt x="146" y="102"/>
                    </a:lnTo>
                    <a:lnTo>
                      <a:pt x="172" y="84"/>
                    </a:lnTo>
                    <a:lnTo>
                      <a:pt x="172" y="84"/>
                    </a:lnTo>
                    <a:lnTo>
                      <a:pt x="186" y="76"/>
                    </a:lnTo>
                    <a:lnTo>
                      <a:pt x="186" y="76"/>
                    </a:lnTo>
                    <a:lnTo>
                      <a:pt x="204" y="72"/>
                    </a:lnTo>
                    <a:lnTo>
                      <a:pt x="220" y="68"/>
                    </a:lnTo>
                    <a:lnTo>
                      <a:pt x="238" y="68"/>
                    </a:lnTo>
                    <a:lnTo>
                      <a:pt x="256" y="66"/>
                    </a:lnTo>
                    <a:lnTo>
                      <a:pt x="256" y="66"/>
                    </a:lnTo>
                    <a:lnTo>
                      <a:pt x="282" y="68"/>
                    </a:lnTo>
                    <a:lnTo>
                      <a:pt x="308" y="74"/>
                    </a:lnTo>
                    <a:lnTo>
                      <a:pt x="330" y="82"/>
                    </a:lnTo>
                    <a:lnTo>
                      <a:pt x="354" y="92"/>
                    </a:lnTo>
                    <a:lnTo>
                      <a:pt x="354" y="92"/>
                    </a:lnTo>
                    <a:lnTo>
                      <a:pt x="364" y="100"/>
                    </a:lnTo>
                    <a:lnTo>
                      <a:pt x="374" y="110"/>
                    </a:lnTo>
                    <a:lnTo>
                      <a:pt x="390" y="130"/>
                    </a:lnTo>
                    <a:lnTo>
                      <a:pt x="390" y="130"/>
                    </a:lnTo>
                    <a:lnTo>
                      <a:pt x="410" y="154"/>
                    </a:lnTo>
                    <a:lnTo>
                      <a:pt x="418" y="166"/>
                    </a:lnTo>
                    <a:lnTo>
                      <a:pt x="426" y="178"/>
                    </a:lnTo>
                    <a:lnTo>
                      <a:pt x="426" y="178"/>
                    </a:lnTo>
                    <a:lnTo>
                      <a:pt x="426" y="182"/>
                    </a:lnTo>
                    <a:lnTo>
                      <a:pt x="426" y="186"/>
                    </a:lnTo>
                    <a:lnTo>
                      <a:pt x="426" y="186"/>
                    </a:lnTo>
                    <a:lnTo>
                      <a:pt x="442" y="218"/>
                    </a:lnTo>
                    <a:lnTo>
                      <a:pt x="458" y="244"/>
                    </a:lnTo>
                    <a:lnTo>
                      <a:pt x="458" y="244"/>
                    </a:lnTo>
                    <a:lnTo>
                      <a:pt x="460" y="248"/>
                    </a:lnTo>
                    <a:lnTo>
                      <a:pt x="462" y="252"/>
                    </a:lnTo>
                    <a:lnTo>
                      <a:pt x="464" y="256"/>
                    </a:lnTo>
                    <a:lnTo>
                      <a:pt x="466" y="260"/>
                    </a:lnTo>
                    <a:lnTo>
                      <a:pt x="466" y="260"/>
                    </a:lnTo>
                    <a:lnTo>
                      <a:pt x="468" y="262"/>
                    </a:lnTo>
                    <a:lnTo>
                      <a:pt x="474" y="264"/>
                    </a:lnTo>
                    <a:lnTo>
                      <a:pt x="484" y="268"/>
                    </a:lnTo>
                    <a:lnTo>
                      <a:pt x="484" y="268"/>
                    </a:lnTo>
                    <a:lnTo>
                      <a:pt x="494" y="264"/>
                    </a:lnTo>
                    <a:lnTo>
                      <a:pt x="500" y="262"/>
                    </a:lnTo>
                    <a:lnTo>
                      <a:pt x="502" y="260"/>
                    </a:lnTo>
                    <a:lnTo>
                      <a:pt x="502" y="260"/>
                    </a:lnTo>
                    <a:lnTo>
                      <a:pt x="504" y="258"/>
                    </a:lnTo>
                    <a:lnTo>
                      <a:pt x="506" y="250"/>
                    </a:lnTo>
                    <a:lnTo>
                      <a:pt x="506" y="250"/>
                    </a:lnTo>
                    <a:lnTo>
                      <a:pt x="510" y="236"/>
                    </a:lnTo>
                    <a:lnTo>
                      <a:pt x="510" y="218"/>
                    </a:lnTo>
                    <a:lnTo>
                      <a:pt x="510" y="218"/>
                    </a:lnTo>
                    <a:lnTo>
                      <a:pt x="506" y="196"/>
                    </a:lnTo>
                    <a:lnTo>
                      <a:pt x="500" y="176"/>
                    </a:lnTo>
                    <a:lnTo>
                      <a:pt x="492" y="156"/>
                    </a:lnTo>
                    <a:lnTo>
                      <a:pt x="482" y="136"/>
                    </a:lnTo>
                    <a:lnTo>
                      <a:pt x="472" y="118"/>
                    </a:lnTo>
                    <a:lnTo>
                      <a:pt x="458" y="100"/>
                    </a:lnTo>
                    <a:lnTo>
                      <a:pt x="444" y="82"/>
                    </a:lnTo>
                    <a:lnTo>
                      <a:pt x="426" y="66"/>
                    </a:lnTo>
                    <a:lnTo>
                      <a:pt x="426" y="66"/>
                    </a:lnTo>
                    <a:lnTo>
                      <a:pt x="408" y="52"/>
                    </a:lnTo>
                    <a:lnTo>
                      <a:pt x="390" y="38"/>
                    </a:lnTo>
                    <a:lnTo>
                      <a:pt x="370" y="28"/>
                    </a:lnTo>
                    <a:lnTo>
                      <a:pt x="348" y="18"/>
                    </a:lnTo>
                    <a:lnTo>
                      <a:pt x="326" y="10"/>
                    </a:lnTo>
                    <a:lnTo>
                      <a:pt x="304" y="6"/>
                    </a:lnTo>
                    <a:lnTo>
                      <a:pt x="280" y="2"/>
                    </a:lnTo>
                    <a:lnTo>
                      <a:pt x="256" y="0"/>
                    </a:lnTo>
                    <a:close/>
                  </a:path>
                </a:pathLst>
              </a:custGeom>
              <a:solidFill>
                <a:srgbClr val="6E6660"/>
              </a:solidFill>
              <a:ln>
                <a:noFill/>
              </a:ln>
            </p:spPr>
            <p:txBody>
              <a:bodyPr vert="horz" wrap="square" lIns="91440" tIns="45720" rIns="91440" bIns="45720" numCol="1" anchor="t" anchorCtr="0" compatLnSpc="1"/>
              <a:lstStyle/>
              <a:p>
                <a:endParaRPr lang="zh-CN" altLang="en-US"/>
              </a:p>
            </p:txBody>
          </p:sp>
          <p:sp>
            <p:nvSpPr>
              <p:cNvPr id="924" name="Freeform 303"/>
              <p:cNvSpPr/>
              <p:nvPr/>
            </p:nvSpPr>
            <p:spPr bwMode="auto">
              <a:xfrm>
                <a:off x="2635" y="3283"/>
                <a:ext cx="510" cy="268"/>
              </a:xfrm>
              <a:custGeom>
                <a:avLst/>
                <a:gdLst>
                  <a:gd name="T0" fmla="*/ 200 w 510"/>
                  <a:gd name="T1" fmla="*/ 8 h 268"/>
                  <a:gd name="T2" fmla="*/ 130 w 510"/>
                  <a:gd name="T3" fmla="*/ 32 h 268"/>
                  <a:gd name="T4" fmla="*/ 68 w 510"/>
                  <a:gd name="T5" fmla="*/ 78 h 268"/>
                  <a:gd name="T6" fmla="*/ 32 w 510"/>
                  <a:gd name="T7" fmla="*/ 128 h 268"/>
                  <a:gd name="T8" fmla="*/ 2 w 510"/>
                  <a:gd name="T9" fmla="*/ 222 h 268"/>
                  <a:gd name="T10" fmla="*/ 6 w 510"/>
                  <a:gd name="T11" fmla="*/ 252 h 268"/>
                  <a:gd name="T12" fmla="*/ 18 w 510"/>
                  <a:gd name="T13" fmla="*/ 264 h 268"/>
                  <a:gd name="T14" fmla="*/ 44 w 510"/>
                  <a:gd name="T15" fmla="*/ 262 h 268"/>
                  <a:gd name="T16" fmla="*/ 46 w 510"/>
                  <a:gd name="T17" fmla="*/ 260 h 268"/>
                  <a:gd name="T18" fmla="*/ 46 w 510"/>
                  <a:gd name="T19" fmla="*/ 258 h 268"/>
                  <a:gd name="T20" fmla="*/ 30 w 510"/>
                  <a:gd name="T21" fmla="*/ 266 h 268"/>
                  <a:gd name="T22" fmla="*/ 10 w 510"/>
                  <a:gd name="T23" fmla="*/ 258 h 268"/>
                  <a:gd name="T24" fmla="*/ 2 w 510"/>
                  <a:gd name="T25" fmla="*/ 234 h 268"/>
                  <a:gd name="T26" fmla="*/ 14 w 510"/>
                  <a:gd name="T27" fmla="*/ 172 h 268"/>
                  <a:gd name="T28" fmla="*/ 44 w 510"/>
                  <a:gd name="T29" fmla="*/ 110 h 268"/>
                  <a:gd name="T30" fmla="*/ 98 w 510"/>
                  <a:gd name="T31" fmla="*/ 52 h 268"/>
                  <a:gd name="T32" fmla="*/ 148 w 510"/>
                  <a:gd name="T33" fmla="*/ 24 h 268"/>
                  <a:gd name="T34" fmla="*/ 256 w 510"/>
                  <a:gd name="T35" fmla="*/ 2 h 268"/>
                  <a:gd name="T36" fmla="*/ 326 w 510"/>
                  <a:gd name="T37" fmla="*/ 12 h 268"/>
                  <a:gd name="T38" fmla="*/ 408 w 510"/>
                  <a:gd name="T39" fmla="*/ 52 h 268"/>
                  <a:gd name="T40" fmla="*/ 458 w 510"/>
                  <a:gd name="T41" fmla="*/ 100 h 268"/>
                  <a:gd name="T42" fmla="*/ 498 w 510"/>
                  <a:gd name="T43" fmla="*/ 176 h 268"/>
                  <a:gd name="T44" fmla="*/ 510 w 510"/>
                  <a:gd name="T45" fmla="*/ 236 h 268"/>
                  <a:gd name="T46" fmla="*/ 500 w 510"/>
                  <a:gd name="T47" fmla="*/ 258 h 268"/>
                  <a:gd name="T48" fmla="*/ 484 w 510"/>
                  <a:gd name="T49" fmla="*/ 266 h 268"/>
                  <a:gd name="T50" fmla="*/ 466 w 510"/>
                  <a:gd name="T51" fmla="*/ 258 h 268"/>
                  <a:gd name="T52" fmla="*/ 460 w 510"/>
                  <a:gd name="T53" fmla="*/ 248 h 268"/>
                  <a:gd name="T54" fmla="*/ 426 w 510"/>
                  <a:gd name="T55" fmla="*/ 186 h 268"/>
                  <a:gd name="T56" fmla="*/ 426 w 510"/>
                  <a:gd name="T57" fmla="*/ 178 h 268"/>
                  <a:gd name="T58" fmla="*/ 390 w 510"/>
                  <a:gd name="T59" fmla="*/ 130 h 268"/>
                  <a:gd name="T60" fmla="*/ 354 w 510"/>
                  <a:gd name="T61" fmla="*/ 92 h 268"/>
                  <a:gd name="T62" fmla="*/ 256 w 510"/>
                  <a:gd name="T63" fmla="*/ 66 h 268"/>
                  <a:gd name="T64" fmla="*/ 204 w 510"/>
                  <a:gd name="T65" fmla="*/ 70 h 268"/>
                  <a:gd name="T66" fmla="*/ 172 w 510"/>
                  <a:gd name="T67" fmla="*/ 82 h 268"/>
                  <a:gd name="T68" fmla="*/ 110 w 510"/>
                  <a:gd name="T69" fmla="*/ 136 h 268"/>
                  <a:gd name="T70" fmla="*/ 86 w 510"/>
                  <a:gd name="T71" fmla="*/ 182 h 268"/>
                  <a:gd name="T72" fmla="*/ 70 w 510"/>
                  <a:gd name="T73" fmla="*/ 218 h 268"/>
                  <a:gd name="T74" fmla="*/ 46 w 510"/>
                  <a:gd name="T75" fmla="*/ 254 h 268"/>
                  <a:gd name="T76" fmla="*/ 46 w 510"/>
                  <a:gd name="T77" fmla="*/ 258 h 268"/>
                  <a:gd name="T78" fmla="*/ 46 w 510"/>
                  <a:gd name="T79" fmla="*/ 258 h 268"/>
                  <a:gd name="T80" fmla="*/ 54 w 510"/>
                  <a:gd name="T81" fmla="*/ 244 h 268"/>
                  <a:gd name="T82" fmla="*/ 82 w 510"/>
                  <a:gd name="T83" fmla="*/ 190 h 268"/>
                  <a:gd name="T84" fmla="*/ 100 w 510"/>
                  <a:gd name="T85" fmla="*/ 152 h 268"/>
                  <a:gd name="T86" fmla="*/ 146 w 510"/>
                  <a:gd name="T87" fmla="*/ 102 h 268"/>
                  <a:gd name="T88" fmla="*/ 186 w 510"/>
                  <a:gd name="T89" fmla="*/ 76 h 268"/>
                  <a:gd name="T90" fmla="*/ 256 w 510"/>
                  <a:gd name="T91" fmla="*/ 66 h 268"/>
                  <a:gd name="T92" fmla="*/ 330 w 510"/>
                  <a:gd name="T93" fmla="*/ 82 h 268"/>
                  <a:gd name="T94" fmla="*/ 374 w 510"/>
                  <a:gd name="T95" fmla="*/ 110 h 268"/>
                  <a:gd name="T96" fmla="*/ 418 w 510"/>
                  <a:gd name="T97" fmla="*/ 166 h 268"/>
                  <a:gd name="T98" fmla="*/ 426 w 510"/>
                  <a:gd name="T99" fmla="*/ 186 h 268"/>
                  <a:gd name="T100" fmla="*/ 458 w 510"/>
                  <a:gd name="T101" fmla="*/ 244 h 268"/>
                  <a:gd name="T102" fmla="*/ 466 w 510"/>
                  <a:gd name="T103" fmla="*/ 260 h 268"/>
                  <a:gd name="T104" fmla="*/ 484 w 510"/>
                  <a:gd name="T105" fmla="*/ 268 h 268"/>
                  <a:gd name="T106" fmla="*/ 502 w 510"/>
                  <a:gd name="T107" fmla="*/ 260 h 268"/>
                  <a:gd name="T108" fmla="*/ 506 w 510"/>
                  <a:gd name="T109" fmla="*/ 250 h 268"/>
                  <a:gd name="T110" fmla="*/ 506 w 510"/>
                  <a:gd name="T111" fmla="*/ 196 h 268"/>
                  <a:gd name="T112" fmla="*/ 472 w 510"/>
                  <a:gd name="T113" fmla="*/ 118 h 268"/>
                  <a:gd name="T114" fmla="*/ 426 w 510"/>
                  <a:gd name="T115" fmla="*/ 66 h 268"/>
                  <a:gd name="T116" fmla="*/ 348 w 510"/>
                  <a:gd name="T117" fmla="*/ 18 h 268"/>
                  <a:gd name="T118" fmla="*/ 256 w 510"/>
                  <a:gd name="T1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0" h="268">
                    <a:moveTo>
                      <a:pt x="256" y="0"/>
                    </a:moveTo>
                    <a:lnTo>
                      <a:pt x="256" y="0"/>
                    </a:lnTo>
                    <a:lnTo>
                      <a:pt x="228" y="2"/>
                    </a:lnTo>
                    <a:lnTo>
                      <a:pt x="200" y="8"/>
                    </a:lnTo>
                    <a:lnTo>
                      <a:pt x="172" y="14"/>
                    </a:lnTo>
                    <a:lnTo>
                      <a:pt x="148" y="24"/>
                    </a:lnTo>
                    <a:lnTo>
                      <a:pt x="148" y="24"/>
                    </a:lnTo>
                    <a:lnTo>
                      <a:pt x="130" y="32"/>
                    </a:lnTo>
                    <a:lnTo>
                      <a:pt x="114" y="40"/>
                    </a:lnTo>
                    <a:lnTo>
                      <a:pt x="98" y="52"/>
                    </a:lnTo>
                    <a:lnTo>
                      <a:pt x="82" y="64"/>
                    </a:lnTo>
                    <a:lnTo>
                      <a:pt x="68" y="78"/>
                    </a:lnTo>
                    <a:lnTo>
                      <a:pt x="56" y="94"/>
                    </a:lnTo>
                    <a:lnTo>
                      <a:pt x="44" y="110"/>
                    </a:lnTo>
                    <a:lnTo>
                      <a:pt x="32" y="128"/>
                    </a:lnTo>
                    <a:lnTo>
                      <a:pt x="32" y="128"/>
                    </a:lnTo>
                    <a:lnTo>
                      <a:pt x="22" y="150"/>
                    </a:lnTo>
                    <a:lnTo>
                      <a:pt x="12" y="172"/>
                    </a:lnTo>
                    <a:lnTo>
                      <a:pt x="6" y="198"/>
                    </a:lnTo>
                    <a:lnTo>
                      <a:pt x="2" y="222"/>
                    </a:lnTo>
                    <a:lnTo>
                      <a:pt x="2" y="222"/>
                    </a:lnTo>
                    <a:lnTo>
                      <a:pt x="0" y="234"/>
                    </a:lnTo>
                    <a:lnTo>
                      <a:pt x="2" y="244"/>
                    </a:lnTo>
                    <a:lnTo>
                      <a:pt x="6" y="252"/>
                    </a:lnTo>
                    <a:lnTo>
                      <a:pt x="10" y="260"/>
                    </a:lnTo>
                    <a:lnTo>
                      <a:pt x="10" y="260"/>
                    </a:lnTo>
                    <a:lnTo>
                      <a:pt x="12" y="262"/>
                    </a:lnTo>
                    <a:lnTo>
                      <a:pt x="18" y="264"/>
                    </a:lnTo>
                    <a:lnTo>
                      <a:pt x="30" y="268"/>
                    </a:lnTo>
                    <a:lnTo>
                      <a:pt x="30" y="268"/>
                    </a:lnTo>
                    <a:lnTo>
                      <a:pt x="38" y="264"/>
                    </a:lnTo>
                    <a:lnTo>
                      <a:pt x="44" y="262"/>
                    </a:lnTo>
                    <a:lnTo>
                      <a:pt x="46" y="260"/>
                    </a:lnTo>
                    <a:lnTo>
                      <a:pt x="46" y="260"/>
                    </a:lnTo>
                    <a:lnTo>
                      <a:pt x="46" y="260"/>
                    </a:lnTo>
                    <a:lnTo>
                      <a:pt x="46" y="260"/>
                    </a:lnTo>
                    <a:lnTo>
                      <a:pt x="46" y="260"/>
                    </a:lnTo>
                    <a:lnTo>
                      <a:pt x="46" y="260"/>
                    </a:lnTo>
                    <a:lnTo>
                      <a:pt x="46" y="258"/>
                    </a:lnTo>
                    <a:lnTo>
                      <a:pt x="46" y="258"/>
                    </a:lnTo>
                    <a:lnTo>
                      <a:pt x="44" y="262"/>
                    </a:lnTo>
                    <a:lnTo>
                      <a:pt x="38" y="264"/>
                    </a:lnTo>
                    <a:lnTo>
                      <a:pt x="30" y="266"/>
                    </a:lnTo>
                    <a:lnTo>
                      <a:pt x="30" y="266"/>
                    </a:lnTo>
                    <a:lnTo>
                      <a:pt x="24" y="266"/>
                    </a:lnTo>
                    <a:lnTo>
                      <a:pt x="18" y="264"/>
                    </a:lnTo>
                    <a:lnTo>
                      <a:pt x="12" y="262"/>
                    </a:lnTo>
                    <a:lnTo>
                      <a:pt x="10" y="258"/>
                    </a:lnTo>
                    <a:lnTo>
                      <a:pt x="10" y="258"/>
                    </a:lnTo>
                    <a:lnTo>
                      <a:pt x="6" y="252"/>
                    </a:lnTo>
                    <a:lnTo>
                      <a:pt x="2" y="242"/>
                    </a:lnTo>
                    <a:lnTo>
                      <a:pt x="2" y="234"/>
                    </a:lnTo>
                    <a:lnTo>
                      <a:pt x="2" y="222"/>
                    </a:lnTo>
                    <a:lnTo>
                      <a:pt x="2" y="222"/>
                    </a:lnTo>
                    <a:lnTo>
                      <a:pt x="6" y="196"/>
                    </a:lnTo>
                    <a:lnTo>
                      <a:pt x="14" y="172"/>
                    </a:lnTo>
                    <a:lnTo>
                      <a:pt x="22" y="150"/>
                    </a:lnTo>
                    <a:lnTo>
                      <a:pt x="32" y="128"/>
                    </a:lnTo>
                    <a:lnTo>
                      <a:pt x="32" y="128"/>
                    </a:lnTo>
                    <a:lnTo>
                      <a:pt x="44" y="110"/>
                    </a:lnTo>
                    <a:lnTo>
                      <a:pt x="56" y="94"/>
                    </a:lnTo>
                    <a:lnTo>
                      <a:pt x="68" y="78"/>
                    </a:lnTo>
                    <a:lnTo>
                      <a:pt x="82" y="64"/>
                    </a:lnTo>
                    <a:lnTo>
                      <a:pt x="98" y="52"/>
                    </a:lnTo>
                    <a:lnTo>
                      <a:pt x="114" y="42"/>
                    </a:lnTo>
                    <a:lnTo>
                      <a:pt x="132" y="32"/>
                    </a:lnTo>
                    <a:lnTo>
                      <a:pt x="148" y="24"/>
                    </a:lnTo>
                    <a:lnTo>
                      <a:pt x="148" y="24"/>
                    </a:lnTo>
                    <a:lnTo>
                      <a:pt x="172" y="16"/>
                    </a:lnTo>
                    <a:lnTo>
                      <a:pt x="200" y="8"/>
                    </a:lnTo>
                    <a:lnTo>
                      <a:pt x="228" y="4"/>
                    </a:lnTo>
                    <a:lnTo>
                      <a:pt x="256" y="2"/>
                    </a:lnTo>
                    <a:lnTo>
                      <a:pt x="256" y="2"/>
                    </a:lnTo>
                    <a:lnTo>
                      <a:pt x="280" y="2"/>
                    </a:lnTo>
                    <a:lnTo>
                      <a:pt x="304" y="6"/>
                    </a:lnTo>
                    <a:lnTo>
                      <a:pt x="326" y="12"/>
                    </a:lnTo>
                    <a:lnTo>
                      <a:pt x="348" y="18"/>
                    </a:lnTo>
                    <a:lnTo>
                      <a:pt x="370" y="28"/>
                    </a:lnTo>
                    <a:lnTo>
                      <a:pt x="390" y="40"/>
                    </a:lnTo>
                    <a:lnTo>
                      <a:pt x="408" y="52"/>
                    </a:lnTo>
                    <a:lnTo>
                      <a:pt x="426" y="66"/>
                    </a:lnTo>
                    <a:lnTo>
                      <a:pt x="426" y="66"/>
                    </a:lnTo>
                    <a:lnTo>
                      <a:pt x="442" y="82"/>
                    </a:lnTo>
                    <a:lnTo>
                      <a:pt x="458" y="100"/>
                    </a:lnTo>
                    <a:lnTo>
                      <a:pt x="470" y="118"/>
                    </a:lnTo>
                    <a:lnTo>
                      <a:pt x="482" y="136"/>
                    </a:lnTo>
                    <a:lnTo>
                      <a:pt x="492" y="156"/>
                    </a:lnTo>
                    <a:lnTo>
                      <a:pt x="498" y="176"/>
                    </a:lnTo>
                    <a:lnTo>
                      <a:pt x="504" y="196"/>
                    </a:lnTo>
                    <a:lnTo>
                      <a:pt x="508" y="218"/>
                    </a:lnTo>
                    <a:lnTo>
                      <a:pt x="508" y="218"/>
                    </a:lnTo>
                    <a:lnTo>
                      <a:pt x="510" y="236"/>
                    </a:lnTo>
                    <a:lnTo>
                      <a:pt x="506" y="250"/>
                    </a:lnTo>
                    <a:lnTo>
                      <a:pt x="506" y="250"/>
                    </a:lnTo>
                    <a:lnTo>
                      <a:pt x="504" y="258"/>
                    </a:lnTo>
                    <a:lnTo>
                      <a:pt x="500" y="258"/>
                    </a:lnTo>
                    <a:lnTo>
                      <a:pt x="500" y="258"/>
                    </a:lnTo>
                    <a:lnTo>
                      <a:pt x="498" y="262"/>
                    </a:lnTo>
                    <a:lnTo>
                      <a:pt x="494" y="264"/>
                    </a:lnTo>
                    <a:lnTo>
                      <a:pt x="484" y="266"/>
                    </a:lnTo>
                    <a:lnTo>
                      <a:pt x="484" y="266"/>
                    </a:lnTo>
                    <a:lnTo>
                      <a:pt x="474" y="264"/>
                    </a:lnTo>
                    <a:lnTo>
                      <a:pt x="468" y="262"/>
                    </a:lnTo>
                    <a:lnTo>
                      <a:pt x="466" y="258"/>
                    </a:lnTo>
                    <a:lnTo>
                      <a:pt x="466" y="258"/>
                    </a:lnTo>
                    <a:lnTo>
                      <a:pt x="464" y="254"/>
                    </a:lnTo>
                    <a:lnTo>
                      <a:pt x="462" y="252"/>
                    </a:lnTo>
                    <a:lnTo>
                      <a:pt x="460" y="248"/>
                    </a:lnTo>
                    <a:lnTo>
                      <a:pt x="458" y="244"/>
                    </a:lnTo>
                    <a:lnTo>
                      <a:pt x="458" y="244"/>
                    </a:lnTo>
                    <a:lnTo>
                      <a:pt x="442" y="216"/>
                    </a:lnTo>
                    <a:lnTo>
                      <a:pt x="426" y="186"/>
                    </a:lnTo>
                    <a:lnTo>
                      <a:pt x="426" y="186"/>
                    </a:lnTo>
                    <a:lnTo>
                      <a:pt x="426" y="182"/>
                    </a:lnTo>
                    <a:lnTo>
                      <a:pt x="426" y="178"/>
                    </a:lnTo>
                    <a:lnTo>
                      <a:pt x="426" y="178"/>
                    </a:lnTo>
                    <a:lnTo>
                      <a:pt x="418" y="166"/>
                    </a:lnTo>
                    <a:lnTo>
                      <a:pt x="410" y="154"/>
                    </a:lnTo>
                    <a:lnTo>
                      <a:pt x="390" y="130"/>
                    </a:lnTo>
                    <a:lnTo>
                      <a:pt x="390" y="130"/>
                    </a:lnTo>
                    <a:lnTo>
                      <a:pt x="374" y="110"/>
                    </a:lnTo>
                    <a:lnTo>
                      <a:pt x="364" y="100"/>
                    </a:lnTo>
                    <a:lnTo>
                      <a:pt x="354" y="92"/>
                    </a:lnTo>
                    <a:lnTo>
                      <a:pt x="354" y="92"/>
                    </a:lnTo>
                    <a:lnTo>
                      <a:pt x="330" y="80"/>
                    </a:lnTo>
                    <a:lnTo>
                      <a:pt x="308" y="72"/>
                    </a:lnTo>
                    <a:lnTo>
                      <a:pt x="282" y="68"/>
                    </a:lnTo>
                    <a:lnTo>
                      <a:pt x="256" y="66"/>
                    </a:lnTo>
                    <a:lnTo>
                      <a:pt x="256" y="66"/>
                    </a:lnTo>
                    <a:lnTo>
                      <a:pt x="238" y="66"/>
                    </a:lnTo>
                    <a:lnTo>
                      <a:pt x="220" y="68"/>
                    </a:lnTo>
                    <a:lnTo>
                      <a:pt x="204" y="70"/>
                    </a:lnTo>
                    <a:lnTo>
                      <a:pt x="186" y="76"/>
                    </a:lnTo>
                    <a:lnTo>
                      <a:pt x="186" y="76"/>
                    </a:lnTo>
                    <a:lnTo>
                      <a:pt x="172" y="82"/>
                    </a:lnTo>
                    <a:lnTo>
                      <a:pt x="172" y="82"/>
                    </a:lnTo>
                    <a:lnTo>
                      <a:pt x="146" y="102"/>
                    </a:lnTo>
                    <a:lnTo>
                      <a:pt x="122" y="122"/>
                    </a:lnTo>
                    <a:lnTo>
                      <a:pt x="122" y="122"/>
                    </a:lnTo>
                    <a:lnTo>
                      <a:pt x="110" y="136"/>
                    </a:lnTo>
                    <a:lnTo>
                      <a:pt x="100" y="150"/>
                    </a:lnTo>
                    <a:lnTo>
                      <a:pt x="92" y="166"/>
                    </a:lnTo>
                    <a:lnTo>
                      <a:pt x="86" y="182"/>
                    </a:lnTo>
                    <a:lnTo>
                      <a:pt x="86" y="182"/>
                    </a:lnTo>
                    <a:lnTo>
                      <a:pt x="82" y="190"/>
                    </a:lnTo>
                    <a:lnTo>
                      <a:pt x="82" y="190"/>
                    </a:lnTo>
                    <a:lnTo>
                      <a:pt x="76" y="204"/>
                    </a:lnTo>
                    <a:lnTo>
                      <a:pt x="70" y="218"/>
                    </a:lnTo>
                    <a:lnTo>
                      <a:pt x="54" y="244"/>
                    </a:lnTo>
                    <a:lnTo>
                      <a:pt x="54" y="244"/>
                    </a:lnTo>
                    <a:lnTo>
                      <a:pt x="50" y="250"/>
                    </a:lnTo>
                    <a:lnTo>
                      <a:pt x="46" y="254"/>
                    </a:lnTo>
                    <a:lnTo>
                      <a:pt x="46" y="258"/>
                    </a:lnTo>
                    <a:lnTo>
                      <a:pt x="46" y="258"/>
                    </a:lnTo>
                    <a:lnTo>
                      <a:pt x="46" y="258"/>
                    </a:lnTo>
                    <a:lnTo>
                      <a:pt x="46" y="258"/>
                    </a:lnTo>
                    <a:lnTo>
                      <a:pt x="46" y="258"/>
                    </a:lnTo>
                    <a:lnTo>
                      <a:pt x="46" y="258"/>
                    </a:lnTo>
                    <a:lnTo>
                      <a:pt x="46" y="258"/>
                    </a:lnTo>
                    <a:lnTo>
                      <a:pt x="46" y="258"/>
                    </a:lnTo>
                    <a:lnTo>
                      <a:pt x="46" y="254"/>
                    </a:lnTo>
                    <a:lnTo>
                      <a:pt x="50" y="252"/>
                    </a:lnTo>
                    <a:lnTo>
                      <a:pt x="54" y="244"/>
                    </a:lnTo>
                    <a:lnTo>
                      <a:pt x="54" y="244"/>
                    </a:lnTo>
                    <a:lnTo>
                      <a:pt x="70" y="218"/>
                    </a:lnTo>
                    <a:lnTo>
                      <a:pt x="78" y="204"/>
                    </a:lnTo>
                    <a:lnTo>
                      <a:pt x="82" y="190"/>
                    </a:lnTo>
                    <a:lnTo>
                      <a:pt x="82" y="190"/>
                    </a:lnTo>
                    <a:lnTo>
                      <a:pt x="86" y="182"/>
                    </a:lnTo>
                    <a:lnTo>
                      <a:pt x="86" y="182"/>
                    </a:lnTo>
                    <a:lnTo>
                      <a:pt x="92" y="166"/>
                    </a:lnTo>
                    <a:lnTo>
                      <a:pt x="100" y="152"/>
                    </a:lnTo>
                    <a:lnTo>
                      <a:pt x="110" y="136"/>
                    </a:lnTo>
                    <a:lnTo>
                      <a:pt x="122" y="122"/>
                    </a:lnTo>
                    <a:lnTo>
                      <a:pt x="122" y="122"/>
                    </a:lnTo>
                    <a:lnTo>
                      <a:pt x="146" y="102"/>
                    </a:lnTo>
                    <a:lnTo>
                      <a:pt x="172" y="84"/>
                    </a:lnTo>
                    <a:lnTo>
                      <a:pt x="172" y="84"/>
                    </a:lnTo>
                    <a:lnTo>
                      <a:pt x="186" y="76"/>
                    </a:lnTo>
                    <a:lnTo>
                      <a:pt x="186" y="76"/>
                    </a:lnTo>
                    <a:lnTo>
                      <a:pt x="204" y="72"/>
                    </a:lnTo>
                    <a:lnTo>
                      <a:pt x="220" y="68"/>
                    </a:lnTo>
                    <a:lnTo>
                      <a:pt x="238" y="68"/>
                    </a:lnTo>
                    <a:lnTo>
                      <a:pt x="256" y="66"/>
                    </a:lnTo>
                    <a:lnTo>
                      <a:pt x="256" y="66"/>
                    </a:lnTo>
                    <a:lnTo>
                      <a:pt x="282" y="68"/>
                    </a:lnTo>
                    <a:lnTo>
                      <a:pt x="308" y="74"/>
                    </a:lnTo>
                    <a:lnTo>
                      <a:pt x="330" y="82"/>
                    </a:lnTo>
                    <a:lnTo>
                      <a:pt x="354" y="92"/>
                    </a:lnTo>
                    <a:lnTo>
                      <a:pt x="354" y="92"/>
                    </a:lnTo>
                    <a:lnTo>
                      <a:pt x="364" y="100"/>
                    </a:lnTo>
                    <a:lnTo>
                      <a:pt x="374" y="110"/>
                    </a:lnTo>
                    <a:lnTo>
                      <a:pt x="390" y="130"/>
                    </a:lnTo>
                    <a:lnTo>
                      <a:pt x="390" y="130"/>
                    </a:lnTo>
                    <a:lnTo>
                      <a:pt x="410" y="154"/>
                    </a:lnTo>
                    <a:lnTo>
                      <a:pt x="418" y="166"/>
                    </a:lnTo>
                    <a:lnTo>
                      <a:pt x="426" y="178"/>
                    </a:lnTo>
                    <a:lnTo>
                      <a:pt x="426" y="178"/>
                    </a:lnTo>
                    <a:lnTo>
                      <a:pt x="426" y="182"/>
                    </a:lnTo>
                    <a:lnTo>
                      <a:pt x="426" y="186"/>
                    </a:lnTo>
                    <a:lnTo>
                      <a:pt x="426" y="186"/>
                    </a:lnTo>
                    <a:lnTo>
                      <a:pt x="442" y="218"/>
                    </a:lnTo>
                    <a:lnTo>
                      <a:pt x="458" y="244"/>
                    </a:lnTo>
                    <a:lnTo>
                      <a:pt x="458" y="244"/>
                    </a:lnTo>
                    <a:lnTo>
                      <a:pt x="460" y="248"/>
                    </a:lnTo>
                    <a:lnTo>
                      <a:pt x="462" y="252"/>
                    </a:lnTo>
                    <a:lnTo>
                      <a:pt x="464" y="256"/>
                    </a:lnTo>
                    <a:lnTo>
                      <a:pt x="466" y="260"/>
                    </a:lnTo>
                    <a:lnTo>
                      <a:pt x="466" y="260"/>
                    </a:lnTo>
                    <a:lnTo>
                      <a:pt x="468" y="262"/>
                    </a:lnTo>
                    <a:lnTo>
                      <a:pt x="474" y="264"/>
                    </a:lnTo>
                    <a:lnTo>
                      <a:pt x="484" y="268"/>
                    </a:lnTo>
                    <a:lnTo>
                      <a:pt x="484" y="268"/>
                    </a:lnTo>
                    <a:lnTo>
                      <a:pt x="494" y="264"/>
                    </a:lnTo>
                    <a:lnTo>
                      <a:pt x="500" y="262"/>
                    </a:lnTo>
                    <a:lnTo>
                      <a:pt x="502" y="260"/>
                    </a:lnTo>
                    <a:lnTo>
                      <a:pt x="502" y="260"/>
                    </a:lnTo>
                    <a:lnTo>
                      <a:pt x="504" y="258"/>
                    </a:lnTo>
                    <a:lnTo>
                      <a:pt x="506" y="250"/>
                    </a:lnTo>
                    <a:lnTo>
                      <a:pt x="506" y="250"/>
                    </a:lnTo>
                    <a:lnTo>
                      <a:pt x="510" y="236"/>
                    </a:lnTo>
                    <a:lnTo>
                      <a:pt x="510" y="218"/>
                    </a:lnTo>
                    <a:lnTo>
                      <a:pt x="510" y="218"/>
                    </a:lnTo>
                    <a:lnTo>
                      <a:pt x="506" y="196"/>
                    </a:lnTo>
                    <a:lnTo>
                      <a:pt x="500" y="176"/>
                    </a:lnTo>
                    <a:lnTo>
                      <a:pt x="492" y="156"/>
                    </a:lnTo>
                    <a:lnTo>
                      <a:pt x="482" y="136"/>
                    </a:lnTo>
                    <a:lnTo>
                      <a:pt x="472" y="118"/>
                    </a:lnTo>
                    <a:lnTo>
                      <a:pt x="458" y="100"/>
                    </a:lnTo>
                    <a:lnTo>
                      <a:pt x="444" y="82"/>
                    </a:lnTo>
                    <a:lnTo>
                      <a:pt x="426" y="66"/>
                    </a:lnTo>
                    <a:lnTo>
                      <a:pt x="426" y="66"/>
                    </a:lnTo>
                    <a:lnTo>
                      <a:pt x="408" y="52"/>
                    </a:lnTo>
                    <a:lnTo>
                      <a:pt x="390" y="38"/>
                    </a:lnTo>
                    <a:lnTo>
                      <a:pt x="370" y="28"/>
                    </a:lnTo>
                    <a:lnTo>
                      <a:pt x="348" y="18"/>
                    </a:lnTo>
                    <a:lnTo>
                      <a:pt x="326" y="10"/>
                    </a:lnTo>
                    <a:lnTo>
                      <a:pt x="304" y="6"/>
                    </a:lnTo>
                    <a:lnTo>
                      <a:pt x="280" y="2"/>
                    </a:lnTo>
                    <a:lnTo>
                      <a:pt x="256" y="0"/>
                    </a:lnTo>
                  </a:path>
                </a:pathLst>
              </a:custGeom>
              <a:noFill/>
              <a:ln>
                <a:noFill/>
              </a:ln>
            </p:spPr>
            <p:txBody>
              <a:bodyPr vert="horz" wrap="square" lIns="91440" tIns="45720" rIns="91440" bIns="45720" numCol="1" anchor="t" anchorCtr="0" compatLnSpc="1"/>
              <a:lstStyle/>
              <a:p>
                <a:endParaRPr lang="zh-CN" altLang="en-US"/>
              </a:p>
            </p:txBody>
          </p:sp>
          <p:sp>
            <p:nvSpPr>
              <p:cNvPr id="925" name="Freeform 304"/>
              <p:cNvSpPr/>
              <p:nvPr/>
            </p:nvSpPr>
            <p:spPr bwMode="auto">
              <a:xfrm>
                <a:off x="2637" y="3285"/>
                <a:ext cx="508" cy="264"/>
              </a:xfrm>
              <a:custGeom>
                <a:avLst/>
                <a:gdLst>
                  <a:gd name="T0" fmla="*/ 198 w 508"/>
                  <a:gd name="T1" fmla="*/ 6 h 264"/>
                  <a:gd name="T2" fmla="*/ 130 w 508"/>
                  <a:gd name="T3" fmla="*/ 30 h 264"/>
                  <a:gd name="T4" fmla="*/ 66 w 508"/>
                  <a:gd name="T5" fmla="*/ 76 h 264"/>
                  <a:gd name="T6" fmla="*/ 30 w 508"/>
                  <a:gd name="T7" fmla="*/ 126 h 264"/>
                  <a:gd name="T8" fmla="*/ 0 w 508"/>
                  <a:gd name="T9" fmla="*/ 220 h 264"/>
                  <a:gd name="T10" fmla="*/ 4 w 508"/>
                  <a:gd name="T11" fmla="*/ 250 h 264"/>
                  <a:gd name="T12" fmla="*/ 16 w 508"/>
                  <a:gd name="T13" fmla="*/ 262 h 264"/>
                  <a:gd name="T14" fmla="*/ 36 w 508"/>
                  <a:gd name="T15" fmla="*/ 262 h 264"/>
                  <a:gd name="T16" fmla="*/ 44 w 508"/>
                  <a:gd name="T17" fmla="*/ 256 h 264"/>
                  <a:gd name="T18" fmla="*/ 44 w 508"/>
                  <a:gd name="T19" fmla="*/ 256 h 264"/>
                  <a:gd name="T20" fmla="*/ 28 w 508"/>
                  <a:gd name="T21" fmla="*/ 264 h 264"/>
                  <a:gd name="T22" fmla="*/ 10 w 508"/>
                  <a:gd name="T23" fmla="*/ 258 h 264"/>
                  <a:gd name="T24" fmla="*/ 2 w 508"/>
                  <a:gd name="T25" fmla="*/ 240 h 264"/>
                  <a:gd name="T26" fmla="*/ 4 w 508"/>
                  <a:gd name="T27" fmla="*/ 194 h 264"/>
                  <a:gd name="T28" fmla="*/ 32 w 508"/>
                  <a:gd name="T29" fmla="*/ 126 h 264"/>
                  <a:gd name="T30" fmla="*/ 82 w 508"/>
                  <a:gd name="T31" fmla="*/ 64 h 264"/>
                  <a:gd name="T32" fmla="*/ 146 w 508"/>
                  <a:gd name="T33" fmla="*/ 22 h 264"/>
                  <a:gd name="T34" fmla="*/ 226 w 508"/>
                  <a:gd name="T35" fmla="*/ 2 h 264"/>
                  <a:gd name="T36" fmla="*/ 302 w 508"/>
                  <a:gd name="T37" fmla="*/ 4 h 264"/>
                  <a:gd name="T38" fmla="*/ 388 w 508"/>
                  <a:gd name="T39" fmla="*/ 38 h 264"/>
                  <a:gd name="T40" fmla="*/ 440 w 508"/>
                  <a:gd name="T41" fmla="*/ 82 h 264"/>
                  <a:gd name="T42" fmla="*/ 488 w 508"/>
                  <a:gd name="T43" fmla="*/ 154 h 264"/>
                  <a:gd name="T44" fmla="*/ 506 w 508"/>
                  <a:gd name="T45" fmla="*/ 214 h 264"/>
                  <a:gd name="T46" fmla="*/ 502 w 508"/>
                  <a:gd name="T47" fmla="*/ 254 h 264"/>
                  <a:gd name="T48" fmla="*/ 492 w 508"/>
                  <a:gd name="T49" fmla="*/ 262 h 264"/>
                  <a:gd name="T50" fmla="*/ 466 w 508"/>
                  <a:gd name="T51" fmla="*/ 258 h 264"/>
                  <a:gd name="T52" fmla="*/ 460 w 508"/>
                  <a:gd name="T53" fmla="*/ 248 h 264"/>
                  <a:gd name="T54" fmla="*/ 440 w 508"/>
                  <a:gd name="T55" fmla="*/ 214 h 264"/>
                  <a:gd name="T56" fmla="*/ 424 w 508"/>
                  <a:gd name="T57" fmla="*/ 176 h 264"/>
                  <a:gd name="T58" fmla="*/ 390 w 508"/>
                  <a:gd name="T59" fmla="*/ 128 h 264"/>
                  <a:gd name="T60" fmla="*/ 352 w 508"/>
                  <a:gd name="T61" fmla="*/ 90 h 264"/>
                  <a:gd name="T62" fmla="*/ 280 w 508"/>
                  <a:gd name="T63" fmla="*/ 66 h 264"/>
                  <a:gd name="T64" fmla="*/ 218 w 508"/>
                  <a:gd name="T65" fmla="*/ 66 h 264"/>
                  <a:gd name="T66" fmla="*/ 170 w 508"/>
                  <a:gd name="T67" fmla="*/ 80 h 264"/>
                  <a:gd name="T68" fmla="*/ 120 w 508"/>
                  <a:gd name="T69" fmla="*/ 118 h 264"/>
                  <a:gd name="T70" fmla="*/ 84 w 508"/>
                  <a:gd name="T71" fmla="*/ 178 h 264"/>
                  <a:gd name="T72" fmla="*/ 74 w 508"/>
                  <a:gd name="T73" fmla="*/ 200 h 264"/>
                  <a:gd name="T74" fmla="*/ 48 w 508"/>
                  <a:gd name="T75" fmla="*/ 248 h 264"/>
                  <a:gd name="T76" fmla="*/ 44 w 508"/>
                  <a:gd name="T77" fmla="*/ 256 h 264"/>
                  <a:gd name="T78" fmla="*/ 44 w 508"/>
                  <a:gd name="T79" fmla="*/ 256 h 264"/>
                  <a:gd name="T80" fmla="*/ 52 w 508"/>
                  <a:gd name="T81" fmla="*/ 242 h 264"/>
                  <a:gd name="T82" fmla="*/ 80 w 508"/>
                  <a:gd name="T83" fmla="*/ 188 h 264"/>
                  <a:gd name="T84" fmla="*/ 90 w 508"/>
                  <a:gd name="T85" fmla="*/ 164 h 264"/>
                  <a:gd name="T86" fmla="*/ 120 w 508"/>
                  <a:gd name="T87" fmla="*/ 120 h 264"/>
                  <a:gd name="T88" fmla="*/ 184 w 508"/>
                  <a:gd name="T89" fmla="*/ 74 h 264"/>
                  <a:gd name="T90" fmla="*/ 236 w 508"/>
                  <a:gd name="T91" fmla="*/ 64 h 264"/>
                  <a:gd name="T92" fmla="*/ 306 w 508"/>
                  <a:gd name="T93" fmla="*/ 70 h 264"/>
                  <a:gd name="T94" fmla="*/ 362 w 508"/>
                  <a:gd name="T95" fmla="*/ 98 h 264"/>
                  <a:gd name="T96" fmla="*/ 408 w 508"/>
                  <a:gd name="T97" fmla="*/ 152 h 264"/>
                  <a:gd name="T98" fmla="*/ 424 w 508"/>
                  <a:gd name="T99" fmla="*/ 180 h 264"/>
                  <a:gd name="T100" fmla="*/ 456 w 508"/>
                  <a:gd name="T101" fmla="*/ 242 h 264"/>
                  <a:gd name="T102" fmla="*/ 462 w 508"/>
                  <a:gd name="T103" fmla="*/ 252 h 264"/>
                  <a:gd name="T104" fmla="*/ 472 w 508"/>
                  <a:gd name="T105" fmla="*/ 262 h 264"/>
                  <a:gd name="T106" fmla="*/ 496 w 508"/>
                  <a:gd name="T107" fmla="*/ 260 h 264"/>
                  <a:gd name="T108" fmla="*/ 504 w 508"/>
                  <a:gd name="T109" fmla="*/ 248 h 264"/>
                  <a:gd name="T110" fmla="*/ 506 w 508"/>
                  <a:gd name="T111" fmla="*/ 216 h 264"/>
                  <a:gd name="T112" fmla="*/ 480 w 508"/>
                  <a:gd name="T113" fmla="*/ 134 h 264"/>
                  <a:gd name="T114" fmla="*/ 424 w 508"/>
                  <a:gd name="T115" fmla="*/ 64 h 264"/>
                  <a:gd name="T116" fmla="*/ 368 w 508"/>
                  <a:gd name="T117" fmla="*/ 26 h 264"/>
                  <a:gd name="T118" fmla="*/ 278 w 508"/>
                  <a:gd name="T119"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08" h="264">
                    <a:moveTo>
                      <a:pt x="254" y="0"/>
                    </a:moveTo>
                    <a:lnTo>
                      <a:pt x="254" y="0"/>
                    </a:lnTo>
                    <a:lnTo>
                      <a:pt x="226" y="2"/>
                    </a:lnTo>
                    <a:lnTo>
                      <a:pt x="198" y="6"/>
                    </a:lnTo>
                    <a:lnTo>
                      <a:pt x="170" y="14"/>
                    </a:lnTo>
                    <a:lnTo>
                      <a:pt x="146" y="22"/>
                    </a:lnTo>
                    <a:lnTo>
                      <a:pt x="146" y="22"/>
                    </a:lnTo>
                    <a:lnTo>
                      <a:pt x="130" y="30"/>
                    </a:lnTo>
                    <a:lnTo>
                      <a:pt x="112" y="40"/>
                    </a:lnTo>
                    <a:lnTo>
                      <a:pt x="96" y="50"/>
                    </a:lnTo>
                    <a:lnTo>
                      <a:pt x="80" y="62"/>
                    </a:lnTo>
                    <a:lnTo>
                      <a:pt x="66" y="76"/>
                    </a:lnTo>
                    <a:lnTo>
                      <a:pt x="54" y="92"/>
                    </a:lnTo>
                    <a:lnTo>
                      <a:pt x="42" y="108"/>
                    </a:lnTo>
                    <a:lnTo>
                      <a:pt x="30" y="126"/>
                    </a:lnTo>
                    <a:lnTo>
                      <a:pt x="30" y="126"/>
                    </a:lnTo>
                    <a:lnTo>
                      <a:pt x="20" y="148"/>
                    </a:lnTo>
                    <a:lnTo>
                      <a:pt x="12" y="170"/>
                    </a:lnTo>
                    <a:lnTo>
                      <a:pt x="4" y="194"/>
                    </a:lnTo>
                    <a:lnTo>
                      <a:pt x="0" y="220"/>
                    </a:lnTo>
                    <a:lnTo>
                      <a:pt x="0" y="220"/>
                    </a:lnTo>
                    <a:lnTo>
                      <a:pt x="0" y="232"/>
                    </a:lnTo>
                    <a:lnTo>
                      <a:pt x="0" y="240"/>
                    </a:lnTo>
                    <a:lnTo>
                      <a:pt x="4" y="250"/>
                    </a:lnTo>
                    <a:lnTo>
                      <a:pt x="8" y="256"/>
                    </a:lnTo>
                    <a:lnTo>
                      <a:pt x="8" y="256"/>
                    </a:lnTo>
                    <a:lnTo>
                      <a:pt x="10" y="260"/>
                    </a:lnTo>
                    <a:lnTo>
                      <a:pt x="16" y="262"/>
                    </a:lnTo>
                    <a:lnTo>
                      <a:pt x="22" y="264"/>
                    </a:lnTo>
                    <a:lnTo>
                      <a:pt x="28" y="264"/>
                    </a:lnTo>
                    <a:lnTo>
                      <a:pt x="28" y="264"/>
                    </a:lnTo>
                    <a:lnTo>
                      <a:pt x="36" y="262"/>
                    </a:lnTo>
                    <a:lnTo>
                      <a:pt x="42" y="260"/>
                    </a:lnTo>
                    <a:lnTo>
                      <a:pt x="44" y="256"/>
                    </a:lnTo>
                    <a:lnTo>
                      <a:pt x="44" y="256"/>
                    </a:lnTo>
                    <a:lnTo>
                      <a:pt x="44" y="256"/>
                    </a:lnTo>
                    <a:lnTo>
                      <a:pt x="44" y="256"/>
                    </a:lnTo>
                    <a:lnTo>
                      <a:pt x="44" y="256"/>
                    </a:lnTo>
                    <a:lnTo>
                      <a:pt x="44" y="256"/>
                    </a:lnTo>
                    <a:lnTo>
                      <a:pt x="44" y="256"/>
                    </a:lnTo>
                    <a:lnTo>
                      <a:pt x="44" y="256"/>
                    </a:lnTo>
                    <a:lnTo>
                      <a:pt x="42" y="258"/>
                    </a:lnTo>
                    <a:lnTo>
                      <a:pt x="38" y="262"/>
                    </a:lnTo>
                    <a:lnTo>
                      <a:pt x="28" y="264"/>
                    </a:lnTo>
                    <a:lnTo>
                      <a:pt x="28" y="264"/>
                    </a:lnTo>
                    <a:lnTo>
                      <a:pt x="22" y="264"/>
                    </a:lnTo>
                    <a:lnTo>
                      <a:pt x="16" y="262"/>
                    </a:lnTo>
                    <a:lnTo>
                      <a:pt x="10" y="258"/>
                    </a:lnTo>
                    <a:lnTo>
                      <a:pt x="8" y="256"/>
                    </a:lnTo>
                    <a:lnTo>
                      <a:pt x="8" y="256"/>
                    </a:lnTo>
                    <a:lnTo>
                      <a:pt x="4" y="248"/>
                    </a:lnTo>
                    <a:lnTo>
                      <a:pt x="2" y="240"/>
                    </a:lnTo>
                    <a:lnTo>
                      <a:pt x="0" y="230"/>
                    </a:lnTo>
                    <a:lnTo>
                      <a:pt x="0" y="220"/>
                    </a:lnTo>
                    <a:lnTo>
                      <a:pt x="0" y="220"/>
                    </a:lnTo>
                    <a:lnTo>
                      <a:pt x="4" y="194"/>
                    </a:lnTo>
                    <a:lnTo>
                      <a:pt x="12" y="170"/>
                    </a:lnTo>
                    <a:lnTo>
                      <a:pt x="20" y="148"/>
                    </a:lnTo>
                    <a:lnTo>
                      <a:pt x="32" y="126"/>
                    </a:lnTo>
                    <a:lnTo>
                      <a:pt x="32" y="126"/>
                    </a:lnTo>
                    <a:lnTo>
                      <a:pt x="42" y="108"/>
                    </a:lnTo>
                    <a:lnTo>
                      <a:pt x="54" y="92"/>
                    </a:lnTo>
                    <a:lnTo>
                      <a:pt x="68" y="76"/>
                    </a:lnTo>
                    <a:lnTo>
                      <a:pt x="82" y="64"/>
                    </a:lnTo>
                    <a:lnTo>
                      <a:pt x="96" y="50"/>
                    </a:lnTo>
                    <a:lnTo>
                      <a:pt x="112" y="40"/>
                    </a:lnTo>
                    <a:lnTo>
                      <a:pt x="130" y="30"/>
                    </a:lnTo>
                    <a:lnTo>
                      <a:pt x="146" y="22"/>
                    </a:lnTo>
                    <a:lnTo>
                      <a:pt x="146" y="22"/>
                    </a:lnTo>
                    <a:lnTo>
                      <a:pt x="170" y="14"/>
                    </a:lnTo>
                    <a:lnTo>
                      <a:pt x="198" y="6"/>
                    </a:lnTo>
                    <a:lnTo>
                      <a:pt x="226" y="2"/>
                    </a:lnTo>
                    <a:lnTo>
                      <a:pt x="254" y="0"/>
                    </a:lnTo>
                    <a:lnTo>
                      <a:pt x="254" y="0"/>
                    </a:lnTo>
                    <a:lnTo>
                      <a:pt x="278" y="2"/>
                    </a:lnTo>
                    <a:lnTo>
                      <a:pt x="302" y="4"/>
                    </a:lnTo>
                    <a:lnTo>
                      <a:pt x="324" y="10"/>
                    </a:lnTo>
                    <a:lnTo>
                      <a:pt x="346" y="18"/>
                    </a:lnTo>
                    <a:lnTo>
                      <a:pt x="368" y="26"/>
                    </a:lnTo>
                    <a:lnTo>
                      <a:pt x="388" y="38"/>
                    </a:lnTo>
                    <a:lnTo>
                      <a:pt x="406" y="50"/>
                    </a:lnTo>
                    <a:lnTo>
                      <a:pt x="424" y="64"/>
                    </a:lnTo>
                    <a:lnTo>
                      <a:pt x="424" y="64"/>
                    </a:lnTo>
                    <a:lnTo>
                      <a:pt x="440" y="82"/>
                    </a:lnTo>
                    <a:lnTo>
                      <a:pt x="454" y="98"/>
                    </a:lnTo>
                    <a:lnTo>
                      <a:pt x="468" y="116"/>
                    </a:lnTo>
                    <a:lnTo>
                      <a:pt x="480" y="134"/>
                    </a:lnTo>
                    <a:lnTo>
                      <a:pt x="488" y="154"/>
                    </a:lnTo>
                    <a:lnTo>
                      <a:pt x="496" y="174"/>
                    </a:lnTo>
                    <a:lnTo>
                      <a:pt x="502" y="194"/>
                    </a:lnTo>
                    <a:lnTo>
                      <a:pt x="506" y="214"/>
                    </a:lnTo>
                    <a:lnTo>
                      <a:pt x="506" y="214"/>
                    </a:lnTo>
                    <a:lnTo>
                      <a:pt x="506" y="232"/>
                    </a:lnTo>
                    <a:lnTo>
                      <a:pt x="504" y="248"/>
                    </a:lnTo>
                    <a:lnTo>
                      <a:pt x="504" y="248"/>
                    </a:lnTo>
                    <a:lnTo>
                      <a:pt x="502" y="254"/>
                    </a:lnTo>
                    <a:lnTo>
                      <a:pt x="498" y="256"/>
                    </a:lnTo>
                    <a:lnTo>
                      <a:pt x="498" y="256"/>
                    </a:lnTo>
                    <a:lnTo>
                      <a:pt x="496" y="258"/>
                    </a:lnTo>
                    <a:lnTo>
                      <a:pt x="492" y="262"/>
                    </a:lnTo>
                    <a:lnTo>
                      <a:pt x="482" y="264"/>
                    </a:lnTo>
                    <a:lnTo>
                      <a:pt x="482" y="264"/>
                    </a:lnTo>
                    <a:lnTo>
                      <a:pt x="472" y="262"/>
                    </a:lnTo>
                    <a:lnTo>
                      <a:pt x="466" y="258"/>
                    </a:lnTo>
                    <a:lnTo>
                      <a:pt x="464" y="256"/>
                    </a:lnTo>
                    <a:lnTo>
                      <a:pt x="464" y="256"/>
                    </a:lnTo>
                    <a:lnTo>
                      <a:pt x="462" y="252"/>
                    </a:lnTo>
                    <a:lnTo>
                      <a:pt x="460" y="248"/>
                    </a:lnTo>
                    <a:lnTo>
                      <a:pt x="458" y="244"/>
                    </a:lnTo>
                    <a:lnTo>
                      <a:pt x="456" y="242"/>
                    </a:lnTo>
                    <a:lnTo>
                      <a:pt x="456" y="242"/>
                    </a:lnTo>
                    <a:lnTo>
                      <a:pt x="440" y="214"/>
                    </a:lnTo>
                    <a:lnTo>
                      <a:pt x="426" y="184"/>
                    </a:lnTo>
                    <a:lnTo>
                      <a:pt x="426" y="184"/>
                    </a:lnTo>
                    <a:lnTo>
                      <a:pt x="424" y="178"/>
                    </a:lnTo>
                    <a:lnTo>
                      <a:pt x="424" y="176"/>
                    </a:lnTo>
                    <a:lnTo>
                      <a:pt x="424" y="176"/>
                    </a:lnTo>
                    <a:lnTo>
                      <a:pt x="416" y="162"/>
                    </a:lnTo>
                    <a:lnTo>
                      <a:pt x="408" y="150"/>
                    </a:lnTo>
                    <a:lnTo>
                      <a:pt x="390" y="128"/>
                    </a:lnTo>
                    <a:lnTo>
                      <a:pt x="390" y="128"/>
                    </a:lnTo>
                    <a:lnTo>
                      <a:pt x="372" y="106"/>
                    </a:lnTo>
                    <a:lnTo>
                      <a:pt x="362" y="98"/>
                    </a:lnTo>
                    <a:lnTo>
                      <a:pt x="352" y="90"/>
                    </a:lnTo>
                    <a:lnTo>
                      <a:pt x="352" y="90"/>
                    </a:lnTo>
                    <a:lnTo>
                      <a:pt x="328" y="78"/>
                    </a:lnTo>
                    <a:lnTo>
                      <a:pt x="306" y="70"/>
                    </a:lnTo>
                    <a:lnTo>
                      <a:pt x="280" y="66"/>
                    </a:lnTo>
                    <a:lnTo>
                      <a:pt x="254" y="64"/>
                    </a:lnTo>
                    <a:lnTo>
                      <a:pt x="254" y="64"/>
                    </a:lnTo>
                    <a:lnTo>
                      <a:pt x="236" y="64"/>
                    </a:lnTo>
                    <a:lnTo>
                      <a:pt x="218" y="66"/>
                    </a:lnTo>
                    <a:lnTo>
                      <a:pt x="202" y="68"/>
                    </a:lnTo>
                    <a:lnTo>
                      <a:pt x="184" y="74"/>
                    </a:lnTo>
                    <a:lnTo>
                      <a:pt x="184" y="74"/>
                    </a:lnTo>
                    <a:lnTo>
                      <a:pt x="170" y="80"/>
                    </a:lnTo>
                    <a:lnTo>
                      <a:pt x="170" y="80"/>
                    </a:lnTo>
                    <a:lnTo>
                      <a:pt x="144" y="98"/>
                    </a:lnTo>
                    <a:lnTo>
                      <a:pt x="120" y="118"/>
                    </a:lnTo>
                    <a:lnTo>
                      <a:pt x="120" y="118"/>
                    </a:lnTo>
                    <a:lnTo>
                      <a:pt x="108" y="132"/>
                    </a:lnTo>
                    <a:lnTo>
                      <a:pt x="98" y="148"/>
                    </a:lnTo>
                    <a:lnTo>
                      <a:pt x="90" y="162"/>
                    </a:lnTo>
                    <a:lnTo>
                      <a:pt x="84" y="178"/>
                    </a:lnTo>
                    <a:lnTo>
                      <a:pt x="84" y="178"/>
                    </a:lnTo>
                    <a:lnTo>
                      <a:pt x="80" y="186"/>
                    </a:lnTo>
                    <a:lnTo>
                      <a:pt x="80" y="186"/>
                    </a:lnTo>
                    <a:lnTo>
                      <a:pt x="74" y="200"/>
                    </a:lnTo>
                    <a:lnTo>
                      <a:pt x="66" y="214"/>
                    </a:lnTo>
                    <a:lnTo>
                      <a:pt x="52" y="240"/>
                    </a:lnTo>
                    <a:lnTo>
                      <a:pt x="52" y="240"/>
                    </a:lnTo>
                    <a:lnTo>
                      <a:pt x="48" y="248"/>
                    </a:lnTo>
                    <a:lnTo>
                      <a:pt x="44" y="252"/>
                    </a:lnTo>
                    <a:lnTo>
                      <a:pt x="44" y="256"/>
                    </a:lnTo>
                    <a:lnTo>
                      <a:pt x="44" y="256"/>
                    </a:lnTo>
                    <a:lnTo>
                      <a:pt x="44" y="256"/>
                    </a:lnTo>
                    <a:lnTo>
                      <a:pt x="44" y="256"/>
                    </a:lnTo>
                    <a:lnTo>
                      <a:pt x="44" y="256"/>
                    </a:lnTo>
                    <a:lnTo>
                      <a:pt x="44" y="256"/>
                    </a:lnTo>
                    <a:lnTo>
                      <a:pt x="44" y="256"/>
                    </a:lnTo>
                    <a:lnTo>
                      <a:pt x="44" y="256"/>
                    </a:lnTo>
                    <a:lnTo>
                      <a:pt x="44" y="252"/>
                    </a:lnTo>
                    <a:lnTo>
                      <a:pt x="48" y="248"/>
                    </a:lnTo>
                    <a:lnTo>
                      <a:pt x="52" y="242"/>
                    </a:lnTo>
                    <a:lnTo>
                      <a:pt x="52" y="242"/>
                    </a:lnTo>
                    <a:lnTo>
                      <a:pt x="68" y="216"/>
                    </a:lnTo>
                    <a:lnTo>
                      <a:pt x="74" y="202"/>
                    </a:lnTo>
                    <a:lnTo>
                      <a:pt x="80" y="188"/>
                    </a:lnTo>
                    <a:lnTo>
                      <a:pt x="80" y="188"/>
                    </a:lnTo>
                    <a:lnTo>
                      <a:pt x="84" y="180"/>
                    </a:lnTo>
                    <a:lnTo>
                      <a:pt x="84" y="180"/>
                    </a:lnTo>
                    <a:lnTo>
                      <a:pt x="90" y="164"/>
                    </a:lnTo>
                    <a:lnTo>
                      <a:pt x="98" y="148"/>
                    </a:lnTo>
                    <a:lnTo>
                      <a:pt x="108" y="134"/>
                    </a:lnTo>
                    <a:lnTo>
                      <a:pt x="120" y="120"/>
                    </a:lnTo>
                    <a:lnTo>
                      <a:pt x="120" y="120"/>
                    </a:lnTo>
                    <a:lnTo>
                      <a:pt x="144" y="100"/>
                    </a:lnTo>
                    <a:lnTo>
                      <a:pt x="170" y="80"/>
                    </a:lnTo>
                    <a:lnTo>
                      <a:pt x="170" y="80"/>
                    </a:lnTo>
                    <a:lnTo>
                      <a:pt x="184" y="74"/>
                    </a:lnTo>
                    <a:lnTo>
                      <a:pt x="184" y="74"/>
                    </a:lnTo>
                    <a:lnTo>
                      <a:pt x="202" y="68"/>
                    </a:lnTo>
                    <a:lnTo>
                      <a:pt x="218" y="66"/>
                    </a:lnTo>
                    <a:lnTo>
                      <a:pt x="236" y="64"/>
                    </a:lnTo>
                    <a:lnTo>
                      <a:pt x="254" y="64"/>
                    </a:lnTo>
                    <a:lnTo>
                      <a:pt x="254" y="64"/>
                    </a:lnTo>
                    <a:lnTo>
                      <a:pt x="280" y="66"/>
                    </a:lnTo>
                    <a:lnTo>
                      <a:pt x="306" y="70"/>
                    </a:lnTo>
                    <a:lnTo>
                      <a:pt x="328" y="78"/>
                    </a:lnTo>
                    <a:lnTo>
                      <a:pt x="352" y="90"/>
                    </a:lnTo>
                    <a:lnTo>
                      <a:pt x="352" y="90"/>
                    </a:lnTo>
                    <a:lnTo>
                      <a:pt x="362" y="98"/>
                    </a:lnTo>
                    <a:lnTo>
                      <a:pt x="372" y="108"/>
                    </a:lnTo>
                    <a:lnTo>
                      <a:pt x="388" y="128"/>
                    </a:lnTo>
                    <a:lnTo>
                      <a:pt x="388" y="128"/>
                    </a:lnTo>
                    <a:lnTo>
                      <a:pt x="408" y="152"/>
                    </a:lnTo>
                    <a:lnTo>
                      <a:pt x="416" y="164"/>
                    </a:lnTo>
                    <a:lnTo>
                      <a:pt x="424" y="176"/>
                    </a:lnTo>
                    <a:lnTo>
                      <a:pt x="424" y="176"/>
                    </a:lnTo>
                    <a:lnTo>
                      <a:pt x="424" y="180"/>
                    </a:lnTo>
                    <a:lnTo>
                      <a:pt x="424" y="184"/>
                    </a:lnTo>
                    <a:lnTo>
                      <a:pt x="424" y="184"/>
                    </a:lnTo>
                    <a:lnTo>
                      <a:pt x="440" y="214"/>
                    </a:lnTo>
                    <a:lnTo>
                      <a:pt x="456" y="242"/>
                    </a:lnTo>
                    <a:lnTo>
                      <a:pt x="456" y="242"/>
                    </a:lnTo>
                    <a:lnTo>
                      <a:pt x="458" y="246"/>
                    </a:lnTo>
                    <a:lnTo>
                      <a:pt x="460" y="250"/>
                    </a:lnTo>
                    <a:lnTo>
                      <a:pt x="462" y="252"/>
                    </a:lnTo>
                    <a:lnTo>
                      <a:pt x="464" y="256"/>
                    </a:lnTo>
                    <a:lnTo>
                      <a:pt x="464" y="256"/>
                    </a:lnTo>
                    <a:lnTo>
                      <a:pt x="466" y="260"/>
                    </a:lnTo>
                    <a:lnTo>
                      <a:pt x="472" y="262"/>
                    </a:lnTo>
                    <a:lnTo>
                      <a:pt x="482" y="264"/>
                    </a:lnTo>
                    <a:lnTo>
                      <a:pt x="482" y="264"/>
                    </a:lnTo>
                    <a:lnTo>
                      <a:pt x="492" y="262"/>
                    </a:lnTo>
                    <a:lnTo>
                      <a:pt x="496" y="260"/>
                    </a:lnTo>
                    <a:lnTo>
                      <a:pt x="498" y="256"/>
                    </a:lnTo>
                    <a:lnTo>
                      <a:pt x="498" y="256"/>
                    </a:lnTo>
                    <a:lnTo>
                      <a:pt x="502" y="256"/>
                    </a:lnTo>
                    <a:lnTo>
                      <a:pt x="504" y="248"/>
                    </a:lnTo>
                    <a:lnTo>
                      <a:pt x="504" y="248"/>
                    </a:lnTo>
                    <a:lnTo>
                      <a:pt x="508" y="234"/>
                    </a:lnTo>
                    <a:lnTo>
                      <a:pt x="506" y="216"/>
                    </a:lnTo>
                    <a:lnTo>
                      <a:pt x="506" y="216"/>
                    </a:lnTo>
                    <a:lnTo>
                      <a:pt x="502" y="194"/>
                    </a:lnTo>
                    <a:lnTo>
                      <a:pt x="496" y="174"/>
                    </a:lnTo>
                    <a:lnTo>
                      <a:pt x="490" y="154"/>
                    </a:lnTo>
                    <a:lnTo>
                      <a:pt x="480" y="134"/>
                    </a:lnTo>
                    <a:lnTo>
                      <a:pt x="468" y="116"/>
                    </a:lnTo>
                    <a:lnTo>
                      <a:pt x="456" y="98"/>
                    </a:lnTo>
                    <a:lnTo>
                      <a:pt x="440" y="80"/>
                    </a:lnTo>
                    <a:lnTo>
                      <a:pt x="424" y="64"/>
                    </a:lnTo>
                    <a:lnTo>
                      <a:pt x="424" y="64"/>
                    </a:lnTo>
                    <a:lnTo>
                      <a:pt x="406" y="50"/>
                    </a:lnTo>
                    <a:lnTo>
                      <a:pt x="388" y="38"/>
                    </a:lnTo>
                    <a:lnTo>
                      <a:pt x="368" y="26"/>
                    </a:lnTo>
                    <a:lnTo>
                      <a:pt x="346" y="16"/>
                    </a:lnTo>
                    <a:lnTo>
                      <a:pt x="324" y="10"/>
                    </a:lnTo>
                    <a:lnTo>
                      <a:pt x="302" y="4"/>
                    </a:lnTo>
                    <a:lnTo>
                      <a:pt x="278" y="0"/>
                    </a:lnTo>
                    <a:lnTo>
                      <a:pt x="254" y="0"/>
                    </a:lnTo>
                    <a:close/>
                  </a:path>
                </a:pathLst>
              </a:custGeom>
              <a:solidFill>
                <a:srgbClr val="6B625D"/>
              </a:solidFill>
              <a:ln>
                <a:noFill/>
              </a:ln>
            </p:spPr>
            <p:txBody>
              <a:bodyPr vert="horz" wrap="square" lIns="91440" tIns="45720" rIns="91440" bIns="45720" numCol="1" anchor="t" anchorCtr="0" compatLnSpc="1"/>
              <a:lstStyle/>
              <a:p>
                <a:endParaRPr lang="zh-CN" altLang="en-US"/>
              </a:p>
            </p:txBody>
          </p:sp>
          <p:sp>
            <p:nvSpPr>
              <p:cNvPr id="926" name="Freeform 305"/>
              <p:cNvSpPr/>
              <p:nvPr/>
            </p:nvSpPr>
            <p:spPr bwMode="auto">
              <a:xfrm>
                <a:off x="2637" y="3285"/>
                <a:ext cx="508" cy="264"/>
              </a:xfrm>
              <a:custGeom>
                <a:avLst/>
                <a:gdLst>
                  <a:gd name="T0" fmla="*/ 198 w 508"/>
                  <a:gd name="T1" fmla="*/ 6 h 264"/>
                  <a:gd name="T2" fmla="*/ 130 w 508"/>
                  <a:gd name="T3" fmla="*/ 30 h 264"/>
                  <a:gd name="T4" fmla="*/ 66 w 508"/>
                  <a:gd name="T5" fmla="*/ 76 h 264"/>
                  <a:gd name="T6" fmla="*/ 30 w 508"/>
                  <a:gd name="T7" fmla="*/ 126 h 264"/>
                  <a:gd name="T8" fmla="*/ 0 w 508"/>
                  <a:gd name="T9" fmla="*/ 220 h 264"/>
                  <a:gd name="T10" fmla="*/ 4 w 508"/>
                  <a:gd name="T11" fmla="*/ 250 h 264"/>
                  <a:gd name="T12" fmla="*/ 16 w 508"/>
                  <a:gd name="T13" fmla="*/ 262 h 264"/>
                  <a:gd name="T14" fmla="*/ 36 w 508"/>
                  <a:gd name="T15" fmla="*/ 262 h 264"/>
                  <a:gd name="T16" fmla="*/ 44 w 508"/>
                  <a:gd name="T17" fmla="*/ 256 h 264"/>
                  <a:gd name="T18" fmla="*/ 44 w 508"/>
                  <a:gd name="T19" fmla="*/ 256 h 264"/>
                  <a:gd name="T20" fmla="*/ 28 w 508"/>
                  <a:gd name="T21" fmla="*/ 264 h 264"/>
                  <a:gd name="T22" fmla="*/ 10 w 508"/>
                  <a:gd name="T23" fmla="*/ 258 h 264"/>
                  <a:gd name="T24" fmla="*/ 2 w 508"/>
                  <a:gd name="T25" fmla="*/ 240 h 264"/>
                  <a:gd name="T26" fmla="*/ 4 w 508"/>
                  <a:gd name="T27" fmla="*/ 194 h 264"/>
                  <a:gd name="T28" fmla="*/ 32 w 508"/>
                  <a:gd name="T29" fmla="*/ 126 h 264"/>
                  <a:gd name="T30" fmla="*/ 82 w 508"/>
                  <a:gd name="T31" fmla="*/ 64 h 264"/>
                  <a:gd name="T32" fmla="*/ 146 w 508"/>
                  <a:gd name="T33" fmla="*/ 22 h 264"/>
                  <a:gd name="T34" fmla="*/ 226 w 508"/>
                  <a:gd name="T35" fmla="*/ 2 h 264"/>
                  <a:gd name="T36" fmla="*/ 302 w 508"/>
                  <a:gd name="T37" fmla="*/ 4 h 264"/>
                  <a:gd name="T38" fmla="*/ 388 w 508"/>
                  <a:gd name="T39" fmla="*/ 38 h 264"/>
                  <a:gd name="T40" fmla="*/ 440 w 508"/>
                  <a:gd name="T41" fmla="*/ 82 h 264"/>
                  <a:gd name="T42" fmla="*/ 488 w 508"/>
                  <a:gd name="T43" fmla="*/ 154 h 264"/>
                  <a:gd name="T44" fmla="*/ 506 w 508"/>
                  <a:gd name="T45" fmla="*/ 214 h 264"/>
                  <a:gd name="T46" fmla="*/ 502 w 508"/>
                  <a:gd name="T47" fmla="*/ 254 h 264"/>
                  <a:gd name="T48" fmla="*/ 492 w 508"/>
                  <a:gd name="T49" fmla="*/ 262 h 264"/>
                  <a:gd name="T50" fmla="*/ 466 w 508"/>
                  <a:gd name="T51" fmla="*/ 258 h 264"/>
                  <a:gd name="T52" fmla="*/ 460 w 508"/>
                  <a:gd name="T53" fmla="*/ 248 h 264"/>
                  <a:gd name="T54" fmla="*/ 440 w 508"/>
                  <a:gd name="T55" fmla="*/ 214 h 264"/>
                  <a:gd name="T56" fmla="*/ 424 w 508"/>
                  <a:gd name="T57" fmla="*/ 176 h 264"/>
                  <a:gd name="T58" fmla="*/ 390 w 508"/>
                  <a:gd name="T59" fmla="*/ 128 h 264"/>
                  <a:gd name="T60" fmla="*/ 352 w 508"/>
                  <a:gd name="T61" fmla="*/ 90 h 264"/>
                  <a:gd name="T62" fmla="*/ 280 w 508"/>
                  <a:gd name="T63" fmla="*/ 66 h 264"/>
                  <a:gd name="T64" fmla="*/ 218 w 508"/>
                  <a:gd name="T65" fmla="*/ 66 h 264"/>
                  <a:gd name="T66" fmla="*/ 170 w 508"/>
                  <a:gd name="T67" fmla="*/ 80 h 264"/>
                  <a:gd name="T68" fmla="*/ 120 w 508"/>
                  <a:gd name="T69" fmla="*/ 118 h 264"/>
                  <a:gd name="T70" fmla="*/ 84 w 508"/>
                  <a:gd name="T71" fmla="*/ 178 h 264"/>
                  <a:gd name="T72" fmla="*/ 74 w 508"/>
                  <a:gd name="T73" fmla="*/ 200 h 264"/>
                  <a:gd name="T74" fmla="*/ 48 w 508"/>
                  <a:gd name="T75" fmla="*/ 248 h 264"/>
                  <a:gd name="T76" fmla="*/ 44 w 508"/>
                  <a:gd name="T77" fmla="*/ 256 h 264"/>
                  <a:gd name="T78" fmla="*/ 44 w 508"/>
                  <a:gd name="T79" fmla="*/ 256 h 264"/>
                  <a:gd name="T80" fmla="*/ 52 w 508"/>
                  <a:gd name="T81" fmla="*/ 242 h 264"/>
                  <a:gd name="T82" fmla="*/ 80 w 508"/>
                  <a:gd name="T83" fmla="*/ 188 h 264"/>
                  <a:gd name="T84" fmla="*/ 90 w 508"/>
                  <a:gd name="T85" fmla="*/ 164 h 264"/>
                  <a:gd name="T86" fmla="*/ 120 w 508"/>
                  <a:gd name="T87" fmla="*/ 120 h 264"/>
                  <a:gd name="T88" fmla="*/ 184 w 508"/>
                  <a:gd name="T89" fmla="*/ 74 h 264"/>
                  <a:gd name="T90" fmla="*/ 236 w 508"/>
                  <a:gd name="T91" fmla="*/ 64 h 264"/>
                  <a:gd name="T92" fmla="*/ 306 w 508"/>
                  <a:gd name="T93" fmla="*/ 70 h 264"/>
                  <a:gd name="T94" fmla="*/ 362 w 508"/>
                  <a:gd name="T95" fmla="*/ 98 h 264"/>
                  <a:gd name="T96" fmla="*/ 408 w 508"/>
                  <a:gd name="T97" fmla="*/ 152 h 264"/>
                  <a:gd name="T98" fmla="*/ 424 w 508"/>
                  <a:gd name="T99" fmla="*/ 180 h 264"/>
                  <a:gd name="T100" fmla="*/ 456 w 508"/>
                  <a:gd name="T101" fmla="*/ 242 h 264"/>
                  <a:gd name="T102" fmla="*/ 462 w 508"/>
                  <a:gd name="T103" fmla="*/ 252 h 264"/>
                  <a:gd name="T104" fmla="*/ 472 w 508"/>
                  <a:gd name="T105" fmla="*/ 262 h 264"/>
                  <a:gd name="T106" fmla="*/ 496 w 508"/>
                  <a:gd name="T107" fmla="*/ 260 h 264"/>
                  <a:gd name="T108" fmla="*/ 504 w 508"/>
                  <a:gd name="T109" fmla="*/ 248 h 264"/>
                  <a:gd name="T110" fmla="*/ 506 w 508"/>
                  <a:gd name="T111" fmla="*/ 216 h 264"/>
                  <a:gd name="T112" fmla="*/ 480 w 508"/>
                  <a:gd name="T113" fmla="*/ 134 h 264"/>
                  <a:gd name="T114" fmla="*/ 424 w 508"/>
                  <a:gd name="T115" fmla="*/ 64 h 264"/>
                  <a:gd name="T116" fmla="*/ 368 w 508"/>
                  <a:gd name="T117" fmla="*/ 26 h 264"/>
                  <a:gd name="T118" fmla="*/ 278 w 508"/>
                  <a:gd name="T119"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08" h="264">
                    <a:moveTo>
                      <a:pt x="254" y="0"/>
                    </a:moveTo>
                    <a:lnTo>
                      <a:pt x="254" y="0"/>
                    </a:lnTo>
                    <a:lnTo>
                      <a:pt x="226" y="2"/>
                    </a:lnTo>
                    <a:lnTo>
                      <a:pt x="198" y="6"/>
                    </a:lnTo>
                    <a:lnTo>
                      <a:pt x="170" y="14"/>
                    </a:lnTo>
                    <a:lnTo>
                      <a:pt x="146" y="22"/>
                    </a:lnTo>
                    <a:lnTo>
                      <a:pt x="146" y="22"/>
                    </a:lnTo>
                    <a:lnTo>
                      <a:pt x="130" y="30"/>
                    </a:lnTo>
                    <a:lnTo>
                      <a:pt x="112" y="40"/>
                    </a:lnTo>
                    <a:lnTo>
                      <a:pt x="96" y="50"/>
                    </a:lnTo>
                    <a:lnTo>
                      <a:pt x="80" y="62"/>
                    </a:lnTo>
                    <a:lnTo>
                      <a:pt x="66" y="76"/>
                    </a:lnTo>
                    <a:lnTo>
                      <a:pt x="54" y="92"/>
                    </a:lnTo>
                    <a:lnTo>
                      <a:pt x="42" y="108"/>
                    </a:lnTo>
                    <a:lnTo>
                      <a:pt x="30" y="126"/>
                    </a:lnTo>
                    <a:lnTo>
                      <a:pt x="30" y="126"/>
                    </a:lnTo>
                    <a:lnTo>
                      <a:pt x="20" y="148"/>
                    </a:lnTo>
                    <a:lnTo>
                      <a:pt x="12" y="170"/>
                    </a:lnTo>
                    <a:lnTo>
                      <a:pt x="4" y="194"/>
                    </a:lnTo>
                    <a:lnTo>
                      <a:pt x="0" y="220"/>
                    </a:lnTo>
                    <a:lnTo>
                      <a:pt x="0" y="220"/>
                    </a:lnTo>
                    <a:lnTo>
                      <a:pt x="0" y="232"/>
                    </a:lnTo>
                    <a:lnTo>
                      <a:pt x="0" y="240"/>
                    </a:lnTo>
                    <a:lnTo>
                      <a:pt x="4" y="250"/>
                    </a:lnTo>
                    <a:lnTo>
                      <a:pt x="8" y="256"/>
                    </a:lnTo>
                    <a:lnTo>
                      <a:pt x="8" y="256"/>
                    </a:lnTo>
                    <a:lnTo>
                      <a:pt x="10" y="260"/>
                    </a:lnTo>
                    <a:lnTo>
                      <a:pt x="16" y="262"/>
                    </a:lnTo>
                    <a:lnTo>
                      <a:pt x="22" y="264"/>
                    </a:lnTo>
                    <a:lnTo>
                      <a:pt x="28" y="264"/>
                    </a:lnTo>
                    <a:lnTo>
                      <a:pt x="28" y="264"/>
                    </a:lnTo>
                    <a:lnTo>
                      <a:pt x="36" y="262"/>
                    </a:lnTo>
                    <a:lnTo>
                      <a:pt x="42" y="260"/>
                    </a:lnTo>
                    <a:lnTo>
                      <a:pt x="44" y="256"/>
                    </a:lnTo>
                    <a:lnTo>
                      <a:pt x="44" y="256"/>
                    </a:lnTo>
                    <a:lnTo>
                      <a:pt x="44" y="256"/>
                    </a:lnTo>
                    <a:lnTo>
                      <a:pt x="44" y="256"/>
                    </a:lnTo>
                    <a:lnTo>
                      <a:pt x="44" y="256"/>
                    </a:lnTo>
                    <a:lnTo>
                      <a:pt x="44" y="256"/>
                    </a:lnTo>
                    <a:lnTo>
                      <a:pt x="44" y="256"/>
                    </a:lnTo>
                    <a:lnTo>
                      <a:pt x="44" y="256"/>
                    </a:lnTo>
                    <a:lnTo>
                      <a:pt x="42" y="258"/>
                    </a:lnTo>
                    <a:lnTo>
                      <a:pt x="38" y="262"/>
                    </a:lnTo>
                    <a:lnTo>
                      <a:pt x="28" y="264"/>
                    </a:lnTo>
                    <a:lnTo>
                      <a:pt x="28" y="264"/>
                    </a:lnTo>
                    <a:lnTo>
                      <a:pt x="22" y="264"/>
                    </a:lnTo>
                    <a:lnTo>
                      <a:pt x="16" y="262"/>
                    </a:lnTo>
                    <a:lnTo>
                      <a:pt x="10" y="258"/>
                    </a:lnTo>
                    <a:lnTo>
                      <a:pt x="8" y="256"/>
                    </a:lnTo>
                    <a:lnTo>
                      <a:pt x="8" y="256"/>
                    </a:lnTo>
                    <a:lnTo>
                      <a:pt x="4" y="248"/>
                    </a:lnTo>
                    <a:lnTo>
                      <a:pt x="2" y="240"/>
                    </a:lnTo>
                    <a:lnTo>
                      <a:pt x="0" y="230"/>
                    </a:lnTo>
                    <a:lnTo>
                      <a:pt x="0" y="220"/>
                    </a:lnTo>
                    <a:lnTo>
                      <a:pt x="0" y="220"/>
                    </a:lnTo>
                    <a:lnTo>
                      <a:pt x="4" y="194"/>
                    </a:lnTo>
                    <a:lnTo>
                      <a:pt x="12" y="170"/>
                    </a:lnTo>
                    <a:lnTo>
                      <a:pt x="20" y="148"/>
                    </a:lnTo>
                    <a:lnTo>
                      <a:pt x="32" y="126"/>
                    </a:lnTo>
                    <a:lnTo>
                      <a:pt x="32" y="126"/>
                    </a:lnTo>
                    <a:lnTo>
                      <a:pt x="42" y="108"/>
                    </a:lnTo>
                    <a:lnTo>
                      <a:pt x="54" y="92"/>
                    </a:lnTo>
                    <a:lnTo>
                      <a:pt x="68" y="76"/>
                    </a:lnTo>
                    <a:lnTo>
                      <a:pt x="82" y="64"/>
                    </a:lnTo>
                    <a:lnTo>
                      <a:pt x="96" y="50"/>
                    </a:lnTo>
                    <a:lnTo>
                      <a:pt x="112" y="40"/>
                    </a:lnTo>
                    <a:lnTo>
                      <a:pt x="130" y="30"/>
                    </a:lnTo>
                    <a:lnTo>
                      <a:pt x="146" y="22"/>
                    </a:lnTo>
                    <a:lnTo>
                      <a:pt x="146" y="22"/>
                    </a:lnTo>
                    <a:lnTo>
                      <a:pt x="170" y="14"/>
                    </a:lnTo>
                    <a:lnTo>
                      <a:pt x="198" y="6"/>
                    </a:lnTo>
                    <a:lnTo>
                      <a:pt x="226" y="2"/>
                    </a:lnTo>
                    <a:lnTo>
                      <a:pt x="254" y="0"/>
                    </a:lnTo>
                    <a:lnTo>
                      <a:pt x="254" y="0"/>
                    </a:lnTo>
                    <a:lnTo>
                      <a:pt x="278" y="2"/>
                    </a:lnTo>
                    <a:lnTo>
                      <a:pt x="302" y="4"/>
                    </a:lnTo>
                    <a:lnTo>
                      <a:pt x="324" y="10"/>
                    </a:lnTo>
                    <a:lnTo>
                      <a:pt x="346" y="18"/>
                    </a:lnTo>
                    <a:lnTo>
                      <a:pt x="368" y="26"/>
                    </a:lnTo>
                    <a:lnTo>
                      <a:pt x="388" y="38"/>
                    </a:lnTo>
                    <a:lnTo>
                      <a:pt x="406" y="50"/>
                    </a:lnTo>
                    <a:lnTo>
                      <a:pt x="424" y="64"/>
                    </a:lnTo>
                    <a:lnTo>
                      <a:pt x="424" y="64"/>
                    </a:lnTo>
                    <a:lnTo>
                      <a:pt x="440" y="82"/>
                    </a:lnTo>
                    <a:lnTo>
                      <a:pt x="454" y="98"/>
                    </a:lnTo>
                    <a:lnTo>
                      <a:pt x="468" y="116"/>
                    </a:lnTo>
                    <a:lnTo>
                      <a:pt x="480" y="134"/>
                    </a:lnTo>
                    <a:lnTo>
                      <a:pt x="488" y="154"/>
                    </a:lnTo>
                    <a:lnTo>
                      <a:pt x="496" y="174"/>
                    </a:lnTo>
                    <a:lnTo>
                      <a:pt x="502" y="194"/>
                    </a:lnTo>
                    <a:lnTo>
                      <a:pt x="506" y="214"/>
                    </a:lnTo>
                    <a:lnTo>
                      <a:pt x="506" y="214"/>
                    </a:lnTo>
                    <a:lnTo>
                      <a:pt x="506" y="232"/>
                    </a:lnTo>
                    <a:lnTo>
                      <a:pt x="504" y="248"/>
                    </a:lnTo>
                    <a:lnTo>
                      <a:pt x="504" y="248"/>
                    </a:lnTo>
                    <a:lnTo>
                      <a:pt x="502" y="254"/>
                    </a:lnTo>
                    <a:lnTo>
                      <a:pt x="498" y="256"/>
                    </a:lnTo>
                    <a:lnTo>
                      <a:pt x="498" y="256"/>
                    </a:lnTo>
                    <a:lnTo>
                      <a:pt x="496" y="258"/>
                    </a:lnTo>
                    <a:lnTo>
                      <a:pt x="492" y="262"/>
                    </a:lnTo>
                    <a:lnTo>
                      <a:pt x="482" y="264"/>
                    </a:lnTo>
                    <a:lnTo>
                      <a:pt x="482" y="264"/>
                    </a:lnTo>
                    <a:lnTo>
                      <a:pt x="472" y="262"/>
                    </a:lnTo>
                    <a:lnTo>
                      <a:pt x="466" y="258"/>
                    </a:lnTo>
                    <a:lnTo>
                      <a:pt x="464" y="256"/>
                    </a:lnTo>
                    <a:lnTo>
                      <a:pt x="464" y="256"/>
                    </a:lnTo>
                    <a:lnTo>
                      <a:pt x="462" y="252"/>
                    </a:lnTo>
                    <a:lnTo>
                      <a:pt x="460" y="248"/>
                    </a:lnTo>
                    <a:lnTo>
                      <a:pt x="458" y="244"/>
                    </a:lnTo>
                    <a:lnTo>
                      <a:pt x="456" y="242"/>
                    </a:lnTo>
                    <a:lnTo>
                      <a:pt x="456" y="242"/>
                    </a:lnTo>
                    <a:lnTo>
                      <a:pt x="440" y="214"/>
                    </a:lnTo>
                    <a:lnTo>
                      <a:pt x="426" y="184"/>
                    </a:lnTo>
                    <a:lnTo>
                      <a:pt x="426" y="184"/>
                    </a:lnTo>
                    <a:lnTo>
                      <a:pt x="424" y="178"/>
                    </a:lnTo>
                    <a:lnTo>
                      <a:pt x="424" y="176"/>
                    </a:lnTo>
                    <a:lnTo>
                      <a:pt x="424" y="176"/>
                    </a:lnTo>
                    <a:lnTo>
                      <a:pt x="416" y="162"/>
                    </a:lnTo>
                    <a:lnTo>
                      <a:pt x="408" y="150"/>
                    </a:lnTo>
                    <a:lnTo>
                      <a:pt x="390" y="128"/>
                    </a:lnTo>
                    <a:lnTo>
                      <a:pt x="390" y="128"/>
                    </a:lnTo>
                    <a:lnTo>
                      <a:pt x="372" y="106"/>
                    </a:lnTo>
                    <a:lnTo>
                      <a:pt x="362" y="98"/>
                    </a:lnTo>
                    <a:lnTo>
                      <a:pt x="352" y="90"/>
                    </a:lnTo>
                    <a:lnTo>
                      <a:pt x="352" y="90"/>
                    </a:lnTo>
                    <a:lnTo>
                      <a:pt x="328" y="78"/>
                    </a:lnTo>
                    <a:lnTo>
                      <a:pt x="306" y="70"/>
                    </a:lnTo>
                    <a:lnTo>
                      <a:pt x="280" y="66"/>
                    </a:lnTo>
                    <a:lnTo>
                      <a:pt x="254" y="64"/>
                    </a:lnTo>
                    <a:lnTo>
                      <a:pt x="254" y="64"/>
                    </a:lnTo>
                    <a:lnTo>
                      <a:pt x="236" y="64"/>
                    </a:lnTo>
                    <a:lnTo>
                      <a:pt x="218" y="66"/>
                    </a:lnTo>
                    <a:lnTo>
                      <a:pt x="202" y="68"/>
                    </a:lnTo>
                    <a:lnTo>
                      <a:pt x="184" y="74"/>
                    </a:lnTo>
                    <a:lnTo>
                      <a:pt x="184" y="74"/>
                    </a:lnTo>
                    <a:lnTo>
                      <a:pt x="170" y="80"/>
                    </a:lnTo>
                    <a:lnTo>
                      <a:pt x="170" y="80"/>
                    </a:lnTo>
                    <a:lnTo>
                      <a:pt x="144" y="98"/>
                    </a:lnTo>
                    <a:lnTo>
                      <a:pt x="120" y="118"/>
                    </a:lnTo>
                    <a:lnTo>
                      <a:pt x="120" y="118"/>
                    </a:lnTo>
                    <a:lnTo>
                      <a:pt x="108" y="132"/>
                    </a:lnTo>
                    <a:lnTo>
                      <a:pt x="98" y="148"/>
                    </a:lnTo>
                    <a:lnTo>
                      <a:pt x="90" y="162"/>
                    </a:lnTo>
                    <a:lnTo>
                      <a:pt x="84" y="178"/>
                    </a:lnTo>
                    <a:lnTo>
                      <a:pt x="84" y="178"/>
                    </a:lnTo>
                    <a:lnTo>
                      <a:pt x="80" y="186"/>
                    </a:lnTo>
                    <a:lnTo>
                      <a:pt x="80" y="186"/>
                    </a:lnTo>
                    <a:lnTo>
                      <a:pt x="74" y="200"/>
                    </a:lnTo>
                    <a:lnTo>
                      <a:pt x="66" y="214"/>
                    </a:lnTo>
                    <a:lnTo>
                      <a:pt x="52" y="240"/>
                    </a:lnTo>
                    <a:lnTo>
                      <a:pt x="52" y="240"/>
                    </a:lnTo>
                    <a:lnTo>
                      <a:pt x="48" y="248"/>
                    </a:lnTo>
                    <a:lnTo>
                      <a:pt x="44" y="252"/>
                    </a:lnTo>
                    <a:lnTo>
                      <a:pt x="44" y="256"/>
                    </a:lnTo>
                    <a:lnTo>
                      <a:pt x="44" y="256"/>
                    </a:lnTo>
                    <a:lnTo>
                      <a:pt x="44" y="256"/>
                    </a:lnTo>
                    <a:lnTo>
                      <a:pt x="44" y="256"/>
                    </a:lnTo>
                    <a:lnTo>
                      <a:pt x="44" y="256"/>
                    </a:lnTo>
                    <a:lnTo>
                      <a:pt x="44" y="256"/>
                    </a:lnTo>
                    <a:lnTo>
                      <a:pt x="44" y="256"/>
                    </a:lnTo>
                    <a:lnTo>
                      <a:pt x="44" y="256"/>
                    </a:lnTo>
                    <a:lnTo>
                      <a:pt x="44" y="252"/>
                    </a:lnTo>
                    <a:lnTo>
                      <a:pt x="48" y="248"/>
                    </a:lnTo>
                    <a:lnTo>
                      <a:pt x="52" y="242"/>
                    </a:lnTo>
                    <a:lnTo>
                      <a:pt x="52" y="242"/>
                    </a:lnTo>
                    <a:lnTo>
                      <a:pt x="68" y="216"/>
                    </a:lnTo>
                    <a:lnTo>
                      <a:pt x="74" y="202"/>
                    </a:lnTo>
                    <a:lnTo>
                      <a:pt x="80" y="188"/>
                    </a:lnTo>
                    <a:lnTo>
                      <a:pt x="80" y="188"/>
                    </a:lnTo>
                    <a:lnTo>
                      <a:pt x="84" y="180"/>
                    </a:lnTo>
                    <a:lnTo>
                      <a:pt x="84" y="180"/>
                    </a:lnTo>
                    <a:lnTo>
                      <a:pt x="90" y="164"/>
                    </a:lnTo>
                    <a:lnTo>
                      <a:pt x="98" y="148"/>
                    </a:lnTo>
                    <a:lnTo>
                      <a:pt x="108" y="134"/>
                    </a:lnTo>
                    <a:lnTo>
                      <a:pt x="120" y="120"/>
                    </a:lnTo>
                    <a:lnTo>
                      <a:pt x="120" y="120"/>
                    </a:lnTo>
                    <a:lnTo>
                      <a:pt x="144" y="100"/>
                    </a:lnTo>
                    <a:lnTo>
                      <a:pt x="170" y="80"/>
                    </a:lnTo>
                    <a:lnTo>
                      <a:pt x="170" y="80"/>
                    </a:lnTo>
                    <a:lnTo>
                      <a:pt x="184" y="74"/>
                    </a:lnTo>
                    <a:lnTo>
                      <a:pt x="184" y="74"/>
                    </a:lnTo>
                    <a:lnTo>
                      <a:pt x="202" y="68"/>
                    </a:lnTo>
                    <a:lnTo>
                      <a:pt x="218" y="66"/>
                    </a:lnTo>
                    <a:lnTo>
                      <a:pt x="236" y="64"/>
                    </a:lnTo>
                    <a:lnTo>
                      <a:pt x="254" y="64"/>
                    </a:lnTo>
                    <a:lnTo>
                      <a:pt x="254" y="64"/>
                    </a:lnTo>
                    <a:lnTo>
                      <a:pt x="280" y="66"/>
                    </a:lnTo>
                    <a:lnTo>
                      <a:pt x="306" y="70"/>
                    </a:lnTo>
                    <a:lnTo>
                      <a:pt x="328" y="78"/>
                    </a:lnTo>
                    <a:lnTo>
                      <a:pt x="352" y="90"/>
                    </a:lnTo>
                    <a:lnTo>
                      <a:pt x="352" y="90"/>
                    </a:lnTo>
                    <a:lnTo>
                      <a:pt x="362" y="98"/>
                    </a:lnTo>
                    <a:lnTo>
                      <a:pt x="372" y="108"/>
                    </a:lnTo>
                    <a:lnTo>
                      <a:pt x="388" y="128"/>
                    </a:lnTo>
                    <a:lnTo>
                      <a:pt x="388" y="128"/>
                    </a:lnTo>
                    <a:lnTo>
                      <a:pt x="408" y="152"/>
                    </a:lnTo>
                    <a:lnTo>
                      <a:pt x="416" y="164"/>
                    </a:lnTo>
                    <a:lnTo>
                      <a:pt x="424" y="176"/>
                    </a:lnTo>
                    <a:lnTo>
                      <a:pt x="424" y="176"/>
                    </a:lnTo>
                    <a:lnTo>
                      <a:pt x="424" y="180"/>
                    </a:lnTo>
                    <a:lnTo>
                      <a:pt x="424" y="184"/>
                    </a:lnTo>
                    <a:lnTo>
                      <a:pt x="424" y="184"/>
                    </a:lnTo>
                    <a:lnTo>
                      <a:pt x="440" y="214"/>
                    </a:lnTo>
                    <a:lnTo>
                      <a:pt x="456" y="242"/>
                    </a:lnTo>
                    <a:lnTo>
                      <a:pt x="456" y="242"/>
                    </a:lnTo>
                    <a:lnTo>
                      <a:pt x="458" y="246"/>
                    </a:lnTo>
                    <a:lnTo>
                      <a:pt x="460" y="250"/>
                    </a:lnTo>
                    <a:lnTo>
                      <a:pt x="462" y="252"/>
                    </a:lnTo>
                    <a:lnTo>
                      <a:pt x="464" y="256"/>
                    </a:lnTo>
                    <a:lnTo>
                      <a:pt x="464" y="256"/>
                    </a:lnTo>
                    <a:lnTo>
                      <a:pt x="466" y="260"/>
                    </a:lnTo>
                    <a:lnTo>
                      <a:pt x="472" y="262"/>
                    </a:lnTo>
                    <a:lnTo>
                      <a:pt x="482" y="264"/>
                    </a:lnTo>
                    <a:lnTo>
                      <a:pt x="482" y="264"/>
                    </a:lnTo>
                    <a:lnTo>
                      <a:pt x="492" y="262"/>
                    </a:lnTo>
                    <a:lnTo>
                      <a:pt x="496" y="260"/>
                    </a:lnTo>
                    <a:lnTo>
                      <a:pt x="498" y="256"/>
                    </a:lnTo>
                    <a:lnTo>
                      <a:pt x="498" y="256"/>
                    </a:lnTo>
                    <a:lnTo>
                      <a:pt x="502" y="256"/>
                    </a:lnTo>
                    <a:lnTo>
                      <a:pt x="504" y="248"/>
                    </a:lnTo>
                    <a:lnTo>
                      <a:pt x="504" y="248"/>
                    </a:lnTo>
                    <a:lnTo>
                      <a:pt x="508" y="234"/>
                    </a:lnTo>
                    <a:lnTo>
                      <a:pt x="506" y="216"/>
                    </a:lnTo>
                    <a:lnTo>
                      <a:pt x="506" y="216"/>
                    </a:lnTo>
                    <a:lnTo>
                      <a:pt x="502" y="194"/>
                    </a:lnTo>
                    <a:lnTo>
                      <a:pt x="496" y="174"/>
                    </a:lnTo>
                    <a:lnTo>
                      <a:pt x="490" y="154"/>
                    </a:lnTo>
                    <a:lnTo>
                      <a:pt x="480" y="134"/>
                    </a:lnTo>
                    <a:lnTo>
                      <a:pt x="468" y="116"/>
                    </a:lnTo>
                    <a:lnTo>
                      <a:pt x="456" y="98"/>
                    </a:lnTo>
                    <a:lnTo>
                      <a:pt x="440" y="80"/>
                    </a:lnTo>
                    <a:lnTo>
                      <a:pt x="424" y="64"/>
                    </a:lnTo>
                    <a:lnTo>
                      <a:pt x="424" y="64"/>
                    </a:lnTo>
                    <a:lnTo>
                      <a:pt x="406" y="50"/>
                    </a:lnTo>
                    <a:lnTo>
                      <a:pt x="388" y="38"/>
                    </a:lnTo>
                    <a:lnTo>
                      <a:pt x="368" y="26"/>
                    </a:lnTo>
                    <a:lnTo>
                      <a:pt x="346" y="16"/>
                    </a:lnTo>
                    <a:lnTo>
                      <a:pt x="324" y="10"/>
                    </a:lnTo>
                    <a:lnTo>
                      <a:pt x="302" y="4"/>
                    </a:lnTo>
                    <a:lnTo>
                      <a:pt x="278" y="0"/>
                    </a:lnTo>
                    <a:lnTo>
                      <a:pt x="254" y="0"/>
                    </a:lnTo>
                  </a:path>
                </a:pathLst>
              </a:custGeom>
              <a:noFill/>
              <a:ln>
                <a:noFill/>
              </a:ln>
            </p:spPr>
            <p:txBody>
              <a:bodyPr vert="horz" wrap="square" lIns="91440" tIns="45720" rIns="91440" bIns="45720" numCol="1" anchor="t" anchorCtr="0" compatLnSpc="1"/>
              <a:lstStyle/>
              <a:p>
                <a:endParaRPr lang="zh-CN" altLang="en-US"/>
              </a:p>
            </p:txBody>
          </p:sp>
          <p:sp>
            <p:nvSpPr>
              <p:cNvPr id="927" name="Freeform 306"/>
              <p:cNvSpPr/>
              <p:nvPr/>
            </p:nvSpPr>
            <p:spPr bwMode="auto">
              <a:xfrm>
                <a:off x="2637" y="3285"/>
                <a:ext cx="506" cy="264"/>
              </a:xfrm>
              <a:custGeom>
                <a:avLst/>
                <a:gdLst>
                  <a:gd name="T0" fmla="*/ 198 w 506"/>
                  <a:gd name="T1" fmla="*/ 6 h 264"/>
                  <a:gd name="T2" fmla="*/ 130 w 506"/>
                  <a:gd name="T3" fmla="*/ 30 h 264"/>
                  <a:gd name="T4" fmla="*/ 68 w 506"/>
                  <a:gd name="T5" fmla="*/ 76 h 264"/>
                  <a:gd name="T6" fmla="*/ 32 w 506"/>
                  <a:gd name="T7" fmla="*/ 126 h 264"/>
                  <a:gd name="T8" fmla="*/ 0 w 506"/>
                  <a:gd name="T9" fmla="*/ 220 h 264"/>
                  <a:gd name="T10" fmla="*/ 4 w 506"/>
                  <a:gd name="T11" fmla="*/ 248 h 264"/>
                  <a:gd name="T12" fmla="*/ 16 w 506"/>
                  <a:gd name="T13" fmla="*/ 262 h 264"/>
                  <a:gd name="T14" fmla="*/ 38 w 506"/>
                  <a:gd name="T15" fmla="*/ 262 h 264"/>
                  <a:gd name="T16" fmla="*/ 44 w 506"/>
                  <a:gd name="T17" fmla="*/ 256 h 264"/>
                  <a:gd name="T18" fmla="*/ 44 w 506"/>
                  <a:gd name="T19" fmla="*/ 256 h 264"/>
                  <a:gd name="T20" fmla="*/ 28 w 506"/>
                  <a:gd name="T21" fmla="*/ 264 h 264"/>
                  <a:gd name="T22" fmla="*/ 10 w 506"/>
                  <a:gd name="T23" fmla="*/ 258 h 264"/>
                  <a:gd name="T24" fmla="*/ 2 w 506"/>
                  <a:gd name="T25" fmla="*/ 240 h 264"/>
                  <a:gd name="T26" fmla="*/ 6 w 506"/>
                  <a:gd name="T27" fmla="*/ 194 h 264"/>
                  <a:gd name="T28" fmla="*/ 32 w 506"/>
                  <a:gd name="T29" fmla="*/ 126 h 264"/>
                  <a:gd name="T30" fmla="*/ 82 w 506"/>
                  <a:gd name="T31" fmla="*/ 64 h 264"/>
                  <a:gd name="T32" fmla="*/ 148 w 506"/>
                  <a:gd name="T33" fmla="*/ 24 h 264"/>
                  <a:gd name="T34" fmla="*/ 226 w 506"/>
                  <a:gd name="T35" fmla="*/ 2 h 264"/>
                  <a:gd name="T36" fmla="*/ 302 w 506"/>
                  <a:gd name="T37" fmla="*/ 4 h 264"/>
                  <a:gd name="T38" fmla="*/ 386 w 506"/>
                  <a:gd name="T39" fmla="*/ 38 h 264"/>
                  <a:gd name="T40" fmla="*/ 440 w 506"/>
                  <a:gd name="T41" fmla="*/ 82 h 264"/>
                  <a:gd name="T42" fmla="*/ 488 w 506"/>
                  <a:gd name="T43" fmla="*/ 154 h 264"/>
                  <a:gd name="T44" fmla="*/ 506 w 506"/>
                  <a:gd name="T45" fmla="*/ 214 h 264"/>
                  <a:gd name="T46" fmla="*/ 502 w 506"/>
                  <a:gd name="T47" fmla="*/ 254 h 264"/>
                  <a:gd name="T48" fmla="*/ 492 w 506"/>
                  <a:gd name="T49" fmla="*/ 260 h 264"/>
                  <a:gd name="T50" fmla="*/ 466 w 506"/>
                  <a:gd name="T51" fmla="*/ 258 h 264"/>
                  <a:gd name="T52" fmla="*/ 460 w 506"/>
                  <a:gd name="T53" fmla="*/ 248 h 264"/>
                  <a:gd name="T54" fmla="*/ 426 w 506"/>
                  <a:gd name="T55" fmla="*/ 182 h 264"/>
                  <a:gd name="T56" fmla="*/ 416 w 506"/>
                  <a:gd name="T57" fmla="*/ 162 h 264"/>
                  <a:gd name="T58" fmla="*/ 372 w 506"/>
                  <a:gd name="T59" fmla="*/ 106 h 264"/>
                  <a:gd name="T60" fmla="*/ 328 w 506"/>
                  <a:gd name="T61" fmla="*/ 78 h 264"/>
                  <a:gd name="T62" fmla="*/ 254 w 506"/>
                  <a:gd name="T63" fmla="*/ 64 h 264"/>
                  <a:gd name="T64" fmla="*/ 184 w 506"/>
                  <a:gd name="T65" fmla="*/ 72 h 264"/>
                  <a:gd name="T66" fmla="*/ 144 w 506"/>
                  <a:gd name="T67" fmla="*/ 98 h 264"/>
                  <a:gd name="T68" fmla="*/ 98 w 506"/>
                  <a:gd name="T69" fmla="*/ 146 h 264"/>
                  <a:gd name="T70" fmla="*/ 80 w 506"/>
                  <a:gd name="T71" fmla="*/ 186 h 264"/>
                  <a:gd name="T72" fmla="*/ 50 w 506"/>
                  <a:gd name="T73" fmla="*/ 240 h 264"/>
                  <a:gd name="T74" fmla="*/ 44 w 506"/>
                  <a:gd name="T75" fmla="*/ 254 h 264"/>
                  <a:gd name="T76" fmla="*/ 44 w 506"/>
                  <a:gd name="T77" fmla="*/ 256 h 264"/>
                  <a:gd name="T78" fmla="*/ 44 w 506"/>
                  <a:gd name="T79" fmla="*/ 252 h 264"/>
                  <a:gd name="T80" fmla="*/ 66 w 506"/>
                  <a:gd name="T81" fmla="*/ 214 h 264"/>
                  <a:gd name="T82" fmla="*/ 84 w 506"/>
                  <a:gd name="T83" fmla="*/ 178 h 264"/>
                  <a:gd name="T84" fmla="*/ 108 w 506"/>
                  <a:gd name="T85" fmla="*/ 132 h 264"/>
                  <a:gd name="T86" fmla="*/ 170 w 506"/>
                  <a:gd name="T87" fmla="*/ 80 h 264"/>
                  <a:gd name="T88" fmla="*/ 202 w 506"/>
                  <a:gd name="T89" fmla="*/ 68 h 264"/>
                  <a:gd name="T90" fmla="*/ 254 w 506"/>
                  <a:gd name="T91" fmla="*/ 64 h 264"/>
                  <a:gd name="T92" fmla="*/ 352 w 506"/>
                  <a:gd name="T93" fmla="*/ 90 h 264"/>
                  <a:gd name="T94" fmla="*/ 390 w 506"/>
                  <a:gd name="T95" fmla="*/ 128 h 264"/>
                  <a:gd name="T96" fmla="*/ 424 w 506"/>
                  <a:gd name="T97" fmla="*/ 176 h 264"/>
                  <a:gd name="T98" fmla="*/ 426 w 506"/>
                  <a:gd name="T99" fmla="*/ 184 h 264"/>
                  <a:gd name="T100" fmla="*/ 458 w 506"/>
                  <a:gd name="T101" fmla="*/ 244 h 264"/>
                  <a:gd name="T102" fmla="*/ 464 w 506"/>
                  <a:gd name="T103" fmla="*/ 256 h 264"/>
                  <a:gd name="T104" fmla="*/ 482 w 506"/>
                  <a:gd name="T105" fmla="*/ 264 h 264"/>
                  <a:gd name="T106" fmla="*/ 498 w 506"/>
                  <a:gd name="T107" fmla="*/ 256 h 264"/>
                  <a:gd name="T108" fmla="*/ 506 w 506"/>
                  <a:gd name="T109" fmla="*/ 232 h 264"/>
                  <a:gd name="T110" fmla="*/ 496 w 506"/>
                  <a:gd name="T111" fmla="*/ 174 h 264"/>
                  <a:gd name="T112" fmla="*/ 454 w 506"/>
                  <a:gd name="T113" fmla="*/ 98 h 264"/>
                  <a:gd name="T114" fmla="*/ 406 w 506"/>
                  <a:gd name="T115" fmla="*/ 50 h 264"/>
                  <a:gd name="T116" fmla="*/ 324 w 506"/>
                  <a:gd name="T117" fmla="*/ 1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6" h="264">
                    <a:moveTo>
                      <a:pt x="254" y="0"/>
                    </a:moveTo>
                    <a:lnTo>
                      <a:pt x="254" y="0"/>
                    </a:lnTo>
                    <a:lnTo>
                      <a:pt x="226" y="2"/>
                    </a:lnTo>
                    <a:lnTo>
                      <a:pt x="198" y="6"/>
                    </a:lnTo>
                    <a:lnTo>
                      <a:pt x="170" y="14"/>
                    </a:lnTo>
                    <a:lnTo>
                      <a:pt x="146" y="22"/>
                    </a:lnTo>
                    <a:lnTo>
                      <a:pt x="146" y="22"/>
                    </a:lnTo>
                    <a:lnTo>
                      <a:pt x="130" y="30"/>
                    </a:lnTo>
                    <a:lnTo>
                      <a:pt x="112" y="40"/>
                    </a:lnTo>
                    <a:lnTo>
                      <a:pt x="96" y="50"/>
                    </a:lnTo>
                    <a:lnTo>
                      <a:pt x="82" y="64"/>
                    </a:lnTo>
                    <a:lnTo>
                      <a:pt x="68" y="76"/>
                    </a:lnTo>
                    <a:lnTo>
                      <a:pt x="54" y="92"/>
                    </a:lnTo>
                    <a:lnTo>
                      <a:pt x="42" y="108"/>
                    </a:lnTo>
                    <a:lnTo>
                      <a:pt x="32" y="126"/>
                    </a:lnTo>
                    <a:lnTo>
                      <a:pt x="32" y="126"/>
                    </a:lnTo>
                    <a:lnTo>
                      <a:pt x="20" y="148"/>
                    </a:lnTo>
                    <a:lnTo>
                      <a:pt x="12" y="170"/>
                    </a:lnTo>
                    <a:lnTo>
                      <a:pt x="4" y="194"/>
                    </a:lnTo>
                    <a:lnTo>
                      <a:pt x="0" y="220"/>
                    </a:lnTo>
                    <a:lnTo>
                      <a:pt x="0" y="220"/>
                    </a:lnTo>
                    <a:lnTo>
                      <a:pt x="0" y="230"/>
                    </a:lnTo>
                    <a:lnTo>
                      <a:pt x="2" y="240"/>
                    </a:lnTo>
                    <a:lnTo>
                      <a:pt x="4" y="248"/>
                    </a:lnTo>
                    <a:lnTo>
                      <a:pt x="8" y="256"/>
                    </a:lnTo>
                    <a:lnTo>
                      <a:pt x="8" y="256"/>
                    </a:lnTo>
                    <a:lnTo>
                      <a:pt x="10" y="258"/>
                    </a:lnTo>
                    <a:lnTo>
                      <a:pt x="16" y="262"/>
                    </a:lnTo>
                    <a:lnTo>
                      <a:pt x="22" y="264"/>
                    </a:lnTo>
                    <a:lnTo>
                      <a:pt x="28" y="264"/>
                    </a:lnTo>
                    <a:lnTo>
                      <a:pt x="28" y="264"/>
                    </a:lnTo>
                    <a:lnTo>
                      <a:pt x="38" y="262"/>
                    </a:lnTo>
                    <a:lnTo>
                      <a:pt x="42" y="258"/>
                    </a:lnTo>
                    <a:lnTo>
                      <a:pt x="44" y="256"/>
                    </a:lnTo>
                    <a:lnTo>
                      <a:pt x="44" y="256"/>
                    </a:lnTo>
                    <a:lnTo>
                      <a:pt x="44" y="256"/>
                    </a:lnTo>
                    <a:lnTo>
                      <a:pt x="44" y="256"/>
                    </a:lnTo>
                    <a:lnTo>
                      <a:pt x="44" y="256"/>
                    </a:lnTo>
                    <a:lnTo>
                      <a:pt x="44" y="256"/>
                    </a:lnTo>
                    <a:lnTo>
                      <a:pt x="44" y="256"/>
                    </a:lnTo>
                    <a:lnTo>
                      <a:pt x="44" y="256"/>
                    </a:lnTo>
                    <a:lnTo>
                      <a:pt x="42" y="258"/>
                    </a:lnTo>
                    <a:lnTo>
                      <a:pt x="38" y="260"/>
                    </a:lnTo>
                    <a:lnTo>
                      <a:pt x="28" y="264"/>
                    </a:lnTo>
                    <a:lnTo>
                      <a:pt x="28" y="264"/>
                    </a:lnTo>
                    <a:lnTo>
                      <a:pt x="22" y="262"/>
                    </a:lnTo>
                    <a:lnTo>
                      <a:pt x="16" y="260"/>
                    </a:lnTo>
                    <a:lnTo>
                      <a:pt x="10" y="258"/>
                    </a:lnTo>
                    <a:lnTo>
                      <a:pt x="8" y="256"/>
                    </a:lnTo>
                    <a:lnTo>
                      <a:pt x="8" y="256"/>
                    </a:lnTo>
                    <a:lnTo>
                      <a:pt x="4" y="248"/>
                    </a:lnTo>
                    <a:lnTo>
                      <a:pt x="2" y="240"/>
                    </a:lnTo>
                    <a:lnTo>
                      <a:pt x="0" y="230"/>
                    </a:lnTo>
                    <a:lnTo>
                      <a:pt x="2" y="218"/>
                    </a:lnTo>
                    <a:lnTo>
                      <a:pt x="2" y="218"/>
                    </a:lnTo>
                    <a:lnTo>
                      <a:pt x="6" y="194"/>
                    </a:lnTo>
                    <a:lnTo>
                      <a:pt x="12" y="170"/>
                    </a:lnTo>
                    <a:lnTo>
                      <a:pt x="22" y="148"/>
                    </a:lnTo>
                    <a:lnTo>
                      <a:pt x="32" y="126"/>
                    </a:lnTo>
                    <a:lnTo>
                      <a:pt x="32" y="126"/>
                    </a:lnTo>
                    <a:lnTo>
                      <a:pt x="42" y="108"/>
                    </a:lnTo>
                    <a:lnTo>
                      <a:pt x="54" y="92"/>
                    </a:lnTo>
                    <a:lnTo>
                      <a:pt x="68" y="78"/>
                    </a:lnTo>
                    <a:lnTo>
                      <a:pt x="82" y="64"/>
                    </a:lnTo>
                    <a:lnTo>
                      <a:pt x="96" y="52"/>
                    </a:lnTo>
                    <a:lnTo>
                      <a:pt x="112" y="40"/>
                    </a:lnTo>
                    <a:lnTo>
                      <a:pt x="130" y="32"/>
                    </a:lnTo>
                    <a:lnTo>
                      <a:pt x="148" y="24"/>
                    </a:lnTo>
                    <a:lnTo>
                      <a:pt x="148" y="24"/>
                    </a:lnTo>
                    <a:lnTo>
                      <a:pt x="172" y="14"/>
                    </a:lnTo>
                    <a:lnTo>
                      <a:pt x="198" y="8"/>
                    </a:lnTo>
                    <a:lnTo>
                      <a:pt x="226" y="2"/>
                    </a:lnTo>
                    <a:lnTo>
                      <a:pt x="254" y="0"/>
                    </a:lnTo>
                    <a:lnTo>
                      <a:pt x="254" y="0"/>
                    </a:lnTo>
                    <a:lnTo>
                      <a:pt x="278" y="2"/>
                    </a:lnTo>
                    <a:lnTo>
                      <a:pt x="302" y="4"/>
                    </a:lnTo>
                    <a:lnTo>
                      <a:pt x="324" y="10"/>
                    </a:lnTo>
                    <a:lnTo>
                      <a:pt x="346" y="18"/>
                    </a:lnTo>
                    <a:lnTo>
                      <a:pt x="366" y="28"/>
                    </a:lnTo>
                    <a:lnTo>
                      <a:pt x="386" y="38"/>
                    </a:lnTo>
                    <a:lnTo>
                      <a:pt x="406" y="50"/>
                    </a:lnTo>
                    <a:lnTo>
                      <a:pt x="422" y="66"/>
                    </a:lnTo>
                    <a:lnTo>
                      <a:pt x="422" y="66"/>
                    </a:lnTo>
                    <a:lnTo>
                      <a:pt x="440" y="82"/>
                    </a:lnTo>
                    <a:lnTo>
                      <a:pt x="454" y="98"/>
                    </a:lnTo>
                    <a:lnTo>
                      <a:pt x="468" y="116"/>
                    </a:lnTo>
                    <a:lnTo>
                      <a:pt x="478" y="134"/>
                    </a:lnTo>
                    <a:lnTo>
                      <a:pt x="488" y="154"/>
                    </a:lnTo>
                    <a:lnTo>
                      <a:pt x="496" y="174"/>
                    </a:lnTo>
                    <a:lnTo>
                      <a:pt x="502" y="194"/>
                    </a:lnTo>
                    <a:lnTo>
                      <a:pt x="506" y="214"/>
                    </a:lnTo>
                    <a:lnTo>
                      <a:pt x="506" y="214"/>
                    </a:lnTo>
                    <a:lnTo>
                      <a:pt x="506" y="232"/>
                    </a:lnTo>
                    <a:lnTo>
                      <a:pt x="504" y="246"/>
                    </a:lnTo>
                    <a:lnTo>
                      <a:pt x="504" y="246"/>
                    </a:lnTo>
                    <a:lnTo>
                      <a:pt x="502" y="254"/>
                    </a:lnTo>
                    <a:lnTo>
                      <a:pt x="498" y="256"/>
                    </a:lnTo>
                    <a:lnTo>
                      <a:pt x="498" y="256"/>
                    </a:lnTo>
                    <a:lnTo>
                      <a:pt x="496" y="258"/>
                    </a:lnTo>
                    <a:lnTo>
                      <a:pt x="492" y="260"/>
                    </a:lnTo>
                    <a:lnTo>
                      <a:pt x="482" y="264"/>
                    </a:lnTo>
                    <a:lnTo>
                      <a:pt x="482" y="264"/>
                    </a:lnTo>
                    <a:lnTo>
                      <a:pt x="472" y="260"/>
                    </a:lnTo>
                    <a:lnTo>
                      <a:pt x="466" y="258"/>
                    </a:lnTo>
                    <a:lnTo>
                      <a:pt x="464" y="256"/>
                    </a:lnTo>
                    <a:lnTo>
                      <a:pt x="464" y="256"/>
                    </a:lnTo>
                    <a:lnTo>
                      <a:pt x="462" y="252"/>
                    </a:lnTo>
                    <a:lnTo>
                      <a:pt x="460" y="248"/>
                    </a:lnTo>
                    <a:lnTo>
                      <a:pt x="456" y="240"/>
                    </a:lnTo>
                    <a:lnTo>
                      <a:pt x="456" y="240"/>
                    </a:lnTo>
                    <a:lnTo>
                      <a:pt x="426" y="182"/>
                    </a:lnTo>
                    <a:lnTo>
                      <a:pt x="426" y="182"/>
                    </a:lnTo>
                    <a:lnTo>
                      <a:pt x="424" y="178"/>
                    </a:lnTo>
                    <a:lnTo>
                      <a:pt x="424" y="174"/>
                    </a:lnTo>
                    <a:lnTo>
                      <a:pt x="424" y="174"/>
                    </a:lnTo>
                    <a:lnTo>
                      <a:pt x="416" y="162"/>
                    </a:lnTo>
                    <a:lnTo>
                      <a:pt x="408" y="150"/>
                    </a:lnTo>
                    <a:lnTo>
                      <a:pt x="390" y="126"/>
                    </a:lnTo>
                    <a:lnTo>
                      <a:pt x="390" y="126"/>
                    </a:lnTo>
                    <a:lnTo>
                      <a:pt x="372" y="106"/>
                    </a:lnTo>
                    <a:lnTo>
                      <a:pt x="362" y="96"/>
                    </a:lnTo>
                    <a:lnTo>
                      <a:pt x="352" y="88"/>
                    </a:lnTo>
                    <a:lnTo>
                      <a:pt x="352" y="88"/>
                    </a:lnTo>
                    <a:lnTo>
                      <a:pt x="328" y="78"/>
                    </a:lnTo>
                    <a:lnTo>
                      <a:pt x="304" y="70"/>
                    </a:lnTo>
                    <a:lnTo>
                      <a:pt x="280" y="64"/>
                    </a:lnTo>
                    <a:lnTo>
                      <a:pt x="254" y="64"/>
                    </a:lnTo>
                    <a:lnTo>
                      <a:pt x="254" y="64"/>
                    </a:lnTo>
                    <a:lnTo>
                      <a:pt x="236" y="64"/>
                    </a:lnTo>
                    <a:lnTo>
                      <a:pt x="218" y="64"/>
                    </a:lnTo>
                    <a:lnTo>
                      <a:pt x="202" y="68"/>
                    </a:lnTo>
                    <a:lnTo>
                      <a:pt x="184" y="72"/>
                    </a:lnTo>
                    <a:lnTo>
                      <a:pt x="184" y="72"/>
                    </a:lnTo>
                    <a:lnTo>
                      <a:pt x="170" y="80"/>
                    </a:lnTo>
                    <a:lnTo>
                      <a:pt x="170" y="80"/>
                    </a:lnTo>
                    <a:lnTo>
                      <a:pt x="144" y="98"/>
                    </a:lnTo>
                    <a:lnTo>
                      <a:pt x="120" y="118"/>
                    </a:lnTo>
                    <a:lnTo>
                      <a:pt x="120" y="118"/>
                    </a:lnTo>
                    <a:lnTo>
                      <a:pt x="108" y="132"/>
                    </a:lnTo>
                    <a:lnTo>
                      <a:pt x="98" y="146"/>
                    </a:lnTo>
                    <a:lnTo>
                      <a:pt x="90" y="162"/>
                    </a:lnTo>
                    <a:lnTo>
                      <a:pt x="84" y="178"/>
                    </a:lnTo>
                    <a:lnTo>
                      <a:pt x="84" y="178"/>
                    </a:lnTo>
                    <a:lnTo>
                      <a:pt x="80" y="186"/>
                    </a:lnTo>
                    <a:lnTo>
                      <a:pt x="80" y="186"/>
                    </a:lnTo>
                    <a:lnTo>
                      <a:pt x="74" y="200"/>
                    </a:lnTo>
                    <a:lnTo>
                      <a:pt x="66" y="214"/>
                    </a:lnTo>
                    <a:lnTo>
                      <a:pt x="50" y="240"/>
                    </a:lnTo>
                    <a:lnTo>
                      <a:pt x="50" y="240"/>
                    </a:lnTo>
                    <a:lnTo>
                      <a:pt x="48" y="248"/>
                    </a:lnTo>
                    <a:lnTo>
                      <a:pt x="44" y="252"/>
                    </a:lnTo>
                    <a:lnTo>
                      <a:pt x="44" y="254"/>
                    </a:lnTo>
                    <a:lnTo>
                      <a:pt x="44" y="254"/>
                    </a:lnTo>
                    <a:lnTo>
                      <a:pt x="44" y="254"/>
                    </a:lnTo>
                    <a:lnTo>
                      <a:pt x="44" y="254"/>
                    </a:lnTo>
                    <a:lnTo>
                      <a:pt x="44" y="256"/>
                    </a:lnTo>
                    <a:lnTo>
                      <a:pt x="44" y="256"/>
                    </a:lnTo>
                    <a:lnTo>
                      <a:pt x="44" y="256"/>
                    </a:lnTo>
                    <a:lnTo>
                      <a:pt x="44" y="256"/>
                    </a:lnTo>
                    <a:lnTo>
                      <a:pt x="44" y="252"/>
                    </a:lnTo>
                    <a:lnTo>
                      <a:pt x="48" y="248"/>
                    </a:lnTo>
                    <a:lnTo>
                      <a:pt x="52" y="240"/>
                    </a:lnTo>
                    <a:lnTo>
                      <a:pt x="52" y="240"/>
                    </a:lnTo>
                    <a:lnTo>
                      <a:pt x="66" y="214"/>
                    </a:lnTo>
                    <a:lnTo>
                      <a:pt x="74" y="200"/>
                    </a:lnTo>
                    <a:lnTo>
                      <a:pt x="80" y="186"/>
                    </a:lnTo>
                    <a:lnTo>
                      <a:pt x="80" y="186"/>
                    </a:lnTo>
                    <a:lnTo>
                      <a:pt x="84" y="178"/>
                    </a:lnTo>
                    <a:lnTo>
                      <a:pt x="84" y="178"/>
                    </a:lnTo>
                    <a:lnTo>
                      <a:pt x="90" y="162"/>
                    </a:lnTo>
                    <a:lnTo>
                      <a:pt x="98" y="148"/>
                    </a:lnTo>
                    <a:lnTo>
                      <a:pt x="108" y="132"/>
                    </a:lnTo>
                    <a:lnTo>
                      <a:pt x="120" y="118"/>
                    </a:lnTo>
                    <a:lnTo>
                      <a:pt x="120" y="118"/>
                    </a:lnTo>
                    <a:lnTo>
                      <a:pt x="144" y="98"/>
                    </a:lnTo>
                    <a:lnTo>
                      <a:pt x="170" y="80"/>
                    </a:lnTo>
                    <a:lnTo>
                      <a:pt x="170" y="80"/>
                    </a:lnTo>
                    <a:lnTo>
                      <a:pt x="184" y="74"/>
                    </a:lnTo>
                    <a:lnTo>
                      <a:pt x="184" y="74"/>
                    </a:lnTo>
                    <a:lnTo>
                      <a:pt x="202" y="68"/>
                    </a:lnTo>
                    <a:lnTo>
                      <a:pt x="218" y="66"/>
                    </a:lnTo>
                    <a:lnTo>
                      <a:pt x="236" y="64"/>
                    </a:lnTo>
                    <a:lnTo>
                      <a:pt x="254" y="64"/>
                    </a:lnTo>
                    <a:lnTo>
                      <a:pt x="254" y="64"/>
                    </a:lnTo>
                    <a:lnTo>
                      <a:pt x="280" y="66"/>
                    </a:lnTo>
                    <a:lnTo>
                      <a:pt x="306" y="70"/>
                    </a:lnTo>
                    <a:lnTo>
                      <a:pt x="328" y="78"/>
                    </a:lnTo>
                    <a:lnTo>
                      <a:pt x="352" y="90"/>
                    </a:lnTo>
                    <a:lnTo>
                      <a:pt x="352" y="90"/>
                    </a:lnTo>
                    <a:lnTo>
                      <a:pt x="362" y="98"/>
                    </a:lnTo>
                    <a:lnTo>
                      <a:pt x="372" y="106"/>
                    </a:lnTo>
                    <a:lnTo>
                      <a:pt x="390" y="128"/>
                    </a:lnTo>
                    <a:lnTo>
                      <a:pt x="390" y="128"/>
                    </a:lnTo>
                    <a:lnTo>
                      <a:pt x="408" y="150"/>
                    </a:lnTo>
                    <a:lnTo>
                      <a:pt x="416" y="162"/>
                    </a:lnTo>
                    <a:lnTo>
                      <a:pt x="424" y="176"/>
                    </a:lnTo>
                    <a:lnTo>
                      <a:pt x="424" y="176"/>
                    </a:lnTo>
                    <a:lnTo>
                      <a:pt x="424" y="178"/>
                    </a:lnTo>
                    <a:lnTo>
                      <a:pt x="426" y="184"/>
                    </a:lnTo>
                    <a:lnTo>
                      <a:pt x="426" y="184"/>
                    </a:lnTo>
                    <a:lnTo>
                      <a:pt x="440" y="214"/>
                    </a:lnTo>
                    <a:lnTo>
                      <a:pt x="456" y="242"/>
                    </a:lnTo>
                    <a:lnTo>
                      <a:pt x="456" y="242"/>
                    </a:lnTo>
                    <a:lnTo>
                      <a:pt x="458" y="244"/>
                    </a:lnTo>
                    <a:lnTo>
                      <a:pt x="460" y="248"/>
                    </a:lnTo>
                    <a:lnTo>
                      <a:pt x="462" y="252"/>
                    </a:lnTo>
                    <a:lnTo>
                      <a:pt x="464" y="256"/>
                    </a:lnTo>
                    <a:lnTo>
                      <a:pt x="464" y="256"/>
                    </a:lnTo>
                    <a:lnTo>
                      <a:pt x="466" y="258"/>
                    </a:lnTo>
                    <a:lnTo>
                      <a:pt x="472" y="262"/>
                    </a:lnTo>
                    <a:lnTo>
                      <a:pt x="482" y="264"/>
                    </a:lnTo>
                    <a:lnTo>
                      <a:pt x="482" y="264"/>
                    </a:lnTo>
                    <a:lnTo>
                      <a:pt x="492" y="262"/>
                    </a:lnTo>
                    <a:lnTo>
                      <a:pt x="496" y="258"/>
                    </a:lnTo>
                    <a:lnTo>
                      <a:pt x="498" y="256"/>
                    </a:lnTo>
                    <a:lnTo>
                      <a:pt x="498" y="256"/>
                    </a:lnTo>
                    <a:lnTo>
                      <a:pt x="502" y="254"/>
                    </a:lnTo>
                    <a:lnTo>
                      <a:pt x="504" y="248"/>
                    </a:lnTo>
                    <a:lnTo>
                      <a:pt x="504" y="248"/>
                    </a:lnTo>
                    <a:lnTo>
                      <a:pt x="506" y="232"/>
                    </a:lnTo>
                    <a:lnTo>
                      <a:pt x="506" y="214"/>
                    </a:lnTo>
                    <a:lnTo>
                      <a:pt x="506" y="214"/>
                    </a:lnTo>
                    <a:lnTo>
                      <a:pt x="502" y="194"/>
                    </a:lnTo>
                    <a:lnTo>
                      <a:pt x="496" y="174"/>
                    </a:lnTo>
                    <a:lnTo>
                      <a:pt x="488" y="154"/>
                    </a:lnTo>
                    <a:lnTo>
                      <a:pt x="480" y="134"/>
                    </a:lnTo>
                    <a:lnTo>
                      <a:pt x="468" y="116"/>
                    </a:lnTo>
                    <a:lnTo>
                      <a:pt x="454" y="98"/>
                    </a:lnTo>
                    <a:lnTo>
                      <a:pt x="440" y="82"/>
                    </a:lnTo>
                    <a:lnTo>
                      <a:pt x="424" y="64"/>
                    </a:lnTo>
                    <a:lnTo>
                      <a:pt x="424" y="64"/>
                    </a:lnTo>
                    <a:lnTo>
                      <a:pt x="406" y="50"/>
                    </a:lnTo>
                    <a:lnTo>
                      <a:pt x="388" y="38"/>
                    </a:lnTo>
                    <a:lnTo>
                      <a:pt x="368" y="26"/>
                    </a:lnTo>
                    <a:lnTo>
                      <a:pt x="346" y="18"/>
                    </a:lnTo>
                    <a:lnTo>
                      <a:pt x="324" y="10"/>
                    </a:lnTo>
                    <a:lnTo>
                      <a:pt x="302" y="4"/>
                    </a:lnTo>
                    <a:lnTo>
                      <a:pt x="278" y="2"/>
                    </a:lnTo>
                    <a:lnTo>
                      <a:pt x="254" y="0"/>
                    </a:lnTo>
                    <a:close/>
                  </a:path>
                </a:pathLst>
              </a:custGeom>
              <a:solidFill>
                <a:srgbClr val="675F5A"/>
              </a:solidFill>
              <a:ln>
                <a:noFill/>
              </a:ln>
            </p:spPr>
            <p:txBody>
              <a:bodyPr vert="horz" wrap="square" lIns="91440" tIns="45720" rIns="91440" bIns="45720" numCol="1" anchor="t" anchorCtr="0" compatLnSpc="1"/>
              <a:lstStyle/>
              <a:p>
                <a:endParaRPr lang="zh-CN" altLang="en-US"/>
              </a:p>
            </p:txBody>
          </p:sp>
          <p:sp>
            <p:nvSpPr>
              <p:cNvPr id="928" name="Freeform 307"/>
              <p:cNvSpPr/>
              <p:nvPr/>
            </p:nvSpPr>
            <p:spPr bwMode="auto">
              <a:xfrm>
                <a:off x="2637" y="3285"/>
                <a:ext cx="506" cy="264"/>
              </a:xfrm>
              <a:custGeom>
                <a:avLst/>
                <a:gdLst>
                  <a:gd name="T0" fmla="*/ 198 w 506"/>
                  <a:gd name="T1" fmla="*/ 6 h 264"/>
                  <a:gd name="T2" fmla="*/ 130 w 506"/>
                  <a:gd name="T3" fmla="*/ 30 h 264"/>
                  <a:gd name="T4" fmla="*/ 68 w 506"/>
                  <a:gd name="T5" fmla="*/ 76 h 264"/>
                  <a:gd name="T6" fmla="*/ 32 w 506"/>
                  <a:gd name="T7" fmla="*/ 126 h 264"/>
                  <a:gd name="T8" fmla="*/ 0 w 506"/>
                  <a:gd name="T9" fmla="*/ 220 h 264"/>
                  <a:gd name="T10" fmla="*/ 4 w 506"/>
                  <a:gd name="T11" fmla="*/ 248 h 264"/>
                  <a:gd name="T12" fmla="*/ 16 w 506"/>
                  <a:gd name="T13" fmla="*/ 262 h 264"/>
                  <a:gd name="T14" fmla="*/ 38 w 506"/>
                  <a:gd name="T15" fmla="*/ 262 h 264"/>
                  <a:gd name="T16" fmla="*/ 44 w 506"/>
                  <a:gd name="T17" fmla="*/ 256 h 264"/>
                  <a:gd name="T18" fmla="*/ 44 w 506"/>
                  <a:gd name="T19" fmla="*/ 256 h 264"/>
                  <a:gd name="T20" fmla="*/ 28 w 506"/>
                  <a:gd name="T21" fmla="*/ 264 h 264"/>
                  <a:gd name="T22" fmla="*/ 10 w 506"/>
                  <a:gd name="T23" fmla="*/ 258 h 264"/>
                  <a:gd name="T24" fmla="*/ 2 w 506"/>
                  <a:gd name="T25" fmla="*/ 240 h 264"/>
                  <a:gd name="T26" fmla="*/ 6 w 506"/>
                  <a:gd name="T27" fmla="*/ 194 h 264"/>
                  <a:gd name="T28" fmla="*/ 32 w 506"/>
                  <a:gd name="T29" fmla="*/ 126 h 264"/>
                  <a:gd name="T30" fmla="*/ 82 w 506"/>
                  <a:gd name="T31" fmla="*/ 64 h 264"/>
                  <a:gd name="T32" fmla="*/ 148 w 506"/>
                  <a:gd name="T33" fmla="*/ 24 h 264"/>
                  <a:gd name="T34" fmla="*/ 226 w 506"/>
                  <a:gd name="T35" fmla="*/ 2 h 264"/>
                  <a:gd name="T36" fmla="*/ 302 w 506"/>
                  <a:gd name="T37" fmla="*/ 4 h 264"/>
                  <a:gd name="T38" fmla="*/ 386 w 506"/>
                  <a:gd name="T39" fmla="*/ 38 h 264"/>
                  <a:gd name="T40" fmla="*/ 440 w 506"/>
                  <a:gd name="T41" fmla="*/ 82 h 264"/>
                  <a:gd name="T42" fmla="*/ 488 w 506"/>
                  <a:gd name="T43" fmla="*/ 154 h 264"/>
                  <a:gd name="T44" fmla="*/ 506 w 506"/>
                  <a:gd name="T45" fmla="*/ 214 h 264"/>
                  <a:gd name="T46" fmla="*/ 502 w 506"/>
                  <a:gd name="T47" fmla="*/ 254 h 264"/>
                  <a:gd name="T48" fmla="*/ 492 w 506"/>
                  <a:gd name="T49" fmla="*/ 260 h 264"/>
                  <a:gd name="T50" fmla="*/ 466 w 506"/>
                  <a:gd name="T51" fmla="*/ 258 h 264"/>
                  <a:gd name="T52" fmla="*/ 460 w 506"/>
                  <a:gd name="T53" fmla="*/ 248 h 264"/>
                  <a:gd name="T54" fmla="*/ 426 w 506"/>
                  <a:gd name="T55" fmla="*/ 182 h 264"/>
                  <a:gd name="T56" fmla="*/ 416 w 506"/>
                  <a:gd name="T57" fmla="*/ 162 h 264"/>
                  <a:gd name="T58" fmla="*/ 372 w 506"/>
                  <a:gd name="T59" fmla="*/ 106 h 264"/>
                  <a:gd name="T60" fmla="*/ 328 w 506"/>
                  <a:gd name="T61" fmla="*/ 78 h 264"/>
                  <a:gd name="T62" fmla="*/ 254 w 506"/>
                  <a:gd name="T63" fmla="*/ 64 h 264"/>
                  <a:gd name="T64" fmla="*/ 184 w 506"/>
                  <a:gd name="T65" fmla="*/ 72 h 264"/>
                  <a:gd name="T66" fmla="*/ 144 w 506"/>
                  <a:gd name="T67" fmla="*/ 98 h 264"/>
                  <a:gd name="T68" fmla="*/ 98 w 506"/>
                  <a:gd name="T69" fmla="*/ 146 h 264"/>
                  <a:gd name="T70" fmla="*/ 80 w 506"/>
                  <a:gd name="T71" fmla="*/ 186 h 264"/>
                  <a:gd name="T72" fmla="*/ 50 w 506"/>
                  <a:gd name="T73" fmla="*/ 240 h 264"/>
                  <a:gd name="T74" fmla="*/ 44 w 506"/>
                  <a:gd name="T75" fmla="*/ 254 h 264"/>
                  <a:gd name="T76" fmla="*/ 44 w 506"/>
                  <a:gd name="T77" fmla="*/ 256 h 264"/>
                  <a:gd name="T78" fmla="*/ 44 w 506"/>
                  <a:gd name="T79" fmla="*/ 252 h 264"/>
                  <a:gd name="T80" fmla="*/ 66 w 506"/>
                  <a:gd name="T81" fmla="*/ 214 h 264"/>
                  <a:gd name="T82" fmla="*/ 84 w 506"/>
                  <a:gd name="T83" fmla="*/ 178 h 264"/>
                  <a:gd name="T84" fmla="*/ 108 w 506"/>
                  <a:gd name="T85" fmla="*/ 132 h 264"/>
                  <a:gd name="T86" fmla="*/ 170 w 506"/>
                  <a:gd name="T87" fmla="*/ 80 h 264"/>
                  <a:gd name="T88" fmla="*/ 202 w 506"/>
                  <a:gd name="T89" fmla="*/ 68 h 264"/>
                  <a:gd name="T90" fmla="*/ 254 w 506"/>
                  <a:gd name="T91" fmla="*/ 64 h 264"/>
                  <a:gd name="T92" fmla="*/ 352 w 506"/>
                  <a:gd name="T93" fmla="*/ 90 h 264"/>
                  <a:gd name="T94" fmla="*/ 390 w 506"/>
                  <a:gd name="T95" fmla="*/ 128 h 264"/>
                  <a:gd name="T96" fmla="*/ 424 w 506"/>
                  <a:gd name="T97" fmla="*/ 176 h 264"/>
                  <a:gd name="T98" fmla="*/ 426 w 506"/>
                  <a:gd name="T99" fmla="*/ 184 h 264"/>
                  <a:gd name="T100" fmla="*/ 458 w 506"/>
                  <a:gd name="T101" fmla="*/ 244 h 264"/>
                  <a:gd name="T102" fmla="*/ 464 w 506"/>
                  <a:gd name="T103" fmla="*/ 256 h 264"/>
                  <a:gd name="T104" fmla="*/ 482 w 506"/>
                  <a:gd name="T105" fmla="*/ 264 h 264"/>
                  <a:gd name="T106" fmla="*/ 498 w 506"/>
                  <a:gd name="T107" fmla="*/ 256 h 264"/>
                  <a:gd name="T108" fmla="*/ 506 w 506"/>
                  <a:gd name="T109" fmla="*/ 232 h 264"/>
                  <a:gd name="T110" fmla="*/ 496 w 506"/>
                  <a:gd name="T111" fmla="*/ 174 h 264"/>
                  <a:gd name="T112" fmla="*/ 454 w 506"/>
                  <a:gd name="T113" fmla="*/ 98 h 264"/>
                  <a:gd name="T114" fmla="*/ 406 w 506"/>
                  <a:gd name="T115" fmla="*/ 50 h 264"/>
                  <a:gd name="T116" fmla="*/ 324 w 506"/>
                  <a:gd name="T117" fmla="*/ 1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6" h="264">
                    <a:moveTo>
                      <a:pt x="254" y="0"/>
                    </a:moveTo>
                    <a:lnTo>
                      <a:pt x="254" y="0"/>
                    </a:lnTo>
                    <a:lnTo>
                      <a:pt x="226" y="2"/>
                    </a:lnTo>
                    <a:lnTo>
                      <a:pt x="198" y="6"/>
                    </a:lnTo>
                    <a:lnTo>
                      <a:pt x="170" y="14"/>
                    </a:lnTo>
                    <a:lnTo>
                      <a:pt x="146" y="22"/>
                    </a:lnTo>
                    <a:lnTo>
                      <a:pt x="146" y="22"/>
                    </a:lnTo>
                    <a:lnTo>
                      <a:pt x="130" y="30"/>
                    </a:lnTo>
                    <a:lnTo>
                      <a:pt x="112" y="40"/>
                    </a:lnTo>
                    <a:lnTo>
                      <a:pt x="96" y="50"/>
                    </a:lnTo>
                    <a:lnTo>
                      <a:pt x="82" y="64"/>
                    </a:lnTo>
                    <a:lnTo>
                      <a:pt x="68" y="76"/>
                    </a:lnTo>
                    <a:lnTo>
                      <a:pt x="54" y="92"/>
                    </a:lnTo>
                    <a:lnTo>
                      <a:pt x="42" y="108"/>
                    </a:lnTo>
                    <a:lnTo>
                      <a:pt x="32" y="126"/>
                    </a:lnTo>
                    <a:lnTo>
                      <a:pt x="32" y="126"/>
                    </a:lnTo>
                    <a:lnTo>
                      <a:pt x="20" y="148"/>
                    </a:lnTo>
                    <a:lnTo>
                      <a:pt x="12" y="170"/>
                    </a:lnTo>
                    <a:lnTo>
                      <a:pt x="4" y="194"/>
                    </a:lnTo>
                    <a:lnTo>
                      <a:pt x="0" y="220"/>
                    </a:lnTo>
                    <a:lnTo>
                      <a:pt x="0" y="220"/>
                    </a:lnTo>
                    <a:lnTo>
                      <a:pt x="0" y="230"/>
                    </a:lnTo>
                    <a:lnTo>
                      <a:pt x="2" y="240"/>
                    </a:lnTo>
                    <a:lnTo>
                      <a:pt x="4" y="248"/>
                    </a:lnTo>
                    <a:lnTo>
                      <a:pt x="8" y="256"/>
                    </a:lnTo>
                    <a:lnTo>
                      <a:pt x="8" y="256"/>
                    </a:lnTo>
                    <a:lnTo>
                      <a:pt x="10" y="258"/>
                    </a:lnTo>
                    <a:lnTo>
                      <a:pt x="16" y="262"/>
                    </a:lnTo>
                    <a:lnTo>
                      <a:pt x="22" y="264"/>
                    </a:lnTo>
                    <a:lnTo>
                      <a:pt x="28" y="264"/>
                    </a:lnTo>
                    <a:lnTo>
                      <a:pt x="28" y="264"/>
                    </a:lnTo>
                    <a:lnTo>
                      <a:pt x="38" y="262"/>
                    </a:lnTo>
                    <a:lnTo>
                      <a:pt x="42" y="258"/>
                    </a:lnTo>
                    <a:lnTo>
                      <a:pt x="44" y="256"/>
                    </a:lnTo>
                    <a:lnTo>
                      <a:pt x="44" y="256"/>
                    </a:lnTo>
                    <a:lnTo>
                      <a:pt x="44" y="256"/>
                    </a:lnTo>
                    <a:lnTo>
                      <a:pt x="44" y="256"/>
                    </a:lnTo>
                    <a:lnTo>
                      <a:pt x="44" y="256"/>
                    </a:lnTo>
                    <a:lnTo>
                      <a:pt x="44" y="256"/>
                    </a:lnTo>
                    <a:lnTo>
                      <a:pt x="44" y="256"/>
                    </a:lnTo>
                    <a:lnTo>
                      <a:pt x="44" y="256"/>
                    </a:lnTo>
                    <a:lnTo>
                      <a:pt x="42" y="258"/>
                    </a:lnTo>
                    <a:lnTo>
                      <a:pt x="38" y="260"/>
                    </a:lnTo>
                    <a:lnTo>
                      <a:pt x="28" y="264"/>
                    </a:lnTo>
                    <a:lnTo>
                      <a:pt x="28" y="264"/>
                    </a:lnTo>
                    <a:lnTo>
                      <a:pt x="22" y="262"/>
                    </a:lnTo>
                    <a:lnTo>
                      <a:pt x="16" y="260"/>
                    </a:lnTo>
                    <a:lnTo>
                      <a:pt x="10" y="258"/>
                    </a:lnTo>
                    <a:lnTo>
                      <a:pt x="8" y="256"/>
                    </a:lnTo>
                    <a:lnTo>
                      <a:pt x="8" y="256"/>
                    </a:lnTo>
                    <a:lnTo>
                      <a:pt x="4" y="248"/>
                    </a:lnTo>
                    <a:lnTo>
                      <a:pt x="2" y="240"/>
                    </a:lnTo>
                    <a:lnTo>
                      <a:pt x="0" y="230"/>
                    </a:lnTo>
                    <a:lnTo>
                      <a:pt x="2" y="218"/>
                    </a:lnTo>
                    <a:lnTo>
                      <a:pt x="2" y="218"/>
                    </a:lnTo>
                    <a:lnTo>
                      <a:pt x="6" y="194"/>
                    </a:lnTo>
                    <a:lnTo>
                      <a:pt x="12" y="170"/>
                    </a:lnTo>
                    <a:lnTo>
                      <a:pt x="22" y="148"/>
                    </a:lnTo>
                    <a:lnTo>
                      <a:pt x="32" y="126"/>
                    </a:lnTo>
                    <a:lnTo>
                      <a:pt x="32" y="126"/>
                    </a:lnTo>
                    <a:lnTo>
                      <a:pt x="42" y="108"/>
                    </a:lnTo>
                    <a:lnTo>
                      <a:pt x="54" y="92"/>
                    </a:lnTo>
                    <a:lnTo>
                      <a:pt x="68" y="78"/>
                    </a:lnTo>
                    <a:lnTo>
                      <a:pt x="82" y="64"/>
                    </a:lnTo>
                    <a:lnTo>
                      <a:pt x="96" y="52"/>
                    </a:lnTo>
                    <a:lnTo>
                      <a:pt x="112" y="40"/>
                    </a:lnTo>
                    <a:lnTo>
                      <a:pt x="130" y="32"/>
                    </a:lnTo>
                    <a:lnTo>
                      <a:pt x="148" y="24"/>
                    </a:lnTo>
                    <a:lnTo>
                      <a:pt x="148" y="24"/>
                    </a:lnTo>
                    <a:lnTo>
                      <a:pt x="172" y="14"/>
                    </a:lnTo>
                    <a:lnTo>
                      <a:pt x="198" y="8"/>
                    </a:lnTo>
                    <a:lnTo>
                      <a:pt x="226" y="2"/>
                    </a:lnTo>
                    <a:lnTo>
                      <a:pt x="254" y="0"/>
                    </a:lnTo>
                    <a:lnTo>
                      <a:pt x="254" y="0"/>
                    </a:lnTo>
                    <a:lnTo>
                      <a:pt x="278" y="2"/>
                    </a:lnTo>
                    <a:lnTo>
                      <a:pt x="302" y="4"/>
                    </a:lnTo>
                    <a:lnTo>
                      <a:pt x="324" y="10"/>
                    </a:lnTo>
                    <a:lnTo>
                      <a:pt x="346" y="18"/>
                    </a:lnTo>
                    <a:lnTo>
                      <a:pt x="366" y="28"/>
                    </a:lnTo>
                    <a:lnTo>
                      <a:pt x="386" y="38"/>
                    </a:lnTo>
                    <a:lnTo>
                      <a:pt x="406" y="50"/>
                    </a:lnTo>
                    <a:lnTo>
                      <a:pt x="422" y="66"/>
                    </a:lnTo>
                    <a:lnTo>
                      <a:pt x="422" y="66"/>
                    </a:lnTo>
                    <a:lnTo>
                      <a:pt x="440" y="82"/>
                    </a:lnTo>
                    <a:lnTo>
                      <a:pt x="454" y="98"/>
                    </a:lnTo>
                    <a:lnTo>
                      <a:pt x="468" y="116"/>
                    </a:lnTo>
                    <a:lnTo>
                      <a:pt x="478" y="134"/>
                    </a:lnTo>
                    <a:lnTo>
                      <a:pt x="488" y="154"/>
                    </a:lnTo>
                    <a:lnTo>
                      <a:pt x="496" y="174"/>
                    </a:lnTo>
                    <a:lnTo>
                      <a:pt x="502" y="194"/>
                    </a:lnTo>
                    <a:lnTo>
                      <a:pt x="506" y="214"/>
                    </a:lnTo>
                    <a:lnTo>
                      <a:pt x="506" y="214"/>
                    </a:lnTo>
                    <a:lnTo>
                      <a:pt x="506" y="232"/>
                    </a:lnTo>
                    <a:lnTo>
                      <a:pt x="504" y="246"/>
                    </a:lnTo>
                    <a:lnTo>
                      <a:pt x="504" y="246"/>
                    </a:lnTo>
                    <a:lnTo>
                      <a:pt x="502" y="254"/>
                    </a:lnTo>
                    <a:lnTo>
                      <a:pt x="498" y="256"/>
                    </a:lnTo>
                    <a:lnTo>
                      <a:pt x="498" y="256"/>
                    </a:lnTo>
                    <a:lnTo>
                      <a:pt x="496" y="258"/>
                    </a:lnTo>
                    <a:lnTo>
                      <a:pt x="492" y="260"/>
                    </a:lnTo>
                    <a:lnTo>
                      <a:pt x="482" y="264"/>
                    </a:lnTo>
                    <a:lnTo>
                      <a:pt x="482" y="264"/>
                    </a:lnTo>
                    <a:lnTo>
                      <a:pt x="472" y="260"/>
                    </a:lnTo>
                    <a:lnTo>
                      <a:pt x="466" y="258"/>
                    </a:lnTo>
                    <a:lnTo>
                      <a:pt x="464" y="256"/>
                    </a:lnTo>
                    <a:lnTo>
                      <a:pt x="464" y="256"/>
                    </a:lnTo>
                    <a:lnTo>
                      <a:pt x="462" y="252"/>
                    </a:lnTo>
                    <a:lnTo>
                      <a:pt x="460" y="248"/>
                    </a:lnTo>
                    <a:lnTo>
                      <a:pt x="456" y="240"/>
                    </a:lnTo>
                    <a:lnTo>
                      <a:pt x="456" y="240"/>
                    </a:lnTo>
                    <a:lnTo>
                      <a:pt x="426" y="182"/>
                    </a:lnTo>
                    <a:lnTo>
                      <a:pt x="426" y="182"/>
                    </a:lnTo>
                    <a:lnTo>
                      <a:pt x="424" y="178"/>
                    </a:lnTo>
                    <a:lnTo>
                      <a:pt x="424" y="174"/>
                    </a:lnTo>
                    <a:lnTo>
                      <a:pt x="424" y="174"/>
                    </a:lnTo>
                    <a:lnTo>
                      <a:pt x="416" y="162"/>
                    </a:lnTo>
                    <a:lnTo>
                      <a:pt x="408" y="150"/>
                    </a:lnTo>
                    <a:lnTo>
                      <a:pt x="390" y="126"/>
                    </a:lnTo>
                    <a:lnTo>
                      <a:pt x="390" y="126"/>
                    </a:lnTo>
                    <a:lnTo>
                      <a:pt x="372" y="106"/>
                    </a:lnTo>
                    <a:lnTo>
                      <a:pt x="362" y="96"/>
                    </a:lnTo>
                    <a:lnTo>
                      <a:pt x="352" y="88"/>
                    </a:lnTo>
                    <a:lnTo>
                      <a:pt x="352" y="88"/>
                    </a:lnTo>
                    <a:lnTo>
                      <a:pt x="328" y="78"/>
                    </a:lnTo>
                    <a:lnTo>
                      <a:pt x="304" y="70"/>
                    </a:lnTo>
                    <a:lnTo>
                      <a:pt x="280" y="64"/>
                    </a:lnTo>
                    <a:lnTo>
                      <a:pt x="254" y="64"/>
                    </a:lnTo>
                    <a:lnTo>
                      <a:pt x="254" y="64"/>
                    </a:lnTo>
                    <a:lnTo>
                      <a:pt x="236" y="64"/>
                    </a:lnTo>
                    <a:lnTo>
                      <a:pt x="218" y="64"/>
                    </a:lnTo>
                    <a:lnTo>
                      <a:pt x="202" y="68"/>
                    </a:lnTo>
                    <a:lnTo>
                      <a:pt x="184" y="72"/>
                    </a:lnTo>
                    <a:lnTo>
                      <a:pt x="184" y="72"/>
                    </a:lnTo>
                    <a:lnTo>
                      <a:pt x="170" y="80"/>
                    </a:lnTo>
                    <a:lnTo>
                      <a:pt x="170" y="80"/>
                    </a:lnTo>
                    <a:lnTo>
                      <a:pt x="144" y="98"/>
                    </a:lnTo>
                    <a:lnTo>
                      <a:pt x="120" y="118"/>
                    </a:lnTo>
                    <a:lnTo>
                      <a:pt x="120" y="118"/>
                    </a:lnTo>
                    <a:lnTo>
                      <a:pt x="108" y="132"/>
                    </a:lnTo>
                    <a:lnTo>
                      <a:pt x="98" y="146"/>
                    </a:lnTo>
                    <a:lnTo>
                      <a:pt x="90" y="162"/>
                    </a:lnTo>
                    <a:lnTo>
                      <a:pt x="84" y="178"/>
                    </a:lnTo>
                    <a:lnTo>
                      <a:pt x="84" y="178"/>
                    </a:lnTo>
                    <a:lnTo>
                      <a:pt x="80" y="186"/>
                    </a:lnTo>
                    <a:lnTo>
                      <a:pt x="80" y="186"/>
                    </a:lnTo>
                    <a:lnTo>
                      <a:pt x="74" y="200"/>
                    </a:lnTo>
                    <a:lnTo>
                      <a:pt x="66" y="214"/>
                    </a:lnTo>
                    <a:lnTo>
                      <a:pt x="50" y="240"/>
                    </a:lnTo>
                    <a:lnTo>
                      <a:pt x="50" y="240"/>
                    </a:lnTo>
                    <a:lnTo>
                      <a:pt x="48" y="248"/>
                    </a:lnTo>
                    <a:lnTo>
                      <a:pt x="44" y="252"/>
                    </a:lnTo>
                    <a:lnTo>
                      <a:pt x="44" y="254"/>
                    </a:lnTo>
                    <a:lnTo>
                      <a:pt x="44" y="254"/>
                    </a:lnTo>
                    <a:lnTo>
                      <a:pt x="44" y="254"/>
                    </a:lnTo>
                    <a:lnTo>
                      <a:pt x="44" y="254"/>
                    </a:lnTo>
                    <a:lnTo>
                      <a:pt x="44" y="256"/>
                    </a:lnTo>
                    <a:lnTo>
                      <a:pt x="44" y="256"/>
                    </a:lnTo>
                    <a:lnTo>
                      <a:pt x="44" y="256"/>
                    </a:lnTo>
                    <a:lnTo>
                      <a:pt x="44" y="256"/>
                    </a:lnTo>
                    <a:lnTo>
                      <a:pt x="44" y="252"/>
                    </a:lnTo>
                    <a:lnTo>
                      <a:pt x="48" y="248"/>
                    </a:lnTo>
                    <a:lnTo>
                      <a:pt x="52" y="240"/>
                    </a:lnTo>
                    <a:lnTo>
                      <a:pt x="52" y="240"/>
                    </a:lnTo>
                    <a:lnTo>
                      <a:pt x="66" y="214"/>
                    </a:lnTo>
                    <a:lnTo>
                      <a:pt x="74" y="200"/>
                    </a:lnTo>
                    <a:lnTo>
                      <a:pt x="80" y="186"/>
                    </a:lnTo>
                    <a:lnTo>
                      <a:pt x="80" y="186"/>
                    </a:lnTo>
                    <a:lnTo>
                      <a:pt x="84" y="178"/>
                    </a:lnTo>
                    <a:lnTo>
                      <a:pt x="84" y="178"/>
                    </a:lnTo>
                    <a:lnTo>
                      <a:pt x="90" y="162"/>
                    </a:lnTo>
                    <a:lnTo>
                      <a:pt x="98" y="148"/>
                    </a:lnTo>
                    <a:lnTo>
                      <a:pt x="108" y="132"/>
                    </a:lnTo>
                    <a:lnTo>
                      <a:pt x="120" y="118"/>
                    </a:lnTo>
                    <a:lnTo>
                      <a:pt x="120" y="118"/>
                    </a:lnTo>
                    <a:lnTo>
                      <a:pt x="144" y="98"/>
                    </a:lnTo>
                    <a:lnTo>
                      <a:pt x="170" y="80"/>
                    </a:lnTo>
                    <a:lnTo>
                      <a:pt x="170" y="80"/>
                    </a:lnTo>
                    <a:lnTo>
                      <a:pt x="184" y="74"/>
                    </a:lnTo>
                    <a:lnTo>
                      <a:pt x="184" y="74"/>
                    </a:lnTo>
                    <a:lnTo>
                      <a:pt x="202" y="68"/>
                    </a:lnTo>
                    <a:lnTo>
                      <a:pt x="218" y="66"/>
                    </a:lnTo>
                    <a:lnTo>
                      <a:pt x="236" y="64"/>
                    </a:lnTo>
                    <a:lnTo>
                      <a:pt x="254" y="64"/>
                    </a:lnTo>
                    <a:lnTo>
                      <a:pt x="254" y="64"/>
                    </a:lnTo>
                    <a:lnTo>
                      <a:pt x="280" y="66"/>
                    </a:lnTo>
                    <a:lnTo>
                      <a:pt x="306" y="70"/>
                    </a:lnTo>
                    <a:lnTo>
                      <a:pt x="328" y="78"/>
                    </a:lnTo>
                    <a:lnTo>
                      <a:pt x="352" y="90"/>
                    </a:lnTo>
                    <a:lnTo>
                      <a:pt x="352" y="90"/>
                    </a:lnTo>
                    <a:lnTo>
                      <a:pt x="362" y="98"/>
                    </a:lnTo>
                    <a:lnTo>
                      <a:pt x="372" y="106"/>
                    </a:lnTo>
                    <a:lnTo>
                      <a:pt x="390" y="128"/>
                    </a:lnTo>
                    <a:lnTo>
                      <a:pt x="390" y="128"/>
                    </a:lnTo>
                    <a:lnTo>
                      <a:pt x="408" y="150"/>
                    </a:lnTo>
                    <a:lnTo>
                      <a:pt x="416" y="162"/>
                    </a:lnTo>
                    <a:lnTo>
                      <a:pt x="424" y="176"/>
                    </a:lnTo>
                    <a:lnTo>
                      <a:pt x="424" y="176"/>
                    </a:lnTo>
                    <a:lnTo>
                      <a:pt x="424" y="178"/>
                    </a:lnTo>
                    <a:lnTo>
                      <a:pt x="426" y="184"/>
                    </a:lnTo>
                    <a:lnTo>
                      <a:pt x="426" y="184"/>
                    </a:lnTo>
                    <a:lnTo>
                      <a:pt x="440" y="214"/>
                    </a:lnTo>
                    <a:lnTo>
                      <a:pt x="456" y="242"/>
                    </a:lnTo>
                    <a:lnTo>
                      <a:pt x="456" y="242"/>
                    </a:lnTo>
                    <a:lnTo>
                      <a:pt x="458" y="244"/>
                    </a:lnTo>
                    <a:lnTo>
                      <a:pt x="460" y="248"/>
                    </a:lnTo>
                    <a:lnTo>
                      <a:pt x="462" y="252"/>
                    </a:lnTo>
                    <a:lnTo>
                      <a:pt x="464" y="256"/>
                    </a:lnTo>
                    <a:lnTo>
                      <a:pt x="464" y="256"/>
                    </a:lnTo>
                    <a:lnTo>
                      <a:pt x="466" y="258"/>
                    </a:lnTo>
                    <a:lnTo>
                      <a:pt x="472" y="262"/>
                    </a:lnTo>
                    <a:lnTo>
                      <a:pt x="482" y="264"/>
                    </a:lnTo>
                    <a:lnTo>
                      <a:pt x="482" y="264"/>
                    </a:lnTo>
                    <a:lnTo>
                      <a:pt x="492" y="262"/>
                    </a:lnTo>
                    <a:lnTo>
                      <a:pt x="496" y="258"/>
                    </a:lnTo>
                    <a:lnTo>
                      <a:pt x="498" y="256"/>
                    </a:lnTo>
                    <a:lnTo>
                      <a:pt x="498" y="256"/>
                    </a:lnTo>
                    <a:lnTo>
                      <a:pt x="502" y="254"/>
                    </a:lnTo>
                    <a:lnTo>
                      <a:pt x="504" y="248"/>
                    </a:lnTo>
                    <a:lnTo>
                      <a:pt x="504" y="248"/>
                    </a:lnTo>
                    <a:lnTo>
                      <a:pt x="506" y="232"/>
                    </a:lnTo>
                    <a:lnTo>
                      <a:pt x="506" y="214"/>
                    </a:lnTo>
                    <a:lnTo>
                      <a:pt x="506" y="214"/>
                    </a:lnTo>
                    <a:lnTo>
                      <a:pt x="502" y="194"/>
                    </a:lnTo>
                    <a:lnTo>
                      <a:pt x="496" y="174"/>
                    </a:lnTo>
                    <a:lnTo>
                      <a:pt x="488" y="154"/>
                    </a:lnTo>
                    <a:lnTo>
                      <a:pt x="480" y="134"/>
                    </a:lnTo>
                    <a:lnTo>
                      <a:pt x="468" y="116"/>
                    </a:lnTo>
                    <a:lnTo>
                      <a:pt x="454" y="98"/>
                    </a:lnTo>
                    <a:lnTo>
                      <a:pt x="440" y="82"/>
                    </a:lnTo>
                    <a:lnTo>
                      <a:pt x="424" y="64"/>
                    </a:lnTo>
                    <a:lnTo>
                      <a:pt x="424" y="64"/>
                    </a:lnTo>
                    <a:lnTo>
                      <a:pt x="406" y="50"/>
                    </a:lnTo>
                    <a:lnTo>
                      <a:pt x="388" y="38"/>
                    </a:lnTo>
                    <a:lnTo>
                      <a:pt x="368" y="26"/>
                    </a:lnTo>
                    <a:lnTo>
                      <a:pt x="346" y="18"/>
                    </a:lnTo>
                    <a:lnTo>
                      <a:pt x="324" y="10"/>
                    </a:lnTo>
                    <a:lnTo>
                      <a:pt x="302" y="4"/>
                    </a:lnTo>
                    <a:lnTo>
                      <a:pt x="278" y="2"/>
                    </a:lnTo>
                    <a:lnTo>
                      <a:pt x="254" y="0"/>
                    </a:lnTo>
                  </a:path>
                </a:pathLst>
              </a:custGeom>
              <a:noFill/>
              <a:ln>
                <a:noFill/>
              </a:ln>
            </p:spPr>
            <p:txBody>
              <a:bodyPr vert="horz" wrap="square" lIns="91440" tIns="45720" rIns="91440" bIns="45720" numCol="1" anchor="t" anchorCtr="0" compatLnSpc="1"/>
              <a:lstStyle/>
              <a:p>
                <a:endParaRPr lang="zh-CN" altLang="en-US"/>
              </a:p>
            </p:txBody>
          </p:sp>
          <p:sp>
            <p:nvSpPr>
              <p:cNvPr id="929" name="Freeform 308"/>
              <p:cNvSpPr/>
              <p:nvPr/>
            </p:nvSpPr>
            <p:spPr bwMode="auto">
              <a:xfrm>
                <a:off x="2637" y="3285"/>
                <a:ext cx="506" cy="264"/>
              </a:xfrm>
              <a:custGeom>
                <a:avLst/>
                <a:gdLst>
                  <a:gd name="T0" fmla="*/ 198 w 506"/>
                  <a:gd name="T1" fmla="*/ 8 h 264"/>
                  <a:gd name="T2" fmla="*/ 130 w 506"/>
                  <a:gd name="T3" fmla="*/ 32 h 264"/>
                  <a:gd name="T4" fmla="*/ 68 w 506"/>
                  <a:gd name="T5" fmla="*/ 78 h 264"/>
                  <a:gd name="T6" fmla="*/ 32 w 506"/>
                  <a:gd name="T7" fmla="*/ 126 h 264"/>
                  <a:gd name="T8" fmla="*/ 2 w 506"/>
                  <a:gd name="T9" fmla="*/ 218 h 264"/>
                  <a:gd name="T10" fmla="*/ 4 w 506"/>
                  <a:gd name="T11" fmla="*/ 248 h 264"/>
                  <a:gd name="T12" fmla="*/ 16 w 506"/>
                  <a:gd name="T13" fmla="*/ 260 h 264"/>
                  <a:gd name="T14" fmla="*/ 38 w 506"/>
                  <a:gd name="T15" fmla="*/ 260 h 264"/>
                  <a:gd name="T16" fmla="*/ 44 w 506"/>
                  <a:gd name="T17" fmla="*/ 256 h 264"/>
                  <a:gd name="T18" fmla="*/ 44 w 506"/>
                  <a:gd name="T19" fmla="*/ 256 h 264"/>
                  <a:gd name="T20" fmla="*/ 28 w 506"/>
                  <a:gd name="T21" fmla="*/ 264 h 264"/>
                  <a:gd name="T22" fmla="*/ 10 w 506"/>
                  <a:gd name="T23" fmla="*/ 258 h 264"/>
                  <a:gd name="T24" fmla="*/ 2 w 506"/>
                  <a:gd name="T25" fmla="*/ 240 h 264"/>
                  <a:gd name="T26" fmla="*/ 6 w 506"/>
                  <a:gd name="T27" fmla="*/ 194 h 264"/>
                  <a:gd name="T28" fmla="*/ 32 w 506"/>
                  <a:gd name="T29" fmla="*/ 126 h 264"/>
                  <a:gd name="T30" fmla="*/ 82 w 506"/>
                  <a:gd name="T31" fmla="*/ 64 h 264"/>
                  <a:gd name="T32" fmla="*/ 148 w 506"/>
                  <a:gd name="T33" fmla="*/ 24 h 264"/>
                  <a:gd name="T34" fmla="*/ 226 w 506"/>
                  <a:gd name="T35" fmla="*/ 2 h 264"/>
                  <a:gd name="T36" fmla="*/ 302 w 506"/>
                  <a:gd name="T37" fmla="*/ 6 h 264"/>
                  <a:gd name="T38" fmla="*/ 386 w 506"/>
                  <a:gd name="T39" fmla="*/ 38 h 264"/>
                  <a:gd name="T40" fmla="*/ 438 w 506"/>
                  <a:gd name="T41" fmla="*/ 82 h 264"/>
                  <a:gd name="T42" fmla="*/ 488 w 506"/>
                  <a:gd name="T43" fmla="*/ 154 h 264"/>
                  <a:gd name="T44" fmla="*/ 504 w 506"/>
                  <a:gd name="T45" fmla="*/ 214 h 264"/>
                  <a:gd name="T46" fmla="*/ 500 w 506"/>
                  <a:gd name="T47" fmla="*/ 254 h 264"/>
                  <a:gd name="T48" fmla="*/ 492 w 506"/>
                  <a:gd name="T49" fmla="*/ 260 h 264"/>
                  <a:gd name="T50" fmla="*/ 466 w 506"/>
                  <a:gd name="T51" fmla="*/ 258 h 264"/>
                  <a:gd name="T52" fmla="*/ 460 w 506"/>
                  <a:gd name="T53" fmla="*/ 248 h 264"/>
                  <a:gd name="T54" fmla="*/ 426 w 506"/>
                  <a:gd name="T55" fmla="*/ 182 h 264"/>
                  <a:gd name="T56" fmla="*/ 416 w 506"/>
                  <a:gd name="T57" fmla="*/ 160 h 264"/>
                  <a:gd name="T58" fmla="*/ 372 w 506"/>
                  <a:gd name="T59" fmla="*/ 104 h 264"/>
                  <a:gd name="T60" fmla="*/ 328 w 506"/>
                  <a:gd name="T61" fmla="*/ 76 h 264"/>
                  <a:gd name="T62" fmla="*/ 254 w 506"/>
                  <a:gd name="T63" fmla="*/ 62 h 264"/>
                  <a:gd name="T64" fmla="*/ 184 w 506"/>
                  <a:gd name="T65" fmla="*/ 72 h 264"/>
                  <a:gd name="T66" fmla="*/ 144 w 506"/>
                  <a:gd name="T67" fmla="*/ 98 h 264"/>
                  <a:gd name="T68" fmla="*/ 98 w 506"/>
                  <a:gd name="T69" fmla="*/ 146 h 264"/>
                  <a:gd name="T70" fmla="*/ 80 w 506"/>
                  <a:gd name="T71" fmla="*/ 184 h 264"/>
                  <a:gd name="T72" fmla="*/ 50 w 506"/>
                  <a:gd name="T73" fmla="*/ 240 h 264"/>
                  <a:gd name="T74" fmla="*/ 44 w 506"/>
                  <a:gd name="T75" fmla="*/ 254 h 264"/>
                  <a:gd name="T76" fmla="*/ 44 w 506"/>
                  <a:gd name="T77" fmla="*/ 254 h 264"/>
                  <a:gd name="T78" fmla="*/ 44 w 506"/>
                  <a:gd name="T79" fmla="*/ 252 h 264"/>
                  <a:gd name="T80" fmla="*/ 66 w 506"/>
                  <a:gd name="T81" fmla="*/ 214 h 264"/>
                  <a:gd name="T82" fmla="*/ 84 w 506"/>
                  <a:gd name="T83" fmla="*/ 178 h 264"/>
                  <a:gd name="T84" fmla="*/ 108 w 506"/>
                  <a:gd name="T85" fmla="*/ 132 h 264"/>
                  <a:gd name="T86" fmla="*/ 170 w 506"/>
                  <a:gd name="T87" fmla="*/ 80 h 264"/>
                  <a:gd name="T88" fmla="*/ 202 w 506"/>
                  <a:gd name="T89" fmla="*/ 68 h 264"/>
                  <a:gd name="T90" fmla="*/ 254 w 506"/>
                  <a:gd name="T91" fmla="*/ 64 h 264"/>
                  <a:gd name="T92" fmla="*/ 352 w 506"/>
                  <a:gd name="T93" fmla="*/ 88 h 264"/>
                  <a:gd name="T94" fmla="*/ 390 w 506"/>
                  <a:gd name="T95" fmla="*/ 126 h 264"/>
                  <a:gd name="T96" fmla="*/ 424 w 506"/>
                  <a:gd name="T97" fmla="*/ 174 h 264"/>
                  <a:gd name="T98" fmla="*/ 426 w 506"/>
                  <a:gd name="T99" fmla="*/ 182 h 264"/>
                  <a:gd name="T100" fmla="*/ 462 w 506"/>
                  <a:gd name="T101" fmla="*/ 252 h 264"/>
                  <a:gd name="T102" fmla="*/ 472 w 506"/>
                  <a:gd name="T103" fmla="*/ 260 h 264"/>
                  <a:gd name="T104" fmla="*/ 496 w 506"/>
                  <a:gd name="T105" fmla="*/ 258 h 264"/>
                  <a:gd name="T106" fmla="*/ 504 w 506"/>
                  <a:gd name="T107" fmla="*/ 246 h 264"/>
                  <a:gd name="T108" fmla="*/ 506 w 506"/>
                  <a:gd name="T109" fmla="*/ 214 h 264"/>
                  <a:gd name="T110" fmla="*/ 478 w 506"/>
                  <a:gd name="T111" fmla="*/ 134 h 264"/>
                  <a:gd name="T112" fmla="*/ 422 w 506"/>
                  <a:gd name="T113" fmla="*/ 66 h 264"/>
                  <a:gd name="T114" fmla="*/ 366 w 506"/>
                  <a:gd name="T115" fmla="*/ 28 h 264"/>
                  <a:gd name="T116" fmla="*/ 278 w 506"/>
                  <a:gd name="T117" fmla="*/ 2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6" h="264">
                    <a:moveTo>
                      <a:pt x="254" y="0"/>
                    </a:moveTo>
                    <a:lnTo>
                      <a:pt x="254" y="0"/>
                    </a:lnTo>
                    <a:lnTo>
                      <a:pt x="226" y="2"/>
                    </a:lnTo>
                    <a:lnTo>
                      <a:pt x="198" y="8"/>
                    </a:lnTo>
                    <a:lnTo>
                      <a:pt x="172" y="14"/>
                    </a:lnTo>
                    <a:lnTo>
                      <a:pt x="148" y="24"/>
                    </a:lnTo>
                    <a:lnTo>
                      <a:pt x="148" y="24"/>
                    </a:lnTo>
                    <a:lnTo>
                      <a:pt x="130" y="32"/>
                    </a:lnTo>
                    <a:lnTo>
                      <a:pt x="112" y="40"/>
                    </a:lnTo>
                    <a:lnTo>
                      <a:pt x="96" y="52"/>
                    </a:lnTo>
                    <a:lnTo>
                      <a:pt x="82" y="64"/>
                    </a:lnTo>
                    <a:lnTo>
                      <a:pt x="68" y="78"/>
                    </a:lnTo>
                    <a:lnTo>
                      <a:pt x="54" y="92"/>
                    </a:lnTo>
                    <a:lnTo>
                      <a:pt x="42" y="108"/>
                    </a:lnTo>
                    <a:lnTo>
                      <a:pt x="32" y="126"/>
                    </a:lnTo>
                    <a:lnTo>
                      <a:pt x="32" y="126"/>
                    </a:lnTo>
                    <a:lnTo>
                      <a:pt x="22" y="148"/>
                    </a:lnTo>
                    <a:lnTo>
                      <a:pt x="12" y="170"/>
                    </a:lnTo>
                    <a:lnTo>
                      <a:pt x="6" y="194"/>
                    </a:lnTo>
                    <a:lnTo>
                      <a:pt x="2" y="218"/>
                    </a:lnTo>
                    <a:lnTo>
                      <a:pt x="2" y="218"/>
                    </a:lnTo>
                    <a:lnTo>
                      <a:pt x="0" y="230"/>
                    </a:lnTo>
                    <a:lnTo>
                      <a:pt x="2" y="240"/>
                    </a:lnTo>
                    <a:lnTo>
                      <a:pt x="4" y="248"/>
                    </a:lnTo>
                    <a:lnTo>
                      <a:pt x="8" y="256"/>
                    </a:lnTo>
                    <a:lnTo>
                      <a:pt x="8" y="256"/>
                    </a:lnTo>
                    <a:lnTo>
                      <a:pt x="10" y="258"/>
                    </a:lnTo>
                    <a:lnTo>
                      <a:pt x="16" y="260"/>
                    </a:lnTo>
                    <a:lnTo>
                      <a:pt x="22" y="262"/>
                    </a:lnTo>
                    <a:lnTo>
                      <a:pt x="28" y="264"/>
                    </a:lnTo>
                    <a:lnTo>
                      <a:pt x="28" y="264"/>
                    </a:lnTo>
                    <a:lnTo>
                      <a:pt x="38" y="260"/>
                    </a:lnTo>
                    <a:lnTo>
                      <a:pt x="42" y="258"/>
                    </a:lnTo>
                    <a:lnTo>
                      <a:pt x="44" y="256"/>
                    </a:lnTo>
                    <a:lnTo>
                      <a:pt x="44" y="256"/>
                    </a:lnTo>
                    <a:lnTo>
                      <a:pt x="44" y="256"/>
                    </a:lnTo>
                    <a:lnTo>
                      <a:pt x="44" y="256"/>
                    </a:lnTo>
                    <a:lnTo>
                      <a:pt x="44" y="256"/>
                    </a:lnTo>
                    <a:lnTo>
                      <a:pt x="44" y="256"/>
                    </a:lnTo>
                    <a:lnTo>
                      <a:pt x="44" y="256"/>
                    </a:lnTo>
                    <a:lnTo>
                      <a:pt x="44" y="256"/>
                    </a:lnTo>
                    <a:lnTo>
                      <a:pt x="42" y="258"/>
                    </a:lnTo>
                    <a:lnTo>
                      <a:pt x="38" y="260"/>
                    </a:lnTo>
                    <a:lnTo>
                      <a:pt x="28" y="264"/>
                    </a:lnTo>
                    <a:lnTo>
                      <a:pt x="28" y="264"/>
                    </a:lnTo>
                    <a:lnTo>
                      <a:pt x="22" y="262"/>
                    </a:lnTo>
                    <a:lnTo>
                      <a:pt x="16" y="260"/>
                    </a:lnTo>
                    <a:lnTo>
                      <a:pt x="10" y="258"/>
                    </a:lnTo>
                    <a:lnTo>
                      <a:pt x="8" y="254"/>
                    </a:lnTo>
                    <a:lnTo>
                      <a:pt x="8" y="254"/>
                    </a:lnTo>
                    <a:lnTo>
                      <a:pt x="4" y="248"/>
                    </a:lnTo>
                    <a:lnTo>
                      <a:pt x="2" y="240"/>
                    </a:lnTo>
                    <a:lnTo>
                      <a:pt x="2" y="230"/>
                    </a:lnTo>
                    <a:lnTo>
                      <a:pt x="2" y="218"/>
                    </a:lnTo>
                    <a:lnTo>
                      <a:pt x="2" y="218"/>
                    </a:lnTo>
                    <a:lnTo>
                      <a:pt x="6" y="194"/>
                    </a:lnTo>
                    <a:lnTo>
                      <a:pt x="12" y="170"/>
                    </a:lnTo>
                    <a:lnTo>
                      <a:pt x="22" y="148"/>
                    </a:lnTo>
                    <a:lnTo>
                      <a:pt x="32" y="126"/>
                    </a:lnTo>
                    <a:lnTo>
                      <a:pt x="32" y="126"/>
                    </a:lnTo>
                    <a:lnTo>
                      <a:pt x="42" y="108"/>
                    </a:lnTo>
                    <a:lnTo>
                      <a:pt x="54" y="92"/>
                    </a:lnTo>
                    <a:lnTo>
                      <a:pt x="68" y="78"/>
                    </a:lnTo>
                    <a:lnTo>
                      <a:pt x="82" y="64"/>
                    </a:lnTo>
                    <a:lnTo>
                      <a:pt x="98" y="52"/>
                    </a:lnTo>
                    <a:lnTo>
                      <a:pt x="114" y="40"/>
                    </a:lnTo>
                    <a:lnTo>
                      <a:pt x="130" y="32"/>
                    </a:lnTo>
                    <a:lnTo>
                      <a:pt x="148" y="24"/>
                    </a:lnTo>
                    <a:lnTo>
                      <a:pt x="148" y="24"/>
                    </a:lnTo>
                    <a:lnTo>
                      <a:pt x="172" y="16"/>
                    </a:lnTo>
                    <a:lnTo>
                      <a:pt x="198" y="8"/>
                    </a:lnTo>
                    <a:lnTo>
                      <a:pt x="226" y="2"/>
                    </a:lnTo>
                    <a:lnTo>
                      <a:pt x="254" y="2"/>
                    </a:lnTo>
                    <a:lnTo>
                      <a:pt x="254" y="2"/>
                    </a:lnTo>
                    <a:lnTo>
                      <a:pt x="278" y="2"/>
                    </a:lnTo>
                    <a:lnTo>
                      <a:pt x="302" y="6"/>
                    </a:lnTo>
                    <a:lnTo>
                      <a:pt x="324" y="10"/>
                    </a:lnTo>
                    <a:lnTo>
                      <a:pt x="346" y="18"/>
                    </a:lnTo>
                    <a:lnTo>
                      <a:pt x="366" y="28"/>
                    </a:lnTo>
                    <a:lnTo>
                      <a:pt x="386" y="38"/>
                    </a:lnTo>
                    <a:lnTo>
                      <a:pt x="406" y="52"/>
                    </a:lnTo>
                    <a:lnTo>
                      <a:pt x="422" y="66"/>
                    </a:lnTo>
                    <a:lnTo>
                      <a:pt x="422" y="66"/>
                    </a:lnTo>
                    <a:lnTo>
                      <a:pt x="438" y="82"/>
                    </a:lnTo>
                    <a:lnTo>
                      <a:pt x="454" y="98"/>
                    </a:lnTo>
                    <a:lnTo>
                      <a:pt x="466" y="116"/>
                    </a:lnTo>
                    <a:lnTo>
                      <a:pt x="478" y="134"/>
                    </a:lnTo>
                    <a:lnTo>
                      <a:pt x="488" y="154"/>
                    </a:lnTo>
                    <a:lnTo>
                      <a:pt x="494" y="172"/>
                    </a:lnTo>
                    <a:lnTo>
                      <a:pt x="500" y="194"/>
                    </a:lnTo>
                    <a:lnTo>
                      <a:pt x="504" y="214"/>
                    </a:lnTo>
                    <a:lnTo>
                      <a:pt x="504" y="214"/>
                    </a:lnTo>
                    <a:lnTo>
                      <a:pt x="506" y="232"/>
                    </a:lnTo>
                    <a:lnTo>
                      <a:pt x="502" y="246"/>
                    </a:lnTo>
                    <a:lnTo>
                      <a:pt x="502" y="246"/>
                    </a:lnTo>
                    <a:lnTo>
                      <a:pt x="500" y="254"/>
                    </a:lnTo>
                    <a:lnTo>
                      <a:pt x="498" y="254"/>
                    </a:lnTo>
                    <a:lnTo>
                      <a:pt x="498" y="254"/>
                    </a:lnTo>
                    <a:lnTo>
                      <a:pt x="496" y="258"/>
                    </a:lnTo>
                    <a:lnTo>
                      <a:pt x="492" y="260"/>
                    </a:lnTo>
                    <a:lnTo>
                      <a:pt x="482" y="264"/>
                    </a:lnTo>
                    <a:lnTo>
                      <a:pt x="482" y="264"/>
                    </a:lnTo>
                    <a:lnTo>
                      <a:pt x="472" y="260"/>
                    </a:lnTo>
                    <a:lnTo>
                      <a:pt x="466" y="258"/>
                    </a:lnTo>
                    <a:lnTo>
                      <a:pt x="464" y="254"/>
                    </a:lnTo>
                    <a:lnTo>
                      <a:pt x="464" y="254"/>
                    </a:lnTo>
                    <a:lnTo>
                      <a:pt x="462" y="252"/>
                    </a:lnTo>
                    <a:lnTo>
                      <a:pt x="460" y="248"/>
                    </a:lnTo>
                    <a:lnTo>
                      <a:pt x="456" y="240"/>
                    </a:lnTo>
                    <a:lnTo>
                      <a:pt x="456" y="240"/>
                    </a:lnTo>
                    <a:lnTo>
                      <a:pt x="426" y="182"/>
                    </a:lnTo>
                    <a:lnTo>
                      <a:pt x="426" y="182"/>
                    </a:lnTo>
                    <a:lnTo>
                      <a:pt x="426" y="178"/>
                    </a:lnTo>
                    <a:lnTo>
                      <a:pt x="424" y="174"/>
                    </a:lnTo>
                    <a:lnTo>
                      <a:pt x="424" y="174"/>
                    </a:lnTo>
                    <a:lnTo>
                      <a:pt x="416" y="160"/>
                    </a:lnTo>
                    <a:lnTo>
                      <a:pt x="408" y="148"/>
                    </a:lnTo>
                    <a:lnTo>
                      <a:pt x="390" y="126"/>
                    </a:lnTo>
                    <a:lnTo>
                      <a:pt x="390" y="126"/>
                    </a:lnTo>
                    <a:lnTo>
                      <a:pt x="372" y="104"/>
                    </a:lnTo>
                    <a:lnTo>
                      <a:pt x="362" y="96"/>
                    </a:lnTo>
                    <a:lnTo>
                      <a:pt x="352" y="88"/>
                    </a:lnTo>
                    <a:lnTo>
                      <a:pt x="352" y="88"/>
                    </a:lnTo>
                    <a:lnTo>
                      <a:pt x="328" y="76"/>
                    </a:lnTo>
                    <a:lnTo>
                      <a:pt x="304" y="68"/>
                    </a:lnTo>
                    <a:lnTo>
                      <a:pt x="280" y="64"/>
                    </a:lnTo>
                    <a:lnTo>
                      <a:pt x="254" y="62"/>
                    </a:lnTo>
                    <a:lnTo>
                      <a:pt x="254" y="62"/>
                    </a:lnTo>
                    <a:lnTo>
                      <a:pt x="236" y="64"/>
                    </a:lnTo>
                    <a:lnTo>
                      <a:pt x="218" y="64"/>
                    </a:lnTo>
                    <a:lnTo>
                      <a:pt x="202" y="68"/>
                    </a:lnTo>
                    <a:lnTo>
                      <a:pt x="184" y="72"/>
                    </a:lnTo>
                    <a:lnTo>
                      <a:pt x="184" y="72"/>
                    </a:lnTo>
                    <a:lnTo>
                      <a:pt x="170" y="78"/>
                    </a:lnTo>
                    <a:lnTo>
                      <a:pt x="170" y="78"/>
                    </a:lnTo>
                    <a:lnTo>
                      <a:pt x="144" y="98"/>
                    </a:lnTo>
                    <a:lnTo>
                      <a:pt x="120" y="118"/>
                    </a:lnTo>
                    <a:lnTo>
                      <a:pt x="120" y="118"/>
                    </a:lnTo>
                    <a:lnTo>
                      <a:pt x="108" y="132"/>
                    </a:lnTo>
                    <a:lnTo>
                      <a:pt x="98" y="146"/>
                    </a:lnTo>
                    <a:lnTo>
                      <a:pt x="90" y="160"/>
                    </a:lnTo>
                    <a:lnTo>
                      <a:pt x="84" y="176"/>
                    </a:lnTo>
                    <a:lnTo>
                      <a:pt x="84" y="176"/>
                    </a:lnTo>
                    <a:lnTo>
                      <a:pt x="80" y="184"/>
                    </a:lnTo>
                    <a:lnTo>
                      <a:pt x="80" y="184"/>
                    </a:lnTo>
                    <a:lnTo>
                      <a:pt x="74" y="198"/>
                    </a:lnTo>
                    <a:lnTo>
                      <a:pt x="66" y="212"/>
                    </a:lnTo>
                    <a:lnTo>
                      <a:pt x="50" y="240"/>
                    </a:lnTo>
                    <a:lnTo>
                      <a:pt x="50" y="240"/>
                    </a:lnTo>
                    <a:lnTo>
                      <a:pt x="46" y="246"/>
                    </a:lnTo>
                    <a:lnTo>
                      <a:pt x="44" y="250"/>
                    </a:lnTo>
                    <a:lnTo>
                      <a:pt x="44" y="254"/>
                    </a:lnTo>
                    <a:lnTo>
                      <a:pt x="44" y="254"/>
                    </a:lnTo>
                    <a:lnTo>
                      <a:pt x="44" y="254"/>
                    </a:lnTo>
                    <a:lnTo>
                      <a:pt x="44" y="254"/>
                    </a:lnTo>
                    <a:lnTo>
                      <a:pt x="44" y="254"/>
                    </a:lnTo>
                    <a:lnTo>
                      <a:pt x="44" y="254"/>
                    </a:lnTo>
                    <a:lnTo>
                      <a:pt x="44" y="254"/>
                    </a:lnTo>
                    <a:lnTo>
                      <a:pt x="44" y="254"/>
                    </a:lnTo>
                    <a:lnTo>
                      <a:pt x="44" y="252"/>
                    </a:lnTo>
                    <a:lnTo>
                      <a:pt x="48" y="248"/>
                    </a:lnTo>
                    <a:lnTo>
                      <a:pt x="50" y="240"/>
                    </a:lnTo>
                    <a:lnTo>
                      <a:pt x="50" y="240"/>
                    </a:lnTo>
                    <a:lnTo>
                      <a:pt x="66" y="214"/>
                    </a:lnTo>
                    <a:lnTo>
                      <a:pt x="74" y="200"/>
                    </a:lnTo>
                    <a:lnTo>
                      <a:pt x="80" y="186"/>
                    </a:lnTo>
                    <a:lnTo>
                      <a:pt x="80" y="186"/>
                    </a:lnTo>
                    <a:lnTo>
                      <a:pt x="84" y="178"/>
                    </a:lnTo>
                    <a:lnTo>
                      <a:pt x="84" y="178"/>
                    </a:lnTo>
                    <a:lnTo>
                      <a:pt x="90" y="162"/>
                    </a:lnTo>
                    <a:lnTo>
                      <a:pt x="98" y="146"/>
                    </a:lnTo>
                    <a:lnTo>
                      <a:pt x="108" y="132"/>
                    </a:lnTo>
                    <a:lnTo>
                      <a:pt x="120" y="118"/>
                    </a:lnTo>
                    <a:lnTo>
                      <a:pt x="120" y="118"/>
                    </a:lnTo>
                    <a:lnTo>
                      <a:pt x="144" y="98"/>
                    </a:lnTo>
                    <a:lnTo>
                      <a:pt x="170" y="80"/>
                    </a:lnTo>
                    <a:lnTo>
                      <a:pt x="170" y="80"/>
                    </a:lnTo>
                    <a:lnTo>
                      <a:pt x="184" y="72"/>
                    </a:lnTo>
                    <a:lnTo>
                      <a:pt x="184" y="72"/>
                    </a:lnTo>
                    <a:lnTo>
                      <a:pt x="202" y="68"/>
                    </a:lnTo>
                    <a:lnTo>
                      <a:pt x="218" y="64"/>
                    </a:lnTo>
                    <a:lnTo>
                      <a:pt x="236" y="64"/>
                    </a:lnTo>
                    <a:lnTo>
                      <a:pt x="254" y="64"/>
                    </a:lnTo>
                    <a:lnTo>
                      <a:pt x="254" y="64"/>
                    </a:lnTo>
                    <a:lnTo>
                      <a:pt x="280" y="64"/>
                    </a:lnTo>
                    <a:lnTo>
                      <a:pt x="304" y="70"/>
                    </a:lnTo>
                    <a:lnTo>
                      <a:pt x="328" y="78"/>
                    </a:lnTo>
                    <a:lnTo>
                      <a:pt x="352" y="88"/>
                    </a:lnTo>
                    <a:lnTo>
                      <a:pt x="352" y="88"/>
                    </a:lnTo>
                    <a:lnTo>
                      <a:pt x="362" y="96"/>
                    </a:lnTo>
                    <a:lnTo>
                      <a:pt x="372" y="106"/>
                    </a:lnTo>
                    <a:lnTo>
                      <a:pt x="390" y="126"/>
                    </a:lnTo>
                    <a:lnTo>
                      <a:pt x="390" y="126"/>
                    </a:lnTo>
                    <a:lnTo>
                      <a:pt x="408" y="150"/>
                    </a:lnTo>
                    <a:lnTo>
                      <a:pt x="416" y="162"/>
                    </a:lnTo>
                    <a:lnTo>
                      <a:pt x="424" y="174"/>
                    </a:lnTo>
                    <a:lnTo>
                      <a:pt x="424" y="174"/>
                    </a:lnTo>
                    <a:lnTo>
                      <a:pt x="424" y="178"/>
                    </a:lnTo>
                    <a:lnTo>
                      <a:pt x="426" y="182"/>
                    </a:lnTo>
                    <a:lnTo>
                      <a:pt x="426" y="182"/>
                    </a:lnTo>
                    <a:lnTo>
                      <a:pt x="456" y="240"/>
                    </a:lnTo>
                    <a:lnTo>
                      <a:pt x="456" y="240"/>
                    </a:lnTo>
                    <a:lnTo>
                      <a:pt x="460" y="248"/>
                    </a:lnTo>
                    <a:lnTo>
                      <a:pt x="462" y="252"/>
                    </a:lnTo>
                    <a:lnTo>
                      <a:pt x="464" y="256"/>
                    </a:lnTo>
                    <a:lnTo>
                      <a:pt x="464" y="256"/>
                    </a:lnTo>
                    <a:lnTo>
                      <a:pt x="466" y="258"/>
                    </a:lnTo>
                    <a:lnTo>
                      <a:pt x="472" y="260"/>
                    </a:lnTo>
                    <a:lnTo>
                      <a:pt x="482" y="264"/>
                    </a:lnTo>
                    <a:lnTo>
                      <a:pt x="482" y="264"/>
                    </a:lnTo>
                    <a:lnTo>
                      <a:pt x="492" y="260"/>
                    </a:lnTo>
                    <a:lnTo>
                      <a:pt x="496" y="258"/>
                    </a:lnTo>
                    <a:lnTo>
                      <a:pt x="498" y="256"/>
                    </a:lnTo>
                    <a:lnTo>
                      <a:pt x="498" y="256"/>
                    </a:lnTo>
                    <a:lnTo>
                      <a:pt x="502" y="254"/>
                    </a:lnTo>
                    <a:lnTo>
                      <a:pt x="504" y="246"/>
                    </a:lnTo>
                    <a:lnTo>
                      <a:pt x="504" y="246"/>
                    </a:lnTo>
                    <a:lnTo>
                      <a:pt x="506" y="232"/>
                    </a:lnTo>
                    <a:lnTo>
                      <a:pt x="506" y="214"/>
                    </a:lnTo>
                    <a:lnTo>
                      <a:pt x="506" y="214"/>
                    </a:lnTo>
                    <a:lnTo>
                      <a:pt x="502" y="194"/>
                    </a:lnTo>
                    <a:lnTo>
                      <a:pt x="496" y="174"/>
                    </a:lnTo>
                    <a:lnTo>
                      <a:pt x="488" y="154"/>
                    </a:lnTo>
                    <a:lnTo>
                      <a:pt x="478" y="134"/>
                    </a:lnTo>
                    <a:lnTo>
                      <a:pt x="468" y="116"/>
                    </a:lnTo>
                    <a:lnTo>
                      <a:pt x="454" y="98"/>
                    </a:lnTo>
                    <a:lnTo>
                      <a:pt x="440" y="82"/>
                    </a:lnTo>
                    <a:lnTo>
                      <a:pt x="422" y="66"/>
                    </a:lnTo>
                    <a:lnTo>
                      <a:pt x="422" y="66"/>
                    </a:lnTo>
                    <a:lnTo>
                      <a:pt x="406" y="50"/>
                    </a:lnTo>
                    <a:lnTo>
                      <a:pt x="386" y="38"/>
                    </a:lnTo>
                    <a:lnTo>
                      <a:pt x="366" y="28"/>
                    </a:lnTo>
                    <a:lnTo>
                      <a:pt x="346" y="18"/>
                    </a:lnTo>
                    <a:lnTo>
                      <a:pt x="324" y="10"/>
                    </a:lnTo>
                    <a:lnTo>
                      <a:pt x="302" y="4"/>
                    </a:lnTo>
                    <a:lnTo>
                      <a:pt x="278" y="2"/>
                    </a:lnTo>
                    <a:lnTo>
                      <a:pt x="254" y="0"/>
                    </a:lnTo>
                    <a:close/>
                  </a:path>
                </a:pathLst>
              </a:custGeom>
              <a:solidFill>
                <a:srgbClr val="645B56"/>
              </a:solidFill>
              <a:ln>
                <a:noFill/>
              </a:ln>
            </p:spPr>
            <p:txBody>
              <a:bodyPr vert="horz" wrap="square" lIns="91440" tIns="45720" rIns="91440" bIns="45720" numCol="1" anchor="t" anchorCtr="0" compatLnSpc="1"/>
              <a:lstStyle/>
              <a:p>
                <a:endParaRPr lang="zh-CN" altLang="en-US"/>
              </a:p>
            </p:txBody>
          </p:sp>
          <p:sp>
            <p:nvSpPr>
              <p:cNvPr id="930" name="Freeform 309"/>
              <p:cNvSpPr/>
              <p:nvPr/>
            </p:nvSpPr>
            <p:spPr bwMode="auto">
              <a:xfrm>
                <a:off x="2637" y="3285"/>
                <a:ext cx="506" cy="264"/>
              </a:xfrm>
              <a:custGeom>
                <a:avLst/>
                <a:gdLst>
                  <a:gd name="T0" fmla="*/ 198 w 506"/>
                  <a:gd name="T1" fmla="*/ 8 h 264"/>
                  <a:gd name="T2" fmla="*/ 130 w 506"/>
                  <a:gd name="T3" fmla="*/ 32 h 264"/>
                  <a:gd name="T4" fmla="*/ 68 w 506"/>
                  <a:gd name="T5" fmla="*/ 78 h 264"/>
                  <a:gd name="T6" fmla="*/ 32 w 506"/>
                  <a:gd name="T7" fmla="*/ 126 h 264"/>
                  <a:gd name="T8" fmla="*/ 2 w 506"/>
                  <a:gd name="T9" fmla="*/ 218 h 264"/>
                  <a:gd name="T10" fmla="*/ 4 w 506"/>
                  <a:gd name="T11" fmla="*/ 248 h 264"/>
                  <a:gd name="T12" fmla="*/ 16 w 506"/>
                  <a:gd name="T13" fmla="*/ 260 h 264"/>
                  <a:gd name="T14" fmla="*/ 38 w 506"/>
                  <a:gd name="T15" fmla="*/ 260 h 264"/>
                  <a:gd name="T16" fmla="*/ 44 w 506"/>
                  <a:gd name="T17" fmla="*/ 256 h 264"/>
                  <a:gd name="T18" fmla="*/ 44 w 506"/>
                  <a:gd name="T19" fmla="*/ 256 h 264"/>
                  <a:gd name="T20" fmla="*/ 28 w 506"/>
                  <a:gd name="T21" fmla="*/ 264 h 264"/>
                  <a:gd name="T22" fmla="*/ 10 w 506"/>
                  <a:gd name="T23" fmla="*/ 258 h 264"/>
                  <a:gd name="T24" fmla="*/ 2 w 506"/>
                  <a:gd name="T25" fmla="*/ 240 h 264"/>
                  <a:gd name="T26" fmla="*/ 6 w 506"/>
                  <a:gd name="T27" fmla="*/ 194 h 264"/>
                  <a:gd name="T28" fmla="*/ 32 w 506"/>
                  <a:gd name="T29" fmla="*/ 126 h 264"/>
                  <a:gd name="T30" fmla="*/ 82 w 506"/>
                  <a:gd name="T31" fmla="*/ 64 h 264"/>
                  <a:gd name="T32" fmla="*/ 148 w 506"/>
                  <a:gd name="T33" fmla="*/ 24 h 264"/>
                  <a:gd name="T34" fmla="*/ 226 w 506"/>
                  <a:gd name="T35" fmla="*/ 2 h 264"/>
                  <a:gd name="T36" fmla="*/ 302 w 506"/>
                  <a:gd name="T37" fmla="*/ 6 h 264"/>
                  <a:gd name="T38" fmla="*/ 386 w 506"/>
                  <a:gd name="T39" fmla="*/ 38 h 264"/>
                  <a:gd name="T40" fmla="*/ 438 w 506"/>
                  <a:gd name="T41" fmla="*/ 82 h 264"/>
                  <a:gd name="T42" fmla="*/ 488 w 506"/>
                  <a:gd name="T43" fmla="*/ 154 h 264"/>
                  <a:gd name="T44" fmla="*/ 504 w 506"/>
                  <a:gd name="T45" fmla="*/ 214 h 264"/>
                  <a:gd name="T46" fmla="*/ 500 w 506"/>
                  <a:gd name="T47" fmla="*/ 254 h 264"/>
                  <a:gd name="T48" fmla="*/ 492 w 506"/>
                  <a:gd name="T49" fmla="*/ 260 h 264"/>
                  <a:gd name="T50" fmla="*/ 466 w 506"/>
                  <a:gd name="T51" fmla="*/ 258 h 264"/>
                  <a:gd name="T52" fmla="*/ 460 w 506"/>
                  <a:gd name="T53" fmla="*/ 248 h 264"/>
                  <a:gd name="T54" fmla="*/ 426 w 506"/>
                  <a:gd name="T55" fmla="*/ 182 h 264"/>
                  <a:gd name="T56" fmla="*/ 416 w 506"/>
                  <a:gd name="T57" fmla="*/ 160 h 264"/>
                  <a:gd name="T58" fmla="*/ 372 w 506"/>
                  <a:gd name="T59" fmla="*/ 104 h 264"/>
                  <a:gd name="T60" fmla="*/ 328 w 506"/>
                  <a:gd name="T61" fmla="*/ 76 h 264"/>
                  <a:gd name="T62" fmla="*/ 254 w 506"/>
                  <a:gd name="T63" fmla="*/ 62 h 264"/>
                  <a:gd name="T64" fmla="*/ 184 w 506"/>
                  <a:gd name="T65" fmla="*/ 72 h 264"/>
                  <a:gd name="T66" fmla="*/ 144 w 506"/>
                  <a:gd name="T67" fmla="*/ 98 h 264"/>
                  <a:gd name="T68" fmla="*/ 98 w 506"/>
                  <a:gd name="T69" fmla="*/ 146 h 264"/>
                  <a:gd name="T70" fmla="*/ 80 w 506"/>
                  <a:gd name="T71" fmla="*/ 184 h 264"/>
                  <a:gd name="T72" fmla="*/ 50 w 506"/>
                  <a:gd name="T73" fmla="*/ 240 h 264"/>
                  <a:gd name="T74" fmla="*/ 44 w 506"/>
                  <a:gd name="T75" fmla="*/ 254 h 264"/>
                  <a:gd name="T76" fmla="*/ 44 w 506"/>
                  <a:gd name="T77" fmla="*/ 254 h 264"/>
                  <a:gd name="T78" fmla="*/ 44 w 506"/>
                  <a:gd name="T79" fmla="*/ 252 h 264"/>
                  <a:gd name="T80" fmla="*/ 66 w 506"/>
                  <a:gd name="T81" fmla="*/ 214 h 264"/>
                  <a:gd name="T82" fmla="*/ 84 w 506"/>
                  <a:gd name="T83" fmla="*/ 178 h 264"/>
                  <a:gd name="T84" fmla="*/ 108 w 506"/>
                  <a:gd name="T85" fmla="*/ 132 h 264"/>
                  <a:gd name="T86" fmla="*/ 170 w 506"/>
                  <a:gd name="T87" fmla="*/ 80 h 264"/>
                  <a:gd name="T88" fmla="*/ 202 w 506"/>
                  <a:gd name="T89" fmla="*/ 68 h 264"/>
                  <a:gd name="T90" fmla="*/ 254 w 506"/>
                  <a:gd name="T91" fmla="*/ 64 h 264"/>
                  <a:gd name="T92" fmla="*/ 352 w 506"/>
                  <a:gd name="T93" fmla="*/ 88 h 264"/>
                  <a:gd name="T94" fmla="*/ 390 w 506"/>
                  <a:gd name="T95" fmla="*/ 126 h 264"/>
                  <a:gd name="T96" fmla="*/ 424 w 506"/>
                  <a:gd name="T97" fmla="*/ 174 h 264"/>
                  <a:gd name="T98" fmla="*/ 426 w 506"/>
                  <a:gd name="T99" fmla="*/ 182 h 264"/>
                  <a:gd name="T100" fmla="*/ 462 w 506"/>
                  <a:gd name="T101" fmla="*/ 252 h 264"/>
                  <a:gd name="T102" fmla="*/ 472 w 506"/>
                  <a:gd name="T103" fmla="*/ 260 h 264"/>
                  <a:gd name="T104" fmla="*/ 496 w 506"/>
                  <a:gd name="T105" fmla="*/ 258 h 264"/>
                  <a:gd name="T106" fmla="*/ 504 w 506"/>
                  <a:gd name="T107" fmla="*/ 246 h 264"/>
                  <a:gd name="T108" fmla="*/ 506 w 506"/>
                  <a:gd name="T109" fmla="*/ 214 h 264"/>
                  <a:gd name="T110" fmla="*/ 478 w 506"/>
                  <a:gd name="T111" fmla="*/ 134 h 264"/>
                  <a:gd name="T112" fmla="*/ 422 w 506"/>
                  <a:gd name="T113" fmla="*/ 66 h 264"/>
                  <a:gd name="T114" fmla="*/ 366 w 506"/>
                  <a:gd name="T115" fmla="*/ 28 h 264"/>
                  <a:gd name="T116" fmla="*/ 278 w 506"/>
                  <a:gd name="T117" fmla="*/ 2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6" h="264">
                    <a:moveTo>
                      <a:pt x="254" y="0"/>
                    </a:moveTo>
                    <a:lnTo>
                      <a:pt x="254" y="0"/>
                    </a:lnTo>
                    <a:lnTo>
                      <a:pt x="226" y="2"/>
                    </a:lnTo>
                    <a:lnTo>
                      <a:pt x="198" y="8"/>
                    </a:lnTo>
                    <a:lnTo>
                      <a:pt x="172" y="14"/>
                    </a:lnTo>
                    <a:lnTo>
                      <a:pt x="148" y="24"/>
                    </a:lnTo>
                    <a:lnTo>
                      <a:pt x="148" y="24"/>
                    </a:lnTo>
                    <a:lnTo>
                      <a:pt x="130" y="32"/>
                    </a:lnTo>
                    <a:lnTo>
                      <a:pt x="112" y="40"/>
                    </a:lnTo>
                    <a:lnTo>
                      <a:pt x="96" y="52"/>
                    </a:lnTo>
                    <a:lnTo>
                      <a:pt x="82" y="64"/>
                    </a:lnTo>
                    <a:lnTo>
                      <a:pt x="68" y="78"/>
                    </a:lnTo>
                    <a:lnTo>
                      <a:pt x="54" y="92"/>
                    </a:lnTo>
                    <a:lnTo>
                      <a:pt x="42" y="108"/>
                    </a:lnTo>
                    <a:lnTo>
                      <a:pt x="32" y="126"/>
                    </a:lnTo>
                    <a:lnTo>
                      <a:pt x="32" y="126"/>
                    </a:lnTo>
                    <a:lnTo>
                      <a:pt x="22" y="148"/>
                    </a:lnTo>
                    <a:lnTo>
                      <a:pt x="12" y="170"/>
                    </a:lnTo>
                    <a:lnTo>
                      <a:pt x="6" y="194"/>
                    </a:lnTo>
                    <a:lnTo>
                      <a:pt x="2" y="218"/>
                    </a:lnTo>
                    <a:lnTo>
                      <a:pt x="2" y="218"/>
                    </a:lnTo>
                    <a:lnTo>
                      <a:pt x="0" y="230"/>
                    </a:lnTo>
                    <a:lnTo>
                      <a:pt x="2" y="240"/>
                    </a:lnTo>
                    <a:lnTo>
                      <a:pt x="4" y="248"/>
                    </a:lnTo>
                    <a:lnTo>
                      <a:pt x="8" y="256"/>
                    </a:lnTo>
                    <a:lnTo>
                      <a:pt x="8" y="256"/>
                    </a:lnTo>
                    <a:lnTo>
                      <a:pt x="10" y="258"/>
                    </a:lnTo>
                    <a:lnTo>
                      <a:pt x="16" y="260"/>
                    </a:lnTo>
                    <a:lnTo>
                      <a:pt x="22" y="262"/>
                    </a:lnTo>
                    <a:lnTo>
                      <a:pt x="28" y="264"/>
                    </a:lnTo>
                    <a:lnTo>
                      <a:pt x="28" y="264"/>
                    </a:lnTo>
                    <a:lnTo>
                      <a:pt x="38" y="260"/>
                    </a:lnTo>
                    <a:lnTo>
                      <a:pt x="42" y="258"/>
                    </a:lnTo>
                    <a:lnTo>
                      <a:pt x="44" y="256"/>
                    </a:lnTo>
                    <a:lnTo>
                      <a:pt x="44" y="256"/>
                    </a:lnTo>
                    <a:lnTo>
                      <a:pt x="44" y="256"/>
                    </a:lnTo>
                    <a:lnTo>
                      <a:pt x="44" y="256"/>
                    </a:lnTo>
                    <a:lnTo>
                      <a:pt x="44" y="256"/>
                    </a:lnTo>
                    <a:lnTo>
                      <a:pt x="44" y="256"/>
                    </a:lnTo>
                    <a:lnTo>
                      <a:pt x="44" y="256"/>
                    </a:lnTo>
                    <a:lnTo>
                      <a:pt x="44" y="256"/>
                    </a:lnTo>
                    <a:lnTo>
                      <a:pt x="42" y="258"/>
                    </a:lnTo>
                    <a:lnTo>
                      <a:pt x="38" y="260"/>
                    </a:lnTo>
                    <a:lnTo>
                      <a:pt x="28" y="264"/>
                    </a:lnTo>
                    <a:lnTo>
                      <a:pt x="28" y="264"/>
                    </a:lnTo>
                    <a:lnTo>
                      <a:pt x="22" y="262"/>
                    </a:lnTo>
                    <a:lnTo>
                      <a:pt x="16" y="260"/>
                    </a:lnTo>
                    <a:lnTo>
                      <a:pt x="10" y="258"/>
                    </a:lnTo>
                    <a:lnTo>
                      <a:pt x="8" y="254"/>
                    </a:lnTo>
                    <a:lnTo>
                      <a:pt x="8" y="254"/>
                    </a:lnTo>
                    <a:lnTo>
                      <a:pt x="4" y="248"/>
                    </a:lnTo>
                    <a:lnTo>
                      <a:pt x="2" y="240"/>
                    </a:lnTo>
                    <a:lnTo>
                      <a:pt x="2" y="230"/>
                    </a:lnTo>
                    <a:lnTo>
                      <a:pt x="2" y="218"/>
                    </a:lnTo>
                    <a:lnTo>
                      <a:pt x="2" y="218"/>
                    </a:lnTo>
                    <a:lnTo>
                      <a:pt x="6" y="194"/>
                    </a:lnTo>
                    <a:lnTo>
                      <a:pt x="12" y="170"/>
                    </a:lnTo>
                    <a:lnTo>
                      <a:pt x="22" y="148"/>
                    </a:lnTo>
                    <a:lnTo>
                      <a:pt x="32" y="126"/>
                    </a:lnTo>
                    <a:lnTo>
                      <a:pt x="32" y="126"/>
                    </a:lnTo>
                    <a:lnTo>
                      <a:pt x="42" y="108"/>
                    </a:lnTo>
                    <a:lnTo>
                      <a:pt x="54" y="92"/>
                    </a:lnTo>
                    <a:lnTo>
                      <a:pt x="68" y="78"/>
                    </a:lnTo>
                    <a:lnTo>
                      <a:pt x="82" y="64"/>
                    </a:lnTo>
                    <a:lnTo>
                      <a:pt x="98" y="52"/>
                    </a:lnTo>
                    <a:lnTo>
                      <a:pt x="114" y="40"/>
                    </a:lnTo>
                    <a:lnTo>
                      <a:pt x="130" y="32"/>
                    </a:lnTo>
                    <a:lnTo>
                      <a:pt x="148" y="24"/>
                    </a:lnTo>
                    <a:lnTo>
                      <a:pt x="148" y="24"/>
                    </a:lnTo>
                    <a:lnTo>
                      <a:pt x="172" y="16"/>
                    </a:lnTo>
                    <a:lnTo>
                      <a:pt x="198" y="8"/>
                    </a:lnTo>
                    <a:lnTo>
                      <a:pt x="226" y="2"/>
                    </a:lnTo>
                    <a:lnTo>
                      <a:pt x="254" y="2"/>
                    </a:lnTo>
                    <a:lnTo>
                      <a:pt x="254" y="2"/>
                    </a:lnTo>
                    <a:lnTo>
                      <a:pt x="278" y="2"/>
                    </a:lnTo>
                    <a:lnTo>
                      <a:pt x="302" y="6"/>
                    </a:lnTo>
                    <a:lnTo>
                      <a:pt x="324" y="10"/>
                    </a:lnTo>
                    <a:lnTo>
                      <a:pt x="346" y="18"/>
                    </a:lnTo>
                    <a:lnTo>
                      <a:pt x="366" y="28"/>
                    </a:lnTo>
                    <a:lnTo>
                      <a:pt x="386" y="38"/>
                    </a:lnTo>
                    <a:lnTo>
                      <a:pt x="406" y="52"/>
                    </a:lnTo>
                    <a:lnTo>
                      <a:pt x="422" y="66"/>
                    </a:lnTo>
                    <a:lnTo>
                      <a:pt x="422" y="66"/>
                    </a:lnTo>
                    <a:lnTo>
                      <a:pt x="438" y="82"/>
                    </a:lnTo>
                    <a:lnTo>
                      <a:pt x="454" y="98"/>
                    </a:lnTo>
                    <a:lnTo>
                      <a:pt x="466" y="116"/>
                    </a:lnTo>
                    <a:lnTo>
                      <a:pt x="478" y="134"/>
                    </a:lnTo>
                    <a:lnTo>
                      <a:pt x="488" y="154"/>
                    </a:lnTo>
                    <a:lnTo>
                      <a:pt x="494" y="172"/>
                    </a:lnTo>
                    <a:lnTo>
                      <a:pt x="500" y="194"/>
                    </a:lnTo>
                    <a:lnTo>
                      <a:pt x="504" y="214"/>
                    </a:lnTo>
                    <a:lnTo>
                      <a:pt x="504" y="214"/>
                    </a:lnTo>
                    <a:lnTo>
                      <a:pt x="506" y="232"/>
                    </a:lnTo>
                    <a:lnTo>
                      <a:pt x="502" y="246"/>
                    </a:lnTo>
                    <a:lnTo>
                      <a:pt x="502" y="246"/>
                    </a:lnTo>
                    <a:lnTo>
                      <a:pt x="500" y="254"/>
                    </a:lnTo>
                    <a:lnTo>
                      <a:pt x="498" y="254"/>
                    </a:lnTo>
                    <a:lnTo>
                      <a:pt x="498" y="254"/>
                    </a:lnTo>
                    <a:lnTo>
                      <a:pt x="496" y="258"/>
                    </a:lnTo>
                    <a:lnTo>
                      <a:pt x="492" y="260"/>
                    </a:lnTo>
                    <a:lnTo>
                      <a:pt x="482" y="264"/>
                    </a:lnTo>
                    <a:lnTo>
                      <a:pt x="482" y="264"/>
                    </a:lnTo>
                    <a:lnTo>
                      <a:pt x="472" y="260"/>
                    </a:lnTo>
                    <a:lnTo>
                      <a:pt x="466" y="258"/>
                    </a:lnTo>
                    <a:lnTo>
                      <a:pt x="464" y="254"/>
                    </a:lnTo>
                    <a:lnTo>
                      <a:pt x="464" y="254"/>
                    </a:lnTo>
                    <a:lnTo>
                      <a:pt x="462" y="252"/>
                    </a:lnTo>
                    <a:lnTo>
                      <a:pt x="460" y="248"/>
                    </a:lnTo>
                    <a:lnTo>
                      <a:pt x="456" y="240"/>
                    </a:lnTo>
                    <a:lnTo>
                      <a:pt x="456" y="240"/>
                    </a:lnTo>
                    <a:lnTo>
                      <a:pt x="426" y="182"/>
                    </a:lnTo>
                    <a:lnTo>
                      <a:pt x="426" y="182"/>
                    </a:lnTo>
                    <a:lnTo>
                      <a:pt x="426" y="178"/>
                    </a:lnTo>
                    <a:lnTo>
                      <a:pt x="424" y="174"/>
                    </a:lnTo>
                    <a:lnTo>
                      <a:pt x="424" y="174"/>
                    </a:lnTo>
                    <a:lnTo>
                      <a:pt x="416" y="160"/>
                    </a:lnTo>
                    <a:lnTo>
                      <a:pt x="408" y="148"/>
                    </a:lnTo>
                    <a:lnTo>
                      <a:pt x="390" y="126"/>
                    </a:lnTo>
                    <a:lnTo>
                      <a:pt x="390" y="126"/>
                    </a:lnTo>
                    <a:lnTo>
                      <a:pt x="372" y="104"/>
                    </a:lnTo>
                    <a:lnTo>
                      <a:pt x="362" y="96"/>
                    </a:lnTo>
                    <a:lnTo>
                      <a:pt x="352" y="88"/>
                    </a:lnTo>
                    <a:lnTo>
                      <a:pt x="352" y="88"/>
                    </a:lnTo>
                    <a:lnTo>
                      <a:pt x="328" y="76"/>
                    </a:lnTo>
                    <a:lnTo>
                      <a:pt x="304" y="68"/>
                    </a:lnTo>
                    <a:lnTo>
                      <a:pt x="280" y="64"/>
                    </a:lnTo>
                    <a:lnTo>
                      <a:pt x="254" y="62"/>
                    </a:lnTo>
                    <a:lnTo>
                      <a:pt x="254" y="62"/>
                    </a:lnTo>
                    <a:lnTo>
                      <a:pt x="236" y="64"/>
                    </a:lnTo>
                    <a:lnTo>
                      <a:pt x="218" y="64"/>
                    </a:lnTo>
                    <a:lnTo>
                      <a:pt x="202" y="68"/>
                    </a:lnTo>
                    <a:lnTo>
                      <a:pt x="184" y="72"/>
                    </a:lnTo>
                    <a:lnTo>
                      <a:pt x="184" y="72"/>
                    </a:lnTo>
                    <a:lnTo>
                      <a:pt x="170" y="78"/>
                    </a:lnTo>
                    <a:lnTo>
                      <a:pt x="170" y="78"/>
                    </a:lnTo>
                    <a:lnTo>
                      <a:pt x="144" y="98"/>
                    </a:lnTo>
                    <a:lnTo>
                      <a:pt x="120" y="118"/>
                    </a:lnTo>
                    <a:lnTo>
                      <a:pt x="120" y="118"/>
                    </a:lnTo>
                    <a:lnTo>
                      <a:pt x="108" y="132"/>
                    </a:lnTo>
                    <a:lnTo>
                      <a:pt x="98" y="146"/>
                    </a:lnTo>
                    <a:lnTo>
                      <a:pt x="90" y="160"/>
                    </a:lnTo>
                    <a:lnTo>
                      <a:pt x="84" y="176"/>
                    </a:lnTo>
                    <a:lnTo>
                      <a:pt x="84" y="176"/>
                    </a:lnTo>
                    <a:lnTo>
                      <a:pt x="80" y="184"/>
                    </a:lnTo>
                    <a:lnTo>
                      <a:pt x="80" y="184"/>
                    </a:lnTo>
                    <a:lnTo>
                      <a:pt x="74" y="198"/>
                    </a:lnTo>
                    <a:lnTo>
                      <a:pt x="66" y="212"/>
                    </a:lnTo>
                    <a:lnTo>
                      <a:pt x="50" y="240"/>
                    </a:lnTo>
                    <a:lnTo>
                      <a:pt x="50" y="240"/>
                    </a:lnTo>
                    <a:lnTo>
                      <a:pt x="46" y="246"/>
                    </a:lnTo>
                    <a:lnTo>
                      <a:pt x="44" y="250"/>
                    </a:lnTo>
                    <a:lnTo>
                      <a:pt x="44" y="254"/>
                    </a:lnTo>
                    <a:lnTo>
                      <a:pt x="44" y="254"/>
                    </a:lnTo>
                    <a:lnTo>
                      <a:pt x="44" y="254"/>
                    </a:lnTo>
                    <a:lnTo>
                      <a:pt x="44" y="254"/>
                    </a:lnTo>
                    <a:lnTo>
                      <a:pt x="44" y="254"/>
                    </a:lnTo>
                    <a:lnTo>
                      <a:pt x="44" y="254"/>
                    </a:lnTo>
                    <a:lnTo>
                      <a:pt x="44" y="254"/>
                    </a:lnTo>
                    <a:lnTo>
                      <a:pt x="44" y="254"/>
                    </a:lnTo>
                    <a:lnTo>
                      <a:pt x="44" y="252"/>
                    </a:lnTo>
                    <a:lnTo>
                      <a:pt x="48" y="248"/>
                    </a:lnTo>
                    <a:lnTo>
                      <a:pt x="50" y="240"/>
                    </a:lnTo>
                    <a:lnTo>
                      <a:pt x="50" y="240"/>
                    </a:lnTo>
                    <a:lnTo>
                      <a:pt x="66" y="214"/>
                    </a:lnTo>
                    <a:lnTo>
                      <a:pt x="74" y="200"/>
                    </a:lnTo>
                    <a:lnTo>
                      <a:pt x="80" y="186"/>
                    </a:lnTo>
                    <a:lnTo>
                      <a:pt x="80" y="186"/>
                    </a:lnTo>
                    <a:lnTo>
                      <a:pt x="84" y="178"/>
                    </a:lnTo>
                    <a:lnTo>
                      <a:pt x="84" y="178"/>
                    </a:lnTo>
                    <a:lnTo>
                      <a:pt x="90" y="162"/>
                    </a:lnTo>
                    <a:lnTo>
                      <a:pt x="98" y="146"/>
                    </a:lnTo>
                    <a:lnTo>
                      <a:pt x="108" y="132"/>
                    </a:lnTo>
                    <a:lnTo>
                      <a:pt x="120" y="118"/>
                    </a:lnTo>
                    <a:lnTo>
                      <a:pt x="120" y="118"/>
                    </a:lnTo>
                    <a:lnTo>
                      <a:pt x="144" y="98"/>
                    </a:lnTo>
                    <a:lnTo>
                      <a:pt x="170" y="80"/>
                    </a:lnTo>
                    <a:lnTo>
                      <a:pt x="170" y="80"/>
                    </a:lnTo>
                    <a:lnTo>
                      <a:pt x="184" y="72"/>
                    </a:lnTo>
                    <a:lnTo>
                      <a:pt x="184" y="72"/>
                    </a:lnTo>
                    <a:lnTo>
                      <a:pt x="202" y="68"/>
                    </a:lnTo>
                    <a:lnTo>
                      <a:pt x="218" y="64"/>
                    </a:lnTo>
                    <a:lnTo>
                      <a:pt x="236" y="64"/>
                    </a:lnTo>
                    <a:lnTo>
                      <a:pt x="254" y="64"/>
                    </a:lnTo>
                    <a:lnTo>
                      <a:pt x="254" y="64"/>
                    </a:lnTo>
                    <a:lnTo>
                      <a:pt x="280" y="64"/>
                    </a:lnTo>
                    <a:lnTo>
                      <a:pt x="304" y="70"/>
                    </a:lnTo>
                    <a:lnTo>
                      <a:pt x="328" y="78"/>
                    </a:lnTo>
                    <a:lnTo>
                      <a:pt x="352" y="88"/>
                    </a:lnTo>
                    <a:lnTo>
                      <a:pt x="352" y="88"/>
                    </a:lnTo>
                    <a:lnTo>
                      <a:pt x="362" y="96"/>
                    </a:lnTo>
                    <a:lnTo>
                      <a:pt x="372" y="106"/>
                    </a:lnTo>
                    <a:lnTo>
                      <a:pt x="390" y="126"/>
                    </a:lnTo>
                    <a:lnTo>
                      <a:pt x="390" y="126"/>
                    </a:lnTo>
                    <a:lnTo>
                      <a:pt x="408" y="150"/>
                    </a:lnTo>
                    <a:lnTo>
                      <a:pt x="416" y="162"/>
                    </a:lnTo>
                    <a:lnTo>
                      <a:pt x="424" y="174"/>
                    </a:lnTo>
                    <a:lnTo>
                      <a:pt x="424" y="174"/>
                    </a:lnTo>
                    <a:lnTo>
                      <a:pt x="424" y="178"/>
                    </a:lnTo>
                    <a:lnTo>
                      <a:pt x="426" y="182"/>
                    </a:lnTo>
                    <a:lnTo>
                      <a:pt x="426" y="182"/>
                    </a:lnTo>
                    <a:lnTo>
                      <a:pt x="456" y="240"/>
                    </a:lnTo>
                    <a:lnTo>
                      <a:pt x="456" y="240"/>
                    </a:lnTo>
                    <a:lnTo>
                      <a:pt x="460" y="248"/>
                    </a:lnTo>
                    <a:lnTo>
                      <a:pt x="462" y="252"/>
                    </a:lnTo>
                    <a:lnTo>
                      <a:pt x="464" y="256"/>
                    </a:lnTo>
                    <a:lnTo>
                      <a:pt x="464" y="256"/>
                    </a:lnTo>
                    <a:lnTo>
                      <a:pt x="466" y="258"/>
                    </a:lnTo>
                    <a:lnTo>
                      <a:pt x="472" y="260"/>
                    </a:lnTo>
                    <a:lnTo>
                      <a:pt x="482" y="264"/>
                    </a:lnTo>
                    <a:lnTo>
                      <a:pt x="482" y="264"/>
                    </a:lnTo>
                    <a:lnTo>
                      <a:pt x="492" y="260"/>
                    </a:lnTo>
                    <a:lnTo>
                      <a:pt x="496" y="258"/>
                    </a:lnTo>
                    <a:lnTo>
                      <a:pt x="498" y="256"/>
                    </a:lnTo>
                    <a:lnTo>
                      <a:pt x="498" y="256"/>
                    </a:lnTo>
                    <a:lnTo>
                      <a:pt x="502" y="254"/>
                    </a:lnTo>
                    <a:lnTo>
                      <a:pt x="504" y="246"/>
                    </a:lnTo>
                    <a:lnTo>
                      <a:pt x="504" y="246"/>
                    </a:lnTo>
                    <a:lnTo>
                      <a:pt x="506" y="232"/>
                    </a:lnTo>
                    <a:lnTo>
                      <a:pt x="506" y="214"/>
                    </a:lnTo>
                    <a:lnTo>
                      <a:pt x="506" y="214"/>
                    </a:lnTo>
                    <a:lnTo>
                      <a:pt x="502" y="194"/>
                    </a:lnTo>
                    <a:lnTo>
                      <a:pt x="496" y="174"/>
                    </a:lnTo>
                    <a:lnTo>
                      <a:pt x="488" y="154"/>
                    </a:lnTo>
                    <a:lnTo>
                      <a:pt x="478" y="134"/>
                    </a:lnTo>
                    <a:lnTo>
                      <a:pt x="468" y="116"/>
                    </a:lnTo>
                    <a:lnTo>
                      <a:pt x="454" y="98"/>
                    </a:lnTo>
                    <a:lnTo>
                      <a:pt x="440" y="82"/>
                    </a:lnTo>
                    <a:lnTo>
                      <a:pt x="422" y="66"/>
                    </a:lnTo>
                    <a:lnTo>
                      <a:pt x="422" y="66"/>
                    </a:lnTo>
                    <a:lnTo>
                      <a:pt x="406" y="50"/>
                    </a:lnTo>
                    <a:lnTo>
                      <a:pt x="386" y="38"/>
                    </a:lnTo>
                    <a:lnTo>
                      <a:pt x="366" y="28"/>
                    </a:lnTo>
                    <a:lnTo>
                      <a:pt x="346" y="18"/>
                    </a:lnTo>
                    <a:lnTo>
                      <a:pt x="324" y="10"/>
                    </a:lnTo>
                    <a:lnTo>
                      <a:pt x="302" y="4"/>
                    </a:lnTo>
                    <a:lnTo>
                      <a:pt x="278" y="2"/>
                    </a:lnTo>
                    <a:lnTo>
                      <a:pt x="254" y="0"/>
                    </a:lnTo>
                  </a:path>
                </a:pathLst>
              </a:custGeom>
              <a:noFill/>
              <a:ln>
                <a:noFill/>
              </a:ln>
            </p:spPr>
            <p:txBody>
              <a:bodyPr vert="horz" wrap="square" lIns="91440" tIns="45720" rIns="91440" bIns="45720" numCol="1" anchor="t" anchorCtr="0" compatLnSpc="1"/>
              <a:lstStyle/>
              <a:p>
                <a:endParaRPr lang="zh-CN" altLang="en-US"/>
              </a:p>
            </p:txBody>
          </p:sp>
          <p:sp>
            <p:nvSpPr>
              <p:cNvPr id="931" name="Freeform 310"/>
              <p:cNvSpPr/>
              <p:nvPr/>
            </p:nvSpPr>
            <p:spPr bwMode="auto">
              <a:xfrm>
                <a:off x="2639" y="3287"/>
                <a:ext cx="504" cy="262"/>
              </a:xfrm>
              <a:custGeom>
                <a:avLst/>
                <a:gdLst>
                  <a:gd name="T0" fmla="*/ 196 w 504"/>
                  <a:gd name="T1" fmla="*/ 6 h 262"/>
                  <a:gd name="T2" fmla="*/ 128 w 504"/>
                  <a:gd name="T3" fmla="*/ 30 h 262"/>
                  <a:gd name="T4" fmla="*/ 66 w 504"/>
                  <a:gd name="T5" fmla="*/ 76 h 262"/>
                  <a:gd name="T6" fmla="*/ 30 w 504"/>
                  <a:gd name="T7" fmla="*/ 124 h 262"/>
                  <a:gd name="T8" fmla="*/ 0 w 504"/>
                  <a:gd name="T9" fmla="*/ 216 h 262"/>
                  <a:gd name="T10" fmla="*/ 2 w 504"/>
                  <a:gd name="T11" fmla="*/ 246 h 262"/>
                  <a:gd name="T12" fmla="*/ 14 w 504"/>
                  <a:gd name="T13" fmla="*/ 258 h 262"/>
                  <a:gd name="T14" fmla="*/ 36 w 504"/>
                  <a:gd name="T15" fmla="*/ 258 h 262"/>
                  <a:gd name="T16" fmla="*/ 42 w 504"/>
                  <a:gd name="T17" fmla="*/ 252 h 262"/>
                  <a:gd name="T18" fmla="*/ 42 w 504"/>
                  <a:gd name="T19" fmla="*/ 252 h 262"/>
                  <a:gd name="T20" fmla="*/ 26 w 504"/>
                  <a:gd name="T21" fmla="*/ 260 h 262"/>
                  <a:gd name="T22" fmla="*/ 8 w 504"/>
                  <a:gd name="T23" fmla="*/ 254 h 262"/>
                  <a:gd name="T24" fmla="*/ 0 w 504"/>
                  <a:gd name="T25" fmla="*/ 236 h 262"/>
                  <a:gd name="T26" fmla="*/ 4 w 504"/>
                  <a:gd name="T27" fmla="*/ 192 h 262"/>
                  <a:gd name="T28" fmla="*/ 30 w 504"/>
                  <a:gd name="T29" fmla="*/ 126 h 262"/>
                  <a:gd name="T30" fmla="*/ 80 w 504"/>
                  <a:gd name="T31" fmla="*/ 62 h 262"/>
                  <a:gd name="T32" fmla="*/ 146 w 504"/>
                  <a:gd name="T33" fmla="*/ 22 h 262"/>
                  <a:gd name="T34" fmla="*/ 224 w 504"/>
                  <a:gd name="T35" fmla="*/ 2 h 262"/>
                  <a:gd name="T36" fmla="*/ 300 w 504"/>
                  <a:gd name="T37" fmla="*/ 4 h 262"/>
                  <a:gd name="T38" fmla="*/ 384 w 504"/>
                  <a:gd name="T39" fmla="*/ 38 h 262"/>
                  <a:gd name="T40" fmla="*/ 436 w 504"/>
                  <a:gd name="T41" fmla="*/ 80 h 262"/>
                  <a:gd name="T42" fmla="*/ 484 w 504"/>
                  <a:gd name="T43" fmla="*/ 152 h 262"/>
                  <a:gd name="T44" fmla="*/ 502 w 504"/>
                  <a:gd name="T45" fmla="*/ 212 h 262"/>
                  <a:gd name="T46" fmla="*/ 498 w 504"/>
                  <a:gd name="T47" fmla="*/ 252 h 262"/>
                  <a:gd name="T48" fmla="*/ 490 w 504"/>
                  <a:gd name="T49" fmla="*/ 258 h 262"/>
                  <a:gd name="T50" fmla="*/ 464 w 504"/>
                  <a:gd name="T51" fmla="*/ 254 h 262"/>
                  <a:gd name="T52" fmla="*/ 458 w 504"/>
                  <a:gd name="T53" fmla="*/ 244 h 262"/>
                  <a:gd name="T54" fmla="*/ 424 w 504"/>
                  <a:gd name="T55" fmla="*/ 178 h 262"/>
                  <a:gd name="T56" fmla="*/ 406 w 504"/>
                  <a:gd name="T57" fmla="*/ 146 h 262"/>
                  <a:gd name="T58" fmla="*/ 360 w 504"/>
                  <a:gd name="T59" fmla="*/ 92 h 262"/>
                  <a:gd name="T60" fmla="*/ 302 w 504"/>
                  <a:gd name="T61" fmla="*/ 66 h 262"/>
                  <a:gd name="T62" fmla="*/ 234 w 504"/>
                  <a:gd name="T63" fmla="*/ 60 h 262"/>
                  <a:gd name="T64" fmla="*/ 182 w 504"/>
                  <a:gd name="T65" fmla="*/ 70 h 262"/>
                  <a:gd name="T66" fmla="*/ 118 w 504"/>
                  <a:gd name="T67" fmla="*/ 114 h 262"/>
                  <a:gd name="T68" fmla="*/ 86 w 504"/>
                  <a:gd name="T69" fmla="*/ 158 h 262"/>
                  <a:gd name="T70" fmla="*/ 78 w 504"/>
                  <a:gd name="T71" fmla="*/ 182 h 262"/>
                  <a:gd name="T72" fmla="*/ 48 w 504"/>
                  <a:gd name="T73" fmla="*/ 236 h 262"/>
                  <a:gd name="T74" fmla="*/ 42 w 504"/>
                  <a:gd name="T75" fmla="*/ 252 h 262"/>
                  <a:gd name="T76" fmla="*/ 42 w 504"/>
                  <a:gd name="T77" fmla="*/ 252 h 262"/>
                  <a:gd name="T78" fmla="*/ 42 w 504"/>
                  <a:gd name="T79" fmla="*/ 252 h 262"/>
                  <a:gd name="T80" fmla="*/ 48 w 504"/>
                  <a:gd name="T81" fmla="*/ 238 h 262"/>
                  <a:gd name="T82" fmla="*/ 78 w 504"/>
                  <a:gd name="T83" fmla="*/ 182 h 262"/>
                  <a:gd name="T84" fmla="*/ 88 w 504"/>
                  <a:gd name="T85" fmla="*/ 158 h 262"/>
                  <a:gd name="T86" fmla="*/ 118 w 504"/>
                  <a:gd name="T87" fmla="*/ 116 h 262"/>
                  <a:gd name="T88" fmla="*/ 182 w 504"/>
                  <a:gd name="T89" fmla="*/ 70 h 262"/>
                  <a:gd name="T90" fmla="*/ 234 w 504"/>
                  <a:gd name="T91" fmla="*/ 62 h 262"/>
                  <a:gd name="T92" fmla="*/ 302 w 504"/>
                  <a:gd name="T93" fmla="*/ 66 h 262"/>
                  <a:gd name="T94" fmla="*/ 360 w 504"/>
                  <a:gd name="T95" fmla="*/ 94 h 262"/>
                  <a:gd name="T96" fmla="*/ 406 w 504"/>
                  <a:gd name="T97" fmla="*/ 146 h 262"/>
                  <a:gd name="T98" fmla="*/ 424 w 504"/>
                  <a:gd name="T99" fmla="*/ 176 h 262"/>
                  <a:gd name="T100" fmla="*/ 454 w 504"/>
                  <a:gd name="T101" fmla="*/ 238 h 262"/>
                  <a:gd name="T102" fmla="*/ 462 w 504"/>
                  <a:gd name="T103" fmla="*/ 252 h 262"/>
                  <a:gd name="T104" fmla="*/ 480 w 504"/>
                  <a:gd name="T105" fmla="*/ 262 h 262"/>
                  <a:gd name="T106" fmla="*/ 496 w 504"/>
                  <a:gd name="T107" fmla="*/ 252 h 262"/>
                  <a:gd name="T108" fmla="*/ 504 w 504"/>
                  <a:gd name="T109" fmla="*/ 230 h 262"/>
                  <a:gd name="T110" fmla="*/ 492 w 504"/>
                  <a:gd name="T111" fmla="*/ 170 h 262"/>
                  <a:gd name="T112" fmla="*/ 452 w 504"/>
                  <a:gd name="T113" fmla="*/ 96 h 262"/>
                  <a:gd name="T114" fmla="*/ 404 w 504"/>
                  <a:gd name="T115" fmla="*/ 50 h 262"/>
                  <a:gd name="T116" fmla="*/ 322 w 504"/>
                  <a:gd name="T117" fmla="*/ 8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4" h="262">
                    <a:moveTo>
                      <a:pt x="252" y="0"/>
                    </a:moveTo>
                    <a:lnTo>
                      <a:pt x="252" y="0"/>
                    </a:lnTo>
                    <a:lnTo>
                      <a:pt x="224" y="0"/>
                    </a:lnTo>
                    <a:lnTo>
                      <a:pt x="196" y="6"/>
                    </a:lnTo>
                    <a:lnTo>
                      <a:pt x="170" y="14"/>
                    </a:lnTo>
                    <a:lnTo>
                      <a:pt x="146" y="22"/>
                    </a:lnTo>
                    <a:lnTo>
                      <a:pt x="146" y="22"/>
                    </a:lnTo>
                    <a:lnTo>
                      <a:pt x="128" y="30"/>
                    </a:lnTo>
                    <a:lnTo>
                      <a:pt x="112" y="38"/>
                    </a:lnTo>
                    <a:lnTo>
                      <a:pt x="96" y="50"/>
                    </a:lnTo>
                    <a:lnTo>
                      <a:pt x="80" y="62"/>
                    </a:lnTo>
                    <a:lnTo>
                      <a:pt x="66" y="76"/>
                    </a:lnTo>
                    <a:lnTo>
                      <a:pt x="52" y="90"/>
                    </a:lnTo>
                    <a:lnTo>
                      <a:pt x="40" y="106"/>
                    </a:lnTo>
                    <a:lnTo>
                      <a:pt x="30" y="124"/>
                    </a:lnTo>
                    <a:lnTo>
                      <a:pt x="30" y="124"/>
                    </a:lnTo>
                    <a:lnTo>
                      <a:pt x="20" y="146"/>
                    </a:lnTo>
                    <a:lnTo>
                      <a:pt x="10" y="168"/>
                    </a:lnTo>
                    <a:lnTo>
                      <a:pt x="4" y="192"/>
                    </a:lnTo>
                    <a:lnTo>
                      <a:pt x="0" y="216"/>
                    </a:lnTo>
                    <a:lnTo>
                      <a:pt x="0" y="216"/>
                    </a:lnTo>
                    <a:lnTo>
                      <a:pt x="0" y="228"/>
                    </a:lnTo>
                    <a:lnTo>
                      <a:pt x="0" y="238"/>
                    </a:lnTo>
                    <a:lnTo>
                      <a:pt x="2" y="246"/>
                    </a:lnTo>
                    <a:lnTo>
                      <a:pt x="6" y="252"/>
                    </a:lnTo>
                    <a:lnTo>
                      <a:pt x="6" y="252"/>
                    </a:lnTo>
                    <a:lnTo>
                      <a:pt x="8" y="256"/>
                    </a:lnTo>
                    <a:lnTo>
                      <a:pt x="14" y="258"/>
                    </a:lnTo>
                    <a:lnTo>
                      <a:pt x="20" y="260"/>
                    </a:lnTo>
                    <a:lnTo>
                      <a:pt x="26" y="262"/>
                    </a:lnTo>
                    <a:lnTo>
                      <a:pt x="26" y="262"/>
                    </a:lnTo>
                    <a:lnTo>
                      <a:pt x="36" y="258"/>
                    </a:lnTo>
                    <a:lnTo>
                      <a:pt x="40" y="256"/>
                    </a:lnTo>
                    <a:lnTo>
                      <a:pt x="42" y="254"/>
                    </a:lnTo>
                    <a:lnTo>
                      <a:pt x="42" y="254"/>
                    </a:lnTo>
                    <a:lnTo>
                      <a:pt x="42" y="252"/>
                    </a:lnTo>
                    <a:lnTo>
                      <a:pt x="42" y="252"/>
                    </a:lnTo>
                    <a:lnTo>
                      <a:pt x="42" y="252"/>
                    </a:lnTo>
                    <a:lnTo>
                      <a:pt x="42" y="252"/>
                    </a:lnTo>
                    <a:lnTo>
                      <a:pt x="42" y="252"/>
                    </a:lnTo>
                    <a:lnTo>
                      <a:pt x="42" y="252"/>
                    </a:lnTo>
                    <a:lnTo>
                      <a:pt x="40" y="256"/>
                    </a:lnTo>
                    <a:lnTo>
                      <a:pt x="36" y="258"/>
                    </a:lnTo>
                    <a:lnTo>
                      <a:pt x="26" y="260"/>
                    </a:lnTo>
                    <a:lnTo>
                      <a:pt x="26" y="260"/>
                    </a:lnTo>
                    <a:lnTo>
                      <a:pt x="20" y="260"/>
                    </a:lnTo>
                    <a:lnTo>
                      <a:pt x="14" y="258"/>
                    </a:lnTo>
                    <a:lnTo>
                      <a:pt x="8" y="254"/>
                    </a:lnTo>
                    <a:lnTo>
                      <a:pt x="6" y="252"/>
                    </a:lnTo>
                    <a:lnTo>
                      <a:pt x="6" y="252"/>
                    </a:lnTo>
                    <a:lnTo>
                      <a:pt x="4" y="246"/>
                    </a:lnTo>
                    <a:lnTo>
                      <a:pt x="0" y="236"/>
                    </a:lnTo>
                    <a:lnTo>
                      <a:pt x="0" y="226"/>
                    </a:lnTo>
                    <a:lnTo>
                      <a:pt x="0" y="216"/>
                    </a:lnTo>
                    <a:lnTo>
                      <a:pt x="0" y="216"/>
                    </a:lnTo>
                    <a:lnTo>
                      <a:pt x="4" y="192"/>
                    </a:lnTo>
                    <a:lnTo>
                      <a:pt x="12" y="168"/>
                    </a:lnTo>
                    <a:lnTo>
                      <a:pt x="20" y="146"/>
                    </a:lnTo>
                    <a:lnTo>
                      <a:pt x="30" y="126"/>
                    </a:lnTo>
                    <a:lnTo>
                      <a:pt x="30" y="126"/>
                    </a:lnTo>
                    <a:lnTo>
                      <a:pt x="42" y="108"/>
                    </a:lnTo>
                    <a:lnTo>
                      <a:pt x="54" y="90"/>
                    </a:lnTo>
                    <a:lnTo>
                      <a:pt x="66" y="76"/>
                    </a:lnTo>
                    <a:lnTo>
                      <a:pt x="80" y="62"/>
                    </a:lnTo>
                    <a:lnTo>
                      <a:pt x="96" y="50"/>
                    </a:lnTo>
                    <a:lnTo>
                      <a:pt x="112" y="40"/>
                    </a:lnTo>
                    <a:lnTo>
                      <a:pt x="128" y="30"/>
                    </a:lnTo>
                    <a:lnTo>
                      <a:pt x="146" y="22"/>
                    </a:lnTo>
                    <a:lnTo>
                      <a:pt x="146" y="22"/>
                    </a:lnTo>
                    <a:lnTo>
                      <a:pt x="170" y="14"/>
                    </a:lnTo>
                    <a:lnTo>
                      <a:pt x="196" y="6"/>
                    </a:lnTo>
                    <a:lnTo>
                      <a:pt x="224" y="2"/>
                    </a:lnTo>
                    <a:lnTo>
                      <a:pt x="252" y="0"/>
                    </a:lnTo>
                    <a:lnTo>
                      <a:pt x="252" y="0"/>
                    </a:lnTo>
                    <a:lnTo>
                      <a:pt x="276" y="0"/>
                    </a:lnTo>
                    <a:lnTo>
                      <a:pt x="300" y="4"/>
                    </a:lnTo>
                    <a:lnTo>
                      <a:pt x="322" y="10"/>
                    </a:lnTo>
                    <a:lnTo>
                      <a:pt x="344" y="16"/>
                    </a:lnTo>
                    <a:lnTo>
                      <a:pt x="364" y="26"/>
                    </a:lnTo>
                    <a:lnTo>
                      <a:pt x="384" y="38"/>
                    </a:lnTo>
                    <a:lnTo>
                      <a:pt x="402" y="50"/>
                    </a:lnTo>
                    <a:lnTo>
                      <a:pt x="420" y="64"/>
                    </a:lnTo>
                    <a:lnTo>
                      <a:pt x="420" y="64"/>
                    </a:lnTo>
                    <a:lnTo>
                      <a:pt x="436" y="80"/>
                    </a:lnTo>
                    <a:lnTo>
                      <a:pt x="452" y="98"/>
                    </a:lnTo>
                    <a:lnTo>
                      <a:pt x="464" y="114"/>
                    </a:lnTo>
                    <a:lnTo>
                      <a:pt x="476" y="132"/>
                    </a:lnTo>
                    <a:lnTo>
                      <a:pt x="484" y="152"/>
                    </a:lnTo>
                    <a:lnTo>
                      <a:pt x="492" y="170"/>
                    </a:lnTo>
                    <a:lnTo>
                      <a:pt x="498" y="190"/>
                    </a:lnTo>
                    <a:lnTo>
                      <a:pt x="502" y="212"/>
                    </a:lnTo>
                    <a:lnTo>
                      <a:pt x="502" y="212"/>
                    </a:lnTo>
                    <a:lnTo>
                      <a:pt x="504" y="228"/>
                    </a:lnTo>
                    <a:lnTo>
                      <a:pt x="500" y="244"/>
                    </a:lnTo>
                    <a:lnTo>
                      <a:pt x="500" y="244"/>
                    </a:lnTo>
                    <a:lnTo>
                      <a:pt x="498" y="252"/>
                    </a:lnTo>
                    <a:lnTo>
                      <a:pt x="496" y="252"/>
                    </a:lnTo>
                    <a:lnTo>
                      <a:pt x="496" y="252"/>
                    </a:lnTo>
                    <a:lnTo>
                      <a:pt x="494" y="254"/>
                    </a:lnTo>
                    <a:lnTo>
                      <a:pt x="490" y="258"/>
                    </a:lnTo>
                    <a:lnTo>
                      <a:pt x="480" y="260"/>
                    </a:lnTo>
                    <a:lnTo>
                      <a:pt x="480" y="260"/>
                    </a:lnTo>
                    <a:lnTo>
                      <a:pt x="470" y="258"/>
                    </a:lnTo>
                    <a:lnTo>
                      <a:pt x="464" y="254"/>
                    </a:lnTo>
                    <a:lnTo>
                      <a:pt x="462" y="252"/>
                    </a:lnTo>
                    <a:lnTo>
                      <a:pt x="462" y="252"/>
                    </a:lnTo>
                    <a:lnTo>
                      <a:pt x="460" y="248"/>
                    </a:lnTo>
                    <a:lnTo>
                      <a:pt x="458" y="244"/>
                    </a:lnTo>
                    <a:lnTo>
                      <a:pt x="454" y="236"/>
                    </a:lnTo>
                    <a:lnTo>
                      <a:pt x="454" y="236"/>
                    </a:lnTo>
                    <a:lnTo>
                      <a:pt x="424" y="178"/>
                    </a:lnTo>
                    <a:lnTo>
                      <a:pt x="424" y="178"/>
                    </a:lnTo>
                    <a:lnTo>
                      <a:pt x="422" y="170"/>
                    </a:lnTo>
                    <a:lnTo>
                      <a:pt x="422" y="170"/>
                    </a:lnTo>
                    <a:lnTo>
                      <a:pt x="414" y="158"/>
                    </a:lnTo>
                    <a:lnTo>
                      <a:pt x="406" y="146"/>
                    </a:lnTo>
                    <a:lnTo>
                      <a:pt x="388" y="122"/>
                    </a:lnTo>
                    <a:lnTo>
                      <a:pt x="388" y="122"/>
                    </a:lnTo>
                    <a:lnTo>
                      <a:pt x="370" y="102"/>
                    </a:lnTo>
                    <a:lnTo>
                      <a:pt x="360" y="92"/>
                    </a:lnTo>
                    <a:lnTo>
                      <a:pt x="350" y="86"/>
                    </a:lnTo>
                    <a:lnTo>
                      <a:pt x="350" y="86"/>
                    </a:lnTo>
                    <a:lnTo>
                      <a:pt x="326" y="74"/>
                    </a:lnTo>
                    <a:lnTo>
                      <a:pt x="302" y="66"/>
                    </a:lnTo>
                    <a:lnTo>
                      <a:pt x="278" y="62"/>
                    </a:lnTo>
                    <a:lnTo>
                      <a:pt x="252" y="60"/>
                    </a:lnTo>
                    <a:lnTo>
                      <a:pt x="252" y="60"/>
                    </a:lnTo>
                    <a:lnTo>
                      <a:pt x="234" y="60"/>
                    </a:lnTo>
                    <a:lnTo>
                      <a:pt x="216" y="62"/>
                    </a:lnTo>
                    <a:lnTo>
                      <a:pt x="200" y="64"/>
                    </a:lnTo>
                    <a:lnTo>
                      <a:pt x="182" y="70"/>
                    </a:lnTo>
                    <a:lnTo>
                      <a:pt x="182" y="70"/>
                    </a:lnTo>
                    <a:lnTo>
                      <a:pt x="168" y="76"/>
                    </a:lnTo>
                    <a:lnTo>
                      <a:pt x="168" y="76"/>
                    </a:lnTo>
                    <a:lnTo>
                      <a:pt x="142" y="94"/>
                    </a:lnTo>
                    <a:lnTo>
                      <a:pt x="118" y="114"/>
                    </a:lnTo>
                    <a:lnTo>
                      <a:pt x="118" y="114"/>
                    </a:lnTo>
                    <a:lnTo>
                      <a:pt x="106" y="128"/>
                    </a:lnTo>
                    <a:lnTo>
                      <a:pt x="96" y="142"/>
                    </a:lnTo>
                    <a:lnTo>
                      <a:pt x="86" y="158"/>
                    </a:lnTo>
                    <a:lnTo>
                      <a:pt x="80" y="174"/>
                    </a:lnTo>
                    <a:lnTo>
                      <a:pt x="80" y="174"/>
                    </a:lnTo>
                    <a:lnTo>
                      <a:pt x="78" y="182"/>
                    </a:lnTo>
                    <a:lnTo>
                      <a:pt x="78" y="182"/>
                    </a:lnTo>
                    <a:lnTo>
                      <a:pt x="72" y="196"/>
                    </a:lnTo>
                    <a:lnTo>
                      <a:pt x="64" y="210"/>
                    </a:lnTo>
                    <a:lnTo>
                      <a:pt x="48" y="236"/>
                    </a:lnTo>
                    <a:lnTo>
                      <a:pt x="48" y="236"/>
                    </a:lnTo>
                    <a:lnTo>
                      <a:pt x="44" y="244"/>
                    </a:lnTo>
                    <a:lnTo>
                      <a:pt x="42" y="252"/>
                    </a:lnTo>
                    <a:lnTo>
                      <a:pt x="42" y="252"/>
                    </a:lnTo>
                    <a:lnTo>
                      <a:pt x="42" y="252"/>
                    </a:lnTo>
                    <a:lnTo>
                      <a:pt x="42" y="252"/>
                    </a:lnTo>
                    <a:lnTo>
                      <a:pt x="42" y="252"/>
                    </a:lnTo>
                    <a:lnTo>
                      <a:pt x="42" y="252"/>
                    </a:lnTo>
                    <a:lnTo>
                      <a:pt x="42" y="252"/>
                    </a:lnTo>
                    <a:lnTo>
                      <a:pt x="42" y="252"/>
                    </a:lnTo>
                    <a:lnTo>
                      <a:pt x="42" y="252"/>
                    </a:lnTo>
                    <a:lnTo>
                      <a:pt x="42" y="252"/>
                    </a:lnTo>
                    <a:lnTo>
                      <a:pt x="42" y="252"/>
                    </a:lnTo>
                    <a:lnTo>
                      <a:pt x="42" y="252"/>
                    </a:lnTo>
                    <a:lnTo>
                      <a:pt x="42" y="248"/>
                    </a:lnTo>
                    <a:lnTo>
                      <a:pt x="44" y="244"/>
                    </a:lnTo>
                    <a:lnTo>
                      <a:pt x="48" y="238"/>
                    </a:lnTo>
                    <a:lnTo>
                      <a:pt x="48" y="238"/>
                    </a:lnTo>
                    <a:lnTo>
                      <a:pt x="64" y="210"/>
                    </a:lnTo>
                    <a:lnTo>
                      <a:pt x="72" y="196"/>
                    </a:lnTo>
                    <a:lnTo>
                      <a:pt x="78" y="182"/>
                    </a:lnTo>
                    <a:lnTo>
                      <a:pt x="78" y="182"/>
                    </a:lnTo>
                    <a:lnTo>
                      <a:pt x="82" y="174"/>
                    </a:lnTo>
                    <a:lnTo>
                      <a:pt x="82" y="174"/>
                    </a:lnTo>
                    <a:lnTo>
                      <a:pt x="88" y="158"/>
                    </a:lnTo>
                    <a:lnTo>
                      <a:pt x="96" y="144"/>
                    </a:lnTo>
                    <a:lnTo>
                      <a:pt x="106" y="130"/>
                    </a:lnTo>
                    <a:lnTo>
                      <a:pt x="118" y="116"/>
                    </a:lnTo>
                    <a:lnTo>
                      <a:pt x="118" y="116"/>
                    </a:lnTo>
                    <a:lnTo>
                      <a:pt x="142" y="96"/>
                    </a:lnTo>
                    <a:lnTo>
                      <a:pt x="168" y="76"/>
                    </a:lnTo>
                    <a:lnTo>
                      <a:pt x="168" y="76"/>
                    </a:lnTo>
                    <a:lnTo>
                      <a:pt x="182" y="70"/>
                    </a:lnTo>
                    <a:lnTo>
                      <a:pt x="182" y="70"/>
                    </a:lnTo>
                    <a:lnTo>
                      <a:pt x="200" y="66"/>
                    </a:lnTo>
                    <a:lnTo>
                      <a:pt x="216" y="62"/>
                    </a:lnTo>
                    <a:lnTo>
                      <a:pt x="234" y="62"/>
                    </a:lnTo>
                    <a:lnTo>
                      <a:pt x="252" y="60"/>
                    </a:lnTo>
                    <a:lnTo>
                      <a:pt x="252" y="60"/>
                    </a:lnTo>
                    <a:lnTo>
                      <a:pt x="278" y="62"/>
                    </a:lnTo>
                    <a:lnTo>
                      <a:pt x="302" y="66"/>
                    </a:lnTo>
                    <a:lnTo>
                      <a:pt x="326" y="74"/>
                    </a:lnTo>
                    <a:lnTo>
                      <a:pt x="350" y="86"/>
                    </a:lnTo>
                    <a:lnTo>
                      <a:pt x="350" y="86"/>
                    </a:lnTo>
                    <a:lnTo>
                      <a:pt x="360" y="94"/>
                    </a:lnTo>
                    <a:lnTo>
                      <a:pt x="370" y="102"/>
                    </a:lnTo>
                    <a:lnTo>
                      <a:pt x="388" y="124"/>
                    </a:lnTo>
                    <a:lnTo>
                      <a:pt x="388" y="124"/>
                    </a:lnTo>
                    <a:lnTo>
                      <a:pt x="406" y="146"/>
                    </a:lnTo>
                    <a:lnTo>
                      <a:pt x="414" y="158"/>
                    </a:lnTo>
                    <a:lnTo>
                      <a:pt x="422" y="172"/>
                    </a:lnTo>
                    <a:lnTo>
                      <a:pt x="422" y="172"/>
                    </a:lnTo>
                    <a:lnTo>
                      <a:pt x="424" y="176"/>
                    </a:lnTo>
                    <a:lnTo>
                      <a:pt x="424" y="180"/>
                    </a:lnTo>
                    <a:lnTo>
                      <a:pt x="424" y="180"/>
                    </a:lnTo>
                    <a:lnTo>
                      <a:pt x="454" y="238"/>
                    </a:lnTo>
                    <a:lnTo>
                      <a:pt x="454" y="238"/>
                    </a:lnTo>
                    <a:lnTo>
                      <a:pt x="458" y="246"/>
                    </a:lnTo>
                    <a:lnTo>
                      <a:pt x="460" y="250"/>
                    </a:lnTo>
                    <a:lnTo>
                      <a:pt x="462" y="252"/>
                    </a:lnTo>
                    <a:lnTo>
                      <a:pt x="462" y="252"/>
                    </a:lnTo>
                    <a:lnTo>
                      <a:pt x="464" y="256"/>
                    </a:lnTo>
                    <a:lnTo>
                      <a:pt x="470" y="258"/>
                    </a:lnTo>
                    <a:lnTo>
                      <a:pt x="480" y="262"/>
                    </a:lnTo>
                    <a:lnTo>
                      <a:pt x="480" y="262"/>
                    </a:lnTo>
                    <a:lnTo>
                      <a:pt x="490" y="258"/>
                    </a:lnTo>
                    <a:lnTo>
                      <a:pt x="494" y="256"/>
                    </a:lnTo>
                    <a:lnTo>
                      <a:pt x="496" y="252"/>
                    </a:lnTo>
                    <a:lnTo>
                      <a:pt x="496" y="252"/>
                    </a:lnTo>
                    <a:lnTo>
                      <a:pt x="498" y="252"/>
                    </a:lnTo>
                    <a:lnTo>
                      <a:pt x="500" y="244"/>
                    </a:lnTo>
                    <a:lnTo>
                      <a:pt x="500" y="244"/>
                    </a:lnTo>
                    <a:lnTo>
                      <a:pt x="504" y="230"/>
                    </a:lnTo>
                    <a:lnTo>
                      <a:pt x="502" y="212"/>
                    </a:lnTo>
                    <a:lnTo>
                      <a:pt x="502" y="212"/>
                    </a:lnTo>
                    <a:lnTo>
                      <a:pt x="498" y="192"/>
                    </a:lnTo>
                    <a:lnTo>
                      <a:pt x="492" y="170"/>
                    </a:lnTo>
                    <a:lnTo>
                      <a:pt x="486" y="152"/>
                    </a:lnTo>
                    <a:lnTo>
                      <a:pt x="476" y="132"/>
                    </a:lnTo>
                    <a:lnTo>
                      <a:pt x="464" y="114"/>
                    </a:lnTo>
                    <a:lnTo>
                      <a:pt x="452" y="96"/>
                    </a:lnTo>
                    <a:lnTo>
                      <a:pt x="436" y="80"/>
                    </a:lnTo>
                    <a:lnTo>
                      <a:pt x="420" y="64"/>
                    </a:lnTo>
                    <a:lnTo>
                      <a:pt x="420" y="64"/>
                    </a:lnTo>
                    <a:lnTo>
                      <a:pt x="404" y="50"/>
                    </a:lnTo>
                    <a:lnTo>
                      <a:pt x="384" y="36"/>
                    </a:lnTo>
                    <a:lnTo>
                      <a:pt x="364" y="26"/>
                    </a:lnTo>
                    <a:lnTo>
                      <a:pt x="344" y="16"/>
                    </a:lnTo>
                    <a:lnTo>
                      <a:pt x="322" y="8"/>
                    </a:lnTo>
                    <a:lnTo>
                      <a:pt x="300" y="4"/>
                    </a:lnTo>
                    <a:lnTo>
                      <a:pt x="276" y="0"/>
                    </a:lnTo>
                    <a:lnTo>
                      <a:pt x="252" y="0"/>
                    </a:lnTo>
                    <a:close/>
                  </a:path>
                </a:pathLst>
              </a:custGeom>
              <a:solidFill>
                <a:srgbClr val="615853"/>
              </a:solidFill>
              <a:ln>
                <a:noFill/>
              </a:ln>
            </p:spPr>
            <p:txBody>
              <a:bodyPr vert="horz" wrap="square" lIns="91440" tIns="45720" rIns="91440" bIns="45720" numCol="1" anchor="t" anchorCtr="0" compatLnSpc="1"/>
              <a:lstStyle/>
              <a:p>
                <a:endParaRPr lang="zh-CN" altLang="en-US"/>
              </a:p>
            </p:txBody>
          </p:sp>
          <p:sp>
            <p:nvSpPr>
              <p:cNvPr id="932" name="Freeform 311"/>
              <p:cNvSpPr/>
              <p:nvPr/>
            </p:nvSpPr>
            <p:spPr bwMode="auto">
              <a:xfrm>
                <a:off x="2639" y="3287"/>
                <a:ext cx="504" cy="262"/>
              </a:xfrm>
              <a:custGeom>
                <a:avLst/>
                <a:gdLst>
                  <a:gd name="T0" fmla="*/ 196 w 504"/>
                  <a:gd name="T1" fmla="*/ 6 h 262"/>
                  <a:gd name="T2" fmla="*/ 128 w 504"/>
                  <a:gd name="T3" fmla="*/ 30 h 262"/>
                  <a:gd name="T4" fmla="*/ 66 w 504"/>
                  <a:gd name="T5" fmla="*/ 76 h 262"/>
                  <a:gd name="T6" fmla="*/ 30 w 504"/>
                  <a:gd name="T7" fmla="*/ 124 h 262"/>
                  <a:gd name="T8" fmla="*/ 0 w 504"/>
                  <a:gd name="T9" fmla="*/ 216 h 262"/>
                  <a:gd name="T10" fmla="*/ 2 w 504"/>
                  <a:gd name="T11" fmla="*/ 246 h 262"/>
                  <a:gd name="T12" fmla="*/ 14 w 504"/>
                  <a:gd name="T13" fmla="*/ 258 h 262"/>
                  <a:gd name="T14" fmla="*/ 36 w 504"/>
                  <a:gd name="T15" fmla="*/ 258 h 262"/>
                  <a:gd name="T16" fmla="*/ 42 w 504"/>
                  <a:gd name="T17" fmla="*/ 252 h 262"/>
                  <a:gd name="T18" fmla="*/ 42 w 504"/>
                  <a:gd name="T19" fmla="*/ 252 h 262"/>
                  <a:gd name="T20" fmla="*/ 26 w 504"/>
                  <a:gd name="T21" fmla="*/ 260 h 262"/>
                  <a:gd name="T22" fmla="*/ 8 w 504"/>
                  <a:gd name="T23" fmla="*/ 254 h 262"/>
                  <a:gd name="T24" fmla="*/ 0 w 504"/>
                  <a:gd name="T25" fmla="*/ 236 h 262"/>
                  <a:gd name="T26" fmla="*/ 4 w 504"/>
                  <a:gd name="T27" fmla="*/ 192 h 262"/>
                  <a:gd name="T28" fmla="*/ 30 w 504"/>
                  <a:gd name="T29" fmla="*/ 126 h 262"/>
                  <a:gd name="T30" fmla="*/ 80 w 504"/>
                  <a:gd name="T31" fmla="*/ 62 h 262"/>
                  <a:gd name="T32" fmla="*/ 146 w 504"/>
                  <a:gd name="T33" fmla="*/ 22 h 262"/>
                  <a:gd name="T34" fmla="*/ 224 w 504"/>
                  <a:gd name="T35" fmla="*/ 2 h 262"/>
                  <a:gd name="T36" fmla="*/ 300 w 504"/>
                  <a:gd name="T37" fmla="*/ 4 h 262"/>
                  <a:gd name="T38" fmla="*/ 384 w 504"/>
                  <a:gd name="T39" fmla="*/ 38 h 262"/>
                  <a:gd name="T40" fmla="*/ 436 w 504"/>
                  <a:gd name="T41" fmla="*/ 80 h 262"/>
                  <a:gd name="T42" fmla="*/ 484 w 504"/>
                  <a:gd name="T43" fmla="*/ 152 h 262"/>
                  <a:gd name="T44" fmla="*/ 502 w 504"/>
                  <a:gd name="T45" fmla="*/ 212 h 262"/>
                  <a:gd name="T46" fmla="*/ 498 w 504"/>
                  <a:gd name="T47" fmla="*/ 252 h 262"/>
                  <a:gd name="T48" fmla="*/ 490 w 504"/>
                  <a:gd name="T49" fmla="*/ 258 h 262"/>
                  <a:gd name="T50" fmla="*/ 464 w 504"/>
                  <a:gd name="T51" fmla="*/ 254 h 262"/>
                  <a:gd name="T52" fmla="*/ 458 w 504"/>
                  <a:gd name="T53" fmla="*/ 244 h 262"/>
                  <a:gd name="T54" fmla="*/ 424 w 504"/>
                  <a:gd name="T55" fmla="*/ 178 h 262"/>
                  <a:gd name="T56" fmla="*/ 406 w 504"/>
                  <a:gd name="T57" fmla="*/ 146 h 262"/>
                  <a:gd name="T58" fmla="*/ 360 w 504"/>
                  <a:gd name="T59" fmla="*/ 92 h 262"/>
                  <a:gd name="T60" fmla="*/ 302 w 504"/>
                  <a:gd name="T61" fmla="*/ 66 h 262"/>
                  <a:gd name="T62" fmla="*/ 234 w 504"/>
                  <a:gd name="T63" fmla="*/ 60 h 262"/>
                  <a:gd name="T64" fmla="*/ 182 w 504"/>
                  <a:gd name="T65" fmla="*/ 70 h 262"/>
                  <a:gd name="T66" fmla="*/ 118 w 504"/>
                  <a:gd name="T67" fmla="*/ 114 h 262"/>
                  <a:gd name="T68" fmla="*/ 86 w 504"/>
                  <a:gd name="T69" fmla="*/ 158 h 262"/>
                  <a:gd name="T70" fmla="*/ 78 w 504"/>
                  <a:gd name="T71" fmla="*/ 182 h 262"/>
                  <a:gd name="T72" fmla="*/ 48 w 504"/>
                  <a:gd name="T73" fmla="*/ 236 h 262"/>
                  <a:gd name="T74" fmla="*/ 42 w 504"/>
                  <a:gd name="T75" fmla="*/ 252 h 262"/>
                  <a:gd name="T76" fmla="*/ 42 w 504"/>
                  <a:gd name="T77" fmla="*/ 252 h 262"/>
                  <a:gd name="T78" fmla="*/ 42 w 504"/>
                  <a:gd name="T79" fmla="*/ 252 h 262"/>
                  <a:gd name="T80" fmla="*/ 48 w 504"/>
                  <a:gd name="T81" fmla="*/ 238 h 262"/>
                  <a:gd name="T82" fmla="*/ 78 w 504"/>
                  <a:gd name="T83" fmla="*/ 182 h 262"/>
                  <a:gd name="T84" fmla="*/ 88 w 504"/>
                  <a:gd name="T85" fmla="*/ 158 h 262"/>
                  <a:gd name="T86" fmla="*/ 118 w 504"/>
                  <a:gd name="T87" fmla="*/ 116 h 262"/>
                  <a:gd name="T88" fmla="*/ 182 w 504"/>
                  <a:gd name="T89" fmla="*/ 70 h 262"/>
                  <a:gd name="T90" fmla="*/ 234 w 504"/>
                  <a:gd name="T91" fmla="*/ 62 h 262"/>
                  <a:gd name="T92" fmla="*/ 302 w 504"/>
                  <a:gd name="T93" fmla="*/ 66 h 262"/>
                  <a:gd name="T94" fmla="*/ 360 w 504"/>
                  <a:gd name="T95" fmla="*/ 94 h 262"/>
                  <a:gd name="T96" fmla="*/ 406 w 504"/>
                  <a:gd name="T97" fmla="*/ 146 h 262"/>
                  <a:gd name="T98" fmla="*/ 424 w 504"/>
                  <a:gd name="T99" fmla="*/ 176 h 262"/>
                  <a:gd name="T100" fmla="*/ 454 w 504"/>
                  <a:gd name="T101" fmla="*/ 238 h 262"/>
                  <a:gd name="T102" fmla="*/ 462 w 504"/>
                  <a:gd name="T103" fmla="*/ 252 h 262"/>
                  <a:gd name="T104" fmla="*/ 480 w 504"/>
                  <a:gd name="T105" fmla="*/ 262 h 262"/>
                  <a:gd name="T106" fmla="*/ 496 w 504"/>
                  <a:gd name="T107" fmla="*/ 252 h 262"/>
                  <a:gd name="T108" fmla="*/ 504 w 504"/>
                  <a:gd name="T109" fmla="*/ 230 h 262"/>
                  <a:gd name="T110" fmla="*/ 492 w 504"/>
                  <a:gd name="T111" fmla="*/ 170 h 262"/>
                  <a:gd name="T112" fmla="*/ 452 w 504"/>
                  <a:gd name="T113" fmla="*/ 96 h 262"/>
                  <a:gd name="T114" fmla="*/ 404 w 504"/>
                  <a:gd name="T115" fmla="*/ 50 h 262"/>
                  <a:gd name="T116" fmla="*/ 322 w 504"/>
                  <a:gd name="T117" fmla="*/ 8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4" h="262">
                    <a:moveTo>
                      <a:pt x="252" y="0"/>
                    </a:moveTo>
                    <a:lnTo>
                      <a:pt x="252" y="0"/>
                    </a:lnTo>
                    <a:lnTo>
                      <a:pt x="224" y="0"/>
                    </a:lnTo>
                    <a:lnTo>
                      <a:pt x="196" y="6"/>
                    </a:lnTo>
                    <a:lnTo>
                      <a:pt x="170" y="14"/>
                    </a:lnTo>
                    <a:lnTo>
                      <a:pt x="146" y="22"/>
                    </a:lnTo>
                    <a:lnTo>
                      <a:pt x="146" y="22"/>
                    </a:lnTo>
                    <a:lnTo>
                      <a:pt x="128" y="30"/>
                    </a:lnTo>
                    <a:lnTo>
                      <a:pt x="112" y="38"/>
                    </a:lnTo>
                    <a:lnTo>
                      <a:pt x="96" y="50"/>
                    </a:lnTo>
                    <a:lnTo>
                      <a:pt x="80" y="62"/>
                    </a:lnTo>
                    <a:lnTo>
                      <a:pt x="66" y="76"/>
                    </a:lnTo>
                    <a:lnTo>
                      <a:pt x="52" y="90"/>
                    </a:lnTo>
                    <a:lnTo>
                      <a:pt x="40" y="106"/>
                    </a:lnTo>
                    <a:lnTo>
                      <a:pt x="30" y="124"/>
                    </a:lnTo>
                    <a:lnTo>
                      <a:pt x="30" y="124"/>
                    </a:lnTo>
                    <a:lnTo>
                      <a:pt x="20" y="146"/>
                    </a:lnTo>
                    <a:lnTo>
                      <a:pt x="10" y="168"/>
                    </a:lnTo>
                    <a:lnTo>
                      <a:pt x="4" y="192"/>
                    </a:lnTo>
                    <a:lnTo>
                      <a:pt x="0" y="216"/>
                    </a:lnTo>
                    <a:lnTo>
                      <a:pt x="0" y="216"/>
                    </a:lnTo>
                    <a:lnTo>
                      <a:pt x="0" y="228"/>
                    </a:lnTo>
                    <a:lnTo>
                      <a:pt x="0" y="238"/>
                    </a:lnTo>
                    <a:lnTo>
                      <a:pt x="2" y="246"/>
                    </a:lnTo>
                    <a:lnTo>
                      <a:pt x="6" y="252"/>
                    </a:lnTo>
                    <a:lnTo>
                      <a:pt x="6" y="252"/>
                    </a:lnTo>
                    <a:lnTo>
                      <a:pt x="8" y="256"/>
                    </a:lnTo>
                    <a:lnTo>
                      <a:pt x="14" y="258"/>
                    </a:lnTo>
                    <a:lnTo>
                      <a:pt x="20" y="260"/>
                    </a:lnTo>
                    <a:lnTo>
                      <a:pt x="26" y="262"/>
                    </a:lnTo>
                    <a:lnTo>
                      <a:pt x="26" y="262"/>
                    </a:lnTo>
                    <a:lnTo>
                      <a:pt x="36" y="258"/>
                    </a:lnTo>
                    <a:lnTo>
                      <a:pt x="40" y="256"/>
                    </a:lnTo>
                    <a:lnTo>
                      <a:pt x="42" y="254"/>
                    </a:lnTo>
                    <a:lnTo>
                      <a:pt x="42" y="254"/>
                    </a:lnTo>
                    <a:lnTo>
                      <a:pt x="42" y="252"/>
                    </a:lnTo>
                    <a:lnTo>
                      <a:pt x="42" y="252"/>
                    </a:lnTo>
                    <a:lnTo>
                      <a:pt x="42" y="252"/>
                    </a:lnTo>
                    <a:lnTo>
                      <a:pt x="42" y="252"/>
                    </a:lnTo>
                    <a:lnTo>
                      <a:pt x="42" y="252"/>
                    </a:lnTo>
                    <a:lnTo>
                      <a:pt x="42" y="252"/>
                    </a:lnTo>
                    <a:lnTo>
                      <a:pt x="40" y="256"/>
                    </a:lnTo>
                    <a:lnTo>
                      <a:pt x="36" y="258"/>
                    </a:lnTo>
                    <a:lnTo>
                      <a:pt x="26" y="260"/>
                    </a:lnTo>
                    <a:lnTo>
                      <a:pt x="26" y="260"/>
                    </a:lnTo>
                    <a:lnTo>
                      <a:pt x="20" y="260"/>
                    </a:lnTo>
                    <a:lnTo>
                      <a:pt x="14" y="258"/>
                    </a:lnTo>
                    <a:lnTo>
                      <a:pt x="8" y="254"/>
                    </a:lnTo>
                    <a:lnTo>
                      <a:pt x="6" y="252"/>
                    </a:lnTo>
                    <a:lnTo>
                      <a:pt x="6" y="252"/>
                    </a:lnTo>
                    <a:lnTo>
                      <a:pt x="4" y="246"/>
                    </a:lnTo>
                    <a:lnTo>
                      <a:pt x="0" y="236"/>
                    </a:lnTo>
                    <a:lnTo>
                      <a:pt x="0" y="226"/>
                    </a:lnTo>
                    <a:lnTo>
                      <a:pt x="0" y="216"/>
                    </a:lnTo>
                    <a:lnTo>
                      <a:pt x="0" y="216"/>
                    </a:lnTo>
                    <a:lnTo>
                      <a:pt x="4" y="192"/>
                    </a:lnTo>
                    <a:lnTo>
                      <a:pt x="12" y="168"/>
                    </a:lnTo>
                    <a:lnTo>
                      <a:pt x="20" y="146"/>
                    </a:lnTo>
                    <a:lnTo>
                      <a:pt x="30" y="126"/>
                    </a:lnTo>
                    <a:lnTo>
                      <a:pt x="30" y="126"/>
                    </a:lnTo>
                    <a:lnTo>
                      <a:pt x="42" y="108"/>
                    </a:lnTo>
                    <a:lnTo>
                      <a:pt x="54" y="90"/>
                    </a:lnTo>
                    <a:lnTo>
                      <a:pt x="66" y="76"/>
                    </a:lnTo>
                    <a:lnTo>
                      <a:pt x="80" y="62"/>
                    </a:lnTo>
                    <a:lnTo>
                      <a:pt x="96" y="50"/>
                    </a:lnTo>
                    <a:lnTo>
                      <a:pt x="112" y="40"/>
                    </a:lnTo>
                    <a:lnTo>
                      <a:pt x="128" y="30"/>
                    </a:lnTo>
                    <a:lnTo>
                      <a:pt x="146" y="22"/>
                    </a:lnTo>
                    <a:lnTo>
                      <a:pt x="146" y="22"/>
                    </a:lnTo>
                    <a:lnTo>
                      <a:pt x="170" y="14"/>
                    </a:lnTo>
                    <a:lnTo>
                      <a:pt x="196" y="6"/>
                    </a:lnTo>
                    <a:lnTo>
                      <a:pt x="224" y="2"/>
                    </a:lnTo>
                    <a:lnTo>
                      <a:pt x="252" y="0"/>
                    </a:lnTo>
                    <a:lnTo>
                      <a:pt x="252" y="0"/>
                    </a:lnTo>
                    <a:lnTo>
                      <a:pt x="276" y="0"/>
                    </a:lnTo>
                    <a:lnTo>
                      <a:pt x="300" y="4"/>
                    </a:lnTo>
                    <a:lnTo>
                      <a:pt x="322" y="10"/>
                    </a:lnTo>
                    <a:lnTo>
                      <a:pt x="344" y="16"/>
                    </a:lnTo>
                    <a:lnTo>
                      <a:pt x="364" y="26"/>
                    </a:lnTo>
                    <a:lnTo>
                      <a:pt x="384" y="38"/>
                    </a:lnTo>
                    <a:lnTo>
                      <a:pt x="402" y="50"/>
                    </a:lnTo>
                    <a:lnTo>
                      <a:pt x="420" y="64"/>
                    </a:lnTo>
                    <a:lnTo>
                      <a:pt x="420" y="64"/>
                    </a:lnTo>
                    <a:lnTo>
                      <a:pt x="436" y="80"/>
                    </a:lnTo>
                    <a:lnTo>
                      <a:pt x="452" y="98"/>
                    </a:lnTo>
                    <a:lnTo>
                      <a:pt x="464" y="114"/>
                    </a:lnTo>
                    <a:lnTo>
                      <a:pt x="476" y="132"/>
                    </a:lnTo>
                    <a:lnTo>
                      <a:pt x="484" y="152"/>
                    </a:lnTo>
                    <a:lnTo>
                      <a:pt x="492" y="170"/>
                    </a:lnTo>
                    <a:lnTo>
                      <a:pt x="498" y="190"/>
                    </a:lnTo>
                    <a:lnTo>
                      <a:pt x="502" y="212"/>
                    </a:lnTo>
                    <a:lnTo>
                      <a:pt x="502" y="212"/>
                    </a:lnTo>
                    <a:lnTo>
                      <a:pt x="504" y="228"/>
                    </a:lnTo>
                    <a:lnTo>
                      <a:pt x="500" y="244"/>
                    </a:lnTo>
                    <a:lnTo>
                      <a:pt x="500" y="244"/>
                    </a:lnTo>
                    <a:lnTo>
                      <a:pt x="498" y="252"/>
                    </a:lnTo>
                    <a:lnTo>
                      <a:pt x="496" y="252"/>
                    </a:lnTo>
                    <a:lnTo>
                      <a:pt x="496" y="252"/>
                    </a:lnTo>
                    <a:lnTo>
                      <a:pt x="494" y="254"/>
                    </a:lnTo>
                    <a:lnTo>
                      <a:pt x="490" y="258"/>
                    </a:lnTo>
                    <a:lnTo>
                      <a:pt x="480" y="260"/>
                    </a:lnTo>
                    <a:lnTo>
                      <a:pt x="480" y="260"/>
                    </a:lnTo>
                    <a:lnTo>
                      <a:pt x="470" y="258"/>
                    </a:lnTo>
                    <a:lnTo>
                      <a:pt x="464" y="254"/>
                    </a:lnTo>
                    <a:lnTo>
                      <a:pt x="462" y="252"/>
                    </a:lnTo>
                    <a:lnTo>
                      <a:pt x="462" y="252"/>
                    </a:lnTo>
                    <a:lnTo>
                      <a:pt x="460" y="248"/>
                    </a:lnTo>
                    <a:lnTo>
                      <a:pt x="458" y="244"/>
                    </a:lnTo>
                    <a:lnTo>
                      <a:pt x="454" y="236"/>
                    </a:lnTo>
                    <a:lnTo>
                      <a:pt x="454" y="236"/>
                    </a:lnTo>
                    <a:lnTo>
                      <a:pt x="424" y="178"/>
                    </a:lnTo>
                    <a:lnTo>
                      <a:pt x="424" y="178"/>
                    </a:lnTo>
                    <a:lnTo>
                      <a:pt x="422" y="170"/>
                    </a:lnTo>
                    <a:lnTo>
                      <a:pt x="422" y="170"/>
                    </a:lnTo>
                    <a:lnTo>
                      <a:pt x="414" y="158"/>
                    </a:lnTo>
                    <a:lnTo>
                      <a:pt x="406" y="146"/>
                    </a:lnTo>
                    <a:lnTo>
                      <a:pt x="388" y="122"/>
                    </a:lnTo>
                    <a:lnTo>
                      <a:pt x="388" y="122"/>
                    </a:lnTo>
                    <a:lnTo>
                      <a:pt x="370" y="102"/>
                    </a:lnTo>
                    <a:lnTo>
                      <a:pt x="360" y="92"/>
                    </a:lnTo>
                    <a:lnTo>
                      <a:pt x="350" y="86"/>
                    </a:lnTo>
                    <a:lnTo>
                      <a:pt x="350" y="86"/>
                    </a:lnTo>
                    <a:lnTo>
                      <a:pt x="326" y="74"/>
                    </a:lnTo>
                    <a:lnTo>
                      <a:pt x="302" y="66"/>
                    </a:lnTo>
                    <a:lnTo>
                      <a:pt x="278" y="62"/>
                    </a:lnTo>
                    <a:lnTo>
                      <a:pt x="252" y="60"/>
                    </a:lnTo>
                    <a:lnTo>
                      <a:pt x="252" y="60"/>
                    </a:lnTo>
                    <a:lnTo>
                      <a:pt x="234" y="60"/>
                    </a:lnTo>
                    <a:lnTo>
                      <a:pt x="216" y="62"/>
                    </a:lnTo>
                    <a:lnTo>
                      <a:pt x="200" y="64"/>
                    </a:lnTo>
                    <a:lnTo>
                      <a:pt x="182" y="70"/>
                    </a:lnTo>
                    <a:lnTo>
                      <a:pt x="182" y="70"/>
                    </a:lnTo>
                    <a:lnTo>
                      <a:pt x="168" y="76"/>
                    </a:lnTo>
                    <a:lnTo>
                      <a:pt x="168" y="76"/>
                    </a:lnTo>
                    <a:lnTo>
                      <a:pt x="142" y="94"/>
                    </a:lnTo>
                    <a:lnTo>
                      <a:pt x="118" y="114"/>
                    </a:lnTo>
                    <a:lnTo>
                      <a:pt x="118" y="114"/>
                    </a:lnTo>
                    <a:lnTo>
                      <a:pt x="106" y="128"/>
                    </a:lnTo>
                    <a:lnTo>
                      <a:pt x="96" y="142"/>
                    </a:lnTo>
                    <a:lnTo>
                      <a:pt x="86" y="158"/>
                    </a:lnTo>
                    <a:lnTo>
                      <a:pt x="80" y="174"/>
                    </a:lnTo>
                    <a:lnTo>
                      <a:pt x="80" y="174"/>
                    </a:lnTo>
                    <a:lnTo>
                      <a:pt x="78" y="182"/>
                    </a:lnTo>
                    <a:lnTo>
                      <a:pt x="78" y="182"/>
                    </a:lnTo>
                    <a:lnTo>
                      <a:pt x="72" y="196"/>
                    </a:lnTo>
                    <a:lnTo>
                      <a:pt x="64" y="210"/>
                    </a:lnTo>
                    <a:lnTo>
                      <a:pt x="48" y="236"/>
                    </a:lnTo>
                    <a:lnTo>
                      <a:pt x="48" y="236"/>
                    </a:lnTo>
                    <a:lnTo>
                      <a:pt x="44" y="244"/>
                    </a:lnTo>
                    <a:lnTo>
                      <a:pt x="42" y="252"/>
                    </a:lnTo>
                    <a:lnTo>
                      <a:pt x="42" y="252"/>
                    </a:lnTo>
                    <a:lnTo>
                      <a:pt x="42" y="252"/>
                    </a:lnTo>
                    <a:lnTo>
                      <a:pt x="42" y="252"/>
                    </a:lnTo>
                    <a:lnTo>
                      <a:pt x="42" y="252"/>
                    </a:lnTo>
                    <a:lnTo>
                      <a:pt x="42" y="252"/>
                    </a:lnTo>
                    <a:lnTo>
                      <a:pt x="42" y="252"/>
                    </a:lnTo>
                    <a:lnTo>
                      <a:pt x="42" y="252"/>
                    </a:lnTo>
                    <a:lnTo>
                      <a:pt x="42" y="252"/>
                    </a:lnTo>
                    <a:lnTo>
                      <a:pt x="42" y="252"/>
                    </a:lnTo>
                    <a:lnTo>
                      <a:pt x="42" y="252"/>
                    </a:lnTo>
                    <a:lnTo>
                      <a:pt x="42" y="252"/>
                    </a:lnTo>
                    <a:lnTo>
                      <a:pt x="42" y="248"/>
                    </a:lnTo>
                    <a:lnTo>
                      <a:pt x="44" y="244"/>
                    </a:lnTo>
                    <a:lnTo>
                      <a:pt x="48" y="238"/>
                    </a:lnTo>
                    <a:lnTo>
                      <a:pt x="48" y="238"/>
                    </a:lnTo>
                    <a:lnTo>
                      <a:pt x="64" y="210"/>
                    </a:lnTo>
                    <a:lnTo>
                      <a:pt x="72" y="196"/>
                    </a:lnTo>
                    <a:lnTo>
                      <a:pt x="78" y="182"/>
                    </a:lnTo>
                    <a:lnTo>
                      <a:pt x="78" y="182"/>
                    </a:lnTo>
                    <a:lnTo>
                      <a:pt x="82" y="174"/>
                    </a:lnTo>
                    <a:lnTo>
                      <a:pt x="82" y="174"/>
                    </a:lnTo>
                    <a:lnTo>
                      <a:pt x="88" y="158"/>
                    </a:lnTo>
                    <a:lnTo>
                      <a:pt x="96" y="144"/>
                    </a:lnTo>
                    <a:lnTo>
                      <a:pt x="106" y="130"/>
                    </a:lnTo>
                    <a:lnTo>
                      <a:pt x="118" y="116"/>
                    </a:lnTo>
                    <a:lnTo>
                      <a:pt x="118" y="116"/>
                    </a:lnTo>
                    <a:lnTo>
                      <a:pt x="142" y="96"/>
                    </a:lnTo>
                    <a:lnTo>
                      <a:pt x="168" y="76"/>
                    </a:lnTo>
                    <a:lnTo>
                      <a:pt x="168" y="76"/>
                    </a:lnTo>
                    <a:lnTo>
                      <a:pt x="182" y="70"/>
                    </a:lnTo>
                    <a:lnTo>
                      <a:pt x="182" y="70"/>
                    </a:lnTo>
                    <a:lnTo>
                      <a:pt x="200" y="66"/>
                    </a:lnTo>
                    <a:lnTo>
                      <a:pt x="216" y="62"/>
                    </a:lnTo>
                    <a:lnTo>
                      <a:pt x="234" y="62"/>
                    </a:lnTo>
                    <a:lnTo>
                      <a:pt x="252" y="60"/>
                    </a:lnTo>
                    <a:lnTo>
                      <a:pt x="252" y="60"/>
                    </a:lnTo>
                    <a:lnTo>
                      <a:pt x="278" y="62"/>
                    </a:lnTo>
                    <a:lnTo>
                      <a:pt x="302" y="66"/>
                    </a:lnTo>
                    <a:lnTo>
                      <a:pt x="326" y="74"/>
                    </a:lnTo>
                    <a:lnTo>
                      <a:pt x="350" y="86"/>
                    </a:lnTo>
                    <a:lnTo>
                      <a:pt x="350" y="86"/>
                    </a:lnTo>
                    <a:lnTo>
                      <a:pt x="360" y="94"/>
                    </a:lnTo>
                    <a:lnTo>
                      <a:pt x="370" y="102"/>
                    </a:lnTo>
                    <a:lnTo>
                      <a:pt x="388" y="124"/>
                    </a:lnTo>
                    <a:lnTo>
                      <a:pt x="388" y="124"/>
                    </a:lnTo>
                    <a:lnTo>
                      <a:pt x="406" y="146"/>
                    </a:lnTo>
                    <a:lnTo>
                      <a:pt x="414" y="158"/>
                    </a:lnTo>
                    <a:lnTo>
                      <a:pt x="422" y="172"/>
                    </a:lnTo>
                    <a:lnTo>
                      <a:pt x="422" y="172"/>
                    </a:lnTo>
                    <a:lnTo>
                      <a:pt x="424" y="176"/>
                    </a:lnTo>
                    <a:lnTo>
                      <a:pt x="424" y="180"/>
                    </a:lnTo>
                    <a:lnTo>
                      <a:pt x="424" y="180"/>
                    </a:lnTo>
                    <a:lnTo>
                      <a:pt x="454" y="238"/>
                    </a:lnTo>
                    <a:lnTo>
                      <a:pt x="454" y="238"/>
                    </a:lnTo>
                    <a:lnTo>
                      <a:pt x="458" y="246"/>
                    </a:lnTo>
                    <a:lnTo>
                      <a:pt x="460" y="250"/>
                    </a:lnTo>
                    <a:lnTo>
                      <a:pt x="462" y="252"/>
                    </a:lnTo>
                    <a:lnTo>
                      <a:pt x="462" y="252"/>
                    </a:lnTo>
                    <a:lnTo>
                      <a:pt x="464" y="256"/>
                    </a:lnTo>
                    <a:lnTo>
                      <a:pt x="470" y="258"/>
                    </a:lnTo>
                    <a:lnTo>
                      <a:pt x="480" y="262"/>
                    </a:lnTo>
                    <a:lnTo>
                      <a:pt x="480" y="262"/>
                    </a:lnTo>
                    <a:lnTo>
                      <a:pt x="490" y="258"/>
                    </a:lnTo>
                    <a:lnTo>
                      <a:pt x="494" y="256"/>
                    </a:lnTo>
                    <a:lnTo>
                      <a:pt x="496" y="252"/>
                    </a:lnTo>
                    <a:lnTo>
                      <a:pt x="496" y="252"/>
                    </a:lnTo>
                    <a:lnTo>
                      <a:pt x="498" y="252"/>
                    </a:lnTo>
                    <a:lnTo>
                      <a:pt x="500" y="244"/>
                    </a:lnTo>
                    <a:lnTo>
                      <a:pt x="500" y="244"/>
                    </a:lnTo>
                    <a:lnTo>
                      <a:pt x="504" y="230"/>
                    </a:lnTo>
                    <a:lnTo>
                      <a:pt x="502" y="212"/>
                    </a:lnTo>
                    <a:lnTo>
                      <a:pt x="502" y="212"/>
                    </a:lnTo>
                    <a:lnTo>
                      <a:pt x="498" y="192"/>
                    </a:lnTo>
                    <a:lnTo>
                      <a:pt x="492" y="170"/>
                    </a:lnTo>
                    <a:lnTo>
                      <a:pt x="486" y="152"/>
                    </a:lnTo>
                    <a:lnTo>
                      <a:pt x="476" y="132"/>
                    </a:lnTo>
                    <a:lnTo>
                      <a:pt x="464" y="114"/>
                    </a:lnTo>
                    <a:lnTo>
                      <a:pt x="452" y="96"/>
                    </a:lnTo>
                    <a:lnTo>
                      <a:pt x="436" y="80"/>
                    </a:lnTo>
                    <a:lnTo>
                      <a:pt x="420" y="64"/>
                    </a:lnTo>
                    <a:lnTo>
                      <a:pt x="420" y="64"/>
                    </a:lnTo>
                    <a:lnTo>
                      <a:pt x="404" y="50"/>
                    </a:lnTo>
                    <a:lnTo>
                      <a:pt x="384" y="36"/>
                    </a:lnTo>
                    <a:lnTo>
                      <a:pt x="364" y="26"/>
                    </a:lnTo>
                    <a:lnTo>
                      <a:pt x="344" y="16"/>
                    </a:lnTo>
                    <a:lnTo>
                      <a:pt x="322" y="8"/>
                    </a:lnTo>
                    <a:lnTo>
                      <a:pt x="300" y="4"/>
                    </a:lnTo>
                    <a:lnTo>
                      <a:pt x="276" y="0"/>
                    </a:lnTo>
                    <a:lnTo>
                      <a:pt x="252" y="0"/>
                    </a:lnTo>
                  </a:path>
                </a:pathLst>
              </a:custGeom>
              <a:noFill/>
              <a:ln>
                <a:noFill/>
              </a:ln>
            </p:spPr>
            <p:txBody>
              <a:bodyPr vert="horz" wrap="square" lIns="91440" tIns="45720" rIns="91440" bIns="45720" numCol="1" anchor="t" anchorCtr="0" compatLnSpc="1"/>
              <a:lstStyle/>
              <a:p>
                <a:endParaRPr lang="zh-CN" altLang="en-US"/>
              </a:p>
            </p:txBody>
          </p:sp>
          <p:sp>
            <p:nvSpPr>
              <p:cNvPr id="933" name="Freeform 312"/>
              <p:cNvSpPr>
                <a:spLocks noEditPoints="1"/>
              </p:cNvSpPr>
              <p:nvPr/>
            </p:nvSpPr>
            <p:spPr bwMode="auto">
              <a:xfrm>
                <a:off x="2639" y="3287"/>
                <a:ext cx="504" cy="260"/>
              </a:xfrm>
              <a:custGeom>
                <a:avLst/>
                <a:gdLst>
                  <a:gd name="T0" fmla="*/ 42 w 504"/>
                  <a:gd name="T1" fmla="*/ 252 h 260"/>
                  <a:gd name="T2" fmla="*/ 252 w 504"/>
                  <a:gd name="T3" fmla="*/ 0 h 260"/>
                  <a:gd name="T4" fmla="*/ 170 w 504"/>
                  <a:gd name="T5" fmla="*/ 14 h 260"/>
                  <a:gd name="T6" fmla="*/ 112 w 504"/>
                  <a:gd name="T7" fmla="*/ 40 h 260"/>
                  <a:gd name="T8" fmla="*/ 54 w 504"/>
                  <a:gd name="T9" fmla="*/ 90 h 260"/>
                  <a:gd name="T10" fmla="*/ 20 w 504"/>
                  <a:gd name="T11" fmla="*/ 146 h 260"/>
                  <a:gd name="T12" fmla="*/ 0 w 504"/>
                  <a:gd name="T13" fmla="*/ 216 h 260"/>
                  <a:gd name="T14" fmla="*/ 6 w 504"/>
                  <a:gd name="T15" fmla="*/ 252 h 260"/>
                  <a:gd name="T16" fmla="*/ 20 w 504"/>
                  <a:gd name="T17" fmla="*/ 260 h 260"/>
                  <a:gd name="T18" fmla="*/ 40 w 504"/>
                  <a:gd name="T19" fmla="*/ 256 h 260"/>
                  <a:gd name="T20" fmla="*/ 42 w 504"/>
                  <a:gd name="T21" fmla="*/ 252 h 260"/>
                  <a:gd name="T22" fmla="*/ 42 w 504"/>
                  <a:gd name="T23" fmla="*/ 252 h 260"/>
                  <a:gd name="T24" fmla="*/ 26 w 504"/>
                  <a:gd name="T25" fmla="*/ 260 h 260"/>
                  <a:gd name="T26" fmla="*/ 8 w 504"/>
                  <a:gd name="T27" fmla="*/ 252 h 260"/>
                  <a:gd name="T28" fmla="*/ 0 w 504"/>
                  <a:gd name="T29" fmla="*/ 226 h 260"/>
                  <a:gd name="T30" fmla="*/ 12 w 504"/>
                  <a:gd name="T31" fmla="*/ 168 h 260"/>
                  <a:gd name="T32" fmla="*/ 42 w 504"/>
                  <a:gd name="T33" fmla="*/ 108 h 260"/>
                  <a:gd name="T34" fmla="*/ 96 w 504"/>
                  <a:gd name="T35" fmla="*/ 50 h 260"/>
                  <a:gd name="T36" fmla="*/ 146 w 504"/>
                  <a:gd name="T37" fmla="*/ 22 h 260"/>
                  <a:gd name="T38" fmla="*/ 252 w 504"/>
                  <a:gd name="T39" fmla="*/ 0 h 260"/>
                  <a:gd name="T40" fmla="*/ 322 w 504"/>
                  <a:gd name="T41" fmla="*/ 10 h 260"/>
                  <a:gd name="T42" fmla="*/ 402 w 504"/>
                  <a:gd name="T43" fmla="*/ 50 h 260"/>
                  <a:gd name="T44" fmla="*/ 450 w 504"/>
                  <a:gd name="T45" fmla="*/ 98 h 260"/>
                  <a:gd name="T46" fmla="*/ 492 w 504"/>
                  <a:gd name="T47" fmla="*/ 170 h 260"/>
                  <a:gd name="T48" fmla="*/ 502 w 504"/>
                  <a:gd name="T49" fmla="*/ 228 h 260"/>
                  <a:gd name="T50" fmla="*/ 496 w 504"/>
                  <a:gd name="T51" fmla="*/ 252 h 260"/>
                  <a:gd name="T52" fmla="*/ 480 w 504"/>
                  <a:gd name="T53" fmla="*/ 260 h 260"/>
                  <a:gd name="T54" fmla="*/ 462 w 504"/>
                  <a:gd name="T55" fmla="*/ 252 h 260"/>
                  <a:gd name="T56" fmla="*/ 454 w 504"/>
                  <a:gd name="T57" fmla="*/ 236 h 260"/>
                  <a:gd name="T58" fmla="*/ 422 w 504"/>
                  <a:gd name="T59" fmla="*/ 170 h 260"/>
                  <a:gd name="T60" fmla="*/ 388 w 504"/>
                  <a:gd name="T61" fmla="*/ 122 h 260"/>
                  <a:gd name="T62" fmla="*/ 350 w 504"/>
                  <a:gd name="T63" fmla="*/ 84 h 260"/>
                  <a:gd name="T64" fmla="*/ 278 w 504"/>
                  <a:gd name="T65" fmla="*/ 60 h 260"/>
                  <a:gd name="T66" fmla="*/ 216 w 504"/>
                  <a:gd name="T67" fmla="*/ 62 h 260"/>
                  <a:gd name="T68" fmla="*/ 168 w 504"/>
                  <a:gd name="T69" fmla="*/ 76 h 260"/>
                  <a:gd name="T70" fmla="*/ 118 w 504"/>
                  <a:gd name="T71" fmla="*/ 114 h 260"/>
                  <a:gd name="T72" fmla="*/ 80 w 504"/>
                  <a:gd name="T73" fmla="*/ 174 h 260"/>
                  <a:gd name="T74" fmla="*/ 70 w 504"/>
                  <a:gd name="T75" fmla="*/ 194 h 260"/>
                  <a:gd name="T76" fmla="*/ 44 w 504"/>
                  <a:gd name="T77" fmla="*/ 244 h 260"/>
                  <a:gd name="T78" fmla="*/ 42 w 504"/>
                  <a:gd name="T79" fmla="*/ 250 h 260"/>
                  <a:gd name="T80" fmla="*/ 42 w 504"/>
                  <a:gd name="T81" fmla="*/ 252 h 260"/>
                  <a:gd name="T82" fmla="*/ 48 w 504"/>
                  <a:gd name="T83" fmla="*/ 236 h 260"/>
                  <a:gd name="T84" fmla="*/ 78 w 504"/>
                  <a:gd name="T85" fmla="*/ 182 h 260"/>
                  <a:gd name="T86" fmla="*/ 86 w 504"/>
                  <a:gd name="T87" fmla="*/ 158 h 260"/>
                  <a:gd name="T88" fmla="*/ 118 w 504"/>
                  <a:gd name="T89" fmla="*/ 114 h 260"/>
                  <a:gd name="T90" fmla="*/ 182 w 504"/>
                  <a:gd name="T91" fmla="*/ 70 h 260"/>
                  <a:gd name="T92" fmla="*/ 234 w 504"/>
                  <a:gd name="T93" fmla="*/ 60 h 260"/>
                  <a:gd name="T94" fmla="*/ 302 w 504"/>
                  <a:gd name="T95" fmla="*/ 66 h 260"/>
                  <a:gd name="T96" fmla="*/ 360 w 504"/>
                  <a:gd name="T97" fmla="*/ 92 h 260"/>
                  <a:gd name="T98" fmla="*/ 406 w 504"/>
                  <a:gd name="T99" fmla="*/ 146 h 260"/>
                  <a:gd name="T100" fmla="*/ 424 w 504"/>
                  <a:gd name="T101" fmla="*/ 178 h 260"/>
                  <a:gd name="T102" fmla="*/ 458 w 504"/>
                  <a:gd name="T103" fmla="*/ 244 h 260"/>
                  <a:gd name="T104" fmla="*/ 464 w 504"/>
                  <a:gd name="T105" fmla="*/ 254 h 260"/>
                  <a:gd name="T106" fmla="*/ 490 w 504"/>
                  <a:gd name="T107" fmla="*/ 258 h 260"/>
                  <a:gd name="T108" fmla="*/ 498 w 504"/>
                  <a:gd name="T109" fmla="*/ 252 h 260"/>
                  <a:gd name="T110" fmla="*/ 502 w 504"/>
                  <a:gd name="T111" fmla="*/ 212 h 260"/>
                  <a:gd name="T112" fmla="*/ 484 w 504"/>
                  <a:gd name="T113" fmla="*/ 152 h 260"/>
                  <a:gd name="T114" fmla="*/ 436 w 504"/>
                  <a:gd name="T115" fmla="*/ 80 h 260"/>
                  <a:gd name="T116" fmla="*/ 384 w 504"/>
                  <a:gd name="T117" fmla="*/ 38 h 260"/>
                  <a:gd name="T118" fmla="*/ 300 w 504"/>
                  <a:gd name="T119" fmla="*/ 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04" h="260">
                    <a:moveTo>
                      <a:pt x="42" y="252"/>
                    </a:moveTo>
                    <a:lnTo>
                      <a:pt x="42" y="252"/>
                    </a:lnTo>
                    <a:lnTo>
                      <a:pt x="42" y="252"/>
                    </a:lnTo>
                    <a:lnTo>
                      <a:pt x="42" y="252"/>
                    </a:lnTo>
                    <a:lnTo>
                      <a:pt x="42" y="252"/>
                    </a:lnTo>
                    <a:lnTo>
                      <a:pt x="42" y="252"/>
                    </a:lnTo>
                    <a:lnTo>
                      <a:pt x="42" y="252"/>
                    </a:lnTo>
                    <a:close/>
                    <a:moveTo>
                      <a:pt x="252" y="0"/>
                    </a:moveTo>
                    <a:lnTo>
                      <a:pt x="252" y="0"/>
                    </a:lnTo>
                    <a:lnTo>
                      <a:pt x="224" y="2"/>
                    </a:lnTo>
                    <a:lnTo>
                      <a:pt x="196" y="6"/>
                    </a:lnTo>
                    <a:lnTo>
                      <a:pt x="170" y="14"/>
                    </a:lnTo>
                    <a:lnTo>
                      <a:pt x="146" y="22"/>
                    </a:lnTo>
                    <a:lnTo>
                      <a:pt x="146" y="22"/>
                    </a:lnTo>
                    <a:lnTo>
                      <a:pt x="128" y="30"/>
                    </a:lnTo>
                    <a:lnTo>
                      <a:pt x="112" y="40"/>
                    </a:lnTo>
                    <a:lnTo>
                      <a:pt x="96" y="50"/>
                    </a:lnTo>
                    <a:lnTo>
                      <a:pt x="80" y="62"/>
                    </a:lnTo>
                    <a:lnTo>
                      <a:pt x="66" y="76"/>
                    </a:lnTo>
                    <a:lnTo>
                      <a:pt x="54" y="90"/>
                    </a:lnTo>
                    <a:lnTo>
                      <a:pt x="42" y="108"/>
                    </a:lnTo>
                    <a:lnTo>
                      <a:pt x="30" y="126"/>
                    </a:lnTo>
                    <a:lnTo>
                      <a:pt x="30" y="126"/>
                    </a:lnTo>
                    <a:lnTo>
                      <a:pt x="20" y="146"/>
                    </a:lnTo>
                    <a:lnTo>
                      <a:pt x="12" y="168"/>
                    </a:lnTo>
                    <a:lnTo>
                      <a:pt x="4" y="192"/>
                    </a:lnTo>
                    <a:lnTo>
                      <a:pt x="0" y="216"/>
                    </a:lnTo>
                    <a:lnTo>
                      <a:pt x="0" y="216"/>
                    </a:lnTo>
                    <a:lnTo>
                      <a:pt x="0" y="226"/>
                    </a:lnTo>
                    <a:lnTo>
                      <a:pt x="0" y="236"/>
                    </a:lnTo>
                    <a:lnTo>
                      <a:pt x="4" y="246"/>
                    </a:lnTo>
                    <a:lnTo>
                      <a:pt x="6" y="252"/>
                    </a:lnTo>
                    <a:lnTo>
                      <a:pt x="6" y="252"/>
                    </a:lnTo>
                    <a:lnTo>
                      <a:pt x="8" y="254"/>
                    </a:lnTo>
                    <a:lnTo>
                      <a:pt x="14" y="258"/>
                    </a:lnTo>
                    <a:lnTo>
                      <a:pt x="20" y="260"/>
                    </a:lnTo>
                    <a:lnTo>
                      <a:pt x="26" y="260"/>
                    </a:lnTo>
                    <a:lnTo>
                      <a:pt x="26" y="260"/>
                    </a:lnTo>
                    <a:lnTo>
                      <a:pt x="36" y="258"/>
                    </a:lnTo>
                    <a:lnTo>
                      <a:pt x="40" y="256"/>
                    </a:lnTo>
                    <a:lnTo>
                      <a:pt x="42" y="252"/>
                    </a:lnTo>
                    <a:lnTo>
                      <a:pt x="42" y="252"/>
                    </a:lnTo>
                    <a:lnTo>
                      <a:pt x="42" y="252"/>
                    </a:lnTo>
                    <a:lnTo>
                      <a:pt x="42" y="252"/>
                    </a:lnTo>
                    <a:lnTo>
                      <a:pt x="42" y="252"/>
                    </a:lnTo>
                    <a:lnTo>
                      <a:pt x="42" y="252"/>
                    </a:lnTo>
                    <a:lnTo>
                      <a:pt x="42" y="252"/>
                    </a:lnTo>
                    <a:lnTo>
                      <a:pt x="42" y="252"/>
                    </a:lnTo>
                    <a:lnTo>
                      <a:pt x="40" y="254"/>
                    </a:lnTo>
                    <a:lnTo>
                      <a:pt x="36" y="258"/>
                    </a:lnTo>
                    <a:lnTo>
                      <a:pt x="26" y="260"/>
                    </a:lnTo>
                    <a:lnTo>
                      <a:pt x="26" y="260"/>
                    </a:lnTo>
                    <a:lnTo>
                      <a:pt x="20" y="260"/>
                    </a:lnTo>
                    <a:lnTo>
                      <a:pt x="14" y="258"/>
                    </a:lnTo>
                    <a:lnTo>
                      <a:pt x="10" y="254"/>
                    </a:lnTo>
                    <a:lnTo>
                      <a:pt x="8" y="252"/>
                    </a:lnTo>
                    <a:lnTo>
                      <a:pt x="8" y="252"/>
                    </a:lnTo>
                    <a:lnTo>
                      <a:pt x="4" y="244"/>
                    </a:lnTo>
                    <a:lnTo>
                      <a:pt x="2" y="236"/>
                    </a:lnTo>
                    <a:lnTo>
                      <a:pt x="0" y="226"/>
                    </a:lnTo>
                    <a:lnTo>
                      <a:pt x="0" y="216"/>
                    </a:lnTo>
                    <a:lnTo>
                      <a:pt x="0" y="216"/>
                    </a:lnTo>
                    <a:lnTo>
                      <a:pt x="6" y="192"/>
                    </a:lnTo>
                    <a:lnTo>
                      <a:pt x="12" y="168"/>
                    </a:lnTo>
                    <a:lnTo>
                      <a:pt x="20" y="146"/>
                    </a:lnTo>
                    <a:lnTo>
                      <a:pt x="32" y="126"/>
                    </a:lnTo>
                    <a:lnTo>
                      <a:pt x="32" y="126"/>
                    </a:lnTo>
                    <a:lnTo>
                      <a:pt x="42" y="108"/>
                    </a:lnTo>
                    <a:lnTo>
                      <a:pt x="54" y="92"/>
                    </a:lnTo>
                    <a:lnTo>
                      <a:pt x="66" y="76"/>
                    </a:lnTo>
                    <a:lnTo>
                      <a:pt x="80" y="62"/>
                    </a:lnTo>
                    <a:lnTo>
                      <a:pt x="96" y="50"/>
                    </a:lnTo>
                    <a:lnTo>
                      <a:pt x="112" y="40"/>
                    </a:lnTo>
                    <a:lnTo>
                      <a:pt x="128" y="30"/>
                    </a:lnTo>
                    <a:lnTo>
                      <a:pt x="146" y="22"/>
                    </a:lnTo>
                    <a:lnTo>
                      <a:pt x="146" y="22"/>
                    </a:lnTo>
                    <a:lnTo>
                      <a:pt x="170" y="14"/>
                    </a:lnTo>
                    <a:lnTo>
                      <a:pt x="196" y="8"/>
                    </a:lnTo>
                    <a:lnTo>
                      <a:pt x="224" y="2"/>
                    </a:lnTo>
                    <a:lnTo>
                      <a:pt x="252" y="0"/>
                    </a:lnTo>
                    <a:lnTo>
                      <a:pt x="252" y="0"/>
                    </a:lnTo>
                    <a:lnTo>
                      <a:pt x="276" y="2"/>
                    </a:lnTo>
                    <a:lnTo>
                      <a:pt x="300" y="4"/>
                    </a:lnTo>
                    <a:lnTo>
                      <a:pt x="322" y="10"/>
                    </a:lnTo>
                    <a:lnTo>
                      <a:pt x="344" y="18"/>
                    </a:lnTo>
                    <a:lnTo>
                      <a:pt x="364" y="26"/>
                    </a:lnTo>
                    <a:lnTo>
                      <a:pt x="384" y="38"/>
                    </a:lnTo>
                    <a:lnTo>
                      <a:pt x="402" y="50"/>
                    </a:lnTo>
                    <a:lnTo>
                      <a:pt x="420" y="64"/>
                    </a:lnTo>
                    <a:lnTo>
                      <a:pt x="420" y="64"/>
                    </a:lnTo>
                    <a:lnTo>
                      <a:pt x="436" y="80"/>
                    </a:lnTo>
                    <a:lnTo>
                      <a:pt x="450" y="98"/>
                    </a:lnTo>
                    <a:lnTo>
                      <a:pt x="464" y="114"/>
                    </a:lnTo>
                    <a:lnTo>
                      <a:pt x="474" y="132"/>
                    </a:lnTo>
                    <a:lnTo>
                      <a:pt x="484" y="152"/>
                    </a:lnTo>
                    <a:lnTo>
                      <a:pt x="492" y="170"/>
                    </a:lnTo>
                    <a:lnTo>
                      <a:pt x="498" y="190"/>
                    </a:lnTo>
                    <a:lnTo>
                      <a:pt x="502" y="210"/>
                    </a:lnTo>
                    <a:lnTo>
                      <a:pt x="502" y="210"/>
                    </a:lnTo>
                    <a:lnTo>
                      <a:pt x="502" y="228"/>
                    </a:lnTo>
                    <a:lnTo>
                      <a:pt x="500" y="242"/>
                    </a:lnTo>
                    <a:lnTo>
                      <a:pt x="500" y="242"/>
                    </a:lnTo>
                    <a:lnTo>
                      <a:pt x="498" y="250"/>
                    </a:lnTo>
                    <a:lnTo>
                      <a:pt x="496" y="252"/>
                    </a:lnTo>
                    <a:lnTo>
                      <a:pt x="496" y="252"/>
                    </a:lnTo>
                    <a:lnTo>
                      <a:pt x="494" y="254"/>
                    </a:lnTo>
                    <a:lnTo>
                      <a:pt x="490" y="258"/>
                    </a:lnTo>
                    <a:lnTo>
                      <a:pt x="480" y="260"/>
                    </a:lnTo>
                    <a:lnTo>
                      <a:pt x="480" y="260"/>
                    </a:lnTo>
                    <a:lnTo>
                      <a:pt x="470" y="258"/>
                    </a:lnTo>
                    <a:lnTo>
                      <a:pt x="464" y="254"/>
                    </a:lnTo>
                    <a:lnTo>
                      <a:pt x="462" y="252"/>
                    </a:lnTo>
                    <a:lnTo>
                      <a:pt x="462" y="252"/>
                    </a:lnTo>
                    <a:lnTo>
                      <a:pt x="460" y="248"/>
                    </a:lnTo>
                    <a:lnTo>
                      <a:pt x="458" y="244"/>
                    </a:lnTo>
                    <a:lnTo>
                      <a:pt x="454" y="236"/>
                    </a:lnTo>
                    <a:lnTo>
                      <a:pt x="454" y="236"/>
                    </a:lnTo>
                    <a:lnTo>
                      <a:pt x="424" y="178"/>
                    </a:lnTo>
                    <a:lnTo>
                      <a:pt x="424" y="178"/>
                    </a:lnTo>
                    <a:lnTo>
                      <a:pt x="422" y="170"/>
                    </a:lnTo>
                    <a:lnTo>
                      <a:pt x="422" y="170"/>
                    </a:lnTo>
                    <a:lnTo>
                      <a:pt x="414" y="156"/>
                    </a:lnTo>
                    <a:lnTo>
                      <a:pt x="406" y="144"/>
                    </a:lnTo>
                    <a:lnTo>
                      <a:pt x="388" y="122"/>
                    </a:lnTo>
                    <a:lnTo>
                      <a:pt x="388" y="122"/>
                    </a:lnTo>
                    <a:lnTo>
                      <a:pt x="370" y="102"/>
                    </a:lnTo>
                    <a:lnTo>
                      <a:pt x="360" y="92"/>
                    </a:lnTo>
                    <a:lnTo>
                      <a:pt x="350" y="84"/>
                    </a:lnTo>
                    <a:lnTo>
                      <a:pt x="350" y="84"/>
                    </a:lnTo>
                    <a:lnTo>
                      <a:pt x="326" y="74"/>
                    </a:lnTo>
                    <a:lnTo>
                      <a:pt x="302" y="66"/>
                    </a:lnTo>
                    <a:lnTo>
                      <a:pt x="278" y="60"/>
                    </a:lnTo>
                    <a:lnTo>
                      <a:pt x="252" y="60"/>
                    </a:lnTo>
                    <a:lnTo>
                      <a:pt x="252" y="60"/>
                    </a:lnTo>
                    <a:lnTo>
                      <a:pt x="234" y="60"/>
                    </a:lnTo>
                    <a:lnTo>
                      <a:pt x="216" y="62"/>
                    </a:lnTo>
                    <a:lnTo>
                      <a:pt x="200" y="64"/>
                    </a:lnTo>
                    <a:lnTo>
                      <a:pt x="182" y="68"/>
                    </a:lnTo>
                    <a:lnTo>
                      <a:pt x="182" y="68"/>
                    </a:lnTo>
                    <a:lnTo>
                      <a:pt x="168" y="76"/>
                    </a:lnTo>
                    <a:lnTo>
                      <a:pt x="168" y="76"/>
                    </a:lnTo>
                    <a:lnTo>
                      <a:pt x="142" y="94"/>
                    </a:lnTo>
                    <a:lnTo>
                      <a:pt x="118" y="114"/>
                    </a:lnTo>
                    <a:lnTo>
                      <a:pt x="118" y="114"/>
                    </a:lnTo>
                    <a:lnTo>
                      <a:pt x="106" y="128"/>
                    </a:lnTo>
                    <a:lnTo>
                      <a:pt x="94" y="142"/>
                    </a:lnTo>
                    <a:lnTo>
                      <a:pt x="86" y="158"/>
                    </a:lnTo>
                    <a:lnTo>
                      <a:pt x="80" y="174"/>
                    </a:lnTo>
                    <a:lnTo>
                      <a:pt x="80" y="174"/>
                    </a:lnTo>
                    <a:lnTo>
                      <a:pt x="78" y="180"/>
                    </a:lnTo>
                    <a:lnTo>
                      <a:pt x="78" y="180"/>
                    </a:lnTo>
                    <a:lnTo>
                      <a:pt x="70" y="194"/>
                    </a:lnTo>
                    <a:lnTo>
                      <a:pt x="64" y="210"/>
                    </a:lnTo>
                    <a:lnTo>
                      <a:pt x="48" y="236"/>
                    </a:lnTo>
                    <a:lnTo>
                      <a:pt x="48" y="236"/>
                    </a:lnTo>
                    <a:lnTo>
                      <a:pt x="44" y="244"/>
                    </a:lnTo>
                    <a:lnTo>
                      <a:pt x="42" y="250"/>
                    </a:lnTo>
                    <a:lnTo>
                      <a:pt x="42" y="250"/>
                    </a:lnTo>
                    <a:lnTo>
                      <a:pt x="42" y="250"/>
                    </a:lnTo>
                    <a:lnTo>
                      <a:pt x="42" y="250"/>
                    </a:lnTo>
                    <a:lnTo>
                      <a:pt x="42" y="250"/>
                    </a:lnTo>
                    <a:lnTo>
                      <a:pt x="42" y="250"/>
                    </a:lnTo>
                    <a:lnTo>
                      <a:pt x="42" y="252"/>
                    </a:lnTo>
                    <a:lnTo>
                      <a:pt x="42" y="252"/>
                    </a:lnTo>
                    <a:lnTo>
                      <a:pt x="42" y="252"/>
                    </a:lnTo>
                    <a:lnTo>
                      <a:pt x="42" y="252"/>
                    </a:lnTo>
                    <a:lnTo>
                      <a:pt x="44" y="244"/>
                    </a:lnTo>
                    <a:lnTo>
                      <a:pt x="48" y="236"/>
                    </a:lnTo>
                    <a:lnTo>
                      <a:pt x="48" y="236"/>
                    </a:lnTo>
                    <a:lnTo>
                      <a:pt x="64" y="210"/>
                    </a:lnTo>
                    <a:lnTo>
                      <a:pt x="72" y="196"/>
                    </a:lnTo>
                    <a:lnTo>
                      <a:pt x="78" y="182"/>
                    </a:lnTo>
                    <a:lnTo>
                      <a:pt x="78" y="182"/>
                    </a:lnTo>
                    <a:lnTo>
                      <a:pt x="80" y="174"/>
                    </a:lnTo>
                    <a:lnTo>
                      <a:pt x="80" y="174"/>
                    </a:lnTo>
                    <a:lnTo>
                      <a:pt x="86" y="158"/>
                    </a:lnTo>
                    <a:lnTo>
                      <a:pt x="96" y="142"/>
                    </a:lnTo>
                    <a:lnTo>
                      <a:pt x="106" y="128"/>
                    </a:lnTo>
                    <a:lnTo>
                      <a:pt x="118" y="114"/>
                    </a:lnTo>
                    <a:lnTo>
                      <a:pt x="118" y="114"/>
                    </a:lnTo>
                    <a:lnTo>
                      <a:pt x="142" y="94"/>
                    </a:lnTo>
                    <a:lnTo>
                      <a:pt x="168" y="76"/>
                    </a:lnTo>
                    <a:lnTo>
                      <a:pt x="168" y="76"/>
                    </a:lnTo>
                    <a:lnTo>
                      <a:pt x="182" y="70"/>
                    </a:lnTo>
                    <a:lnTo>
                      <a:pt x="182" y="70"/>
                    </a:lnTo>
                    <a:lnTo>
                      <a:pt x="200" y="64"/>
                    </a:lnTo>
                    <a:lnTo>
                      <a:pt x="216" y="62"/>
                    </a:lnTo>
                    <a:lnTo>
                      <a:pt x="234" y="60"/>
                    </a:lnTo>
                    <a:lnTo>
                      <a:pt x="252" y="60"/>
                    </a:lnTo>
                    <a:lnTo>
                      <a:pt x="252" y="60"/>
                    </a:lnTo>
                    <a:lnTo>
                      <a:pt x="278" y="62"/>
                    </a:lnTo>
                    <a:lnTo>
                      <a:pt x="302" y="66"/>
                    </a:lnTo>
                    <a:lnTo>
                      <a:pt x="326" y="74"/>
                    </a:lnTo>
                    <a:lnTo>
                      <a:pt x="350" y="86"/>
                    </a:lnTo>
                    <a:lnTo>
                      <a:pt x="350" y="86"/>
                    </a:lnTo>
                    <a:lnTo>
                      <a:pt x="360" y="92"/>
                    </a:lnTo>
                    <a:lnTo>
                      <a:pt x="370" y="102"/>
                    </a:lnTo>
                    <a:lnTo>
                      <a:pt x="388" y="122"/>
                    </a:lnTo>
                    <a:lnTo>
                      <a:pt x="388" y="122"/>
                    </a:lnTo>
                    <a:lnTo>
                      <a:pt x="406" y="146"/>
                    </a:lnTo>
                    <a:lnTo>
                      <a:pt x="414" y="158"/>
                    </a:lnTo>
                    <a:lnTo>
                      <a:pt x="422" y="170"/>
                    </a:lnTo>
                    <a:lnTo>
                      <a:pt x="422" y="170"/>
                    </a:lnTo>
                    <a:lnTo>
                      <a:pt x="424" y="178"/>
                    </a:lnTo>
                    <a:lnTo>
                      <a:pt x="424" y="178"/>
                    </a:lnTo>
                    <a:lnTo>
                      <a:pt x="454" y="236"/>
                    </a:lnTo>
                    <a:lnTo>
                      <a:pt x="454" y="236"/>
                    </a:lnTo>
                    <a:lnTo>
                      <a:pt x="458" y="244"/>
                    </a:lnTo>
                    <a:lnTo>
                      <a:pt x="460" y="248"/>
                    </a:lnTo>
                    <a:lnTo>
                      <a:pt x="462" y="252"/>
                    </a:lnTo>
                    <a:lnTo>
                      <a:pt x="462" y="252"/>
                    </a:lnTo>
                    <a:lnTo>
                      <a:pt x="464" y="254"/>
                    </a:lnTo>
                    <a:lnTo>
                      <a:pt x="470" y="258"/>
                    </a:lnTo>
                    <a:lnTo>
                      <a:pt x="480" y="260"/>
                    </a:lnTo>
                    <a:lnTo>
                      <a:pt x="480" y="260"/>
                    </a:lnTo>
                    <a:lnTo>
                      <a:pt x="490" y="258"/>
                    </a:lnTo>
                    <a:lnTo>
                      <a:pt x="494" y="254"/>
                    </a:lnTo>
                    <a:lnTo>
                      <a:pt x="496" y="252"/>
                    </a:lnTo>
                    <a:lnTo>
                      <a:pt x="496" y="252"/>
                    </a:lnTo>
                    <a:lnTo>
                      <a:pt x="498" y="252"/>
                    </a:lnTo>
                    <a:lnTo>
                      <a:pt x="500" y="244"/>
                    </a:lnTo>
                    <a:lnTo>
                      <a:pt x="500" y="244"/>
                    </a:lnTo>
                    <a:lnTo>
                      <a:pt x="504" y="228"/>
                    </a:lnTo>
                    <a:lnTo>
                      <a:pt x="502" y="212"/>
                    </a:lnTo>
                    <a:lnTo>
                      <a:pt x="502" y="212"/>
                    </a:lnTo>
                    <a:lnTo>
                      <a:pt x="498" y="190"/>
                    </a:lnTo>
                    <a:lnTo>
                      <a:pt x="492" y="170"/>
                    </a:lnTo>
                    <a:lnTo>
                      <a:pt x="484" y="152"/>
                    </a:lnTo>
                    <a:lnTo>
                      <a:pt x="476" y="132"/>
                    </a:lnTo>
                    <a:lnTo>
                      <a:pt x="464" y="114"/>
                    </a:lnTo>
                    <a:lnTo>
                      <a:pt x="452" y="98"/>
                    </a:lnTo>
                    <a:lnTo>
                      <a:pt x="436" y="80"/>
                    </a:lnTo>
                    <a:lnTo>
                      <a:pt x="420" y="64"/>
                    </a:lnTo>
                    <a:lnTo>
                      <a:pt x="420" y="64"/>
                    </a:lnTo>
                    <a:lnTo>
                      <a:pt x="402" y="50"/>
                    </a:lnTo>
                    <a:lnTo>
                      <a:pt x="384" y="38"/>
                    </a:lnTo>
                    <a:lnTo>
                      <a:pt x="364" y="26"/>
                    </a:lnTo>
                    <a:lnTo>
                      <a:pt x="344" y="16"/>
                    </a:lnTo>
                    <a:lnTo>
                      <a:pt x="322" y="10"/>
                    </a:lnTo>
                    <a:lnTo>
                      <a:pt x="300" y="4"/>
                    </a:lnTo>
                    <a:lnTo>
                      <a:pt x="276" y="0"/>
                    </a:lnTo>
                    <a:lnTo>
                      <a:pt x="252" y="0"/>
                    </a:lnTo>
                    <a:close/>
                  </a:path>
                </a:pathLst>
              </a:custGeom>
              <a:solidFill>
                <a:srgbClr val="5C544F"/>
              </a:solidFill>
              <a:ln>
                <a:noFill/>
              </a:ln>
            </p:spPr>
            <p:txBody>
              <a:bodyPr vert="horz" wrap="square" lIns="91440" tIns="45720" rIns="91440" bIns="45720" numCol="1" anchor="t" anchorCtr="0" compatLnSpc="1"/>
              <a:lstStyle/>
              <a:p>
                <a:endParaRPr lang="zh-CN" altLang="en-US"/>
              </a:p>
            </p:txBody>
          </p:sp>
          <p:sp>
            <p:nvSpPr>
              <p:cNvPr id="934" name="Freeform 313"/>
              <p:cNvSpPr/>
              <p:nvPr/>
            </p:nvSpPr>
            <p:spPr bwMode="auto">
              <a:xfrm>
                <a:off x="2681" y="3539"/>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path>
                </a:pathLst>
              </a:custGeom>
              <a:noFill/>
              <a:ln>
                <a:noFill/>
              </a:ln>
            </p:spPr>
            <p:txBody>
              <a:bodyPr vert="horz" wrap="square" lIns="91440" tIns="45720" rIns="91440" bIns="45720" numCol="1" anchor="t" anchorCtr="0" compatLnSpc="1"/>
              <a:lstStyle/>
              <a:p>
                <a:endParaRPr lang="zh-CN" altLang="en-US"/>
              </a:p>
            </p:txBody>
          </p:sp>
          <p:sp>
            <p:nvSpPr>
              <p:cNvPr id="935" name="Freeform 314"/>
              <p:cNvSpPr/>
              <p:nvPr/>
            </p:nvSpPr>
            <p:spPr bwMode="auto">
              <a:xfrm>
                <a:off x="2639" y="3287"/>
                <a:ext cx="504" cy="260"/>
              </a:xfrm>
              <a:custGeom>
                <a:avLst/>
                <a:gdLst>
                  <a:gd name="T0" fmla="*/ 196 w 504"/>
                  <a:gd name="T1" fmla="*/ 6 h 260"/>
                  <a:gd name="T2" fmla="*/ 128 w 504"/>
                  <a:gd name="T3" fmla="*/ 30 h 260"/>
                  <a:gd name="T4" fmla="*/ 66 w 504"/>
                  <a:gd name="T5" fmla="*/ 76 h 260"/>
                  <a:gd name="T6" fmla="*/ 30 w 504"/>
                  <a:gd name="T7" fmla="*/ 126 h 260"/>
                  <a:gd name="T8" fmla="*/ 0 w 504"/>
                  <a:gd name="T9" fmla="*/ 216 h 260"/>
                  <a:gd name="T10" fmla="*/ 4 w 504"/>
                  <a:gd name="T11" fmla="*/ 246 h 260"/>
                  <a:gd name="T12" fmla="*/ 14 w 504"/>
                  <a:gd name="T13" fmla="*/ 258 h 260"/>
                  <a:gd name="T14" fmla="*/ 36 w 504"/>
                  <a:gd name="T15" fmla="*/ 258 h 260"/>
                  <a:gd name="T16" fmla="*/ 42 w 504"/>
                  <a:gd name="T17" fmla="*/ 252 h 260"/>
                  <a:gd name="T18" fmla="*/ 42 w 504"/>
                  <a:gd name="T19" fmla="*/ 252 h 260"/>
                  <a:gd name="T20" fmla="*/ 26 w 504"/>
                  <a:gd name="T21" fmla="*/ 260 h 260"/>
                  <a:gd name="T22" fmla="*/ 10 w 504"/>
                  <a:gd name="T23" fmla="*/ 254 h 260"/>
                  <a:gd name="T24" fmla="*/ 2 w 504"/>
                  <a:gd name="T25" fmla="*/ 236 h 260"/>
                  <a:gd name="T26" fmla="*/ 6 w 504"/>
                  <a:gd name="T27" fmla="*/ 192 h 260"/>
                  <a:gd name="T28" fmla="*/ 32 w 504"/>
                  <a:gd name="T29" fmla="*/ 126 h 260"/>
                  <a:gd name="T30" fmla="*/ 80 w 504"/>
                  <a:gd name="T31" fmla="*/ 62 h 260"/>
                  <a:gd name="T32" fmla="*/ 146 w 504"/>
                  <a:gd name="T33" fmla="*/ 22 h 260"/>
                  <a:gd name="T34" fmla="*/ 224 w 504"/>
                  <a:gd name="T35" fmla="*/ 2 h 260"/>
                  <a:gd name="T36" fmla="*/ 300 w 504"/>
                  <a:gd name="T37" fmla="*/ 4 h 260"/>
                  <a:gd name="T38" fmla="*/ 384 w 504"/>
                  <a:gd name="T39" fmla="*/ 38 h 260"/>
                  <a:gd name="T40" fmla="*/ 436 w 504"/>
                  <a:gd name="T41" fmla="*/ 80 h 260"/>
                  <a:gd name="T42" fmla="*/ 484 w 504"/>
                  <a:gd name="T43" fmla="*/ 152 h 260"/>
                  <a:gd name="T44" fmla="*/ 502 w 504"/>
                  <a:gd name="T45" fmla="*/ 210 h 260"/>
                  <a:gd name="T46" fmla="*/ 498 w 504"/>
                  <a:gd name="T47" fmla="*/ 250 h 260"/>
                  <a:gd name="T48" fmla="*/ 490 w 504"/>
                  <a:gd name="T49" fmla="*/ 258 h 260"/>
                  <a:gd name="T50" fmla="*/ 464 w 504"/>
                  <a:gd name="T51" fmla="*/ 254 h 260"/>
                  <a:gd name="T52" fmla="*/ 458 w 504"/>
                  <a:gd name="T53" fmla="*/ 244 h 260"/>
                  <a:gd name="T54" fmla="*/ 424 w 504"/>
                  <a:gd name="T55" fmla="*/ 178 h 260"/>
                  <a:gd name="T56" fmla="*/ 406 w 504"/>
                  <a:gd name="T57" fmla="*/ 144 h 260"/>
                  <a:gd name="T58" fmla="*/ 360 w 504"/>
                  <a:gd name="T59" fmla="*/ 92 h 260"/>
                  <a:gd name="T60" fmla="*/ 302 w 504"/>
                  <a:gd name="T61" fmla="*/ 66 h 260"/>
                  <a:gd name="T62" fmla="*/ 234 w 504"/>
                  <a:gd name="T63" fmla="*/ 60 h 260"/>
                  <a:gd name="T64" fmla="*/ 182 w 504"/>
                  <a:gd name="T65" fmla="*/ 68 h 260"/>
                  <a:gd name="T66" fmla="*/ 118 w 504"/>
                  <a:gd name="T67" fmla="*/ 114 h 260"/>
                  <a:gd name="T68" fmla="*/ 86 w 504"/>
                  <a:gd name="T69" fmla="*/ 158 h 260"/>
                  <a:gd name="T70" fmla="*/ 78 w 504"/>
                  <a:gd name="T71" fmla="*/ 180 h 260"/>
                  <a:gd name="T72" fmla="*/ 48 w 504"/>
                  <a:gd name="T73" fmla="*/ 236 h 260"/>
                  <a:gd name="T74" fmla="*/ 42 w 504"/>
                  <a:gd name="T75" fmla="*/ 250 h 260"/>
                  <a:gd name="T76" fmla="*/ 42 w 504"/>
                  <a:gd name="T77" fmla="*/ 252 h 260"/>
                  <a:gd name="T78" fmla="*/ 44 w 504"/>
                  <a:gd name="T79" fmla="*/ 244 h 260"/>
                  <a:gd name="T80" fmla="*/ 72 w 504"/>
                  <a:gd name="T81" fmla="*/ 196 h 260"/>
                  <a:gd name="T82" fmla="*/ 80 w 504"/>
                  <a:gd name="T83" fmla="*/ 174 h 260"/>
                  <a:gd name="T84" fmla="*/ 118 w 504"/>
                  <a:gd name="T85" fmla="*/ 114 h 260"/>
                  <a:gd name="T86" fmla="*/ 168 w 504"/>
                  <a:gd name="T87" fmla="*/ 76 h 260"/>
                  <a:gd name="T88" fmla="*/ 216 w 504"/>
                  <a:gd name="T89" fmla="*/ 62 h 260"/>
                  <a:gd name="T90" fmla="*/ 278 w 504"/>
                  <a:gd name="T91" fmla="*/ 62 h 260"/>
                  <a:gd name="T92" fmla="*/ 350 w 504"/>
                  <a:gd name="T93" fmla="*/ 86 h 260"/>
                  <a:gd name="T94" fmla="*/ 388 w 504"/>
                  <a:gd name="T95" fmla="*/ 122 h 260"/>
                  <a:gd name="T96" fmla="*/ 422 w 504"/>
                  <a:gd name="T97" fmla="*/ 170 h 260"/>
                  <a:gd name="T98" fmla="*/ 454 w 504"/>
                  <a:gd name="T99" fmla="*/ 236 h 260"/>
                  <a:gd name="T100" fmla="*/ 462 w 504"/>
                  <a:gd name="T101" fmla="*/ 252 h 260"/>
                  <a:gd name="T102" fmla="*/ 480 w 504"/>
                  <a:gd name="T103" fmla="*/ 260 h 260"/>
                  <a:gd name="T104" fmla="*/ 496 w 504"/>
                  <a:gd name="T105" fmla="*/ 252 h 260"/>
                  <a:gd name="T106" fmla="*/ 504 w 504"/>
                  <a:gd name="T107" fmla="*/ 228 h 260"/>
                  <a:gd name="T108" fmla="*/ 492 w 504"/>
                  <a:gd name="T109" fmla="*/ 170 h 260"/>
                  <a:gd name="T110" fmla="*/ 452 w 504"/>
                  <a:gd name="T111" fmla="*/ 98 h 260"/>
                  <a:gd name="T112" fmla="*/ 402 w 504"/>
                  <a:gd name="T113" fmla="*/ 50 h 260"/>
                  <a:gd name="T114" fmla="*/ 322 w 504"/>
                  <a:gd name="T115" fmla="*/ 1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4" h="260">
                    <a:moveTo>
                      <a:pt x="252" y="0"/>
                    </a:moveTo>
                    <a:lnTo>
                      <a:pt x="252" y="0"/>
                    </a:lnTo>
                    <a:lnTo>
                      <a:pt x="224" y="2"/>
                    </a:lnTo>
                    <a:lnTo>
                      <a:pt x="196" y="6"/>
                    </a:lnTo>
                    <a:lnTo>
                      <a:pt x="170" y="14"/>
                    </a:lnTo>
                    <a:lnTo>
                      <a:pt x="146" y="22"/>
                    </a:lnTo>
                    <a:lnTo>
                      <a:pt x="146" y="22"/>
                    </a:lnTo>
                    <a:lnTo>
                      <a:pt x="128" y="30"/>
                    </a:lnTo>
                    <a:lnTo>
                      <a:pt x="112" y="40"/>
                    </a:lnTo>
                    <a:lnTo>
                      <a:pt x="96" y="50"/>
                    </a:lnTo>
                    <a:lnTo>
                      <a:pt x="80" y="62"/>
                    </a:lnTo>
                    <a:lnTo>
                      <a:pt x="66" y="76"/>
                    </a:lnTo>
                    <a:lnTo>
                      <a:pt x="54" y="90"/>
                    </a:lnTo>
                    <a:lnTo>
                      <a:pt x="42" y="108"/>
                    </a:lnTo>
                    <a:lnTo>
                      <a:pt x="30" y="126"/>
                    </a:lnTo>
                    <a:lnTo>
                      <a:pt x="30" y="126"/>
                    </a:lnTo>
                    <a:lnTo>
                      <a:pt x="20" y="146"/>
                    </a:lnTo>
                    <a:lnTo>
                      <a:pt x="12" y="168"/>
                    </a:lnTo>
                    <a:lnTo>
                      <a:pt x="4" y="192"/>
                    </a:lnTo>
                    <a:lnTo>
                      <a:pt x="0" y="216"/>
                    </a:lnTo>
                    <a:lnTo>
                      <a:pt x="0" y="216"/>
                    </a:lnTo>
                    <a:lnTo>
                      <a:pt x="0" y="226"/>
                    </a:lnTo>
                    <a:lnTo>
                      <a:pt x="0" y="236"/>
                    </a:lnTo>
                    <a:lnTo>
                      <a:pt x="4" y="246"/>
                    </a:lnTo>
                    <a:lnTo>
                      <a:pt x="6" y="252"/>
                    </a:lnTo>
                    <a:lnTo>
                      <a:pt x="6" y="252"/>
                    </a:lnTo>
                    <a:lnTo>
                      <a:pt x="8" y="254"/>
                    </a:lnTo>
                    <a:lnTo>
                      <a:pt x="14" y="258"/>
                    </a:lnTo>
                    <a:lnTo>
                      <a:pt x="20" y="260"/>
                    </a:lnTo>
                    <a:lnTo>
                      <a:pt x="26" y="260"/>
                    </a:lnTo>
                    <a:lnTo>
                      <a:pt x="26" y="260"/>
                    </a:lnTo>
                    <a:lnTo>
                      <a:pt x="36" y="258"/>
                    </a:lnTo>
                    <a:lnTo>
                      <a:pt x="40" y="256"/>
                    </a:lnTo>
                    <a:lnTo>
                      <a:pt x="42" y="252"/>
                    </a:lnTo>
                    <a:lnTo>
                      <a:pt x="42" y="252"/>
                    </a:lnTo>
                    <a:lnTo>
                      <a:pt x="42" y="252"/>
                    </a:lnTo>
                    <a:lnTo>
                      <a:pt x="42" y="252"/>
                    </a:lnTo>
                    <a:lnTo>
                      <a:pt x="42" y="252"/>
                    </a:lnTo>
                    <a:lnTo>
                      <a:pt x="42" y="252"/>
                    </a:lnTo>
                    <a:lnTo>
                      <a:pt x="42" y="252"/>
                    </a:lnTo>
                    <a:lnTo>
                      <a:pt x="42" y="252"/>
                    </a:lnTo>
                    <a:lnTo>
                      <a:pt x="40" y="254"/>
                    </a:lnTo>
                    <a:lnTo>
                      <a:pt x="36" y="258"/>
                    </a:lnTo>
                    <a:lnTo>
                      <a:pt x="26" y="260"/>
                    </a:lnTo>
                    <a:lnTo>
                      <a:pt x="26" y="260"/>
                    </a:lnTo>
                    <a:lnTo>
                      <a:pt x="20" y="260"/>
                    </a:lnTo>
                    <a:lnTo>
                      <a:pt x="14" y="258"/>
                    </a:lnTo>
                    <a:lnTo>
                      <a:pt x="10" y="254"/>
                    </a:lnTo>
                    <a:lnTo>
                      <a:pt x="8" y="252"/>
                    </a:lnTo>
                    <a:lnTo>
                      <a:pt x="8" y="252"/>
                    </a:lnTo>
                    <a:lnTo>
                      <a:pt x="4" y="244"/>
                    </a:lnTo>
                    <a:lnTo>
                      <a:pt x="2" y="236"/>
                    </a:lnTo>
                    <a:lnTo>
                      <a:pt x="0" y="226"/>
                    </a:lnTo>
                    <a:lnTo>
                      <a:pt x="0" y="216"/>
                    </a:lnTo>
                    <a:lnTo>
                      <a:pt x="0" y="216"/>
                    </a:lnTo>
                    <a:lnTo>
                      <a:pt x="6" y="192"/>
                    </a:lnTo>
                    <a:lnTo>
                      <a:pt x="12" y="168"/>
                    </a:lnTo>
                    <a:lnTo>
                      <a:pt x="20" y="146"/>
                    </a:lnTo>
                    <a:lnTo>
                      <a:pt x="32" y="126"/>
                    </a:lnTo>
                    <a:lnTo>
                      <a:pt x="32" y="126"/>
                    </a:lnTo>
                    <a:lnTo>
                      <a:pt x="42" y="108"/>
                    </a:lnTo>
                    <a:lnTo>
                      <a:pt x="54" y="92"/>
                    </a:lnTo>
                    <a:lnTo>
                      <a:pt x="66" y="76"/>
                    </a:lnTo>
                    <a:lnTo>
                      <a:pt x="80" y="62"/>
                    </a:lnTo>
                    <a:lnTo>
                      <a:pt x="96" y="50"/>
                    </a:lnTo>
                    <a:lnTo>
                      <a:pt x="112" y="40"/>
                    </a:lnTo>
                    <a:lnTo>
                      <a:pt x="128" y="30"/>
                    </a:lnTo>
                    <a:lnTo>
                      <a:pt x="146" y="22"/>
                    </a:lnTo>
                    <a:lnTo>
                      <a:pt x="146" y="22"/>
                    </a:lnTo>
                    <a:lnTo>
                      <a:pt x="170" y="14"/>
                    </a:lnTo>
                    <a:lnTo>
                      <a:pt x="196" y="8"/>
                    </a:lnTo>
                    <a:lnTo>
                      <a:pt x="224" y="2"/>
                    </a:lnTo>
                    <a:lnTo>
                      <a:pt x="252" y="0"/>
                    </a:lnTo>
                    <a:lnTo>
                      <a:pt x="252" y="0"/>
                    </a:lnTo>
                    <a:lnTo>
                      <a:pt x="276" y="2"/>
                    </a:lnTo>
                    <a:lnTo>
                      <a:pt x="300" y="4"/>
                    </a:lnTo>
                    <a:lnTo>
                      <a:pt x="322" y="10"/>
                    </a:lnTo>
                    <a:lnTo>
                      <a:pt x="344" y="18"/>
                    </a:lnTo>
                    <a:lnTo>
                      <a:pt x="364" y="26"/>
                    </a:lnTo>
                    <a:lnTo>
                      <a:pt x="384" y="38"/>
                    </a:lnTo>
                    <a:lnTo>
                      <a:pt x="402" y="50"/>
                    </a:lnTo>
                    <a:lnTo>
                      <a:pt x="420" y="64"/>
                    </a:lnTo>
                    <a:lnTo>
                      <a:pt x="420" y="64"/>
                    </a:lnTo>
                    <a:lnTo>
                      <a:pt x="436" y="80"/>
                    </a:lnTo>
                    <a:lnTo>
                      <a:pt x="450" y="98"/>
                    </a:lnTo>
                    <a:lnTo>
                      <a:pt x="464" y="114"/>
                    </a:lnTo>
                    <a:lnTo>
                      <a:pt x="474" y="132"/>
                    </a:lnTo>
                    <a:lnTo>
                      <a:pt x="484" y="152"/>
                    </a:lnTo>
                    <a:lnTo>
                      <a:pt x="492" y="170"/>
                    </a:lnTo>
                    <a:lnTo>
                      <a:pt x="498" y="190"/>
                    </a:lnTo>
                    <a:lnTo>
                      <a:pt x="502" y="210"/>
                    </a:lnTo>
                    <a:lnTo>
                      <a:pt x="502" y="210"/>
                    </a:lnTo>
                    <a:lnTo>
                      <a:pt x="502" y="228"/>
                    </a:lnTo>
                    <a:lnTo>
                      <a:pt x="500" y="242"/>
                    </a:lnTo>
                    <a:lnTo>
                      <a:pt x="500" y="242"/>
                    </a:lnTo>
                    <a:lnTo>
                      <a:pt x="498" y="250"/>
                    </a:lnTo>
                    <a:lnTo>
                      <a:pt x="496" y="252"/>
                    </a:lnTo>
                    <a:lnTo>
                      <a:pt x="496" y="252"/>
                    </a:lnTo>
                    <a:lnTo>
                      <a:pt x="494" y="254"/>
                    </a:lnTo>
                    <a:lnTo>
                      <a:pt x="490" y="258"/>
                    </a:lnTo>
                    <a:lnTo>
                      <a:pt x="480" y="260"/>
                    </a:lnTo>
                    <a:lnTo>
                      <a:pt x="480" y="260"/>
                    </a:lnTo>
                    <a:lnTo>
                      <a:pt x="470" y="258"/>
                    </a:lnTo>
                    <a:lnTo>
                      <a:pt x="464" y="254"/>
                    </a:lnTo>
                    <a:lnTo>
                      <a:pt x="462" y="252"/>
                    </a:lnTo>
                    <a:lnTo>
                      <a:pt x="462" y="252"/>
                    </a:lnTo>
                    <a:lnTo>
                      <a:pt x="460" y="248"/>
                    </a:lnTo>
                    <a:lnTo>
                      <a:pt x="458" y="244"/>
                    </a:lnTo>
                    <a:lnTo>
                      <a:pt x="454" y="236"/>
                    </a:lnTo>
                    <a:lnTo>
                      <a:pt x="454" y="236"/>
                    </a:lnTo>
                    <a:lnTo>
                      <a:pt x="424" y="178"/>
                    </a:lnTo>
                    <a:lnTo>
                      <a:pt x="424" y="178"/>
                    </a:lnTo>
                    <a:lnTo>
                      <a:pt x="422" y="170"/>
                    </a:lnTo>
                    <a:lnTo>
                      <a:pt x="422" y="170"/>
                    </a:lnTo>
                    <a:lnTo>
                      <a:pt x="414" y="156"/>
                    </a:lnTo>
                    <a:lnTo>
                      <a:pt x="406" y="144"/>
                    </a:lnTo>
                    <a:lnTo>
                      <a:pt x="388" y="122"/>
                    </a:lnTo>
                    <a:lnTo>
                      <a:pt x="388" y="122"/>
                    </a:lnTo>
                    <a:lnTo>
                      <a:pt x="370" y="102"/>
                    </a:lnTo>
                    <a:lnTo>
                      <a:pt x="360" y="92"/>
                    </a:lnTo>
                    <a:lnTo>
                      <a:pt x="350" y="84"/>
                    </a:lnTo>
                    <a:lnTo>
                      <a:pt x="350" y="84"/>
                    </a:lnTo>
                    <a:lnTo>
                      <a:pt x="326" y="74"/>
                    </a:lnTo>
                    <a:lnTo>
                      <a:pt x="302" y="66"/>
                    </a:lnTo>
                    <a:lnTo>
                      <a:pt x="278" y="60"/>
                    </a:lnTo>
                    <a:lnTo>
                      <a:pt x="252" y="60"/>
                    </a:lnTo>
                    <a:lnTo>
                      <a:pt x="252" y="60"/>
                    </a:lnTo>
                    <a:lnTo>
                      <a:pt x="234" y="60"/>
                    </a:lnTo>
                    <a:lnTo>
                      <a:pt x="216" y="62"/>
                    </a:lnTo>
                    <a:lnTo>
                      <a:pt x="200" y="64"/>
                    </a:lnTo>
                    <a:lnTo>
                      <a:pt x="182" y="68"/>
                    </a:lnTo>
                    <a:lnTo>
                      <a:pt x="182" y="68"/>
                    </a:lnTo>
                    <a:lnTo>
                      <a:pt x="168" y="76"/>
                    </a:lnTo>
                    <a:lnTo>
                      <a:pt x="168" y="76"/>
                    </a:lnTo>
                    <a:lnTo>
                      <a:pt x="142" y="94"/>
                    </a:lnTo>
                    <a:lnTo>
                      <a:pt x="118" y="114"/>
                    </a:lnTo>
                    <a:lnTo>
                      <a:pt x="118" y="114"/>
                    </a:lnTo>
                    <a:lnTo>
                      <a:pt x="106" y="128"/>
                    </a:lnTo>
                    <a:lnTo>
                      <a:pt x="94" y="142"/>
                    </a:lnTo>
                    <a:lnTo>
                      <a:pt x="86" y="158"/>
                    </a:lnTo>
                    <a:lnTo>
                      <a:pt x="80" y="174"/>
                    </a:lnTo>
                    <a:lnTo>
                      <a:pt x="80" y="174"/>
                    </a:lnTo>
                    <a:lnTo>
                      <a:pt x="78" y="180"/>
                    </a:lnTo>
                    <a:lnTo>
                      <a:pt x="78" y="180"/>
                    </a:lnTo>
                    <a:lnTo>
                      <a:pt x="70" y="194"/>
                    </a:lnTo>
                    <a:lnTo>
                      <a:pt x="64" y="210"/>
                    </a:lnTo>
                    <a:lnTo>
                      <a:pt x="48" y="236"/>
                    </a:lnTo>
                    <a:lnTo>
                      <a:pt x="48" y="236"/>
                    </a:lnTo>
                    <a:lnTo>
                      <a:pt x="44" y="244"/>
                    </a:lnTo>
                    <a:lnTo>
                      <a:pt x="42" y="250"/>
                    </a:lnTo>
                    <a:lnTo>
                      <a:pt x="42" y="250"/>
                    </a:lnTo>
                    <a:lnTo>
                      <a:pt x="42" y="250"/>
                    </a:lnTo>
                    <a:lnTo>
                      <a:pt x="42" y="250"/>
                    </a:lnTo>
                    <a:lnTo>
                      <a:pt x="42" y="250"/>
                    </a:lnTo>
                    <a:lnTo>
                      <a:pt x="42" y="250"/>
                    </a:lnTo>
                    <a:lnTo>
                      <a:pt x="42" y="252"/>
                    </a:lnTo>
                    <a:lnTo>
                      <a:pt x="42" y="252"/>
                    </a:lnTo>
                    <a:lnTo>
                      <a:pt x="42" y="252"/>
                    </a:lnTo>
                    <a:lnTo>
                      <a:pt x="42" y="252"/>
                    </a:lnTo>
                    <a:lnTo>
                      <a:pt x="44" y="244"/>
                    </a:lnTo>
                    <a:lnTo>
                      <a:pt x="48" y="236"/>
                    </a:lnTo>
                    <a:lnTo>
                      <a:pt x="48" y="236"/>
                    </a:lnTo>
                    <a:lnTo>
                      <a:pt x="64" y="210"/>
                    </a:lnTo>
                    <a:lnTo>
                      <a:pt x="72" y="196"/>
                    </a:lnTo>
                    <a:lnTo>
                      <a:pt x="78" y="182"/>
                    </a:lnTo>
                    <a:lnTo>
                      <a:pt x="78" y="182"/>
                    </a:lnTo>
                    <a:lnTo>
                      <a:pt x="80" y="174"/>
                    </a:lnTo>
                    <a:lnTo>
                      <a:pt x="80" y="174"/>
                    </a:lnTo>
                    <a:lnTo>
                      <a:pt x="86" y="158"/>
                    </a:lnTo>
                    <a:lnTo>
                      <a:pt x="96" y="142"/>
                    </a:lnTo>
                    <a:lnTo>
                      <a:pt x="106" y="128"/>
                    </a:lnTo>
                    <a:lnTo>
                      <a:pt x="118" y="114"/>
                    </a:lnTo>
                    <a:lnTo>
                      <a:pt x="118" y="114"/>
                    </a:lnTo>
                    <a:lnTo>
                      <a:pt x="142" y="94"/>
                    </a:lnTo>
                    <a:lnTo>
                      <a:pt x="168" y="76"/>
                    </a:lnTo>
                    <a:lnTo>
                      <a:pt x="168" y="76"/>
                    </a:lnTo>
                    <a:lnTo>
                      <a:pt x="182" y="70"/>
                    </a:lnTo>
                    <a:lnTo>
                      <a:pt x="182" y="70"/>
                    </a:lnTo>
                    <a:lnTo>
                      <a:pt x="200" y="64"/>
                    </a:lnTo>
                    <a:lnTo>
                      <a:pt x="216" y="62"/>
                    </a:lnTo>
                    <a:lnTo>
                      <a:pt x="234" y="60"/>
                    </a:lnTo>
                    <a:lnTo>
                      <a:pt x="252" y="60"/>
                    </a:lnTo>
                    <a:lnTo>
                      <a:pt x="252" y="60"/>
                    </a:lnTo>
                    <a:lnTo>
                      <a:pt x="278" y="62"/>
                    </a:lnTo>
                    <a:lnTo>
                      <a:pt x="302" y="66"/>
                    </a:lnTo>
                    <a:lnTo>
                      <a:pt x="326" y="74"/>
                    </a:lnTo>
                    <a:lnTo>
                      <a:pt x="350" y="86"/>
                    </a:lnTo>
                    <a:lnTo>
                      <a:pt x="350" y="86"/>
                    </a:lnTo>
                    <a:lnTo>
                      <a:pt x="360" y="92"/>
                    </a:lnTo>
                    <a:lnTo>
                      <a:pt x="370" y="102"/>
                    </a:lnTo>
                    <a:lnTo>
                      <a:pt x="388" y="122"/>
                    </a:lnTo>
                    <a:lnTo>
                      <a:pt x="388" y="122"/>
                    </a:lnTo>
                    <a:lnTo>
                      <a:pt x="406" y="146"/>
                    </a:lnTo>
                    <a:lnTo>
                      <a:pt x="414" y="158"/>
                    </a:lnTo>
                    <a:lnTo>
                      <a:pt x="422" y="170"/>
                    </a:lnTo>
                    <a:lnTo>
                      <a:pt x="422" y="170"/>
                    </a:lnTo>
                    <a:lnTo>
                      <a:pt x="424" y="178"/>
                    </a:lnTo>
                    <a:lnTo>
                      <a:pt x="424" y="178"/>
                    </a:lnTo>
                    <a:lnTo>
                      <a:pt x="454" y="236"/>
                    </a:lnTo>
                    <a:lnTo>
                      <a:pt x="454" y="236"/>
                    </a:lnTo>
                    <a:lnTo>
                      <a:pt x="458" y="244"/>
                    </a:lnTo>
                    <a:lnTo>
                      <a:pt x="460" y="248"/>
                    </a:lnTo>
                    <a:lnTo>
                      <a:pt x="462" y="252"/>
                    </a:lnTo>
                    <a:lnTo>
                      <a:pt x="462" y="252"/>
                    </a:lnTo>
                    <a:lnTo>
                      <a:pt x="464" y="254"/>
                    </a:lnTo>
                    <a:lnTo>
                      <a:pt x="470" y="258"/>
                    </a:lnTo>
                    <a:lnTo>
                      <a:pt x="480" y="260"/>
                    </a:lnTo>
                    <a:lnTo>
                      <a:pt x="480" y="260"/>
                    </a:lnTo>
                    <a:lnTo>
                      <a:pt x="490" y="258"/>
                    </a:lnTo>
                    <a:lnTo>
                      <a:pt x="494" y="254"/>
                    </a:lnTo>
                    <a:lnTo>
                      <a:pt x="496" y="252"/>
                    </a:lnTo>
                    <a:lnTo>
                      <a:pt x="496" y="252"/>
                    </a:lnTo>
                    <a:lnTo>
                      <a:pt x="498" y="252"/>
                    </a:lnTo>
                    <a:lnTo>
                      <a:pt x="500" y="244"/>
                    </a:lnTo>
                    <a:lnTo>
                      <a:pt x="500" y="244"/>
                    </a:lnTo>
                    <a:lnTo>
                      <a:pt x="504" y="228"/>
                    </a:lnTo>
                    <a:lnTo>
                      <a:pt x="502" y="212"/>
                    </a:lnTo>
                    <a:lnTo>
                      <a:pt x="502" y="212"/>
                    </a:lnTo>
                    <a:lnTo>
                      <a:pt x="498" y="190"/>
                    </a:lnTo>
                    <a:lnTo>
                      <a:pt x="492" y="170"/>
                    </a:lnTo>
                    <a:lnTo>
                      <a:pt x="484" y="152"/>
                    </a:lnTo>
                    <a:lnTo>
                      <a:pt x="476" y="132"/>
                    </a:lnTo>
                    <a:lnTo>
                      <a:pt x="464" y="114"/>
                    </a:lnTo>
                    <a:lnTo>
                      <a:pt x="452" y="98"/>
                    </a:lnTo>
                    <a:lnTo>
                      <a:pt x="436" y="80"/>
                    </a:lnTo>
                    <a:lnTo>
                      <a:pt x="420" y="64"/>
                    </a:lnTo>
                    <a:lnTo>
                      <a:pt x="420" y="64"/>
                    </a:lnTo>
                    <a:lnTo>
                      <a:pt x="402" y="50"/>
                    </a:lnTo>
                    <a:lnTo>
                      <a:pt x="384" y="38"/>
                    </a:lnTo>
                    <a:lnTo>
                      <a:pt x="364" y="26"/>
                    </a:lnTo>
                    <a:lnTo>
                      <a:pt x="344" y="16"/>
                    </a:lnTo>
                    <a:lnTo>
                      <a:pt x="322" y="10"/>
                    </a:lnTo>
                    <a:lnTo>
                      <a:pt x="300" y="4"/>
                    </a:lnTo>
                    <a:lnTo>
                      <a:pt x="276" y="0"/>
                    </a:lnTo>
                    <a:lnTo>
                      <a:pt x="252" y="0"/>
                    </a:lnTo>
                  </a:path>
                </a:pathLst>
              </a:custGeom>
              <a:noFill/>
              <a:ln>
                <a:noFill/>
              </a:ln>
            </p:spPr>
            <p:txBody>
              <a:bodyPr vert="horz" wrap="square" lIns="91440" tIns="45720" rIns="91440" bIns="45720" numCol="1" anchor="t" anchorCtr="0" compatLnSpc="1"/>
              <a:lstStyle/>
              <a:p>
                <a:endParaRPr lang="zh-CN" altLang="en-US"/>
              </a:p>
            </p:txBody>
          </p:sp>
          <p:sp>
            <p:nvSpPr>
              <p:cNvPr id="936" name="Freeform 315"/>
              <p:cNvSpPr>
                <a:spLocks noEditPoints="1"/>
              </p:cNvSpPr>
              <p:nvPr/>
            </p:nvSpPr>
            <p:spPr bwMode="auto">
              <a:xfrm>
                <a:off x="2639" y="3287"/>
                <a:ext cx="502" cy="260"/>
              </a:xfrm>
              <a:custGeom>
                <a:avLst/>
                <a:gdLst>
                  <a:gd name="T0" fmla="*/ 42 w 502"/>
                  <a:gd name="T1" fmla="*/ 250 h 260"/>
                  <a:gd name="T2" fmla="*/ 252 w 502"/>
                  <a:gd name="T3" fmla="*/ 0 h 260"/>
                  <a:gd name="T4" fmla="*/ 170 w 502"/>
                  <a:gd name="T5" fmla="*/ 14 h 260"/>
                  <a:gd name="T6" fmla="*/ 112 w 502"/>
                  <a:gd name="T7" fmla="*/ 40 h 260"/>
                  <a:gd name="T8" fmla="*/ 54 w 502"/>
                  <a:gd name="T9" fmla="*/ 92 h 260"/>
                  <a:gd name="T10" fmla="*/ 20 w 502"/>
                  <a:gd name="T11" fmla="*/ 146 h 260"/>
                  <a:gd name="T12" fmla="*/ 0 w 502"/>
                  <a:gd name="T13" fmla="*/ 216 h 260"/>
                  <a:gd name="T14" fmla="*/ 8 w 502"/>
                  <a:gd name="T15" fmla="*/ 252 h 260"/>
                  <a:gd name="T16" fmla="*/ 20 w 502"/>
                  <a:gd name="T17" fmla="*/ 260 h 260"/>
                  <a:gd name="T18" fmla="*/ 40 w 502"/>
                  <a:gd name="T19" fmla="*/ 254 h 260"/>
                  <a:gd name="T20" fmla="*/ 42 w 502"/>
                  <a:gd name="T21" fmla="*/ 252 h 260"/>
                  <a:gd name="T22" fmla="*/ 42 w 502"/>
                  <a:gd name="T23" fmla="*/ 252 h 260"/>
                  <a:gd name="T24" fmla="*/ 26 w 502"/>
                  <a:gd name="T25" fmla="*/ 260 h 260"/>
                  <a:gd name="T26" fmla="*/ 8 w 502"/>
                  <a:gd name="T27" fmla="*/ 252 h 260"/>
                  <a:gd name="T28" fmla="*/ 0 w 502"/>
                  <a:gd name="T29" fmla="*/ 226 h 260"/>
                  <a:gd name="T30" fmla="*/ 12 w 502"/>
                  <a:gd name="T31" fmla="*/ 168 h 260"/>
                  <a:gd name="T32" fmla="*/ 42 w 502"/>
                  <a:gd name="T33" fmla="*/ 108 h 260"/>
                  <a:gd name="T34" fmla="*/ 96 w 502"/>
                  <a:gd name="T35" fmla="*/ 52 h 260"/>
                  <a:gd name="T36" fmla="*/ 146 w 502"/>
                  <a:gd name="T37" fmla="*/ 24 h 260"/>
                  <a:gd name="T38" fmla="*/ 252 w 502"/>
                  <a:gd name="T39" fmla="*/ 0 h 260"/>
                  <a:gd name="T40" fmla="*/ 322 w 502"/>
                  <a:gd name="T41" fmla="*/ 10 h 260"/>
                  <a:gd name="T42" fmla="*/ 402 w 502"/>
                  <a:gd name="T43" fmla="*/ 52 h 260"/>
                  <a:gd name="T44" fmla="*/ 450 w 502"/>
                  <a:gd name="T45" fmla="*/ 98 h 260"/>
                  <a:gd name="T46" fmla="*/ 490 w 502"/>
                  <a:gd name="T47" fmla="*/ 170 h 260"/>
                  <a:gd name="T48" fmla="*/ 502 w 502"/>
                  <a:gd name="T49" fmla="*/ 228 h 260"/>
                  <a:gd name="T50" fmla="*/ 496 w 502"/>
                  <a:gd name="T51" fmla="*/ 252 h 260"/>
                  <a:gd name="T52" fmla="*/ 484 w 502"/>
                  <a:gd name="T53" fmla="*/ 260 h 260"/>
                  <a:gd name="T54" fmla="*/ 464 w 502"/>
                  <a:gd name="T55" fmla="*/ 254 h 260"/>
                  <a:gd name="T56" fmla="*/ 458 w 502"/>
                  <a:gd name="T57" fmla="*/ 244 h 260"/>
                  <a:gd name="T58" fmla="*/ 426 w 502"/>
                  <a:gd name="T59" fmla="*/ 176 h 260"/>
                  <a:gd name="T60" fmla="*/ 406 w 502"/>
                  <a:gd name="T61" fmla="*/ 144 h 260"/>
                  <a:gd name="T62" fmla="*/ 360 w 502"/>
                  <a:gd name="T63" fmla="*/ 92 h 260"/>
                  <a:gd name="T64" fmla="*/ 302 w 502"/>
                  <a:gd name="T65" fmla="*/ 64 h 260"/>
                  <a:gd name="T66" fmla="*/ 234 w 502"/>
                  <a:gd name="T67" fmla="*/ 60 h 260"/>
                  <a:gd name="T68" fmla="*/ 182 w 502"/>
                  <a:gd name="T69" fmla="*/ 68 h 260"/>
                  <a:gd name="T70" fmla="*/ 118 w 502"/>
                  <a:gd name="T71" fmla="*/ 112 h 260"/>
                  <a:gd name="T72" fmla="*/ 86 w 502"/>
                  <a:gd name="T73" fmla="*/ 156 h 260"/>
                  <a:gd name="T74" fmla="*/ 76 w 502"/>
                  <a:gd name="T75" fmla="*/ 180 h 260"/>
                  <a:gd name="T76" fmla="*/ 48 w 502"/>
                  <a:gd name="T77" fmla="*/ 236 h 260"/>
                  <a:gd name="T78" fmla="*/ 42 w 502"/>
                  <a:gd name="T79" fmla="*/ 250 h 260"/>
                  <a:gd name="T80" fmla="*/ 42 w 502"/>
                  <a:gd name="T81" fmla="*/ 250 h 260"/>
                  <a:gd name="T82" fmla="*/ 44 w 502"/>
                  <a:gd name="T83" fmla="*/ 244 h 260"/>
                  <a:gd name="T84" fmla="*/ 70 w 502"/>
                  <a:gd name="T85" fmla="*/ 194 h 260"/>
                  <a:gd name="T86" fmla="*/ 80 w 502"/>
                  <a:gd name="T87" fmla="*/ 174 h 260"/>
                  <a:gd name="T88" fmla="*/ 118 w 502"/>
                  <a:gd name="T89" fmla="*/ 114 h 260"/>
                  <a:gd name="T90" fmla="*/ 168 w 502"/>
                  <a:gd name="T91" fmla="*/ 76 h 260"/>
                  <a:gd name="T92" fmla="*/ 216 w 502"/>
                  <a:gd name="T93" fmla="*/ 62 h 260"/>
                  <a:gd name="T94" fmla="*/ 278 w 502"/>
                  <a:gd name="T95" fmla="*/ 60 h 260"/>
                  <a:gd name="T96" fmla="*/ 350 w 502"/>
                  <a:gd name="T97" fmla="*/ 84 h 260"/>
                  <a:gd name="T98" fmla="*/ 388 w 502"/>
                  <a:gd name="T99" fmla="*/ 122 h 260"/>
                  <a:gd name="T100" fmla="*/ 422 w 502"/>
                  <a:gd name="T101" fmla="*/ 170 h 260"/>
                  <a:gd name="T102" fmla="*/ 454 w 502"/>
                  <a:gd name="T103" fmla="*/ 236 h 260"/>
                  <a:gd name="T104" fmla="*/ 462 w 502"/>
                  <a:gd name="T105" fmla="*/ 252 h 260"/>
                  <a:gd name="T106" fmla="*/ 480 w 502"/>
                  <a:gd name="T107" fmla="*/ 260 h 260"/>
                  <a:gd name="T108" fmla="*/ 496 w 502"/>
                  <a:gd name="T109" fmla="*/ 252 h 260"/>
                  <a:gd name="T110" fmla="*/ 502 w 502"/>
                  <a:gd name="T111" fmla="*/ 228 h 260"/>
                  <a:gd name="T112" fmla="*/ 492 w 502"/>
                  <a:gd name="T113" fmla="*/ 170 h 260"/>
                  <a:gd name="T114" fmla="*/ 450 w 502"/>
                  <a:gd name="T115" fmla="*/ 98 h 260"/>
                  <a:gd name="T116" fmla="*/ 402 w 502"/>
                  <a:gd name="T117" fmla="*/ 50 h 260"/>
                  <a:gd name="T118" fmla="*/ 322 w 502"/>
                  <a:gd name="T119" fmla="*/ 1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02" h="260">
                    <a:moveTo>
                      <a:pt x="42" y="250"/>
                    </a:moveTo>
                    <a:lnTo>
                      <a:pt x="42" y="250"/>
                    </a:lnTo>
                    <a:lnTo>
                      <a:pt x="42" y="250"/>
                    </a:lnTo>
                    <a:lnTo>
                      <a:pt x="42" y="250"/>
                    </a:lnTo>
                    <a:lnTo>
                      <a:pt x="42" y="250"/>
                    </a:lnTo>
                    <a:lnTo>
                      <a:pt x="42" y="250"/>
                    </a:lnTo>
                    <a:lnTo>
                      <a:pt x="42" y="250"/>
                    </a:lnTo>
                    <a:close/>
                    <a:moveTo>
                      <a:pt x="252" y="0"/>
                    </a:moveTo>
                    <a:lnTo>
                      <a:pt x="252" y="0"/>
                    </a:lnTo>
                    <a:lnTo>
                      <a:pt x="224" y="2"/>
                    </a:lnTo>
                    <a:lnTo>
                      <a:pt x="196" y="8"/>
                    </a:lnTo>
                    <a:lnTo>
                      <a:pt x="170" y="14"/>
                    </a:lnTo>
                    <a:lnTo>
                      <a:pt x="146" y="22"/>
                    </a:lnTo>
                    <a:lnTo>
                      <a:pt x="146" y="22"/>
                    </a:lnTo>
                    <a:lnTo>
                      <a:pt x="128" y="30"/>
                    </a:lnTo>
                    <a:lnTo>
                      <a:pt x="112" y="40"/>
                    </a:lnTo>
                    <a:lnTo>
                      <a:pt x="96" y="50"/>
                    </a:lnTo>
                    <a:lnTo>
                      <a:pt x="80" y="62"/>
                    </a:lnTo>
                    <a:lnTo>
                      <a:pt x="66" y="76"/>
                    </a:lnTo>
                    <a:lnTo>
                      <a:pt x="54" y="92"/>
                    </a:lnTo>
                    <a:lnTo>
                      <a:pt x="42" y="108"/>
                    </a:lnTo>
                    <a:lnTo>
                      <a:pt x="32" y="126"/>
                    </a:lnTo>
                    <a:lnTo>
                      <a:pt x="32" y="126"/>
                    </a:lnTo>
                    <a:lnTo>
                      <a:pt x="20" y="146"/>
                    </a:lnTo>
                    <a:lnTo>
                      <a:pt x="12" y="168"/>
                    </a:lnTo>
                    <a:lnTo>
                      <a:pt x="6" y="192"/>
                    </a:lnTo>
                    <a:lnTo>
                      <a:pt x="0" y="216"/>
                    </a:lnTo>
                    <a:lnTo>
                      <a:pt x="0" y="216"/>
                    </a:lnTo>
                    <a:lnTo>
                      <a:pt x="0" y="226"/>
                    </a:lnTo>
                    <a:lnTo>
                      <a:pt x="2" y="236"/>
                    </a:lnTo>
                    <a:lnTo>
                      <a:pt x="4" y="244"/>
                    </a:lnTo>
                    <a:lnTo>
                      <a:pt x="8" y="252"/>
                    </a:lnTo>
                    <a:lnTo>
                      <a:pt x="8" y="252"/>
                    </a:lnTo>
                    <a:lnTo>
                      <a:pt x="10" y="254"/>
                    </a:lnTo>
                    <a:lnTo>
                      <a:pt x="14" y="258"/>
                    </a:lnTo>
                    <a:lnTo>
                      <a:pt x="20" y="260"/>
                    </a:lnTo>
                    <a:lnTo>
                      <a:pt x="26" y="260"/>
                    </a:lnTo>
                    <a:lnTo>
                      <a:pt x="26" y="260"/>
                    </a:lnTo>
                    <a:lnTo>
                      <a:pt x="36" y="258"/>
                    </a:lnTo>
                    <a:lnTo>
                      <a:pt x="40" y="254"/>
                    </a:lnTo>
                    <a:lnTo>
                      <a:pt x="42" y="252"/>
                    </a:lnTo>
                    <a:lnTo>
                      <a:pt x="42" y="252"/>
                    </a:lnTo>
                    <a:lnTo>
                      <a:pt x="42" y="252"/>
                    </a:lnTo>
                    <a:lnTo>
                      <a:pt x="42" y="252"/>
                    </a:lnTo>
                    <a:lnTo>
                      <a:pt x="42" y="252"/>
                    </a:lnTo>
                    <a:lnTo>
                      <a:pt x="42" y="252"/>
                    </a:lnTo>
                    <a:lnTo>
                      <a:pt x="42" y="252"/>
                    </a:lnTo>
                    <a:lnTo>
                      <a:pt x="42" y="252"/>
                    </a:lnTo>
                    <a:lnTo>
                      <a:pt x="40" y="254"/>
                    </a:lnTo>
                    <a:lnTo>
                      <a:pt x="36" y="258"/>
                    </a:lnTo>
                    <a:lnTo>
                      <a:pt x="26" y="260"/>
                    </a:lnTo>
                    <a:lnTo>
                      <a:pt x="26" y="260"/>
                    </a:lnTo>
                    <a:lnTo>
                      <a:pt x="20" y="260"/>
                    </a:lnTo>
                    <a:lnTo>
                      <a:pt x="14" y="256"/>
                    </a:lnTo>
                    <a:lnTo>
                      <a:pt x="10" y="254"/>
                    </a:lnTo>
                    <a:lnTo>
                      <a:pt x="8" y="252"/>
                    </a:lnTo>
                    <a:lnTo>
                      <a:pt x="8" y="252"/>
                    </a:lnTo>
                    <a:lnTo>
                      <a:pt x="4" y="244"/>
                    </a:lnTo>
                    <a:lnTo>
                      <a:pt x="2" y="236"/>
                    </a:lnTo>
                    <a:lnTo>
                      <a:pt x="0" y="226"/>
                    </a:lnTo>
                    <a:lnTo>
                      <a:pt x="2" y="216"/>
                    </a:lnTo>
                    <a:lnTo>
                      <a:pt x="2" y="216"/>
                    </a:lnTo>
                    <a:lnTo>
                      <a:pt x="6" y="192"/>
                    </a:lnTo>
                    <a:lnTo>
                      <a:pt x="12" y="168"/>
                    </a:lnTo>
                    <a:lnTo>
                      <a:pt x="22" y="146"/>
                    </a:lnTo>
                    <a:lnTo>
                      <a:pt x="32" y="126"/>
                    </a:lnTo>
                    <a:lnTo>
                      <a:pt x="32" y="126"/>
                    </a:lnTo>
                    <a:lnTo>
                      <a:pt x="42" y="108"/>
                    </a:lnTo>
                    <a:lnTo>
                      <a:pt x="54" y="92"/>
                    </a:lnTo>
                    <a:lnTo>
                      <a:pt x="68" y="76"/>
                    </a:lnTo>
                    <a:lnTo>
                      <a:pt x="82" y="64"/>
                    </a:lnTo>
                    <a:lnTo>
                      <a:pt x="96" y="52"/>
                    </a:lnTo>
                    <a:lnTo>
                      <a:pt x="112" y="40"/>
                    </a:lnTo>
                    <a:lnTo>
                      <a:pt x="128" y="32"/>
                    </a:lnTo>
                    <a:lnTo>
                      <a:pt x="146" y="24"/>
                    </a:lnTo>
                    <a:lnTo>
                      <a:pt x="146" y="24"/>
                    </a:lnTo>
                    <a:lnTo>
                      <a:pt x="170" y="16"/>
                    </a:lnTo>
                    <a:lnTo>
                      <a:pt x="196" y="8"/>
                    </a:lnTo>
                    <a:lnTo>
                      <a:pt x="224" y="2"/>
                    </a:lnTo>
                    <a:lnTo>
                      <a:pt x="252" y="0"/>
                    </a:lnTo>
                    <a:lnTo>
                      <a:pt x="252" y="0"/>
                    </a:lnTo>
                    <a:lnTo>
                      <a:pt x="276" y="2"/>
                    </a:lnTo>
                    <a:lnTo>
                      <a:pt x="300" y="6"/>
                    </a:lnTo>
                    <a:lnTo>
                      <a:pt x="322" y="10"/>
                    </a:lnTo>
                    <a:lnTo>
                      <a:pt x="344" y="18"/>
                    </a:lnTo>
                    <a:lnTo>
                      <a:pt x="364" y="28"/>
                    </a:lnTo>
                    <a:lnTo>
                      <a:pt x="384" y="38"/>
                    </a:lnTo>
                    <a:lnTo>
                      <a:pt x="402" y="52"/>
                    </a:lnTo>
                    <a:lnTo>
                      <a:pt x="420" y="66"/>
                    </a:lnTo>
                    <a:lnTo>
                      <a:pt x="420" y="66"/>
                    </a:lnTo>
                    <a:lnTo>
                      <a:pt x="436" y="82"/>
                    </a:lnTo>
                    <a:lnTo>
                      <a:pt x="450" y="98"/>
                    </a:lnTo>
                    <a:lnTo>
                      <a:pt x="462" y="114"/>
                    </a:lnTo>
                    <a:lnTo>
                      <a:pt x="474" y="132"/>
                    </a:lnTo>
                    <a:lnTo>
                      <a:pt x="484" y="152"/>
                    </a:lnTo>
                    <a:lnTo>
                      <a:pt x="490" y="170"/>
                    </a:lnTo>
                    <a:lnTo>
                      <a:pt x="496" y="190"/>
                    </a:lnTo>
                    <a:lnTo>
                      <a:pt x="500" y="210"/>
                    </a:lnTo>
                    <a:lnTo>
                      <a:pt x="500" y="210"/>
                    </a:lnTo>
                    <a:lnTo>
                      <a:pt x="502" y="228"/>
                    </a:lnTo>
                    <a:lnTo>
                      <a:pt x="500" y="242"/>
                    </a:lnTo>
                    <a:lnTo>
                      <a:pt x="500" y="242"/>
                    </a:lnTo>
                    <a:lnTo>
                      <a:pt x="498" y="250"/>
                    </a:lnTo>
                    <a:lnTo>
                      <a:pt x="496" y="252"/>
                    </a:lnTo>
                    <a:lnTo>
                      <a:pt x="496" y="252"/>
                    </a:lnTo>
                    <a:lnTo>
                      <a:pt x="494" y="254"/>
                    </a:lnTo>
                    <a:lnTo>
                      <a:pt x="490" y="256"/>
                    </a:lnTo>
                    <a:lnTo>
                      <a:pt x="484" y="260"/>
                    </a:lnTo>
                    <a:lnTo>
                      <a:pt x="480" y="260"/>
                    </a:lnTo>
                    <a:lnTo>
                      <a:pt x="480" y="260"/>
                    </a:lnTo>
                    <a:lnTo>
                      <a:pt x="470" y="256"/>
                    </a:lnTo>
                    <a:lnTo>
                      <a:pt x="464" y="254"/>
                    </a:lnTo>
                    <a:lnTo>
                      <a:pt x="462" y="252"/>
                    </a:lnTo>
                    <a:lnTo>
                      <a:pt x="462" y="252"/>
                    </a:lnTo>
                    <a:lnTo>
                      <a:pt x="460" y="248"/>
                    </a:lnTo>
                    <a:lnTo>
                      <a:pt x="458" y="244"/>
                    </a:lnTo>
                    <a:lnTo>
                      <a:pt x="454" y="236"/>
                    </a:lnTo>
                    <a:lnTo>
                      <a:pt x="454" y="236"/>
                    </a:lnTo>
                    <a:lnTo>
                      <a:pt x="426" y="176"/>
                    </a:lnTo>
                    <a:lnTo>
                      <a:pt x="426" y="176"/>
                    </a:lnTo>
                    <a:lnTo>
                      <a:pt x="422" y="168"/>
                    </a:lnTo>
                    <a:lnTo>
                      <a:pt x="422" y="168"/>
                    </a:lnTo>
                    <a:lnTo>
                      <a:pt x="414" y="156"/>
                    </a:lnTo>
                    <a:lnTo>
                      <a:pt x="406" y="144"/>
                    </a:lnTo>
                    <a:lnTo>
                      <a:pt x="388" y="122"/>
                    </a:lnTo>
                    <a:lnTo>
                      <a:pt x="388" y="122"/>
                    </a:lnTo>
                    <a:lnTo>
                      <a:pt x="370" y="100"/>
                    </a:lnTo>
                    <a:lnTo>
                      <a:pt x="360" y="92"/>
                    </a:lnTo>
                    <a:lnTo>
                      <a:pt x="350" y="84"/>
                    </a:lnTo>
                    <a:lnTo>
                      <a:pt x="350" y="84"/>
                    </a:lnTo>
                    <a:lnTo>
                      <a:pt x="326" y="72"/>
                    </a:lnTo>
                    <a:lnTo>
                      <a:pt x="302" y="64"/>
                    </a:lnTo>
                    <a:lnTo>
                      <a:pt x="278" y="60"/>
                    </a:lnTo>
                    <a:lnTo>
                      <a:pt x="252" y="58"/>
                    </a:lnTo>
                    <a:lnTo>
                      <a:pt x="252" y="58"/>
                    </a:lnTo>
                    <a:lnTo>
                      <a:pt x="234" y="60"/>
                    </a:lnTo>
                    <a:lnTo>
                      <a:pt x="216" y="60"/>
                    </a:lnTo>
                    <a:lnTo>
                      <a:pt x="200" y="64"/>
                    </a:lnTo>
                    <a:lnTo>
                      <a:pt x="182" y="68"/>
                    </a:lnTo>
                    <a:lnTo>
                      <a:pt x="182" y="68"/>
                    </a:lnTo>
                    <a:lnTo>
                      <a:pt x="168" y="74"/>
                    </a:lnTo>
                    <a:lnTo>
                      <a:pt x="168" y="74"/>
                    </a:lnTo>
                    <a:lnTo>
                      <a:pt x="142" y="92"/>
                    </a:lnTo>
                    <a:lnTo>
                      <a:pt x="118" y="112"/>
                    </a:lnTo>
                    <a:lnTo>
                      <a:pt x="118" y="112"/>
                    </a:lnTo>
                    <a:lnTo>
                      <a:pt x="106" y="126"/>
                    </a:lnTo>
                    <a:lnTo>
                      <a:pt x="94" y="142"/>
                    </a:lnTo>
                    <a:lnTo>
                      <a:pt x="86" y="156"/>
                    </a:lnTo>
                    <a:lnTo>
                      <a:pt x="80" y="172"/>
                    </a:lnTo>
                    <a:lnTo>
                      <a:pt x="80" y="172"/>
                    </a:lnTo>
                    <a:lnTo>
                      <a:pt x="76" y="180"/>
                    </a:lnTo>
                    <a:lnTo>
                      <a:pt x="76" y="180"/>
                    </a:lnTo>
                    <a:lnTo>
                      <a:pt x="70" y="194"/>
                    </a:lnTo>
                    <a:lnTo>
                      <a:pt x="64" y="208"/>
                    </a:lnTo>
                    <a:lnTo>
                      <a:pt x="48" y="236"/>
                    </a:lnTo>
                    <a:lnTo>
                      <a:pt x="48" y="236"/>
                    </a:lnTo>
                    <a:lnTo>
                      <a:pt x="44" y="242"/>
                    </a:lnTo>
                    <a:lnTo>
                      <a:pt x="42" y="250"/>
                    </a:lnTo>
                    <a:lnTo>
                      <a:pt x="42" y="250"/>
                    </a:lnTo>
                    <a:lnTo>
                      <a:pt x="42" y="250"/>
                    </a:lnTo>
                    <a:lnTo>
                      <a:pt x="42" y="250"/>
                    </a:lnTo>
                    <a:lnTo>
                      <a:pt x="42" y="250"/>
                    </a:lnTo>
                    <a:lnTo>
                      <a:pt x="42" y="250"/>
                    </a:lnTo>
                    <a:lnTo>
                      <a:pt x="42" y="250"/>
                    </a:lnTo>
                    <a:lnTo>
                      <a:pt x="42" y="250"/>
                    </a:lnTo>
                    <a:lnTo>
                      <a:pt x="42" y="250"/>
                    </a:lnTo>
                    <a:lnTo>
                      <a:pt x="42" y="250"/>
                    </a:lnTo>
                    <a:lnTo>
                      <a:pt x="44" y="244"/>
                    </a:lnTo>
                    <a:lnTo>
                      <a:pt x="48" y="236"/>
                    </a:lnTo>
                    <a:lnTo>
                      <a:pt x="48" y="236"/>
                    </a:lnTo>
                    <a:lnTo>
                      <a:pt x="64" y="210"/>
                    </a:lnTo>
                    <a:lnTo>
                      <a:pt x="70" y="194"/>
                    </a:lnTo>
                    <a:lnTo>
                      <a:pt x="78" y="180"/>
                    </a:lnTo>
                    <a:lnTo>
                      <a:pt x="78" y="180"/>
                    </a:lnTo>
                    <a:lnTo>
                      <a:pt x="80" y="174"/>
                    </a:lnTo>
                    <a:lnTo>
                      <a:pt x="80" y="174"/>
                    </a:lnTo>
                    <a:lnTo>
                      <a:pt x="86" y="158"/>
                    </a:lnTo>
                    <a:lnTo>
                      <a:pt x="94" y="142"/>
                    </a:lnTo>
                    <a:lnTo>
                      <a:pt x="106" y="128"/>
                    </a:lnTo>
                    <a:lnTo>
                      <a:pt x="118" y="114"/>
                    </a:lnTo>
                    <a:lnTo>
                      <a:pt x="118" y="114"/>
                    </a:lnTo>
                    <a:lnTo>
                      <a:pt x="142" y="94"/>
                    </a:lnTo>
                    <a:lnTo>
                      <a:pt x="168" y="76"/>
                    </a:lnTo>
                    <a:lnTo>
                      <a:pt x="168" y="76"/>
                    </a:lnTo>
                    <a:lnTo>
                      <a:pt x="182" y="68"/>
                    </a:lnTo>
                    <a:lnTo>
                      <a:pt x="182" y="68"/>
                    </a:lnTo>
                    <a:lnTo>
                      <a:pt x="200" y="64"/>
                    </a:lnTo>
                    <a:lnTo>
                      <a:pt x="216" y="62"/>
                    </a:lnTo>
                    <a:lnTo>
                      <a:pt x="234" y="60"/>
                    </a:lnTo>
                    <a:lnTo>
                      <a:pt x="252" y="60"/>
                    </a:lnTo>
                    <a:lnTo>
                      <a:pt x="252" y="60"/>
                    </a:lnTo>
                    <a:lnTo>
                      <a:pt x="278" y="60"/>
                    </a:lnTo>
                    <a:lnTo>
                      <a:pt x="302" y="66"/>
                    </a:lnTo>
                    <a:lnTo>
                      <a:pt x="326" y="74"/>
                    </a:lnTo>
                    <a:lnTo>
                      <a:pt x="350" y="84"/>
                    </a:lnTo>
                    <a:lnTo>
                      <a:pt x="350" y="84"/>
                    </a:lnTo>
                    <a:lnTo>
                      <a:pt x="360" y="92"/>
                    </a:lnTo>
                    <a:lnTo>
                      <a:pt x="370" y="102"/>
                    </a:lnTo>
                    <a:lnTo>
                      <a:pt x="388" y="122"/>
                    </a:lnTo>
                    <a:lnTo>
                      <a:pt x="388" y="122"/>
                    </a:lnTo>
                    <a:lnTo>
                      <a:pt x="406" y="144"/>
                    </a:lnTo>
                    <a:lnTo>
                      <a:pt x="414" y="156"/>
                    </a:lnTo>
                    <a:lnTo>
                      <a:pt x="422" y="170"/>
                    </a:lnTo>
                    <a:lnTo>
                      <a:pt x="422" y="170"/>
                    </a:lnTo>
                    <a:lnTo>
                      <a:pt x="424" y="178"/>
                    </a:lnTo>
                    <a:lnTo>
                      <a:pt x="424" y="178"/>
                    </a:lnTo>
                    <a:lnTo>
                      <a:pt x="454" y="236"/>
                    </a:lnTo>
                    <a:lnTo>
                      <a:pt x="454" y="236"/>
                    </a:lnTo>
                    <a:lnTo>
                      <a:pt x="458" y="244"/>
                    </a:lnTo>
                    <a:lnTo>
                      <a:pt x="460" y="248"/>
                    </a:lnTo>
                    <a:lnTo>
                      <a:pt x="462" y="252"/>
                    </a:lnTo>
                    <a:lnTo>
                      <a:pt x="462" y="252"/>
                    </a:lnTo>
                    <a:lnTo>
                      <a:pt x="464" y="254"/>
                    </a:lnTo>
                    <a:lnTo>
                      <a:pt x="470" y="258"/>
                    </a:lnTo>
                    <a:lnTo>
                      <a:pt x="480" y="260"/>
                    </a:lnTo>
                    <a:lnTo>
                      <a:pt x="480" y="260"/>
                    </a:lnTo>
                    <a:lnTo>
                      <a:pt x="490" y="258"/>
                    </a:lnTo>
                    <a:lnTo>
                      <a:pt x="494" y="254"/>
                    </a:lnTo>
                    <a:lnTo>
                      <a:pt x="496" y="252"/>
                    </a:lnTo>
                    <a:lnTo>
                      <a:pt x="496" y="252"/>
                    </a:lnTo>
                    <a:lnTo>
                      <a:pt x="498" y="250"/>
                    </a:lnTo>
                    <a:lnTo>
                      <a:pt x="500" y="242"/>
                    </a:lnTo>
                    <a:lnTo>
                      <a:pt x="500" y="242"/>
                    </a:lnTo>
                    <a:lnTo>
                      <a:pt x="502" y="228"/>
                    </a:lnTo>
                    <a:lnTo>
                      <a:pt x="502" y="210"/>
                    </a:lnTo>
                    <a:lnTo>
                      <a:pt x="502" y="210"/>
                    </a:lnTo>
                    <a:lnTo>
                      <a:pt x="498" y="190"/>
                    </a:lnTo>
                    <a:lnTo>
                      <a:pt x="492" y="170"/>
                    </a:lnTo>
                    <a:lnTo>
                      <a:pt x="484" y="152"/>
                    </a:lnTo>
                    <a:lnTo>
                      <a:pt x="474" y="132"/>
                    </a:lnTo>
                    <a:lnTo>
                      <a:pt x="464" y="114"/>
                    </a:lnTo>
                    <a:lnTo>
                      <a:pt x="450" y="98"/>
                    </a:lnTo>
                    <a:lnTo>
                      <a:pt x="436" y="80"/>
                    </a:lnTo>
                    <a:lnTo>
                      <a:pt x="420" y="64"/>
                    </a:lnTo>
                    <a:lnTo>
                      <a:pt x="420" y="64"/>
                    </a:lnTo>
                    <a:lnTo>
                      <a:pt x="402" y="50"/>
                    </a:lnTo>
                    <a:lnTo>
                      <a:pt x="384" y="38"/>
                    </a:lnTo>
                    <a:lnTo>
                      <a:pt x="364" y="26"/>
                    </a:lnTo>
                    <a:lnTo>
                      <a:pt x="344" y="18"/>
                    </a:lnTo>
                    <a:lnTo>
                      <a:pt x="322" y="10"/>
                    </a:lnTo>
                    <a:lnTo>
                      <a:pt x="300" y="4"/>
                    </a:lnTo>
                    <a:lnTo>
                      <a:pt x="276" y="2"/>
                    </a:lnTo>
                    <a:lnTo>
                      <a:pt x="252" y="0"/>
                    </a:lnTo>
                    <a:close/>
                  </a:path>
                </a:pathLst>
              </a:custGeom>
              <a:solidFill>
                <a:srgbClr val="59514C"/>
              </a:solidFill>
              <a:ln>
                <a:noFill/>
              </a:ln>
            </p:spPr>
            <p:txBody>
              <a:bodyPr vert="horz" wrap="square" lIns="91440" tIns="45720" rIns="91440" bIns="45720" numCol="1" anchor="t" anchorCtr="0" compatLnSpc="1"/>
              <a:lstStyle/>
              <a:p>
                <a:endParaRPr lang="zh-CN" altLang="en-US"/>
              </a:p>
            </p:txBody>
          </p:sp>
          <p:sp>
            <p:nvSpPr>
              <p:cNvPr id="937" name="Freeform 316"/>
              <p:cNvSpPr/>
              <p:nvPr/>
            </p:nvSpPr>
            <p:spPr bwMode="auto">
              <a:xfrm>
                <a:off x="2681" y="3537"/>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path>
                </a:pathLst>
              </a:custGeom>
              <a:noFill/>
              <a:ln>
                <a:noFill/>
              </a:ln>
            </p:spPr>
            <p:txBody>
              <a:bodyPr vert="horz" wrap="square" lIns="91440" tIns="45720" rIns="91440" bIns="45720" numCol="1" anchor="t" anchorCtr="0" compatLnSpc="1"/>
              <a:lstStyle/>
              <a:p>
                <a:endParaRPr lang="zh-CN" altLang="en-US"/>
              </a:p>
            </p:txBody>
          </p:sp>
          <p:sp>
            <p:nvSpPr>
              <p:cNvPr id="938" name="Freeform 317"/>
              <p:cNvSpPr/>
              <p:nvPr/>
            </p:nvSpPr>
            <p:spPr bwMode="auto">
              <a:xfrm>
                <a:off x="2639" y="3287"/>
                <a:ext cx="502" cy="260"/>
              </a:xfrm>
              <a:custGeom>
                <a:avLst/>
                <a:gdLst>
                  <a:gd name="T0" fmla="*/ 196 w 502"/>
                  <a:gd name="T1" fmla="*/ 8 h 260"/>
                  <a:gd name="T2" fmla="*/ 128 w 502"/>
                  <a:gd name="T3" fmla="*/ 30 h 260"/>
                  <a:gd name="T4" fmla="*/ 66 w 502"/>
                  <a:gd name="T5" fmla="*/ 76 h 260"/>
                  <a:gd name="T6" fmla="*/ 32 w 502"/>
                  <a:gd name="T7" fmla="*/ 126 h 260"/>
                  <a:gd name="T8" fmla="*/ 0 w 502"/>
                  <a:gd name="T9" fmla="*/ 216 h 260"/>
                  <a:gd name="T10" fmla="*/ 4 w 502"/>
                  <a:gd name="T11" fmla="*/ 244 h 260"/>
                  <a:gd name="T12" fmla="*/ 14 w 502"/>
                  <a:gd name="T13" fmla="*/ 258 h 260"/>
                  <a:gd name="T14" fmla="*/ 36 w 502"/>
                  <a:gd name="T15" fmla="*/ 258 h 260"/>
                  <a:gd name="T16" fmla="*/ 42 w 502"/>
                  <a:gd name="T17" fmla="*/ 252 h 260"/>
                  <a:gd name="T18" fmla="*/ 42 w 502"/>
                  <a:gd name="T19" fmla="*/ 252 h 260"/>
                  <a:gd name="T20" fmla="*/ 26 w 502"/>
                  <a:gd name="T21" fmla="*/ 260 h 260"/>
                  <a:gd name="T22" fmla="*/ 10 w 502"/>
                  <a:gd name="T23" fmla="*/ 254 h 260"/>
                  <a:gd name="T24" fmla="*/ 2 w 502"/>
                  <a:gd name="T25" fmla="*/ 236 h 260"/>
                  <a:gd name="T26" fmla="*/ 6 w 502"/>
                  <a:gd name="T27" fmla="*/ 192 h 260"/>
                  <a:gd name="T28" fmla="*/ 32 w 502"/>
                  <a:gd name="T29" fmla="*/ 126 h 260"/>
                  <a:gd name="T30" fmla="*/ 82 w 502"/>
                  <a:gd name="T31" fmla="*/ 64 h 260"/>
                  <a:gd name="T32" fmla="*/ 146 w 502"/>
                  <a:gd name="T33" fmla="*/ 24 h 260"/>
                  <a:gd name="T34" fmla="*/ 224 w 502"/>
                  <a:gd name="T35" fmla="*/ 2 h 260"/>
                  <a:gd name="T36" fmla="*/ 300 w 502"/>
                  <a:gd name="T37" fmla="*/ 6 h 260"/>
                  <a:gd name="T38" fmla="*/ 384 w 502"/>
                  <a:gd name="T39" fmla="*/ 38 h 260"/>
                  <a:gd name="T40" fmla="*/ 436 w 502"/>
                  <a:gd name="T41" fmla="*/ 82 h 260"/>
                  <a:gd name="T42" fmla="*/ 484 w 502"/>
                  <a:gd name="T43" fmla="*/ 152 h 260"/>
                  <a:gd name="T44" fmla="*/ 500 w 502"/>
                  <a:gd name="T45" fmla="*/ 210 h 260"/>
                  <a:gd name="T46" fmla="*/ 498 w 502"/>
                  <a:gd name="T47" fmla="*/ 250 h 260"/>
                  <a:gd name="T48" fmla="*/ 490 w 502"/>
                  <a:gd name="T49" fmla="*/ 256 h 260"/>
                  <a:gd name="T50" fmla="*/ 470 w 502"/>
                  <a:gd name="T51" fmla="*/ 256 h 260"/>
                  <a:gd name="T52" fmla="*/ 460 w 502"/>
                  <a:gd name="T53" fmla="*/ 248 h 260"/>
                  <a:gd name="T54" fmla="*/ 426 w 502"/>
                  <a:gd name="T55" fmla="*/ 176 h 260"/>
                  <a:gd name="T56" fmla="*/ 414 w 502"/>
                  <a:gd name="T57" fmla="*/ 156 h 260"/>
                  <a:gd name="T58" fmla="*/ 370 w 502"/>
                  <a:gd name="T59" fmla="*/ 100 h 260"/>
                  <a:gd name="T60" fmla="*/ 326 w 502"/>
                  <a:gd name="T61" fmla="*/ 72 h 260"/>
                  <a:gd name="T62" fmla="*/ 252 w 502"/>
                  <a:gd name="T63" fmla="*/ 58 h 260"/>
                  <a:gd name="T64" fmla="*/ 182 w 502"/>
                  <a:gd name="T65" fmla="*/ 68 h 260"/>
                  <a:gd name="T66" fmla="*/ 142 w 502"/>
                  <a:gd name="T67" fmla="*/ 92 h 260"/>
                  <a:gd name="T68" fmla="*/ 94 w 502"/>
                  <a:gd name="T69" fmla="*/ 142 h 260"/>
                  <a:gd name="T70" fmla="*/ 76 w 502"/>
                  <a:gd name="T71" fmla="*/ 180 h 260"/>
                  <a:gd name="T72" fmla="*/ 48 w 502"/>
                  <a:gd name="T73" fmla="*/ 236 h 260"/>
                  <a:gd name="T74" fmla="*/ 42 w 502"/>
                  <a:gd name="T75" fmla="*/ 250 h 260"/>
                  <a:gd name="T76" fmla="*/ 42 w 502"/>
                  <a:gd name="T77" fmla="*/ 250 h 260"/>
                  <a:gd name="T78" fmla="*/ 42 w 502"/>
                  <a:gd name="T79" fmla="*/ 250 h 260"/>
                  <a:gd name="T80" fmla="*/ 64 w 502"/>
                  <a:gd name="T81" fmla="*/ 210 h 260"/>
                  <a:gd name="T82" fmla="*/ 80 w 502"/>
                  <a:gd name="T83" fmla="*/ 174 h 260"/>
                  <a:gd name="T84" fmla="*/ 106 w 502"/>
                  <a:gd name="T85" fmla="*/ 128 h 260"/>
                  <a:gd name="T86" fmla="*/ 168 w 502"/>
                  <a:gd name="T87" fmla="*/ 76 h 260"/>
                  <a:gd name="T88" fmla="*/ 200 w 502"/>
                  <a:gd name="T89" fmla="*/ 64 h 260"/>
                  <a:gd name="T90" fmla="*/ 252 w 502"/>
                  <a:gd name="T91" fmla="*/ 60 h 260"/>
                  <a:gd name="T92" fmla="*/ 350 w 502"/>
                  <a:gd name="T93" fmla="*/ 84 h 260"/>
                  <a:gd name="T94" fmla="*/ 388 w 502"/>
                  <a:gd name="T95" fmla="*/ 122 h 260"/>
                  <a:gd name="T96" fmla="*/ 422 w 502"/>
                  <a:gd name="T97" fmla="*/ 170 h 260"/>
                  <a:gd name="T98" fmla="*/ 454 w 502"/>
                  <a:gd name="T99" fmla="*/ 236 h 260"/>
                  <a:gd name="T100" fmla="*/ 462 w 502"/>
                  <a:gd name="T101" fmla="*/ 252 h 260"/>
                  <a:gd name="T102" fmla="*/ 480 w 502"/>
                  <a:gd name="T103" fmla="*/ 260 h 260"/>
                  <a:gd name="T104" fmla="*/ 496 w 502"/>
                  <a:gd name="T105" fmla="*/ 252 h 260"/>
                  <a:gd name="T106" fmla="*/ 500 w 502"/>
                  <a:gd name="T107" fmla="*/ 242 h 260"/>
                  <a:gd name="T108" fmla="*/ 498 w 502"/>
                  <a:gd name="T109" fmla="*/ 190 h 260"/>
                  <a:gd name="T110" fmla="*/ 464 w 502"/>
                  <a:gd name="T111" fmla="*/ 114 h 260"/>
                  <a:gd name="T112" fmla="*/ 420 w 502"/>
                  <a:gd name="T113" fmla="*/ 64 h 260"/>
                  <a:gd name="T114" fmla="*/ 344 w 502"/>
                  <a:gd name="T115" fmla="*/ 18 h 260"/>
                  <a:gd name="T116" fmla="*/ 252 w 502"/>
                  <a:gd name="T117"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2" h="260">
                    <a:moveTo>
                      <a:pt x="252" y="0"/>
                    </a:moveTo>
                    <a:lnTo>
                      <a:pt x="252" y="0"/>
                    </a:lnTo>
                    <a:lnTo>
                      <a:pt x="224" y="2"/>
                    </a:lnTo>
                    <a:lnTo>
                      <a:pt x="196" y="8"/>
                    </a:lnTo>
                    <a:lnTo>
                      <a:pt x="170" y="14"/>
                    </a:lnTo>
                    <a:lnTo>
                      <a:pt x="146" y="22"/>
                    </a:lnTo>
                    <a:lnTo>
                      <a:pt x="146" y="22"/>
                    </a:lnTo>
                    <a:lnTo>
                      <a:pt x="128" y="30"/>
                    </a:lnTo>
                    <a:lnTo>
                      <a:pt x="112" y="40"/>
                    </a:lnTo>
                    <a:lnTo>
                      <a:pt x="96" y="50"/>
                    </a:lnTo>
                    <a:lnTo>
                      <a:pt x="80" y="62"/>
                    </a:lnTo>
                    <a:lnTo>
                      <a:pt x="66" y="76"/>
                    </a:lnTo>
                    <a:lnTo>
                      <a:pt x="54" y="92"/>
                    </a:lnTo>
                    <a:lnTo>
                      <a:pt x="42" y="108"/>
                    </a:lnTo>
                    <a:lnTo>
                      <a:pt x="32" y="126"/>
                    </a:lnTo>
                    <a:lnTo>
                      <a:pt x="32" y="126"/>
                    </a:lnTo>
                    <a:lnTo>
                      <a:pt x="20" y="146"/>
                    </a:lnTo>
                    <a:lnTo>
                      <a:pt x="12" y="168"/>
                    </a:lnTo>
                    <a:lnTo>
                      <a:pt x="6" y="192"/>
                    </a:lnTo>
                    <a:lnTo>
                      <a:pt x="0" y="216"/>
                    </a:lnTo>
                    <a:lnTo>
                      <a:pt x="0" y="216"/>
                    </a:lnTo>
                    <a:lnTo>
                      <a:pt x="0" y="226"/>
                    </a:lnTo>
                    <a:lnTo>
                      <a:pt x="2" y="236"/>
                    </a:lnTo>
                    <a:lnTo>
                      <a:pt x="4" y="244"/>
                    </a:lnTo>
                    <a:lnTo>
                      <a:pt x="8" y="252"/>
                    </a:lnTo>
                    <a:lnTo>
                      <a:pt x="8" y="252"/>
                    </a:lnTo>
                    <a:lnTo>
                      <a:pt x="10" y="254"/>
                    </a:lnTo>
                    <a:lnTo>
                      <a:pt x="14" y="258"/>
                    </a:lnTo>
                    <a:lnTo>
                      <a:pt x="20" y="260"/>
                    </a:lnTo>
                    <a:lnTo>
                      <a:pt x="26" y="260"/>
                    </a:lnTo>
                    <a:lnTo>
                      <a:pt x="26" y="260"/>
                    </a:lnTo>
                    <a:lnTo>
                      <a:pt x="36" y="258"/>
                    </a:lnTo>
                    <a:lnTo>
                      <a:pt x="40" y="254"/>
                    </a:lnTo>
                    <a:lnTo>
                      <a:pt x="42" y="252"/>
                    </a:lnTo>
                    <a:lnTo>
                      <a:pt x="42" y="252"/>
                    </a:lnTo>
                    <a:lnTo>
                      <a:pt x="42" y="252"/>
                    </a:lnTo>
                    <a:lnTo>
                      <a:pt x="42" y="252"/>
                    </a:lnTo>
                    <a:lnTo>
                      <a:pt x="42" y="252"/>
                    </a:lnTo>
                    <a:lnTo>
                      <a:pt x="42" y="252"/>
                    </a:lnTo>
                    <a:lnTo>
                      <a:pt x="42" y="252"/>
                    </a:lnTo>
                    <a:lnTo>
                      <a:pt x="42" y="252"/>
                    </a:lnTo>
                    <a:lnTo>
                      <a:pt x="40" y="254"/>
                    </a:lnTo>
                    <a:lnTo>
                      <a:pt x="36" y="258"/>
                    </a:lnTo>
                    <a:lnTo>
                      <a:pt x="26" y="260"/>
                    </a:lnTo>
                    <a:lnTo>
                      <a:pt x="26" y="260"/>
                    </a:lnTo>
                    <a:lnTo>
                      <a:pt x="20" y="260"/>
                    </a:lnTo>
                    <a:lnTo>
                      <a:pt x="14" y="256"/>
                    </a:lnTo>
                    <a:lnTo>
                      <a:pt x="10" y="254"/>
                    </a:lnTo>
                    <a:lnTo>
                      <a:pt x="8" y="252"/>
                    </a:lnTo>
                    <a:lnTo>
                      <a:pt x="8" y="252"/>
                    </a:lnTo>
                    <a:lnTo>
                      <a:pt x="4" y="244"/>
                    </a:lnTo>
                    <a:lnTo>
                      <a:pt x="2" y="236"/>
                    </a:lnTo>
                    <a:lnTo>
                      <a:pt x="0" y="226"/>
                    </a:lnTo>
                    <a:lnTo>
                      <a:pt x="2" y="216"/>
                    </a:lnTo>
                    <a:lnTo>
                      <a:pt x="2" y="216"/>
                    </a:lnTo>
                    <a:lnTo>
                      <a:pt x="6" y="192"/>
                    </a:lnTo>
                    <a:lnTo>
                      <a:pt x="12" y="168"/>
                    </a:lnTo>
                    <a:lnTo>
                      <a:pt x="22" y="146"/>
                    </a:lnTo>
                    <a:lnTo>
                      <a:pt x="32" y="126"/>
                    </a:lnTo>
                    <a:lnTo>
                      <a:pt x="32" y="126"/>
                    </a:lnTo>
                    <a:lnTo>
                      <a:pt x="42" y="108"/>
                    </a:lnTo>
                    <a:lnTo>
                      <a:pt x="54" y="92"/>
                    </a:lnTo>
                    <a:lnTo>
                      <a:pt x="68" y="76"/>
                    </a:lnTo>
                    <a:lnTo>
                      <a:pt x="82" y="64"/>
                    </a:lnTo>
                    <a:lnTo>
                      <a:pt x="96" y="52"/>
                    </a:lnTo>
                    <a:lnTo>
                      <a:pt x="112" y="40"/>
                    </a:lnTo>
                    <a:lnTo>
                      <a:pt x="128" y="32"/>
                    </a:lnTo>
                    <a:lnTo>
                      <a:pt x="146" y="24"/>
                    </a:lnTo>
                    <a:lnTo>
                      <a:pt x="146" y="24"/>
                    </a:lnTo>
                    <a:lnTo>
                      <a:pt x="170" y="16"/>
                    </a:lnTo>
                    <a:lnTo>
                      <a:pt x="196" y="8"/>
                    </a:lnTo>
                    <a:lnTo>
                      <a:pt x="224" y="2"/>
                    </a:lnTo>
                    <a:lnTo>
                      <a:pt x="252" y="0"/>
                    </a:lnTo>
                    <a:lnTo>
                      <a:pt x="252" y="0"/>
                    </a:lnTo>
                    <a:lnTo>
                      <a:pt x="276" y="2"/>
                    </a:lnTo>
                    <a:lnTo>
                      <a:pt x="300" y="6"/>
                    </a:lnTo>
                    <a:lnTo>
                      <a:pt x="322" y="10"/>
                    </a:lnTo>
                    <a:lnTo>
                      <a:pt x="344" y="18"/>
                    </a:lnTo>
                    <a:lnTo>
                      <a:pt x="364" y="28"/>
                    </a:lnTo>
                    <a:lnTo>
                      <a:pt x="384" y="38"/>
                    </a:lnTo>
                    <a:lnTo>
                      <a:pt x="402" y="52"/>
                    </a:lnTo>
                    <a:lnTo>
                      <a:pt x="420" y="66"/>
                    </a:lnTo>
                    <a:lnTo>
                      <a:pt x="420" y="66"/>
                    </a:lnTo>
                    <a:lnTo>
                      <a:pt x="436" y="82"/>
                    </a:lnTo>
                    <a:lnTo>
                      <a:pt x="450" y="98"/>
                    </a:lnTo>
                    <a:lnTo>
                      <a:pt x="462" y="114"/>
                    </a:lnTo>
                    <a:lnTo>
                      <a:pt x="474" y="132"/>
                    </a:lnTo>
                    <a:lnTo>
                      <a:pt x="484" y="152"/>
                    </a:lnTo>
                    <a:lnTo>
                      <a:pt x="490" y="170"/>
                    </a:lnTo>
                    <a:lnTo>
                      <a:pt x="496" y="190"/>
                    </a:lnTo>
                    <a:lnTo>
                      <a:pt x="500" y="210"/>
                    </a:lnTo>
                    <a:lnTo>
                      <a:pt x="500" y="210"/>
                    </a:lnTo>
                    <a:lnTo>
                      <a:pt x="502" y="228"/>
                    </a:lnTo>
                    <a:lnTo>
                      <a:pt x="500" y="242"/>
                    </a:lnTo>
                    <a:lnTo>
                      <a:pt x="500" y="242"/>
                    </a:lnTo>
                    <a:lnTo>
                      <a:pt x="498" y="250"/>
                    </a:lnTo>
                    <a:lnTo>
                      <a:pt x="496" y="252"/>
                    </a:lnTo>
                    <a:lnTo>
                      <a:pt x="496" y="252"/>
                    </a:lnTo>
                    <a:lnTo>
                      <a:pt x="494" y="254"/>
                    </a:lnTo>
                    <a:lnTo>
                      <a:pt x="490" y="256"/>
                    </a:lnTo>
                    <a:lnTo>
                      <a:pt x="484" y="260"/>
                    </a:lnTo>
                    <a:lnTo>
                      <a:pt x="480" y="260"/>
                    </a:lnTo>
                    <a:lnTo>
                      <a:pt x="480" y="260"/>
                    </a:lnTo>
                    <a:lnTo>
                      <a:pt x="470" y="256"/>
                    </a:lnTo>
                    <a:lnTo>
                      <a:pt x="464" y="254"/>
                    </a:lnTo>
                    <a:lnTo>
                      <a:pt x="462" y="252"/>
                    </a:lnTo>
                    <a:lnTo>
                      <a:pt x="462" y="252"/>
                    </a:lnTo>
                    <a:lnTo>
                      <a:pt x="460" y="248"/>
                    </a:lnTo>
                    <a:lnTo>
                      <a:pt x="458" y="244"/>
                    </a:lnTo>
                    <a:lnTo>
                      <a:pt x="454" y="236"/>
                    </a:lnTo>
                    <a:lnTo>
                      <a:pt x="454" y="236"/>
                    </a:lnTo>
                    <a:lnTo>
                      <a:pt x="426" y="176"/>
                    </a:lnTo>
                    <a:lnTo>
                      <a:pt x="426" y="176"/>
                    </a:lnTo>
                    <a:lnTo>
                      <a:pt x="422" y="168"/>
                    </a:lnTo>
                    <a:lnTo>
                      <a:pt x="422" y="168"/>
                    </a:lnTo>
                    <a:lnTo>
                      <a:pt x="414" y="156"/>
                    </a:lnTo>
                    <a:lnTo>
                      <a:pt x="406" y="144"/>
                    </a:lnTo>
                    <a:lnTo>
                      <a:pt x="388" y="122"/>
                    </a:lnTo>
                    <a:lnTo>
                      <a:pt x="388" y="122"/>
                    </a:lnTo>
                    <a:lnTo>
                      <a:pt x="370" y="100"/>
                    </a:lnTo>
                    <a:lnTo>
                      <a:pt x="360" y="92"/>
                    </a:lnTo>
                    <a:lnTo>
                      <a:pt x="350" y="84"/>
                    </a:lnTo>
                    <a:lnTo>
                      <a:pt x="350" y="84"/>
                    </a:lnTo>
                    <a:lnTo>
                      <a:pt x="326" y="72"/>
                    </a:lnTo>
                    <a:lnTo>
                      <a:pt x="302" y="64"/>
                    </a:lnTo>
                    <a:lnTo>
                      <a:pt x="278" y="60"/>
                    </a:lnTo>
                    <a:lnTo>
                      <a:pt x="252" y="58"/>
                    </a:lnTo>
                    <a:lnTo>
                      <a:pt x="252" y="58"/>
                    </a:lnTo>
                    <a:lnTo>
                      <a:pt x="234" y="60"/>
                    </a:lnTo>
                    <a:lnTo>
                      <a:pt x="216" y="60"/>
                    </a:lnTo>
                    <a:lnTo>
                      <a:pt x="200" y="64"/>
                    </a:lnTo>
                    <a:lnTo>
                      <a:pt x="182" y="68"/>
                    </a:lnTo>
                    <a:lnTo>
                      <a:pt x="182" y="68"/>
                    </a:lnTo>
                    <a:lnTo>
                      <a:pt x="168" y="74"/>
                    </a:lnTo>
                    <a:lnTo>
                      <a:pt x="168" y="74"/>
                    </a:lnTo>
                    <a:lnTo>
                      <a:pt x="142" y="92"/>
                    </a:lnTo>
                    <a:lnTo>
                      <a:pt x="118" y="112"/>
                    </a:lnTo>
                    <a:lnTo>
                      <a:pt x="118" y="112"/>
                    </a:lnTo>
                    <a:lnTo>
                      <a:pt x="106" y="126"/>
                    </a:lnTo>
                    <a:lnTo>
                      <a:pt x="94" y="142"/>
                    </a:lnTo>
                    <a:lnTo>
                      <a:pt x="86" y="156"/>
                    </a:lnTo>
                    <a:lnTo>
                      <a:pt x="80" y="172"/>
                    </a:lnTo>
                    <a:lnTo>
                      <a:pt x="80" y="172"/>
                    </a:lnTo>
                    <a:lnTo>
                      <a:pt x="76" y="180"/>
                    </a:lnTo>
                    <a:lnTo>
                      <a:pt x="76" y="180"/>
                    </a:lnTo>
                    <a:lnTo>
                      <a:pt x="70" y="194"/>
                    </a:lnTo>
                    <a:lnTo>
                      <a:pt x="64" y="208"/>
                    </a:lnTo>
                    <a:lnTo>
                      <a:pt x="48" y="236"/>
                    </a:lnTo>
                    <a:lnTo>
                      <a:pt x="48" y="236"/>
                    </a:lnTo>
                    <a:lnTo>
                      <a:pt x="44" y="242"/>
                    </a:lnTo>
                    <a:lnTo>
                      <a:pt x="42" y="250"/>
                    </a:lnTo>
                    <a:lnTo>
                      <a:pt x="42" y="250"/>
                    </a:lnTo>
                    <a:lnTo>
                      <a:pt x="42" y="250"/>
                    </a:lnTo>
                    <a:lnTo>
                      <a:pt x="42" y="250"/>
                    </a:lnTo>
                    <a:lnTo>
                      <a:pt x="42" y="250"/>
                    </a:lnTo>
                    <a:lnTo>
                      <a:pt x="42" y="250"/>
                    </a:lnTo>
                    <a:lnTo>
                      <a:pt x="42" y="250"/>
                    </a:lnTo>
                    <a:lnTo>
                      <a:pt x="42" y="250"/>
                    </a:lnTo>
                    <a:lnTo>
                      <a:pt x="42" y="250"/>
                    </a:lnTo>
                    <a:lnTo>
                      <a:pt x="42" y="250"/>
                    </a:lnTo>
                    <a:lnTo>
                      <a:pt x="44" y="244"/>
                    </a:lnTo>
                    <a:lnTo>
                      <a:pt x="48" y="236"/>
                    </a:lnTo>
                    <a:lnTo>
                      <a:pt x="48" y="236"/>
                    </a:lnTo>
                    <a:lnTo>
                      <a:pt x="64" y="210"/>
                    </a:lnTo>
                    <a:lnTo>
                      <a:pt x="70" y="194"/>
                    </a:lnTo>
                    <a:lnTo>
                      <a:pt x="78" y="180"/>
                    </a:lnTo>
                    <a:lnTo>
                      <a:pt x="78" y="180"/>
                    </a:lnTo>
                    <a:lnTo>
                      <a:pt x="80" y="174"/>
                    </a:lnTo>
                    <a:lnTo>
                      <a:pt x="80" y="174"/>
                    </a:lnTo>
                    <a:lnTo>
                      <a:pt x="86" y="158"/>
                    </a:lnTo>
                    <a:lnTo>
                      <a:pt x="94" y="142"/>
                    </a:lnTo>
                    <a:lnTo>
                      <a:pt x="106" y="128"/>
                    </a:lnTo>
                    <a:lnTo>
                      <a:pt x="118" y="114"/>
                    </a:lnTo>
                    <a:lnTo>
                      <a:pt x="118" y="114"/>
                    </a:lnTo>
                    <a:lnTo>
                      <a:pt x="142" y="94"/>
                    </a:lnTo>
                    <a:lnTo>
                      <a:pt x="168" y="76"/>
                    </a:lnTo>
                    <a:lnTo>
                      <a:pt x="168" y="76"/>
                    </a:lnTo>
                    <a:lnTo>
                      <a:pt x="182" y="68"/>
                    </a:lnTo>
                    <a:lnTo>
                      <a:pt x="182" y="68"/>
                    </a:lnTo>
                    <a:lnTo>
                      <a:pt x="200" y="64"/>
                    </a:lnTo>
                    <a:lnTo>
                      <a:pt x="216" y="62"/>
                    </a:lnTo>
                    <a:lnTo>
                      <a:pt x="234" y="60"/>
                    </a:lnTo>
                    <a:lnTo>
                      <a:pt x="252" y="60"/>
                    </a:lnTo>
                    <a:lnTo>
                      <a:pt x="252" y="60"/>
                    </a:lnTo>
                    <a:lnTo>
                      <a:pt x="278" y="60"/>
                    </a:lnTo>
                    <a:lnTo>
                      <a:pt x="302" y="66"/>
                    </a:lnTo>
                    <a:lnTo>
                      <a:pt x="326" y="74"/>
                    </a:lnTo>
                    <a:lnTo>
                      <a:pt x="350" y="84"/>
                    </a:lnTo>
                    <a:lnTo>
                      <a:pt x="350" y="84"/>
                    </a:lnTo>
                    <a:lnTo>
                      <a:pt x="360" y="92"/>
                    </a:lnTo>
                    <a:lnTo>
                      <a:pt x="370" y="102"/>
                    </a:lnTo>
                    <a:lnTo>
                      <a:pt x="388" y="122"/>
                    </a:lnTo>
                    <a:lnTo>
                      <a:pt x="388" y="122"/>
                    </a:lnTo>
                    <a:lnTo>
                      <a:pt x="406" y="144"/>
                    </a:lnTo>
                    <a:lnTo>
                      <a:pt x="414" y="156"/>
                    </a:lnTo>
                    <a:lnTo>
                      <a:pt x="422" y="170"/>
                    </a:lnTo>
                    <a:lnTo>
                      <a:pt x="422" y="170"/>
                    </a:lnTo>
                    <a:lnTo>
                      <a:pt x="424" y="178"/>
                    </a:lnTo>
                    <a:lnTo>
                      <a:pt x="424" y="178"/>
                    </a:lnTo>
                    <a:lnTo>
                      <a:pt x="454" y="236"/>
                    </a:lnTo>
                    <a:lnTo>
                      <a:pt x="454" y="236"/>
                    </a:lnTo>
                    <a:lnTo>
                      <a:pt x="458" y="244"/>
                    </a:lnTo>
                    <a:lnTo>
                      <a:pt x="460" y="248"/>
                    </a:lnTo>
                    <a:lnTo>
                      <a:pt x="462" y="252"/>
                    </a:lnTo>
                    <a:lnTo>
                      <a:pt x="462" y="252"/>
                    </a:lnTo>
                    <a:lnTo>
                      <a:pt x="464" y="254"/>
                    </a:lnTo>
                    <a:lnTo>
                      <a:pt x="470" y="258"/>
                    </a:lnTo>
                    <a:lnTo>
                      <a:pt x="480" y="260"/>
                    </a:lnTo>
                    <a:lnTo>
                      <a:pt x="480" y="260"/>
                    </a:lnTo>
                    <a:lnTo>
                      <a:pt x="490" y="258"/>
                    </a:lnTo>
                    <a:lnTo>
                      <a:pt x="494" y="254"/>
                    </a:lnTo>
                    <a:lnTo>
                      <a:pt x="496" y="252"/>
                    </a:lnTo>
                    <a:lnTo>
                      <a:pt x="496" y="252"/>
                    </a:lnTo>
                    <a:lnTo>
                      <a:pt x="498" y="250"/>
                    </a:lnTo>
                    <a:lnTo>
                      <a:pt x="500" y="242"/>
                    </a:lnTo>
                    <a:lnTo>
                      <a:pt x="500" y="242"/>
                    </a:lnTo>
                    <a:lnTo>
                      <a:pt x="502" y="228"/>
                    </a:lnTo>
                    <a:lnTo>
                      <a:pt x="502" y="210"/>
                    </a:lnTo>
                    <a:lnTo>
                      <a:pt x="502" y="210"/>
                    </a:lnTo>
                    <a:lnTo>
                      <a:pt x="498" y="190"/>
                    </a:lnTo>
                    <a:lnTo>
                      <a:pt x="492" y="170"/>
                    </a:lnTo>
                    <a:lnTo>
                      <a:pt x="484" y="152"/>
                    </a:lnTo>
                    <a:lnTo>
                      <a:pt x="474" y="132"/>
                    </a:lnTo>
                    <a:lnTo>
                      <a:pt x="464" y="114"/>
                    </a:lnTo>
                    <a:lnTo>
                      <a:pt x="450" y="98"/>
                    </a:lnTo>
                    <a:lnTo>
                      <a:pt x="436" y="80"/>
                    </a:lnTo>
                    <a:lnTo>
                      <a:pt x="420" y="64"/>
                    </a:lnTo>
                    <a:lnTo>
                      <a:pt x="420" y="64"/>
                    </a:lnTo>
                    <a:lnTo>
                      <a:pt x="402" y="50"/>
                    </a:lnTo>
                    <a:lnTo>
                      <a:pt x="384" y="38"/>
                    </a:lnTo>
                    <a:lnTo>
                      <a:pt x="364" y="26"/>
                    </a:lnTo>
                    <a:lnTo>
                      <a:pt x="344" y="18"/>
                    </a:lnTo>
                    <a:lnTo>
                      <a:pt x="322" y="10"/>
                    </a:lnTo>
                    <a:lnTo>
                      <a:pt x="300" y="4"/>
                    </a:lnTo>
                    <a:lnTo>
                      <a:pt x="276" y="2"/>
                    </a:lnTo>
                    <a:lnTo>
                      <a:pt x="252" y="0"/>
                    </a:lnTo>
                  </a:path>
                </a:pathLst>
              </a:custGeom>
              <a:noFill/>
              <a:ln>
                <a:noFill/>
              </a:ln>
            </p:spPr>
            <p:txBody>
              <a:bodyPr vert="horz" wrap="square" lIns="91440" tIns="45720" rIns="91440" bIns="45720" numCol="1" anchor="t" anchorCtr="0" compatLnSpc="1"/>
              <a:lstStyle/>
              <a:p>
                <a:endParaRPr lang="zh-CN" altLang="en-US"/>
              </a:p>
            </p:txBody>
          </p:sp>
          <p:sp>
            <p:nvSpPr>
              <p:cNvPr id="939" name="Freeform 318"/>
              <p:cNvSpPr>
                <a:spLocks noEditPoints="1"/>
              </p:cNvSpPr>
              <p:nvPr/>
            </p:nvSpPr>
            <p:spPr bwMode="auto">
              <a:xfrm>
                <a:off x="2639" y="3287"/>
                <a:ext cx="502" cy="260"/>
              </a:xfrm>
              <a:custGeom>
                <a:avLst/>
                <a:gdLst>
                  <a:gd name="T0" fmla="*/ 42 w 502"/>
                  <a:gd name="T1" fmla="*/ 250 h 260"/>
                  <a:gd name="T2" fmla="*/ 252 w 502"/>
                  <a:gd name="T3" fmla="*/ 0 h 260"/>
                  <a:gd name="T4" fmla="*/ 170 w 502"/>
                  <a:gd name="T5" fmla="*/ 16 h 260"/>
                  <a:gd name="T6" fmla="*/ 112 w 502"/>
                  <a:gd name="T7" fmla="*/ 40 h 260"/>
                  <a:gd name="T8" fmla="*/ 54 w 502"/>
                  <a:gd name="T9" fmla="*/ 92 h 260"/>
                  <a:gd name="T10" fmla="*/ 22 w 502"/>
                  <a:gd name="T11" fmla="*/ 146 h 260"/>
                  <a:gd name="T12" fmla="*/ 2 w 502"/>
                  <a:gd name="T13" fmla="*/ 216 h 260"/>
                  <a:gd name="T14" fmla="*/ 8 w 502"/>
                  <a:gd name="T15" fmla="*/ 252 h 260"/>
                  <a:gd name="T16" fmla="*/ 20 w 502"/>
                  <a:gd name="T17" fmla="*/ 260 h 260"/>
                  <a:gd name="T18" fmla="*/ 40 w 502"/>
                  <a:gd name="T19" fmla="*/ 254 h 260"/>
                  <a:gd name="T20" fmla="*/ 42 w 502"/>
                  <a:gd name="T21" fmla="*/ 252 h 260"/>
                  <a:gd name="T22" fmla="*/ 42 w 502"/>
                  <a:gd name="T23" fmla="*/ 252 h 260"/>
                  <a:gd name="T24" fmla="*/ 42 w 502"/>
                  <a:gd name="T25" fmla="*/ 250 h 260"/>
                  <a:gd name="T26" fmla="*/ 26 w 502"/>
                  <a:gd name="T27" fmla="*/ 260 h 260"/>
                  <a:gd name="T28" fmla="*/ 8 w 502"/>
                  <a:gd name="T29" fmla="*/ 250 h 260"/>
                  <a:gd name="T30" fmla="*/ 2 w 502"/>
                  <a:gd name="T31" fmla="*/ 226 h 260"/>
                  <a:gd name="T32" fmla="*/ 14 w 502"/>
                  <a:gd name="T33" fmla="*/ 168 h 260"/>
                  <a:gd name="T34" fmla="*/ 42 w 502"/>
                  <a:gd name="T35" fmla="*/ 108 h 260"/>
                  <a:gd name="T36" fmla="*/ 96 w 502"/>
                  <a:gd name="T37" fmla="*/ 52 h 260"/>
                  <a:gd name="T38" fmla="*/ 146 w 502"/>
                  <a:gd name="T39" fmla="*/ 24 h 260"/>
                  <a:gd name="T40" fmla="*/ 252 w 502"/>
                  <a:gd name="T41" fmla="*/ 2 h 260"/>
                  <a:gd name="T42" fmla="*/ 322 w 502"/>
                  <a:gd name="T43" fmla="*/ 12 h 260"/>
                  <a:gd name="T44" fmla="*/ 402 w 502"/>
                  <a:gd name="T45" fmla="*/ 52 h 260"/>
                  <a:gd name="T46" fmla="*/ 450 w 502"/>
                  <a:gd name="T47" fmla="*/ 98 h 260"/>
                  <a:gd name="T48" fmla="*/ 490 w 502"/>
                  <a:gd name="T49" fmla="*/ 170 h 260"/>
                  <a:gd name="T50" fmla="*/ 502 w 502"/>
                  <a:gd name="T51" fmla="*/ 226 h 260"/>
                  <a:gd name="T52" fmla="*/ 496 w 502"/>
                  <a:gd name="T53" fmla="*/ 250 h 260"/>
                  <a:gd name="T54" fmla="*/ 484 w 502"/>
                  <a:gd name="T55" fmla="*/ 258 h 260"/>
                  <a:gd name="T56" fmla="*/ 464 w 502"/>
                  <a:gd name="T57" fmla="*/ 254 h 260"/>
                  <a:gd name="T58" fmla="*/ 454 w 502"/>
                  <a:gd name="T59" fmla="*/ 234 h 260"/>
                  <a:gd name="T60" fmla="*/ 424 w 502"/>
                  <a:gd name="T61" fmla="*/ 168 h 260"/>
                  <a:gd name="T62" fmla="*/ 388 w 502"/>
                  <a:gd name="T63" fmla="*/ 120 h 260"/>
                  <a:gd name="T64" fmla="*/ 350 w 502"/>
                  <a:gd name="T65" fmla="*/ 84 h 260"/>
                  <a:gd name="T66" fmla="*/ 278 w 502"/>
                  <a:gd name="T67" fmla="*/ 60 h 260"/>
                  <a:gd name="T68" fmla="*/ 216 w 502"/>
                  <a:gd name="T69" fmla="*/ 60 h 260"/>
                  <a:gd name="T70" fmla="*/ 168 w 502"/>
                  <a:gd name="T71" fmla="*/ 74 h 260"/>
                  <a:gd name="T72" fmla="*/ 118 w 502"/>
                  <a:gd name="T73" fmla="*/ 112 h 260"/>
                  <a:gd name="T74" fmla="*/ 80 w 502"/>
                  <a:gd name="T75" fmla="*/ 172 h 260"/>
                  <a:gd name="T76" fmla="*/ 70 w 502"/>
                  <a:gd name="T77" fmla="*/ 192 h 260"/>
                  <a:gd name="T78" fmla="*/ 44 w 502"/>
                  <a:gd name="T79" fmla="*/ 242 h 260"/>
                  <a:gd name="T80" fmla="*/ 42 w 502"/>
                  <a:gd name="T81" fmla="*/ 250 h 260"/>
                  <a:gd name="T82" fmla="*/ 42 w 502"/>
                  <a:gd name="T83" fmla="*/ 250 h 260"/>
                  <a:gd name="T84" fmla="*/ 48 w 502"/>
                  <a:gd name="T85" fmla="*/ 236 h 260"/>
                  <a:gd name="T86" fmla="*/ 76 w 502"/>
                  <a:gd name="T87" fmla="*/ 180 h 260"/>
                  <a:gd name="T88" fmla="*/ 94 w 502"/>
                  <a:gd name="T89" fmla="*/ 142 h 260"/>
                  <a:gd name="T90" fmla="*/ 142 w 502"/>
                  <a:gd name="T91" fmla="*/ 92 h 260"/>
                  <a:gd name="T92" fmla="*/ 182 w 502"/>
                  <a:gd name="T93" fmla="*/ 68 h 260"/>
                  <a:gd name="T94" fmla="*/ 252 w 502"/>
                  <a:gd name="T95" fmla="*/ 58 h 260"/>
                  <a:gd name="T96" fmla="*/ 326 w 502"/>
                  <a:gd name="T97" fmla="*/ 72 h 260"/>
                  <a:gd name="T98" fmla="*/ 370 w 502"/>
                  <a:gd name="T99" fmla="*/ 100 h 260"/>
                  <a:gd name="T100" fmla="*/ 414 w 502"/>
                  <a:gd name="T101" fmla="*/ 156 h 260"/>
                  <a:gd name="T102" fmla="*/ 426 w 502"/>
                  <a:gd name="T103" fmla="*/ 176 h 260"/>
                  <a:gd name="T104" fmla="*/ 460 w 502"/>
                  <a:gd name="T105" fmla="*/ 248 h 260"/>
                  <a:gd name="T106" fmla="*/ 470 w 502"/>
                  <a:gd name="T107" fmla="*/ 256 h 260"/>
                  <a:gd name="T108" fmla="*/ 490 w 502"/>
                  <a:gd name="T109" fmla="*/ 256 h 260"/>
                  <a:gd name="T110" fmla="*/ 498 w 502"/>
                  <a:gd name="T111" fmla="*/ 250 h 260"/>
                  <a:gd name="T112" fmla="*/ 500 w 502"/>
                  <a:gd name="T113" fmla="*/ 210 h 260"/>
                  <a:gd name="T114" fmla="*/ 484 w 502"/>
                  <a:gd name="T115" fmla="*/ 152 h 260"/>
                  <a:gd name="T116" fmla="*/ 436 w 502"/>
                  <a:gd name="T117" fmla="*/ 82 h 260"/>
                  <a:gd name="T118" fmla="*/ 384 w 502"/>
                  <a:gd name="T119" fmla="*/ 38 h 260"/>
                  <a:gd name="T120" fmla="*/ 300 w 502"/>
                  <a:gd name="T121" fmla="*/ 6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2" h="260">
                    <a:moveTo>
                      <a:pt x="42" y="250"/>
                    </a:moveTo>
                    <a:lnTo>
                      <a:pt x="42" y="250"/>
                    </a:lnTo>
                    <a:lnTo>
                      <a:pt x="42" y="250"/>
                    </a:lnTo>
                    <a:lnTo>
                      <a:pt x="42" y="250"/>
                    </a:lnTo>
                    <a:lnTo>
                      <a:pt x="42" y="250"/>
                    </a:lnTo>
                    <a:lnTo>
                      <a:pt x="42" y="250"/>
                    </a:lnTo>
                    <a:lnTo>
                      <a:pt x="42" y="250"/>
                    </a:lnTo>
                    <a:close/>
                    <a:moveTo>
                      <a:pt x="252" y="0"/>
                    </a:moveTo>
                    <a:lnTo>
                      <a:pt x="252" y="0"/>
                    </a:lnTo>
                    <a:lnTo>
                      <a:pt x="224" y="2"/>
                    </a:lnTo>
                    <a:lnTo>
                      <a:pt x="196" y="8"/>
                    </a:lnTo>
                    <a:lnTo>
                      <a:pt x="170" y="16"/>
                    </a:lnTo>
                    <a:lnTo>
                      <a:pt x="146" y="24"/>
                    </a:lnTo>
                    <a:lnTo>
                      <a:pt x="146" y="24"/>
                    </a:lnTo>
                    <a:lnTo>
                      <a:pt x="128" y="32"/>
                    </a:lnTo>
                    <a:lnTo>
                      <a:pt x="112" y="40"/>
                    </a:lnTo>
                    <a:lnTo>
                      <a:pt x="96" y="52"/>
                    </a:lnTo>
                    <a:lnTo>
                      <a:pt x="82" y="64"/>
                    </a:lnTo>
                    <a:lnTo>
                      <a:pt x="68" y="76"/>
                    </a:lnTo>
                    <a:lnTo>
                      <a:pt x="54" y="92"/>
                    </a:lnTo>
                    <a:lnTo>
                      <a:pt x="42" y="108"/>
                    </a:lnTo>
                    <a:lnTo>
                      <a:pt x="32" y="126"/>
                    </a:lnTo>
                    <a:lnTo>
                      <a:pt x="32" y="126"/>
                    </a:lnTo>
                    <a:lnTo>
                      <a:pt x="22" y="146"/>
                    </a:lnTo>
                    <a:lnTo>
                      <a:pt x="12" y="168"/>
                    </a:lnTo>
                    <a:lnTo>
                      <a:pt x="6" y="192"/>
                    </a:lnTo>
                    <a:lnTo>
                      <a:pt x="2" y="216"/>
                    </a:lnTo>
                    <a:lnTo>
                      <a:pt x="2" y="216"/>
                    </a:lnTo>
                    <a:lnTo>
                      <a:pt x="0" y="226"/>
                    </a:lnTo>
                    <a:lnTo>
                      <a:pt x="2" y="236"/>
                    </a:lnTo>
                    <a:lnTo>
                      <a:pt x="4" y="244"/>
                    </a:lnTo>
                    <a:lnTo>
                      <a:pt x="8" y="252"/>
                    </a:lnTo>
                    <a:lnTo>
                      <a:pt x="8" y="252"/>
                    </a:lnTo>
                    <a:lnTo>
                      <a:pt x="10" y="254"/>
                    </a:lnTo>
                    <a:lnTo>
                      <a:pt x="14" y="256"/>
                    </a:lnTo>
                    <a:lnTo>
                      <a:pt x="20" y="260"/>
                    </a:lnTo>
                    <a:lnTo>
                      <a:pt x="26" y="260"/>
                    </a:lnTo>
                    <a:lnTo>
                      <a:pt x="26" y="260"/>
                    </a:lnTo>
                    <a:lnTo>
                      <a:pt x="36" y="258"/>
                    </a:lnTo>
                    <a:lnTo>
                      <a:pt x="40" y="254"/>
                    </a:lnTo>
                    <a:lnTo>
                      <a:pt x="42" y="252"/>
                    </a:lnTo>
                    <a:lnTo>
                      <a:pt x="42" y="252"/>
                    </a:lnTo>
                    <a:lnTo>
                      <a:pt x="42" y="252"/>
                    </a:lnTo>
                    <a:lnTo>
                      <a:pt x="42" y="252"/>
                    </a:lnTo>
                    <a:lnTo>
                      <a:pt x="42" y="252"/>
                    </a:lnTo>
                    <a:lnTo>
                      <a:pt x="42" y="252"/>
                    </a:lnTo>
                    <a:lnTo>
                      <a:pt x="42" y="252"/>
                    </a:lnTo>
                    <a:lnTo>
                      <a:pt x="42" y="252"/>
                    </a:lnTo>
                    <a:lnTo>
                      <a:pt x="42" y="250"/>
                    </a:lnTo>
                    <a:lnTo>
                      <a:pt x="42" y="250"/>
                    </a:lnTo>
                    <a:lnTo>
                      <a:pt x="42" y="250"/>
                    </a:lnTo>
                    <a:lnTo>
                      <a:pt x="42" y="250"/>
                    </a:lnTo>
                    <a:lnTo>
                      <a:pt x="40" y="254"/>
                    </a:lnTo>
                    <a:lnTo>
                      <a:pt x="36" y="256"/>
                    </a:lnTo>
                    <a:lnTo>
                      <a:pt x="26" y="260"/>
                    </a:lnTo>
                    <a:lnTo>
                      <a:pt x="26" y="260"/>
                    </a:lnTo>
                    <a:lnTo>
                      <a:pt x="20" y="258"/>
                    </a:lnTo>
                    <a:lnTo>
                      <a:pt x="14" y="256"/>
                    </a:lnTo>
                    <a:lnTo>
                      <a:pt x="10" y="254"/>
                    </a:lnTo>
                    <a:lnTo>
                      <a:pt x="8" y="250"/>
                    </a:lnTo>
                    <a:lnTo>
                      <a:pt x="8" y="250"/>
                    </a:lnTo>
                    <a:lnTo>
                      <a:pt x="4" y="244"/>
                    </a:lnTo>
                    <a:lnTo>
                      <a:pt x="2" y="234"/>
                    </a:lnTo>
                    <a:lnTo>
                      <a:pt x="2" y="226"/>
                    </a:lnTo>
                    <a:lnTo>
                      <a:pt x="2" y="214"/>
                    </a:lnTo>
                    <a:lnTo>
                      <a:pt x="2" y="214"/>
                    </a:lnTo>
                    <a:lnTo>
                      <a:pt x="6" y="190"/>
                    </a:lnTo>
                    <a:lnTo>
                      <a:pt x="14" y="168"/>
                    </a:lnTo>
                    <a:lnTo>
                      <a:pt x="22" y="146"/>
                    </a:lnTo>
                    <a:lnTo>
                      <a:pt x="32" y="126"/>
                    </a:lnTo>
                    <a:lnTo>
                      <a:pt x="32" y="126"/>
                    </a:lnTo>
                    <a:lnTo>
                      <a:pt x="42" y="108"/>
                    </a:lnTo>
                    <a:lnTo>
                      <a:pt x="54" y="92"/>
                    </a:lnTo>
                    <a:lnTo>
                      <a:pt x="68" y="78"/>
                    </a:lnTo>
                    <a:lnTo>
                      <a:pt x="82" y="64"/>
                    </a:lnTo>
                    <a:lnTo>
                      <a:pt x="96" y="52"/>
                    </a:lnTo>
                    <a:lnTo>
                      <a:pt x="112" y="40"/>
                    </a:lnTo>
                    <a:lnTo>
                      <a:pt x="130" y="32"/>
                    </a:lnTo>
                    <a:lnTo>
                      <a:pt x="146" y="24"/>
                    </a:lnTo>
                    <a:lnTo>
                      <a:pt x="146" y="24"/>
                    </a:lnTo>
                    <a:lnTo>
                      <a:pt x="170" y="16"/>
                    </a:lnTo>
                    <a:lnTo>
                      <a:pt x="196" y="8"/>
                    </a:lnTo>
                    <a:lnTo>
                      <a:pt x="224" y="4"/>
                    </a:lnTo>
                    <a:lnTo>
                      <a:pt x="252" y="2"/>
                    </a:lnTo>
                    <a:lnTo>
                      <a:pt x="252" y="2"/>
                    </a:lnTo>
                    <a:lnTo>
                      <a:pt x="276" y="2"/>
                    </a:lnTo>
                    <a:lnTo>
                      <a:pt x="300" y="6"/>
                    </a:lnTo>
                    <a:lnTo>
                      <a:pt x="322" y="12"/>
                    </a:lnTo>
                    <a:lnTo>
                      <a:pt x="342" y="18"/>
                    </a:lnTo>
                    <a:lnTo>
                      <a:pt x="364" y="28"/>
                    </a:lnTo>
                    <a:lnTo>
                      <a:pt x="384" y="38"/>
                    </a:lnTo>
                    <a:lnTo>
                      <a:pt x="402" y="52"/>
                    </a:lnTo>
                    <a:lnTo>
                      <a:pt x="418" y="66"/>
                    </a:lnTo>
                    <a:lnTo>
                      <a:pt x="418" y="66"/>
                    </a:lnTo>
                    <a:lnTo>
                      <a:pt x="434" y="82"/>
                    </a:lnTo>
                    <a:lnTo>
                      <a:pt x="450" y="98"/>
                    </a:lnTo>
                    <a:lnTo>
                      <a:pt x="462" y="116"/>
                    </a:lnTo>
                    <a:lnTo>
                      <a:pt x="474" y="132"/>
                    </a:lnTo>
                    <a:lnTo>
                      <a:pt x="482" y="152"/>
                    </a:lnTo>
                    <a:lnTo>
                      <a:pt x="490" y="170"/>
                    </a:lnTo>
                    <a:lnTo>
                      <a:pt x="496" y="190"/>
                    </a:lnTo>
                    <a:lnTo>
                      <a:pt x="500" y="210"/>
                    </a:lnTo>
                    <a:lnTo>
                      <a:pt x="500" y="210"/>
                    </a:lnTo>
                    <a:lnTo>
                      <a:pt x="502" y="226"/>
                    </a:lnTo>
                    <a:lnTo>
                      <a:pt x="500" y="242"/>
                    </a:lnTo>
                    <a:lnTo>
                      <a:pt x="500" y="242"/>
                    </a:lnTo>
                    <a:lnTo>
                      <a:pt x="498" y="250"/>
                    </a:lnTo>
                    <a:lnTo>
                      <a:pt x="496" y="250"/>
                    </a:lnTo>
                    <a:lnTo>
                      <a:pt x="496" y="250"/>
                    </a:lnTo>
                    <a:lnTo>
                      <a:pt x="494" y="254"/>
                    </a:lnTo>
                    <a:lnTo>
                      <a:pt x="490" y="256"/>
                    </a:lnTo>
                    <a:lnTo>
                      <a:pt x="484" y="258"/>
                    </a:lnTo>
                    <a:lnTo>
                      <a:pt x="478" y="260"/>
                    </a:lnTo>
                    <a:lnTo>
                      <a:pt x="478" y="260"/>
                    </a:lnTo>
                    <a:lnTo>
                      <a:pt x="468" y="256"/>
                    </a:lnTo>
                    <a:lnTo>
                      <a:pt x="464" y="254"/>
                    </a:lnTo>
                    <a:lnTo>
                      <a:pt x="462" y="250"/>
                    </a:lnTo>
                    <a:lnTo>
                      <a:pt x="462" y="250"/>
                    </a:lnTo>
                    <a:lnTo>
                      <a:pt x="458" y="242"/>
                    </a:lnTo>
                    <a:lnTo>
                      <a:pt x="454" y="234"/>
                    </a:lnTo>
                    <a:lnTo>
                      <a:pt x="454" y="234"/>
                    </a:lnTo>
                    <a:lnTo>
                      <a:pt x="426" y="176"/>
                    </a:lnTo>
                    <a:lnTo>
                      <a:pt x="426" y="176"/>
                    </a:lnTo>
                    <a:lnTo>
                      <a:pt x="424" y="168"/>
                    </a:lnTo>
                    <a:lnTo>
                      <a:pt x="424" y="168"/>
                    </a:lnTo>
                    <a:lnTo>
                      <a:pt x="416" y="154"/>
                    </a:lnTo>
                    <a:lnTo>
                      <a:pt x="406" y="144"/>
                    </a:lnTo>
                    <a:lnTo>
                      <a:pt x="388" y="120"/>
                    </a:lnTo>
                    <a:lnTo>
                      <a:pt x="388" y="120"/>
                    </a:lnTo>
                    <a:lnTo>
                      <a:pt x="370" y="100"/>
                    </a:lnTo>
                    <a:lnTo>
                      <a:pt x="360" y="90"/>
                    </a:lnTo>
                    <a:lnTo>
                      <a:pt x="350" y="84"/>
                    </a:lnTo>
                    <a:lnTo>
                      <a:pt x="350" y="84"/>
                    </a:lnTo>
                    <a:lnTo>
                      <a:pt x="326" y="72"/>
                    </a:lnTo>
                    <a:lnTo>
                      <a:pt x="302" y="64"/>
                    </a:lnTo>
                    <a:lnTo>
                      <a:pt x="278" y="60"/>
                    </a:lnTo>
                    <a:lnTo>
                      <a:pt x="252" y="58"/>
                    </a:lnTo>
                    <a:lnTo>
                      <a:pt x="252" y="58"/>
                    </a:lnTo>
                    <a:lnTo>
                      <a:pt x="234" y="58"/>
                    </a:lnTo>
                    <a:lnTo>
                      <a:pt x="216" y="60"/>
                    </a:lnTo>
                    <a:lnTo>
                      <a:pt x="200" y="62"/>
                    </a:lnTo>
                    <a:lnTo>
                      <a:pt x="182" y="68"/>
                    </a:lnTo>
                    <a:lnTo>
                      <a:pt x="182" y="68"/>
                    </a:lnTo>
                    <a:lnTo>
                      <a:pt x="168" y="74"/>
                    </a:lnTo>
                    <a:lnTo>
                      <a:pt x="168" y="74"/>
                    </a:lnTo>
                    <a:lnTo>
                      <a:pt x="142" y="92"/>
                    </a:lnTo>
                    <a:lnTo>
                      <a:pt x="118" y="112"/>
                    </a:lnTo>
                    <a:lnTo>
                      <a:pt x="118" y="112"/>
                    </a:lnTo>
                    <a:lnTo>
                      <a:pt x="106" y="126"/>
                    </a:lnTo>
                    <a:lnTo>
                      <a:pt x="94" y="140"/>
                    </a:lnTo>
                    <a:lnTo>
                      <a:pt x="86" y="156"/>
                    </a:lnTo>
                    <a:lnTo>
                      <a:pt x="80" y="172"/>
                    </a:lnTo>
                    <a:lnTo>
                      <a:pt x="80" y="172"/>
                    </a:lnTo>
                    <a:lnTo>
                      <a:pt x="76" y="178"/>
                    </a:lnTo>
                    <a:lnTo>
                      <a:pt x="76" y="178"/>
                    </a:lnTo>
                    <a:lnTo>
                      <a:pt x="70" y="192"/>
                    </a:lnTo>
                    <a:lnTo>
                      <a:pt x="62" y="208"/>
                    </a:lnTo>
                    <a:lnTo>
                      <a:pt x="48" y="234"/>
                    </a:lnTo>
                    <a:lnTo>
                      <a:pt x="48" y="234"/>
                    </a:lnTo>
                    <a:lnTo>
                      <a:pt x="44" y="242"/>
                    </a:lnTo>
                    <a:lnTo>
                      <a:pt x="42" y="250"/>
                    </a:lnTo>
                    <a:lnTo>
                      <a:pt x="42" y="250"/>
                    </a:lnTo>
                    <a:lnTo>
                      <a:pt x="42" y="250"/>
                    </a:lnTo>
                    <a:lnTo>
                      <a:pt x="42" y="250"/>
                    </a:lnTo>
                    <a:lnTo>
                      <a:pt x="42" y="250"/>
                    </a:lnTo>
                    <a:lnTo>
                      <a:pt x="42" y="250"/>
                    </a:lnTo>
                    <a:lnTo>
                      <a:pt x="42" y="250"/>
                    </a:lnTo>
                    <a:lnTo>
                      <a:pt x="42" y="250"/>
                    </a:lnTo>
                    <a:lnTo>
                      <a:pt x="42" y="250"/>
                    </a:lnTo>
                    <a:lnTo>
                      <a:pt x="44" y="242"/>
                    </a:lnTo>
                    <a:lnTo>
                      <a:pt x="48" y="236"/>
                    </a:lnTo>
                    <a:lnTo>
                      <a:pt x="48" y="236"/>
                    </a:lnTo>
                    <a:lnTo>
                      <a:pt x="64" y="208"/>
                    </a:lnTo>
                    <a:lnTo>
                      <a:pt x="70" y="194"/>
                    </a:lnTo>
                    <a:lnTo>
                      <a:pt x="76" y="180"/>
                    </a:lnTo>
                    <a:lnTo>
                      <a:pt x="76" y="180"/>
                    </a:lnTo>
                    <a:lnTo>
                      <a:pt x="80" y="172"/>
                    </a:lnTo>
                    <a:lnTo>
                      <a:pt x="80" y="172"/>
                    </a:lnTo>
                    <a:lnTo>
                      <a:pt x="86" y="156"/>
                    </a:lnTo>
                    <a:lnTo>
                      <a:pt x="94" y="142"/>
                    </a:lnTo>
                    <a:lnTo>
                      <a:pt x="106" y="126"/>
                    </a:lnTo>
                    <a:lnTo>
                      <a:pt x="118" y="112"/>
                    </a:lnTo>
                    <a:lnTo>
                      <a:pt x="118" y="112"/>
                    </a:lnTo>
                    <a:lnTo>
                      <a:pt x="142" y="92"/>
                    </a:lnTo>
                    <a:lnTo>
                      <a:pt x="168" y="74"/>
                    </a:lnTo>
                    <a:lnTo>
                      <a:pt x="168" y="74"/>
                    </a:lnTo>
                    <a:lnTo>
                      <a:pt x="182" y="68"/>
                    </a:lnTo>
                    <a:lnTo>
                      <a:pt x="182" y="68"/>
                    </a:lnTo>
                    <a:lnTo>
                      <a:pt x="200" y="64"/>
                    </a:lnTo>
                    <a:lnTo>
                      <a:pt x="216" y="60"/>
                    </a:lnTo>
                    <a:lnTo>
                      <a:pt x="234" y="60"/>
                    </a:lnTo>
                    <a:lnTo>
                      <a:pt x="252" y="58"/>
                    </a:lnTo>
                    <a:lnTo>
                      <a:pt x="252" y="58"/>
                    </a:lnTo>
                    <a:lnTo>
                      <a:pt x="278" y="60"/>
                    </a:lnTo>
                    <a:lnTo>
                      <a:pt x="302" y="64"/>
                    </a:lnTo>
                    <a:lnTo>
                      <a:pt x="326" y="72"/>
                    </a:lnTo>
                    <a:lnTo>
                      <a:pt x="350" y="84"/>
                    </a:lnTo>
                    <a:lnTo>
                      <a:pt x="350" y="84"/>
                    </a:lnTo>
                    <a:lnTo>
                      <a:pt x="360" y="92"/>
                    </a:lnTo>
                    <a:lnTo>
                      <a:pt x="370" y="100"/>
                    </a:lnTo>
                    <a:lnTo>
                      <a:pt x="388" y="122"/>
                    </a:lnTo>
                    <a:lnTo>
                      <a:pt x="388" y="122"/>
                    </a:lnTo>
                    <a:lnTo>
                      <a:pt x="406" y="144"/>
                    </a:lnTo>
                    <a:lnTo>
                      <a:pt x="414" y="156"/>
                    </a:lnTo>
                    <a:lnTo>
                      <a:pt x="422" y="168"/>
                    </a:lnTo>
                    <a:lnTo>
                      <a:pt x="422" y="168"/>
                    </a:lnTo>
                    <a:lnTo>
                      <a:pt x="426" y="176"/>
                    </a:lnTo>
                    <a:lnTo>
                      <a:pt x="426" y="176"/>
                    </a:lnTo>
                    <a:lnTo>
                      <a:pt x="454" y="236"/>
                    </a:lnTo>
                    <a:lnTo>
                      <a:pt x="454" y="236"/>
                    </a:lnTo>
                    <a:lnTo>
                      <a:pt x="458" y="244"/>
                    </a:lnTo>
                    <a:lnTo>
                      <a:pt x="460" y="248"/>
                    </a:lnTo>
                    <a:lnTo>
                      <a:pt x="462" y="252"/>
                    </a:lnTo>
                    <a:lnTo>
                      <a:pt x="462" y="252"/>
                    </a:lnTo>
                    <a:lnTo>
                      <a:pt x="464" y="254"/>
                    </a:lnTo>
                    <a:lnTo>
                      <a:pt x="470" y="256"/>
                    </a:lnTo>
                    <a:lnTo>
                      <a:pt x="480" y="260"/>
                    </a:lnTo>
                    <a:lnTo>
                      <a:pt x="480" y="260"/>
                    </a:lnTo>
                    <a:lnTo>
                      <a:pt x="484" y="260"/>
                    </a:lnTo>
                    <a:lnTo>
                      <a:pt x="490" y="256"/>
                    </a:lnTo>
                    <a:lnTo>
                      <a:pt x="494" y="254"/>
                    </a:lnTo>
                    <a:lnTo>
                      <a:pt x="496" y="252"/>
                    </a:lnTo>
                    <a:lnTo>
                      <a:pt x="496" y="252"/>
                    </a:lnTo>
                    <a:lnTo>
                      <a:pt x="498" y="250"/>
                    </a:lnTo>
                    <a:lnTo>
                      <a:pt x="500" y="242"/>
                    </a:lnTo>
                    <a:lnTo>
                      <a:pt x="500" y="242"/>
                    </a:lnTo>
                    <a:lnTo>
                      <a:pt x="502" y="228"/>
                    </a:lnTo>
                    <a:lnTo>
                      <a:pt x="500" y="210"/>
                    </a:lnTo>
                    <a:lnTo>
                      <a:pt x="500" y="210"/>
                    </a:lnTo>
                    <a:lnTo>
                      <a:pt x="496" y="190"/>
                    </a:lnTo>
                    <a:lnTo>
                      <a:pt x="490" y="170"/>
                    </a:lnTo>
                    <a:lnTo>
                      <a:pt x="484" y="152"/>
                    </a:lnTo>
                    <a:lnTo>
                      <a:pt x="474" y="132"/>
                    </a:lnTo>
                    <a:lnTo>
                      <a:pt x="462" y="114"/>
                    </a:lnTo>
                    <a:lnTo>
                      <a:pt x="450" y="98"/>
                    </a:lnTo>
                    <a:lnTo>
                      <a:pt x="436" y="82"/>
                    </a:lnTo>
                    <a:lnTo>
                      <a:pt x="420" y="66"/>
                    </a:lnTo>
                    <a:lnTo>
                      <a:pt x="420" y="66"/>
                    </a:lnTo>
                    <a:lnTo>
                      <a:pt x="402" y="52"/>
                    </a:lnTo>
                    <a:lnTo>
                      <a:pt x="384" y="38"/>
                    </a:lnTo>
                    <a:lnTo>
                      <a:pt x="364" y="28"/>
                    </a:lnTo>
                    <a:lnTo>
                      <a:pt x="344" y="18"/>
                    </a:lnTo>
                    <a:lnTo>
                      <a:pt x="322" y="10"/>
                    </a:lnTo>
                    <a:lnTo>
                      <a:pt x="300" y="6"/>
                    </a:lnTo>
                    <a:lnTo>
                      <a:pt x="276" y="2"/>
                    </a:lnTo>
                    <a:lnTo>
                      <a:pt x="252" y="0"/>
                    </a:lnTo>
                    <a:close/>
                  </a:path>
                </a:pathLst>
              </a:custGeom>
              <a:solidFill>
                <a:srgbClr val="554E49"/>
              </a:solidFill>
              <a:ln>
                <a:noFill/>
              </a:ln>
            </p:spPr>
            <p:txBody>
              <a:bodyPr vert="horz" wrap="square" lIns="91440" tIns="45720" rIns="91440" bIns="45720" numCol="1" anchor="t" anchorCtr="0" compatLnSpc="1"/>
              <a:lstStyle/>
              <a:p>
                <a:endParaRPr lang="zh-CN" altLang="en-US"/>
              </a:p>
            </p:txBody>
          </p:sp>
          <p:sp>
            <p:nvSpPr>
              <p:cNvPr id="940" name="Freeform 319"/>
              <p:cNvSpPr/>
              <p:nvPr/>
            </p:nvSpPr>
            <p:spPr bwMode="auto">
              <a:xfrm>
                <a:off x="2681" y="3537"/>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path>
                </a:pathLst>
              </a:custGeom>
              <a:noFill/>
              <a:ln>
                <a:noFill/>
              </a:ln>
            </p:spPr>
            <p:txBody>
              <a:bodyPr vert="horz" wrap="square" lIns="91440" tIns="45720" rIns="91440" bIns="45720" numCol="1" anchor="t" anchorCtr="0" compatLnSpc="1"/>
              <a:lstStyle/>
              <a:p>
                <a:endParaRPr lang="zh-CN" altLang="en-US"/>
              </a:p>
            </p:txBody>
          </p:sp>
          <p:sp>
            <p:nvSpPr>
              <p:cNvPr id="941" name="Freeform 320"/>
              <p:cNvSpPr/>
              <p:nvPr/>
            </p:nvSpPr>
            <p:spPr bwMode="auto">
              <a:xfrm>
                <a:off x="2639" y="3287"/>
                <a:ext cx="502" cy="260"/>
              </a:xfrm>
              <a:custGeom>
                <a:avLst/>
                <a:gdLst>
                  <a:gd name="T0" fmla="*/ 196 w 502"/>
                  <a:gd name="T1" fmla="*/ 8 h 260"/>
                  <a:gd name="T2" fmla="*/ 128 w 502"/>
                  <a:gd name="T3" fmla="*/ 32 h 260"/>
                  <a:gd name="T4" fmla="*/ 68 w 502"/>
                  <a:gd name="T5" fmla="*/ 76 h 260"/>
                  <a:gd name="T6" fmla="*/ 32 w 502"/>
                  <a:gd name="T7" fmla="*/ 126 h 260"/>
                  <a:gd name="T8" fmla="*/ 2 w 502"/>
                  <a:gd name="T9" fmla="*/ 216 h 260"/>
                  <a:gd name="T10" fmla="*/ 4 w 502"/>
                  <a:gd name="T11" fmla="*/ 244 h 260"/>
                  <a:gd name="T12" fmla="*/ 14 w 502"/>
                  <a:gd name="T13" fmla="*/ 256 h 260"/>
                  <a:gd name="T14" fmla="*/ 36 w 502"/>
                  <a:gd name="T15" fmla="*/ 258 h 260"/>
                  <a:gd name="T16" fmla="*/ 42 w 502"/>
                  <a:gd name="T17" fmla="*/ 252 h 260"/>
                  <a:gd name="T18" fmla="*/ 42 w 502"/>
                  <a:gd name="T19" fmla="*/ 252 h 260"/>
                  <a:gd name="T20" fmla="*/ 42 w 502"/>
                  <a:gd name="T21" fmla="*/ 250 h 260"/>
                  <a:gd name="T22" fmla="*/ 26 w 502"/>
                  <a:gd name="T23" fmla="*/ 260 h 260"/>
                  <a:gd name="T24" fmla="*/ 10 w 502"/>
                  <a:gd name="T25" fmla="*/ 254 h 260"/>
                  <a:gd name="T26" fmla="*/ 2 w 502"/>
                  <a:gd name="T27" fmla="*/ 234 h 260"/>
                  <a:gd name="T28" fmla="*/ 6 w 502"/>
                  <a:gd name="T29" fmla="*/ 190 h 260"/>
                  <a:gd name="T30" fmla="*/ 32 w 502"/>
                  <a:gd name="T31" fmla="*/ 126 h 260"/>
                  <a:gd name="T32" fmla="*/ 82 w 502"/>
                  <a:gd name="T33" fmla="*/ 64 h 260"/>
                  <a:gd name="T34" fmla="*/ 146 w 502"/>
                  <a:gd name="T35" fmla="*/ 24 h 260"/>
                  <a:gd name="T36" fmla="*/ 224 w 502"/>
                  <a:gd name="T37" fmla="*/ 4 h 260"/>
                  <a:gd name="T38" fmla="*/ 300 w 502"/>
                  <a:gd name="T39" fmla="*/ 6 h 260"/>
                  <a:gd name="T40" fmla="*/ 384 w 502"/>
                  <a:gd name="T41" fmla="*/ 38 h 260"/>
                  <a:gd name="T42" fmla="*/ 434 w 502"/>
                  <a:gd name="T43" fmla="*/ 82 h 260"/>
                  <a:gd name="T44" fmla="*/ 482 w 502"/>
                  <a:gd name="T45" fmla="*/ 152 h 260"/>
                  <a:gd name="T46" fmla="*/ 500 w 502"/>
                  <a:gd name="T47" fmla="*/ 210 h 260"/>
                  <a:gd name="T48" fmla="*/ 498 w 502"/>
                  <a:gd name="T49" fmla="*/ 250 h 260"/>
                  <a:gd name="T50" fmla="*/ 490 w 502"/>
                  <a:gd name="T51" fmla="*/ 256 h 260"/>
                  <a:gd name="T52" fmla="*/ 468 w 502"/>
                  <a:gd name="T53" fmla="*/ 256 h 260"/>
                  <a:gd name="T54" fmla="*/ 458 w 502"/>
                  <a:gd name="T55" fmla="*/ 242 h 260"/>
                  <a:gd name="T56" fmla="*/ 426 w 502"/>
                  <a:gd name="T57" fmla="*/ 176 h 260"/>
                  <a:gd name="T58" fmla="*/ 406 w 502"/>
                  <a:gd name="T59" fmla="*/ 144 h 260"/>
                  <a:gd name="T60" fmla="*/ 360 w 502"/>
                  <a:gd name="T61" fmla="*/ 90 h 260"/>
                  <a:gd name="T62" fmla="*/ 302 w 502"/>
                  <a:gd name="T63" fmla="*/ 64 h 260"/>
                  <a:gd name="T64" fmla="*/ 234 w 502"/>
                  <a:gd name="T65" fmla="*/ 58 h 260"/>
                  <a:gd name="T66" fmla="*/ 182 w 502"/>
                  <a:gd name="T67" fmla="*/ 68 h 260"/>
                  <a:gd name="T68" fmla="*/ 118 w 502"/>
                  <a:gd name="T69" fmla="*/ 112 h 260"/>
                  <a:gd name="T70" fmla="*/ 86 w 502"/>
                  <a:gd name="T71" fmla="*/ 156 h 260"/>
                  <a:gd name="T72" fmla="*/ 76 w 502"/>
                  <a:gd name="T73" fmla="*/ 178 h 260"/>
                  <a:gd name="T74" fmla="*/ 48 w 502"/>
                  <a:gd name="T75" fmla="*/ 234 h 260"/>
                  <a:gd name="T76" fmla="*/ 42 w 502"/>
                  <a:gd name="T77" fmla="*/ 250 h 260"/>
                  <a:gd name="T78" fmla="*/ 42 w 502"/>
                  <a:gd name="T79" fmla="*/ 250 h 260"/>
                  <a:gd name="T80" fmla="*/ 48 w 502"/>
                  <a:gd name="T81" fmla="*/ 236 h 260"/>
                  <a:gd name="T82" fmla="*/ 76 w 502"/>
                  <a:gd name="T83" fmla="*/ 180 h 260"/>
                  <a:gd name="T84" fmla="*/ 86 w 502"/>
                  <a:gd name="T85" fmla="*/ 156 h 260"/>
                  <a:gd name="T86" fmla="*/ 118 w 502"/>
                  <a:gd name="T87" fmla="*/ 112 h 260"/>
                  <a:gd name="T88" fmla="*/ 182 w 502"/>
                  <a:gd name="T89" fmla="*/ 68 h 260"/>
                  <a:gd name="T90" fmla="*/ 234 w 502"/>
                  <a:gd name="T91" fmla="*/ 60 h 260"/>
                  <a:gd name="T92" fmla="*/ 302 w 502"/>
                  <a:gd name="T93" fmla="*/ 64 h 260"/>
                  <a:gd name="T94" fmla="*/ 360 w 502"/>
                  <a:gd name="T95" fmla="*/ 92 h 260"/>
                  <a:gd name="T96" fmla="*/ 406 w 502"/>
                  <a:gd name="T97" fmla="*/ 144 h 260"/>
                  <a:gd name="T98" fmla="*/ 426 w 502"/>
                  <a:gd name="T99" fmla="*/ 176 h 260"/>
                  <a:gd name="T100" fmla="*/ 458 w 502"/>
                  <a:gd name="T101" fmla="*/ 244 h 260"/>
                  <a:gd name="T102" fmla="*/ 464 w 502"/>
                  <a:gd name="T103" fmla="*/ 254 h 260"/>
                  <a:gd name="T104" fmla="*/ 484 w 502"/>
                  <a:gd name="T105" fmla="*/ 260 h 260"/>
                  <a:gd name="T106" fmla="*/ 496 w 502"/>
                  <a:gd name="T107" fmla="*/ 252 h 260"/>
                  <a:gd name="T108" fmla="*/ 502 w 502"/>
                  <a:gd name="T109" fmla="*/ 228 h 260"/>
                  <a:gd name="T110" fmla="*/ 490 w 502"/>
                  <a:gd name="T111" fmla="*/ 170 h 260"/>
                  <a:gd name="T112" fmla="*/ 450 w 502"/>
                  <a:gd name="T113" fmla="*/ 98 h 260"/>
                  <a:gd name="T114" fmla="*/ 402 w 502"/>
                  <a:gd name="T115" fmla="*/ 52 h 260"/>
                  <a:gd name="T116" fmla="*/ 322 w 502"/>
                  <a:gd name="T117" fmla="*/ 1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2" h="260">
                    <a:moveTo>
                      <a:pt x="252" y="0"/>
                    </a:moveTo>
                    <a:lnTo>
                      <a:pt x="252" y="0"/>
                    </a:lnTo>
                    <a:lnTo>
                      <a:pt x="224" y="2"/>
                    </a:lnTo>
                    <a:lnTo>
                      <a:pt x="196" y="8"/>
                    </a:lnTo>
                    <a:lnTo>
                      <a:pt x="170" y="16"/>
                    </a:lnTo>
                    <a:lnTo>
                      <a:pt x="146" y="24"/>
                    </a:lnTo>
                    <a:lnTo>
                      <a:pt x="146" y="24"/>
                    </a:lnTo>
                    <a:lnTo>
                      <a:pt x="128" y="32"/>
                    </a:lnTo>
                    <a:lnTo>
                      <a:pt x="112" y="40"/>
                    </a:lnTo>
                    <a:lnTo>
                      <a:pt x="96" y="52"/>
                    </a:lnTo>
                    <a:lnTo>
                      <a:pt x="82" y="64"/>
                    </a:lnTo>
                    <a:lnTo>
                      <a:pt x="68" y="76"/>
                    </a:lnTo>
                    <a:lnTo>
                      <a:pt x="54" y="92"/>
                    </a:lnTo>
                    <a:lnTo>
                      <a:pt x="42" y="108"/>
                    </a:lnTo>
                    <a:lnTo>
                      <a:pt x="32" y="126"/>
                    </a:lnTo>
                    <a:lnTo>
                      <a:pt x="32" y="126"/>
                    </a:lnTo>
                    <a:lnTo>
                      <a:pt x="22" y="146"/>
                    </a:lnTo>
                    <a:lnTo>
                      <a:pt x="12" y="168"/>
                    </a:lnTo>
                    <a:lnTo>
                      <a:pt x="6" y="192"/>
                    </a:lnTo>
                    <a:lnTo>
                      <a:pt x="2" y="216"/>
                    </a:lnTo>
                    <a:lnTo>
                      <a:pt x="2" y="216"/>
                    </a:lnTo>
                    <a:lnTo>
                      <a:pt x="0" y="226"/>
                    </a:lnTo>
                    <a:lnTo>
                      <a:pt x="2" y="236"/>
                    </a:lnTo>
                    <a:lnTo>
                      <a:pt x="4" y="244"/>
                    </a:lnTo>
                    <a:lnTo>
                      <a:pt x="8" y="252"/>
                    </a:lnTo>
                    <a:lnTo>
                      <a:pt x="8" y="252"/>
                    </a:lnTo>
                    <a:lnTo>
                      <a:pt x="10" y="254"/>
                    </a:lnTo>
                    <a:lnTo>
                      <a:pt x="14" y="256"/>
                    </a:lnTo>
                    <a:lnTo>
                      <a:pt x="20" y="260"/>
                    </a:lnTo>
                    <a:lnTo>
                      <a:pt x="26" y="260"/>
                    </a:lnTo>
                    <a:lnTo>
                      <a:pt x="26" y="260"/>
                    </a:lnTo>
                    <a:lnTo>
                      <a:pt x="36" y="258"/>
                    </a:lnTo>
                    <a:lnTo>
                      <a:pt x="40" y="254"/>
                    </a:lnTo>
                    <a:lnTo>
                      <a:pt x="42" y="252"/>
                    </a:lnTo>
                    <a:lnTo>
                      <a:pt x="42" y="252"/>
                    </a:lnTo>
                    <a:lnTo>
                      <a:pt x="42" y="252"/>
                    </a:lnTo>
                    <a:lnTo>
                      <a:pt x="42" y="252"/>
                    </a:lnTo>
                    <a:lnTo>
                      <a:pt x="42" y="252"/>
                    </a:lnTo>
                    <a:lnTo>
                      <a:pt x="42" y="252"/>
                    </a:lnTo>
                    <a:lnTo>
                      <a:pt x="42" y="252"/>
                    </a:lnTo>
                    <a:lnTo>
                      <a:pt x="42" y="252"/>
                    </a:lnTo>
                    <a:lnTo>
                      <a:pt x="42" y="250"/>
                    </a:lnTo>
                    <a:lnTo>
                      <a:pt x="42" y="250"/>
                    </a:lnTo>
                    <a:lnTo>
                      <a:pt x="42" y="250"/>
                    </a:lnTo>
                    <a:lnTo>
                      <a:pt x="42" y="250"/>
                    </a:lnTo>
                    <a:lnTo>
                      <a:pt x="40" y="254"/>
                    </a:lnTo>
                    <a:lnTo>
                      <a:pt x="36" y="256"/>
                    </a:lnTo>
                    <a:lnTo>
                      <a:pt x="26" y="260"/>
                    </a:lnTo>
                    <a:lnTo>
                      <a:pt x="26" y="260"/>
                    </a:lnTo>
                    <a:lnTo>
                      <a:pt x="20" y="258"/>
                    </a:lnTo>
                    <a:lnTo>
                      <a:pt x="14" y="256"/>
                    </a:lnTo>
                    <a:lnTo>
                      <a:pt x="10" y="254"/>
                    </a:lnTo>
                    <a:lnTo>
                      <a:pt x="8" y="250"/>
                    </a:lnTo>
                    <a:lnTo>
                      <a:pt x="8" y="250"/>
                    </a:lnTo>
                    <a:lnTo>
                      <a:pt x="4" y="244"/>
                    </a:lnTo>
                    <a:lnTo>
                      <a:pt x="2" y="234"/>
                    </a:lnTo>
                    <a:lnTo>
                      <a:pt x="2" y="226"/>
                    </a:lnTo>
                    <a:lnTo>
                      <a:pt x="2" y="214"/>
                    </a:lnTo>
                    <a:lnTo>
                      <a:pt x="2" y="214"/>
                    </a:lnTo>
                    <a:lnTo>
                      <a:pt x="6" y="190"/>
                    </a:lnTo>
                    <a:lnTo>
                      <a:pt x="14" y="168"/>
                    </a:lnTo>
                    <a:lnTo>
                      <a:pt x="22" y="146"/>
                    </a:lnTo>
                    <a:lnTo>
                      <a:pt x="32" y="126"/>
                    </a:lnTo>
                    <a:lnTo>
                      <a:pt x="32" y="126"/>
                    </a:lnTo>
                    <a:lnTo>
                      <a:pt x="42" y="108"/>
                    </a:lnTo>
                    <a:lnTo>
                      <a:pt x="54" y="92"/>
                    </a:lnTo>
                    <a:lnTo>
                      <a:pt x="68" y="78"/>
                    </a:lnTo>
                    <a:lnTo>
                      <a:pt x="82" y="64"/>
                    </a:lnTo>
                    <a:lnTo>
                      <a:pt x="96" y="52"/>
                    </a:lnTo>
                    <a:lnTo>
                      <a:pt x="112" y="40"/>
                    </a:lnTo>
                    <a:lnTo>
                      <a:pt x="130" y="32"/>
                    </a:lnTo>
                    <a:lnTo>
                      <a:pt x="146" y="24"/>
                    </a:lnTo>
                    <a:lnTo>
                      <a:pt x="146" y="24"/>
                    </a:lnTo>
                    <a:lnTo>
                      <a:pt x="170" y="16"/>
                    </a:lnTo>
                    <a:lnTo>
                      <a:pt x="196" y="8"/>
                    </a:lnTo>
                    <a:lnTo>
                      <a:pt x="224" y="4"/>
                    </a:lnTo>
                    <a:lnTo>
                      <a:pt x="252" y="2"/>
                    </a:lnTo>
                    <a:lnTo>
                      <a:pt x="252" y="2"/>
                    </a:lnTo>
                    <a:lnTo>
                      <a:pt x="276" y="2"/>
                    </a:lnTo>
                    <a:lnTo>
                      <a:pt x="300" y="6"/>
                    </a:lnTo>
                    <a:lnTo>
                      <a:pt x="322" y="12"/>
                    </a:lnTo>
                    <a:lnTo>
                      <a:pt x="342" y="18"/>
                    </a:lnTo>
                    <a:lnTo>
                      <a:pt x="364" y="28"/>
                    </a:lnTo>
                    <a:lnTo>
                      <a:pt x="384" y="38"/>
                    </a:lnTo>
                    <a:lnTo>
                      <a:pt x="402" y="52"/>
                    </a:lnTo>
                    <a:lnTo>
                      <a:pt x="418" y="66"/>
                    </a:lnTo>
                    <a:lnTo>
                      <a:pt x="418" y="66"/>
                    </a:lnTo>
                    <a:lnTo>
                      <a:pt x="434" y="82"/>
                    </a:lnTo>
                    <a:lnTo>
                      <a:pt x="450" y="98"/>
                    </a:lnTo>
                    <a:lnTo>
                      <a:pt x="462" y="116"/>
                    </a:lnTo>
                    <a:lnTo>
                      <a:pt x="474" y="132"/>
                    </a:lnTo>
                    <a:lnTo>
                      <a:pt x="482" y="152"/>
                    </a:lnTo>
                    <a:lnTo>
                      <a:pt x="490" y="170"/>
                    </a:lnTo>
                    <a:lnTo>
                      <a:pt x="496" y="190"/>
                    </a:lnTo>
                    <a:lnTo>
                      <a:pt x="500" y="210"/>
                    </a:lnTo>
                    <a:lnTo>
                      <a:pt x="500" y="210"/>
                    </a:lnTo>
                    <a:lnTo>
                      <a:pt x="502" y="226"/>
                    </a:lnTo>
                    <a:lnTo>
                      <a:pt x="500" y="242"/>
                    </a:lnTo>
                    <a:lnTo>
                      <a:pt x="500" y="242"/>
                    </a:lnTo>
                    <a:lnTo>
                      <a:pt x="498" y="250"/>
                    </a:lnTo>
                    <a:lnTo>
                      <a:pt x="496" y="250"/>
                    </a:lnTo>
                    <a:lnTo>
                      <a:pt x="496" y="250"/>
                    </a:lnTo>
                    <a:lnTo>
                      <a:pt x="494" y="254"/>
                    </a:lnTo>
                    <a:lnTo>
                      <a:pt x="490" y="256"/>
                    </a:lnTo>
                    <a:lnTo>
                      <a:pt x="484" y="258"/>
                    </a:lnTo>
                    <a:lnTo>
                      <a:pt x="478" y="260"/>
                    </a:lnTo>
                    <a:lnTo>
                      <a:pt x="478" y="260"/>
                    </a:lnTo>
                    <a:lnTo>
                      <a:pt x="468" y="256"/>
                    </a:lnTo>
                    <a:lnTo>
                      <a:pt x="464" y="254"/>
                    </a:lnTo>
                    <a:lnTo>
                      <a:pt x="462" y="250"/>
                    </a:lnTo>
                    <a:lnTo>
                      <a:pt x="462" y="250"/>
                    </a:lnTo>
                    <a:lnTo>
                      <a:pt x="458" y="242"/>
                    </a:lnTo>
                    <a:lnTo>
                      <a:pt x="454" y="234"/>
                    </a:lnTo>
                    <a:lnTo>
                      <a:pt x="454" y="234"/>
                    </a:lnTo>
                    <a:lnTo>
                      <a:pt x="426" y="176"/>
                    </a:lnTo>
                    <a:lnTo>
                      <a:pt x="426" y="176"/>
                    </a:lnTo>
                    <a:lnTo>
                      <a:pt x="424" y="168"/>
                    </a:lnTo>
                    <a:lnTo>
                      <a:pt x="424" y="168"/>
                    </a:lnTo>
                    <a:lnTo>
                      <a:pt x="416" y="154"/>
                    </a:lnTo>
                    <a:lnTo>
                      <a:pt x="406" y="144"/>
                    </a:lnTo>
                    <a:lnTo>
                      <a:pt x="388" y="120"/>
                    </a:lnTo>
                    <a:lnTo>
                      <a:pt x="388" y="120"/>
                    </a:lnTo>
                    <a:lnTo>
                      <a:pt x="370" y="100"/>
                    </a:lnTo>
                    <a:lnTo>
                      <a:pt x="360" y="90"/>
                    </a:lnTo>
                    <a:lnTo>
                      <a:pt x="350" y="84"/>
                    </a:lnTo>
                    <a:lnTo>
                      <a:pt x="350" y="84"/>
                    </a:lnTo>
                    <a:lnTo>
                      <a:pt x="326" y="72"/>
                    </a:lnTo>
                    <a:lnTo>
                      <a:pt x="302" y="64"/>
                    </a:lnTo>
                    <a:lnTo>
                      <a:pt x="278" y="60"/>
                    </a:lnTo>
                    <a:lnTo>
                      <a:pt x="252" y="58"/>
                    </a:lnTo>
                    <a:lnTo>
                      <a:pt x="252" y="58"/>
                    </a:lnTo>
                    <a:lnTo>
                      <a:pt x="234" y="58"/>
                    </a:lnTo>
                    <a:lnTo>
                      <a:pt x="216" y="60"/>
                    </a:lnTo>
                    <a:lnTo>
                      <a:pt x="200" y="62"/>
                    </a:lnTo>
                    <a:lnTo>
                      <a:pt x="182" y="68"/>
                    </a:lnTo>
                    <a:lnTo>
                      <a:pt x="182" y="68"/>
                    </a:lnTo>
                    <a:lnTo>
                      <a:pt x="168" y="74"/>
                    </a:lnTo>
                    <a:lnTo>
                      <a:pt x="168" y="74"/>
                    </a:lnTo>
                    <a:lnTo>
                      <a:pt x="142" y="92"/>
                    </a:lnTo>
                    <a:lnTo>
                      <a:pt x="118" y="112"/>
                    </a:lnTo>
                    <a:lnTo>
                      <a:pt x="118" y="112"/>
                    </a:lnTo>
                    <a:lnTo>
                      <a:pt x="106" y="126"/>
                    </a:lnTo>
                    <a:lnTo>
                      <a:pt x="94" y="140"/>
                    </a:lnTo>
                    <a:lnTo>
                      <a:pt x="86" y="156"/>
                    </a:lnTo>
                    <a:lnTo>
                      <a:pt x="80" y="172"/>
                    </a:lnTo>
                    <a:lnTo>
                      <a:pt x="80" y="172"/>
                    </a:lnTo>
                    <a:lnTo>
                      <a:pt x="76" y="178"/>
                    </a:lnTo>
                    <a:lnTo>
                      <a:pt x="76" y="178"/>
                    </a:lnTo>
                    <a:lnTo>
                      <a:pt x="70" y="192"/>
                    </a:lnTo>
                    <a:lnTo>
                      <a:pt x="62" y="208"/>
                    </a:lnTo>
                    <a:lnTo>
                      <a:pt x="48" y="234"/>
                    </a:lnTo>
                    <a:lnTo>
                      <a:pt x="48" y="234"/>
                    </a:lnTo>
                    <a:lnTo>
                      <a:pt x="44" y="242"/>
                    </a:lnTo>
                    <a:lnTo>
                      <a:pt x="42" y="250"/>
                    </a:lnTo>
                    <a:lnTo>
                      <a:pt x="42" y="250"/>
                    </a:lnTo>
                    <a:lnTo>
                      <a:pt x="42" y="250"/>
                    </a:lnTo>
                    <a:lnTo>
                      <a:pt x="42" y="250"/>
                    </a:lnTo>
                    <a:lnTo>
                      <a:pt x="42" y="250"/>
                    </a:lnTo>
                    <a:lnTo>
                      <a:pt x="42" y="250"/>
                    </a:lnTo>
                    <a:lnTo>
                      <a:pt x="42" y="250"/>
                    </a:lnTo>
                    <a:lnTo>
                      <a:pt x="42" y="250"/>
                    </a:lnTo>
                    <a:lnTo>
                      <a:pt x="42" y="250"/>
                    </a:lnTo>
                    <a:lnTo>
                      <a:pt x="44" y="242"/>
                    </a:lnTo>
                    <a:lnTo>
                      <a:pt x="48" y="236"/>
                    </a:lnTo>
                    <a:lnTo>
                      <a:pt x="48" y="236"/>
                    </a:lnTo>
                    <a:lnTo>
                      <a:pt x="64" y="208"/>
                    </a:lnTo>
                    <a:lnTo>
                      <a:pt x="70" y="194"/>
                    </a:lnTo>
                    <a:lnTo>
                      <a:pt x="76" y="180"/>
                    </a:lnTo>
                    <a:lnTo>
                      <a:pt x="76" y="180"/>
                    </a:lnTo>
                    <a:lnTo>
                      <a:pt x="80" y="172"/>
                    </a:lnTo>
                    <a:lnTo>
                      <a:pt x="80" y="172"/>
                    </a:lnTo>
                    <a:lnTo>
                      <a:pt x="86" y="156"/>
                    </a:lnTo>
                    <a:lnTo>
                      <a:pt x="94" y="142"/>
                    </a:lnTo>
                    <a:lnTo>
                      <a:pt x="106" y="126"/>
                    </a:lnTo>
                    <a:lnTo>
                      <a:pt x="118" y="112"/>
                    </a:lnTo>
                    <a:lnTo>
                      <a:pt x="118" y="112"/>
                    </a:lnTo>
                    <a:lnTo>
                      <a:pt x="142" y="92"/>
                    </a:lnTo>
                    <a:lnTo>
                      <a:pt x="168" y="74"/>
                    </a:lnTo>
                    <a:lnTo>
                      <a:pt x="168" y="74"/>
                    </a:lnTo>
                    <a:lnTo>
                      <a:pt x="182" y="68"/>
                    </a:lnTo>
                    <a:lnTo>
                      <a:pt x="182" y="68"/>
                    </a:lnTo>
                    <a:lnTo>
                      <a:pt x="200" y="64"/>
                    </a:lnTo>
                    <a:lnTo>
                      <a:pt x="216" y="60"/>
                    </a:lnTo>
                    <a:lnTo>
                      <a:pt x="234" y="60"/>
                    </a:lnTo>
                    <a:lnTo>
                      <a:pt x="252" y="58"/>
                    </a:lnTo>
                    <a:lnTo>
                      <a:pt x="252" y="58"/>
                    </a:lnTo>
                    <a:lnTo>
                      <a:pt x="278" y="60"/>
                    </a:lnTo>
                    <a:lnTo>
                      <a:pt x="302" y="64"/>
                    </a:lnTo>
                    <a:lnTo>
                      <a:pt x="326" y="72"/>
                    </a:lnTo>
                    <a:lnTo>
                      <a:pt x="350" y="84"/>
                    </a:lnTo>
                    <a:lnTo>
                      <a:pt x="350" y="84"/>
                    </a:lnTo>
                    <a:lnTo>
                      <a:pt x="360" y="92"/>
                    </a:lnTo>
                    <a:lnTo>
                      <a:pt x="370" y="100"/>
                    </a:lnTo>
                    <a:lnTo>
                      <a:pt x="388" y="122"/>
                    </a:lnTo>
                    <a:lnTo>
                      <a:pt x="388" y="122"/>
                    </a:lnTo>
                    <a:lnTo>
                      <a:pt x="406" y="144"/>
                    </a:lnTo>
                    <a:lnTo>
                      <a:pt x="414" y="156"/>
                    </a:lnTo>
                    <a:lnTo>
                      <a:pt x="422" y="168"/>
                    </a:lnTo>
                    <a:lnTo>
                      <a:pt x="422" y="168"/>
                    </a:lnTo>
                    <a:lnTo>
                      <a:pt x="426" y="176"/>
                    </a:lnTo>
                    <a:lnTo>
                      <a:pt x="426" y="176"/>
                    </a:lnTo>
                    <a:lnTo>
                      <a:pt x="454" y="236"/>
                    </a:lnTo>
                    <a:lnTo>
                      <a:pt x="454" y="236"/>
                    </a:lnTo>
                    <a:lnTo>
                      <a:pt x="458" y="244"/>
                    </a:lnTo>
                    <a:lnTo>
                      <a:pt x="460" y="248"/>
                    </a:lnTo>
                    <a:lnTo>
                      <a:pt x="462" y="252"/>
                    </a:lnTo>
                    <a:lnTo>
                      <a:pt x="462" y="252"/>
                    </a:lnTo>
                    <a:lnTo>
                      <a:pt x="464" y="254"/>
                    </a:lnTo>
                    <a:lnTo>
                      <a:pt x="470" y="256"/>
                    </a:lnTo>
                    <a:lnTo>
                      <a:pt x="480" y="260"/>
                    </a:lnTo>
                    <a:lnTo>
                      <a:pt x="480" y="260"/>
                    </a:lnTo>
                    <a:lnTo>
                      <a:pt x="484" y="260"/>
                    </a:lnTo>
                    <a:lnTo>
                      <a:pt x="490" y="256"/>
                    </a:lnTo>
                    <a:lnTo>
                      <a:pt x="494" y="254"/>
                    </a:lnTo>
                    <a:lnTo>
                      <a:pt x="496" y="252"/>
                    </a:lnTo>
                    <a:lnTo>
                      <a:pt x="496" y="252"/>
                    </a:lnTo>
                    <a:lnTo>
                      <a:pt x="498" y="250"/>
                    </a:lnTo>
                    <a:lnTo>
                      <a:pt x="500" y="242"/>
                    </a:lnTo>
                    <a:lnTo>
                      <a:pt x="500" y="242"/>
                    </a:lnTo>
                    <a:lnTo>
                      <a:pt x="502" y="228"/>
                    </a:lnTo>
                    <a:lnTo>
                      <a:pt x="500" y="210"/>
                    </a:lnTo>
                    <a:lnTo>
                      <a:pt x="500" y="210"/>
                    </a:lnTo>
                    <a:lnTo>
                      <a:pt x="496" y="190"/>
                    </a:lnTo>
                    <a:lnTo>
                      <a:pt x="490" y="170"/>
                    </a:lnTo>
                    <a:lnTo>
                      <a:pt x="484" y="152"/>
                    </a:lnTo>
                    <a:lnTo>
                      <a:pt x="474" y="132"/>
                    </a:lnTo>
                    <a:lnTo>
                      <a:pt x="462" y="114"/>
                    </a:lnTo>
                    <a:lnTo>
                      <a:pt x="450" y="98"/>
                    </a:lnTo>
                    <a:lnTo>
                      <a:pt x="436" y="82"/>
                    </a:lnTo>
                    <a:lnTo>
                      <a:pt x="420" y="66"/>
                    </a:lnTo>
                    <a:lnTo>
                      <a:pt x="420" y="66"/>
                    </a:lnTo>
                    <a:lnTo>
                      <a:pt x="402" y="52"/>
                    </a:lnTo>
                    <a:lnTo>
                      <a:pt x="384" y="38"/>
                    </a:lnTo>
                    <a:lnTo>
                      <a:pt x="364" y="28"/>
                    </a:lnTo>
                    <a:lnTo>
                      <a:pt x="344" y="18"/>
                    </a:lnTo>
                    <a:lnTo>
                      <a:pt x="322" y="10"/>
                    </a:lnTo>
                    <a:lnTo>
                      <a:pt x="300" y="6"/>
                    </a:lnTo>
                    <a:lnTo>
                      <a:pt x="276" y="2"/>
                    </a:lnTo>
                    <a:lnTo>
                      <a:pt x="252" y="0"/>
                    </a:lnTo>
                  </a:path>
                </a:pathLst>
              </a:custGeom>
              <a:noFill/>
              <a:ln>
                <a:noFill/>
              </a:ln>
            </p:spPr>
            <p:txBody>
              <a:bodyPr vert="horz" wrap="square" lIns="91440" tIns="45720" rIns="91440" bIns="45720" numCol="1" anchor="t" anchorCtr="0" compatLnSpc="1"/>
              <a:lstStyle/>
              <a:p>
                <a:endParaRPr lang="zh-CN" altLang="en-US"/>
              </a:p>
            </p:txBody>
          </p:sp>
          <p:sp>
            <p:nvSpPr>
              <p:cNvPr id="942" name="Freeform 321"/>
              <p:cNvSpPr/>
              <p:nvPr/>
            </p:nvSpPr>
            <p:spPr bwMode="auto">
              <a:xfrm>
                <a:off x="2641" y="3289"/>
                <a:ext cx="500" cy="258"/>
              </a:xfrm>
              <a:custGeom>
                <a:avLst/>
                <a:gdLst>
                  <a:gd name="T0" fmla="*/ 194 w 500"/>
                  <a:gd name="T1" fmla="*/ 6 h 258"/>
                  <a:gd name="T2" fmla="*/ 128 w 500"/>
                  <a:gd name="T3" fmla="*/ 30 h 258"/>
                  <a:gd name="T4" fmla="*/ 66 w 500"/>
                  <a:gd name="T5" fmla="*/ 76 h 258"/>
                  <a:gd name="T6" fmla="*/ 30 w 500"/>
                  <a:gd name="T7" fmla="*/ 124 h 258"/>
                  <a:gd name="T8" fmla="*/ 0 w 500"/>
                  <a:gd name="T9" fmla="*/ 212 h 258"/>
                  <a:gd name="T10" fmla="*/ 2 w 500"/>
                  <a:gd name="T11" fmla="*/ 242 h 258"/>
                  <a:gd name="T12" fmla="*/ 12 w 500"/>
                  <a:gd name="T13" fmla="*/ 254 h 258"/>
                  <a:gd name="T14" fmla="*/ 34 w 500"/>
                  <a:gd name="T15" fmla="*/ 254 h 258"/>
                  <a:gd name="T16" fmla="*/ 40 w 500"/>
                  <a:gd name="T17" fmla="*/ 248 h 258"/>
                  <a:gd name="T18" fmla="*/ 40 w 500"/>
                  <a:gd name="T19" fmla="*/ 248 h 258"/>
                  <a:gd name="T20" fmla="*/ 40 w 500"/>
                  <a:gd name="T21" fmla="*/ 248 h 258"/>
                  <a:gd name="T22" fmla="*/ 24 w 500"/>
                  <a:gd name="T23" fmla="*/ 258 h 258"/>
                  <a:gd name="T24" fmla="*/ 8 w 500"/>
                  <a:gd name="T25" fmla="*/ 250 h 258"/>
                  <a:gd name="T26" fmla="*/ 0 w 500"/>
                  <a:gd name="T27" fmla="*/ 232 h 258"/>
                  <a:gd name="T28" fmla="*/ 6 w 500"/>
                  <a:gd name="T29" fmla="*/ 188 h 258"/>
                  <a:gd name="T30" fmla="*/ 30 w 500"/>
                  <a:gd name="T31" fmla="*/ 124 h 258"/>
                  <a:gd name="T32" fmla="*/ 80 w 500"/>
                  <a:gd name="T33" fmla="*/ 62 h 258"/>
                  <a:gd name="T34" fmla="*/ 144 w 500"/>
                  <a:gd name="T35" fmla="*/ 22 h 258"/>
                  <a:gd name="T36" fmla="*/ 222 w 500"/>
                  <a:gd name="T37" fmla="*/ 2 h 258"/>
                  <a:gd name="T38" fmla="*/ 296 w 500"/>
                  <a:gd name="T39" fmla="*/ 4 h 258"/>
                  <a:gd name="T40" fmla="*/ 380 w 500"/>
                  <a:gd name="T41" fmla="*/ 38 h 258"/>
                  <a:gd name="T42" fmla="*/ 432 w 500"/>
                  <a:gd name="T43" fmla="*/ 80 h 258"/>
                  <a:gd name="T44" fmla="*/ 480 w 500"/>
                  <a:gd name="T45" fmla="*/ 150 h 258"/>
                  <a:gd name="T46" fmla="*/ 498 w 500"/>
                  <a:gd name="T47" fmla="*/ 208 h 258"/>
                  <a:gd name="T48" fmla="*/ 496 w 500"/>
                  <a:gd name="T49" fmla="*/ 246 h 258"/>
                  <a:gd name="T50" fmla="*/ 488 w 500"/>
                  <a:gd name="T51" fmla="*/ 254 h 258"/>
                  <a:gd name="T52" fmla="*/ 466 w 500"/>
                  <a:gd name="T53" fmla="*/ 254 h 258"/>
                  <a:gd name="T54" fmla="*/ 456 w 500"/>
                  <a:gd name="T55" fmla="*/ 240 h 258"/>
                  <a:gd name="T56" fmla="*/ 424 w 500"/>
                  <a:gd name="T57" fmla="*/ 172 h 258"/>
                  <a:gd name="T58" fmla="*/ 404 w 500"/>
                  <a:gd name="T59" fmla="*/ 140 h 258"/>
                  <a:gd name="T60" fmla="*/ 358 w 500"/>
                  <a:gd name="T61" fmla="*/ 88 h 258"/>
                  <a:gd name="T62" fmla="*/ 300 w 500"/>
                  <a:gd name="T63" fmla="*/ 62 h 258"/>
                  <a:gd name="T64" fmla="*/ 232 w 500"/>
                  <a:gd name="T65" fmla="*/ 56 h 258"/>
                  <a:gd name="T66" fmla="*/ 180 w 500"/>
                  <a:gd name="T67" fmla="*/ 64 h 258"/>
                  <a:gd name="T68" fmla="*/ 116 w 500"/>
                  <a:gd name="T69" fmla="*/ 110 h 258"/>
                  <a:gd name="T70" fmla="*/ 84 w 500"/>
                  <a:gd name="T71" fmla="*/ 152 h 258"/>
                  <a:gd name="T72" fmla="*/ 74 w 500"/>
                  <a:gd name="T73" fmla="*/ 176 h 258"/>
                  <a:gd name="T74" fmla="*/ 46 w 500"/>
                  <a:gd name="T75" fmla="*/ 232 h 258"/>
                  <a:gd name="T76" fmla="*/ 40 w 500"/>
                  <a:gd name="T77" fmla="*/ 248 h 258"/>
                  <a:gd name="T78" fmla="*/ 40 w 500"/>
                  <a:gd name="T79" fmla="*/ 248 h 258"/>
                  <a:gd name="T80" fmla="*/ 46 w 500"/>
                  <a:gd name="T81" fmla="*/ 232 h 258"/>
                  <a:gd name="T82" fmla="*/ 74 w 500"/>
                  <a:gd name="T83" fmla="*/ 176 h 258"/>
                  <a:gd name="T84" fmla="*/ 92 w 500"/>
                  <a:gd name="T85" fmla="*/ 138 h 258"/>
                  <a:gd name="T86" fmla="*/ 140 w 500"/>
                  <a:gd name="T87" fmla="*/ 90 h 258"/>
                  <a:gd name="T88" fmla="*/ 180 w 500"/>
                  <a:gd name="T89" fmla="*/ 66 h 258"/>
                  <a:gd name="T90" fmla="*/ 250 w 500"/>
                  <a:gd name="T91" fmla="*/ 56 h 258"/>
                  <a:gd name="T92" fmla="*/ 324 w 500"/>
                  <a:gd name="T93" fmla="*/ 70 h 258"/>
                  <a:gd name="T94" fmla="*/ 368 w 500"/>
                  <a:gd name="T95" fmla="*/ 98 h 258"/>
                  <a:gd name="T96" fmla="*/ 414 w 500"/>
                  <a:gd name="T97" fmla="*/ 152 h 258"/>
                  <a:gd name="T98" fmla="*/ 424 w 500"/>
                  <a:gd name="T99" fmla="*/ 174 h 258"/>
                  <a:gd name="T100" fmla="*/ 460 w 500"/>
                  <a:gd name="T101" fmla="*/ 248 h 258"/>
                  <a:gd name="T102" fmla="*/ 476 w 500"/>
                  <a:gd name="T103" fmla="*/ 258 h 258"/>
                  <a:gd name="T104" fmla="*/ 492 w 500"/>
                  <a:gd name="T105" fmla="*/ 252 h 258"/>
                  <a:gd name="T106" fmla="*/ 498 w 500"/>
                  <a:gd name="T107" fmla="*/ 240 h 258"/>
                  <a:gd name="T108" fmla="*/ 498 w 500"/>
                  <a:gd name="T109" fmla="*/ 208 h 258"/>
                  <a:gd name="T110" fmla="*/ 472 w 500"/>
                  <a:gd name="T111" fmla="*/ 130 h 258"/>
                  <a:gd name="T112" fmla="*/ 416 w 500"/>
                  <a:gd name="T113" fmla="*/ 64 h 258"/>
                  <a:gd name="T114" fmla="*/ 362 w 500"/>
                  <a:gd name="T115" fmla="*/ 26 h 258"/>
                  <a:gd name="T116" fmla="*/ 274 w 500"/>
                  <a:gd name="T117"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0" h="258">
                    <a:moveTo>
                      <a:pt x="250" y="0"/>
                    </a:moveTo>
                    <a:lnTo>
                      <a:pt x="250" y="0"/>
                    </a:lnTo>
                    <a:lnTo>
                      <a:pt x="222" y="2"/>
                    </a:lnTo>
                    <a:lnTo>
                      <a:pt x="194" y="6"/>
                    </a:lnTo>
                    <a:lnTo>
                      <a:pt x="168" y="14"/>
                    </a:lnTo>
                    <a:lnTo>
                      <a:pt x="144" y="22"/>
                    </a:lnTo>
                    <a:lnTo>
                      <a:pt x="144" y="22"/>
                    </a:lnTo>
                    <a:lnTo>
                      <a:pt x="128" y="30"/>
                    </a:lnTo>
                    <a:lnTo>
                      <a:pt x="110" y="38"/>
                    </a:lnTo>
                    <a:lnTo>
                      <a:pt x="94" y="50"/>
                    </a:lnTo>
                    <a:lnTo>
                      <a:pt x="80" y="62"/>
                    </a:lnTo>
                    <a:lnTo>
                      <a:pt x="66" y="76"/>
                    </a:lnTo>
                    <a:lnTo>
                      <a:pt x="52" y="90"/>
                    </a:lnTo>
                    <a:lnTo>
                      <a:pt x="40" y="106"/>
                    </a:lnTo>
                    <a:lnTo>
                      <a:pt x="30" y="124"/>
                    </a:lnTo>
                    <a:lnTo>
                      <a:pt x="30" y="124"/>
                    </a:lnTo>
                    <a:lnTo>
                      <a:pt x="20" y="144"/>
                    </a:lnTo>
                    <a:lnTo>
                      <a:pt x="12" y="166"/>
                    </a:lnTo>
                    <a:lnTo>
                      <a:pt x="4" y="188"/>
                    </a:lnTo>
                    <a:lnTo>
                      <a:pt x="0" y="212"/>
                    </a:lnTo>
                    <a:lnTo>
                      <a:pt x="0" y="212"/>
                    </a:lnTo>
                    <a:lnTo>
                      <a:pt x="0" y="224"/>
                    </a:lnTo>
                    <a:lnTo>
                      <a:pt x="0" y="232"/>
                    </a:lnTo>
                    <a:lnTo>
                      <a:pt x="2" y="242"/>
                    </a:lnTo>
                    <a:lnTo>
                      <a:pt x="6" y="248"/>
                    </a:lnTo>
                    <a:lnTo>
                      <a:pt x="6" y="248"/>
                    </a:lnTo>
                    <a:lnTo>
                      <a:pt x="8" y="252"/>
                    </a:lnTo>
                    <a:lnTo>
                      <a:pt x="12" y="254"/>
                    </a:lnTo>
                    <a:lnTo>
                      <a:pt x="18" y="256"/>
                    </a:lnTo>
                    <a:lnTo>
                      <a:pt x="24" y="258"/>
                    </a:lnTo>
                    <a:lnTo>
                      <a:pt x="24" y="258"/>
                    </a:lnTo>
                    <a:lnTo>
                      <a:pt x="34" y="254"/>
                    </a:lnTo>
                    <a:lnTo>
                      <a:pt x="38" y="252"/>
                    </a:lnTo>
                    <a:lnTo>
                      <a:pt x="40" y="248"/>
                    </a:lnTo>
                    <a:lnTo>
                      <a:pt x="40" y="248"/>
                    </a:lnTo>
                    <a:lnTo>
                      <a:pt x="40" y="248"/>
                    </a:lnTo>
                    <a:lnTo>
                      <a:pt x="40" y="248"/>
                    </a:lnTo>
                    <a:lnTo>
                      <a:pt x="40" y="248"/>
                    </a:lnTo>
                    <a:lnTo>
                      <a:pt x="40" y="248"/>
                    </a:lnTo>
                    <a:lnTo>
                      <a:pt x="40" y="248"/>
                    </a:lnTo>
                    <a:lnTo>
                      <a:pt x="40" y="248"/>
                    </a:lnTo>
                    <a:lnTo>
                      <a:pt x="40" y="248"/>
                    </a:lnTo>
                    <a:lnTo>
                      <a:pt x="40" y="248"/>
                    </a:lnTo>
                    <a:lnTo>
                      <a:pt x="40" y="248"/>
                    </a:lnTo>
                    <a:lnTo>
                      <a:pt x="40" y="248"/>
                    </a:lnTo>
                    <a:lnTo>
                      <a:pt x="38" y="252"/>
                    </a:lnTo>
                    <a:lnTo>
                      <a:pt x="34" y="254"/>
                    </a:lnTo>
                    <a:lnTo>
                      <a:pt x="24" y="258"/>
                    </a:lnTo>
                    <a:lnTo>
                      <a:pt x="24" y="258"/>
                    </a:lnTo>
                    <a:lnTo>
                      <a:pt x="18" y="256"/>
                    </a:lnTo>
                    <a:lnTo>
                      <a:pt x="12" y="254"/>
                    </a:lnTo>
                    <a:lnTo>
                      <a:pt x="8" y="250"/>
                    </a:lnTo>
                    <a:lnTo>
                      <a:pt x="6" y="248"/>
                    </a:lnTo>
                    <a:lnTo>
                      <a:pt x="6" y="248"/>
                    </a:lnTo>
                    <a:lnTo>
                      <a:pt x="2" y="240"/>
                    </a:lnTo>
                    <a:lnTo>
                      <a:pt x="0" y="232"/>
                    </a:lnTo>
                    <a:lnTo>
                      <a:pt x="0" y="222"/>
                    </a:lnTo>
                    <a:lnTo>
                      <a:pt x="0" y="212"/>
                    </a:lnTo>
                    <a:lnTo>
                      <a:pt x="0" y="212"/>
                    </a:lnTo>
                    <a:lnTo>
                      <a:pt x="6" y="188"/>
                    </a:lnTo>
                    <a:lnTo>
                      <a:pt x="12" y="166"/>
                    </a:lnTo>
                    <a:lnTo>
                      <a:pt x="20" y="144"/>
                    </a:lnTo>
                    <a:lnTo>
                      <a:pt x="30" y="124"/>
                    </a:lnTo>
                    <a:lnTo>
                      <a:pt x="30" y="124"/>
                    </a:lnTo>
                    <a:lnTo>
                      <a:pt x="42" y="106"/>
                    </a:lnTo>
                    <a:lnTo>
                      <a:pt x="52" y="90"/>
                    </a:lnTo>
                    <a:lnTo>
                      <a:pt x="66" y="76"/>
                    </a:lnTo>
                    <a:lnTo>
                      <a:pt x="80" y="62"/>
                    </a:lnTo>
                    <a:lnTo>
                      <a:pt x="94" y="50"/>
                    </a:lnTo>
                    <a:lnTo>
                      <a:pt x="110" y="40"/>
                    </a:lnTo>
                    <a:lnTo>
                      <a:pt x="128" y="30"/>
                    </a:lnTo>
                    <a:lnTo>
                      <a:pt x="144" y="22"/>
                    </a:lnTo>
                    <a:lnTo>
                      <a:pt x="144" y="22"/>
                    </a:lnTo>
                    <a:lnTo>
                      <a:pt x="168" y="14"/>
                    </a:lnTo>
                    <a:lnTo>
                      <a:pt x="194" y="6"/>
                    </a:lnTo>
                    <a:lnTo>
                      <a:pt x="222" y="2"/>
                    </a:lnTo>
                    <a:lnTo>
                      <a:pt x="250" y="0"/>
                    </a:lnTo>
                    <a:lnTo>
                      <a:pt x="250" y="0"/>
                    </a:lnTo>
                    <a:lnTo>
                      <a:pt x="274" y="0"/>
                    </a:lnTo>
                    <a:lnTo>
                      <a:pt x="296" y="4"/>
                    </a:lnTo>
                    <a:lnTo>
                      <a:pt x="320" y="10"/>
                    </a:lnTo>
                    <a:lnTo>
                      <a:pt x="340" y="18"/>
                    </a:lnTo>
                    <a:lnTo>
                      <a:pt x="362" y="26"/>
                    </a:lnTo>
                    <a:lnTo>
                      <a:pt x="380" y="38"/>
                    </a:lnTo>
                    <a:lnTo>
                      <a:pt x="400" y="50"/>
                    </a:lnTo>
                    <a:lnTo>
                      <a:pt x="416" y="64"/>
                    </a:lnTo>
                    <a:lnTo>
                      <a:pt x="416" y="64"/>
                    </a:lnTo>
                    <a:lnTo>
                      <a:pt x="432" y="80"/>
                    </a:lnTo>
                    <a:lnTo>
                      <a:pt x="446" y="96"/>
                    </a:lnTo>
                    <a:lnTo>
                      <a:pt x="460" y="114"/>
                    </a:lnTo>
                    <a:lnTo>
                      <a:pt x="470" y="130"/>
                    </a:lnTo>
                    <a:lnTo>
                      <a:pt x="480" y="150"/>
                    </a:lnTo>
                    <a:lnTo>
                      <a:pt x="488" y="168"/>
                    </a:lnTo>
                    <a:lnTo>
                      <a:pt x="494" y="188"/>
                    </a:lnTo>
                    <a:lnTo>
                      <a:pt x="498" y="208"/>
                    </a:lnTo>
                    <a:lnTo>
                      <a:pt x="498" y="208"/>
                    </a:lnTo>
                    <a:lnTo>
                      <a:pt x="498" y="224"/>
                    </a:lnTo>
                    <a:lnTo>
                      <a:pt x="498" y="238"/>
                    </a:lnTo>
                    <a:lnTo>
                      <a:pt x="498" y="238"/>
                    </a:lnTo>
                    <a:lnTo>
                      <a:pt x="496" y="246"/>
                    </a:lnTo>
                    <a:lnTo>
                      <a:pt x="494" y="248"/>
                    </a:lnTo>
                    <a:lnTo>
                      <a:pt x="494" y="248"/>
                    </a:lnTo>
                    <a:lnTo>
                      <a:pt x="492" y="250"/>
                    </a:lnTo>
                    <a:lnTo>
                      <a:pt x="488" y="254"/>
                    </a:lnTo>
                    <a:lnTo>
                      <a:pt x="482" y="256"/>
                    </a:lnTo>
                    <a:lnTo>
                      <a:pt x="476" y="258"/>
                    </a:lnTo>
                    <a:lnTo>
                      <a:pt x="476" y="258"/>
                    </a:lnTo>
                    <a:lnTo>
                      <a:pt x="466" y="254"/>
                    </a:lnTo>
                    <a:lnTo>
                      <a:pt x="462" y="250"/>
                    </a:lnTo>
                    <a:lnTo>
                      <a:pt x="460" y="248"/>
                    </a:lnTo>
                    <a:lnTo>
                      <a:pt x="460" y="248"/>
                    </a:lnTo>
                    <a:lnTo>
                      <a:pt x="456" y="240"/>
                    </a:lnTo>
                    <a:lnTo>
                      <a:pt x="452" y="232"/>
                    </a:lnTo>
                    <a:lnTo>
                      <a:pt x="452" y="232"/>
                    </a:lnTo>
                    <a:lnTo>
                      <a:pt x="424" y="172"/>
                    </a:lnTo>
                    <a:lnTo>
                      <a:pt x="424" y="172"/>
                    </a:lnTo>
                    <a:lnTo>
                      <a:pt x="422" y="164"/>
                    </a:lnTo>
                    <a:lnTo>
                      <a:pt x="422" y="164"/>
                    </a:lnTo>
                    <a:lnTo>
                      <a:pt x="414" y="152"/>
                    </a:lnTo>
                    <a:lnTo>
                      <a:pt x="404" y="140"/>
                    </a:lnTo>
                    <a:lnTo>
                      <a:pt x="386" y="118"/>
                    </a:lnTo>
                    <a:lnTo>
                      <a:pt x="386" y="118"/>
                    </a:lnTo>
                    <a:lnTo>
                      <a:pt x="368" y="98"/>
                    </a:lnTo>
                    <a:lnTo>
                      <a:pt x="358" y="88"/>
                    </a:lnTo>
                    <a:lnTo>
                      <a:pt x="348" y="80"/>
                    </a:lnTo>
                    <a:lnTo>
                      <a:pt x="348" y="80"/>
                    </a:lnTo>
                    <a:lnTo>
                      <a:pt x="324" y="70"/>
                    </a:lnTo>
                    <a:lnTo>
                      <a:pt x="300" y="62"/>
                    </a:lnTo>
                    <a:lnTo>
                      <a:pt x="276" y="58"/>
                    </a:lnTo>
                    <a:lnTo>
                      <a:pt x="250" y="56"/>
                    </a:lnTo>
                    <a:lnTo>
                      <a:pt x="250" y="56"/>
                    </a:lnTo>
                    <a:lnTo>
                      <a:pt x="232" y="56"/>
                    </a:lnTo>
                    <a:lnTo>
                      <a:pt x="214" y="58"/>
                    </a:lnTo>
                    <a:lnTo>
                      <a:pt x="198" y="60"/>
                    </a:lnTo>
                    <a:lnTo>
                      <a:pt x="180" y="64"/>
                    </a:lnTo>
                    <a:lnTo>
                      <a:pt x="180" y="64"/>
                    </a:lnTo>
                    <a:lnTo>
                      <a:pt x="166" y="72"/>
                    </a:lnTo>
                    <a:lnTo>
                      <a:pt x="166" y="72"/>
                    </a:lnTo>
                    <a:lnTo>
                      <a:pt x="140" y="90"/>
                    </a:lnTo>
                    <a:lnTo>
                      <a:pt x="116" y="110"/>
                    </a:lnTo>
                    <a:lnTo>
                      <a:pt x="116" y="110"/>
                    </a:lnTo>
                    <a:lnTo>
                      <a:pt x="104" y="124"/>
                    </a:lnTo>
                    <a:lnTo>
                      <a:pt x="92" y="138"/>
                    </a:lnTo>
                    <a:lnTo>
                      <a:pt x="84" y="152"/>
                    </a:lnTo>
                    <a:lnTo>
                      <a:pt x="78" y="168"/>
                    </a:lnTo>
                    <a:lnTo>
                      <a:pt x="78" y="168"/>
                    </a:lnTo>
                    <a:lnTo>
                      <a:pt x="74" y="176"/>
                    </a:lnTo>
                    <a:lnTo>
                      <a:pt x="74" y="176"/>
                    </a:lnTo>
                    <a:lnTo>
                      <a:pt x="68" y="190"/>
                    </a:lnTo>
                    <a:lnTo>
                      <a:pt x="60" y="204"/>
                    </a:lnTo>
                    <a:lnTo>
                      <a:pt x="46" y="232"/>
                    </a:lnTo>
                    <a:lnTo>
                      <a:pt x="46" y="232"/>
                    </a:lnTo>
                    <a:lnTo>
                      <a:pt x="42" y="240"/>
                    </a:lnTo>
                    <a:lnTo>
                      <a:pt x="40" y="246"/>
                    </a:lnTo>
                    <a:lnTo>
                      <a:pt x="40" y="246"/>
                    </a:lnTo>
                    <a:lnTo>
                      <a:pt x="40" y="248"/>
                    </a:lnTo>
                    <a:lnTo>
                      <a:pt x="40" y="248"/>
                    </a:lnTo>
                    <a:lnTo>
                      <a:pt x="40" y="248"/>
                    </a:lnTo>
                    <a:lnTo>
                      <a:pt x="40" y="248"/>
                    </a:lnTo>
                    <a:lnTo>
                      <a:pt x="40" y="248"/>
                    </a:lnTo>
                    <a:lnTo>
                      <a:pt x="40" y="248"/>
                    </a:lnTo>
                    <a:lnTo>
                      <a:pt x="42" y="240"/>
                    </a:lnTo>
                    <a:lnTo>
                      <a:pt x="46" y="232"/>
                    </a:lnTo>
                    <a:lnTo>
                      <a:pt x="46" y="232"/>
                    </a:lnTo>
                    <a:lnTo>
                      <a:pt x="60" y="206"/>
                    </a:lnTo>
                    <a:lnTo>
                      <a:pt x="68" y="190"/>
                    </a:lnTo>
                    <a:lnTo>
                      <a:pt x="74" y="176"/>
                    </a:lnTo>
                    <a:lnTo>
                      <a:pt x="74" y="176"/>
                    </a:lnTo>
                    <a:lnTo>
                      <a:pt x="78" y="170"/>
                    </a:lnTo>
                    <a:lnTo>
                      <a:pt x="78" y="170"/>
                    </a:lnTo>
                    <a:lnTo>
                      <a:pt x="84" y="154"/>
                    </a:lnTo>
                    <a:lnTo>
                      <a:pt x="92" y="138"/>
                    </a:lnTo>
                    <a:lnTo>
                      <a:pt x="104" y="124"/>
                    </a:lnTo>
                    <a:lnTo>
                      <a:pt x="116" y="110"/>
                    </a:lnTo>
                    <a:lnTo>
                      <a:pt x="116" y="110"/>
                    </a:lnTo>
                    <a:lnTo>
                      <a:pt x="140" y="90"/>
                    </a:lnTo>
                    <a:lnTo>
                      <a:pt x="166" y="72"/>
                    </a:lnTo>
                    <a:lnTo>
                      <a:pt x="166" y="72"/>
                    </a:lnTo>
                    <a:lnTo>
                      <a:pt x="180" y="66"/>
                    </a:lnTo>
                    <a:lnTo>
                      <a:pt x="180" y="66"/>
                    </a:lnTo>
                    <a:lnTo>
                      <a:pt x="198" y="60"/>
                    </a:lnTo>
                    <a:lnTo>
                      <a:pt x="214" y="58"/>
                    </a:lnTo>
                    <a:lnTo>
                      <a:pt x="232" y="56"/>
                    </a:lnTo>
                    <a:lnTo>
                      <a:pt x="250" y="56"/>
                    </a:lnTo>
                    <a:lnTo>
                      <a:pt x="250" y="56"/>
                    </a:lnTo>
                    <a:lnTo>
                      <a:pt x="276" y="58"/>
                    </a:lnTo>
                    <a:lnTo>
                      <a:pt x="300" y="62"/>
                    </a:lnTo>
                    <a:lnTo>
                      <a:pt x="324" y="70"/>
                    </a:lnTo>
                    <a:lnTo>
                      <a:pt x="348" y="82"/>
                    </a:lnTo>
                    <a:lnTo>
                      <a:pt x="348" y="82"/>
                    </a:lnTo>
                    <a:lnTo>
                      <a:pt x="358" y="88"/>
                    </a:lnTo>
                    <a:lnTo>
                      <a:pt x="368" y="98"/>
                    </a:lnTo>
                    <a:lnTo>
                      <a:pt x="386" y="118"/>
                    </a:lnTo>
                    <a:lnTo>
                      <a:pt x="386" y="118"/>
                    </a:lnTo>
                    <a:lnTo>
                      <a:pt x="404" y="142"/>
                    </a:lnTo>
                    <a:lnTo>
                      <a:pt x="414" y="152"/>
                    </a:lnTo>
                    <a:lnTo>
                      <a:pt x="422" y="166"/>
                    </a:lnTo>
                    <a:lnTo>
                      <a:pt x="422" y="166"/>
                    </a:lnTo>
                    <a:lnTo>
                      <a:pt x="424" y="174"/>
                    </a:lnTo>
                    <a:lnTo>
                      <a:pt x="424" y="174"/>
                    </a:lnTo>
                    <a:lnTo>
                      <a:pt x="452" y="232"/>
                    </a:lnTo>
                    <a:lnTo>
                      <a:pt x="452" y="232"/>
                    </a:lnTo>
                    <a:lnTo>
                      <a:pt x="456" y="240"/>
                    </a:lnTo>
                    <a:lnTo>
                      <a:pt x="460" y="248"/>
                    </a:lnTo>
                    <a:lnTo>
                      <a:pt x="460" y="248"/>
                    </a:lnTo>
                    <a:lnTo>
                      <a:pt x="462" y="252"/>
                    </a:lnTo>
                    <a:lnTo>
                      <a:pt x="466" y="254"/>
                    </a:lnTo>
                    <a:lnTo>
                      <a:pt x="476" y="258"/>
                    </a:lnTo>
                    <a:lnTo>
                      <a:pt x="476" y="258"/>
                    </a:lnTo>
                    <a:lnTo>
                      <a:pt x="482" y="256"/>
                    </a:lnTo>
                    <a:lnTo>
                      <a:pt x="488" y="254"/>
                    </a:lnTo>
                    <a:lnTo>
                      <a:pt x="492" y="252"/>
                    </a:lnTo>
                    <a:lnTo>
                      <a:pt x="494" y="248"/>
                    </a:lnTo>
                    <a:lnTo>
                      <a:pt x="494" y="248"/>
                    </a:lnTo>
                    <a:lnTo>
                      <a:pt x="496" y="248"/>
                    </a:lnTo>
                    <a:lnTo>
                      <a:pt x="498" y="240"/>
                    </a:lnTo>
                    <a:lnTo>
                      <a:pt x="498" y="240"/>
                    </a:lnTo>
                    <a:lnTo>
                      <a:pt x="500" y="224"/>
                    </a:lnTo>
                    <a:lnTo>
                      <a:pt x="498" y="208"/>
                    </a:lnTo>
                    <a:lnTo>
                      <a:pt x="498" y="208"/>
                    </a:lnTo>
                    <a:lnTo>
                      <a:pt x="494" y="188"/>
                    </a:lnTo>
                    <a:lnTo>
                      <a:pt x="488" y="168"/>
                    </a:lnTo>
                    <a:lnTo>
                      <a:pt x="480" y="150"/>
                    </a:lnTo>
                    <a:lnTo>
                      <a:pt x="472" y="130"/>
                    </a:lnTo>
                    <a:lnTo>
                      <a:pt x="460" y="114"/>
                    </a:lnTo>
                    <a:lnTo>
                      <a:pt x="448" y="96"/>
                    </a:lnTo>
                    <a:lnTo>
                      <a:pt x="432" y="80"/>
                    </a:lnTo>
                    <a:lnTo>
                      <a:pt x="416" y="64"/>
                    </a:lnTo>
                    <a:lnTo>
                      <a:pt x="416" y="64"/>
                    </a:lnTo>
                    <a:lnTo>
                      <a:pt x="400" y="50"/>
                    </a:lnTo>
                    <a:lnTo>
                      <a:pt x="382" y="36"/>
                    </a:lnTo>
                    <a:lnTo>
                      <a:pt x="362" y="26"/>
                    </a:lnTo>
                    <a:lnTo>
                      <a:pt x="340" y="16"/>
                    </a:lnTo>
                    <a:lnTo>
                      <a:pt x="320" y="10"/>
                    </a:lnTo>
                    <a:lnTo>
                      <a:pt x="298" y="4"/>
                    </a:lnTo>
                    <a:lnTo>
                      <a:pt x="274" y="0"/>
                    </a:lnTo>
                    <a:lnTo>
                      <a:pt x="250" y="0"/>
                    </a:lnTo>
                    <a:close/>
                  </a:path>
                </a:pathLst>
              </a:custGeom>
              <a:solidFill>
                <a:srgbClr val="524A46"/>
              </a:solidFill>
              <a:ln>
                <a:noFill/>
              </a:ln>
            </p:spPr>
            <p:txBody>
              <a:bodyPr vert="horz" wrap="square" lIns="91440" tIns="45720" rIns="91440" bIns="45720" numCol="1" anchor="t" anchorCtr="0" compatLnSpc="1"/>
              <a:lstStyle/>
              <a:p>
                <a:endParaRPr lang="zh-CN" altLang="en-US"/>
              </a:p>
            </p:txBody>
          </p:sp>
          <p:sp>
            <p:nvSpPr>
              <p:cNvPr id="943" name="Freeform 322"/>
              <p:cNvSpPr/>
              <p:nvPr/>
            </p:nvSpPr>
            <p:spPr bwMode="auto">
              <a:xfrm>
                <a:off x="2641" y="3289"/>
                <a:ext cx="500" cy="258"/>
              </a:xfrm>
              <a:custGeom>
                <a:avLst/>
                <a:gdLst>
                  <a:gd name="T0" fmla="*/ 194 w 500"/>
                  <a:gd name="T1" fmla="*/ 6 h 258"/>
                  <a:gd name="T2" fmla="*/ 128 w 500"/>
                  <a:gd name="T3" fmla="*/ 30 h 258"/>
                  <a:gd name="T4" fmla="*/ 66 w 500"/>
                  <a:gd name="T5" fmla="*/ 76 h 258"/>
                  <a:gd name="T6" fmla="*/ 30 w 500"/>
                  <a:gd name="T7" fmla="*/ 124 h 258"/>
                  <a:gd name="T8" fmla="*/ 0 w 500"/>
                  <a:gd name="T9" fmla="*/ 212 h 258"/>
                  <a:gd name="T10" fmla="*/ 2 w 500"/>
                  <a:gd name="T11" fmla="*/ 242 h 258"/>
                  <a:gd name="T12" fmla="*/ 12 w 500"/>
                  <a:gd name="T13" fmla="*/ 254 h 258"/>
                  <a:gd name="T14" fmla="*/ 34 w 500"/>
                  <a:gd name="T15" fmla="*/ 254 h 258"/>
                  <a:gd name="T16" fmla="*/ 40 w 500"/>
                  <a:gd name="T17" fmla="*/ 248 h 258"/>
                  <a:gd name="T18" fmla="*/ 40 w 500"/>
                  <a:gd name="T19" fmla="*/ 248 h 258"/>
                  <a:gd name="T20" fmla="*/ 40 w 500"/>
                  <a:gd name="T21" fmla="*/ 248 h 258"/>
                  <a:gd name="T22" fmla="*/ 24 w 500"/>
                  <a:gd name="T23" fmla="*/ 258 h 258"/>
                  <a:gd name="T24" fmla="*/ 8 w 500"/>
                  <a:gd name="T25" fmla="*/ 250 h 258"/>
                  <a:gd name="T26" fmla="*/ 0 w 500"/>
                  <a:gd name="T27" fmla="*/ 232 h 258"/>
                  <a:gd name="T28" fmla="*/ 6 w 500"/>
                  <a:gd name="T29" fmla="*/ 188 h 258"/>
                  <a:gd name="T30" fmla="*/ 30 w 500"/>
                  <a:gd name="T31" fmla="*/ 124 h 258"/>
                  <a:gd name="T32" fmla="*/ 80 w 500"/>
                  <a:gd name="T33" fmla="*/ 62 h 258"/>
                  <a:gd name="T34" fmla="*/ 144 w 500"/>
                  <a:gd name="T35" fmla="*/ 22 h 258"/>
                  <a:gd name="T36" fmla="*/ 222 w 500"/>
                  <a:gd name="T37" fmla="*/ 2 h 258"/>
                  <a:gd name="T38" fmla="*/ 296 w 500"/>
                  <a:gd name="T39" fmla="*/ 4 h 258"/>
                  <a:gd name="T40" fmla="*/ 380 w 500"/>
                  <a:gd name="T41" fmla="*/ 38 h 258"/>
                  <a:gd name="T42" fmla="*/ 432 w 500"/>
                  <a:gd name="T43" fmla="*/ 80 h 258"/>
                  <a:gd name="T44" fmla="*/ 480 w 500"/>
                  <a:gd name="T45" fmla="*/ 150 h 258"/>
                  <a:gd name="T46" fmla="*/ 498 w 500"/>
                  <a:gd name="T47" fmla="*/ 208 h 258"/>
                  <a:gd name="T48" fmla="*/ 496 w 500"/>
                  <a:gd name="T49" fmla="*/ 246 h 258"/>
                  <a:gd name="T50" fmla="*/ 488 w 500"/>
                  <a:gd name="T51" fmla="*/ 254 h 258"/>
                  <a:gd name="T52" fmla="*/ 466 w 500"/>
                  <a:gd name="T53" fmla="*/ 254 h 258"/>
                  <a:gd name="T54" fmla="*/ 456 w 500"/>
                  <a:gd name="T55" fmla="*/ 240 h 258"/>
                  <a:gd name="T56" fmla="*/ 424 w 500"/>
                  <a:gd name="T57" fmla="*/ 172 h 258"/>
                  <a:gd name="T58" fmla="*/ 404 w 500"/>
                  <a:gd name="T59" fmla="*/ 140 h 258"/>
                  <a:gd name="T60" fmla="*/ 358 w 500"/>
                  <a:gd name="T61" fmla="*/ 88 h 258"/>
                  <a:gd name="T62" fmla="*/ 300 w 500"/>
                  <a:gd name="T63" fmla="*/ 62 h 258"/>
                  <a:gd name="T64" fmla="*/ 232 w 500"/>
                  <a:gd name="T65" fmla="*/ 56 h 258"/>
                  <a:gd name="T66" fmla="*/ 180 w 500"/>
                  <a:gd name="T67" fmla="*/ 64 h 258"/>
                  <a:gd name="T68" fmla="*/ 116 w 500"/>
                  <a:gd name="T69" fmla="*/ 110 h 258"/>
                  <a:gd name="T70" fmla="*/ 84 w 500"/>
                  <a:gd name="T71" fmla="*/ 152 h 258"/>
                  <a:gd name="T72" fmla="*/ 74 w 500"/>
                  <a:gd name="T73" fmla="*/ 176 h 258"/>
                  <a:gd name="T74" fmla="*/ 46 w 500"/>
                  <a:gd name="T75" fmla="*/ 232 h 258"/>
                  <a:gd name="T76" fmla="*/ 40 w 500"/>
                  <a:gd name="T77" fmla="*/ 248 h 258"/>
                  <a:gd name="T78" fmla="*/ 40 w 500"/>
                  <a:gd name="T79" fmla="*/ 248 h 258"/>
                  <a:gd name="T80" fmla="*/ 46 w 500"/>
                  <a:gd name="T81" fmla="*/ 232 h 258"/>
                  <a:gd name="T82" fmla="*/ 74 w 500"/>
                  <a:gd name="T83" fmla="*/ 176 h 258"/>
                  <a:gd name="T84" fmla="*/ 92 w 500"/>
                  <a:gd name="T85" fmla="*/ 138 h 258"/>
                  <a:gd name="T86" fmla="*/ 140 w 500"/>
                  <a:gd name="T87" fmla="*/ 90 h 258"/>
                  <a:gd name="T88" fmla="*/ 180 w 500"/>
                  <a:gd name="T89" fmla="*/ 66 h 258"/>
                  <a:gd name="T90" fmla="*/ 250 w 500"/>
                  <a:gd name="T91" fmla="*/ 56 h 258"/>
                  <a:gd name="T92" fmla="*/ 324 w 500"/>
                  <a:gd name="T93" fmla="*/ 70 h 258"/>
                  <a:gd name="T94" fmla="*/ 368 w 500"/>
                  <a:gd name="T95" fmla="*/ 98 h 258"/>
                  <a:gd name="T96" fmla="*/ 414 w 500"/>
                  <a:gd name="T97" fmla="*/ 152 h 258"/>
                  <a:gd name="T98" fmla="*/ 424 w 500"/>
                  <a:gd name="T99" fmla="*/ 174 h 258"/>
                  <a:gd name="T100" fmla="*/ 460 w 500"/>
                  <a:gd name="T101" fmla="*/ 248 h 258"/>
                  <a:gd name="T102" fmla="*/ 476 w 500"/>
                  <a:gd name="T103" fmla="*/ 258 h 258"/>
                  <a:gd name="T104" fmla="*/ 492 w 500"/>
                  <a:gd name="T105" fmla="*/ 252 h 258"/>
                  <a:gd name="T106" fmla="*/ 498 w 500"/>
                  <a:gd name="T107" fmla="*/ 240 h 258"/>
                  <a:gd name="T108" fmla="*/ 498 w 500"/>
                  <a:gd name="T109" fmla="*/ 208 h 258"/>
                  <a:gd name="T110" fmla="*/ 472 w 500"/>
                  <a:gd name="T111" fmla="*/ 130 h 258"/>
                  <a:gd name="T112" fmla="*/ 416 w 500"/>
                  <a:gd name="T113" fmla="*/ 64 h 258"/>
                  <a:gd name="T114" fmla="*/ 362 w 500"/>
                  <a:gd name="T115" fmla="*/ 26 h 258"/>
                  <a:gd name="T116" fmla="*/ 274 w 500"/>
                  <a:gd name="T117"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0" h="258">
                    <a:moveTo>
                      <a:pt x="250" y="0"/>
                    </a:moveTo>
                    <a:lnTo>
                      <a:pt x="250" y="0"/>
                    </a:lnTo>
                    <a:lnTo>
                      <a:pt x="222" y="2"/>
                    </a:lnTo>
                    <a:lnTo>
                      <a:pt x="194" y="6"/>
                    </a:lnTo>
                    <a:lnTo>
                      <a:pt x="168" y="14"/>
                    </a:lnTo>
                    <a:lnTo>
                      <a:pt x="144" y="22"/>
                    </a:lnTo>
                    <a:lnTo>
                      <a:pt x="144" y="22"/>
                    </a:lnTo>
                    <a:lnTo>
                      <a:pt x="128" y="30"/>
                    </a:lnTo>
                    <a:lnTo>
                      <a:pt x="110" y="38"/>
                    </a:lnTo>
                    <a:lnTo>
                      <a:pt x="94" y="50"/>
                    </a:lnTo>
                    <a:lnTo>
                      <a:pt x="80" y="62"/>
                    </a:lnTo>
                    <a:lnTo>
                      <a:pt x="66" y="76"/>
                    </a:lnTo>
                    <a:lnTo>
                      <a:pt x="52" y="90"/>
                    </a:lnTo>
                    <a:lnTo>
                      <a:pt x="40" y="106"/>
                    </a:lnTo>
                    <a:lnTo>
                      <a:pt x="30" y="124"/>
                    </a:lnTo>
                    <a:lnTo>
                      <a:pt x="30" y="124"/>
                    </a:lnTo>
                    <a:lnTo>
                      <a:pt x="20" y="144"/>
                    </a:lnTo>
                    <a:lnTo>
                      <a:pt x="12" y="166"/>
                    </a:lnTo>
                    <a:lnTo>
                      <a:pt x="4" y="188"/>
                    </a:lnTo>
                    <a:lnTo>
                      <a:pt x="0" y="212"/>
                    </a:lnTo>
                    <a:lnTo>
                      <a:pt x="0" y="212"/>
                    </a:lnTo>
                    <a:lnTo>
                      <a:pt x="0" y="224"/>
                    </a:lnTo>
                    <a:lnTo>
                      <a:pt x="0" y="232"/>
                    </a:lnTo>
                    <a:lnTo>
                      <a:pt x="2" y="242"/>
                    </a:lnTo>
                    <a:lnTo>
                      <a:pt x="6" y="248"/>
                    </a:lnTo>
                    <a:lnTo>
                      <a:pt x="6" y="248"/>
                    </a:lnTo>
                    <a:lnTo>
                      <a:pt x="8" y="252"/>
                    </a:lnTo>
                    <a:lnTo>
                      <a:pt x="12" y="254"/>
                    </a:lnTo>
                    <a:lnTo>
                      <a:pt x="18" y="256"/>
                    </a:lnTo>
                    <a:lnTo>
                      <a:pt x="24" y="258"/>
                    </a:lnTo>
                    <a:lnTo>
                      <a:pt x="24" y="258"/>
                    </a:lnTo>
                    <a:lnTo>
                      <a:pt x="34" y="254"/>
                    </a:lnTo>
                    <a:lnTo>
                      <a:pt x="38" y="252"/>
                    </a:lnTo>
                    <a:lnTo>
                      <a:pt x="40" y="248"/>
                    </a:lnTo>
                    <a:lnTo>
                      <a:pt x="40" y="248"/>
                    </a:lnTo>
                    <a:lnTo>
                      <a:pt x="40" y="248"/>
                    </a:lnTo>
                    <a:lnTo>
                      <a:pt x="40" y="248"/>
                    </a:lnTo>
                    <a:lnTo>
                      <a:pt x="40" y="248"/>
                    </a:lnTo>
                    <a:lnTo>
                      <a:pt x="40" y="248"/>
                    </a:lnTo>
                    <a:lnTo>
                      <a:pt x="40" y="248"/>
                    </a:lnTo>
                    <a:lnTo>
                      <a:pt x="40" y="248"/>
                    </a:lnTo>
                    <a:lnTo>
                      <a:pt x="40" y="248"/>
                    </a:lnTo>
                    <a:lnTo>
                      <a:pt x="40" y="248"/>
                    </a:lnTo>
                    <a:lnTo>
                      <a:pt x="40" y="248"/>
                    </a:lnTo>
                    <a:lnTo>
                      <a:pt x="40" y="248"/>
                    </a:lnTo>
                    <a:lnTo>
                      <a:pt x="38" y="252"/>
                    </a:lnTo>
                    <a:lnTo>
                      <a:pt x="34" y="254"/>
                    </a:lnTo>
                    <a:lnTo>
                      <a:pt x="24" y="258"/>
                    </a:lnTo>
                    <a:lnTo>
                      <a:pt x="24" y="258"/>
                    </a:lnTo>
                    <a:lnTo>
                      <a:pt x="18" y="256"/>
                    </a:lnTo>
                    <a:lnTo>
                      <a:pt x="12" y="254"/>
                    </a:lnTo>
                    <a:lnTo>
                      <a:pt x="8" y="250"/>
                    </a:lnTo>
                    <a:lnTo>
                      <a:pt x="6" y="248"/>
                    </a:lnTo>
                    <a:lnTo>
                      <a:pt x="6" y="248"/>
                    </a:lnTo>
                    <a:lnTo>
                      <a:pt x="2" y="240"/>
                    </a:lnTo>
                    <a:lnTo>
                      <a:pt x="0" y="232"/>
                    </a:lnTo>
                    <a:lnTo>
                      <a:pt x="0" y="222"/>
                    </a:lnTo>
                    <a:lnTo>
                      <a:pt x="0" y="212"/>
                    </a:lnTo>
                    <a:lnTo>
                      <a:pt x="0" y="212"/>
                    </a:lnTo>
                    <a:lnTo>
                      <a:pt x="6" y="188"/>
                    </a:lnTo>
                    <a:lnTo>
                      <a:pt x="12" y="166"/>
                    </a:lnTo>
                    <a:lnTo>
                      <a:pt x="20" y="144"/>
                    </a:lnTo>
                    <a:lnTo>
                      <a:pt x="30" y="124"/>
                    </a:lnTo>
                    <a:lnTo>
                      <a:pt x="30" y="124"/>
                    </a:lnTo>
                    <a:lnTo>
                      <a:pt x="42" y="106"/>
                    </a:lnTo>
                    <a:lnTo>
                      <a:pt x="52" y="90"/>
                    </a:lnTo>
                    <a:lnTo>
                      <a:pt x="66" y="76"/>
                    </a:lnTo>
                    <a:lnTo>
                      <a:pt x="80" y="62"/>
                    </a:lnTo>
                    <a:lnTo>
                      <a:pt x="94" y="50"/>
                    </a:lnTo>
                    <a:lnTo>
                      <a:pt x="110" y="40"/>
                    </a:lnTo>
                    <a:lnTo>
                      <a:pt x="128" y="30"/>
                    </a:lnTo>
                    <a:lnTo>
                      <a:pt x="144" y="22"/>
                    </a:lnTo>
                    <a:lnTo>
                      <a:pt x="144" y="22"/>
                    </a:lnTo>
                    <a:lnTo>
                      <a:pt x="168" y="14"/>
                    </a:lnTo>
                    <a:lnTo>
                      <a:pt x="194" y="6"/>
                    </a:lnTo>
                    <a:lnTo>
                      <a:pt x="222" y="2"/>
                    </a:lnTo>
                    <a:lnTo>
                      <a:pt x="250" y="0"/>
                    </a:lnTo>
                    <a:lnTo>
                      <a:pt x="250" y="0"/>
                    </a:lnTo>
                    <a:lnTo>
                      <a:pt x="274" y="0"/>
                    </a:lnTo>
                    <a:lnTo>
                      <a:pt x="296" y="4"/>
                    </a:lnTo>
                    <a:lnTo>
                      <a:pt x="320" y="10"/>
                    </a:lnTo>
                    <a:lnTo>
                      <a:pt x="340" y="18"/>
                    </a:lnTo>
                    <a:lnTo>
                      <a:pt x="362" y="26"/>
                    </a:lnTo>
                    <a:lnTo>
                      <a:pt x="380" y="38"/>
                    </a:lnTo>
                    <a:lnTo>
                      <a:pt x="400" y="50"/>
                    </a:lnTo>
                    <a:lnTo>
                      <a:pt x="416" y="64"/>
                    </a:lnTo>
                    <a:lnTo>
                      <a:pt x="416" y="64"/>
                    </a:lnTo>
                    <a:lnTo>
                      <a:pt x="432" y="80"/>
                    </a:lnTo>
                    <a:lnTo>
                      <a:pt x="446" y="96"/>
                    </a:lnTo>
                    <a:lnTo>
                      <a:pt x="460" y="114"/>
                    </a:lnTo>
                    <a:lnTo>
                      <a:pt x="470" y="130"/>
                    </a:lnTo>
                    <a:lnTo>
                      <a:pt x="480" y="150"/>
                    </a:lnTo>
                    <a:lnTo>
                      <a:pt x="488" y="168"/>
                    </a:lnTo>
                    <a:lnTo>
                      <a:pt x="494" y="188"/>
                    </a:lnTo>
                    <a:lnTo>
                      <a:pt x="498" y="208"/>
                    </a:lnTo>
                    <a:lnTo>
                      <a:pt x="498" y="208"/>
                    </a:lnTo>
                    <a:lnTo>
                      <a:pt x="498" y="224"/>
                    </a:lnTo>
                    <a:lnTo>
                      <a:pt x="498" y="238"/>
                    </a:lnTo>
                    <a:lnTo>
                      <a:pt x="498" y="238"/>
                    </a:lnTo>
                    <a:lnTo>
                      <a:pt x="496" y="246"/>
                    </a:lnTo>
                    <a:lnTo>
                      <a:pt x="494" y="248"/>
                    </a:lnTo>
                    <a:lnTo>
                      <a:pt x="494" y="248"/>
                    </a:lnTo>
                    <a:lnTo>
                      <a:pt x="492" y="250"/>
                    </a:lnTo>
                    <a:lnTo>
                      <a:pt x="488" y="254"/>
                    </a:lnTo>
                    <a:lnTo>
                      <a:pt x="482" y="256"/>
                    </a:lnTo>
                    <a:lnTo>
                      <a:pt x="476" y="258"/>
                    </a:lnTo>
                    <a:lnTo>
                      <a:pt x="476" y="258"/>
                    </a:lnTo>
                    <a:lnTo>
                      <a:pt x="466" y="254"/>
                    </a:lnTo>
                    <a:lnTo>
                      <a:pt x="462" y="250"/>
                    </a:lnTo>
                    <a:lnTo>
                      <a:pt x="460" y="248"/>
                    </a:lnTo>
                    <a:lnTo>
                      <a:pt x="460" y="248"/>
                    </a:lnTo>
                    <a:lnTo>
                      <a:pt x="456" y="240"/>
                    </a:lnTo>
                    <a:lnTo>
                      <a:pt x="452" y="232"/>
                    </a:lnTo>
                    <a:lnTo>
                      <a:pt x="452" y="232"/>
                    </a:lnTo>
                    <a:lnTo>
                      <a:pt x="424" y="172"/>
                    </a:lnTo>
                    <a:lnTo>
                      <a:pt x="424" y="172"/>
                    </a:lnTo>
                    <a:lnTo>
                      <a:pt x="422" y="164"/>
                    </a:lnTo>
                    <a:lnTo>
                      <a:pt x="422" y="164"/>
                    </a:lnTo>
                    <a:lnTo>
                      <a:pt x="414" y="152"/>
                    </a:lnTo>
                    <a:lnTo>
                      <a:pt x="404" y="140"/>
                    </a:lnTo>
                    <a:lnTo>
                      <a:pt x="386" y="118"/>
                    </a:lnTo>
                    <a:lnTo>
                      <a:pt x="386" y="118"/>
                    </a:lnTo>
                    <a:lnTo>
                      <a:pt x="368" y="98"/>
                    </a:lnTo>
                    <a:lnTo>
                      <a:pt x="358" y="88"/>
                    </a:lnTo>
                    <a:lnTo>
                      <a:pt x="348" y="80"/>
                    </a:lnTo>
                    <a:lnTo>
                      <a:pt x="348" y="80"/>
                    </a:lnTo>
                    <a:lnTo>
                      <a:pt x="324" y="70"/>
                    </a:lnTo>
                    <a:lnTo>
                      <a:pt x="300" y="62"/>
                    </a:lnTo>
                    <a:lnTo>
                      <a:pt x="276" y="58"/>
                    </a:lnTo>
                    <a:lnTo>
                      <a:pt x="250" y="56"/>
                    </a:lnTo>
                    <a:lnTo>
                      <a:pt x="250" y="56"/>
                    </a:lnTo>
                    <a:lnTo>
                      <a:pt x="232" y="56"/>
                    </a:lnTo>
                    <a:lnTo>
                      <a:pt x="214" y="58"/>
                    </a:lnTo>
                    <a:lnTo>
                      <a:pt x="198" y="60"/>
                    </a:lnTo>
                    <a:lnTo>
                      <a:pt x="180" y="64"/>
                    </a:lnTo>
                    <a:lnTo>
                      <a:pt x="180" y="64"/>
                    </a:lnTo>
                    <a:lnTo>
                      <a:pt x="166" y="72"/>
                    </a:lnTo>
                    <a:lnTo>
                      <a:pt x="166" y="72"/>
                    </a:lnTo>
                    <a:lnTo>
                      <a:pt x="140" y="90"/>
                    </a:lnTo>
                    <a:lnTo>
                      <a:pt x="116" y="110"/>
                    </a:lnTo>
                    <a:lnTo>
                      <a:pt x="116" y="110"/>
                    </a:lnTo>
                    <a:lnTo>
                      <a:pt x="104" y="124"/>
                    </a:lnTo>
                    <a:lnTo>
                      <a:pt x="92" y="138"/>
                    </a:lnTo>
                    <a:lnTo>
                      <a:pt x="84" y="152"/>
                    </a:lnTo>
                    <a:lnTo>
                      <a:pt x="78" y="168"/>
                    </a:lnTo>
                    <a:lnTo>
                      <a:pt x="78" y="168"/>
                    </a:lnTo>
                    <a:lnTo>
                      <a:pt x="74" y="176"/>
                    </a:lnTo>
                    <a:lnTo>
                      <a:pt x="74" y="176"/>
                    </a:lnTo>
                    <a:lnTo>
                      <a:pt x="68" y="190"/>
                    </a:lnTo>
                    <a:lnTo>
                      <a:pt x="60" y="204"/>
                    </a:lnTo>
                    <a:lnTo>
                      <a:pt x="46" y="232"/>
                    </a:lnTo>
                    <a:lnTo>
                      <a:pt x="46" y="232"/>
                    </a:lnTo>
                    <a:lnTo>
                      <a:pt x="42" y="240"/>
                    </a:lnTo>
                    <a:lnTo>
                      <a:pt x="40" y="246"/>
                    </a:lnTo>
                    <a:lnTo>
                      <a:pt x="40" y="246"/>
                    </a:lnTo>
                    <a:lnTo>
                      <a:pt x="40" y="248"/>
                    </a:lnTo>
                    <a:lnTo>
                      <a:pt x="40" y="248"/>
                    </a:lnTo>
                    <a:lnTo>
                      <a:pt x="40" y="248"/>
                    </a:lnTo>
                    <a:lnTo>
                      <a:pt x="40" y="248"/>
                    </a:lnTo>
                    <a:lnTo>
                      <a:pt x="40" y="248"/>
                    </a:lnTo>
                    <a:lnTo>
                      <a:pt x="40" y="248"/>
                    </a:lnTo>
                    <a:lnTo>
                      <a:pt x="42" y="240"/>
                    </a:lnTo>
                    <a:lnTo>
                      <a:pt x="46" y="232"/>
                    </a:lnTo>
                    <a:lnTo>
                      <a:pt x="46" y="232"/>
                    </a:lnTo>
                    <a:lnTo>
                      <a:pt x="60" y="206"/>
                    </a:lnTo>
                    <a:lnTo>
                      <a:pt x="68" y="190"/>
                    </a:lnTo>
                    <a:lnTo>
                      <a:pt x="74" y="176"/>
                    </a:lnTo>
                    <a:lnTo>
                      <a:pt x="74" y="176"/>
                    </a:lnTo>
                    <a:lnTo>
                      <a:pt x="78" y="170"/>
                    </a:lnTo>
                    <a:lnTo>
                      <a:pt x="78" y="170"/>
                    </a:lnTo>
                    <a:lnTo>
                      <a:pt x="84" y="154"/>
                    </a:lnTo>
                    <a:lnTo>
                      <a:pt x="92" y="138"/>
                    </a:lnTo>
                    <a:lnTo>
                      <a:pt x="104" y="124"/>
                    </a:lnTo>
                    <a:lnTo>
                      <a:pt x="116" y="110"/>
                    </a:lnTo>
                    <a:lnTo>
                      <a:pt x="116" y="110"/>
                    </a:lnTo>
                    <a:lnTo>
                      <a:pt x="140" y="90"/>
                    </a:lnTo>
                    <a:lnTo>
                      <a:pt x="166" y="72"/>
                    </a:lnTo>
                    <a:lnTo>
                      <a:pt x="166" y="72"/>
                    </a:lnTo>
                    <a:lnTo>
                      <a:pt x="180" y="66"/>
                    </a:lnTo>
                    <a:lnTo>
                      <a:pt x="180" y="66"/>
                    </a:lnTo>
                    <a:lnTo>
                      <a:pt x="198" y="60"/>
                    </a:lnTo>
                    <a:lnTo>
                      <a:pt x="214" y="58"/>
                    </a:lnTo>
                    <a:lnTo>
                      <a:pt x="232" y="56"/>
                    </a:lnTo>
                    <a:lnTo>
                      <a:pt x="250" y="56"/>
                    </a:lnTo>
                    <a:lnTo>
                      <a:pt x="250" y="56"/>
                    </a:lnTo>
                    <a:lnTo>
                      <a:pt x="276" y="58"/>
                    </a:lnTo>
                    <a:lnTo>
                      <a:pt x="300" y="62"/>
                    </a:lnTo>
                    <a:lnTo>
                      <a:pt x="324" y="70"/>
                    </a:lnTo>
                    <a:lnTo>
                      <a:pt x="348" y="82"/>
                    </a:lnTo>
                    <a:lnTo>
                      <a:pt x="348" y="82"/>
                    </a:lnTo>
                    <a:lnTo>
                      <a:pt x="358" y="88"/>
                    </a:lnTo>
                    <a:lnTo>
                      <a:pt x="368" y="98"/>
                    </a:lnTo>
                    <a:lnTo>
                      <a:pt x="386" y="118"/>
                    </a:lnTo>
                    <a:lnTo>
                      <a:pt x="386" y="118"/>
                    </a:lnTo>
                    <a:lnTo>
                      <a:pt x="404" y="142"/>
                    </a:lnTo>
                    <a:lnTo>
                      <a:pt x="414" y="152"/>
                    </a:lnTo>
                    <a:lnTo>
                      <a:pt x="422" y="166"/>
                    </a:lnTo>
                    <a:lnTo>
                      <a:pt x="422" y="166"/>
                    </a:lnTo>
                    <a:lnTo>
                      <a:pt x="424" y="174"/>
                    </a:lnTo>
                    <a:lnTo>
                      <a:pt x="424" y="174"/>
                    </a:lnTo>
                    <a:lnTo>
                      <a:pt x="452" y="232"/>
                    </a:lnTo>
                    <a:lnTo>
                      <a:pt x="452" y="232"/>
                    </a:lnTo>
                    <a:lnTo>
                      <a:pt x="456" y="240"/>
                    </a:lnTo>
                    <a:lnTo>
                      <a:pt x="460" y="248"/>
                    </a:lnTo>
                    <a:lnTo>
                      <a:pt x="460" y="248"/>
                    </a:lnTo>
                    <a:lnTo>
                      <a:pt x="462" y="252"/>
                    </a:lnTo>
                    <a:lnTo>
                      <a:pt x="466" y="254"/>
                    </a:lnTo>
                    <a:lnTo>
                      <a:pt x="476" y="258"/>
                    </a:lnTo>
                    <a:lnTo>
                      <a:pt x="476" y="258"/>
                    </a:lnTo>
                    <a:lnTo>
                      <a:pt x="482" y="256"/>
                    </a:lnTo>
                    <a:lnTo>
                      <a:pt x="488" y="254"/>
                    </a:lnTo>
                    <a:lnTo>
                      <a:pt x="492" y="252"/>
                    </a:lnTo>
                    <a:lnTo>
                      <a:pt x="494" y="248"/>
                    </a:lnTo>
                    <a:lnTo>
                      <a:pt x="494" y="248"/>
                    </a:lnTo>
                    <a:lnTo>
                      <a:pt x="496" y="248"/>
                    </a:lnTo>
                    <a:lnTo>
                      <a:pt x="498" y="240"/>
                    </a:lnTo>
                    <a:lnTo>
                      <a:pt x="498" y="240"/>
                    </a:lnTo>
                    <a:lnTo>
                      <a:pt x="500" y="224"/>
                    </a:lnTo>
                    <a:lnTo>
                      <a:pt x="498" y="208"/>
                    </a:lnTo>
                    <a:lnTo>
                      <a:pt x="498" y="208"/>
                    </a:lnTo>
                    <a:lnTo>
                      <a:pt x="494" y="188"/>
                    </a:lnTo>
                    <a:lnTo>
                      <a:pt x="488" y="168"/>
                    </a:lnTo>
                    <a:lnTo>
                      <a:pt x="480" y="150"/>
                    </a:lnTo>
                    <a:lnTo>
                      <a:pt x="472" y="130"/>
                    </a:lnTo>
                    <a:lnTo>
                      <a:pt x="460" y="114"/>
                    </a:lnTo>
                    <a:lnTo>
                      <a:pt x="448" y="96"/>
                    </a:lnTo>
                    <a:lnTo>
                      <a:pt x="432" y="80"/>
                    </a:lnTo>
                    <a:lnTo>
                      <a:pt x="416" y="64"/>
                    </a:lnTo>
                    <a:lnTo>
                      <a:pt x="416" y="64"/>
                    </a:lnTo>
                    <a:lnTo>
                      <a:pt x="400" y="50"/>
                    </a:lnTo>
                    <a:lnTo>
                      <a:pt x="382" y="36"/>
                    </a:lnTo>
                    <a:lnTo>
                      <a:pt x="362" y="26"/>
                    </a:lnTo>
                    <a:lnTo>
                      <a:pt x="340" y="16"/>
                    </a:lnTo>
                    <a:lnTo>
                      <a:pt x="320" y="10"/>
                    </a:lnTo>
                    <a:lnTo>
                      <a:pt x="298" y="4"/>
                    </a:lnTo>
                    <a:lnTo>
                      <a:pt x="274" y="0"/>
                    </a:lnTo>
                    <a:lnTo>
                      <a:pt x="250" y="0"/>
                    </a:lnTo>
                  </a:path>
                </a:pathLst>
              </a:custGeom>
              <a:noFill/>
              <a:ln>
                <a:noFill/>
              </a:ln>
            </p:spPr>
            <p:txBody>
              <a:bodyPr vert="horz" wrap="square" lIns="91440" tIns="45720" rIns="91440" bIns="45720" numCol="1" anchor="t" anchorCtr="0" compatLnSpc="1"/>
              <a:lstStyle/>
              <a:p>
                <a:endParaRPr lang="zh-CN" altLang="en-US"/>
              </a:p>
            </p:txBody>
          </p:sp>
          <p:sp>
            <p:nvSpPr>
              <p:cNvPr id="944" name="Freeform 323"/>
              <p:cNvSpPr/>
              <p:nvPr/>
            </p:nvSpPr>
            <p:spPr bwMode="auto">
              <a:xfrm>
                <a:off x="2641" y="3289"/>
                <a:ext cx="498" cy="258"/>
              </a:xfrm>
              <a:custGeom>
                <a:avLst/>
                <a:gdLst>
                  <a:gd name="T0" fmla="*/ 194 w 498"/>
                  <a:gd name="T1" fmla="*/ 6 h 258"/>
                  <a:gd name="T2" fmla="*/ 128 w 498"/>
                  <a:gd name="T3" fmla="*/ 30 h 258"/>
                  <a:gd name="T4" fmla="*/ 66 w 498"/>
                  <a:gd name="T5" fmla="*/ 76 h 258"/>
                  <a:gd name="T6" fmla="*/ 30 w 498"/>
                  <a:gd name="T7" fmla="*/ 124 h 258"/>
                  <a:gd name="T8" fmla="*/ 0 w 498"/>
                  <a:gd name="T9" fmla="*/ 212 h 258"/>
                  <a:gd name="T10" fmla="*/ 2 w 498"/>
                  <a:gd name="T11" fmla="*/ 240 h 258"/>
                  <a:gd name="T12" fmla="*/ 12 w 498"/>
                  <a:gd name="T13" fmla="*/ 254 h 258"/>
                  <a:gd name="T14" fmla="*/ 34 w 498"/>
                  <a:gd name="T15" fmla="*/ 254 h 258"/>
                  <a:gd name="T16" fmla="*/ 40 w 498"/>
                  <a:gd name="T17" fmla="*/ 248 h 258"/>
                  <a:gd name="T18" fmla="*/ 40 w 498"/>
                  <a:gd name="T19" fmla="*/ 248 h 258"/>
                  <a:gd name="T20" fmla="*/ 38 w 498"/>
                  <a:gd name="T21" fmla="*/ 250 h 258"/>
                  <a:gd name="T22" fmla="*/ 18 w 498"/>
                  <a:gd name="T23" fmla="*/ 256 h 258"/>
                  <a:gd name="T24" fmla="*/ 6 w 498"/>
                  <a:gd name="T25" fmla="*/ 248 h 258"/>
                  <a:gd name="T26" fmla="*/ 2 w 498"/>
                  <a:gd name="T27" fmla="*/ 212 h 258"/>
                  <a:gd name="T28" fmla="*/ 22 w 498"/>
                  <a:gd name="T29" fmla="*/ 144 h 258"/>
                  <a:gd name="T30" fmla="*/ 54 w 498"/>
                  <a:gd name="T31" fmla="*/ 90 h 258"/>
                  <a:gd name="T32" fmla="*/ 112 w 498"/>
                  <a:gd name="T33" fmla="*/ 40 h 258"/>
                  <a:gd name="T34" fmla="*/ 168 w 498"/>
                  <a:gd name="T35" fmla="*/ 14 h 258"/>
                  <a:gd name="T36" fmla="*/ 250 w 498"/>
                  <a:gd name="T37" fmla="*/ 0 h 258"/>
                  <a:gd name="T38" fmla="*/ 340 w 498"/>
                  <a:gd name="T39" fmla="*/ 18 h 258"/>
                  <a:gd name="T40" fmla="*/ 416 w 498"/>
                  <a:gd name="T41" fmla="*/ 64 h 258"/>
                  <a:gd name="T42" fmla="*/ 458 w 498"/>
                  <a:gd name="T43" fmla="*/ 114 h 258"/>
                  <a:gd name="T44" fmla="*/ 492 w 498"/>
                  <a:gd name="T45" fmla="*/ 188 h 258"/>
                  <a:gd name="T46" fmla="*/ 496 w 498"/>
                  <a:gd name="T47" fmla="*/ 238 h 258"/>
                  <a:gd name="T48" fmla="*/ 494 w 498"/>
                  <a:gd name="T49" fmla="*/ 248 h 258"/>
                  <a:gd name="T50" fmla="*/ 476 w 498"/>
                  <a:gd name="T51" fmla="*/ 256 h 258"/>
                  <a:gd name="T52" fmla="*/ 460 w 498"/>
                  <a:gd name="T53" fmla="*/ 248 h 258"/>
                  <a:gd name="T54" fmla="*/ 452 w 498"/>
                  <a:gd name="T55" fmla="*/ 232 h 258"/>
                  <a:gd name="T56" fmla="*/ 422 w 498"/>
                  <a:gd name="T57" fmla="*/ 164 h 258"/>
                  <a:gd name="T58" fmla="*/ 386 w 498"/>
                  <a:gd name="T59" fmla="*/ 118 h 258"/>
                  <a:gd name="T60" fmla="*/ 348 w 498"/>
                  <a:gd name="T61" fmla="*/ 80 h 258"/>
                  <a:gd name="T62" fmla="*/ 250 w 498"/>
                  <a:gd name="T63" fmla="*/ 56 h 258"/>
                  <a:gd name="T64" fmla="*/ 180 w 498"/>
                  <a:gd name="T65" fmla="*/ 64 h 258"/>
                  <a:gd name="T66" fmla="*/ 152 w 498"/>
                  <a:gd name="T67" fmla="*/ 80 h 258"/>
                  <a:gd name="T68" fmla="*/ 104 w 498"/>
                  <a:gd name="T69" fmla="*/ 122 h 258"/>
                  <a:gd name="T70" fmla="*/ 78 w 498"/>
                  <a:gd name="T71" fmla="*/ 168 h 258"/>
                  <a:gd name="T72" fmla="*/ 60 w 498"/>
                  <a:gd name="T73" fmla="*/ 204 h 258"/>
                  <a:gd name="T74" fmla="*/ 40 w 498"/>
                  <a:gd name="T75" fmla="*/ 246 h 258"/>
                  <a:gd name="T76" fmla="*/ 40 w 498"/>
                  <a:gd name="T77" fmla="*/ 246 h 258"/>
                  <a:gd name="T78" fmla="*/ 42 w 498"/>
                  <a:gd name="T79" fmla="*/ 240 h 258"/>
                  <a:gd name="T80" fmla="*/ 68 w 498"/>
                  <a:gd name="T81" fmla="*/ 190 h 258"/>
                  <a:gd name="T82" fmla="*/ 78 w 498"/>
                  <a:gd name="T83" fmla="*/ 168 h 258"/>
                  <a:gd name="T84" fmla="*/ 116 w 498"/>
                  <a:gd name="T85" fmla="*/ 110 h 258"/>
                  <a:gd name="T86" fmla="*/ 166 w 498"/>
                  <a:gd name="T87" fmla="*/ 72 h 258"/>
                  <a:gd name="T88" fmla="*/ 214 w 498"/>
                  <a:gd name="T89" fmla="*/ 58 h 258"/>
                  <a:gd name="T90" fmla="*/ 276 w 498"/>
                  <a:gd name="T91" fmla="*/ 58 h 258"/>
                  <a:gd name="T92" fmla="*/ 348 w 498"/>
                  <a:gd name="T93" fmla="*/ 80 h 258"/>
                  <a:gd name="T94" fmla="*/ 386 w 498"/>
                  <a:gd name="T95" fmla="*/ 118 h 258"/>
                  <a:gd name="T96" fmla="*/ 422 w 498"/>
                  <a:gd name="T97" fmla="*/ 164 h 258"/>
                  <a:gd name="T98" fmla="*/ 452 w 498"/>
                  <a:gd name="T99" fmla="*/ 232 h 258"/>
                  <a:gd name="T100" fmla="*/ 462 w 498"/>
                  <a:gd name="T101" fmla="*/ 250 h 258"/>
                  <a:gd name="T102" fmla="*/ 482 w 498"/>
                  <a:gd name="T103" fmla="*/ 256 h 258"/>
                  <a:gd name="T104" fmla="*/ 494 w 498"/>
                  <a:gd name="T105" fmla="*/ 248 h 258"/>
                  <a:gd name="T106" fmla="*/ 498 w 498"/>
                  <a:gd name="T107" fmla="*/ 224 h 258"/>
                  <a:gd name="T108" fmla="*/ 488 w 498"/>
                  <a:gd name="T109" fmla="*/ 168 h 258"/>
                  <a:gd name="T110" fmla="*/ 446 w 498"/>
                  <a:gd name="T111" fmla="*/ 96 h 258"/>
                  <a:gd name="T112" fmla="*/ 400 w 498"/>
                  <a:gd name="T113" fmla="*/ 50 h 258"/>
                  <a:gd name="T114" fmla="*/ 320 w 498"/>
                  <a:gd name="T115" fmla="*/ 1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8" h="258">
                    <a:moveTo>
                      <a:pt x="250" y="0"/>
                    </a:moveTo>
                    <a:lnTo>
                      <a:pt x="250" y="0"/>
                    </a:lnTo>
                    <a:lnTo>
                      <a:pt x="222" y="2"/>
                    </a:lnTo>
                    <a:lnTo>
                      <a:pt x="194" y="6"/>
                    </a:lnTo>
                    <a:lnTo>
                      <a:pt x="168" y="14"/>
                    </a:lnTo>
                    <a:lnTo>
                      <a:pt x="144" y="22"/>
                    </a:lnTo>
                    <a:lnTo>
                      <a:pt x="144" y="22"/>
                    </a:lnTo>
                    <a:lnTo>
                      <a:pt x="128" y="30"/>
                    </a:lnTo>
                    <a:lnTo>
                      <a:pt x="110" y="40"/>
                    </a:lnTo>
                    <a:lnTo>
                      <a:pt x="94" y="50"/>
                    </a:lnTo>
                    <a:lnTo>
                      <a:pt x="80" y="62"/>
                    </a:lnTo>
                    <a:lnTo>
                      <a:pt x="66" y="76"/>
                    </a:lnTo>
                    <a:lnTo>
                      <a:pt x="52" y="90"/>
                    </a:lnTo>
                    <a:lnTo>
                      <a:pt x="42" y="106"/>
                    </a:lnTo>
                    <a:lnTo>
                      <a:pt x="30" y="124"/>
                    </a:lnTo>
                    <a:lnTo>
                      <a:pt x="30" y="124"/>
                    </a:lnTo>
                    <a:lnTo>
                      <a:pt x="20" y="144"/>
                    </a:lnTo>
                    <a:lnTo>
                      <a:pt x="12" y="166"/>
                    </a:lnTo>
                    <a:lnTo>
                      <a:pt x="6" y="188"/>
                    </a:lnTo>
                    <a:lnTo>
                      <a:pt x="0" y="212"/>
                    </a:lnTo>
                    <a:lnTo>
                      <a:pt x="0" y="212"/>
                    </a:lnTo>
                    <a:lnTo>
                      <a:pt x="0" y="222"/>
                    </a:lnTo>
                    <a:lnTo>
                      <a:pt x="0" y="232"/>
                    </a:lnTo>
                    <a:lnTo>
                      <a:pt x="2" y="240"/>
                    </a:lnTo>
                    <a:lnTo>
                      <a:pt x="6" y="248"/>
                    </a:lnTo>
                    <a:lnTo>
                      <a:pt x="6" y="248"/>
                    </a:lnTo>
                    <a:lnTo>
                      <a:pt x="8" y="250"/>
                    </a:lnTo>
                    <a:lnTo>
                      <a:pt x="12" y="254"/>
                    </a:lnTo>
                    <a:lnTo>
                      <a:pt x="18" y="256"/>
                    </a:lnTo>
                    <a:lnTo>
                      <a:pt x="24" y="258"/>
                    </a:lnTo>
                    <a:lnTo>
                      <a:pt x="24" y="258"/>
                    </a:lnTo>
                    <a:lnTo>
                      <a:pt x="34" y="254"/>
                    </a:lnTo>
                    <a:lnTo>
                      <a:pt x="38" y="252"/>
                    </a:lnTo>
                    <a:lnTo>
                      <a:pt x="40" y="248"/>
                    </a:lnTo>
                    <a:lnTo>
                      <a:pt x="40" y="248"/>
                    </a:lnTo>
                    <a:lnTo>
                      <a:pt x="40" y="248"/>
                    </a:lnTo>
                    <a:lnTo>
                      <a:pt x="40" y="248"/>
                    </a:lnTo>
                    <a:lnTo>
                      <a:pt x="40" y="248"/>
                    </a:lnTo>
                    <a:lnTo>
                      <a:pt x="40" y="248"/>
                    </a:lnTo>
                    <a:lnTo>
                      <a:pt x="40" y="248"/>
                    </a:lnTo>
                    <a:lnTo>
                      <a:pt x="40" y="248"/>
                    </a:lnTo>
                    <a:lnTo>
                      <a:pt x="40" y="248"/>
                    </a:lnTo>
                    <a:lnTo>
                      <a:pt x="40" y="248"/>
                    </a:lnTo>
                    <a:lnTo>
                      <a:pt x="38" y="250"/>
                    </a:lnTo>
                    <a:lnTo>
                      <a:pt x="34" y="254"/>
                    </a:lnTo>
                    <a:lnTo>
                      <a:pt x="26" y="256"/>
                    </a:lnTo>
                    <a:lnTo>
                      <a:pt x="26" y="256"/>
                    </a:lnTo>
                    <a:lnTo>
                      <a:pt x="18" y="256"/>
                    </a:lnTo>
                    <a:lnTo>
                      <a:pt x="12" y="254"/>
                    </a:lnTo>
                    <a:lnTo>
                      <a:pt x="8" y="250"/>
                    </a:lnTo>
                    <a:lnTo>
                      <a:pt x="6" y="248"/>
                    </a:lnTo>
                    <a:lnTo>
                      <a:pt x="6" y="248"/>
                    </a:lnTo>
                    <a:lnTo>
                      <a:pt x="2" y="240"/>
                    </a:lnTo>
                    <a:lnTo>
                      <a:pt x="0" y="232"/>
                    </a:lnTo>
                    <a:lnTo>
                      <a:pt x="0" y="222"/>
                    </a:lnTo>
                    <a:lnTo>
                      <a:pt x="2" y="212"/>
                    </a:lnTo>
                    <a:lnTo>
                      <a:pt x="2" y="212"/>
                    </a:lnTo>
                    <a:lnTo>
                      <a:pt x="6" y="188"/>
                    </a:lnTo>
                    <a:lnTo>
                      <a:pt x="12" y="166"/>
                    </a:lnTo>
                    <a:lnTo>
                      <a:pt x="22" y="144"/>
                    </a:lnTo>
                    <a:lnTo>
                      <a:pt x="32" y="124"/>
                    </a:lnTo>
                    <a:lnTo>
                      <a:pt x="32" y="124"/>
                    </a:lnTo>
                    <a:lnTo>
                      <a:pt x="42" y="106"/>
                    </a:lnTo>
                    <a:lnTo>
                      <a:pt x="54" y="90"/>
                    </a:lnTo>
                    <a:lnTo>
                      <a:pt x="66" y="76"/>
                    </a:lnTo>
                    <a:lnTo>
                      <a:pt x="80" y="62"/>
                    </a:lnTo>
                    <a:lnTo>
                      <a:pt x="96" y="50"/>
                    </a:lnTo>
                    <a:lnTo>
                      <a:pt x="112" y="40"/>
                    </a:lnTo>
                    <a:lnTo>
                      <a:pt x="128" y="30"/>
                    </a:lnTo>
                    <a:lnTo>
                      <a:pt x="146" y="24"/>
                    </a:lnTo>
                    <a:lnTo>
                      <a:pt x="146" y="24"/>
                    </a:lnTo>
                    <a:lnTo>
                      <a:pt x="168" y="14"/>
                    </a:lnTo>
                    <a:lnTo>
                      <a:pt x="194" y="8"/>
                    </a:lnTo>
                    <a:lnTo>
                      <a:pt x="222" y="2"/>
                    </a:lnTo>
                    <a:lnTo>
                      <a:pt x="250" y="0"/>
                    </a:lnTo>
                    <a:lnTo>
                      <a:pt x="250" y="0"/>
                    </a:lnTo>
                    <a:lnTo>
                      <a:pt x="274" y="2"/>
                    </a:lnTo>
                    <a:lnTo>
                      <a:pt x="296" y="4"/>
                    </a:lnTo>
                    <a:lnTo>
                      <a:pt x="320" y="10"/>
                    </a:lnTo>
                    <a:lnTo>
                      <a:pt x="340" y="18"/>
                    </a:lnTo>
                    <a:lnTo>
                      <a:pt x="362" y="28"/>
                    </a:lnTo>
                    <a:lnTo>
                      <a:pt x="380" y="38"/>
                    </a:lnTo>
                    <a:lnTo>
                      <a:pt x="398" y="50"/>
                    </a:lnTo>
                    <a:lnTo>
                      <a:pt x="416" y="64"/>
                    </a:lnTo>
                    <a:lnTo>
                      <a:pt x="416" y="64"/>
                    </a:lnTo>
                    <a:lnTo>
                      <a:pt x="432" y="80"/>
                    </a:lnTo>
                    <a:lnTo>
                      <a:pt x="446" y="96"/>
                    </a:lnTo>
                    <a:lnTo>
                      <a:pt x="458" y="114"/>
                    </a:lnTo>
                    <a:lnTo>
                      <a:pt x="470" y="130"/>
                    </a:lnTo>
                    <a:lnTo>
                      <a:pt x="480" y="150"/>
                    </a:lnTo>
                    <a:lnTo>
                      <a:pt x="486" y="168"/>
                    </a:lnTo>
                    <a:lnTo>
                      <a:pt x="492" y="188"/>
                    </a:lnTo>
                    <a:lnTo>
                      <a:pt x="498" y="206"/>
                    </a:lnTo>
                    <a:lnTo>
                      <a:pt x="498" y="206"/>
                    </a:lnTo>
                    <a:lnTo>
                      <a:pt x="498" y="224"/>
                    </a:lnTo>
                    <a:lnTo>
                      <a:pt x="496" y="238"/>
                    </a:lnTo>
                    <a:lnTo>
                      <a:pt x="496" y="238"/>
                    </a:lnTo>
                    <a:lnTo>
                      <a:pt x="496" y="246"/>
                    </a:lnTo>
                    <a:lnTo>
                      <a:pt x="494" y="248"/>
                    </a:lnTo>
                    <a:lnTo>
                      <a:pt x="494" y="248"/>
                    </a:lnTo>
                    <a:lnTo>
                      <a:pt x="492" y="250"/>
                    </a:lnTo>
                    <a:lnTo>
                      <a:pt x="488" y="254"/>
                    </a:lnTo>
                    <a:lnTo>
                      <a:pt x="482" y="256"/>
                    </a:lnTo>
                    <a:lnTo>
                      <a:pt x="476" y="256"/>
                    </a:lnTo>
                    <a:lnTo>
                      <a:pt x="476" y="256"/>
                    </a:lnTo>
                    <a:lnTo>
                      <a:pt x="466" y="254"/>
                    </a:lnTo>
                    <a:lnTo>
                      <a:pt x="462" y="250"/>
                    </a:lnTo>
                    <a:lnTo>
                      <a:pt x="460" y="248"/>
                    </a:lnTo>
                    <a:lnTo>
                      <a:pt x="460" y="248"/>
                    </a:lnTo>
                    <a:lnTo>
                      <a:pt x="456" y="240"/>
                    </a:lnTo>
                    <a:lnTo>
                      <a:pt x="452" y="232"/>
                    </a:lnTo>
                    <a:lnTo>
                      <a:pt x="452" y="232"/>
                    </a:lnTo>
                    <a:lnTo>
                      <a:pt x="424" y="172"/>
                    </a:lnTo>
                    <a:lnTo>
                      <a:pt x="424" y="172"/>
                    </a:lnTo>
                    <a:lnTo>
                      <a:pt x="422" y="164"/>
                    </a:lnTo>
                    <a:lnTo>
                      <a:pt x="422" y="164"/>
                    </a:lnTo>
                    <a:lnTo>
                      <a:pt x="414" y="150"/>
                    </a:lnTo>
                    <a:lnTo>
                      <a:pt x="404" y="140"/>
                    </a:lnTo>
                    <a:lnTo>
                      <a:pt x="386" y="118"/>
                    </a:lnTo>
                    <a:lnTo>
                      <a:pt x="386" y="118"/>
                    </a:lnTo>
                    <a:lnTo>
                      <a:pt x="368" y="96"/>
                    </a:lnTo>
                    <a:lnTo>
                      <a:pt x="358" y="88"/>
                    </a:lnTo>
                    <a:lnTo>
                      <a:pt x="348" y="80"/>
                    </a:lnTo>
                    <a:lnTo>
                      <a:pt x="348" y="80"/>
                    </a:lnTo>
                    <a:lnTo>
                      <a:pt x="324" y="68"/>
                    </a:lnTo>
                    <a:lnTo>
                      <a:pt x="300" y="60"/>
                    </a:lnTo>
                    <a:lnTo>
                      <a:pt x="276" y="56"/>
                    </a:lnTo>
                    <a:lnTo>
                      <a:pt x="250" y="56"/>
                    </a:lnTo>
                    <a:lnTo>
                      <a:pt x="250" y="56"/>
                    </a:lnTo>
                    <a:lnTo>
                      <a:pt x="214" y="56"/>
                    </a:lnTo>
                    <a:lnTo>
                      <a:pt x="198" y="60"/>
                    </a:lnTo>
                    <a:lnTo>
                      <a:pt x="180" y="64"/>
                    </a:lnTo>
                    <a:lnTo>
                      <a:pt x="180" y="64"/>
                    </a:lnTo>
                    <a:lnTo>
                      <a:pt x="166" y="70"/>
                    </a:lnTo>
                    <a:lnTo>
                      <a:pt x="166" y="70"/>
                    </a:lnTo>
                    <a:lnTo>
                      <a:pt x="152" y="80"/>
                    </a:lnTo>
                    <a:lnTo>
                      <a:pt x="140" y="88"/>
                    </a:lnTo>
                    <a:lnTo>
                      <a:pt x="116" y="108"/>
                    </a:lnTo>
                    <a:lnTo>
                      <a:pt x="116" y="108"/>
                    </a:lnTo>
                    <a:lnTo>
                      <a:pt x="104" y="122"/>
                    </a:lnTo>
                    <a:lnTo>
                      <a:pt x="92" y="136"/>
                    </a:lnTo>
                    <a:lnTo>
                      <a:pt x="84" y="152"/>
                    </a:lnTo>
                    <a:lnTo>
                      <a:pt x="78" y="168"/>
                    </a:lnTo>
                    <a:lnTo>
                      <a:pt x="78" y="168"/>
                    </a:lnTo>
                    <a:lnTo>
                      <a:pt x="74" y="174"/>
                    </a:lnTo>
                    <a:lnTo>
                      <a:pt x="74" y="174"/>
                    </a:lnTo>
                    <a:lnTo>
                      <a:pt x="68" y="190"/>
                    </a:lnTo>
                    <a:lnTo>
                      <a:pt x="60" y="204"/>
                    </a:lnTo>
                    <a:lnTo>
                      <a:pt x="46" y="230"/>
                    </a:lnTo>
                    <a:lnTo>
                      <a:pt x="46" y="230"/>
                    </a:lnTo>
                    <a:lnTo>
                      <a:pt x="42" y="238"/>
                    </a:lnTo>
                    <a:lnTo>
                      <a:pt x="40" y="246"/>
                    </a:lnTo>
                    <a:lnTo>
                      <a:pt x="40" y="246"/>
                    </a:lnTo>
                    <a:lnTo>
                      <a:pt x="40" y="246"/>
                    </a:lnTo>
                    <a:lnTo>
                      <a:pt x="40" y="246"/>
                    </a:lnTo>
                    <a:lnTo>
                      <a:pt x="40" y="246"/>
                    </a:lnTo>
                    <a:lnTo>
                      <a:pt x="40" y="246"/>
                    </a:lnTo>
                    <a:lnTo>
                      <a:pt x="40" y="246"/>
                    </a:lnTo>
                    <a:lnTo>
                      <a:pt x="40" y="246"/>
                    </a:lnTo>
                    <a:lnTo>
                      <a:pt x="42" y="240"/>
                    </a:lnTo>
                    <a:lnTo>
                      <a:pt x="46" y="232"/>
                    </a:lnTo>
                    <a:lnTo>
                      <a:pt x="46" y="232"/>
                    </a:lnTo>
                    <a:lnTo>
                      <a:pt x="60" y="204"/>
                    </a:lnTo>
                    <a:lnTo>
                      <a:pt x="68" y="190"/>
                    </a:lnTo>
                    <a:lnTo>
                      <a:pt x="74" y="176"/>
                    </a:lnTo>
                    <a:lnTo>
                      <a:pt x="74" y="176"/>
                    </a:lnTo>
                    <a:lnTo>
                      <a:pt x="78" y="168"/>
                    </a:lnTo>
                    <a:lnTo>
                      <a:pt x="78" y="168"/>
                    </a:lnTo>
                    <a:lnTo>
                      <a:pt x="84" y="152"/>
                    </a:lnTo>
                    <a:lnTo>
                      <a:pt x="92" y="138"/>
                    </a:lnTo>
                    <a:lnTo>
                      <a:pt x="104" y="124"/>
                    </a:lnTo>
                    <a:lnTo>
                      <a:pt x="116" y="110"/>
                    </a:lnTo>
                    <a:lnTo>
                      <a:pt x="116" y="110"/>
                    </a:lnTo>
                    <a:lnTo>
                      <a:pt x="140" y="90"/>
                    </a:lnTo>
                    <a:lnTo>
                      <a:pt x="166" y="72"/>
                    </a:lnTo>
                    <a:lnTo>
                      <a:pt x="166" y="72"/>
                    </a:lnTo>
                    <a:lnTo>
                      <a:pt x="180" y="64"/>
                    </a:lnTo>
                    <a:lnTo>
                      <a:pt x="180" y="64"/>
                    </a:lnTo>
                    <a:lnTo>
                      <a:pt x="198" y="60"/>
                    </a:lnTo>
                    <a:lnTo>
                      <a:pt x="214" y="58"/>
                    </a:lnTo>
                    <a:lnTo>
                      <a:pt x="232" y="56"/>
                    </a:lnTo>
                    <a:lnTo>
                      <a:pt x="250" y="56"/>
                    </a:lnTo>
                    <a:lnTo>
                      <a:pt x="250" y="56"/>
                    </a:lnTo>
                    <a:lnTo>
                      <a:pt x="276" y="58"/>
                    </a:lnTo>
                    <a:lnTo>
                      <a:pt x="300" y="62"/>
                    </a:lnTo>
                    <a:lnTo>
                      <a:pt x="324" y="70"/>
                    </a:lnTo>
                    <a:lnTo>
                      <a:pt x="348" y="80"/>
                    </a:lnTo>
                    <a:lnTo>
                      <a:pt x="348" y="80"/>
                    </a:lnTo>
                    <a:lnTo>
                      <a:pt x="358" y="88"/>
                    </a:lnTo>
                    <a:lnTo>
                      <a:pt x="368" y="98"/>
                    </a:lnTo>
                    <a:lnTo>
                      <a:pt x="386" y="118"/>
                    </a:lnTo>
                    <a:lnTo>
                      <a:pt x="386" y="118"/>
                    </a:lnTo>
                    <a:lnTo>
                      <a:pt x="404" y="140"/>
                    </a:lnTo>
                    <a:lnTo>
                      <a:pt x="414" y="152"/>
                    </a:lnTo>
                    <a:lnTo>
                      <a:pt x="422" y="164"/>
                    </a:lnTo>
                    <a:lnTo>
                      <a:pt x="422" y="164"/>
                    </a:lnTo>
                    <a:lnTo>
                      <a:pt x="424" y="172"/>
                    </a:lnTo>
                    <a:lnTo>
                      <a:pt x="424" y="172"/>
                    </a:lnTo>
                    <a:lnTo>
                      <a:pt x="452" y="232"/>
                    </a:lnTo>
                    <a:lnTo>
                      <a:pt x="452" y="232"/>
                    </a:lnTo>
                    <a:lnTo>
                      <a:pt x="456" y="240"/>
                    </a:lnTo>
                    <a:lnTo>
                      <a:pt x="460" y="248"/>
                    </a:lnTo>
                    <a:lnTo>
                      <a:pt x="460" y="248"/>
                    </a:lnTo>
                    <a:lnTo>
                      <a:pt x="462" y="250"/>
                    </a:lnTo>
                    <a:lnTo>
                      <a:pt x="466" y="254"/>
                    </a:lnTo>
                    <a:lnTo>
                      <a:pt x="476" y="258"/>
                    </a:lnTo>
                    <a:lnTo>
                      <a:pt x="476" y="258"/>
                    </a:lnTo>
                    <a:lnTo>
                      <a:pt x="482" y="256"/>
                    </a:lnTo>
                    <a:lnTo>
                      <a:pt x="488" y="254"/>
                    </a:lnTo>
                    <a:lnTo>
                      <a:pt x="492" y="250"/>
                    </a:lnTo>
                    <a:lnTo>
                      <a:pt x="494" y="248"/>
                    </a:lnTo>
                    <a:lnTo>
                      <a:pt x="494" y="248"/>
                    </a:lnTo>
                    <a:lnTo>
                      <a:pt x="496" y="246"/>
                    </a:lnTo>
                    <a:lnTo>
                      <a:pt x="498" y="238"/>
                    </a:lnTo>
                    <a:lnTo>
                      <a:pt x="498" y="238"/>
                    </a:lnTo>
                    <a:lnTo>
                      <a:pt x="498" y="224"/>
                    </a:lnTo>
                    <a:lnTo>
                      <a:pt x="498" y="208"/>
                    </a:lnTo>
                    <a:lnTo>
                      <a:pt x="498" y="208"/>
                    </a:lnTo>
                    <a:lnTo>
                      <a:pt x="494" y="188"/>
                    </a:lnTo>
                    <a:lnTo>
                      <a:pt x="488" y="168"/>
                    </a:lnTo>
                    <a:lnTo>
                      <a:pt x="480" y="150"/>
                    </a:lnTo>
                    <a:lnTo>
                      <a:pt x="470" y="130"/>
                    </a:lnTo>
                    <a:lnTo>
                      <a:pt x="460" y="114"/>
                    </a:lnTo>
                    <a:lnTo>
                      <a:pt x="446" y="96"/>
                    </a:lnTo>
                    <a:lnTo>
                      <a:pt x="432" y="80"/>
                    </a:lnTo>
                    <a:lnTo>
                      <a:pt x="416" y="64"/>
                    </a:lnTo>
                    <a:lnTo>
                      <a:pt x="416" y="64"/>
                    </a:lnTo>
                    <a:lnTo>
                      <a:pt x="400" y="50"/>
                    </a:lnTo>
                    <a:lnTo>
                      <a:pt x="380" y="38"/>
                    </a:lnTo>
                    <a:lnTo>
                      <a:pt x="362" y="26"/>
                    </a:lnTo>
                    <a:lnTo>
                      <a:pt x="340" y="18"/>
                    </a:lnTo>
                    <a:lnTo>
                      <a:pt x="320" y="10"/>
                    </a:lnTo>
                    <a:lnTo>
                      <a:pt x="296" y="4"/>
                    </a:lnTo>
                    <a:lnTo>
                      <a:pt x="274" y="0"/>
                    </a:lnTo>
                    <a:lnTo>
                      <a:pt x="250" y="0"/>
                    </a:lnTo>
                    <a:close/>
                  </a:path>
                </a:pathLst>
              </a:custGeom>
              <a:solidFill>
                <a:srgbClr val="4E4742"/>
              </a:solidFill>
              <a:ln>
                <a:noFill/>
              </a:ln>
            </p:spPr>
            <p:txBody>
              <a:bodyPr vert="horz" wrap="square" lIns="91440" tIns="45720" rIns="91440" bIns="45720" numCol="1" anchor="t" anchorCtr="0" compatLnSpc="1"/>
              <a:lstStyle/>
              <a:p>
                <a:endParaRPr lang="zh-CN" altLang="en-US"/>
              </a:p>
            </p:txBody>
          </p:sp>
          <p:sp>
            <p:nvSpPr>
              <p:cNvPr id="945" name="Freeform 324"/>
              <p:cNvSpPr/>
              <p:nvPr/>
            </p:nvSpPr>
            <p:spPr bwMode="auto">
              <a:xfrm>
                <a:off x="2641" y="3289"/>
                <a:ext cx="498" cy="258"/>
              </a:xfrm>
              <a:custGeom>
                <a:avLst/>
                <a:gdLst>
                  <a:gd name="T0" fmla="*/ 194 w 498"/>
                  <a:gd name="T1" fmla="*/ 6 h 258"/>
                  <a:gd name="T2" fmla="*/ 128 w 498"/>
                  <a:gd name="T3" fmla="*/ 30 h 258"/>
                  <a:gd name="T4" fmla="*/ 66 w 498"/>
                  <a:gd name="T5" fmla="*/ 76 h 258"/>
                  <a:gd name="T6" fmla="*/ 30 w 498"/>
                  <a:gd name="T7" fmla="*/ 124 h 258"/>
                  <a:gd name="T8" fmla="*/ 0 w 498"/>
                  <a:gd name="T9" fmla="*/ 212 h 258"/>
                  <a:gd name="T10" fmla="*/ 2 w 498"/>
                  <a:gd name="T11" fmla="*/ 240 h 258"/>
                  <a:gd name="T12" fmla="*/ 12 w 498"/>
                  <a:gd name="T13" fmla="*/ 254 h 258"/>
                  <a:gd name="T14" fmla="*/ 34 w 498"/>
                  <a:gd name="T15" fmla="*/ 254 h 258"/>
                  <a:gd name="T16" fmla="*/ 40 w 498"/>
                  <a:gd name="T17" fmla="*/ 248 h 258"/>
                  <a:gd name="T18" fmla="*/ 40 w 498"/>
                  <a:gd name="T19" fmla="*/ 248 h 258"/>
                  <a:gd name="T20" fmla="*/ 38 w 498"/>
                  <a:gd name="T21" fmla="*/ 250 h 258"/>
                  <a:gd name="T22" fmla="*/ 18 w 498"/>
                  <a:gd name="T23" fmla="*/ 256 h 258"/>
                  <a:gd name="T24" fmla="*/ 6 w 498"/>
                  <a:gd name="T25" fmla="*/ 248 h 258"/>
                  <a:gd name="T26" fmla="*/ 2 w 498"/>
                  <a:gd name="T27" fmla="*/ 212 h 258"/>
                  <a:gd name="T28" fmla="*/ 22 w 498"/>
                  <a:gd name="T29" fmla="*/ 144 h 258"/>
                  <a:gd name="T30" fmla="*/ 54 w 498"/>
                  <a:gd name="T31" fmla="*/ 90 h 258"/>
                  <a:gd name="T32" fmla="*/ 112 w 498"/>
                  <a:gd name="T33" fmla="*/ 40 h 258"/>
                  <a:gd name="T34" fmla="*/ 168 w 498"/>
                  <a:gd name="T35" fmla="*/ 14 h 258"/>
                  <a:gd name="T36" fmla="*/ 250 w 498"/>
                  <a:gd name="T37" fmla="*/ 0 h 258"/>
                  <a:gd name="T38" fmla="*/ 340 w 498"/>
                  <a:gd name="T39" fmla="*/ 18 h 258"/>
                  <a:gd name="T40" fmla="*/ 416 w 498"/>
                  <a:gd name="T41" fmla="*/ 64 h 258"/>
                  <a:gd name="T42" fmla="*/ 458 w 498"/>
                  <a:gd name="T43" fmla="*/ 114 h 258"/>
                  <a:gd name="T44" fmla="*/ 492 w 498"/>
                  <a:gd name="T45" fmla="*/ 188 h 258"/>
                  <a:gd name="T46" fmla="*/ 496 w 498"/>
                  <a:gd name="T47" fmla="*/ 238 h 258"/>
                  <a:gd name="T48" fmla="*/ 494 w 498"/>
                  <a:gd name="T49" fmla="*/ 248 h 258"/>
                  <a:gd name="T50" fmla="*/ 476 w 498"/>
                  <a:gd name="T51" fmla="*/ 256 h 258"/>
                  <a:gd name="T52" fmla="*/ 460 w 498"/>
                  <a:gd name="T53" fmla="*/ 248 h 258"/>
                  <a:gd name="T54" fmla="*/ 452 w 498"/>
                  <a:gd name="T55" fmla="*/ 232 h 258"/>
                  <a:gd name="T56" fmla="*/ 422 w 498"/>
                  <a:gd name="T57" fmla="*/ 164 h 258"/>
                  <a:gd name="T58" fmla="*/ 386 w 498"/>
                  <a:gd name="T59" fmla="*/ 118 h 258"/>
                  <a:gd name="T60" fmla="*/ 348 w 498"/>
                  <a:gd name="T61" fmla="*/ 80 h 258"/>
                  <a:gd name="T62" fmla="*/ 250 w 498"/>
                  <a:gd name="T63" fmla="*/ 56 h 258"/>
                  <a:gd name="T64" fmla="*/ 180 w 498"/>
                  <a:gd name="T65" fmla="*/ 64 h 258"/>
                  <a:gd name="T66" fmla="*/ 152 w 498"/>
                  <a:gd name="T67" fmla="*/ 80 h 258"/>
                  <a:gd name="T68" fmla="*/ 104 w 498"/>
                  <a:gd name="T69" fmla="*/ 122 h 258"/>
                  <a:gd name="T70" fmla="*/ 78 w 498"/>
                  <a:gd name="T71" fmla="*/ 168 h 258"/>
                  <a:gd name="T72" fmla="*/ 60 w 498"/>
                  <a:gd name="T73" fmla="*/ 204 h 258"/>
                  <a:gd name="T74" fmla="*/ 40 w 498"/>
                  <a:gd name="T75" fmla="*/ 246 h 258"/>
                  <a:gd name="T76" fmla="*/ 40 w 498"/>
                  <a:gd name="T77" fmla="*/ 246 h 258"/>
                  <a:gd name="T78" fmla="*/ 42 w 498"/>
                  <a:gd name="T79" fmla="*/ 240 h 258"/>
                  <a:gd name="T80" fmla="*/ 68 w 498"/>
                  <a:gd name="T81" fmla="*/ 190 h 258"/>
                  <a:gd name="T82" fmla="*/ 78 w 498"/>
                  <a:gd name="T83" fmla="*/ 168 h 258"/>
                  <a:gd name="T84" fmla="*/ 116 w 498"/>
                  <a:gd name="T85" fmla="*/ 110 h 258"/>
                  <a:gd name="T86" fmla="*/ 166 w 498"/>
                  <a:gd name="T87" fmla="*/ 72 h 258"/>
                  <a:gd name="T88" fmla="*/ 214 w 498"/>
                  <a:gd name="T89" fmla="*/ 58 h 258"/>
                  <a:gd name="T90" fmla="*/ 276 w 498"/>
                  <a:gd name="T91" fmla="*/ 58 h 258"/>
                  <a:gd name="T92" fmla="*/ 348 w 498"/>
                  <a:gd name="T93" fmla="*/ 80 h 258"/>
                  <a:gd name="T94" fmla="*/ 386 w 498"/>
                  <a:gd name="T95" fmla="*/ 118 h 258"/>
                  <a:gd name="T96" fmla="*/ 422 w 498"/>
                  <a:gd name="T97" fmla="*/ 164 h 258"/>
                  <a:gd name="T98" fmla="*/ 452 w 498"/>
                  <a:gd name="T99" fmla="*/ 232 h 258"/>
                  <a:gd name="T100" fmla="*/ 462 w 498"/>
                  <a:gd name="T101" fmla="*/ 250 h 258"/>
                  <a:gd name="T102" fmla="*/ 482 w 498"/>
                  <a:gd name="T103" fmla="*/ 256 h 258"/>
                  <a:gd name="T104" fmla="*/ 494 w 498"/>
                  <a:gd name="T105" fmla="*/ 248 h 258"/>
                  <a:gd name="T106" fmla="*/ 498 w 498"/>
                  <a:gd name="T107" fmla="*/ 224 h 258"/>
                  <a:gd name="T108" fmla="*/ 488 w 498"/>
                  <a:gd name="T109" fmla="*/ 168 h 258"/>
                  <a:gd name="T110" fmla="*/ 446 w 498"/>
                  <a:gd name="T111" fmla="*/ 96 h 258"/>
                  <a:gd name="T112" fmla="*/ 400 w 498"/>
                  <a:gd name="T113" fmla="*/ 50 h 258"/>
                  <a:gd name="T114" fmla="*/ 320 w 498"/>
                  <a:gd name="T115" fmla="*/ 1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8" h="258">
                    <a:moveTo>
                      <a:pt x="250" y="0"/>
                    </a:moveTo>
                    <a:lnTo>
                      <a:pt x="250" y="0"/>
                    </a:lnTo>
                    <a:lnTo>
                      <a:pt x="222" y="2"/>
                    </a:lnTo>
                    <a:lnTo>
                      <a:pt x="194" y="6"/>
                    </a:lnTo>
                    <a:lnTo>
                      <a:pt x="168" y="14"/>
                    </a:lnTo>
                    <a:lnTo>
                      <a:pt x="144" y="22"/>
                    </a:lnTo>
                    <a:lnTo>
                      <a:pt x="144" y="22"/>
                    </a:lnTo>
                    <a:lnTo>
                      <a:pt x="128" y="30"/>
                    </a:lnTo>
                    <a:lnTo>
                      <a:pt x="110" y="40"/>
                    </a:lnTo>
                    <a:lnTo>
                      <a:pt x="94" y="50"/>
                    </a:lnTo>
                    <a:lnTo>
                      <a:pt x="80" y="62"/>
                    </a:lnTo>
                    <a:lnTo>
                      <a:pt x="66" y="76"/>
                    </a:lnTo>
                    <a:lnTo>
                      <a:pt x="52" y="90"/>
                    </a:lnTo>
                    <a:lnTo>
                      <a:pt x="42" y="106"/>
                    </a:lnTo>
                    <a:lnTo>
                      <a:pt x="30" y="124"/>
                    </a:lnTo>
                    <a:lnTo>
                      <a:pt x="30" y="124"/>
                    </a:lnTo>
                    <a:lnTo>
                      <a:pt x="20" y="144"/>
                    </a:lnTo>
                    <a:lnTo>
                      <a:pt x="12" y="166"/>
                    </a:lnTo>
                    <a:lnTo>
                      <a:pt x="6" y="188"/>
                    </a:lnTo>
                    <a:lnTo>
                      <a:pt x="0" y="212"/>
                    </a:lnTo>
                    <a:lnTo>
                      <a:pt x="0" y="212"/>
                    </a:lnTo>
                    <a:lnTo>
                      <a:pt x="0" y="222"/>
                    </a:lnTo>
                    <a:lnTo>
                      <a:pt x="0" y="232"/>
                    </a:lnTo>
                    <a:lnTo>
                      <a:pt x="2" y="240"/>
                    </a:lnTo>
                    <a:lnTo>
                      <a:pt x="6" y="248"/>
                    </a:lnTo>
                    <a:lnTo>
                      <a:pt x="6" y="248"/>
                    </a:lnTo>
                    <a:lnTo>
                      <a:pt x="8" y="250"/>
                    </a:lnTo>
                    <a:lnTo>
                      <a:pt x="12" y="254"/>
                    </a:lnTo>
                    <a:lnTo>
                      <a:pt x="18" y="256"/>
                    </a:lnTo>
                    <a:lnTo>
                      <a:pt x="24" y="258"/>
                    </a:lnTo>
                    <a:lnTo>
                      <a:pt x="24" y="258"/>
                    </a:lnTo>
                    <a:lnTo>
                      <a:pt x="34" y="254"/>
                    </a:lnTo>
                    <a:lnTo>
                      <a:pt x="38" y="252"/>
                    </a:lnTo>
                    <a:lnTo>
                      <a:pt x="40" y="248"/>
                    </a:lnTo>
                    <a:lnTo>
                      <a:pt x="40" y="248"/>
                    </a:lnTo>
                    <a:lnTo>
                      <a:pt x="40" y="248"/>
                    </a:lnTo>
                    <a:lnTo>
                      <a:pt x="40" y="248"/>
                    </a:lnTo>
                    <a:lnTo>
                      <a:pt x="40" y="248"/>
                    </a:lnTo>
                    <a:lnTo>
                      <a:pt x="40" y="248"/>
                    </a:lnTo>
                    <a:lnTo>
                      <a:pt x="40" y="248"/>
                    </a:lnTo>
                    <a:lnTo>
                      <a:pt x="40" y="248"/>
                    </a:lnTo>
                    <a:lnTo>
                      <a:pt x="40" y="248"/>
                    </a:lnTo>
                    <a:lnTo>
                      <a:pt x="40" y="248"/>
                    </a:lnTo>
                    <a:lnTo>
                      <a:pt x="38" y="250"/>
                    </a:lnTo>
                    <a:lnTo>
                      <a:pt x="34" y="254"/>
                    </a:lnTo>
                    <a:lnTo>
                      <a:pt x="26" y="256"/>
                    </a:lnTo>
                    <a:lnTo>
                      <a:pt x="26" y="256"/>
                    </a:lnTo>
                    <a:lnTo>
                      <a:pt x="18" y="256"/>
                    </a:lnTo>
                    <a:lnTo>
                      <a:pt x="12" y="254"/>
                    </a:lnTo>
                    <a:lnTo>
                      <a:pt x="8" y="250"/>
                    </a:lnTo>
                    <a:lnTo>
                      <a:pt x="6" y="248"/>
                    </a:lnTo>
                    <a:lnTo>
                      <a:pt x="6" y="248"/>
                    </a:lnTo>
                    <a:lnTo>
                      <a:pt x="2" y="240"/>
                    </a:lnTo>
                    <a:lnTo>
                      <a:pt x="0" y="232"/>
                    </a:lnTo>
                    <a:lnTo>
                      <a:pt x="0" y="222"/>
                    </a:lnTo>
                    <a:lnTo>
                      <a:pt x="2" y="212"/>
                    </a:lnTo>
                    <a:lnTo>
                      <a:pt x="2" y="212"/>
                    </a:lnTo>
                    <a:lnTo>
                      <a:pt x="6" y="188"/>
                    </a:lnTo>
                    <a:lnTo>
                      <a:pt x="12" y="166"/>
                    </a:lnTo>
                    <a:lnTo>
                      <a:pt x="22" y="144"/>
                    </a:lnTo>
                    <a:lnTo>
                      <a:pt x="32" y="124"/>
                    </a:lnTo>
                    <a:lnTo>
                      <a:pt x="32" y="124"/>
                    </a:lnTo>
                    <a:lnTo>
                      <a:pt x="42" y="106"/>
                    </a:lnTo>
                    <a:lnTo>
                      <a:pt x="54" y="90"/>
                    </a:lnTo>
                    <a:lnTo>
                      <a:pt x="66" y="76"/>
                    </a:lnTo>
                    <a:lnTo>
                      <a:pt x="80" y="62"/>
                    </a:lnTo>
                    <a:lnTo>
                      <a:pt x="96" y="50"/>
                    </a:lnTo>
                    <a:lnTo>
                      <a:pt x="112" y="40"/>
                    </a:lnTo>
                    <a:lnTo>
                      <a:pt x="128" y="30"/>
                    </a:lnTo>
                    <a:lnTo>
                      <a:pt x="146" y="24"/>
                    </a:lnTo>
                    <a:lnTo>
                      <a:pt x="146" y="24"/>
                    </a:lnTo>
                    <a:lnTo>
                      <a:pt x="168" y="14"/>
                    </a:lnTo>
                    <a:lnTo>
                      <a:pt x="194" y="8"/>
                    </a:lnTo>
                    <a:lnTo>
                      <a:pt x="222" y="2"/>
                    </a:lnTo>
                    <a:lnTo>
                      <a:pt x="250" y="0"/>
                    </a:lnTo>
                    <a:lnTo>
                      <a:pt x="250" y="0"/>
                    </a:lnTo>
                    <a:lnTo>
                      <a:pt x="274" y="2"/>
                    </a:lnTo>
                    <a:lnTo>
                      <a:pt x="296" y="4"/>
                    </a:lnTo>
                    <a:lnTo>
                      <a:pt x="320" y="10"/>
                    </a:lnTo>
                    <a:lnTo>
                      <a:pt x="340" y="18"/>
                    </a:lnTo>
                    <a:lnTo>
                      <a:pt x="362" y="28"/>
                    </a:lnTo>
                    <a:lnTo>
                      <a:pt x="380" y="38"/>
                    </a:lnTo>
                    <a:lnTo>
                      <a:pt x="398" y="50"/>
                    </a:lnTo>
                    <a:lnTo>
                      <a:pt x="416" y="64"/>
                    </a:lnTo>
                    <a:lnTo>
                      <a:pt x="416" y="64"/>
                    </a:lnTo>
                    <a:lnTo>
                      <a:pt x="432" y="80"/>
                    </a:lnTo>
                    <a:lnTo>
                      <a:pt x="446" y="96"/>
                    </a:lnTo>
                    <a:lnTo>
                      <a:pt x="458" y="114"/>
                    </a:lnTo>
                    <a:lnTo>
                      <a:pt x="470" y="130"/>
                    </a:lnTo>
                    <a:lnTo>
                      <a:pt x="480" y="150"/>
                    </a:lnTo>
                    <a:lnTo>
                      <a:pt x="486" y="168"/>
                    </a:lnTo>
                    <a:lnTo>
                      <a:pt x="492" y="188"/>
                    </a:lnTo>
                    <a:lnTo>
                      <a:pt x="498" y="206"/>
                    </a:lnTo>
                    <a:lnTo>
                      <a:pt x="498" y="206"/>
                    </a:lnTo>
                    <a:lnTo>
                      <a:pt x="498" y="224"/>
                    </a:lnTo>
                    <a:lnTo>
                      <a:pt x="496" y="238"/>
                    </a:lnTo>
                    <a:lnTo>
                      <a:pt x="496" y="238"/>
                    </a:lnTo>
                    <a:lnTo>
                      <a:pt x="496" y="246"/>
                    </a:lnTo>
                    <a:lnTo>
                      <a:pt x="494" y="248"/>
                    </a:lnTo>
                    <a:lnTo>
                      <a:pt x="494" y="248"/>
                    </a:lnTo>
                    <a:lnTo>
                      <a:pt x="492" y="250"/>
                    </a:lnTo>
                    <a:lnTo>
                      <a:pt x="488" y="254"/>
                    </a:lnTo>
                    <a:lnTo>
                      <a:pt x="482" y="256"/>
                    </a:lnTo>
                    <a:lnTo>
                      <a:pt x="476" y="256"/>
                    </a:lnTo>
                    <a:lnTo>
                      <a:pt x="476" y="256"/>
                    </a:lnTo>
                    <a:lnTo>
                      <a:pt x="466" y="254"/>
                    </a:lnTo>
                    <a:lnTo>
                      <a:pt x="462" y="250"/>
                    </a:lnTo>
                    <a:lnTo>
                      <a:pt x="460" y="248"/>
                    </a:lnTo>
                    <a:lnTo>
                      <a:pt x="460" y="248"/>
                    </a:lnTo>
                    <a:lnTo>
                      <a:pt x="456" y="240"/>
                    </a:lnTo>
                    <a:lnTo>
                      <a:pt x="452" y="232"/>
                    </a:lnTo>
                    <a:lnTo>
                      <a:pt x="452" y="232"/>
                    </a:lnTo>
                    <a:lnTo>
                      <a:pt x="424" y="172"/>
                    </a:lnTo>
                    <a:lnTo>
                      <a:pt x="424" y="172"/>
                    </a:lnTo>
                    <a:lnTo>
                      <a:pt x="422" y="164"/>
                    </a:lnTo>
                    <a:lnTo>
                      <a:pt x="422" y="164"/>
                    </a:lnTo>
                    <a:lnTo>
                      <a:pt x="414" y="150"/>
                    </a:lnTo>
                    <a:lnTo>
                      <a:pt x="404" y="140"/>
                    </a:lnTo>
                    <a:lnTo>
                      <a:pt x="386" y="118"/>
                    </a:lnTo>
                    <a:lnTo>
                      <a:pt x="386" y="118"/>
                    </a:lnTo>
                    <a:lnTo>
                      <a:pt x="368" y="96"/>
                    </a:lnTo>
                    <a:lnTo>
                      <a:pt x="358" y="88"/>
                    </a:lnTo>
                    <a:lnTo>
                      <a:pt x="348" y="80"/>
                    </a:lnTo>
                    <a:lnTo>
                      <a:pt x="348" y="80"/>
                    </a:lnTo>
                    <a:lnTo>
                      <a:pt x="324" y="68"/>
                    </a:lnTo>
                    <a:lnTo>
                      <a:pt x="300" y="60"/>
                    </a:lnTo>
                    <a:lnTo>
                      <a:pt x="276" y="56"/>
                    </a:lnTo>
                    <a:lnTo>
                      <a:pt x="250" y="56"/>
                    </a:lnTo>
                    <a:lnTo>
                      <a:pt x="250" y="56"/>
                    </a:lnTo>
                    <a:lnTo>
                      <a:pt x="214" y="56"/>
                    </a:lnTo>
                    <a:lnTo>
                      <a:pt x="198" y="60"/>
                    </a:lnTo>
                    <a:lnTo>
                      <a:pt x="180" y="64"/>
                    </a:lnTo>
                    <a:lnTo>
                      <a:pt x="180" y="64"/>
                    </a:lnTo>
                    <a:lnTo>
                      <a:pt x="166" y="70"/>
                    </a:lnTo>
                    <a:lnTo>
                      <a:pt x="166" y="70"/>
                    </a:lnTo>
                    <a:lnTo>
                      <a:pt x="152" y="80"/>
                    </a:lnTo>
                    <a:lnTo>
                      <a:pt x="140" y="88"/>
                    </a:lnTo>
                    <a:lnTo>
                      <a:pt x="116" y="108"/>
                    </a:lnTo>
                    <a:lnTo>
                      <a:pt x="116" y="108"/>
                    </a:lnTo>
                    <a:lnTo>
                      <a:pt x="104" y="122"/>
                    </a:lnTo>
                    <a:lnTo>
                      <a:pt x="92" y="136"/>
                    </a:lnTo>
                    <a:lnTo>
                      <a:pt x="84" y="152"/>
                    </a:lnTo>
                    <a:lnTo>
                      <a:pt x="78" y="168"/>
                    </a:lnTo>
                    <a:lnTo>
                      <a:pt x="78" y="168"/>
                    </a:lnTo>
                    <a:lnTo>
                      <a:pt x="74" y="174"/>
                    </a:lnTo>
                    <a:lnTo>
                      <a:pt x="74" y="174"/>
                    </a:lnTo>
                    <a:lnTo>
                      <a:pt x="68" y="190"/>
                    </a:lnTo>
                    <a:lnTo>
                      <a:pt x="60" y="204"/>
                    </a:lnTo>
                    <a:lnTo>
                      <a:pt x="46" y="230"/>
                    </a:lnTo>
                    <a:lnTo>
                      <a:pt x="46" y="230"/>
                    </a:lnTo>
                    <a:lnTo>
                      <a:pt x="42" y="238"/>
                    </a:lnTo>
                    <a:lnTo>
                      <a:pt x="40" y="246"/>
                    </a:lnTo>
                    <a:lnTo>
                      <a:pt x="40" y="246"/>
                    </a:lnTo>
                    <a:lnTo>
                      <a:pt x="40" y="246"/>
                    </a:lnTo>
                    <a:lnTo>
                      <a:pt x="40" y="246"/>
                    </a:lnTo>
                    <a:lnTo>
                      <a:pt x="40" y="246"/>
                    </a:lnTo>
                    <a:lnTo>
                      <a:pt x="40" y="246"/>
                    </a:lnTo>
                    <a:lnTo>
                      <a:pt x="40" y="246"/>
                    </a:lnTo>
                    <a:lnTo>
                      <a:pt x="40" y="246"/>
                    </a:lnTo>
                    <a:lnTo>
                      <a:pt x="42" y="240"/>
                    </a:lnTo>
                    <a:lnTo>
                      <a:pt x="46" y="232"/>
                    </a:lnTo>
                    <a:lnTo>
                      <a:pt x="46" y="232"/>
                    </a:lnTo>
                    <a:lnTo>
                      <a:pt x="60" y="204"/>
                    </a:lnTo>
                    <a:lnTo>
                      <a:pt x="68" y="190"/>
                    </a:lnTo>
                    <a:lnTo>
                      <a:pt x="74" y="176"/>
                    </a:lnTo>
                    <a:lnTo>
                      <a:pt x="74" y="176"/>
                    </a:lnTo>
                    <a:lnTo>
                      <a:pt x="78" y="168"/>
                    </a:lnTo>
                    <a:lnTo>
                      <a:pt x="78" y="168"/>
                    </a:lnTo>
                    <a:lnTo>
                      <a:pt x="84" y="152"/>
                    </a:lnTo>
                    <a:lnTo>
                      <a:pt x="92" y="138"/>
                    </a:lnTo>
                    <a:lnTo>
                      <a:pt x="104" y="124"/>
                    </a:lnTo>
                    <a:lnTo>
                      <a:pt x="116" y="110"/>
                    </a:lnTo>
                    <a:lnTo>
                      <a:pt x="116" y="110"/>
                    </a:lnTo>
                    <a:lnTo>
                      <a:pt x="140" y="90"/>
                    </a:lnTo>
                    <a:lnTo>
                      <a:pt x="166" y="72"/>
                    </a:lnTo>
                    <a:lnTo>
                      <a:pt x="166" y="72"/>
                    </a:lnTo>
                    <a:lnTo>
                      <a:pt x="180" y="64"/>
                    </a:lnTo>
                    <a:lnTo>
                      <a:pt x="180" y="64"/>
                    </a:lnTo>
                    <a:lnTo>
                      <a:pt x="198" y="60"/>
                    </a:lnTo>
                    <a:lnTo>
                      <a:pt x="214" y="58"/>
                    </a:lnTo>
                    <a:lnTo>
                      <a:pt x="232" y="56"/>
                    </a:lnTo>
                    <a:lnTo>
                      <a:pt x="250" y="56"/>
                    </a:lnTo>
                    <a:lnTo>
                      <a:pt x="250" y="56"/>
                    </a:lnTo>
                    <a:lnTo>
                      <a:pt x="276" y="58"/>
                    </a:lnTo>
                    <a:lnTo>
                      <a:pt x="300" y="62"/>
                    </a:lnTo>
                    <a:lnTo>
                      <a:pt x="324" y="70"/>
                    </a:lnTo>
                    <a:lnTo>
                      <a:pt x="348" y="80"/>
                    </a:lnTo>
                    <a:lnTo>
                      <a:pt x="348" y="80"/>
                    </a:lnTo>
                    <a:lnTo>
                      <a:pt x="358" y="88"/>
                    </a:lnTo>
                    <a:lnTo>
                      <a:pt x="368" y="98"/>
                    </a:lnTo>
                    <a:lnTo>
                      <a:pt x="386" y="118"/>
                    </a:lnTo>
                    <a:lnTo>
                      <a:pt x="386" y="118"/>
                    </a:lnTo>
                    <a:lnTo>
                      <a:pt x="404" y="140"/>
                    </a:lnTo>
                    <a:lnTo>
                      <a:pt x="414" y="152"/>
                    </a:lnTo>
                    <a:lnTo>
                      <a:pt x="422" y="164"/>
                    </a:lnTo>
                    <a:lnTo>
                      <a:pt x="422" y="164"/>
                    </a:lnTo>
                    <a:lnTo>
                      <a:pt x="424" y="172"/>
                    </a:lnTo>
                    <a:lnTo>
                      <a:pt x="424" y="172"/>
                    </a:lnTo>
                    <a:lnTo>
                      <a:pt x="452" y="232"/>
                    </a:lnTo>
                    <a:lnTo>
                      <a:pt x="452" y="232"/>
                    </a:lnTo>
                    <a:lnTo>
                      <a:pt x="456" y="240"/>
                    </a:lnTo>
                    <a:lnTo>
                      <a:pt x="460" y="248"/>
                    </a:lnTo>
                    <a:lnTo>
                      <a:pt x="460" y="248"/>
                    </a:lnTo>
                    <a:lnTo>
                      <a:pt x="462" y="250"/>
                    </a:lnTo>
                    <a:lnTo>
                      <a:pt x="466" y="254"/>
                    </a:lnTo>
                    <a:lnTo>
                      <a:pt x="476" y="258"/>
                    </a:lnTo>
                    <a:lnTo>
                      <a:pt x="476" y="258"/>
                    </a:lnTo>
                    <a:lnTo>
                      <a:pt x="482" y="256"/>
                    </a:lnTo>
                    <a:lnTo>
                      <a:pt x="488" y="254"/>
                    </a:lnTo>
                    <a:lnTo>
                      <a:pt x="492" y="250"/>
                    </a:lnTo>
                    <a:lnTo>
                      <a:pt x="494" y="248"/>
                    </a:lnTo>
                    <a:lnTo>
                      <a:pt x="494" y="248"/>
                    </a:lnTo>
                    <a:lnTo>
                      <a:pt x="496" y="246"/>
                    </a:lnTo>
                    <a:lnTo>
                      <a:pt x="498" y="238"/>
                    </a:lnTo>
                    <a:lnTo>
                      <a:pt x="498" y="238"/>
                    </a:lnTo>
                    <a:lnTo>
                      <a:pt x="498" y="224"/>
                    </a:lnTo>
                    <a:lnTo>
                      <a:pt x="498" y="208"/>
                    </a:lnTo>
                    <a:lnTo>
                      <a:pt x="498" y="208"/>
                    </a:lnTo>
                    <a:lnTo>
                      <a:pt x="494" y="188"/>
                    </a:lnTo>
                    <a:lnTo>
                      <a:pt x="488" y="168"/>
                    </a:lnTo>
                    <a:lnTo>
                      <a:pt x="480" y="150"/>
                    </a:lnTo>
                    <a:lnTo>
                      <a:pt x="470" y="130"/>
                    </a:lnTo>
                    <a:lnTo>
                      <a:pt x="460" y="114"/>
                    </a:lnTo>
                    <a:lnTo>
                      <a:pt x="446" y="96"/>
                    </a:lnTo>
                    <a:lnTo>
                      <a:pt x="432" y="80"/>
                    </a:lnTo>
                    <a:lnTo>
                      <a:pt x="416" y="64"/>
                    </a:lnTo>
                    <a:lnTo>
                      <a:pt x="416" y="64"/>
                    </a:lnTo>
                    <a:lnTo>
                      <a:pt x="400" y="50"/>
                    </a:lnTo>
                    <a:lnTo>
                      <a:pt x="380" y="38"/>
                    </a:lnTo>
                    <a:lnTo>
                      <a:pt x="362" y="26"/>
                    </a:lnTo>
                    <a:lnTo>
                      <a:pt x="340" y="18"/>
                    </a:lnTo>
                    <a:lnTo>
                      <a:pt x="320" y="10"/>
                    </a:lnTo>
                    <a:lnTo>
                      <a:pt x="296" y="4"/>
                    </a:lnTo>
                    <a:lnTo>
                      <a:pt x="274" y="0"/>
                    </a:lnTo>
                    <a:lnTo>
                      <a:pt x="250" y="0"/>
                    </a:lnTo>
                  </a:path>
                </a:pathLst>
              </a:custGeom>
              <a:noFill/>
              <a:ln>
                <a:noFill/>
              </a:ln>
            </p:spPr>
            <p:txBody>
              <a:bodyPr vert="horz" wrap="square" lIns="91440" tIns="45720" rIns="91440" bIns="45720" numCol="1" anchor="t" anchorCtr="0" compatLnSpc="1"/>
              <a:lstStyle/>
              <a:p>
                <a:endParaRPr lang="zh-CN" altLang="en-US"/>
              </a:p>
            </p:txBody>
          </p:sp>
          <p:sp>
            <p:nvSpPr>
              <p:cNvPr id="946" name="Freeform 325"/>
              <p:cNvSpPr/>
              <p:nvPr/>
            </p:nvSpPr>
            <p:spPr bwMode="auto">
              <a:xfrm>
                <a:off x="2641" y="3289"/>
                <a:ext cx="498" cy="256"/>
              </a:xfrm>
              <a:custGeom>
                <a:avLst/>
                <a:gdLst>
                  <a:gd name="T0" fmla="*/ 194 w 498"/>
                  <a:gd name="T1" fmla="*/ 8 h 256"/>
                  <a:gd name="T2" fmla="*/ 128 w 498"/>
                  <a:gd name="T3" fmla="*/ 30 h 256"/>
                  <a:gd name="T4" fmla="*/ 66 w 498"/>
                  <a:gd name="T5" fmla="*/ 76 h 256"/>
                  <a:gd name="T6" fmla="*/ 32 w 498"/>
                  <a:gd name="T7" fmla="*/ 124 h 256"/>
                  <a:gd name="T8" fmla="*/ 2 w 498"/>
                  <a:gd name="T9" fmla="*/ 212 h 256"/>
                  <a:gd name="T10" fmla="*/ 2 w 498"/>
                  <a:gd name="T11" fmla="*/ 240 h 256"/>
                  <a:gd name="T12" fmla="*/ 12 w 498"/>
                  <a:gd name="T13" fmla="*/ 254 h 256"/>
                  <a:gd name="T14" fmla="*/ 34 w 498"/>
                  <a:gd name="T15" fmla="*/ 254 h 256"/>
                  <a:gd name="T16" fmla="*/ 40 w 498"/>
                  <a:gd name="T17" fmla="*/ 248 h 256"/>
                  <a:gd name="T18" fmla="*/ 40 w 498"/>
                  <a:gd name="T19" fmla="*/ 248 h 256"/>
                  <a:gd name="T20" fmla="*/ 26 w 498"/>
                  <a:gd name="T21" fmla="*/ 256 h 256"/>
                  <a:gd name="T22" fmla="*/ 6 w 498"/>
                  <a:gd name="T23" fmla="*/ 248 h 256"/>
                  <a:gd name="T24" fmla="*/ 0 w 498"/>
                  <a:gd name="T25" fmla="*/ 222 h 256"/>
                  <a:gd name="T26" fmla="*/ 14 w 498"/>
                  <a:gd name="T27" fmla="*/ 166 h 256"/>
                  <a:gd name="T28" fmla="*/ 42 w 498"/>
                  <a:gd name="T29" fmla="*/ 108 h 256"/>
                  <a:gd name="T30" fmla="*/ 96 w 498"/>
                  <a:gd name="T31" fmla="*/ 52 h 256"/>
                  <a:gd name="T32" fmla="*/ 146 w 498"/>
                  <a:gd name="T33" fmla="*/ 24 h 256"/>
                  <a:gd name="T34" fmla="*/ 250 w 498"/>
                  <a:gd name="T35" fmla="*/ 0 h 256"/>
                  <a:gd name="T36" fmla="*/ 320 w 498"/>
                  <a:gd name="T37" fmla="*/ 10 h 256"/>
                  <a:gd name="T38" fmla="*/ 398 w 498"/>
                  <a:gd name="T39" fmla="*/ 52 h 256"/>
                  <a:gd name="T40" fmla="*/ 446 w 498"/>
                  <a:gd name="T41" fmla="*/ 96 h 256"/>
                  <a:gd name="T42" fmla="*/ 486 w 498"/>
                  <a:gd name="T43" fmla="*/ 168 h 256"/>
                  <a:gd name="T44" fmla="*/ 498 w 498"/>
                  <a:gd name="T45" fmla="*/ 224 h 256"/>
                  <a:gd name="T46" fmla="*/ 494 w 498"/>
                  <a:gd name="T47" fmla="*/ 248 h 256"/>
                  <a:gd name="T48" fmla="*/ 482 w 498"/>
                  <a:gd name="T49" fmla="*/ 256 h 256"/>
                  <a:gd name="T50" fmla="*/ 462 w 498"/>
                  <a:gd name="T51" fmla="*/ 250 h 256"/>
                  <a:gd name="T52" fmla="*/ 452 w 498"/>
                  <a:gd name="T53" fmla="*/ 230 h 256"/>
                  <a:gd name="T54" fmla="*/ 424 w 498"/>
                  <a:gd name="T55" fmla="*/ 170 h 256"/>
                  <a:gd name="T56" fmla="*/ 404 w 498"/>
                  <a:gd name="T57" fmla="*/ 138 h 256"/>
                  <a:gd name="T58" fmla="*/ 358 w 498"/>
                  <a:gd name="T59" fmla="*/ 86 h 256"/>
                  <a:gd name="T60" fmla="*/ 300 w 498"/>
                  <a:gd name="T61" fmla="*/ 60 h 256"/>
                  <a:gd name="T62" fmla="*/ 214 w 498"/>
                  <a:gd name="T63" fmla="*/ 56 h 256"/>
                  <a:gd name="T64" fmla="*/ 166 w 498"/>
                  <a:gd name="T65" fmla="*/ 70 h 256"/>
                  <a:gd name="T66" fmla="*/ 116 w 498"/>
                  <a:gd name="T67" fmla="*/ 108 h 256"/>
                  <a:gd name="T68" fmla="*/ 84 w 498"/>
                  <a:gd name="T69" fmla="*/ 150 h 256"/>
                  <a:gd name="T70" fmla="*/ 74 w 498"/>
                  <a:gd name="T71" fmla="*/ 174 h 256"/>
                  <a:gd name="T72" fmla="*/ 42 w 498"/>
                  <a:gd name="T73" fmla="*/ 238 h 256"/>
                  <a:gd name="T74" fmla="*/ 40 w 498"/>
                  <a:gd name="T75" fmla="*/ 246 h 256"/>
                  <a:gd name="T76" fmla="*/ 40 w 498"/>
                  <a:gd name="T77" fmla="*/ 246 h 256"/>
                  <a:gd name="T78" fmla="*/ 60 w 498"/>
                  <a:gd name="T79" fmla="*/ 204 h 256"/>
                  <a:gd name="T80" fmla="*/ 78 w 498"/>
                  <a:gd name="T81" fmla="*/ 168 h 256"/>
                  <a:gd name="T82" fmla="*/ 104 w 498"/>
                  <a:gd name="T83" fmla="*/ 122 h 256"/>
                  <a:gd name="T84" fmla="*/ 152 w 498"/>
                  <a:gd name="T85" fmla="*/ 80 h 256"/>
                  <a:gd name="T86" fmla="*/ 180 w 498"/>
                  <a:gd name="T87" fmla="*/ 64 h 256"/>
                  <a:gd name="T88" fmla="*/ 250 w 498"/>
                  <a:gd name="T89" fmla="*/ 56 h 256"/>
                  <a:gd name="T90" fmla="*/ 348 w 498"/>
                  <a:gd name="T91" fmla="*/ 80 h 256"/>
                  <a:gd name="T92" fmla="*/ 386 w 498"/>
                  <a:gd name="T93" fmla="*/ 118 h 256"/>
                  <a:gd name="T94" fmla="*/ 422 w 498"/>
                  <a:gd name="T95" fmla="*/ 164 h 256"/>
                  <a:gd name="T96" fmla="*/ 452 w 498"/>
                  <a:gd name="T97" fmla="*/ 232 h 256"/>
                  <a:gd name="T98" fmla="*/ 460 w 498"/>
                  <a:gd name="T99" fmla="*/ 248 h 256"/>
                  <a:gd name="T100" fmla="*/ 476 w 498"/>
                  <a:gd name="T101" fmla="*/ 256 h 256"/>
                  <a:gd name="T102" fmla="*/ 494 w 498"/>
                  <a:gd name="T103" fmla="*/ 248 h 256"/>
                  <a:gd name="T104" fmla="*/ 496 w 498"/>
                  <a:gd name="T105" fmla="*/ 238 h 256"/>
                  <a:gd name="T106" fmla="*/ 492 w 498"/>
                  <a:gd name="T107" fmla="*/ 188 h 256"/>
                  <a:gd name="T108" fmla="*/ 458 w 498"/>
                  <a:gd name="T109" fmla="*/ 114 h 256"/>
                  <a:gd name="T110" fmla="*/ 416 w 498"/>
                  <a:gd name="T111" fmla="*/ 64 h 256"/>
                  <a:gd name="T112" fmla="*/ 340 w 498"/>
                  <a:gd name="T113" fmla="*/ 18 h 256"/>
                  <a:gd name="T114" fmla="*/ 250 w 498"/>
                  <a:gd name="T115"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8" h="256">
                    <a:moveTo>
                      <a:pt x="250" y="0"/>
                    </a:moveTo>
                    <a:lnTo>
                      <a:pt x="250" y="0"/>
                    </a:lnTo>
                    <a:lnTo>
                      <a:pt x="222" y="2"/>
                    </a:lnTo>
                    <a:lnTo>
                      <a:pt x="194" y="8"/>
                    </a:lnTo>
                    <a:lnTo>
                      <a:pt x="168" y="14"/>
                    </a:lnTo>
                    <a:lnTo>
                      <a:pt x="146" y="24"/>
                    </a:lnTo>
                    <a:lnTo>
                      <a:pt x="146" y="24"/>
                    </a:lnTo>
                    <a:lnTo>
                      <a:pt x="128" y="30"/>
                    </a:lnTo>
                    <a:lnTo>
                      <a:pt x="112" y="40"/>
                    </a:lnTo>
                    <a:lnTo>
                      <a:pt x="96" y="50"/>
                    </a:lnTo>
                    <a:lnTo>
                      <a:pt x="80" y="62"/>
                    </a:lnTo>
                    <a:lnTo>
                      <a:pt x="66" y="76"/>
                    </a:lnTo>
                    <a:lnTo>
                      <a:pt x="54" y="90"/>
                    </a:lnTo>
                    <a:lnTo>
                      <a:pt x="42" y="106"/>
                    </a:lnTo>
                    <a:lnTo>
                      <a:pt x="32" y="124"/>
                    </a:lnTo>
                    <a:lnTo>
                      <a:pt x="32" y="124"/>
                    </a:lnTo>
                    <a:lnTo>
                      <a:pt x="22" y="144"/>
                    </a:lnTo>
                    <a:lnTo>
                      <a:pt x="12" y="166"/>
                    </a:lnTo>
                    <a:lnTo>
                      <a:pt x="6" y="188"/>
                    </a:lnTo>
                    <a:lnTo>
                      <a:pt x="2" y="212"/>
                    </a:lnTo>
                    <a:lnTo>
                      <a:pt x="2" y="212"/>
                    </a:lnTo>
                    <a:lnTo>
                      <a:pt x="0" y="222"/>
                    </a:lnTo>
                    <a:lnTo>
                      <a:pt x="0" y="232"/>
                    </a:lnTo>
                    <a:lnTo>
                      <a:pt x="2" y="240"/>
                    </a:lnTo>
                    <a:lnTo>
                      <a:pt x="6" y="248"/>
                    </a:lnTo>
                    <a:lnTo>
                      <a:pt x="6" y="248"/>
                    </a:lnTo>
                    <a:lnTo>
                      <a:pt x="8" y="250"/>
                    </a:lnTo>
                    <a:lnTo>
                      <a:pt x="12" y="254"/>
                    </a:lnTo>
                    <a:lnTo>
                      <a:pt x="18" y="256"/>
                    </a:lnTo>
                    <a:lnTo>
                      <a:pt x="26" y="256"/>
                    </a:lnTo>
                    <a:lnTo>
                      <a:pt x="26" y="256"/>
                    </a:lnTo>
                    <a:lnTo>
                      <a:pt x="34" y="254"/>
                    </a:lnTo>
                    <a:lnTo>
                      <a:pt x="38" y="250"/>
                    </a:lnTo>
                    <a:lnTo>
                      <a:pt x="40" y="248"/>
                    </a:lnTo>
                    <a:lnTo>
                      <a:pt x="40" y="248"/>
                    </a:lnTo>
                    <a:lnTo>
                      <a:pt x="40" y="248"/>
                    </a:lnTo>
                    <a:lnTo>
                      <a:pt x="40" y="248"/>
                    </a:lnTo>
                    <a:lnTo>
                      <a:pt x="40" y="248"/>
                    </a:lnTo>
                    <a:lnTo>
                      <a:pt x="40" y="248"/>
                    </a:lnTo>
                    <a:lnTo>
                      <a:pt x="40" y="248"/>
                    </a:lnTo>
                    <a:lnTo>
                      <a:pt x="38" y="250"/>
                    </a:lnTo>
                    <a:lnTo>
                      <a:pt x="34" y="254"/>
                    </a:lnTo>
                    <a:lnTo>
                      <a:pt x="26" y="256"/>
                    </a:lnTo>
                    <a:lnTo>
                      <a:pt x="26" y="256"/>
                    </a:lnTo>
                    <a:lnTo>
                      <a:pt x="18" y="256"/>
                    </a:lnTo>
                    <a:lnTo>
                      <a:pt x="12" y="252"/>
                    </a:lnTo>
                    <a:lnTo>
                      <a:pt x="8" y="250"/>
                    </a:lnTo>
                    <a:lnTo>
                      <a:pt x="6" y="248"/>
                    </a:lnTo>
                    <a:lnTo>
                      <a:pt x="6" y="248"/>
                    </a:lnTo>
                    <a:lnTo>
                      <a:pt x="4" y="240"/>
                    </a:lnTo>
                    <a:lnTo>
                      <a:pt x="2" y="230"/>
                    </a:lnTo>
                    <a:lnTo>
                      <a:pt x="0" y="222"/>
                    </a:lnTo>
                    <a:lnTo>
                      <a:pt x="2" y="212"/>
                    </a:lnTo>
                    <a:lnTo>
                      <a:pt x="2" y="212"/>
                    </a:lnTo>
                    <a:lnTo>
                      <a:pt x="6" y="188"/>
                    </a:lnTo>
                    <a:lnTo>
                      <a:pt x="14" y="166"/>
                    </a:lnTo>
                    <a:lnTo>
                      <a:pt x="22" y="144"/>
                    </a:lnTo>
                    <a:lnTo>
                      <a:pt x="32" y="124"/>
                    </a:lnTo>
                    <a:lnTo>
                      <a:pt x="32" y="124"/>
                    </a:lnTo>
                    <a:lnTo>
                      <a:pt x="42" y="108"/>
                    </a:lnTo>
                    <a:lnTo>
                      <a:pt x="54" y="92"/>
                    </a:lnTo>
                    <a:lnTo>
                      <a:pt x="66" y="76"/>
                    </a:lnTo>
                    <a:lnTo>
                      <a:pt x="80" y="62"/>
                    </a:lnTo>
                    <a:lnTo>
                      <a:pt x="96" y="52"/>
                    </a:lnTo>
                    <a:lnTo>
                      <a:pt x="112" y="40"/>
                    </a:lnTo>
                    <a:lnTo>
                      <a:pt x="128" y="32"/>
                    </a:lnTo>
                    <a:lnTo>
                      <a:pt x="146" y="24"/>
                    </a:lnTo>
                    <a:lnTo>
                      <a:pt x="146" y="24"/>
                    </a:lnTo>
                    <a:lnTo>
                      <a:pt x="168" y="16"/>
                    </a:lnTo>
                    <a:lnTo>
                      <a:pt x="194" y="8"/>
                    </a:lnTo>
                    <a:lnTo>
                      <a:pt x="222" y="2"/>
                    </a:lnTo>
                    <a:lnTo>
                      <a:pt x="250" y="0"/>
                    </a:lnTo>
                    <a:lnTo>
                      <a:pt x="250" y="0"/>
                    </a:lnTo>
                    <a:lnTo>
                      <a:pt x="274" y="2"/>
                    </a:lnTo>
                    <a:lnTo>
                      <a:pt x="296" y="6"/>
                    </a:lnTo>
                    <a:lnTo>
                      <a:pt x="320" y="10"/>
                    </a:lnTo>
                    <a:lnTo>
                      <a:pt x="340" y="18"/>
                    </a:lnTo>
                    <a:lnTo>
                      <a:pt x="360" y="28"/>
                    </a:lnTo>
                    <a:lnTo>
                      <a:pt x="380" y="38"/>
                    </a:lnTo>
                    <a:lnTo>
                      <a:pt x="398" y="52"/>
                    </a:lnTo>
                    <a:lnTo>
                      <a:pt x="416" y="66"/>
                    </a:lnTo>
                    <a:lnTo>
                      <a:pt x="416" y="66"/>
                    </a:lnTo>
                    <a:lnTo>
                      <a:pt x="432" y="80"/>
                    </a:lnTo>
                    <a:lnTo>
                      <a:pt x="446" y="96"/>
                    </a:lnTo>
                    <a:lnTo>
                      <a:pt x="458" y="114"/>
                    </a:lnTo>
                    <a:lnTo>
                      <a:pt x="470" y="132"/>
                    </a:lnTo>
                    <a:lnTo>
                      <a:pt x="478" y="150"/>
                    </a:lnTo>
                    <a:lnTo>
                      <a:pt x="486" y="168"/>
                    </a:lnTo>
                    <a:lnTo>
                      <a:pt x="492" y="186"/>
                    </a:lnTo>
                    <a:lnTo>
                      <a:pt x="496" y="206"/>
                    </a:lnTo>
                    <a:lnTo>
                      <a:pt x="496" y="206"/>
                    </a:lnTo>
                    <a:lnTo>
                      <a:pt x="498" y="224"/>
                    </a:lnTo>
                    <a:lnTo>
                      <a:pt x="496" y="238"/>
                    </a:lnTo>
                    <a:lnTo>
                      <a:pt x="496" y="238"/>
                    </a:lnTo>
                    <a:lnTo>
                      <a:pt x="496" y="246"/>
                    </a:lnTo>
                    <a:lnTo>
                      <a:pt x="494" y="248"/>
                    </a:lnTo>
                    <a:lnTo>
                      <a:pt x="494" y="248"/>
                    </a:lnTo>
                    <a:lnTo>
                      <a:pt x="492" y="250"/>
                    </a:lnTo>
                    <a:lnTo>
                      <a:pt x="488" y="252"/>
                    </a:lnTo>
                    <a:lnTo>
                      <a:pt x="482" y="256"/>
                    </a:lnTo>
                    <a:lnTo>
                      <a:pt x="476" y="256"/>
                    </a:lnTo>
                    <a:lnTo>
                      <a:pt x="476" y="256"/>
                    </a:lnTo>
                    <a:lnTo>
                      <a:pt x="466" y="252"/>
                    </a:lnTo>
                    <a:lnTo>
                      <a:pt x="462" y="250"/>
                    </a:lnTo>
                    <a:lnTo>
                      <a:pt x="460" y="248"/>
                    </a:lnTo>
                    <a:lnTo>
                      <a:pt x="460" y="248"/>
                    </a:lnTo>
                    <a:lnTo>
                      <a:pt x="456" y="238"/>
                    </a:lnTo>
                    <a:lnTo>
                      <a:pt x="452" y="230"/>
                    </a:lnTo>
                    <a:lnTo>
                      <a:pt x="452" y="230"/>
                    </a:lnTo>
                    <a:lnTo>
                      <a:pt x="440" y="200"/>
                    </a:lnTo>
                    <a:lnTo>
                      <a:pt x="424" y="170"/>
                    </a:lnTo>
                    <a:lnTo>
                      <a:pt x="424" y="170"/>
                    </a:lnTo>
                    <a:lnTo>
                      <a:pt x="422" y="162"/>
                    </a:lnTo>
                    <a:lnTo>
                      <a:pt x="422" y="162"/>
                    </a:lnTo>
                    <a:lnTo>
                      <a:pt x="414" y="150"/>
                    </a:lnTo>
                    <a:lnTo>
                      <a:pt x="404" y="138"/>
                    </a:lnTo>
                    <a:lnTo>
                      <a:pt x="386" y="116"/>
                    </a:lnTo>
                    <a:lnTo>
                      <a:pt x="386" y="116"/>
                    </a:lnTo>
                    <a:lnTo>
                      <a:pt x="368" y="96"/>
                    </a:lnTo>
                    <a:lnTo>
                      <a:pt x="358" y="86"/>
                    </a:lnTo>
                    <a:lnTo>
                      <a:pt x="348" y="78"/>
                    </a:lnTo>
                    <a:lnTo>
                      <a:pt x="348" y="78"/>
                    </a:lnTo>
                    <a:lnTo>
                      <a:pt x="324" y="68"/>
                    </a:lnTo>
                    <a:lnTo>
                      <a:pt x="300" y="60"/>
                    </a:lnTo>
                    <a:lnTo>
                      <a:pt x="276" y="56"/>
                    </a:lnTo>
                    <a:lnTo>
                      <a:pt x="250" y="54"/>
                    </a:lnTo>
                    <a:lnTo>
                      <a:pt x="250" y="54"/>
                    </a:lnTo>
                    <a:lnTo>
                      <a:pt x="214" y="56"/>
                    </a:lnTo>
                    <a:lnTo>
                      <a:pt x="198" y="60"/>
                    </a:lnTo>
                    <a:lnTo>
                      <a:pt x="180" y="64"/>
                    </a:lnTo>
                    <a:lnTo>
                      <a:pt x="180" y="64"/>
                    </a:lnTo>
                    <a:lnTo>
                      <a:pt x="166" y="70"/>
                    </a:lnTo>
                    <a:lnTo>
                      <a:pt x="166" y="70"/>
                    </a:lnTo>
                    <a:lnTo>
                      <a:pt x="152" y="78"/>
                    </a:lnTo>
                    <a:lnTo>
                      <a:pt x="140" y="88"/>
                    </a:lnTo>
                    <a:lnTo>
                      <a:pt x="116" y="108"/>
                    </a:lnTo>
                    <a:lnTo>
                      <a:pt x="116" y="108"/>
                    </a:lnTo>
                    <a:lnTo>
                      <a:pt x="104" y="122"/>
                    </a:lnTo>
                    <a:lnTo>
                      <a:pt x="92" y="136"/>
                    </a:lnTo>
                    <a:lnTo>
                      <a:pt x="84" y="150"/>
                    </a:lnTo>
                    <a:lnTo>
                      <a:pt x="78" y="166"/>
                    </a:lnTo>
                    <a:lnTo>
                      <a:pt x="78" y="166"/>
                    </a:lnTo>
                    <a:lnTo>
                      <a:pt x="74" y="174"/>
                    </a:lnTo>
                    <a:lnTo>
                      <a:pt x="74" y="174"/>
                    </a:lnTo>
                    <a:lnTo>
                      <a:pt x="60" y="202"/>
                    </a:lnTo>
                    <a:lnTo>
                      <a:pt x="46" y="230"/>
                    </a:lnTo>
                    <a:lnTo>
                      <a:pt x="46" y="230"/>
                    </a:lnTo>
                    <a:lnTo>
                      <a:pt x="42" y="238"/>
                    </a:lnTo>
                    <a:lnTo>
                      <a:pt x="40" y="246"/>
                    </a:lnTo>
                    <a:lnTo>
                      <a:pt x="40" y="246"/>
                    </a:lnTo>
                    <a:lnTo>
                      <a:pt x="40" y="246"/>
                    </a:lnTo>
                    <a:lnTo>
                      <a:pt x="40" y="246"/>
                    </a:lnTo>
                    <a:lnTo>
                      <a:pt x="40" y="246"/>
                    </a:lnTo>
                    <a:lnTo>
                      <a:pt x="40" y="246"/>
                    </a:lnTo>
                    <a:lnTo>
                      <a:pt x="40" y="246"/>
                    </a:lnTo>
                    <a:lnTo>
                      <a:pt x="40" y="246"/>
                    </a:lnTo>
                    <a:lnTo>
                      <a:pt x="42" y="238"/>
                    </a:lnTo>
                    <a:lnTo>
                      <a:pt x="46" y="230"/>
                    </a:lnTo>
                    <a:lnTo>
                      <a:pt x="46" y="230"/>
                    </a:lnTo>
                    <a:lnTo>
                      <a:pt x="60" y="204"/>
                    </a:lnTo>
                    <a:lnTo>
                      <a:pt x="68" y="190"/>
                    </a:lnTo>
                    <a:lnTo>
                      <a:pt x="74" y="174"/>
                    </a:lnTo>
                    <a:lnTo>
                      <a:pt x="74" y="174"/>
                    </a:lnTo>
                    <a:lnTo>
                      <a:pt x="78" y="168"/>
                    </a:lnTo>
                    <a:lnTo>
                      <a:pt x="78" y="168"/>
                    </a:lnTo>
                    <a:lnTo>
                      <a:pt x="84" y="152"/>
                    </a:lnTo>
                    <a:lnTo>
                      <a:pt x="92" y="136"/>
                    </a:lnTo>
                    <a:lnTo>
                      <a:pt x="104" y="122"/>
                    </a:lnTo>
                    <a:lnTo>
                      <a:pt x="116" y="108"/>
                    </a:lnTo>
                    <a:lnTo>
                      <a:pt x="116" y="108"/>
                    </a:lnTo>
                    <a:lnTo>
                      <a:pt x="140" y="88"/>
                    </a:lnTo>
                    <a:lnTo>
                      <a:pt x="152" y="80"/>
                    </a:lnTo>
                    <a:lnTo>
                      <a:pt x="166" y="70"/>
                    </a:lnTo>
                    <a:lnTo>
                      <a:pt x="166" y="70"/>
                    </a:lnTo>
                    <a:lnTo>
                      <a:pt x="180" y="64"/>
                    </a:lnTo>
                    <a:lnTo>
                      <a:pt x="180" y="64"/>
                    </a:lnTo>
                    <a:lnTo>
                      <a:pt x="198" y="60"/>
                    </a:lnTo>
                    <a:lnTo>
                      <a:pt x="214" y="56"/>
                    </a:lnTo>
                    <a:lnTo>
                      <a:pt x="250" y="56"/>
                    </a:lnTo>
                    <a:lnTo>
                      <a:pt x="250" y="56"/>
                    </a:lnTo>
                    <a:lnTo>
                      <a:pt x="276" y="56"/>
                    </a:lnTo>
                    <a:lnTo>
                      <a:pt x="300" y="60"/>
                    </a:lnTo>
                    <a:lnTo>
                      <a:pt x="324" y="68"/>
                    </a:lnTo>
                    <a:lnTo>
                      <a:pt x="348" y="80"/>
                    </a:lnTo>
                    <a:lnTo>
                      <a:pt x="348" y="80"/>
                    </a:lnTo>
                    <a:lnTo>
                      <a:pt x="358" y="88"/>
                    </a:lnTo>
                    <a:lnTo>
                      <a:pt x="368" y="96"/>
                    </a:lnTo>
                    <a:lnTo>
                      <a:pt x="386" y="118"/>
                    </a:lnTo>
                    <a:lnTo>
                      <a:pt x="386" y="118"/>
                    </a:lnTo>
                    <a:lnTo>
                      <a:pt x="404" y="140"/>
                    </a:lnTo>
                    <a:lnTo>
                      <a:pt x="414" y="150"/>
                    </a:lnTo>
                    <a:lnTo>
                      <a:pt x="422" y="164"/>
                    </a:lnTo>
                    <a:lnTo>
                      <a:pt x="422" y="164"/>
                    </a:lnTo>
                    <a:lnTo>
                      <a:pt x="424" y="172"/>
                    </a:lnTo>
                    <a:lnTo>
                      <a:pt x="424" y="172"/>
                    </a:lnTo>
                    <a:lnTo>
                      <a:pt x="452" y="232"/>
                    </a:lnTo>
                    <a:lnTo>
                      <a:pt x="452" y="232"/>
                    </a:lnTo>
                    <a:lnTo>
                      <a:pt x="456" y="240"/>
                    </a:lnTo>
                    <a:lnTo>
                      <a:pt x="460" y="248"/>
                    </a:lnTo>
                    <a:lnTo>
                      <a:pt x="460" y="248"/>
                    </a:lnTo>
                    <a:lnTo>
                      <a:pt x="462" y="250"/>
                    </a:lnTo>
                    <a:lnTo>
                      <a:pt x="466" y="254"/>
                    </a:lnTo>
                    <a:lnTo>
                      <a:pt x="476" y="256"/>
                    </a:lnTo>
                    <a:lnTo>
                      <a:pt x="476" y="256"/>
                    </a:lnTo>
                    <a:lnTo>
                      <a:pt x="482" y="256"/>
                    </a:lnTo>
                    <a:lnTo>
                      <a:pt x="488" y="254"/>
                    </a:lnTo>
                    <a:lnTo>
                      <a:pt x="492" y="250"/>
                    </a:lnTo>
                    <a:lnTo>
                      <a:pt x="494" y="248"/>
                    </a:lnTo>
                    <a:lnTo>
                      <a:pt x="494" y="248"/>
                    </a:lnTo>
                    <a:lnTo>
                      <a:pt x="496" y="246"/>
                    </a:lnTo>
                    <a:lnTo>
                      <a:pt x="496" y="238"/>
                    </a:lnTo>
                    <a:lnTo>
                      <a:pt x="496" y="238"/>
                    </a:lnTo>
                    <a:lnTo>
                      <a:pt x="498" y="224"/>
                    </a:lnTo>
                    <a:lnTo>
                      <a:pt x="498" y="206"/>
                    </a:lnTo>
                    <a:lnTo>
                      <a:pt x="498" y="206"/>
                    </a:lnTo>
                    <a:lnTo>
                      <a:pt x="492" y="188"/>
                    </a:lnTo>
                    <a:lnTo>
                      <a:pt x="486" y="168"/>
                    </a:lnTo>
                    <a:lnTo>
                      <a:pt x="480" y="150"/>
                    </a:lnTo>
                    <a:lnTo>
                      <a:pt x="470" y="130"/>
                    </a:lnTo>
                    <a:lnTo>
                      <a:pt x="458" y="114"/>
                    </a:lnTo>
                    <a:lnTo>
                      <a:pt x="446" y="96"/>
                    </a:lnTo>
                    <a:lnTo>
                      <a:pt x="432" y="80"/>
                    </a:lnTo>
                    <a:lnTo>
                      <a:pt x="416" y="64"/>
                    </a:lnTo>
                    <a:lnTo>
                      <a:pt x="416" y="64"/>
                    </a:lnTo>
                    <a:lnTo>
                      <a:pt x="398" y="50"/>
                    </a:lnTo>
                    <a:lnTo>
                      <a:pt x="380" y="38"/>
                    </a:lnTo>
                    <a:lnTo>
                      <a:pt x="362" y="28"/>
                    </a:lnTo>
                    <a:lnTo>
                      <a:pt x="340" y="18"/>
                    </a:lnTo>
                    <a:lnTo>
                      <a:pt x="320" y="10"/>
                    </a:lnTo>
                    <a:lnTo>
                      <a:pt x="296" y="4"/>
                    </a:lnTo>
                    <a:lnTo>
                      <a:pt x="274" y="2"/>
                    </a:lnTo>
                    <a:lnTo>
                      <a:pt x="250" y="0"/>
                    </a:lnTo>
                    <a:close/>
                  </a:path>
                </a:pathLst>
              </a:custGeom>
              <a:solidFill>
                <a:srgbClr val="4A433F"/>
              </a:solidFill>
              <a:ln>
                <a:noFill/>
              </a:ln>
            </p:spPr>
            <p:txBody>
              <a:bodyPr vert="horz" wrap="square" lIns="91440" tIns="45720" rIns="91440" bIns="45720" numCol="1" anchor="t" anchorCtr="0" compatLnSpc="1"/>
              <a:lstStyle/>
              <a:p>
                <a:endParaRPr lang="zh-CN" altLang="en-US"/>
              </a:p>
            </p:txBody>
          </p:sp>
          <p:sp>
            <p:nvSpPr>
              <p:cNvPr id="947" name="Freeform 326"/>
              <p:cNvSpPr/>
              <p:nvPr/>
            </p:nvSpPr>
            <p:spPr bwMode="auto">
              <a:xfrm>
                <a:off x="2641" y="3289"/>
                <a:ext cx="498" cy="256"/>
              </a:xfrm>
              <a:custGeom>
                <a:avLst/>
                <a:gdLst>
                  <a:gd name="T0" fmla="*/ 194 w 498"/>
                  <a:gd name="T1" fmla="*/ 8 h 256"/>
                  <a:gd name="T2" fmla="*/ 128 w 498"/>
                  <a:gd name="T3" fmla="*/ 30 h 256"/>
                  <a:gd name="T4" fmla="*/ 66 w 498"/>
                  <a:gd name="T5" fmla="*/ 76 h 256"/>
                  <a:gd name="T6" fmla="*/ 32 w 498"/>
                  <a:gd name="T7" fmla="*/ 124 h 256"/>
                  <a:gd name="T8" fmla="*/ 2 w 498"/>
                  <a:gd name="T9" fmla="*/ 212 h 256"/>
                  <a:gd name="T10" fmla="*/ 2 w 498"/>
                  <a:gd name="T11" fmla="*/ 240 h 256"/>
                  <a:gd name="T12" fmla="*/ 12 w 498"/>
                  <a:gd name="T13" fmla="*/ 254 h 256"/>
                  <a:gd name="T14" fmla="*/ 34 w 498"/>
                  <a:gd name="T15" fmla="*/ 254 h 256"/>
                  <a:gd name="T16" fmla="*/ 40 w 498"/>
                  <a:gd name="T17" fmla="*/ 248 h 256"/>
                  <a:gd name="T18" fmla="*/ 40 w 498"/>
                  <a:gd name="T19" fmla="*/ 248 h 256"/>
                  <a:gd name="T20" fmla="*/ 26 w 498"/>
                  <a:gd name="T21" fmla="*/ 256 h 256"/>
                  <a:gd name="T22" fmla="*/ 6 w 498"/>
                  <a:gd name="T23" fmla="*/ 248 h 256"/>
                  <a:gd name="T24" fmla="*/ 0 w 498"/>
                  <a:gd name="T25" fmla="*/ 222 h 256"/>
                  <a:gd name="T26" fmla="*/ 14 w 498"/>
                  <a:gd name="T27" fmla="*/ 166 h 256"/>
                  <a:gd name="T28" fmla="*/ 42 w 498"/>
                  <a:gd name="T29" fmla="*/ 108 h 256"/>
                  <a:gd name="T30" fmla="*/ 96 w 498"/>
                  <a:gd name="T31" fmla="*/ 52 h 256"/>
                  <a:gd name="T32" fmla="*/ 146 w 498"/>
                  <a:gd name="T33" fmla="*/ 24 h 256"/>
                  <a:gd name="T34" fmla="*/ 250 w 498"/>
                  <a:gd name="T35" fmla="*/ 0 h 256"/>
                  <a:gd name="T36" fmla="*/ 320 w 498"/>
                  <a:gd name="T37" fmla="*/ 10 h 256"/>
                  <a:gd name="T38" fmla="*/ 398 w 498"/>
                  <a:gd name="T39" fmla="*/ 52 h 256"/>
                  <a:gd name="T40" fmla="*/ 446 w 498"/>
                  <a:gd name="T41" fmla="*/ 96 h 256"/>
                  <a:gd name="T42" fmla="*/ 486 w 498"/>
                  <a:gd name="T43" fmla="*/ 168 h 256"/>
                  <a:gd name="T44" fmla="*/ 498 w 498"/>
                  <a:gd name="T45" fmla="*/ 224 h 256"/>
                  <a:gd name="T46" fmla="*/ 494 w 498"/>
                  <a:gd name="T47" fmla="*/ 248 h 256"/>
                  <a:gd name="T48" fmla="*/ 482 w 498"/>
                  <a:gd name="T49" fmla="*/ 256 h 256"/>
                  <a:gd name="T50" fmla="*/ 462 w 498"/>
                  <a:gd name="T51" fmla="*/ 250 h 256"/>
                  <a:gd name="T52" fmla="*/ 452 w 498"/>
                  <a:gd name="T53" fmla="*/ 230 h 256"/>
                  <a:gd name="T54" fmla="*/ 424 w 498"/>
                  <a:gd name="T55" fmla="*/ 170 h 256"/>
                  <a:gd name="T56" fmla="*/ 404 w 498"/>
                  <a:gd name="T57" fmla="*/ 138 h 256"/>
                  <a:gd name="T58" fmla="*/ 358 w 498"/>
                  <a:gd name="T59" fmla="*/ 86 h 256"/>
                  <a:gd name="T60" fmla="*/ 300 w 498"/>
                  <a:gd name="T61" fmla="*/ 60 h 256"/>
                  <a:gd name="T62" fmla="*/ 214 w 498"/>
                  <a:gd name="T63" fmla="*/ 56 h 256"/>
                  <a:gd name="T64" fmla="*/ 166 w 498"/>
                  <a:gd name="T65" fmla="*/ 70 h 256"/>
                  <a:gd name="T66" fmla="*/ 116 w 498"/>
                  <a:gd name="T67" fmla="*/ 108 h 256"/>
                  <a:gd name="T68" fmla="*/ 84 w 498"/>
                  <a:gd name="T69" fmla="*/ 150 h 256"/>
                  <a:gd name="T70" fmla="*/ 74 w 498"/>
                  <a:gd name="T71" fmla="*/ 174 h 256"/>
                  <a:gd name="T72" fmla="*/ 42 w 498"/>
                  <a:gd name="T73" fmla="*/ 238 h 256"/>
                  <a:gd name="T74" fmla="*/ 40 w 498"/>
                  <a:gd name="T75" fmla="*/ 246 h 256"/>
                  <a:gd name="T76" fmla="*/ 40 w 498"/>
                  <a:gd name="T77" fmla="*/ 246 h 256"/>
                  <a:gd name="T78" fmla="*/ 60 w 498"/>
                  <a:gd name="T79" fmla="*/ 204 h 256"/>
                  <a:gd name="T80" fmla="*/ 78 w 498"/>
                  <a:gd name="T81" fmla="*/ 168 h 256"/>
                  <a:gd name="T82" fmla="*/ 104 w 498"/>
                  <a:gd name="T83" fmla="*/ 122 h 256"/>
                  <a:gd name="T84" fmla="*/ 152 w 498"/>
                  <a:gd name="T85" fmla="*/ 80 h 256"/>
                  <a:gd name="T86" fmla="*/ 180 w 498"/>
                  <a:gd name="T87" fmla="*/ 64 h 256"/>
                  <a:gd name="T88" fmla="*/ 250 w 498"/>
                  <a:gd name="T89" fmla="*/ 56 h 256"/>
                  <a:gd name="T90" fmla="*/ 348 w 498"/>
                  <a:gd name="T91" fmla="*/ 80 h 256"/>
                  <a:gd name="T92" fmla="*/ 386 w 498"/>
                  <a:gd name="T93" fmla="*/ 118 h 256"/>
                  <a:gd name="T94" fmla="*/ 422 w 498"/>
                  <a:gd name="T95" fmla="*/ 164 h 256"/>
                  <a:gd name="T96" fmla="*/ 452 w 498"/>
                  <a:gd name="T97" fmla="*/ 232 h 256"/>
                  <a:gd name="T98" fmla="*/ 460 w 498"/>
                  <a:gd name="T99" fmla="*/ 248 h 256"/>
                  <a:gd name="T100" fmla="*/ 476 w 498"/>
                  <a:gd name="T101" fmla="*/ 256 h 256"/>
                  <a:gd name="T102" fmla="*/ 494 w 498"/>
                  <a:gd name="T103" fmla="*/ 248 h 256"/>
                  <a:gd name="T104" fmla="*/ 496 w 498"/>
                  <a:gd name="T105" fmla="*/ 238 h 256"/>
                  <a:gd name="T106" fmla="*/ 492 w 498"/>
                  <a:gd name="T107" fmla="*/ 188 h 256"/>
                  <a:gd name="T108" fmla="*/ 458 w 498"/>
                  <a:gd name="T109" fmla="*/ 114 h 256"/>
                  <a:gd name="T110" fmla="*/ 416 w 498"/>
                  <a:gd name="T111" fmla="*/ 64 h 256"/>
                  <a:gd name="T112" fmla="*/ 340 w 498"/>
                  <a:gd name="T113" fmla="*/ 18 h 256"/>
                  <a:gd name="T114" fmla="*/ 250 w 498"/>
                  <a:gd name="T115"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8" h="256">
                    <a:moveTo>
                      <a:pt x="250" y="0"/>
                    </a:moveTo>
                    <a:lnTo>
                      <a:pt x="250" y="0"/>
                    </a:lnTo>
                    <a:lnTo>
                      <a:pt x="222" y="2"/>
                    </a:lnTo>
                    <a:lnTo>
                      <a:pt x="194" y="8"/>
                    </a:lnTo>
                    <a:lnTo>
                      <a:pt x="168" y="14"/>
                    </a:lnTo>
                    <a:lnTo>
                      <a:pt x="146" y="24"/>
                    </a:lnTo>
                    <a:lnTo>
                      <a:pt x="146" y="24"/>
                    </a:lnTo>
                    <a:lnTo>
                      <a:pt x="128" y="30"/>
                    </a:lnTo>
                    <a:lnTo>
                      <a:pt x="112" y="40"/>
                    </a:lnTo>
                    <a:lnTo>
                      <a:pt x="96" y="50"/>
                    </a:lnTo>
                    <a:lnTo>
                      <a:pt x="80" y="62"/>
                    </a:lnTo>
                    <a:lnTo>
                      <a:pt x="66" y="76"/>
                    </a:lnTo>
                    <a:lnTo>
                      <a:pt x="54" y="90"/>
                    </a:lnTo>
                    <a:lnTo>
                      <a:pt x="42" y="106"/>
                    </a:lnTo>
                    <a:lnTo>
                      <a:pt x="32" y="124"/>
                    </a:lnTo>
                    <a:lnTo>
                      <a:pt x="32" y="124"/>
                    </a:lnTo>
                    <a:lnTo>
                      <a:pt x="22" y="144"/>
                    </a:lnTo>
                    <a:lnTo>
                      <a:pt x="12" y="166"/>
                    </a:lnTo>
                    <a:lnTo>
                      <a:pt x="6" y="188"/>
                    </a:lnTo>
                    <a:lnTo>
                      <a:pt x="2" y="212"/>
                    </a:lnTo>
                    <a:lnTo>
                      <a:pt x="2" y="212"/>
                    </a:lnTo>
                    <a:lnTo>
                      <a:pt x="0" y="222"/>
                    </a:lnTo>
                    <a:lnTo>
                      <a:pt x="0" y="232"/>
                    </a:lnTo>
                    <a:lnTo>
                      <a:pt x="2" y="240"/>
                    </a:lnTo>
                    <a:lnTo>
                      <a:pt x="6" y="248"/>
                    </a:lnTo>
                    <a:lnTo>
                      <a:pt x="6" y="248"/>
                    </a:lnTo>
                    <a:lnTo>
                      <a:pt x="8" y="250"/>
                    </a:lnTo>
                    <a:lnTo>
                      <a:pt x="12" y="254"/>
                    </a:lnTo>
                    <a:lnTo>
                      <a:pt x="18" y="256"/>
                    </a:lnTo>
                    <a:lnTo>
                      <a:pt x="26" y="256"/>
                    </a:lnTo>
                    <a:lnTo>
                      <a:pt x="26" y="256"/>
                    </a:lnTo>
                    <a:lnTo>
                      <a:pt x="34" y="254"/>
                    </a:lnTo>
                    <a:lnTo>
                      <a:pt x="38" y="250"/>
                    </a:lnTo>
                    <a:lnTo>
                      <a:pt x="40" y="248"/>
                    </a:lnTo>
                    <a:lnTo>
                      <a:pt x="40" y="248"/>
                    </a:lnTo>
                    <a:lnTo>
                      <a:pt x="40" y="248"/>
                    </a:lnTo>
                    <a:lnTo>
                      <a:pt x="40" y="248"/>
                    </a:lnTo>
                    <a:lnTo>
                      <a:pt x="40" y="248"/>
                    </a:lnTo>
                    <a:lnTo>
                      <a:pt x="40" y="248"/>
                    </a:lnTo>
                    <a:lnTo>
                      <a:pt x="40" y="248"/>
                    </a:lnTo>
                    <a:lnTo>
                      <a:pt x="38" y="250"/>
                    </a:lnTo>
                    <a:lnTo>
                      <a:pt x="34" y="254"/>
                    </a:lnTo>
                    <a:lnTo>
                      <a:pt x="26" y="256"/>
                    </a:lnTo>
                    <a:lnTo>
                      <a:pt x="26" y="256"/>
                    </a:lnTo>
                    <a:lnTo>
                      <a:pt x="18" y="256"/>
                    </a:lnTo>
                    <a:lnTo>
                      <a:pt x="12" y="252"/>
                    </a:lnTo>
                    <a:lnTo>
                      <a:pt x="8" y="250"/>
                    </a:lnTo>
                    <a:lnTo>
                      <a:pt x="6" y="248"/>
                    </a:lnTo>
                    <a:lnTo>
                      <a:pt x="6" y="248"/>
                    </a:lnTo>
                    <a:lnTo>
                      <a:pt x="4" y="240"/>
                    </a:lnTo>
                    <a:lnTo>
                      <a:pt x="2" y="230"/>
                    </a:lnTo>
                    <a:lnTo>
                      <a:pt x="0" y="222"/>
                    </a:lnTo>
                    <a:lnTo>
                      <a:pt x="2" y="212"/>
                    </a:lnTo>
                    <a:lnTo>
                      <a:pt x="2" y="212"/>
                    </a:lnTo>
                    <a:lnTo>
                      <a:pt x="6" y="188"/>
                    </a:lnTo>
                    <a:lnTo>
                      <a:pt x="14" y="166"/>
                    </a:lnTo>
                    <a:lnTo>
                      <a:pt x="22" y="144"/>
                    </a:lnTo>
                    <a:lnTo>
                      <a:pt x="32" y="124"/>
                    </a:lnTo>
                    <a:lnTo>
                      <a:pt x="32" y="124"/>
                    </a:lnTo>
                    <a:lnTo>
                      <a:pt x="42" y="108"/>
                    </a:lnTo>
                    <a:lnTo>
                      <a:pt x="54" y="92"/>
                    </a:lnTo>
                    <a:lnTo>
                      <a:pt x="66" y="76"/>
                    </a:lnTo>
                    <a:lnTo>
                      <a:pt x="80" y="62"/>
                    </a:lnTo>
                    <a:lnTo>
                      <a:pt x="96" y="52"/>
                    </a:lnTo>
                    <a:lnTo>
                      <a:pt x="112" y="40"/>
                    </a:lnTo>
                    <a:lnTo>
                      <a:pt x="128" y="32"/>
                    </a:lnTo>
                    <a:lnTo>
                      <a:pt x="146" y="24"/>
                    </a:lnTo>
                    <a:lnTo>
                      <a:pt x="146" y="24"/>
                    </a:lnTo>
                    <a:lnTo>
                      <a:pt x="168" y="16"/>
                    </a:lnTo>
                    <a:lnTo>
                      <a:pt x="194" y="8"/>
                    </a:lnTo>
                    <a:lnTo>
                      <a:pt x="222" y="2"/>
                    </a:lnTo>
                    <a:lnTo>
                      <a:pt x="250" y="0"/>
                    </a:lnTo>
                    <a:lnTo>
                      <a:pt x="250" y="0"/>
                    </a:lnTo>
                    <a:lnTo>
                      <a:pt x="274" y="2"/>
                    </a:lnTo>
                    <a:lnTo>
                      <a:pt x="296" y="6"/>
                    </a:lnTo>
                    <a:lnTo>
                      <a:pt x="320" y="10"/>
                    </a:lnTo>
                    <a:lnTo>
                      <a:pt x="340" y="18"/>
                    </a:lnTo>
                    <a:lnTo>
                      <a:pt x="360" y="28"/>
                    </a:lnTo>
                    <a:lnTo>
                      <a:pt x="380" y="38"/>
                    </a:lnTo>
                    <a:lnTo>
                      <a:pt x="398" y="52"/>
                    </a:lnTo>
                    <a:lnTo>
                      <a:pt x="416" y="66"/>
                    </a:lnTo>
                    <a:lnTo>
                      <a:pt x="416" y="66"/>
                    </a:lnTo>
                    <a:lnTo>
                      <a:pt x="432" y="80"/>
                    </a:lnTo>
                    <a:lnTo>
                      <a:pt x="446" y="96"/>
                    </a:lnTo>
                    <a:lnTo>
                      <a:pt x="458" y="114"/>
                    </a:lnTo>
                    <a:lnTo>
                      <a:pt x="470" y="132"/>
                    </a:lnTo>
                    <a:lnTo>
                      <a:pt x="478" y="150"/>
                    </a:lnTo>
                    <a:lnTo>
                      <a:pt x="486" y="168"/>
                    </a:lnTo>
                    <a:lnTo>
                      <a:pt x="492" y="186"/>
                    </a:lnTo>
                    <a:lnTo>
                      <a:pt x="496" y="206"/>
                    </a:lnTo>
                    <a:lnTo>
                      <a:pt x="496" y="206"/>
                    </a:lnTo>
                    <a:lnTo>
                      <a:pt x="498" y="224"/>
                    </a:lnTo>
                    <a:lnTo>
                      <a:pt x="496" y="238"/>
                    </a:lnTo>
                    <a:lnTo>
                      <a:pt x="496" y="238"/>
                    </a:lnTo>
                    <a:lnTo>
                      <a:pt x="496" y="246"/>
                    </a:lnTo>
                    <a:lnTo>
                      <a:pt x="494" y="248"/>
                    </a:lnTo>
                    <a:lnTo>
                      <a:pt x="494" y="248"/>
                    </a:lnTo>
                    <a:lnTo>
                      <a:pt x="492" y="250"/>
                    </a:lnTo>
                    <a:lnTo>
                      <a:pt x="488" y="252"/>
                    </a:lnTo>
                    <a:lnTo>
                      <a:pt x="482" y="256"/>
                    </a:lnTo>
                    <a:lnTo>
                      <a:pt x="476" y="256"/>
                    </a:lnTo>
                    <a:lnTo>
                      <a:pt x="476" y="256"/>
                    </a:lnTo>
                    <a:lnTo>
                      <a:pt x="466" y="252"/>
                    </a:lnTo>
                    <a:lnTo>
                      <a:pt x="462" y="250"/>
                    </a:lnTo>
                    <a:lnTo>
                      <a:pt x="460" y="248"/>
                    </a:lnTo>
                    <a:lnTo>
                      <a:pt x="460" y="248"/>
                    </a:lnTo>
                    <a:lnTo>
                      <a:pt x="456" y="238"/>
                    </a:lnTo>
                    <a:lnTo>
                      <a:pt x="452" y="230"/>
                    </a:lnTo>
                    <a:lnTo>
                      <a:pt x="452" y="230"/>
                    </a:lnTo>
                    <a:lnTo>
                      <a:pt x="440" y="200"/>
                    </a:lnTo>
                    <a:lnTo>
                      <a:pt x="424" y="170"/>
                    </a:lnTo>
                    <a:lnTo>
                      <a:pt x="424" y="170"/>
                    </a:lnTo>
                    <a:lnTo>
                      <a:pt x="422" y="162"/>
                    </a:lnTo>
                    <a:lnTo>
                      <a:pt x="422" y="162"/>
                    </a:lnTo>
                    <a:lnTo>
                      <a:pt x="414" y="150"/>
                    </a:lnTo>
                    <a:lnTo>
                      <a:pt x="404" y="138"/>
                    </a:lnTo>
                    <a:lnTo>
                      <a:pt x="386" y="116"/>
                    </a:lnTo>
                    <a:lnTo>
                      <a:pt x="386" y="116"/>
                    </a:lnTo>
                    <a:lnTo>
                      <a:pt x="368" y="96"/>
                    </a:lnTo>
                    <a:lnTo>
                      <a:pt x="358" y="86"/>
                    </a:lnTo>
                    <a:lnTo>
                      <a:pt x="348" y="78"/>
                    </a:lnTo>
                    <a:lnTo>
                      <a:pt x="348" y="78"/>
                    </a:lnTo>
                    <a:lnTo>
                      <a:pt x="324" y="68"/>
                    </a:lnTo>
                    <a:lnTo>
                      <a:pt x="300" y="60"/>
                    </a:lnTo>
                    <a:lnTo>
                      <a:pt x="276" y="56"/>
                    </a:lnTo>
                    <a:lnTo>
                      <a:pt x="250" y="54"/>
                    </a:lnTo>
                    <a:lnTo>
                      <a:pt x="250" y="54"/>
                    </a:lnTo>
                    <a:lnTo>
                      <a:pt x="214" y="56"/>
                    </a:lnTo>
                    <a:lnTo>
                      <a:pt x="198" y="60"/>
                    </a:lnTo>
                    <a:lnTo>
                      <a:pt x="180" y="64"/>
                    </a:lnTo>
                    <a:lnTo>
                      <a:pt x="180" y="64"/>
                    </a:lnTo>
                    <a:lnTo>
                      <a:pt x="166" y="70"/>
                    </a:lnTo>
                    <a:lnTo>
                      <a:pt x="166" y="70"/>
                    </a:lnTo>
                    <a:lnTo>
                      <a:pt x="152" y="78"/>
                    </a:lnTo>
                    <a:lnTo>
                      <a:pt x="140" y="88"/>
                    </a:lnTo>
                    <a:lnTo>
                      <a:pt x="116" y="108"/>
                    </a:lnTo>
                    <a:lnTo>
                      <a:pt x="116" y="108"/>
                    </a:lnTo>
                    <a:lnTo>
                      <a:pt x="104" y="122"/>
                    </a:lnTo>
                    <a:lnTo>
                      <a:pt x="92" y="136"/>
                    </a:lnTo>
                    <a:lnTo>
                      <a:pt x="84" y="150"/>
                    </a:lnTo>
                    <a:lnTo>
                      <a:pt x="78" y="166"/>
                    </a:lnTo>
                    <a:lnTo>
                      <a:pt x="78" y="166"/>
                    </a:lnTo>
                    <a:lnTo>
                      <a:pt x="74" y="174"/>
                    </a:lnTo>
                    <a:lnTo>
                      <a:pt x="74" y="174"/>
                    </a:lnTo>
                    <a:lnTo>
                      <a:pt x="60" y="202"/>
                    </a:lnTo>
                    <a:lnTo>
                      <a:pt x="46" y="230"/>
                    </a:lnTo>
                    <a:lnTo>
                      <a:pt x="46" y="230"/>
                    </a:lnTo>
                    <a:lnTo>
                      <a:pt x="42" y="238"/>
                    </a:lnTo>
                    <a:lnTo>
                      <a:pt x="40" y="246"/>
                    </a:lnTo>
                    <a:lnTo>
                      <a:pt x="40" y="246"/>
                    </a:lnTo>
                    <a:lnTo>
                      <a:pt x="40" y="246"/>
                    </a:lnTo>
                    <a:lnTo>
                      <a:pt x="40" y="246"/>
                    </a:lnTo>
                    <a:lnTo>
                      <a:pt x="40" y="246"/>
                    </a:lnTo>
                    <a:lnTo>
                      <a:pt x="40" y="246"/>
                    </a:lnTo>
                    <a:lnTo>
                      <a:pt x="40" y="246"/>
                    </a:lnTo>
                    <a:lnTo>
                      <a:pt x="40" y="246"/>
                    </a:lnTo>
                    <a:lnTo>
                      <a:pt x="42" y="238"/>
                    </a:lnTo>
                    <a:lnTo>
                      <a:pt x="46" y="230"/>
                    </a:lnTo>
                    <a:lnTo>
                      <a:pt x="46" y="230"/>
                    </a:lnTo>
                    <a:lnTo>
                      <a:pt x="60" y="204"/>
                    </a:lnTo>
                    <a:lnTo>
                      <a:pt x="68" y="190"/>
                    </a:lnTo>
                    <a:lnTo>
                      <a:pt x="74" y="174"/>
                    </a:lnTo>
                    <a:lnTo>
                      <a:pt x="74" y="174"/>
                    </a:lnTo>
                    <a:lnTo>
                      <a:pt x="78" y="168"/>
                    </a:lnTo>
                    <a:lnTo>
                      <a:pt x="78" y="168"/>
                    </a:lnTo>
                    <a:lnTo>
                      <a:pt x="84" y="152"/>
                    </a:lnTo>
                    <a:lnTo>
                      <a:pt x="92" y="136"/>
                    </a:lnTo>
                    <a:lnTo>
                      <a:pt x="104" y="122"/>
                    </a:lnTo>
                    <a:lnTo>
                      <a:pt x="116" y="108"/>
                    </a:lnTo>
                    <a:lnTo>
                      <a:pt x="116" y="108"/>
                    </a:lnTo>
                    <a:lnTo>
                      <a:pt x="140" y="88"/>
                    </a:lnTo>
                    <a:lnTo>
                      <a:pt x="152" y="80"/>
                    </a:lnTo>
                    <a:lnTo>
                      <a:pt x="166" y="70"/>
                    </a:lnTo>
                    <a:lnTo>
                      <a:pt x="166" y="70"/>
                    </a:lnTo>
                    <a:lnTo>
                      <a:pt x="180" y="64"/>
                    </a:lnTo>
                    <a:lnTo>
                      <a:pt x="180" y="64"/>
                    </a:lnTo>
                    <a:lnTo>
                      <a:pt x="198" y="60"/>
                    </a:lnTo>
                    <a:lnTo>
                      <a:pt x="214" y="56"/>
                    </a:lnTo>
                    <a:lnTo>
                      <a:pt x="250" y="56"/>
                    </a:lnTo>
                    <a:lnTo>
                      <a:pt x="250" y="56"/>
                    </a:lnTo>
                    <a:lnTo>
                      <a:pt x="276" y="56"/>
                    </a:lnTo>
                    <a:lnTo>
                      <a:pt x="300" y="60"/>
                    </a:lnTo>
                    <a:lnTo>
                      <a:pt x="324" y="68"/>
                    </a:lnTo>
                    <a:lnTo>
                      <a:pt x="348" y="80"/>
                    </a:lnTo>
                    <a:lnTo>
                      <a:pt x="348" y="80"/>
                    </a:lnTo>
                    <a:lnTo>
                      <a:pt x="358" y="88"/>
                    </a:lnTo>
                    <a:lnTo>
                      <a:pt x="368" y="96"/>
                    </a:lnTo>
                    <a:lnTo>
                      <a:pt x="386" y="118"/>
                    </a:lnTo>
                    <a:lnTo>
                      <a:pt x="386" y="118"/>
                    </a:lnTo>
                    <a:lnTo>
                      <a:pt x="404" y="140"/>
                    </a:lnTo>
                    <a:lnTo>
                      <a:pt x="414" y="150"/>
                    </a:lnTo>
                    <a:lnTo>
                      <a:pt x="422" y="164"/>
                    </a:lnTo>
                    <a:lnTo>
                      <a:pt x="422" y="164"/>
                    </a:lnTo>
                    <a:lnTo>
                      <a:pt x="424" y="172"/>
                    </a:lnTo>
                    <a:lnTo>
                      <a:pt x="424" y="172"/>
                    </a:lnTo>
                    <a:lnTo>
                      <a:pt x="452" y="232"/>
                    </a:lnTo>
                    <a:lnTo>
                      <a:pt x="452" y="232"/>
                    </a:lnTo>
                    <a:lnTo>
                      <a:pt x="456" y="240"/>
                    </a:lnTo>
                    <a:lnTo>
                      <a:pt x="460" y="248"/>
                    </a:lnTo>
                    <a:lnTo>
                      <a:pt x="460" y="248"/>
                    </a:lnTo>
                    <a:lnTo>
                      <a:pt x="462" y="250"/>
                    </a:lnTo>
                    <a:lnTo>
                      <a:pt x="466" y="254"/>
                    </a:lnTo>
                    <a:lnTo>
                      <a:pt x="476" y="256"/>
                    </a:lnTo>
                    <a:lnTo>
                      <a:pt x="476" y="256"/>
                    </a:lnTo>
                    <a:lnTo>
                      <a:pt x="482" y="256"/>
                    </a:lnTo>
                    <a:lnTo>
                      <a:pt x="488" y="254"/>
                    </a:lnTo>
                    <a:lnTo>
                      <a:pt x="492" y="250"/>
                    </a:lnTo>
                    <a:lnTo>
                      <a:pt x="494" y="248"/>
                    </a:lnTo>
                    <a:lnTo>
                      <a:pt x="494" y="248"/>
                    </a:lnTo>
                    <a:lnTo>
                      <a:pt x="496" y="246"/>
                    </a:lnTo>
                    <a:lnTo>
                      <a:pt x="496" y="238"/>
                    </a:lnTo>
                    <a:lnTo>
                      <a:pt x="496" y="238"/>
                    </a:lnTo>
                    <a:lnTo>
                      <a:pt x="498" y="224"/>
                    </a:lnTo>
                    <a:lnTo>
                      <a:pt x="498" y="206"/>
                    </a:lnTo>
                    <a:lnTo>
                      <a:pt x="498" y="206"/>
                    </a:lnTo>
                    <a:lnTo>
                      <a:pt x="492" y="188"/>
                    </a:lnTo>
                    <a:lnTo>
                      <a:pt x="486" y="168"/>
                    </a:lnTo>
                    <a:lnTo>
                      <a:pt x="480" y="150"/>
                    </a:lnTo>
                    <a:lnTo>
                      <a:pt x="470" y="130"/>
                    </a:lnTo>
                    <a:lnTo>
                      <a:pt x="458" y="114"/>
                    </a:lnTo>
                    <a:lnTo>
                      <a:pt x="446" y="96"/>
                    </a:lnTo>
                    <a:lnTo>
                      <a:pt x="432" y="80"/>
                    </a:lnTo>
                    <a:lnTo>
                      <a:pt x="416" y="64"/>
                    </a:lnTo>
                    <a:lnTo>
                      <a:pt x="416" y="64"/>
                    </a:lnTo>
                    <a:lnTo>
                      <a:pt x="398" y="50"/>
                    </a:lnTo>
                    <a:lnTo>
                      <a:pt x="380" y="38"/>
                    </a:lnTo>
                    <a:lnTo>
                      <a:pt x="362" y="28"/>
                    </a:lnTo>
                    <a:lnTo>
                      <a:pt x="340" y="18"/>
                    </a:lnTo>
                    <a:lnTo>
                      <a:pt x="320" y="10"/>
                    </a:lnTo>
                    <a:lnTo>
                      <a:pt x="296" y="4"/>
                    </a:lnTo>
                    <a:lnTo>
                      <a:pt x="274" y="2"/>
                    </a:lnTo>
                    <a:lnTo>
                      <a:pt x="250" y="0"/>
                    </a:lnTo>
                  </a:path>
                </a:pathLst>
              </a:custGeom>
              <a:noFill/>
              <a:ln>
                <a:noFill/>
              </a:ln>
            </p:spPr>
            <p:txBody>
              <a:bodyPr vert="horz" wrap="square" lIns="91440" tIns="45720" rIns="91440" bIns="45720" numCol="1" anchor="t" anchorCtr="0" compatLnSpc="1"/>
              <a:lstStyle/>
              <a:p>
                <a:endParaRPr lang="zh-CN" altLang="en-US"/>
              </a:p>
            </p:txBody>
          </p:sp>
          <p:sp>
            <p:nvSpPr>
              <p:cNvPr id="948" name="Freeform 327"/>
              <p:cNvSpPr/>
              <p:nvPr/>
            </p:nvSpPr>
            <p:spPr bwMode="auto">
              <a:xfrm>
                <a:off x="2641" y="3289"/>
                <a:ext cx="498" cy="256"/>
              </a:xfrm>
              <a:custGeom>
                <a:avLst/>
                <a:gdLst>
                  <a:gd name="T0" fmla="*/ 194 w 498"/>
                  <a:gd name="T1" fmla="*/ 8 h 256"/>
                  <a:gd name="T2" fmla="*/ 128 w 498"/>
                  <a:gd name="T3" fmla="*/ 32 h 256"/>
                  <a:gd name="T4" fmla="*/ 66 w 498"/>
                  <a:gd name="T5" fmla="*/ 76 h 256"/>
                  <a:gd name="T6" fmla="*/ 32 w 498"/>
                  <a:gd name="T7" fmla="*/ 124 h 256"/>
                  <a:gd name="T8" fmla="*/ 2 w 498"/>
                  <a:gd name="T9" fmla="*/ 212 h 256"/>
                  <a:gd name="T10" fmla="*/ 4 w 498"/>
                  <a:gd name="T11" fmla="*/ 240 h 256"/>
                  <a:gd name="T12" fmla="*/ 12 w 498"/>
                  <a:gd name="T13" fmla="*/ 252 h 256"/>
                  <a:gd name="T14" fmla="*/ 34 w 498"/>
                  <a:gd name="T15" fmla="*/ 254 h 256"/>
                  <a:gd name="T16" fmla="*/ 40 w 498"/>
                  <a:gd name="T17" fmla="*/ 248 h 256"/>
                  <a:gd name="T18" fmla="*/ 40 w 498"/>
                  <a:gd name="T19" fmla="*/ 246 h 256"/>
                  <a:gd name="T20" fmla="*/ 26 w 498"/>
                  <a:gd name="T21" fmla="*/ 256 h 256"/>
                  <a:gd name="T22" fmla="*/ 8 w 498"/>
                  <a:gd name="T23" fmla="*/ 250 h 256"/>
                  <a:gd name="T24" fmla="*/ 2 w 498"/>
                  <a:gd name="T25" fmla="*/ 230 h 256"/>
                  <a:gd name="T26" fmla="*/ 8 w 498"/>
                  <a:gd name="T27" fmla="*/ 188 h 256"/>
                  <a:gd name="T28" fmla="*/ 32 w 498"/>
                  <a:gd name="T29" fmla="*/ 126 h 256"/>
                  <a:gd name="T30" fmla="*/ 82 w 498"/>
                  <a:gd name="T31" fmla="*/ 64 h 256"/>
                  <a:gd name="T32" fmla="*/ 146 w 498"/>
                  <a:gd name="T33" fmla="*/ 24 h 256"/>
                  <a:gd name="T34" fmla="*/ 222 w 498"/>
                  <a:gd name="T35" fmla="*/ 4 h 256"/>
                  <a:gd name="T36" fmla="*/ 296 w 498"/>
                  <a:gd name="T37" fmla="*/ 6 h 256"/>
                  <a:gd name="T38" fmla="*/ 380 w 498"/>
                  <a:gd name="T39" fmla="*/ 40 h 256"/>
                  <a:gd name="T40" fmla="*/ 430 w 498"/>
                  <a:gd name="T41" fmla="*/ 82 h 256"/>
                  <a:gd name="T42" fmla="*/ 478 w 498"/>
                  <a:gd name="T43" fmla="*/ 148 h 256"/>
                  <a:gd name="T44" fmla="*/ 496 w 498"/>
                  <a:gd name="T45" fmla="*/ 206 h 256"/>
                  <a:gd name="T46" fmla="*/ 494 w 498"/>
                  <a:gd name="T47" fmla="*/ 246 h 256"/>
                  <a:gd name="T48" fmla="*/ 488 w 498"/>
                  <a:gd name="T49" fmla="*/ 252 h 256"/>
                  <a:gd name="T50" fmla="*/ 466 w 498"/>
                  <a:gd name="T51" fmla="*/ 252 h 256"/>
                  <a:gd name="T52" fmla="*/ 456 w 498"/>
                  <a:gd name="T53" fmla="*/ 238 h 256"/>
                  <a:gd name="T54" fmla="*/ 426 w 498"/>
                  <a:gd name="T55" fmla="*/ 170 h 256"/>
                  <a:gd name="T56" fmla="*/ 414 w 498"/>
                  <a:gd name="T57" fmla="*/ 150 h 256"/>
                  <a:gd name="T58" fmla="*/ 368 w 498"/>
                  <a:gd name="T59" fmla="*/ 94 h 256"/>
                  <a:gd name="T60" fmla="*/ 324 w 498"/>
                  <a:gd name="T61" fmla="*/ 68 h 256"/>
                  <a:gd name="T62" fmla="*/ 250 w 498"/>
                  <a:gd name="T63" fmla="*/ 54 h 256"/>
                  <a:gd name="T64" fmla="*/ 180 w 498"/>
                  <a:gd name="T65" fmla="*/ 64 h 256"/>
                  <a:gd name="T66" fmla="*/ 140 w 498"/>
                  <a:gd name="T67" fmla="*/ 88 h 256"/>
                  <a:gd name="T68" fmla="*/ 92 w 498"/>
                  <a:gd name="T69" fmla="*/ 134 h 256"/>
                  <a:gd name="T70" fmla="*/ 74 w 498"/>
                  <a:gd name="T71" fmla="*/ 174 h 256"/>
                  <a:gd name="T72" fmla="*/ 46 w 498"/>
                  <a:gd name="T73" fmla="*/ 230 h 256"/>
                  <a:gd name="T74" fmla="*/ 40 w 498"/>
                  <a:gd name="T75" fmla="*/ 246 h 256"/>
                  <a:gd name="T76" fmla="*/ 40 w 498"/>
                  <a:gd name="T77" fmla="*/ 246 h 256"/>
                  <a:gd name="T78" fmla="*/ 42 w 498"/>
                  <a:gd name="T79" fmla="*/ 238 h 256"/>
                  <a:gd name="T80" fmla="*/ 74 w 498"/>
                  <a:gd name="T81" fmla="*/ 174 h 256"/>
                  <a:gd name="T82" fmla="*/ 84 w 498"/>
                  <a:gd name="T83" fmla="*/ 150 h 256"/>
                  <a:gd name="T84" fmla="*/ 116 w 498"/>
                  <a:gd name="T85" fmla="*/ 108 h 256"/>
                  <a:gd name="T86" fmla="*/ 166 w 498"/>
                  <a:gd name="T87" fmla="*/ 70 h 256"/>
                  <a:gd name="T88" fmla="*/ 214 w 498"/>
                  <a:gd name="T89" fmla="*/ 56 h 256"/>
                  <a:gd name="T90" fmla="*/ 300 w 498"/>
                  <a:gd name="T91" fmla="*/ 60 h 256"/>
                  <a:gd name="T92" fmla="*/ 358 w 498"/>
                  <a:gd name="T93" fmla="*/ 86 h 256"/>
                  <a:gd name="T94" fmla="*/ 404 w 498"/>
                  <a:gd name="T95" fmla="*/ 138 h 256"/>
                  <a:gd name="T96" fmla="*/ 424 w 498"/>
                  <a:gd name="T97" fmla="*/ 170 h 256"/>
                  <a:gd name="T98" fmla="*/ 452 w 498"/>
                  <a:gd name="T99" fmla="*/ 230 h 256"/>
                  <a:gd name="T100" fmla="*/ 462 w 498"/>
                  <a:gd name="T101" fmla="*/ 250 h 256"/>
                  <a:gd name="T102" fmla="*/ 482 w 498"/>
                  <a:gd name="T103" fmla="*/ 256 h 256"/>
                  <a:gd name="T104" fmla="*/ 494 w 498"/>
                  <a:gd name="T105" fmla="*/ 248 h 256"/>
                  <a:gd name="T106" fmla="*/ 498 w 498"/>
                  <a:gd name="T107" fmla="*/ 224 h 256"/>
                  <a:gd name="T108" fmla="*/ 486 w 498"/>
                  <a:gd name="T109" fmla="*/ 168 h 256"/>
                  <a:gd name="T110" fmla="*/ 446 w 498"/>
                  <a:gd name="T111" fmla="*/ 96 h 256"/>
                  <a:gd name="T112" fmla="*/ 398 w 498"/>
                  <a:gd name="T113" fmla="*/ 52 h 256"/>
                  <a:gd name="T114" fmla="*/ 320 w 498"/>
                  <a:gd name="T115" fmla="*/ 1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8" h="256">
                    <a:moveTo>
                      <a:pt x="250" y="0"/>
                    </a:moveTo>
                    <a:lnTo>
                      <a:pt x="250" y="0"/>
                    </a:lnTo>
                    <a:lnTo>
                      <a:pt x="222" y="2"/>
                    </a:lnTo>
                    <a:lnTo>
                      <a:pt x="194" y="8"/>
                    </a:lnTo>
                    <a:lnTo>
                      <a:pt x="168" y="16"/>
                    </a:lnTo>
                    <a:lnTo>
                      <a:pt x="146" y="24"/>
                    </a:lnTo>
                    <a:lnTo>
                      <a:pt x="146" y="24"/>
                    </a:lnTo>
                    <a:lnTo>
                      <a:pt x="128" y="32"/>
                    </a:lnTo>
                    <a:lnTo>
                      <a:pt x="112" y="40"/>
                    </a:lnTo>
                    <a:lnTo>
                      <a:pt x="96" y="52"/>
                    </a:lnTo>
                    <a:lnTo>
                      <a:pt x="80" y="62"/>
                    </a:lnTo>
                    <a:lnTo>
                      <a:pt x="66" y="76"/>
                    </a:lnTo>
                    <a:lnTo>
                      <a:pt x="54" y="92"/>
                    </a:lnTo>
                    <a:lnTo>
                      <a:pt x="42" y="108"/>
                    </a:lnTo>
                    <a:lnTo>
                      <a:pt x="32" y="124"/>
                    </a:lnTo>
                    <a:lnTo>
                      <a:pt x="32" y="124"/>
                    </a:lnTo>
                    <a:lnTo>
                      <a:pt x="22" y="144"/>
                    </a:lnTo>
                    <a:lnTo>
                      <a:pt x="14" y="166"/>
                    </a:lnTo>
                    <a:lnTo>
                      <a:pt x="6" y="188"/>
                    </a:lnTo>
                    <a:lnTo>
                      <a:pt x="2" y="212"/>
                    </a:lnTo>
                    <a:lnTo>
                      <a:pt x="2" y="212"/>
                    </a:lnTo>
                    <a:lnTo>
                      <a:pt x="0" y="222"/>
                    </a:lnTo>
                    <a:lnTo>
                      <a:pt x="2" y="230"/>
                    </a:lnTo>
                    <a:lnTo>
                      <a:pt x="4" y="240"/>
                    </a:lnTo>
                    <a:lnTo>
                      <a:pt x="6" y="248"/>
                    </a:lnTo>
                    <a:lnTo>
                      <a:pt x="6" y="248"/>
                    </a:lnTo>
                    <a:lnTo>
                      <a:pt x="8" y="250"/>
                    </a:lnTo>
                    <a:lnTo>
                      <a:pt x="12" y="252"/>
                    </a:lnTo>
                    <a:lnTo>
                      <a:pt x="18" y="256"/>
                    </a:lnTo>
                    <a:lnTo>
                      <a:pt x="26" y="256"/>
                    </a:lnTo>
                    <a:lnTo>
                      <a:pt x="26" y="256"/>
                    </a:lnTo>
                    <a:lnTo>
                      <a:pt x="34" y="254"/>
                    </a:lnTo>
                    <a:lnTo>
                      <a:pt x="38" y="250"/>
                    </a:lnTo>
                    <a:lnTo>
                      <a:pt x="40" y="248"/>
                    </a:lnTo>
                    <a:lnTo>
                      <a:pt x="40" y="248"/>
                    </a:lnTo>
                    <a:lnTo>
                      <a:pt x="40" y="248"/>
                    </a:lnTo>
                    <a:lnTo>
                      <a:pt x="40" y="248"/>
                    </a:lnTo>
                    <a:lnTo>
                      <a:pt x="40" y="246"/>
                    </a:lnTo>
                    <a:lnTo>
                      <a:pt x="40" y="246"/>
                    </a:lnTo>
                    <a:lnTo>
                      <a:pt x="40" y="246"/>
                    </a:lnTo>
                    <a:lnTo>
                      <a:pt x="40" y="246"/>
                    </a:lnTo>
                    <a:lnTo>
                      <a:pt x="38" y="250"/>
                    </a:lnTo>
                    <a:lnTo>
                      <a:pt x="34" y="252"/>
                    </a:lnTo>
                    <a:lnTo>
                      <a:pt x="26" y="256"/>
                    </a:lnTo>
                    <a:lnTo>
                      <a:pt x="26" y="256"/>
                    </a:lnTo>
                    <a:lnTo>
                      <a:pt x="18" y="254"/>
                    </a:lnTo>
                    <a:lnTo>
                      <a:pt x="12" y="252"/>
                    </a:lnTo>
                    <a:lnTo>
                      <a:pt x="8" y="250"/>
                    </a:lnTo>
                    <a:lnTo>
                      <a:pt x="6" y="246"/>
                    </a:lnTo>
                    <a:lnTo>
                      <a:pt x="6" y="246"/>
                    </a:lnTo>
                    <a:lnTo>
                      <a:pt x="4" y="238"/>
                    </a:lnTo>
                    <a:lnTo>
                      <a:pt x="2" y="230"/>
                    </a:lnTo>
                    <a:lnTo>
                      <a:pt x="2" y="220"/>
                    </a:lnTo>
                    <a:lnTo>
                      <a:pt x="2" y="210"/>
                    </a:lnTo>
                    <a:lnTo>
                      <a:pt x="2" y="210"/>
                    </a:lnTo>
                    <a:lnTo>
                      <a:pt x="8" y="188"/>
                    </a:lnTo>
                    <a:lnTo>
                      <a:pt x="14" y="166"/>
                    </a:lnTo>
                    <a:lnTo>
                      <a:pt x="22" y="144"/>
                    </a:lnTo>
                    <a:lnTo>
                      <a:pt x="32" y="126"/>
                    </a:lnTo>
                    <a:lnTo>
                      <a:pt x="32" y="126"/>
                    </a:lnTo>
                    <a:lnTo>
                      <a:pt x="42" y="108"/>
                    </a:lnTo>
                    <a:lnTo>
                      <a:pt x="54" y="92"/>
                    </a:lnTo>
                    <a:lnTo>
                      <a:pt x="68" y="76"/>
                    </a:lnTo>
                    <a:lnTo>
                      <a:pt x="82" y="64"/>
                    </a:lnTo>
                    <a:lnTo>
                      <a:pt x="96" y="52"/>
                    </a:lnTo>
                    <a:lnTo>
                      <a:pt x="112" y="42"/>
                    </a:lnTo>
                    <a:lnTo>
                      <a:pt x="128" y="32"/>
                    </a:lnTo>
                    <a:lnTo>
                      <a:pt x="146" y="24"/>
                    </a:lnTo>
                    <a:lnTo>
                      <a:pt x="146" y="24"/>
                    </a:lnTo>
                    <a:lnTo>
                      <a:pt x="168" y="16"/>
                    </a:lnTo>
                    <a:lnTo>
                      <a:pt x="196" y="8"/>
                    </a:lnTo>
                    <a:lnTo>
                      <a:pt x="222" y="4"/>
                    </a:lnTo>
                    <a:lnTo>
                      <a:pt x="250" y="2"/>
                    </a:lnTo>
                    <a:lnTo>
                      <a:pt x="250" y="2"/>
                    </a:lnTo>
                    <a:lnTo>
                      <a:pt x="274" y="2"/>
                    </a:lnTo>
                    <a:lnTo>
                      <a:pt x="296" y="6"/>
                    </a:lnTo>
                    <a:lnTo>
                      <a:pt x="318" y="12"/>
                    </a:lnTo>
                    <a:lnTo>
                      <a:pt x="340" y="18"/>
                    </a:lnTo>
                    <a:lnTo>
                      <a:pt x="360" y="28"/>
                    </a:lnTo>
                    <a:lnTo>
                      <a:pt x="380" y="40"/>
                    </a:lnTo>
                    <a:lnTo>
                      <a:pt x="398" y="52"/>
                    </a:lnTo>
                    <a:lnTo>
                      <a:pt x="414" y="66"/>
                    </a:lnTo>
                    <a:lnTo>
                      <a:pt x="414" y="66"/>
                    </a:lnTo>
                    <a:lnTo>
                      <a:pt x="430" y="82"/>
                    </a:lnTo>
                    <a:lnTo>
                      <a:pt x="444" y="98"/>
                    </a:lnTo>
                    <a:lnTo>
                      <a:pt x="458" y="114"/>
                    </a:lnTo>
                    <a:lnTo>
                      <a:pt x="468" y="132"/>
                    </a:lnTo>
                    <a:lnTo>
                      <a:pt x="478" y="148"/>
                    </a:lnTo>
                    <a:lnTo>
                      <a:pt x="486" y="168"/>
                    </a:lnTo>
                    <a:lnTo>
                      <a:pt x="492" y="186"/>
                    </a:lnTo>
                    <a:lnTo>
                      <a:pt x="496" y="206"/>
                    </a:lnTo>
                    <a:lnTo>
                      <a:pt x="496" y="206"/>
                    </a:lnTo>
                    <a:lnTo>
                      <a:pt x="498" y="222"/>
                    </a:lnTo>
                    <a:lnTo>
                      <a:pt x="496" y="238"/>
                    </a:lnTo>
                    <a:lnTo>
                      <a:pt x="496" y="238"/>
                    </a:lnTo>
                    <a:lnTo>
                      <a:pt x="494" y="246"/>
                    </a:lnTo>
                    <a:lnTo>
                      <a:pt x="494" y="246"/>
                    </a:lnTo>
                    <a:lnTo>
                      <a:pt x="494" y="246"/>
                    </a:lnTo>
                    <a:lnTo>
                      <a:pt x="492" y="250"/>
                    </a:lnTo>
                    <a:lnTo>
                      <a:pt x="488" y="252"/>
                    </a:lnTo>
                    <a:lnTo>
                      <a:pt x="482" y="254"/>
                    </a:lnTo>
                    <a:lnTo>
                      <a:pt x="476" y="256"/>
                    </a:lnTo>
                    <a:lnTo>
                      <a:pt x="476" y="256"/>
                    </a:lnTo>
                    <a:lnTo>
                      <a:pt x="466" y="252"/>
                    </a:lnTo>
                    <a:lnTo>
                      <a:pt x="462" y="250"/>
                    </a:lnTo>
                    <a:lnTo>
                      <a:pt x="460" y="246"/>
                    </a:lnTo>
                    <a:lnTo>
                      <a:pt x="460" y="246"/>
                    </a:lnTo>
                    <a:lnTo>
                      <a:pt x="456" y="238"/>
                    </a:lnTo>
                    <a:lnTo>
                      <a:pt x="454" y="230"/>
                    </a:lnTo>
                    <a:lnTo>
                      <a:pt x="454" y="230"/>
                    </a:lnTo>
                    <a:lnTo>
                      <a:pt x="440" y="200"/>
                    </a:lnTo>
                    <a:lnTo>
                      <a:pt x="426" y="170"/>
                    </a:lnTo>
                    <a:lnTo>
                      <a:pt x="426" y="170"/>
                    </a:lnTo>
                    <a:lnTo>
                      <a:pt x="422" y="162"/>
                    </a:lnTo>
                    <a:lnTo>
                      <a:pt x="422" y="162"/>
                    </a:lnTo>
                    <a:lnTo>
                      <a:pt x="414" y="150"/>
                    </a:lnTo>
                    <a:lnTo>
                      <a:pt x="404" y="138"/>
                    </a:lnTo>
                    <a:lnTo>
                      <a:pt x="386" y="116"/>
                    </a:lnTo>
                    <a:lnTo>
                      <a:pt x="386" y="116"/>
                    </a:lnTo>
                    <a:lnTo>
                      <a:pt x="368" y="94"/>
                    </a:lnTo>
                    <a:lnTo>
                      <a:pt x="358" y="86"/>
                    </a:lnTo>
                    <a:lnTo>
                      <a:pt x="348" y="78"/>
                    </a:lnTo>
                    <a:lnTo>
                      <a:pt x="348" y="78"/>
                    </a:lnTo>
                    <a:lnTo>
                      <a:pt x="324" y="68"/>
                    </a:lnTo>
                    <a:lnTo>
                      <a:pt x="300" y="60"/>
                    </a:lnTo>
                    <a:lnTo>
                      <a:pt x="276" y="56"/>
                    </a:lnTo>
                    <a:lnTo>
                      <a:pt x="250" y="54"/>
                    </a:lnTo>
                    <a:lnTo>
                      <a:pt x="250" y="54"/>
                    </a:lnTo>
                    <a:lnTo>
                      <a:pt x="214" y="56"/>
                    </a:lnTo>
                    <a:lnTo>
                      <a:pt x="198" y="58"/>
                    </a:lnTo>
                    <a:lnTo>
                      <a:pt x="180" y="64"/>
                    </a:lnTo>
                    <a:lnTo>
                      <a:pt x="180" y="64"/>
                    </a:lnTo>
                    <a:lnTo>
                      <a:pt x="166" y="70"/>
                    </a:lnTo>
                    <a:lnTo>
                      <a:pt x="166" y="70"/>
                    </a:lnTo>
                    <a:lnTo>
                      <a:pt x="152" y="78"/>
                    </a:lnTo>
                    <a:lnTo>
                      <a:pt x="140" y="88"/>
                    </a:lnTo>
                    <a:lnTo>
                      <a:pt x="116" y="108"/>
                    </a:lnTo>
                    <a:lnTo>
                      <a:pt x="116" y="108"/>
                    </a:lnTo>
                    <a:lnTo>
                      <a:pt x="102" y="120"/>
                    </a:lnTo>
                    <a:lnTo>
                      <a:pt x="92" y="134"/>
                    </a:lnTo>
                    <a:lnTo>
                      <a:pt x="84" y="150"/>
                    </a:lnTo>
                    <a:lnTo>
                      <a:pt x="76" y="166"/>
                    </a:lnTo>
                    <a:lnTo>
                      <a:pt x="76" y="166"/>
                    </a:lnTo>
                    <a:lnTo>
                      <a:pt x="74" y="174"/>
                    </a:lnTo>
                    <a:lnTo>
                      <a:pt x="74" y="174"/>
                    </a:lnTo>
                    <a:lnTo>
                      <a:pt x="60" y="202"/>
                    </a:lnTo>
                    <a:lnTo>
                      <a:pt x="46" y="230"/>
                    </a:lnTo>
                    <a:lnTo>
                      <a:pt x="46" y="230"/>
                    </a:lnTo>
                    <a:lnTo>
                      <a:pt x="42" y="236"/>
                    </a:lnTo>
                    <a:lnTo>
                      <a:pt x="40" y="244"/>
                    </a:lnTo>
                    <a:lnTo>
                      <a:pt x="40" y="244"/>
                    </a:lnTo>
                    <a:lnTo>
                      <a:pt x="40" y="246"/>
                    </a:lnTo>
                    <a:lnTo>
                      <a:pt x="40" y="246"/>
                    </a:lnTo>
                    <a:lnTo>
                      <a:pt x="40" y="246"/>
                    </a:lnTo>
                    <a:lnTo>
                      <a:pt x="40" y="246"/>
                    </a:lnTo>
                    <a:lnTo>
                      <a:pt x="40" y="246"/>
                    </a:lnTo>
                    <a:lnTo>
                      <a:pt x="40" y="246"/>
                    </a:lnTo>
                    <a:lnTo>
                      <a:pt x="40" y="246"/>
                    </a:lnTo>
                    <a:lnTo>
                      <a:pt x="40" y="246"/>
                    </a:lnTo>
                    <a:lnTo>
                      <a:pt x="42" y="238"/>
                    </a:lnTo>
                    <a:lnTo>
                      <a:pt x="46" y="230"/>
                    </a:lnTo>
                    <a:lnTo>
                      <a:pt x="46" y="230"/>
                    </a:lnTo>
                    <a:lnTo>
                      <a:pt x="60" y="202"/>
                    </a:lnTo>
                    <a:lnTo>
                      <a:pt x="74" y="174"/>
                    </a:lnTo>
                    <a:lnTo>
                      <a:pt x="74" y="174"/>
                    </a:lnTo>
                    <a:lnTo>
                      <a:pt x="78" y="166"/>
                    </a:lnTo>
                    <a:lnTo>
                      <a:pt x="78" y="166"/>
                    </a:lnTo>
                    <a:lnTo>
                      <a:pt x="84" y="150"/>
                    </a:lnTo>
                    <a:lnTo>
                      <a:pt x="92" y="136"/>
                    </a:lnTo>
                    <a:lnTo>
                      <a:pt x="104" y="122"/>
                    </a:lnTo>
                    <a:lnTo>
                      <a:pt x="116" y="108"/>
                    </a:lnTo>
                    <a:lnTo>
                      <a:pt x="116" y="108"/>
                    </a:lnTo>
                    <a:lnTo>
                      <a:pt x="140" y="88"/>
                    </a:lnTo>
                    <a:lnTo>
                      <a:pt x="152" y="78"/>
                    </a:lnTo>
                    <a:lnTo>
                      <a:pt x="166" y="70"/>
                    </a:lnTo>
                    <a:lnTo>
                      <a:pt x="166" y="70"/>
                    </a:lnTo>
                    <a:lnTo>
                      <a:pt x="180" y="64"/>
                    </a:lnTo>
                    <a:lnTo>
                      <a:pt x="180" y="64"/>
                    </a:lnTo>
                    <a:lnTo>
                      <a:pt x="198" y="60"/>
                    </a:lnTo>
                    <a:lnTo>
                      <a:pt x="214" y="56"/>
                    </a:lnTo>
                    <a:lnTo>
                      <a:pt x="250" y="54"/>
                    </a:lnTo>
                    <a:lnTo>
                      <a:pt x="250" y="54"/>
                    </a:lnTo>
                    <a:lnTo>
                      <a:pt x="276" y="56"/>
                    </a:lnTo>
                    <a:lnTo>
                      <a:pt x="300" y="60"/>
                    </a:lnTo>
                    <a:lnTo>
                      <a:pt x="324" y="68"/>
                    </a:lnTo>
                    <a:lnTo>
                      <a:pt x="348" y="78"/>
                    </a:lnTo>
                    <a:lnTo>
                      <a:pt x="348" y="78"/>
                    </a:lnTo>
                    <a:lnTo>
                      <a:pt x="358" y="86"/>
                    </a:lnTo>
                    <a:lnTo>
                      <a:pt x="368" y="96"/>
                    </a:lnTo>
                    <a:lnTo>
                      <a:pt x="386" y="116"/>
                    </a:lnTo>
                    <a:lnTo>
                      <a:pt x="386" y="116"/>
                    </a:lnTo>
                    <a:lnTo>
                      <a:pt x="404" y="138"/>
                    </a:lnTo>
                    <a:lnTo>
                      <a:pt x="414" y="150"/>
                    </a:lnTo>
                    <a:lnTo>
                      <a:pt x="422" y="162"/>
                    </a:lnTo>
                    <a:lnTo>
                      <a:pt x="422" y="162"/>
                    </a:lnTo>
                    <a:lnTo>
                      <a:pt x="424" y="170"/>
                    </a:lnTo>
                    <a:lnTo>
                      <a:pt x="424" y="170"/>
                    </a:lnTo>
                    <a:lnTo>
                      <a:pt x="440" y="200"/>
                    </a:lnTo>
                    <a:lnTo>
                      <a:pt x="452" y="230"/>
                    </a:lnTo>
                    <a:lnTo>
                      <a:pt x="452" y="230"/>
                    </a:lnTo>
                    <a:lnTo>
                      <a:pt x="456" y="238"/>
                    </a:lnTo>
                    <a:lnTo>
                      <a:pt x="460" y="248"/>
                    </a:lnTo>
                    <a:lnTo>
                      <a:pt x="460" y="248"/>
                    </a:lnTo>
                    <a:lnTo>
                      <a:pt x="462" y="250"/>
                    </a:lnTo>
                    <a:lnTo>
                      <a:pt x="466" y="252"/>
                    </a:lnTo>
                    <a:lnTo>
                      <a:pt x="476" y="256"/>
                    </a:lnTo>
                    <a:lnTo>
                      <a:pt x="476" y="256"/>
                    </a:lnTo>
                    <a:lnTo>
                      <a:pt x="482" y="256"/>
                    </a:lnTo>
                    <a:lnTo>
                      <a:pt x="488" y="252"/>
                    </a:lnTo>
                    <a:lnTo>
                      <a:pt x="492" y="250"/>
                    </a:lnTo>
                    <a:lnTo>
                      <a:pt x="494" y="248"/>
                    </a:lnTo>
                    <a:lnTo>
                      <a:pt x="494" y="248"/>
                    </a:lnTo>
                    <a:lnTo>
                      <a:pt x="496" y="246"/>
                    </a:lnTo>
                    <a:lnTo>
                      <a:pt x="496" y="238"/>
                    </a:lnTo>
                    <a:lnTo>
                      <a:pt x="496" y="238"/>
                    </a:lnTo>
                    <a:lnTo>
                      <a:pt x="498" y="224"/>
                    </a:lnTo>
                    <a:lnTo>
                      <a:pt x="496" y="206"/>
                    </a:lnTo>
                    <a:lnTo>
                      <a:pt x="496" y="206"/>
                    </a:lnTo>
                    <a:lnTo>
                      <a:pt x="492" y="186"/>
                    </a:lnTo>
                    <a:lnTo>
                      <a:pt x="486" y="168"/>
                    </a:lnTo>
                    <a:lnTo>
                      <a:pt x="478" y="150"/>
                    </a:lnTo>
                    <a:lnTo>
                      <a:pt x="470" y="132"/>
                    </a:lnTo>
                    <a:lnTo>
                      <a:pt x="458" y="114"/>
                    </a:lnTo>
                    <a:lnTo>
                      <a:pt x="446" y="96"/>
                    </a:lnTo>
                    <a:lnTo>
                      <a:pt x="432" y="80"/>
                    </a:lnTo>
                    <a:lnTo>
                      <a:pt x="416" y="66"/>
                    </a:lnTo>
                    <a:lnTo>
                      <a:pt x="416" y="66"/>
                    </a:lnTo>
                    <a:lnTo>
                      <a:pt x="398" y="52"/>
                    </a:lnTo>
                    <a:lnTo>
                      <a:pt x="380" y="38"/>
                    </a:lnTo>
                    <a:lnTo>
                      <a:pt x="360" y="28"/>
                    </a:lnTo>
                    <a:lnTo>
                      <a:pt x="340" y="18"/>
                    </a:lnTo>
                    <a:lnTo>
                      <a:pt x="320" y="10"/>
                    </a:lnTo>
                    <a:lnTo>
                      <a:pt x="296" y="6"/>
                    </a:lnTo>
                    <a:lnTo>
                      <a:pt x="274" y="2"/>
                    </a:lnTo>
                    <a:lnTo>
                      <a:pt x="250" y="0"/>
                    </a:lnTo>
                    <a:close/>
                  </a:path>
                </a:pathLst>
              </a:custGeom>
              <a:solidFill>
                <a:srgbClr val="47403C"/>
              </a:solidFill>
              <a:ln>
                <a:noFill/>
              </a:ln>
            </p:spPr>
            <p:txBody>
              <a:bodyPr vert="horz" wrap="square" lIns="91440" tIns="45720" rIns="91440" bIns="45720" numCol="1" anchor="t" anchorCtr="0" compatLnSpc="1"/>
              <a:lstStyle/>
              <a:p>
                <a:endParaRPr lang="zh-CN" altLang="en-US"/>
              </a:p>
            </p:txBody>
          </p:sp>
          <p:sp>
            <p:nvSpPr>
              <p:cNvPr id="949" name="Freeform 328"/>
              <p:cNvSpPr/>
              <p:nvPr/>
            </p:nvSpPr>
            <p:spPr bwMode="auto">
              <a:xfrm>
                <a:off x="2641" y="3289"/>
                <a:ext cx="498" cy="256"/>
              </a:xfrm>
              <a:custGeom>
                <a:avLst/>
                <a:gdLst>
                  <a:gd name="T0" fmla="*/ 194 w 498"/>
                  <a:gd name="T1" fmla="*/ 8 h 256"/>
                  <a:gd name="T2" fmla="*/ 128 w 498"/>
                  <a:gd name="T3" fmla="*/ 32 h 256"/>
                  <a:gd name="T4" fmla="*/ 66 w 498"/>
                  <a:gd name="T5" fmla="*/ 76 h 256"/>
                  <a:gd name="T6" fmla="*/ 32 w 498"/>
                  <a:gd name="T7" fmla="*/ 124 h 256"/>
                  <a:gd name="T8" fmla="*/ 2 w 498"/>
                  <a:gd name="T9" fmla="*/ 212 h 256"/>
                  <a:gd name="T10" fmla="*/ 4 w 498"/>
                  <a:gd name="T11" fmla="*/ 240 h 256"/>
                  <a:gd name="T12" fmla="*/ 12 w 498"/>
                  <a:gd name="T13" fmla="*/ 252 h 256"/>
                  <a:gd name="T14" fmla="*/ 34 w 498"/>
                  <a:gd name="T15" fmla="*/ 254 h 256"/>
                  <a:gd name="T16" fmla="*/ 40 w 498"/>
                  <a:gd name="T17" fmla="*/ 248 h 256"/>
                  <a:gd name="T18" fmla="*/ 40 w 498"/>
                  <a:gd name="T19" fmla="*/ 246 h 256"/>
                  <a:gd name="T20" fmla="*/ 26 w 498"/>
                  <a:gd name="T21" fmla="*/ 256 h 256"/>
                  <a:gd name="T22" fmla="*/ 8 w 498"/>
                  <a:gd name="T23" fmla="*/ 250 h 256"/>
                  <a:gd name="T24" fmla="*/ 2 w 498"/>
                  <a:gd name="T25" fmla="*/ 230 h 256"/>
                  <a:gd name="T26" fmla="*/ 8 w 498"/>
                  <a:gd name="T27" fmla="*/ 188 h 256"/>
                  <a:gd name="T28" fmla="*/ 32 w 498"/>
                  <a:gd name="T29" fmla="*/ 126 h 256"/>
                  <a:gd name="T30" fmla="*/ 82 w 498"/>
                  <a:gd name="T31" fmla="*/ 64 h 256"/>
                  <a:gd name="T32" fmla="*/ 146 w 498"/>
                  <a:gd name="T33" fmla="*/ 24 h 256"/>
                  <a:gd name="T34" fmla="*/ 222 w 498"/>
                  <a:gd name="T35" fmla="*/ 4 h 256"/>
                  <a:gd name="T36" fmla="*/ 296 w 498"/>
                  <a:gd name="T37" fmla="*/ 6 h 256"/>
                  <a:gd name="T38" fmla="*/ 380 w 498"/>
                  <a:gd name="T39" fmla="*/ 40 h 256"/>
                  <a:gd name="T40" fmla="*/ 430 w 498"/>
                  <a:gd name="T41" fmla="*/ 82 h 256"/>
                  <a:gd name="T42" fmla="*/ 478 w 498"/>
                  <a:gd name="T43" fmla="*/ 148 h 256"/>
                  <a:gd name="T44" fmla="*/ 496 w 498"/>
                  <a:gd name="T45" fmla="*/ 206 h 256"/>
                  <a:gd name="T46" fmla="*/ 494 w 498"/>
                  <a:gd name="T47" fmla="*/ 246 h 256"/>
                  <a:gd name="T48" fmla="*/ 488 w 498"/>
                  <a:gd name="T49" fmla="*/ 252 h 256"/>
                  <a:gd name="T50" fmla="*/ 466 w 498"/>
                  <a:gd name="T51" fmla="*/ 252 h 256"/>
                  <a:gd name="T52" fmla="*/ 456 w 498"/>
                  <a:gd name="T53" fmla="*/ 238 h 256"/>
                  <a:gd name="T54" fmla="*/ 426 w 498"/>
                  <a:gd name="T55" fmla="*/ 170 h 256"/>
                  <a:gd name="T56" fmla="*/ 414 w 498"/>
                  <a:gd name="T57" fmla="*/ 150 h 256"/>
                  <a:gd name="T58" fmla="*/ 368 w 498"/>
                  <a:gd name="T59" fmla="*/ 94 h 256"/>
                  <a:gd name="T60" fmla="*/ 324 w 498"/>
                  <a:gd name="T61" fmla="*/ 68 h 256"/>
                  <a:gd name="T62" fmla="*/ 250 w 498"/>
                  <a:gd name="T63" fmla="*/ 54 h 256"/>
                  <a:gd name="T64" fmla="*/ 180 w 498"/>
                  <a:gd name="T65" fmla="*/ 64 h 256"/>
                  <a:gd name="T66" fmla="*/ 140 w 498"/>
                  <a:gd name="T67" fmla="*/ 88 h 256"/>
                  <a:gd name="T68" fmla="*/ 92 w 498"/>
                  <a:gd name="T69" fmla="*/ 134 h 256"/>
                  <a:gd name="T70" fmla="*/ 74 w 498"/>
                  <a:gd name="T71" fmla="*/ 174 h 256"/>
                  <a:gd name="T72" fmla="*/ 46 w 498"/>
                  <a:gd name="T73" fmla="*/ 230 h 256"/>
                  <a:gd name="T74" fmla="*/ 40 w 498"/>
                  <a:gd name="T75" fmla="*/ 246 h 256"/>
                  <a:gd name="T76" fmla="*/ 40 w 498"/>
                  <a:gd name="T77" fmla="*/ 246 h 256"/>
                  <a:gd name="T78" fmla="*/ 42 w 498"/>
                  <a:gd name="T79" fmla="*/ 238 h 256"/>
                  <a:gd name="T80" fmla="*/ 74 w 498"/>
                  <a:gd name="T81" fmla="*/ 174 h 256"/>
                  <a:gd name="T82" fmla="*/ 84 w 498"/>
                  <a:gd name="T83" fmla="*/ 150 h 256"/>
                  <a:gd name="T84" fmla="*/ 116 w 498"/>
                  <a:gd name="T85" fmla="*/ 108 h 256"/>
                  <a:gd name="T86" fmla="*/ 166 w 498"/>
                  <a:gd name="T87" fmla="*/ 70 h 256"/>
                  <a:gd name="T88" fmla="*/ 214 w 498"/>
                  <a:gd name="T89" fmla="*/ 56 h 256"/>
                  <a:gd name="T90" fmla="*/ 300 w 498"/>
                  <a:gd name="T91" fmla="*/ 60 h 256"/>
                  <a:gd name="T92" fmla="*/ 358 w 498"/>
                  <a:gd name="T93" fmla="*/ 86 h 256"/>
                  <a:gd name="T94" fmla="*/ 404 w 498"/>
                  <a:gd name="T95" fmla="*/ 138 h 256"/>
                  <a:gd name="T96" fmla="*/ 424 w 498"/>
                  <a:gd name="T97" fmla="*/ 170 h 256"/>
                  <a:gd name="T98" fmla="*/ 452 w 498"/>
                  <a:gd name="T99" fmla="*/ 230 h 256"/>
                  <a:gd name="T100" fmla="*/ 462 w 498"/>
                  <a:gd name="T101" fmla="*/ 250 h 256"/>
                  <a:gd name="T102" fmla="*/ 482 w 498"/>
                  <a:gd name="T103" fmla="*/ 256 h 256"/>
                  <a:gd name="T104" fmla="*/ 494 w 498"/>
                  <a:gd name="T105" fmla="*/ 248 h 256"/>
                  <a:gd name="T106" fmla="*/ 498 w 498"/>
                  <a:gd name="T107" fmla="*/ 224 h 256"/>
                  <a:gd name="T108" fmla="*/ 486 w 498"/>
                  <a:gd name="T109" fmla="*/ 168 h 256"/>
                  <a:gd name="T110" fmla="*/ 446 w 498"/>
                  <a:gd name="T111" fmla="*/ 96 h 256"/>
                  <a:gd name="T112" fmla="*/ 398 w 498"/>
                  <a:gd name="T113" fmla="*/ 52 h 256"/>
                  <a:gd name="T114" fmla="*/ 320 w 498"/>
                  <a:gd name="T115" fmla="*/ 1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8" h="256">
                    <a:moveTo>
                      <a:pt x="250" y="0"/>
                    </a:moveTo>
                    <a:lnTo>
                      <a:pt x="250" y="0"/>
                    </a:lnTo>
                    <a:lnTo>
                      <a:pt x="222" y="2"/>
                    </a:lnTo>
                    <a:lnTo>
                      <a:pt x="194" y="8"/>
                    </a:lnTo>
                    <a:lnTo>
                      <a:pt x="168" y="16"/>
                    </a:lnTo>
                    <a:lnTo>
                      <a:pt x="146" y="24"/>
                    </a:lnTo>
                    <a:lnTo>
                      <a:pt x="146" y="24"/>
                    </a:lnTo>
                    <a:lnTo>
                      <a:pt x="128" y="32"/>
                    </a:lnTo>
                    <a:lnTo>
                      <a:pt x="112" y="40"/>
                    </a:lnTo>
                    <a:lnTo>
                      <a:pt x="96" y="52"/>
                    </a:lnTo>
                    <a:lnTo>
                      <a:pt x="80" y="62"/>
                    </a:lnTo>
                    <a:lnTo>
                      <a:pt x="66" y="76"/>
                    </a:lnTo>
                    <a:lnTo>
                      <a:pt x="54" y="92"/>
                    </a:lnTo>
                    <a:lnTo>
                      <a:pt x="42" y="108"/>
                    </a:lnTo>
                    <a:lnTo>
                      <a:pt x="32" y="124"/>
                    </a:lnTo>
                    <a:lnTo>
                      <a:pt x="32" y="124"/>
                    </a:lnTo>
                    <a:lnTo>
                      <a:pt x="22" y="144"/>
                    </a:lnTo>
                    <a:lnTo>
                      <a:pt x="14" y="166"/>
                    </a:lnTo>
                    <a:lnTo>
                      <a:pt x="6" y="188"/>
                    </a:lnTo>
                    <a:lnTo>
                      <a:pt x="2" y="212"/>
                    </a:lnTo>
                    <a:lnTo>
                      <a:pt x="2" y="212"/>
                    </a:lnTo>
                    <a:lnTo>
                      <a:pt x="0" y="222"/>
                    </a:lnTo>
                    <a:lnTo>
                      <a:pt x="2" y="230"/>
                    </a:lnTo>
                    <a:lnTo>
                      <a:pt x="4" y="240"/>
                    </a:lnTo>
                    <a:lnTo>
                      <a:pt x="6" y="248"/>
                    </a:lnTo>
                    <a:lnTo>
                      <a:pt x="6" y="248"/>
                    </a:lnTo>
                    <a:lnTo>
                      <a:pt x="8" y="250"/>
                    </a:lnTo>
                    <a:lnTo>
                      <a:pt x="12" y="252"/>
                    </a:lnTo>
                    <a:lnTo>
                      <a:pt x="18" y="256"/>
                    </a:lnTo>
                    <a:lnTo>
                      <a:pt x="26" y="256"/>
                    </a:lnTo>
                    <a:lnTo>
                      <a:pt x="26" y="256"/>
                    </a:lnTo>
                    <a:lnTo>
                      <a:pt x="34" y="254"/>
                    </a:lnTo>
                    <a:lnTo>
                      <a:pt x="38" y="250"/>
                    </a:lnTo>
                    <a:lnTo>
                      <a:pt x="40" y="248"/>
                    </a:lnTo>
                    <a:lnTo>
                      <a:pt x="40" y="248"/>
                    </a:lnTo>
                    <a:lnTo>
                      <a:pt x="40" y="248"/>
                    </a:lnTo>
                    <a:lnTo>
                      <a:pt x="40" y="248"/>
                    </a:lnTo>
                    <a:lnTo>
                      <a:pt x="40" y="246"/>
                    </a:lnTo>
                    <a:lnTo>
                      <a:pt x="40" y="246"/>
                    </a:lnTo>
                    <a:lnTo>
                      <a:pt x="40" y="246"/>
                    </a:lnTo>
                    <a:lnTo>
                      <a:pt x="40" y="246"/>
                    </a:lnTo>
                    <a:lnTo>
                      <a:pt x="38" y="250"/>
                    </a:lnTo>
                    <a:lnTo>
                      <a:pt x="34" y="252"/>
                    </a:lnTo>
                    <a:lnTo>
                      <a:pt x="26" y="256"/>
                    </a:lnTo>
                    <a:lnTo>
                      <a:pt x="26" y="256"/>
                    </a:lnTo>
                    <a:lnTo>
                      <a:pt x="18" y="254"/>
                    </a:lnTo>
                    <a:lnTo>
                      <a:pt x="12" y="252"/>
                    </a:lnTo>
                    <a:lnTo>
                      <a:pt x="8" y="250"/>
                    </a:lnTo>
                    <a:lnTo>
                      <a:pt x="6" y="246"/>
                    </a:lnTo>
                    <a:lnTo>
                      <a:pt x="6" y="246"/>
                    </a:lnTo>
                    <a:lnTo>
                      <a:pt x="4" y="238"/>
                    </a:lnTo>
                    <a:lnTo>
                      <a:pt x="2" y="230"/>
                    </a:lnTo>
                    <a:lnTo>
                      <a:pt x="2" y="220"/>
                    </a:lnTo>
                    <a:lnTo>
                      <a:pt x="2" y="210"/>
                    </a:lnTo>
                    <a:lnTo>
                      <a:pt x="2" y="210"/>
                    </a:lnTo>
                    <a:lnTo>
                      <a:pt x="8" y="188"/>
                    </a:lnTo>
                    <a:lnTo>
                      <a:pt x="14" y="166"/>
                    </a:lnTo>
                    <a:lnTo>
                      <a:pt x="22" y="144"/>
                    </a:lnTo>
                    <a:lnTo>
                      <a:pt x="32" y="126"/>
                    </a:lnTo>
                    <a:lnTo>
                      <a:pt x="32" y="126"/>
                    </a:lnTo>
                    <a:lnTo>
                      <a:pt x="42" y="108"/>
                    </a:lnTo>
                    <a:lnTo>
                      <a:pt x="54" y="92"/>
                    </a:lnTo>
                    <a:lnTo>
                      <a:pt x="68" y="76"/>
                    </a:lnTo>
                    <a:lnTo>
                      <a:pt x="82" y="64"/>
                    </a:lnTo>
                    <a:lnTo>
                      <a:pt x="96" y="52"/>
                    </a:lnTo>
                    <a:lnTo>
                      <a:pt x="112" y="42"/>
                    </a:lnTo>
                    <a:lnTo>
                      <a:pt x="128" y="32"/>
                    </a:lnTo>
                    <a:lnTo>
                      <a:pt x="146" y="24"/>
                    </a:lnTo>
                    <a:lnTo>
                      <a:pt x="146" y="24"/>
                    </a:lnTo>
                    <a:lnTo>
                      <a:pt x="168" y="16"/>
                    </a:lnTo>
                    <a:lnTo>
                      <a:pt x="196" y="8"/>
                    </a:lnTo>
                    <a:lnTo>
                      <a:pt x="222" y="4"/>
                    </a:lnTo>
                    <a:lnTo>
                      <a:pt x="250" y="2"/>
                    </a:lnTo>
                    <a:lnTo>
                      <a:pt x="250" y="2"/>
                    </a:lnTo>
                    <a:lnTo>
                      <a:pt x="274" y="2"/>
                    </a:lnTo>
                    <a:lnTo>
                      <a:pt x="296" y="6"/>
                    </a:lnTo>
                    <a:lnTo>
                      <a:pt x="318" y="12"/>
                    </a:lnTo>
                    <a:lnTo>
                      <a:pt x="340" y="18"/>
                    </a:lnTo>
                    <a:lnTo>
                      <a:pt x="360" y="28"/>
                    </a:lnTo>
                    <a:lnTo>
                      <a:pt x="380" y="40"/>
                    </a:lnTo>
                    <a:lnTo>
                      <a:pt x="398" y="52"/>
                    </a:lnTo>
                    <a:lnTo>
                      <a:pt x="414" y="66"/>
                    </a:lnTo>
                    <a:lnTo>
                      <a:pt x="414" y="66"/>
                    </a:lnTo>
                    <a:lnTo>
                      <a:pt x="430" y="82"/>
                    </a:lnTo>
                    <a:lnTo>
                      <a:pt x="444" y="98"/>
                    </a:lnTo>
                    <a:lnTo>
                      <a:pt x="458" y="114"/>
                    </a:lnTo>
                    <a:lnTo>
                      <a:pt x="468" y="132"/>
                    </a:lnTo>
                    <a:lnTo>
                      <a:pt x="478" y="148"/>
                    </a:lnTo>
                    <a:lnTo>
                      <a:pt x="486" y="168"/>
                    </a:lnTo>
                    <a:lnTo>
                      <a:pt x="492" y="186"/>
                    </a:lnTo>
                    <a:lnTo>
                      <a:pt x="496" y="206"/>
                    </a:lnTo>
                    <a:lnTo>
                      <a:pt x="496" y="206"/>
                    </a:lnTo>
                    <a:lnTo>
                      <a:pt x="498" y="222"/>
                    </a:lnTo>
                    <a:lnTo>
                      <a:pt x="496" y="238"/>
                    </a:lnTo>
                    <a:lnTo>
                      <a:pt x="496" y="238"/>
                    </a:lnTo>
                    <a:lnTo>
                      <a:pt x="494" y="246"/>
                    </a:lnTo>
                    <a:lnTo>
                      <a:pt x="494" y="246"/>
                    </a:lnTo>
                    <a:lnTo>
                      <a:pt x="494" y="246"/>
                    </a:lnTo>
                    <a:lnTo>
                      <a:pt x="492" y="250"/>
                    </a:lnTo>
                    <a:lnTo>
                      <a:pt x="488" y="252"/>
                    </a:lnTo>
                    <a:lnTo>
                      <a:pt x="482" y="254"/>
                    </a:lnTo>
                    <a:lnTo>
                      <a:pt x="476" y="256"/>
                    </a:lnTo>
                    <a:lnTo>
                      <a:pt x="476" y="256"/>
                    </a:lnTo>
                    <a:lnTo>
                      <a:pt x="466" y="252"/>
                    </a:lnTo>
                    <a:lnTo>
                      <a:pt x="462" y="250"/>
                    </a:lnTo>
                    <a:lnTo>
                      <a:pt x="460" y="246"/>
                    </a:lnTo>
                    <a:lnTo>
                      <a:pt x="460" y="246"/>
                    </a:lnTo>
                    <a:lnTo>
                      <a:pt x="456" y="238"/>
                    </a:lnTo>
                    <a:lnTo>
                      <a:pt x="454" y="230"/>
                    </a:lnTo>
                    <a:lnTo>
                      <a:pt x="454" y="230"/>
                    </a:lnTo>
                    <a:lnTo>
                      <a:pt x="440" y="200"/>
                    </a:lnTo>
                    <a:lnTo>
                      <a:pt x="426" y="170"/>
                    </a:lnTo>
                    <a:lnTo>
                      <a:pt x="426" y="170"/>
                    </a:lnTo>
                    <a:lnTo>
                      <a:pt x="422" y="162"/>
                    </a:lnTo>
                    <a:lnTo>
                      <a:pt x="422" y="162"/>
                    </a:lnTo>
                    <a:lnTo>
                      <a:pt x="414" y="150"/>
                    </a:lnTo>
                    <a:lnTo>
                      <a:pt x="404" y="138"/>
                    </a:lnTo>
                    <a:lnTo>
                      <a:pt x="386" y="116"/>
                    </a:lnTo>
                    <a:lnTo>
                      <a:pt x="386" y="116"/>
                    </a:lnTo>
                    <a:lnTo>
                      <a:pt x="368" y="94"/>
                    </a:lnTo>
                    <a:lnTo>
                      <a:pt x="358" y="86"/>
                    </a:lnTo>
                    <a:lnTo>
                      <a:pt x="348" y="78"/>
                    </a:lnTo>
                    <a:lnTo>
                      <a:pt x="348" y="78"/>
                    </a:lnTo>
                    <a:lnTo>
                      <a:pt x="324" y="68"/>
                    </a:lnTo>
                    <a:lnTo>
                      <a:pt x="300" y="60"/>
                    </a:lnTo>
                    <a:lnTo>
                      <a:pt x="276" y="56"/>
                    </a:lnTo>
                    <a:lnTo>
                      <a:pt x="250" y="54"/>
                    </a:lnTo>
                    <a:lnTo>
                      <a:pt x="250" y="54"/>
                    </a:lnTo>
                    <a:lnTo>
                      <a:pt x="214" y="56"/>
                    </a:lnTo>
                    <a:lnTo>
                      <a:pt x="198" y="58"/>
                    </a:lnTo>
                    <a:lnTo>
                      <a:pt x="180" y="64"/>
                    </a:lnTo>
                    <a:lnTo>
                      <a:pt x="180" y="64"/>
                    </a:lnTo>
                    <a:lnTo>
                      <a:pt x="166" y="70"/>
                    </a:lnTo>
                    <a:lnTo>
                      <a:pt x="166" y="70"/>
                    </a:lnTo>
                    <a:lnTo>
                      <a:pt x="152" y="78"/>
                    </a:lnTo>
                    <a:lnTo>
                      <a:pt x="140" y="88"/>
                    </a:lnTo>
                    <a:lnTo>
                      <a:pt x="116" y="108"/>
                    </a:lnTo>
                    <a:lnTo>
                      <a:pt x="116" y="108"/>
                    </a:lnTo>
                    <a:lnTo>
                      <a:pt x="102" y="120"/>
                    </a:lnTo>
                    <a:lnTo>
                      <a:pt x="92" y="134"/>
                    </a:lnTo>
                    <a:lnTo>
                      <a:pt x="84" y="150"/>
                    </a:lnTo>
                    <a:lnTo>
                      <a:pt x="76" y="166"/>
                    </a:lnTo>
                    <a:lnTo>
                      <a:pt x="76" y="166"/>
                    </a:lnTo>
                    <a:lnTo>
                      <a:pt x="74" y="174"/>
                    </a:lnTo>
                    <a:lnTo>
                      <a:pt x="74" y="174"/>
                    </a:lnTo>
                    <a:lnTo>
                      <a:pt x="60" y="202"/>
                    </a:lnTo>
                    <a:lnTo>
                      <a:pt x="46" y="230"/>
                    </a:lnTo>
                    <a:lnTo>
                      <a:pt x="46" y="230"/>
                    </a:lnTo>
                    <a:lnTo>
                      <a:pt x="42" y="236"/>
                    </a:lnTo>
                    <a:lnTo>
                      <a:pt x="40" y="244"/>
                    </a:lnTo>
                    <a:lnTo>
                      <a:pt x="40" y="244"/>
                    </a:lnTo>
                    <a:lnTo>
                      <a:pt x="40" y="246"/>
                    </a:lnTo>
                    <a:lnTo>
                      <a:pt x="40" y="246"/>
                    </a:lnTo>
                    <a:lnTo>
                      <a:pt x="40" y="246"/>
                    </a:lnTo>
                    <a:lnTo>
                      <a:pt x="40" y="246"/>
                    </a:lnTo>
                    <a:lnTo>
                      <a:pt x="40" y="246"/>
                    </a:lnTo>
                    <a:lnTo>
                      <a:pt x="40" y="246"/>
                    </a:lnTo>
                    <a:lnTo>
                      <a:pt x="40" y="246"/>
                    </a:lnTo>
                    <a:lnTo>
                      <a:pt x="40" y="246"/>
                    </a:lnTo>
                    <a:lnTo>
                      <a:pt x="42" y="238"/>
                    </a:lnTo>
                    <a:lnTo>
                      <a:pt x="46" y="230"/>
                    </a:lnTo>
                    <a:lnTo>
                      <a:pt x="46" y="230"/>
                    </a:lnTo>
                    <a:lnTo>
                      <a:pt x="60" y="202"/>
                    </a:lnTo>
                    <a:lnTo>
                      <a:pt x="74" y="174"/>
                    </a:lnTo>
                    <a:lnTo>
                      <a:pt x="74" y="174"/>
                    </a:lnTo>
                    <a:lnTo>
                      <a:pt x="78" y="166"/>
                    </a:lnTo>
                    <a:lnTo>
                      <a:pt x="78" y="166"/>
                    </a:lnTo>
                    <a:lnTo>
                      <a:pt x="84" y="150"/>
                    </a:lnTo>
                    <a:lnTo>
                      <a:pt x="92" y="136"/>
                    </a:lnTo>
                    <a:lnTo>
                      <a:pt x="104" y="122"/>
                    </a:lnTo>
                    <a:lnTo>
                      <a:pt x="116" y="108"/>
                    </a:lnTo>
                    <a:lnTo>
                      <a:pt x="116" y="108"/>
                    </a:lnTo>
                    <a:lnTo>
                      <a:pt x="140" y="88"/>
                    </a:lnTo>
                    <a:lnTo>
                      <a:pt x="152" y="78"/>
                    </a:lnTo>
                    <a:lnTo>
                      <a:pt x="166" y="70"/>
                    </a:lnTo>
                    <a:lnTo>
                      <a:pt x="166" y="70"/>
                    </a:lnTo>
                    <a:lnTo>
                      <a:pt x="180" y="64"/>
                    </a:lnTo>
                    <a:lnTo>
                      <a:pt x="180" y="64"/>
                    </a:lnTo>
                    <a:lnTo>
                      <a:pt x="198" y="60"/>
                    </a:lnTo>
                    <a:lnTo>
                      <a:pt x="214" y="56"/>
                    </a:lnTo>
                    <a:lnTo>
                      <a:pt x="250" y="54"/>
                    </a:lnTo>
                    <a:lnTo>
                      <a:pt x="250" y="54"/>
                    </a:lnTo>
                    <a:lnTo>
                      <a:pt x="276" y="56"/>
                    </a:lnTo>
                    <a:lnTo>
                      <a:pt x="300" y="60"/>
                    </a:lnTo>
                    <a:lnTo>
                      <a:pt x="324" y="68"/>
                    </a:lnTo>
                    <a:lnTo>
                      <a:pt x="348" y="78"/>
                    </a:lnTo>
                    <a:lnTo>
                      <a:pt x="348" y="78"/>
                    </a:lnTo>
                    <a:lnTo>
                      <a:pt x="358" y="86"/>
                    </a:lnTo>
                    <a:lnTo>
                      <a:pt x="368" y="96"/>
                    </a:lnTo>
                    <a:lnTo>
                      <a:pt x="386" y="116"/>
                    </a:lnTo>
                    <a:lnTo>
                      <a:pt x="386" y="116"/>
                    </a:lnTo>
                    <a:lnTo>
                      <a:pt x="404" y="138"/>
                    </a:lnTo>
                    <a:lnTo>
                      <a:pt x="414" y="150"/>
                    </a:lnTo>
                    <a:lnTo>
                      <a:pt x="422" y="162"/>
                    </a:lnTo>
                    <a:lnTo>
                      <a:pt x="422" y="162"/>
                    </a:lnTo>
                    <a:lnTo>
                      <a:pt x="424" y="170"/>
                    </a:lnTo>
                    <a:lnTo>
                      <a:pt x="424" y="170"/>
                    </a:lnTo>
                    <a:lnTo>
                      <a:pt x="440" y="200"/>
                    </a:lnTo>
                    <a:lnTo>
                      <a:pt x="452" y="230"/>
                    </a:lnTo>
                    <a:lnTo>
                      <a:pt x="452" y="230"/>
                    </a:lnTo>
                    <a:lnTo>
                      <a:pt x="456" y="238"/>
                    </a:lnTo>
                    <a:lnTo>
                      <a:pt x="460" y="248"/>
                    </a:lnTo>
                    <a:lnTo>
                      <a:pt x="460" y="248"/>
                    </a:lnTo>
                    <a:lnTo>
                      <a:pt x="462" y="250"/>
                    </a:lnTo>
                    <a:lnTo>
                      <a:pt x="466" y="252"/>
                    </a:lnTo>
                    <a:lnTo>
                      <a:pt x="476" y="256"/>
                    </a:lnTo>
                    <a:lnTo>
                      <a:pt x="476" y="256"/>
                    </a:lnTo>
                    <a:lnTo>
                      <a:pt x="482" y="256"/>
                    </a:lnTo>
                    <a:lnTo>
                      <a:pt x="488" y="252"/>
                    </a:lnTo>
                    <a:lnTo>
                      <a:pt x="492" y="250"/>
                    </a:lnTo>
                    <a:lnTo>
                      <a:pt x="494" y="248"/>
                    </a:lnTo>
                    <a:lnTo>
                      <a:pt x="494" y="248"/>
                    </a:lnTo>
                    <a:lnTo>
                      <a:pt x="496" y="246"/>
                    </a:lnTo>
                    <a:lnTo>
                      <a:pt x="496" y="238"/>
                    </a:lnTo>
                    <a:lnTo>
                      <a:pt x="496" y="238"/>
                    </a:lnTo>
                    <a:lnTo>
                      <a:pt x="498" y="224"/>
                    </a:lnTo>
                    <a:lnTo>
                      <a:pt x="496" y="206"/>
                    </a:lnTo>
                    <a:lnTo>
                      <a:pt x="496" y="206"/>
                    </a:lnTo>
                    <a:lnTo>
                      <a:pt x="492" y="186"/>
                    </a:lnTo>
                    <a:lnTo>
                      <a:pt x="486" y="168"/>
                    </a:lnTo>
                    <a:lnTo>
                      <a:pt x="478" y="150"/>
                    </a:lnTo>
                    <a:lnTo>
                      <a:pt x="470" y="132"/>
                    </a:lnTo>
                    <a:lnTo>
                      <a:pt x="458" y="114"/>
                    </a:lnTo>
                    <a:lnTo>
                      <a:pt x="446" y="96"/>
                    </a:lnTo>
                    <a:lnTo>
                      <a:pt x="432" y="80"/>
                    </a:lnTo>
                    <a:lnTo>
                      <a:pt x="416" y="66"/>
                    </a:lnTo>
                    <a:lnTo>
                      <a:pt x="416" y="66"/>
                    </a:lnTo>
                    <a:lnTo>
                      <a:pt x="398" y="52"/>
                    </a:lnTo>
                    <a:lnTo>
                      <a:pt x="380" y="38"/>
                    </a:lnTo>
                    <a:lnTo>
                      <a:pt x="360" y="28"/>
                    </a:lnTo>
                    <a:lnTo>
                      <a:pt x="340" y="18"/>
                    </a:lnTo>
                    <a:lnTo>
                      <a:pt x="320" y="10"/>
                    </a:lnTo>
                    <a:lnTo>
                      <a:pt x="296" y="6"/>
                    </a:lnTo>
                    <a:lnTo>
                      <a:pt x="274" y="2"/>
                    </a:lnTo>
                    <a:lnTo>
                      <a:pt x="250" y="0"/>
                    </a:lnTo>
                  </a:path>
                </a:pathLst>
              </a:custGeom>
              <a:noFill/>
              <a:ln>
                <a:noFill/>
              </a:ln>
            </p:spPr>
            <p:txBody>
              <a:bodyPr vert="horz" wrap="square" lIns="91440" tIns="45720" rIns="91440" bIns="45720" numCol="1" anchor="t" anchorCtr="0" compatLnSpc="1"/>
              <a:lstStyle/>
              <a:p>
                <a:endParaRPr lang="zh-CN" altLang="en-US"/>
              </a:p>
            </p:txBody>
          </p:sp>
          <p:sp>
            <p:nvSpPr>
              <p:cNvPr id="950" name="Freeform 329"/>
              <p:cNvSpPr/>
              <p:nvPr/>
            </p:nvSpPr>
            <p:spPr bwMode="auto">
              <a:xfrm>
                <a:off x="2643" y="3291"/>
                <a:ext cx="496" cy="254"/>
              </a:xfrm>
              <a:custGeom>
                <a:avLst/>
                <a:gdLst>
                  <a:gd name="T0" fmla="*/ 194 w 496"/>
                  <a:gd name="T1" fmla="*/ 6 h 254"/>
                  <a:gd name="T2" fmla="*/ 126 w 496"/>
                  <a:gd name="T3" fmla="*/ 30 h 254"/>
                  <a:gd name="T4" fmla="*/ 66 w 496"/>
                  <a:gd name="T5" fmla="*/ 74 h 254"/>
                  <a:gd name="T6" fmla="*/ 30 w 496"/>
                  <a:gd name="T7" fmla="*/ 124 h 254"/>
                  <a:gd name="T8" fmla="*/ 0 w 496"/>
                  <a:gd name="T9" fmla="*/ 208 h 254"/>
                  <a:gd name="T10" fmla="*/ 2 w 496"/>
                  <a:gd name="T11" fmla="*/ 236 h 254"/>
                  <a:gd name="T12" fmla="*/ 10 w 496"/>
                  <a:gd name="T13" fmla="*/ 250 h 254"/>
                  <a:gd name="T14" fmla="*/ 32 w 496"/>
                  <a:gd name="T15" fmla="*/ 250 h 254"/>
                  <a:gd name="T16" fmla="*/ 38 w 496"/>
                  <a:gd name="T17" fmla="*/ 244 h 254"/>
                  <a:gd name="T18" fmla="*/ 38 w 496"/>
                  <a:gd name="T19" fmla="*/ 244 h 254"/>
                  <a:gd name="T20" fmla="*/ 24 w 496"/>
                  <a:gd name="T21" fmla="*/ 254 h 254"/>
                  <a:gd name="T22" fmla="*/ 6 w 496"/>
                  <a:gd name="T23" fmla="*/ 246 h 254"/>
                  <a:gd name="T24" fmla="*/ 0 w 496"/>
                  <a:gd name="T25" fmla="*/ 218 h 254"/>
                  <a:gd name="T26" fmla="*/ 12 w 496"/>
                  <a:gd name="T27" fmla="*/ 164 h 254"/>
                  <a:gd name="T28" fmla="*/ 40 w 496"/>
                  <a:gd name="T29" fmla="*/ 106 h 254"/>
                  <a:gd name="T30" fmla="*/ 94 w 496"/>
                  <a:gd name="T31" fmla="*/ 50 h 254"/>
                  <a:gd name="T32" fmla="*/ 144 w 496"/>
                  <a:gd name="T33" fmla="*/ 22 h 254"/>
                  <a:gd name="T34" fmla="*/ 248 w 496"/>
                  <a:gd name="T35" fmla="*/ 0 h 254"/>
                  <a:gd name="T36" fmla="*/ 316 w 496"/>
                  <a:gd name="T37" fmla="*/ 10 h 254"/>
                  <a:gd name="T38" fmla="*/ 396 w 496"/>
                  <a:gd name="T39" fmla="*/ 50 h 254"/>
                  <a:gd name="T40" fmla="*/ 442 w 496"/>
                  <a:gd name="T41" fmla="*/ 96 h 254"/>
                  <a:gd name="T42" fmla="*/ 482 w 496"/>
                  <a:gd name="T43" fmla="*/ 166 h 254"/>
                  <a:gd name="T44" fmla="*/ 494 w 496"/>
                  <a:gd name="T45" fmla="*/ 220 h 254"/>
                  <a:gd name="T46" fmla="*/ 492 w 496"/>
                  <a:gd name="T47" fmla="*/ 244 h 254"/>
                  <a:gd name="T48" fmla="*/ 480 w 496"/>
                  <a:gd name="T49" fmla="*/ 252 h 254"/>
                  <a:gd name="T50" fmla="*/ 460 w 496"/>
                  <a:gd name="T51" fmla="*/ 246 h 254"/>
                  <a:gd name="T52" fmla="*/ 452 w 496"/>
                  <a:gd name="T53" fmla="*/ 226 h 254"/>
                  <a:gd name="T54" fmla="*/ 424 w 496"/>
                  <a:gd name="T55" fmla="*/ 166 h 254"/>
                  <a:gd name="T56" fmla="*/ 402 w 496"/>
                  <a:gd name="T57" fmla="*/ 134 h 254"/>
                  <a:gd name="T58" fmla="*/ 356 w 496"/>
                  <a:gd name="T59" fmla="*/ 84 h 254"/>
                  <a:gd name="T60" fmla="*/ 298 w 496"/>
                  <a:gd name="T61" fmla="*/ 58 h 254"/>
                  <a:gd name="T62" fmla="*/ 212 w 496"/>
                  <a:gd name="T63" fmla="*/ 54 h 254"/>
                  <a:gd name="T64" fmla="*/ 164 w 496"/>
                  <a:gd name="T65" fmla="*/ 66 h 254"/>
                  <a:gd name="T66" fmla="*/ 114 w 496"/>
                  <a:gd name="T67" fmla="*/ 104 h 254"/>
                  <a:gd name="T68" fmla="*/ 82 w 496"/>
                  <a:gd name="T69" fmla="*/ 146 h 254"/>
                  <a:gd name="T70" fmla="*/ 70 w 496"/>
                  <a:gd name="T71" fmla="*/ 170 h 254"/>
                  <a:gd name="T72" fmla="*/ 40 w 496"/>
                  <a:gd name="T73" fmla="*/ 234 h 254"/>
                  <a:gd name="T74" fmla="*/ 38 w 496"/>
                  <a:gd name="T75" fmla="*/ 242 h 254"/>
                  <a:gd name="T76" fmla="*/ 38 w 496"/>
                  <a:gd name="T77" fmla="*/ 242 h 254"/>
                  <a:gd name="T78" fmla="*/ 58 w 496"/>
                  <a:gd name="T79" fmla="*/ 200 h 254"/>
                  <a:gd name="T80" fmla="*/ 74 w 496"/>
                  <a:gd name="T81" fmla="*/ 164 h 254"/>
                  <a:gd name="T82" fmla="*/ 114 w 496"/>
                  <a:gd name="T83" fmla="*/ 106 h 254"/>
                  <a:gd name="T84" fmla="*/ 164 w 496"/>
                  <a:gd name="T85" fmla="*/ 68 h 254"/>
                  <a:gd name="T86" fmla="*/ 196 w 496"/>
                  <a:gd name="T87" fmla="*/ 56 h 254"/>
                  <a:gd name="T88" fmla="*/ 274 w 496"/>
                  <a:gd name="T89" fmla="*/ 54 h 254"/>
                  <a:gd name="T90" fmla="*/ 346 w 496"/>
                  <a:gd name="T91" fmla="*/ 76 h 254"/>
                  <a:gd name="T92" fmla="*/ 384 w 496"/>
                  <a:gd name="T93" fmla="*/ 114 h 254"/>
                  <a:gd name="T94" fmla="*/ 420 w 496"/>
                  <a:gd name="T95" fmla="*/ 160 h 254"/>
                  <a:gd name="T96" fmla="*/ 452 w 496"/>
                  <a:gd name="T97" fmla="*/ 228 h 254"/>
                  <a:gd name="T98" fmla="*/ 458 w 496"/>
                  <a:gd name="T99" fmla="*/ 244 h 254"/>
                  <a:gd name="T100" fmla="*/ 474 w 496"/>
                  <a:gd name="T101" fmla="*/ 254 h 254"/>
                  <a:gd name="T102" fmla="*/ 492 w 496"/>
                  <a:gd name="T103" fmla="*/ 244 h 254"/>
                  <a:gd name="T104" fmla="*/ 494 w 496"/>
                  <a:gd name="T105" fmla="*/ 236 h 254"/>
                  <a:gd name="T106" fmla="*/ 490 w 496"/>
                  <a:gd name="T107" fmla="*/ 184 h 254"/>
                  <a:gd name="T108" fmla="*/ 456 w 496"/>
                  <a:gd name="T109" fmla="*/ 112 h 254"/>
                  <a:gd name="T110" fmla="*/ 412 w 496"/>
                  <a:gd name="T111" fmla="*/ 64 h 254"/>
                  <a:gd name="T112" fmla="*/ 338 w 496"/>
                  <a:gd name="T113" fmla="*/ 16 h 254"/>
                  <a:gd name="T114" fmla="*/ 248 w 496"/>
                  <a:gd name="T115"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6" h="254">
                    <a:moveTo>
                      <a:pt x="248" y="0"/>
                    </a:moveTo>
                    <a:lnTo>
                      <a:pt x="248" y="0"/>
                    </a:lnTo>
                    <a:lnTo>
                      <a:pt x="220" y="2"/>
                    </a:lnTo>
                    <a:lnTo>
                      <a:pt x="194" y="6"/>
                    </a:lnTo>
                    <a:lnTo>
                      <a:pt x="166" y="14"/>
                    </a:lnTo>
                    <a:lnTo>
                      <a:pt x="144" y="22"/>
                    </a:lnTo>
                    <a:lnTo>
                      <a:pt x="144" y="22"/>
                    </a:lnTo>
                    <a:lnTo>
                      <a:pt x="126" y="30"/>
                    </a:lnTo>
                    <a:lnTo>
                      <a:pt x="110" y="40"/>
                    </a:lnTo>
                    <a:lnTo>
                      <a:pt x="94" y="50"/>
                    </a:lnTo>
                    <a:lnTo>
                      <a:pt x="80" y="62"/>
                    </a:lnTo>
                    <a:lnTo>
                      <a:pt x="66" y="74"/>
                    </a:lnTo>
                    <a:lnTo>
                      <a:pt x="52" y="90"/>
                    </a:lnTo>
                    <a:lnTo>
                      <a:pt x="40" y="106"/>
                    </a:lnTo>
                    <a:lnTo>
                      <a:pt x="30" y="124"/>
                    </a:lnTo>
                    <a:lnTo>
                      <a:pt x="30" y="124"/>
                    </a:lnTo>
                    <a:lnTo>
                      <a:pt x="20" y="142"/>
                    </a:lnTo>
                    <a:lnTo>
                      <a:pt x="12" y="164"/>
                    </a:lnTo>
                    <a:lnTo>
                      <a:pt x="6" y="186"/>
                    </a:lnTo>
                    <a:lnTo>
                      <a:pt x="0" y="208"/>
                    </a:lnTo>
                    <a:lnTo>
                      <a:pt x="0" y="208"/>
                    </a:lnTo>
                    <a:lnTo>
                      <a:pt x="0" y="218"/>
                    </a:lnTo>
                    <a:lnTo>
                      <a:pt x="0" y="228"/>
                    </a:lnTo>
                    <a:lnTo>
                      <a:pt x="2" y="236"/>
                    </a:lnTo>
                    <a:lnTo>
                      <a:pt x="4" y="244"/>
                    </a:lnTo>
                    <a:lnTo>
                      <a:pt x="4" y="244"/>
                    </a:lnTo>
                    <a:lnTo>
                      <a:pt x="6" y="248"/>
                    </a:lnTo>
                    <a:lnTo>
                      <a:pt x="10" y="250"/>
                    </a:lnTo>
                    <a:lnTo>
                      <a:pt x="16" y="252"/>
                    </a:lnTo>
                    <a:lnTo>
                      <a:pt x="24" y="254"/>
                    </a:lnTo>
                    <a:lnTo>
                      <a:pt x="24" y="254"/>
                    </a:lnTo>
                    <a:lnTo>
                      <a:pt x="32" y="250"/>
                    </a:lnTo>
                    <a:lnTo>
                      <a:pt x="36" y="248"/>
                    </a:lnTo>
                    <a:lnTo>
                      <a:pt x="38" y="244"/>
                    </a:lnTo>
                    <a:lnTo>
                      <a:pt x="38" y="244"/>
                    </a:lnTo>
                    <a:lnTo>
                      <a:pt x="38" y="244"/>
                    </a:lnTo>
                    <a:lnTo>
                      <a:pt x="38" y="244"/>
                    </a:lnTo>
                    <a:lnTo>
                      <a:pt x="38" y="244"/>
                    </a:lnTo>
                    <a:lnTo>
                      <a:pt x="38" y="244"/>
                    </a:lnTo>
                    <a:lnTo>
                      <a:pt x="38" y="244"/>
                    </a:lnTo>
                    <a:lnTo>
                      <a:pt x="38" y="244"/>
                    </a:lnTo>
                    <a:lnTo>
                      <a:pt x="36" y="248"/>
                    </a:lnTo>
                    <a:lnTo>
                      <a:pt x="32" y="250"/>
                    </a:lnTo>
                    <a:lnTo>
                      <a:pt x="24" y="254"/>
                    </a:lnTo>
                    <a:lnTo>
                      <a:pt x="24" y="254"/>
                    </a:lnTo>
                    <a:lnTo>
                      <a:pt x="16" y="252"/>
                    </a:lnTo>
                    <a:lnTo>
                      <a:pt x="10" y="250"/>
                    </a:lnTo>
                    <a:lnTo>
                      <a:pt x="6" y="246"/>
                    </a:lnTo>
                    <a:lnTo>
                      <a:pt x="4" y="244"/>
                    </a:lnTo>
                    <a:lnTo>
                      <a:pt x="4" y="244"/>
                    </a:lnTo>
                    <a:lnTo>
                      <a:pt x="0" y="228"/>
                    </a:lnTo>
                    <a:lnTo>
                      <a:pt x="0" y="218"/>
                    </a:lnTo>
                    <a:lnTo>
                      <a:pt x="0" y="208"/>
                    </a:lnTo>
                    <a:lnTo>
                      <a:pt x="0" y="208"/>
                    </a:lnTo>
                    <a:lnTo>
                      <a:pt x="6" y="186"/>
                    </a:lnTo>
                    <a:lnTo>
                      <a:pt x="12" y="164"/>
                    </a:lnTo>
                    <a:lnTo>
                      <a:pt x="20" y="142"/>
                    </a:lnTo>
                    <a:lnTo>
                      <a:pt x="30" y="124"/>
                    </a:lnTo>
                    <a:lnTo>
                      <a:pt x="30" y="124"/>
                    </a:lnTo>
                    <a:lnTo>
                      <a:pt x="40" y="106"/>
                    </a:lnTo>
                    <a:lnTo>
                      <a:pt x="52" y="90"/>
                    </a:lnTo>
                    <a:lnTo>
                      <a:pt x="66" y="76"/>
                    </a:lnTo>
                    <a:lnTo>
                      <a:pt x="80" y="62"/>
                    </a:lnTo>
                    <a:lnTo>
                      <a:pt x="94" y="50"/>
                    </a:lnTo>
                    <a:lnTo>
                      <a:pt x="110" y="40"/>
                    </a:lnTo>
                    <a:lnTo>
                      <a:pt x="126" y="30"/>
                    </a:lnTo>
                    <a:lnTo>
                      <a:pt x="144" y="22"/>
                    </a:lnTo>
                    <a:lnTo>
                      <a:pt x="144" y="22"/>
                    </a:lnTo>
                    <a:lnTo>
                      <a:pt x="168" y="14"/>
                    </a:lnTo>
                    <a:lnTo>
                      <a:pt x="194" y="8"/>
                    </a:lnTo>
                    <a:lnTo>
                      <a:pt x="220" y="2"/>
                    </a:lnTo>
                    <a:lnTo>
                      <a:pt x="248" y="0"/>
                    </a:lnTo>
                    <a:lnTo>
                      <a:pt x="248" y="0"/>
                    </a:lnTo>
                    <a:lnTo>
                      <a:pt x="272" y="2"/>
                    </a:lnTo>
                    <a:lnTo>
                      <a:pt x="294" y="4"/>
                    </a:lnTo>
                    <a:lnTo>
                      <a:pt x="316" y="10"/>
                    </a:lnTo>
                    <a:lnTo>
                      <a:pt x="338" y="18"/>
                    </a:lnTo>
                    <a:lnTo>
                      <a:pt x="358" y="26"/>
                    </a:lnTo>
                    <a:lnTo>
                      <a:pt x="378" y="38"/>
                    </a:lnTo>
                    <a:lnTo>
                      <a:pt x="396" y="50"/>
                    </a:lnTo>
                    <a:lnTo>
                      <a:pt x="412" y="64"/>
                    </a:lnTo>
                    <a:lnTo>
                      <a:pt x="412" y="64"/>
                    </a:lnTo>
                    <a:lnTo>
                      <a:pt x="428" y="80"/>
                    </a:lnTo>
                    <a:lnTo>
                      <a:pt x="442" y="96"/>
                    </a:lnTo>
                    <a:lnTo>
                      <a:pt x="454" y="112"/>
                    </a:lnTo>
                    <a:lnTo>
                      <a:pt x="466" y="130"/>
                    </a:lnTo>
                    <a:lnTo>
                      <a:pt x="476" y="146"/>
                    </a:lnTo>
                    <a:lnTo>
                      <a:pt x="482" y="166"/>
                    </a:lnTo>
                    <a:lnTo>
                      <a:pt x="488" y="184"/>
                    </a:lnTo>
                    <a:lnTo>
                      <a:pt x="494" y="204"/>
                    </a:lnTo>
                    <a:lnTo>
                      <a:pt x="494" y="204"/>
                    </a:lnTo>
                    <a:lnTo>
                      <a:pt x="494" y="220"/>
                    </a:lnTo>
                    <a:lnTo>
                      <a:pt x="494" y="234"/>
                    </a:lnTo>
                    <a:lnTo>
                      <a:pt x="494" y="234"/>
                    </a:lnTo>
                    <a:lnTo>
                      <a:pt x="492" y="242"/>
                    </a:lnTo>
                    <a:lnTo>
                      <a:pt x="492" y="244"/>
                    </a:lnTo>
                    <a:lnTo>
                      <a:pt x="492" y="244"/>
                    </a:lnTo>
                    <a:lnTo>
                      <a:pt x="490" y="246"/>
                    </a:lnTo>
                    <a:lnTo>
                      <a:pt x="484" y="250"/>
                    </a:lnTo>
                    <a:lnTo>
                      <a:pt x="480" y="252"/>
                    </a:lnTo>
                    <a:lnTo>
                      <a:pt x="474" y="254"/>
                    </a:lnTo>
                    <a:lnTo>
                      <a:pt x="474" y="254"/>
                    </a:lnTo>
                    <a:lnTo>
                      <a:pt x="464" y="250"/>
                    </a:lnTo>
                    <a:lnTo>
                      <a:pt x="460" y="246"/>
                    </a:lnTo>
                    <a:lnTo>
                      <a:pt x="458" y="244"/>
                    </a:lnTo>
                    <a:lnTo>
                      <a:pt x="458" y="244"/>
                    </a:lnTo>
                    <a:lnTo>
                      <a:pt x="454" y="236"/>
                    </a:lnTo>
                    <a:lnTo>
                      <a:pt x="452" y="226"/>
                    </a:lnTo>
                    <a:lnTo>
                      <a:pt x="452" y="226"/>
                    </a:lnTo>
                    <a:lnTo>
                      <a:pt x="438" y="196"/>
                    </a:lnTo>
                    <a:lnTo>
                      <a:pt x="424" y="166"/>
                    </a:lnTo>
                    <a:lnTo>
                      <a:pt x="424" y="166"/>
                    </a:lnTo>
                    <a:lnTo>
                      <a:pt x="420" y="158"/>
                    </a:lnTo>
                    <a:lnTo>
                      <a:pt x="420" y="158"/>
                    </a:lnTo>
                    <a:lnTo>
                      <a:pt x="412" y="146"/>
                    </a:lnTo>
                    <a:lnTo>
                      <a:pt x="402" y="134"/>
                    </a:lnTo>
                    <a:lnTo>
                      <a:pt x="384" y="112"/>
                    </a:lnTo>
                    <a:lnTo>
                      <a:pt x="384" y="112"/>
                    </a:lnTo>
                    <a:lnTo>
                      <a:pt x="366" y="92"/>
                    </a:lnTo>
                    <a:lnTo>
                      <a:pt x="356" y="84"/>
                    </a:lnTo>
                    <a:lnTo>
                      <a:pt x="346" y="76"/>
                    </a:lnTo>
                    <a:lnTo>
                      <a:pt x="346" y="76"/>
                    </a:lnTo>
                    <a:lnTo>
                      <a:pt x="322" y="64"/>
                    </a:lnTo>
                    <a:lnTo>
                      <a:pt x="298" y="58"/>
                    </a:lnTo>
                    <a:lnTo>
                      <a:pt x="274" y="52"/>
                    </a:lnTo>
                    <a:lnTo>
                      <a:pt x="248" y="52"/>
                    </a:lnTo>
                    <a:lnTo>
                      <a:pt x="248" y="52"/>
                    </a:lnTo>
                    <a:lnTo>
                      <a:pt x="212" y="54"/>
                    </a:lnTo>
                    <a:lnTo>
                      <a:pt x="196" y="56"/>
                    </a:lnTo>
                    <a:lnTo>
                      <a:pt x="178" y="60"/>
                    </a:lnTo>
                    <a:lnTo>
                      <a:pt x="178" y="60"/>
                    </a:lnTo>
                    <a:lnTo>
                      <a:pt x="164" y="66"/>
                    </a:lnTo>
                    <a:lnTo>
                      <a:pt x="164" y="66"/>
                    </a:lnTo>
                    <a:lnTo>
                      <a:pt x="150" y="76"/>
                    </a:lnTo>
                    <a:lnTo>
                      <a:pt x="138" y="84"/>
                    </a:lnTo>
                    <a:lnTo>
                      <a:pt x="114" y="104"/>
                    </a:lnTo>
                    <a:lnTo>
                      <a:pt x="114" y="104"/>
                    </a:lnTo>
                    <a:lnTo>
                      <a:pt x="100" y="118"/>
                    </a:lnTo>
                    <a:lnTo>
                      <a:pt x="90" y="132"/>
                    </a:lnTo>
                    <a:lnTo>
                      <a:pt x="82" y="146"/>
                    </a:lnTo>
                    <a:lnTo>
                      <a:pt x="74" y="162"/>
                    </a:lnTo>
                    <a:lnTo>
                      <a:pt x="74" y="162"/>
                    </a:lnTo>
                    <a:lnTo>
                      <a:pt x="70" y="170"/>
                    </a:lnTo>
                    <a:lnTo>
                      <a:pt x="70" y="170"/>
                    </a:lnTo>
                    <a:lnTo>
                      <a:pt x="58" y="198"/>
                    </a:lnTo>
                    <a:lnTo>
                      <a:pt x="44" y="226"/>
                    </a:lnTo>
                    <a:lnTo>
                      <a:pt x="44" y="226"/>
                    </a:lnTo>
                    <a:lnTo>
                      <a:pt x="40" y="234"/>
                    </a:lnTo>
                    <a:lnTo>
                      <a:pt x="38" y="242"/>
                    </a:lnTo>
                    <a:lnTo>
                      <a:pt x="38" y="242"/>
                    </a:lnTo>
                    <a:lnTo>
                      <a:pt x="38" y="242"/>
                    </a:lnTo>
                    <a:lnTo>
                      <a:pt x="38" y="242"/>
                    </a:lnTo>
                    <a:lnTo>
                      <a:pt x="38" y="242"/>
                    </a:lnTo>
                    <a:lnTo>
                      <a:pt x="38" y="242"/>
                    </a:lnTo>
                    <a:lnTo>
                      <a:pt x="38" y="242"/>
                    </a:lnTo>
                    <a:lnTo>
                      <a:pt x="38" y="242"/>
                    </a:lnTo>
                    <a:lnTo>
                      <a:pt x="40" y="234"/>
                    </a:lnTo>
                    <a:lnTo>
                      <a:pt x="44" y="228"/>
                    </a:lnTo>
                    <a:lnTo>
                      <a:pt x="44" y="228"/>
                    </a:lnTo>
                    <a:lnTo>
                      <a:pt x="58" y="200"/>
                    </a:lnTo>
                    <a:lnTo>
                      <a:pt x="72" y="172"/>
                    </a:lnTo>
                    <a:lnTo>
                      <a:pt x="72" y="172"/>
                    </a:lnTo>
                    <a:lnTo>
                      <a:pt x="74" y="164"/>
                    </a:lnTo>
                    <a:lnTo>
                      <a:pt x="74" y="164"/>
                    </a:lnTo>
                    <a:lnTo>
                      <a:pt x="82" y="148"/>
                    </a:lnTo>
                    <a:lnTo>
                      <a:pt x="90" y="132"/>
                    </a:lnTo>
                    <a:lnTo>
                      <a:pt x="100" y="118"/>
                    </a:lnTo>
                    <a:lnTo>
                      <a:pt x="114" y="106"/>
                    </a:lnTo>
                    <a:lnTo>
                      <a:pt x="114" y="106"/>
                    </a:lnTo>
                    <a:lnTo>
                      <a:pt x="138" y="86"/>
                    </a:lnTo>
                    <a:lnTo>
                      <a:pt x="150" y="76"/>
                    </a:lnTo>
                    <a:lnTo>
                      <a:pt x="164" y="68"/>
                    </a:lnTo>
                    <a:lnTo>
                      <a:pt x="164" y="68"/>
                    </a:lnTo>
                    <a:lnTo>
                      <a:pt x="178" y="62"/>
                    </a:lnTo>
                    <a:lnTo>
                      <a:pt x="178" y="62"/>
                    </a:lnTo>
                    <a:lnTo>
                      <a:pt x="196" y="56"/>
                    </a:lnTo>
                    <a:lnTo>
                      <a:pt x="212" y="54"/>
                    </a:lnTo>
                    <a:lnTo>
                      <a:pt x="248" y="52"/>
                    </a:lnTo>
                    <a:lnTo>
                      <a:pt x="248" y="52"/>
                    </a:lnTo>
                    <a:lnTo>
                      <a:pt x="274" y="54"/>
                    </a:lnTo>
                    <a:lnTo>
                      <a:pt x="298" y="58"/>
                    </a:lnTo>
                    <a:lnTo>
                      <a:pt x="322" y="66"/>
                    </a:lnTo>
                    <a:lnTo>
                      <a:pt x="346" y="76"/>
                    </a:lnTo>
                    <a:lnTo>
                      <a:pt x="346" y="76"/>
                    </a:lnTo>
                    <a:lnTo>
                      <a:pt x="356" y="84"/>
                    </a:lnTo>
                    <a:lnTo>
                      <a:pt x="366" y="92"/>
                    </a:lnTo>
                    <a:lnTo>
                      <a:pt x="384" y="114"/>
                    </a:lnTo>
                    <a:lnTo>
                      <a:pt x="384" y="114"/>
                    </a:lnTo>
                    <a:lnTo>
                      <a:pt x="402" y="136"/>
                    </a:lnTo>
                    <a:lnTo>
                      <a:pt x="412" y="148"/>
                    </a:lnTo>
                    <a:lnTo>
                      <a:pt x="420" y="160"/>
                    </a:lnTo>
                    <a:lnTo>
                      <a:pt x="420" y="160"/>
                    </a:lnTo>
                    <a:lnTo>
                      <a:pt x="424" y="168"/>
                    </a:lnTo>
                    <a:lnTo>
                      <a:pt x="424" y="168"/>
                    </a:lnTo>
                    <a:lnTo>
                      <a:pt x="438" y="198"/>
                    </a:lnTo>
                    <a:lnTo>
                      <a:pt x="452" y="228"/>
                    </a:lnTo>
                    <a:lnTo>
                      <a:pt x="452" y="228"/>
                    </a:lnTo>
                    <a:lnTo>
                      <a:pt x="454" y="236"/>
                    </a:lnTo>
                    <a:lnTo>
                      <a:pt x="458" y="244"/>
                    </a:lnTo>
                    <a:lnTo>
                      <a:pt x="458" y="244"/>
                    </a:lnTo>
                    <a:lnTo>
                      <a:pt x="460" y="248"/>
                    </a:lnTo>
                    <a:lnTo>
                      <a:pt x="464" y="250"/>
                    </a:lnTo>
                    <a:lnTo>
                      <a:pt x="474" y="254"/>
                    </a:lnTo>
                    <a:lnTo>
                      <a:pt x="474" y="254"/>
                    </a:lnTo>
                    <a:lnTo>
                      <a:pt x="480" y="252"/>
                    </a:lnTo>
                    <a:lnTo>
                      <a:pt x="486" y="250"/>
                    </a:lnTo>
                    <a:lnTo>
                      <a:pt x="490" y="248"/>
                    </a:lnTo>
                    <a:lnTo>
                      <a:pt x="492" y="244"/>
                    </a:lnTo>
                    <a:lnTo>
                      <a:pt x="492" y="244"/>
                    </a:lnTo>
                    <a:lnTo>
                      <a:pt x="492" y="244"/>
                    </a:lnTo>
                    <a:lnTo>
                      <a:pt x="494" y="236"/>
                    </a:lnTo>
                    <a:lnTo>
                      <a:pt x="494" y="236"/>
                    </a:lnTo>
                    <a:lnTo>
                      <a:pt x="496" y="220"/>
                    </a:lnTo>
                    <a:lnTo>
                      <a:pt x="494" y="204"/>
                    </a:lnTo>
                    <a:lnTo>
                      <a:pt x="494" y="204"/>
                    </a:lnTo>
                    <a:lnTo>
                      <a:pt x="490" y="184"/>
                    </a:lnTo>
                    <a:lnTo>
                      <a:pt x="484" y="166"/>
                    </a:lnTo>
                    <a:lnTo>
                      <a:pt x="476" y="146"/>
                    </a:lnTo>
                    <a:lnTo>
                      <a:pt x="466" y="130"/>
                    </a:lnTo>
                    <a:lnTo>
                      <a:pt x="456" y="112"/>
                    </a:lnTo>
                    <a:lnTo>
                      <a:pt x="442" y="96"/>
                    </a:lnTo>
                    <a:lnTo>
                      <a:pt x="428" y="80"/>
                    </a:lnTo>
                    <a:lnTo>
                      <a:pt x="412" y="64"/>
                    </a:lnTo>
                    <a:lnTo>
                      <a:pt x="412" y="64"/>
                    </a:lnTo>
                    <a:lnTo>
                      <a:pt x="396" y="50"/>
                    </a:lnTo>
                    <a:lnTo>
                      <a:pt x="378" y="38"/>
                    </a:lnTo>
                    <a:lnTo>
                      <a:pt x="358" y="26"/>
                    </a:lnTo>
                    <a:lnTo>
                      <a:pt x="338" y="16"/>
                    </a:lnTo>
                    <a:lnTo>
                      <a:pt x="316" y="10"/>
                    </a:lnTo>
                    <a:lnTo>
                      <a:pt x="294" y="4"/>
                    </a:lnTo>
                    <a:lnTo>
                      <a:pt x="272" y="0"/>
                    </a:lnTo>
                    <a:lnTo>
                      <a:pt x="248" y="0"/>
                    </a:lnTo>
                    <a:close/>
                  </a:path>
                </a:pathLst>
              </a:custGeom>
              <a:solidFill>
                <a:srgbClr val="433D38"/>
              </a:solidFill>
              <a:ln>
                <a:noFill/>
              </a:ln>
            </p:spPr>
            <p:txBody>
              <a:bodyPr vert="horz" wrap="square" lIns="91440" tIns="45720" rIns="91440" bIns="45720" numCol="1" anchor="t" anchorCtr="0" compatLnSpc="1"/>
              <a:lstStyle/>
              <a:p>
                <a:endParaRPr lang="zh-CN" altLang="en-US"/>
              </a:p>
            </p:txBody>
          </p:sp>
          <p:sp>
            <p:nvSpPr>
              <p:cNvPr id="951" name="Freeform 330"/>
              <p:cNvSpPr/>
              <p:nvPr/>
            </p:nvSpPr>
            <p:spPr bwMode="auto">
              <a:xfrm>
                <a:off x="2643" y="3291"/>
                <a:ext cx="496" cy="254"/>
              </a:xfrm>
              <a:custGeom>
                <a:avLst/>
                <a:gdLst>
                  <a:gd name="T0" fmla="*/ 194 w 496"/>
                  <a:gd name="T1" fmla="*/ 6 h 254"/>
                  <a:gd name="T2" fmla="*/ 126 w 496"/>
                  <a:gd name="T3" fmla="*/ 30 h 254"/>
                  <a:gd name="T4" fmla="*/ 66 w 496"/>
                  <a:gd name="T5" fmla="*/ 74 h 254"/>
                  <a:gd name="T6" fmla="*/ 30 w 496"/>
                  <a:gd name="T7" fmla="*/ 124 h 254"/>
                  <a:gd name="T8" fmla="*/ 0 w 496"/>
                  <a:gd name="T9" fmla="*/ 208 h 254"/>
                  <a:gd name="T10" fmla="*/ 2 w 496"/>
                  <a:gd name="T11" fmla="*/ 236 h 254"/>
                  <a:gd name="T12" fmla="*/ 10 w 496"/>
                  <a:gd name="T13" fmla="*/ 250 h 254"/>
                  <a:gd name="T14" fmla="*/ 32 w 496"/>
                  <a:gd name="T15" fmla="*/ 250 h 254"/>
                  <a:gd name="T16" fmla="*/ 38 w 496"/>
                  <a:gd name="T17" fmla="*/ 244 h 254"/>
                  <a:gd name="T18" fmla="*/ 38 w 496"/>
                  <a:gd name="T19" fmla="*/ 244 h 254"/>
                  <a:gd name="T20" fmla="*/ 24 w 496"/>
                  <a:gd name="T21" fmla="*/ 254 h 254"/>
                  <a:gd name="T22" fmla="*/ 6 w 496"/>
                  <a:gd name="T23" fmla="*/ 246 h 254"/>
                  <a:gd name="T24" fmla="*/ 0 w 496"/>
                  <a:gd name="T25" fmla="*/ 218 h 254"/>
                  <a:gd name="T26" fmla="*/ 12 w 496"/>
                  <a:gd name="T27" fmla="*/ 164 h 254"/>
                  <a:gd name="T28" fmla="*/ 40 w 496"/>
                  <a:gd name="T29" fmla="*/ 106 h 254"/>
                  <a:gd name="T30" fmla="*/ 94 w 496"/>
                  <a:gd name="T31" fmla="*/ 50 h 254"/>
                  <a:gd name="T32" fmla="*/ 144 w 496"/>
                  <a:gd name="T33" fmla="*/ 22 h 254"/>
                  <a:gd name="T34" fmla="*/ 248 w 496"/>
                  <a:gd name="T35" fmla="*/ 0 h 254"/>
                  <a:gd name="T36" fmla="*/ 316 w 496"/>
                  <a:gd name="T37" fmla="*/ 10 h 254"/>
                  <a:gd name="T38" fmla="*/ 396 w 496"/>
                  <a:gd name="T39" fmla="*/ 50 h 254"/>
                  <a:gd name="T40" fmla="*/ 442 w 496"/>
                  <a:gd name="T41" fmla="*/ 96 h 254"/>
                  <a:gd name="T42" fmla="*/ 482 w 496"/>
                  <a:gd name="T43" fmla="*/ 166 h 254"/>
                  <a:gd name="T44" fmla="*/ 494 w 496"/>
                  <a:gd name="T45" fmla="*/ 220 h 254"/>
                  <a:gd name="T46" fmla="*/ 492 w 496"/>
                  <a:gd name="T47" fmla="*/ 244 h 254"/>
                  <a:gd name="T48" fmla="*/ 480 w 496"/>
                  <a:gd name="T49" fmla="*/ 252 h 254"/>
                  <a:gd name="T50" fmla="*/ 460 w 496"/>
                  <a:gd name="T51" fmla="*/ 246 h 254"/>
                  <a:gd name="T52" fmla="*/ 452 w 496"/>
                  <a:gd name="T53" fmla="*/ 226 h 254"/>
                  <a:gd name="T54" fmla="*/ 424 w 496"/>
                  <a:gd name="T55" fmla="*/ 166 h 254"/>
                  <a:gd name="T56" fmla="*/ 402 w 496"/>
                  <a:gd name="T57" fmla="*/ 134 h 254"/>
                  <a:gd name="T58" fmla="*/ 356 w 496"/>
                  <a:gd name="T59" fmla="*/ 84 h 254"/>
                  <a:gd name="T60" fmla="*/ 298 w 496"/>
                  <a:gd name="T61" fmla="*/ 58 h 254"/>
                  <a:gd name="T62" fmla="*/ 212 w 496"/>
                  <a:gd name="T63" fmla="*/ 54 h 254"/>
                  <a:gd name="T64" fmla="*/ 164 w 496"/>
                  <a:gd name="T65" fmla="*/ 66 h 254"/>
                  <a:gd name="T66" fmla="*/ 114 w 496"/>
                  <a:gd name="T67" fmla="*/ 104 h 254"/>
                  <a:gd name="T68" fmla="*/ 82 w 496"/>
                  <a:gd name="T69" fmla="*/ 146 h 254"/>
                  <a:gd name="T70" fmla="*/ 70 w 496"/>
                  <a:gd name="T71" fmla="*/ 170 h 254"/>
                  <a:gd name="T72" fmla="*/ 40 w 496"/>
                  <a:gd name="T73" fmla="*/ 234 h 254"/>
                  <a:gd name="T74" fmla="*/ 38 w 496"/>
                  <a:gd name="T75" fmla="*/ 242 h 254"/>
                  <a:gd name="T76" fmla="*/ 38 w 496"/>
                  <a:gd name="T77" fmla="*/ 242 h 254"/>
                  <a:gd name="T78" fmla="*/ 58 w 496"/>
                  <a:gd name="T79" fmla="*/ 200 h 254"/>
                  <a:gd name="T80" fmla="*/ 74 w 496"/>
                  <a:gd name="T81" fmla="*/ 164 h 254"/>
                  <a:gd name="T82" fmla="*/ 114 w 496"/>
                  <a:gd name="T83" fmla="*/ 106 h 254"/>
                  <a:gd name="T84" fmla="*/ 164 w 496"/>
                  <a:gd name="T85" fmla="*/ 68 h 254"/>
                  <a:gd name="T86" fmla="*/ 196 w 496"/>
                  <a:gd name="T87" fmla="*/ 56 h 254"/>
                  <a:gd name="T88" fmla="*/ 274 w 496"/>
                  <a:gd name="T89" fmla="*/ 54 h 254"/>
                  <a:gd name="T90" fmla="*/ 346 w 496"/>
                  <a:gd name="T91" fmla="*/ 76 h 254"/>
                  <a:gd name="T92" fmla="*/ 384 w 496"/>
                  <a:gd name="T93" fmla="*/ 114 h 254"/>
                  <a:gd name="T94" fmla="*/ 420 w 496"/>
                  <a:gd name="T95" fmla="*/ 160 h 254"/>
                  <a:gd name="T96" fmla="*/ 452 w 496"/>
                  <a:gd name="T97" fmla="*/ 228 h 254"/>
                  <a:gd name="T98" fmla="*/ 458 w 496"/>
                  <a:gd name="T99" fmla="*/ 244 h 254"/>
                  <a:gd name="T100" fmla="*/ 474 w 496"/>
                  <a:gd name="T101" fmla="*/ 254 h 254"/>
                  <a:gd name="T102" fmla="*/ 492 w 496"/>
                  <a:gd name="T103" fmla="*/ 244 h 254"/>
                  <a:gd name="T104" fmla="*/ 494 w 496"/>
                  <a:gd name="T105" fmla="*/ 236 h 254"/>
                  <a:gd name="T106" fmla="*/ 490 w 496"/>
                  <a:gd name="T107" fmla="*/ 184 h 254"/>
                  <a:gd name="T108" fmla="*/ 456 w 496"/>
                  <a:gd name="T109" fmla="*/ 112 h 254"/>
                  <a:gd name="T110" fmla="*/ 412 w 496"/>
                  <a:gd name="T111" fmla="*/ 64 h 254"/>
                  <a:gd name="T112" fmla="*/ 338 w 496"/>
                  <a:gd name="T113" fmla="*/ 16 h 254"/>
                  <a:gd name="T114" fmla="*/ 248 w 496"/>
                  <a:gd name="T115"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6" h="254">
                    <a:moveTo>
                      <a:pt x="248" y="0"/>
                    </a:moveTo>
                    <a:lnTo>
                      <a:pt x="248" y="0"/>
                    </a:lnTo>
                    <a:lnTo>
                      <a:pt x="220" y="2"/>
                    </a:lnTo>
                    <a:lnTo>
                      <a:pt x="194" y="6"/>
                    </a:lnTo>
                    <a:lnTo>
                      <a:pt x="166" y="14"/>
                    </a:lnTo>
                    <a:lnTo>
                      <a:pt x="144" y="22"/>
                    </a:lnTo>
                    <a:lnTo>
                      <a:pt x="144" y="22"/>
                    </a:lnTo>
                    <a:lnTo>
                      <a:pt x="126" y="30"/>
                    </a:lnTo>
                    <a:lnTo>
                      <a:pt x="110" y="40"/>
                    </a:lnTo>
                    <a:lnTo>
                      <a:pt x="94" y="50"/>
                    </a:lnTo>
                    <a:lnTo>
                      <a:pt x="80" y="62"/>
                    </a:lnTo>
                    <a:lnTo>
                      <a:pt x="66" y="74"/>
                    </a:lnTo>
                    <a:lnTo>
                      <a:pt x="52" y="90"/>
                    </a:lnTo>
                    <a:lnTo>
                      <a:pt x="40" y="106"/>
                    </a:lnTo>
                    <a:lnTo>
                      <a:pt x="30" y="124"/>
                    </a:lnTo>
                    <a:lnTo>
                      <a:pt x="30" y="124"/>
                    </a:lnTo>
                    <a:lnTo>
                      <a:pt x="20" y="142"/>
                    </a:lnTo>
                    <a:lnTo>
                      <a:pt x="12" y="164"/>
                    </a:lnTo>
                    <a:lnTo>
                      <a:pt x="6" y="186"/>
                    </a:lnTo>
                    <a:lnTo>
                      <a:pt x="0" y="208"/>
                    </a:lnTo>
                    <a:lnTo>
                      <a:pt x="0" y="208"/>
                    </a:lnTo>
                    <a:lnTo>
                      <a:pt x="0" y="218"/>
                    </a:lnTo>
                    <a:lnTo>
                      <a:pt x="0" y="228"/>
                    </a:lnTo>
                    <a:lnTo>
                      <a:pt x="2" y="236"/>
                    </a:lnTo>
                    <a:lnTo>
                      <a:pt x="4" y="244"/>
                    </a:lnTo>
                    <a:lnTo>
                      <a:pt x="4" y="244"/>
                    </a:lnTo>
                    <a:lnTo>
                      <a:pt x="6" y="248"/>
                    </a:lnTo>
                    <a:lnTo>
                      <a:pt x="10" y="250"/>
                    </a:lnTo>
                    <a:lnTo>
                      <a:pt x="16" y="252"/>
                    </a:lnTo>
                    <a:lnTo>
                      <a:pt x="24" y="254"/>
                    </a:lnTo>
                    <a:lnTo>
                      <a:pt x="24" y="254"/>
                    </a:lnTo>
                    <a:lnTo>
                      <a:pt x="32" y="250"/>
                    </a:lnTo>
                    <a:lnTo>
                      <a:pt x="36" y="248"/>
                    </a:lnTo>
                    <a:lnTo>
                      <a:pt x="38" y="244"/>
                    </a:lnTo>
                    <a:lnTo>
                      <a:pt x="38" y="244"/>
                    </a:lnTo>
                    <a:lnTo>
                      <a:pt x="38" y="244"/>
                    </a:lnTo>
                    <a:lnTo>
                      <a:pt x="38" y="244"/>
                    </a:lnTo>
                    <a:lnTo>
                      <a:pt x="38" y="244"/>
                    </a:lnTo>
                    <a:lnTo>
                      <a:pt x="38" y="244"/>
                    </a:lnTo>
                    <a:lnTo>
                      <a:pt x="38" y="244"/>
                    </a:lnTo>
                    <a:lnTo>
                      <a:pt x="38" y="244"/>
                    </a:lnTo>
                    <a:lnTo>
                      <a:pt x="36" y="248"/>
                    </a:lnTo>
                    <a:lnTo>
                      <a:pt x="32" y="250"/>
                    </a:lnTo>
                    <a:lnTo>
                      <a:pt x="24" y="254"/>
                    </a:lnTo>
                    <a:lnTo>
                      <a:pt x="24" y="254"/>
                    </a:lnTo>
                    <a:lnTo>
                      <a:pt x="16" y="252"/>
                    </a:lnTo>
                    <a:lnTo>
                      <a:pt x="10" y="250"/>
                    </a:lnTo>
                    <a:lnTo>
                      <a:pt x="6" y="246"/>
                    </a:lnTo>
                    <a:lnTo>
                      <a:pt x="4" y="244"/>
                    </a:lnTo>
                    <a:lnTo>
                      <a:pt x="4" y="244"/>
                    </a:lnTo>
                    <a:lnTo>
                      <a:pt x="0" y="228"/>
                    </a:lnTo>
                    <a:lnTo>
                      <a:pt x="0" y="218"/>
                    </a:lnTo>
                    <a:lnTo>
                      <a:pt x="0" y="208"/>
                    </a:lnTo>
                    <a:lnTo>
                      <a:pt x="0" y="208"/>
                    </a:lnTo>
                    <a:lnTo>
                      <a:pt x="6" y="186"/>
                    </a:lnTo>
                    <a:lnTo>
                      <a:pt x="12" y="164"/>
                    </a:lnTo>
                    <a:lnTo>
                      <a:pt x="20" y="142"/>
                    </a:lnTo>
                    <a:lnTo>
                      <a:pt x="30" y="124"/>
                    </a:lnTo>
                    <a:lnTo>
                      <a:pt x="30" y="124"/>
                    </a:lnTo>
                    <a:lnTo>
                      <a:pt x="40" y="106"/>
                    </a:lnTo>
                    <a:lnTo>
                      <a:pt x="52" y="90"/>
                    </a:lnTo>
                    <a:lnTo>
                      <a:pt x="66" y="76"/>
                    </a:lnTo>
                    <a:lnTo>
                      <a:pt x="80" y="62"/>
                    </a:lnTo>
                    <a:lnTo>
                      <a:pt x="94" y="50"/>
                    </a:lnTo>
                    <a:lnTo>
                      <a:pt x="110" y="40"/>
                    </a:lnTo>
                    <a:lnTo>
                      <a:pt x="126" y="30"/>
                    </a:lnTo>
                    <a:lnTo>
                      <a:pt x="144" y="22"/>
                    </a:lnTo>
                    <a:lnTo>
                      <a:pt x="144" y="22"/>
                    </a:lnTo>
                    <a:lnTo>
                      <a:pt x="168" y="14"/>
                    </a:lnTo>
                    <a:lnTo>
                      <a:pt x="194" y="8"/>
                    </a:lnTo>
                    <a:lnTo>
                      <a:pt x="220" y="2"/>
                    </a:lnTo>
                    <a:lnTo>
                      <a:pt x="248" y="0"/>
                    </a:lnTo>
                    <a:lnTo>
                      <a:pt x="248" y="0"/>
                    </a:lnTo>
                    <a:lnTo>
                      <a:pt x="272" y="2"/>
                    </a:lnTo>
                    <a:lnTo>
                      <a:pt x="294" y="4"/>
                    </a:lnTo>
                    <a:lnTo>
                      <a:pt x="316" y="10"/>
                    </a:lnTo>
                    <a:lnTo>
                      <a:pt x="338" y="18"/>
                    </a:lnTo>
                    <a:lnTo>
                      <a:pt x="358" y="26"/>
                    </a:lnTo>
                    <a:lnTo>
                      <a:pt x="378" y="38"/>
                    </a:lnTo>
                    <a:lnTo>
                      <a:pt x="396" y="50"/>
                    </a:lnTo>
                    <a:lnTo>
                      <a:pt x="412" y="64"/>
                    </a:lnTo>
                    <a:lnTo>
                      <a:pt x="412" y="64"/>
                    </a:lnTo>
                    <a:lnTo>
                      <a:pt x="428" y="80"/>
                    </a:lnTo>
                    <a:lnTo>
                      <a:pt x="442" y="96"/>
                    </a:lnTo>
                    <a:lnTo>
                      <a:pt x="454" y="112"/>
                    </a:lnTo>
                    <a:lnTo>
                      <a:pt x="466" y="130"/>
                    </a:lnTo>
                    <a:lnTo>
                      <a:pt x="476" y="146"/>
                    </a:lnTo>
                    <a:lnTo>
                      <a:pt x="482" y="166"/>
                    </a:lnTo>
                    <a:lnTo>
                      <a:pt x="488" y="184"/>
                    </a:lnTo>
                    <a:lnTo>
                      <a:pt x="494" y="204"/>
                    </a:lnTo>
                    <a:lnTo>
                      <a:pt x="494" y="204"/>
                    </a:lnTo>
                    <a:lnTo>
                      <a:pt x="494" y="220"/>
                    </a:lnTo>
                    <a:lnTo>
                      <a:pt x="494" y="234"/>
                    </a:lnTo>
                    <a:lnTo>
                      <a:pt x="494" y="234"/>
                    </a:lnTo>
                    <a:lnTo>
                      <a:pt x="492" y="242"/>
                    </a:lnTo>
                    <a:lnTo>
                      <a:pt x="492" y="244"/>
                    </a:lnTo>
                    <a:lnTo>
                      <a:pt x="492" y="244"/>
                    </a:lnTo>
                    <a:lnTo>
                      <a:pt x="490" y="246"/>
                    </a:lnTo>
                    <a:lnTo>
                      <a:pt x="484" y="250"/>
                    </a:lnTo>
                    <a:lnTo>
                      <a:pt x="480" y="252"/>
                    </a:lnTo>
                    <a:lnTo>
                      <a:pt x="474" y="254"/>
                    </a:lnTo>
                    <a:lnTo>
                      <a:pt x="474" y="254"/>
                    </a:lnTo>
                    <a:lnTo>
                      <a:pt x="464" y="250"/>
                    </a:lnTo>
                    <a:lnTo>
                      <a:pt x="460" y="246"/>
                    </a:lnTo>
                    <a:lnTo>
                      <a:pt x="458" y="244"/>
                    </a:lnTo>
                    <a:lnTo>
                      <a:pt x="458" y="244"/>
                    </a:lnTo>
                    <a:lnTo>
                      <a:pt x="454" y="236"/>
                    </a:lnTo>
                    <a:lnTo>
                      <a:pt x="452" y="226"/>
                    </a:lnTo>
                    <a:lnTo>
                      <a:pt x="452" y="226"/>
                    </a:lnTo>
                    <a:lnTo>
                      <a:pt x="438" y="196"/>
                    </a:lnTo>
                    <a:lnTo>
                      <a:pt x="424" y="166"/>
                    </a:lnTo>
                    <a:lnTo>
                      <a:pt x="424" y="166"/>
                    </a:lnTo>
                    <a:lnTo>
                      <a:pt x="420" y="158"/>
                    </a:lnTo>
                    <a:lnTo>
                      <a:pt x="420" y="158"/>
                    </a:lnTo>
                    <a:lnTo>
                      <a:pt x="412" y="146"/>
                    </a:lnTo>
                    <a:lnTo>
                      <a:pt x="402" y="134"/>
                    </a:lnTo>
                    <a:lnTo>
                      <a:pt x="384" y="112"/>
                    </a:lnTo>
                    <a:lnTo>
                      <a:pt x="384" y="112"/>
                    </a:lnTo>
                    <a:lnTo>
                      <a:pt x="366" y="92"/>
                    </a:lnTo>
                    <a:lnTo>
                      <a:pt x="356" y="84"/>
                    </a:lnTo>
                    <a:lnTo>
                      <a:pt x="346" y="76"/>
                    </a:lnTo>
                    <a:lnTo>
                      <a:pt x="346" y="76"/>
                    </a:lnTo>
                    <a:lnTo>
                      <a:pt x="322" y="64"/>
                    </a:lnTo>
                    <a:lnTo>
                      <a:pt x="298" y="58"/>
                    </a:lnTo>
                    <a:lnTo>
                      <a:pt x="274" y="52"/>
                    </a:lnTo>
                    <a:lnTo>
                      <a:pt x="248" y="52"/>
                    </a:lnTo>
                    <a:lnTo>
                      <a:pt x="248" y="52"/>
                    </a:lnTo>
                    <a:lnTo>
                      <a:pt x="212" y="54"/>
                    </a:lnTo>
                    <a:lnTo>
                      <a:pt x="196" y="56"/>
                    </a:lnTo>
                    <a:lnTo>
                      <a:pt x="178" y="60"/>
                    </a:lnTo>
                    <a:lnTo>
                      <a:pt x="178" y="60"/>
                    </a:lnTo>
                    <a:lnTo>
                      <a:pt x="164" y="66"/>
                    </a:lnTo>
                    <a:lnTo>
                      <a:pt x="164" y="66"/>
                    </a:lnTo>
                    <a:lnTo>
                      <a:pt x="150" y="76"/>
                    </a:lnTo>
                    <a:lnTo>
                      <a:pt x="138" y="84"/>
                    </a:lnTo>
                    <a:lnTo>
                      <a:pt x="114" y="104"/>
                    </a:lnTo>
                    <a:lnTo>
                      <a:pt x="114" y="104"/>
                    </a:lnTo>
                    <a:lnTo>
                      <a:pt x="100" y="118"/>
                    </a:lnTo>
                    <a:lnTo>
                      <a:pt x="90" y="132"/>
                    </a:lnTo>
                    <a:lnTo>
                      <a:pt x="82" y="146"/>
                    </a:lnTo>
                    <a:lnTo>
                      <a:pt x="74" y="162"/>
                    </a:lnTo>
                    <a:lnTo>
                      <a:pt x="74" y="162"/>
                    </a:lnTo>
                    <a:lnTo>
                      <a:pt x="70" y="170"/>
                    </a:lnTo>
                    <a:lnTo>
                      <a:pt x="70" y="170"/>
                    </a:lnTo>
                    <a:lnTo>
                      <a:pt x="58" y="198"/>
                    </a:lnTo>
                    <a:lnTo>
                      <a:pt x="44" y="226"/>
                    </a:lnTo>
                    <a:lnTo>
                      <a:pt x="44" y="226"/>
                    </a:lnTo>
                    <a:lnTo>
                      <a:pt x="40" y="234"/>
                    </a:lnTo>
                    <a:lnTo>
                      <a:pt x="38" y="242"/>
                    </a:lnTo>
                    <a:lnTo>
                      <a:pt x="38" y="242"/>
                    </a:lnTo>
                    <a:lnTo>
                      <a:pt x="38" y="242"/>
                    </a:lnTo>
                    <a:lnTo>
                      <a:pt x="38" y="242"/>
                    </a:lnTo>
                    <a:lnTo>
                      <a:pt x="38" y="242"/>
                    </a:lnTo>
                    <a:lnTo>
                      <a:pt x="38" y="242"/>
                    </a:lnTo>
                    <a:lnTo>
                      <a:pt x="38" y="242"/>
                    </a:lnTo>
                    <a:lnTo>
                      <a:pt x="38" y="242"/>
                    </a:lnTo>
                    <a:lnTo>
                      <a:pt x="40" y="234"/>
                    </a:lnTo>
                    <a:lnTo>
                      <a:pt x="44" y="228"/>
                    </a:lnTo>
                    <a:lnTo>
                      <a:pt x="44" y="228"/>
                    </a:lnTo>
                    <a:lnTo>
                      <a:pt x="58" y="200"/>
                    </a:lnTo>
                    <a:lnTo>
                      <a:pt x="72" y="172"/>
                    </a:lnTo>
                    <a:lnTo>
                      <a:pt x="72" y="172"/>
                    </a:lnTo>
                    <a:lnTo>
                      <a:pt x="74" y="164"/>
                    </a:lnTo>
                    <a:lnTo>
                      <a:pt x="74" y="164"/>
                    </a:lnTo>
                    <a:lnTo>
                      <a:pt x="82" y="148"/>
                    </a:lnTo>
                    <a:lnTo>
                      <a:pt x="90" y="132"/>
                    </a:lnTo>
                    <a:lnTo>
                      <a:pt x="100" y="118"/>
                    </a:lnTo>
                    <a:lnTo>
                      <a:pt x="114" y="106"/>
                    </a:lnTo>
                    <a:lnTo>
                      <a:pt x="114" y="106"/>
                    </a:lnTo>
                    <a:lnTo>
                      <a:pt x="138" y="86"/>
                    </a:lnTo>
                    <a:lnTo>
                      <a:pt x="150" y="76"/>
                    </a:lnTo>
                    <a:lnTo>
                      <a:pt x="164" y="68"/>
                    </a:lnTo>
                    <a:lnTo>
                      <a:pt x="164" y="68"/>
                    </a:lnTo>
                    <a:lnTo>
                      <a:pt x="178" y="62"/>
                    </a:lnTo>
                    <a:lnTo>
                      <a:pt x="178" y="62"/>
                    </a:lnTo>
                    <a:lnTo>
                      <a:pt x="196" y="56"/>
                    </a:lnTo>
                    <a:lnTo>
                      <a:pt x="212" y="54"/>
                    </a:lnTo>
                    <a:lnTo>
                      <a:pt x="248" y="52"/>
                    </a:lnTo>
                    <a:lnTo>
                      <a:pt x="248" y="52"/>
                    </a:lnTo>
                    <a:lnTo>
                      <a:pt x="274" y="54"/>
                    </a:lnTo>
                    <a:lnTo>
                      <a:pt x="298" y="58"/>
                    </a:lnTo>
                    <a:lnTo>
                      <a:pt x="322" y="66"/>
                    </a:lnTo>
                    <a:lnTo>
                      <a:pt x="346" y="76"/>
                    </a:lnTo>
                    <a:lnTo>
                      <a:pt x="346" y="76"/>
                    </a:lnTo>
                    <a:lnTo>
                      <a:pt x="356" y="84"/>
                    </a:lnTo>
                    <a:lnTo>
                      <a:pt x="366" y="92"/>
                    </a:lnTo>
                    <a:lnTo>
                      <a:pt x="384" y="114"/>
                    </a:lnTo>
                    <a:lnTo>
                      <a:pt x="384" y="114"/>
                    </a:lnTo>
                    <a:lnTo>
                      <a:pt x="402" y="136"/>
                    </a:lnTo>
                    <a:lnTo>
                      <a:pt x="412" y="148"/>
                    </a:lnTo>
                    <a:lnTo>
                      <a:pt x="420" y="160"/>
                    </a:lnTo>
                    <a:lnTo>
                      <a:pt x="420" y="160"/>
                    </a:lnTo>
                    <a:lnTo>
                      <a:pt x="424" y="168"/>
                    </a:lnTo>
                    <a:lnTo>
                      <a:pt x="424" y="168"/>
                    </a:lnTo>
                    <a:lnTo>
                      <a:pt x="438" y="198"/>
                    </a:lnTo>
                    <a:lnTo>
                      <a:pt x="452" y="228"/>
                    </a:lnTo>
                    <a:lnTo>
                      <a:pt x="452" y="228"/>
                    </a:lnTo>
                    <a:lnTo>
                      <a:pt x="454" y="236"/>
                    </a:lnTo>
                    <a:lnTo>
                      <a:pt x="458" y="244"/>
                    </a:lnTo>
                    <a:lnTo>
                      <a:pt x="458" y="244"/>
                    </a:lnTo>
                    <a:lnTo>
                      <a:pt x="460" y="248"/>
                    </a:lnTo>
                    <a:lnTo>
                      <a:pt x="464" y="250"/>
                    </a:lnTo>
                    <a:lnTo>
                      <a:pt x="474" y="254"/>
                    </a:lnTo>
                    <a:lnTo>
                      <a:pt x="474" y="254"/>
                    </a:lnTo>
                    <a:lnTo>
                      <a:pt x="480" y="252"/>
                    </a:lnTo>
                    <a:lnTo>
                      <a:pt x="486" y="250"/>
                    </a:lnTo>
                    <a:lnTo>
                      <a:pt x="490" y="248"/>
                    </a:lnTo>
                    <a:lnTo>
                      <a:pt x="492" y="244"/>
                    </a:lnTo>
                    <a:lnTo>
                      <a:pt x="492" y="244"/>
                    </a:lnTo>
                    <a:lnTo>
                      <a:pt x="492" y="244"/>
                    </a:lnTo>
                    <a:lnTo>
                      <a:pt x="494" y="236"/>
                    </a:lnTo>
                    <a:lnTo>
                      <a:pt x="494" y="236"/>
                    </a:lnTo>
                    <a:lnTo>
                      <a:pt x="496" y="220"/>
                    </a:lnTo>
                    <a:lnTo>
                      <a:pt x="494" y="204"/>
                    </a:lnTo>
                    <a:lnTo>
                      <a:pt x="494" y="204"/>
                    </a:lnTo>
                    <a:lnTo>
                      <a:pt x="490" y="184"/>
                    </a:lnTo>
                    <a:lnTo>
                      <a:pt x="484" y="166"/>
                    </a:lnTo>
                    <a:lnTo>
                      <a:pt x="476" y="146"/>
                    </a:lnTo>
                    <a:lnTo>
                      <a:pt x="466" y="130"/>
                    </a:lnTo>
                    <a:lnTo>
                      <a:pt x="456" y="112"/>
                    </a:lnTo>
                    <a:lnTo>
                      <a:pt x="442" y="96"/>
                    </a:lnTo>
                    <a:lnTo>
                      <a:pt x="428" y="80"/>
                    </a:lnTo>
                    <a:lnTo>
                      <a:pt x="412" y="64"/>
                    </a:lnTo>
                    <a:lnTo>
                      <a:pt x="412" y="64"/>
                    </a:lnTo>
                    <a:lnTo>
                      <a:pt x="396" y="50"/>
                    </a:lnTo>
                    <a:lnTo>
                      <a:pt x="378" y="38"/>
                    </a:lnTo>
                    <a:lnTo>
                      <a:pt x="358" y="26"/>
                    </a:lnTo>
                    <a:lnTo>
                      <a:pt x="338" y="16"/>
                    </a:lnTo>
                    <a:lnTo>
                      <a:pt x="316" y="10"/>
                    </a:lnTo>
                    <a:lnTo>
                      <a:pt x="294" y="4"/>
                    </a:lnTo>
                    <a:lnTo>
                      <a:pt x="272" y="0"/>
                    </a:lnTo>
                    <a:lnTo>
                      <a:pt x="248" y="0"/>
                    </a:lnTo>
                  </a:path>
                </a:pathLst>
              </a:custGeom>
              <a:noFill/>
              <a:ln>
                <a:noFill/>
              </a:ln>
            </p:spPr>
            <p:txBody>
              <a:bodyPr vert="horz" wrap="square" lIns="91440" tIns="45720" rIns="91440" bIns="45720" numCol="1" anchor="t" anchorCtr="0" compatLnSpc="1"/>
              <a:lstStyle/>
              <a:p>
                <a:endParaRPr lang="zh-CN" altLang="en-US"/>
              </a:p>
            </p:txBody>
          </p:sp>
          <p:sp>
            <p:nvSpPr>
              <p:cNvPr id="952" name="Freeform 331"/>
              <p:cNvSpPr/>
              <p:nvPr/>
            </p:nvSpPr>
            <p:spPr bwMode="auto">
              <a:xfrm>
                <a:off x="2643" y="3291"/>
                <a:ext cx="494" cy="254"/>
              </a:xfrm>
              <a:custGeom>
                <a:avLst/>
                <a:gdLst>
                  <a:gd name="T0" fmla="*/ 194 w 494"/>
                  <a:gd name="T1" fmla="*/ 8 h 254"/>
                  <a:gd name="T2" fmla="*/ 126 w 494"/>
                  <a:gd name="T3" fmla="*/ 30 h 254"/>
                  <a:gd name="T4" fmla="*/ 66 w 494"/>
                  <a:gd name="T5" fmla="*/ 76 h 254"/>
                  <a:gd name="T6" fmla="*/ 30 w 494"/>
                  <a:gd name="T7" fmla="*/ 124 h 254"/>
                  <a:gd name="T8" fmla="*/ 0 w 494"/>
                  <a:gd name="T9" fmla="*/ 208 h 254"/>
                  <a:gd name="T10" fmla="*/ 4 w 494"/>
                  <a:gd name="T11" fmla="*/ 244 h 254"/>
                  <a:gd name="T12" fmla="*/ 16 w 494"/>
                  <a:gd name="T13" fmla="*/ 252 h 254"/>
                  <a:gd name="T14" fmla="*/ 36 w 494"/>
                  <a:gd name="T15" fmla="*/ 248 h 254"/>
                  <a:gd name="T16" fmla="*/ 38 w 494"/>
                  <a:gd name="T17" fmla="*/ 244 h 254"/>
                  <a:gd name="T18" fmla="*/ 38 w 494"/>
                  <a:gd name="T19" fmla="*/ 244 h 254"/>
                  <a:gd name="T20" fmla="*/ 24 w 494"/>
                  <a:gd name="T21" fmla="*/ 254 h 254"/>
                  <a:gd name="T22" fmla="*/ 4 w 494"/>
                  <a:gd name="T23" fmla="*/ 244 h 254"/>
                  <a:gd name="T24" fmla="*/ 2 w 494"/>
                  <a:gd name="T25" fmla="*/ 208 h 254"/>
                  <a:gd name="T26" fmla="*/ 22 w 494"/>
                  <a:gd name="T27" fmla="*/ 144 h 254"/>
                  <a:gd name="T28" fmla="*/ 54 w 494"/>
                  <a:gd name="T29" fmla="*/ 90 h 254"/>
                  <a:gd name="T30" fmla="*/ 110 w 494"/>
                  <a:gd name="T31" fmla="*/ 40 h 254"/>
                  <a:gd name="T32" fmla="*/ 168 w 494"/>
                  <a:gd name="T33" fmla="*/ 16 h 254"/>
                  <a:gd name="T34" fmla="*/ 248 w 494"/>
                  <a:gd name="T35" fmla="*/ 0 h 254"/>
                  <a:gd name="T36" fmla="*/ 338 w 494"/>
                  <a:gd name="T37" fmla="*/ 18 h 254"/>
                  <a:gd name="T38" fmla="*/ 412 w 494"/>
                  <a:gd name="T39" fmla="*/ 64 h 254"/>
                  <a:gd name="T40" fmla="*/ 454 w 494"/>
                  <a:gd name="T41" fmla="*/ 112 h 254"/>
                  <a:gd name="T42" fmla="*/ 488 w 494"/>
                  <a:gd name="T43" fmla="*/ 184 h 254"/>
                  <a:gd name="T44" fmla="*/ 494 w 494"/>
                  <a:gd name="T45" fmla="*/ 234 h 254"/>
                  <a:gd name="T46" fmla="*/ 490 w 494"/>
                  <a:gd name="T47" fmla="*/ 244 h 254"/>
                  <a:gd name="T48" fmla="*/ 474 w 494"/>
                  <a:gd name="T49" fmla="*/ 254 h 254"/>
                  <a:gd name="T50" fmla="*/ 458 w 494"/>
                  <a:gd name="T51" fmla="*/ 244 h 254"/>
                  <a:gd name="T52" fmla="*/ 452 w 494"/>
                  <a:gd name="T53" fmla="*/ 226 h 254"/>
                  <a:gd name="T54" fmla="*/ 420 w 494"/>
                  <a:gd name="T55" fmla="*/ 158 h 254"/>
                  <a:gd name="T56" fmla="*/ 384 w 494"/>
                  <a:gd name="T57" fmla="*/ 112 h 254"/>
                  <a:gd name="T58" fmla="*/ 346 w 494"/>
                  <a:gd name="T59" fmla="*/ 74 h 254"/>
                  <a:gd name="T60" fmla="*/ 274 w 494"/>
                  <a:gd name="T61" fmla="*/ 52 h 254"/>
                  <a:gd name="T62" fmla="*/ 196 w 494"/>
                  <a:gd name="T63" fmla="*/ 56 h 254"/>
                  <a:gd name="T64" fmla="*/ 164 w 494"/>
                  <a:gd name="T65" fmla="*/ 66 h 254"/>
                  <a:gd name="T66" fmla="*/ 114 w 494"/>
                  <a:gd name="T67" fmla="*/ 104 h 254"/>
                  <a:gd name="T68" fmla="*/ 74 w 494"/>
                  <a:gd name="T69" fmla="*/ 162 h 254"/>
                  <a:gd name="T70" fmla="*/ 56 w 494"/>
                  <a:gd name="T71" fmla="*/ 198 h 254"/>
                  <a:gd name="T72" fmla="*/ 38 w 494"/>
                  <a:gd name="T73" fmla="*/ 242 h 254"/>
                  <a:gd name="T74" fmla="*/ 38 w 494"/>
                  <a:gd name="T75" fmla="*/ 242 h 254"/>
                  <a:gd name="T76" fmla="*/ 38 w 494"/>
                  <a:gd name="T77" fmla="*/ 242 h 254"/>
                  <a:gd name="T78" fmla="*/ 44 w 494"/>
                  <a:gd name="T79" fmla="*/ 226 h 254"/>
                  <a:gd name="T80" fmla="*/ 74 w 494"/>
                  <a:gd name="T81" fmla="*/ 162 h 254"/>
                  <a:gd name="T82" fmla="*/ 100 w 494"/>
                  <a:gd name="T83" fmla="*/ 118 h 254"/>
                  <a:gd name="T84" fmla="*/ 150 w 494"/>
                  <a:gd name="T85" fmla="*/ 76 h 254"/>
                  <a:gd name="T86" fmla="*/ 178 w 494"/>
                  <a:gd name="T87" fmla="*/ 60 h 254"/>
                  <a:gd name="T88" fmla="*/ 248 w 494"/>
                  <a:gd name="T89" fmla="*/ 52 h 254"/>
                  <a:gd name="T90" fmla="*/ 346 w 494"/>
                  <a:gd name="T91" fmla="*/ 76 h 254"/>
                  <a:gd name="T92" fmla="*/ 384 w 494"/>
                  <a:gd name="T93" fmla="*/ 112 h 254"/>
                  <a:gd name="T94" fmla="*/ 420 w 494"/>
                  <a:gd name="T95" fmla="*/ 158 h 254"/>
                  <a:gd name="T96" fmla="*/ 438 w 494"/>
                  <a:gd name="T97" fmla="*/ 196 h 254"/>
                  <a:gd name="T98" fmla="*/ 458 w 494"/>
                  <a:gd name="T99" fmla="*/ 244 h 254"/>
                  <a:gd name="T100" fmla="*/ 474 w 494"/>
                  <a:gd name="T101" fmla="*/ 254 h 254"/>
                  <a:gd name="T102" fmla="*/ 490 w 494"/>
                  <a:gd name="T103" fmla="*/ 246 h 254"/>
                  <a:gd name="T104" fmla="*/ 494 w 494"/>
                  <a:gd name="T105" fmla="*/ 234 h 254"/>
                  <a:gd name="T106" fmla="*/ 494 w 494"/>
                  <a:gd name="T107" fmla="*/ 204 h 254"/>
                  <a:gd name="T108" fmla="*/ 466 w 494"/>
                  <a:gd name="T109" fmla="*/ 130 h 254"/>
                  <a:gd name="T110" fmla="*/ 412 w 494"/>
                  <a:gd name="T111" fmla="*/ 64 h 254"/>
                  <a:gd name="T112" fmla="*/ 358 w 494"/>
                  <a:gd name="T113" fmla="*/ 26 h 254"/>
                  <a:gd name="T114" fmla="*/ 272 w 494"/>
                  <a:gd name="T115" fmla="*/ 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4" h="254">
                    <a:moveTo>
                      <a:pt x="248" y="0"/>
                    </a:moveTo>
                    <a:lnTo>
                      <a:pt x="248" y="0"/>
                    </a:lnTo>
                    <a:lnTo>
                      <a:pt x="220" y="2"/>
                    </a:lnTo>
                    <a:lnTo>
                      <a:pt x="194" y="8"/>
                    </a:lnTo>
                    <a:lnTo>
                      <a:pt x="168" y="14"/>
                    </a:lnTo>
                    <a:lnTo>
                      <a:pt x="144" y="22"/>
                    </a:lnTo>
                    <a:lnTo>
                      <a:pt x="144" y="22"/>
                    </a:lnTo>
                    <a:lnTo>
                      <a:pt x="126" y="30"/>
                    </a:lnTo>
                    <a:lnTo>
                      <a:pt x="110" y="40"/>
                    </a:lnTo>
                    <a:lnTo>
                      <a:pt x="94" y="50"/>
                    </a:lnTo>
                    <a:lnTo>
                      <a:pt x="80" y="62"/>
                    </a:lnTo>
                    <a:lnTo>
                      <a:pt x="66" y="76"/>
                    </a:lnTo>
                    <a:lnTo>
                      <a:pt x="52" y="90"/>
                    </a:lnTo>
                    <a:lnTo>
                      <a:pt x="40" y="106"/>
                    </a:lnTo>
                    <a:lnTo>
                      <a:pt x="30" y="124"/>
                    </a:lnTo>
                    <a:lnTo>
                      <a:pt x="30" y="124"/>
                    </a:lnTo>
                    <a:lnTo>
                      <a:pt x="20" y="142"/>
                    </a:lnTo>
                    <a:lnTo>
                      <a:pt x="12" y="164"/>
                    </a:lnTo>
                    <a:lnTo>
                      <a:pt x="6" y="186"/>
                    </a:lnTo>
                    <a:lnTo>
                      <a:pt x="0" y="208"/>
                    </a:lnTo>
                    <a:lnTo>
                      <a:pt x="0" y="208"/>
                    </a:lnTo>
                    <a:lnTo>
                      <a:pt x="0" y="218"/>
                    </a:lnTo>
                    <a:lnTo>
                      <a:pt x="0" y="228"/>
                    </a:lnTo>
                    <a:lnTo>
                      <a:pt x="4" y="244"/>
                    </a:lnTo>
                    <a:lnTo>
                      <a:pt x="4" y="244"/>
                    </a:lnTo>
                    <a:lnTo>
                      <a:pt x="6" y="246"/>
                    </a:lnTo>
                    <a:lnTo>
                      <a:pt x="10" y="250"/>
                    </a:lnTo>
                    <a:lnTo>
                      <a:pt x="16" y="252"/>
                    </a:lnTo>
                    <a:lnTo>
                      <a:pt x="24" y="254"/>
                    </a:lnTo>
                    <a:lnTo>
                      <a:pt x="24" y="254"/>
                    </a:lnTo>
                    <a:lnTo>
                      <a:pt x="32" y="250"/>
                    </a:lnTo>
                    <a:lnTo>
                      <a:pt x="36" y="248"/>
                    </a:lnTo>
                    <a:lnTo>
                      <a:pt x="38" y="244"/>
                    </a:lnTo>
                    <a:lnTo>
                      <a:pt x="38" y="244"/>
                    </a:lnTo>
                    <a:lnTo>
                      <a:pt x="38" y="244"/>
                    </a:lnTo>
                    <a:lnTo>
                      <a:pt x="38" y="244"/>
                    </a:lnTo>
                    <a:lnTo>
                      <a:pt x="38" y="244"/>
                    </a:lnTo>
                    <a:lnTo>
                      <a:pt x="38" y="244"/>
                    </a:lnTo>
                    <a:lnTo>
                      <a:pt x="38" y="244"/>
                    </a:lnTo>
                    <a:lnTo>
                      <a:pt x="38" y="244"/>
                    </a:lnTo>
                    <a:lnTo>
                      <a:pt x="36" y="246"/>
                    </a:lnTo>
                    <a:lnTo>
                      <a:pt x="32" y="250"/>
                    </a:lnTo>
                    <a:lnTo>
                      <a:pt x="24" y="254"/>
                    </a:lnTo>
                    <a:lnTo>
                      <a:pt x="24" y="254"/>
                    </a:lnTo>
                    <a:lnTo>
                      <a:pt x="18" y="252"/>
                    </a:lnTo>
                    <a:lnTo>
                      <a:pt x="10" y="250"/>
                    </a:lnTo>
                    <a:lnTo>
                      <a:pt x="6" y="246"/>
                    </a:lnTo>
                    <a:lnTo>
                      <a:pt x="4" y="244"/>
                    </a:lnTo>
                    <a:lnTo>
                      <a:pt x="4" y="244"/>
                    </a:lnTo>
                    <a:lnTo>
                      <a:pt x="0" y="228"/>
                    </a:lnTo>
                    <a:lnTo>
                      <a:pt x="0" y="218"/>
                    </a:lnTo>
                    <a:lnTo>
                      <a:pt x="2" y="208"/>
                    </a:lnTo>
                    <a:lnTo>
                      <a:pt x="2" y="208"/>
                    </a:lnTo>
                    <a:lnTo>
                      <a:pt x="6" y="186"/>
                    </a:lnTo>
                    <a:lnTo>
                      <a:pt x="14" y="164"/>
                    </a:lnTo>
                    <a:lnTo>
                      <a:pt x="22" y="144"/>
                    </a:lnTo>
                    <a:lnTo>
                      <a:pt x="30" y="124"/>
                    </a:lnTo>
                    <a:lnTo>
                      <a:pt x="30" y="124"/>
                    </a:lnTo>
                    <a:lnTo>
                      <a:pt x="42" y="106"/>
                    </a:lnTo>
                    <a:lnTo>
                      <a:pt x="54" y="90"/>
                    </a:lnTo>
                    <a:lnTo>
                      <a:pt x="66" y="76"/>
                    </a:lnTo>
                    <a:lnTo>
                      <a:pt x="80" y="62"/>
                    </a:lnTo>
                    <a:lnTo>
                      <a:pt x="94" y="50"/>
                    </a:lnTo>
                    <a:lnTo>
                      <a:pt x="110" y="40"/>
                    </a:lnTo>
                    <a:lnTo>
                      <a:pt x="128" y="30"/>
                    </a:lnTo>
                    <a:lnTo>
                      <a:pt x="144" y="24"/>
                    </a:lnTo>
                    <a:lnTo>
                      <a:pt x="144" y="24"/>
                    </a:lnTo>
                    <a:lnTo>
                      <a:pt x="168" y="16"/>
                    </a:lnTo>
                    <a:lnTo>
                      <a:pt x="194" y="8"/>
                    </a:lnTo>
                    <a:lnTo>
                      <a:pt x="222" y="2"/>
                    </a:lnTo>
                    <a:lnTo>
                      <a:pt x="248" y="0"/>
                    </a:lnTo>
                    <a:lnTo>
                      <a:pt x="248" y="0"/>
                    </a:lnTo>
                    <a:lnTo>
                      <a:pt x="272" y="2"/>
                    </a:lnTo>
                    <a:lnTo>
                      <a:pt x="294" y="6"/>
                    </a:lnTo>
                    <a:lnTo>
                      <a:pt x="316" y="10"/>
                    </a:lnTo>
                    <a:lnTo>
                      <a:pt x="338" y="18"/>
                    </a:lnTo>
                    <a:lnTo>
                      <a:pt x="358" y="28"/>
                    </a:lnTo>
                    <a:lnTo>
                      <a:pt x="378" y="38"/>
                    </a:lnTo>
                    <a:lnTo>
                      <a:pt x="396" y="50"/>
                    </a:lnTo>
                    <a:lnTo>
                      <a:pt x="412" y="64"/>
                    </a:lnTo>
                    <a:lnTo>
                      <a:pt x="412" y="64"/>
                    </a:lnTo>
                    <a:lnTo>
                      <a:pt x="428" y="80"/>
                    </a:lnTo>
                    <a:lnTo>
                      <a:pt x="442" y="96"/>
                    </a:lnTo>
                    <a:lnTo>
                      <a:pt x="454" y="112"/>
                    </a:lnTo>
                    <a:lnTo>
                      <a:pt x="466" y="130"/>
                    </a:lnTo>
                    <a:lnTo>
                      <a:pt x="474" y="146"/>
                    </a:lnTo>
                    <a:lnTo>
                      <a:pt x="482" y="164"/>
                    </a:lnTo>
                    <a:lnTo>
                      <a:pt x="488" y="184"/>
                    </a:lnTo>
                    <a:lnTo>
                      <a:pt x="492" y="202"/>
                    </a:lnTo>
                    <a:lnTo>
                      <a:pt x="492" y="202"/>
                    </a:lnTo>
                    <a:lnTo>
                      <a:pt x="494" y="220"/>
                    </a:lnTo>
                    <a:lnTo>
                      <a:pt x="494" y="234"/>
                    </a:lnTo>
                    <a:lnTo>
                      <a:pt x="494" y="234"/>
                    </a:lnTo>
                    <a:lnTo>
                      <a:pt x="492" y="242"/>
                    </a:lnTo>
                    <a:lnTo>
                      <a:pt x="490" y="244"/>
                    </a:lnTo>
                    <a:lnTo>
                      <a:pt x="490" y="244"/>
                    </a:lnTo>
                    <a:lnTo>
                      <a:pt x="490" y="246"/>
                    </a:lnTo>
                    <a:lnTo>
                      <a:pt x="484" y="250"/>
                    </a:lnTo>
                    <a:lnTo>
                      <a:pt x="480" y="252"/>
                    </a:lnTo>
                    <a:lnTo>
                      <a:pt x="474" y="254"/>
                    </a:lnTo>
                    <a:lnTo>
                      <a:pt x="474" y="254"/>
                    </a:lnTo>
                    <a:lnTo>
                      <a:pt x="464" y="250"/>
                    </a:lnTo>
                    <a:lnTo>
                      <a:pt x="460" y="246"/>
                    </a:lnTo>
                    <a:lnTo>
                      <a:pt x="458" y="244"/>
                    </a:lnTo>
                    <a:lnTo>
                      <a:pt x="458" y="244"/>
                    </a:lnTo>
                    <a:lnTo>
                      <a:pt x="454" y="234"/>
                    </a:lnTo>
                    <a:lnTo>
                      <a:pt x="452" y="226"/>
                    </a:lnTo>
                    <a:lnTo>
                      <a:pt x="452" y="226"/>
                    </a:lnTo>
                    <a:lnTo>
                      <a:pt x="438" y="196"/>
                    </a:lnTo>
                    <a:lnTo>
                      <a:pt x="424" y="166"/>
                    </a:lnTo>
                    <a:lnTo>
                      <a:pt x="424" y="166"/>
                    </a:lnTo>
                    <a:lnTo>
                      <a:pt x="420" y="158"/>
                    </a:lnTo>
                    <a:lnTo>
                      <a:pt x="420" y="158"/>
                    </a:lnTo>
                    <a:lnTo>
                      <a:pt x="412" y="146"/>
                    </a:lnTo>
                    <a:lnTo>
                      <a:pt x="402" y="134"/>
                    </a:lnTo>
                    <a:lnTo>
                      <a:pt x="384" y="112"/>
                    </a:lnTo>
                    <a:lnTo>
                      <a:pt x="384" y="112"/>
                    </a:lnTo>
                    <a:lnTo>
                      <a:pt x="366" y="92"/>
                    </a:lnTo>
                    <a:lnTo>
                      <a:pt x="356" y="82"/>
                    </a:lnTo>
                    <a:lnTo>
                      <a:pt x="346" y="74"/>
                    </a:lnTo>
                    <a:lnTo>
                      <a:pt x="346" y="74"/>
                    </a:lnTo>
                    <a:lnTo>
                      <a:pt x="322" y="64"/>
                    </a:lnTo>
                    <a:lnTo>
                      <a:pt x="298" y="56"/>
                    </a:lnTo>
                    <a:lnTo>
                      <a:pt x="274" y="52"/>
                    </a:lnTo>
                    <a:lnTo>
                      <a:pt x="248" y="52"/>
                    </a:lnTo>
                    <a:lnTo>
                      <a:pt x="248" y="52"/>
                    </a:lnTo>
                    <a:lnTo>
                      <a:pt x="212" y="52"/>
                    </a:lnTo>
                    <a:lnTo>
                      <a:pt x="196" y="56"/>
                    </a:lnTo>
                    <a:lnTo>
                      <a:pt x="178" y="60"/>
                    </a:lnTo>
                    <a:lnTo>
                      <a:pt x="178" y="60"/>
                    </a:lnTo>
                    <a:lnTo>
                      <a:pt x="164" y="66"/>
                    </a:lnTo>
                    <a:lnTo>
                      <a:pt x="164" y="66"/>
                    </a:lnTo>
                    <a:lnTo>
                      <a:pt x="150" y="74"/>
                    </a:lnTo>
                    <a:lnTo>
                      <a:pt x="138" y="84"/>
                    </a:lnTo>
                    <a:lnTo>
                      <a:pt x="114" y="104"/>
                    </a:lnTo>
                    <a:lnTo>
                      <a:pt x="114" y="104"/>
                    </a:lnTo>
                    <a:lnTo>
                      <a:pt x="100" y="118"/>
                    </a:lnTo>
                    <a:lnTo>
                      <a:pt x="90" y="132"/>
                    </a:lnTo>
                    <a:lnTo>
                      <a:pt x="82" y="146"/>
                    </a:lnTo>
                    <a:lnTo>
                      <a:pt x="74" y="162"/>
                    </a:lnTo>
                    <a:lnTo>
                      <a:pt x="74" y="162"/>
                    </a:lnTo>
                    <a:lnTo>
                      <a:pt x="70" y="170"/>
                    </a:lnTo>
                    <a:lnTo>
                      <a:pt x="70" y="170"/>
                    </a:lnTo>
                    <a:lnTo>
                      <a:pt x="56" y="198"/>
                    </a:lnTo>
                    <a:lnTo>
                      <a:pt x="44" y="226"/>
                    </a:lnTo>
                    <a:lnTo>
                      <a:pt x="44" y="226"/>
                    </a:lnTo>
                    <a:lnTo>
                      <a:pt x="40" y="234"/>
                    </a:lnTo>
                    <a:lnTo>
                      <a:pt x="38" y="242"/>
                    </a:lnTo>
                    <a:lnTo>
                      <a:pt x="38" y="242"/>
                    </a:lnTo>
                    <a:lnTo>
                      <a:pt x="38" y="242"/>
                    </a:lnTo>
                    <a:lnTo>
                      <a:pt x="38" y="242"/>
                    </a:lnTo>
                    <a:lnTo>
                      <a:pt x="38" y="242"/>
                    </a:lnTo>
                    <a:lnTo>
                      <a:pt x="38" y="242"/>
                    </a:lnTo>
                    <a:lnTo>
                      <a:pt x="38" y="242"/>
                    </a:lnTo>
                    <a:lnTo>
                      <a:pt x="38" y="242"/>
                    </a:lnTo>
                    <a:lnTo>
                      <a:pt x="38" y="242"/>
                    </a:lnTo>
                    <a:lnTo>
                      <a:pt x="38" y="242"/>
                    </a:lnTo>
                    <a:lnTo>
                      <a:pt x="40" y="234"/>
                    </a:lnTo>
                    <a:lnTo>
                      <a:pt x="44" y="226"/>
                    </a:lnTo>
                    <a:lnTo>
                      <a:pt x="44" y="226"/>
                    </a:lnTo>
                    <a:lnTo>
                      <a:pt x="58" y="198"/>
                    </a:lnTo>
                    <a:lnTo>
                      <a:pt x="70" y="170"/>
                    </a:lnTo>
                    <a:lnTo>
                      <a:pt x="70" y="170"/>
                    </a:lnTo>
                    <a:lnTo>
                      <a:pt x="74" y="162"/>
                    </a:lnTo>
                    <a:lnTo>
                      <a:pt x="74" y="162"/>
                    </a:lnTo>
                    <a:lnTo>
                      <a:pt x="82" y="146"/>
                    </a:lnTo>
                    <a:lnTo>
                      <a:pt x="90" y="132"/>
                    </a:lnTo>
                    <a:lnTo>
                      <a:pt x="100" y="118"/>
                    </a:lnTo>
                    <a:lnTo>
                      <a:pt x="114" y="104"/>
                    </a:lnTo>
                    <a:lnTo>
                      <a:pt x="114" y="104"/>
                    </a:lnTo>
                    <a:lnTo>
                      <a:pt x="138" y="84"/>
                    </a:lnTo>
                    <a:lnTo>
                      <a:pt x="150" y="76"/>
                    </a:lnTo>
                    <a:lnTo>
                      <a:pt x="164" y="66"/>
                    </a:lnTo>
                    <a:lnTo>
                      <a:pt x="164" y="66"/>
                    </a:lnTo>
                    <a:lnTo>
                      <a:pt x="178" y="60"/>
                    </a:lnTo>
                    <a:lnTo>
                      <a:pt x="178" y="60"/>
                    </a:lnTo>
                    <a:lnTo>
                      <a:pt x="196" y="56"/>
                    </a:lnTo>
                    <a:lnTo>
                      <a:pt x="212" y="54"/>
                    </a:lnTo>
                    <a:lnTo>
                      <a:pt x="248" y="52"/>
                    </a:lnTo>
                    <a:lnTo>
                      <a:pt x="248" y="52"/>
                    </a:lnTo>
                    <a:lnTo>
                      <a:pt x="274" y="52"/>
                    </a:lnTo>
                    <a:lnTo>
                      <a:pt x="298" y="58"/>
                    </a:lnTo>
                    <a:lnTo>
                      <a:pt x="322" y="64"/>
                    </a:lnTo>
                    <a:lnTo>
                      <a:pt x="346" y="76"/>
                    </a:lnTo>
                    <a:lnTo>
                      <a:pt x="346" y="76"/>
                    </a:lnTo>
                    <a:lnTo>
                      <a:pt x="356" y="84"/>
                    </a:lnTo>
                    <a:lnTo>
                      <a:pt x="366" y="92"/>
                    </a:lnTo>
                    <a:lnTo>
                      <a:pt x="384" y="112"/>
                    </a:lnTo>
                    <a:lnTo>
                      <a:pt x="384" y="112"/>
                    </a:lnTo>
                    <a:lnTo>
                      <a:pt x="402" y="134"/>
                    </a:lnTo>
                    <a:lnTo>
                      <a:pt x="412" y="146"/>
                    </a:lnTo>
                    <a:lnTo>
                      <a:pt x="420" y="158"/>
                    </a:lnTo>
                    <a:lnTo>
                      <a:pt x="420" y="158"/>
                    </a:lnTo>
                    <a:lnTo>
                      <a:pt x="424" y="166"/>
                    </a:lnTo>
                    <a:lnTo>
                      <a:pt x="424" y="166"/>
                    </a:lnTo>
                    <a:lnTo>
                      <a:pt x="438" y="196"/>
                    </a:lnTo>
                    <a:lnTo>
                      <a:pt x="452" y="226"/>
                    </a:lnTo>
                    <a:lnTo>
                      <a:pt x="452" y="226"/>
                    </a:lnTo>
                    <a:lnTo>
                      <a:pt x="454" y="236"/>
                    </a:lnTo>
                    <a:lnTo>
                      <a:pt x="458" y="244"/>
                    </a:lnTo>
                    <a:lnTo>
                      <a:pt x="458" y="244"/>
                    </a:lnTo>
                    <a:lnTo>
                      <a:pt x="460" y="246"/>
                    </a:lnTo>
                    <a:lnTo>
                      <a:pt x="464" y="250"/>
                    </a:lnTo>
                    <a:lnTo>
                      <a:pt x="474" y="254"/>
                    </a:lnTo>
                    <a:lnTo>
                      <a:pt x="474" y="254"/>
                    </a:lnTo>
                    <a:lnTo>
                      <a:pt x="480" y="252"/>
                    </a:lnTo>
                    <a:lnTo>
                      <a:pt x="484" y="250"/>
                    </a:lnTo>
                    <a:lnTo>
                      <a:pt x="490" y="246"/>
                    </a:lnTo>
                    <a:lnTo>
                      <a:pt x="492" y="244"/>
                    </a:lnTo>
                    <a:lnTo>
                      <a:pt x="492" y="244"/>
                    </a:lnTo>
                    <a:lnTo>
                      <a:pt x="492" y="242"/>
                    </a:lnTo>
                    <a:lnTo>
                      <a:pt x="494" y="234"/>
                    </a:lnTo>
                    <a:lnTo>
                      <a:pt x="494" y="234"/>
                    </a:lnTo>
                    <a:lnTo>
                      <a:pt x="494" y="220"/>
                    </a:lnTo>
                    <a:lnTo>
                      <a:pt x="494" y="204"/>
                    </a:lnTo>
                    <a:lnTo>
                      <a:pt x="494" y="204"/>
                    </a:lnTo>
                    <a:lnTo>
                      <a:pt x="488" y="184"/>
                    </a:lnTo>
                    <a:lnTo>
                      <a:pt x="482" y="166"/>
                    </a:lnTo>
                    <a:lnTo>
                      <a:pt x="476" y="146"/>
                    </a:lnTo>
                    <a:lnTo>
                      <a:pt x="466" y="130"/>
                    </a:lnTo>
                    <a:lnTo>
                      <a:pt x="454" y="112"/>
                    </a:lnTo>
                    <a:lnTo>
                      <a:pt x="442" y="96"/>
                    </a:lnTo>
                    <a:lnTo>
                      <a:pt x="428" y="80"/>
                    </a:lnTo>
                    <a:lnTo>
                      <a:pt x="412" y="64"/>
                    </a:lnTo>
                    <a:lnTo>
                      <a:pt x="412" y="64"/>
                    </a:lnTo>
                    <a:lnTo>
                      <a:pt x="396" y="50"/>
                    </a:lnTo>
                    <a:lnTo>
                      <a:pt x="378" y="38"/>
                    </a:lnTo>
                    <a:lnTo>
                      <a:pt x="358" y="26"/>
                    </a:lnTo>
                    <a:lnTo>
                      <a:pt x="338" y="18"/>
                    </a:lnTo>
                    <a:lnTo>
                      <a:pt x="316" y="10"/>
                    </a:lnTo>
                    <a:lnTo>
                      <a:pt x="294" y="4"/>
                    </a:lnTo>
                    <a:lnTo>
                      <a:pt x="272" y="2"/>
                    </a:lnTo>
                    <a:lnTo>
                      <a:pt x="248" y="0"/>
                    </a:lnTo>
                    <a:close/>
                  </a:path>
                </a:pathLst>
              </a:custGeom>
              <a:solidFill>
                <a:srgbClr val="403A36"/>
              </a:solidFill>
              <a:ln>
                <a:noFill/>
              </a:ln>
            </p:spPr>
            <p:txBody>
              <a:bodyPr vert="horz" wrap="square" lIns="91440" tIns="45720" rIns="91440" bIns="45720" numCol="1" anchor="t" anchorCtr="0" compatLnSpc="1"/>
              <a:lstStyle/>
              <a:p>
                <a:endParaRPr lang="zh-CN" altLang="en-US"/>
              </a:p>
            </p:txBody>
          </p:sp>
          <p:sp>
            <p:nvSpPr>
              <p:cNvPr id="953" name="Freeform 332"/>
              <p:cNvSpPr/>
              <p:nvPr/>
            </p:nvSpPr>
            <p:spPr bwMode="auto">
              <a:xfrm>
                <a:off x="2643" y="3291"/>
                <a:ext cx="494" cy="254"/>
              </a:xfrm>
              <a:custGeom>
                <a:avLst/>
                <a:gdLst>
                  <a:gd name="T0" fmla="*/ 194 w 494"/>
                  <a:gd name="T1" fmla="*/ 8 h 254"/>
                  <a:gd name="T2" fmla="*/ 126 w 494"/>
                  <a:gd name="T3" fmla="*/ 30 h 254"/>
                  <a:gd name="T4" fmla="*/ 66 w 494"/>
                  <a:gd name="T5" fmla="*/ 76 h 254"/>
                  <a:gd name="T6" fmla="*/ 30 w 494"/>
                  <a:gd name="T7" fmla="*/ 124 h 254"/>
                  <a:gd name="T8" fmla="*/ 0 w 494"/>
                  <a:gd name="T9" fmla="*/ 208 h 254"/>
                  <a:gd name="T10" fmla="*/ 4 w 494"/>
                  <a:gd name="T11" fmla="*/ 244 h 254"/>
                  <a:gd name="T12" fmla="*/ 16 w 494"/>
                  <a:gd name="T13" fmla="*/ 252 h 254"/>
                  <a:gd name="T14" fmla="*/ 36 w 494"/>
                  <a:gd name="T15" fmla="*/ 248 h 254"/>
                  <a:gd name="T16" fmla="*/ 38 w 494"/>
                  <a:gd name="T17" fmla="*/ 244 h 254"/>
                  <a:gd name="T18" fmla="*/ 38 w 494"/>
                  <a:gd name="T19" fmla="*/ 244 h 254"/>
                  <a:gd name="T20" fmla="*/ 24 w 494"/>
                  <a:gd name="T21" fmla="*/ 254 h 254"/>
                  <a:gd name="T22" fmla="*/ 4 w 494"/>
                  <a:gd name="T23" fmla="*/ 244 h 254"/>
                  <a:gd name="T24" fmla="*/ 2 w 494"/>
                  <a:gd name="T25" fmla="*/ 208 h 254"/>
                  <a:gd name="T26" fmla="*/ 22 w 494"/>
                  <a:gd name="T27" fmla="*/ 144 h 254"/>
                  <a:gd name="T28" fmla="*/ 54 w 494"/>
                  <a:gd name="T29" fmla="*/ 90 h 254"/>
                  <a:gd name="T30" fmla="*/ 110 w 494"/>
                  <a:gd name="T31" fmla="*/ 40 h 254"/>
                  <a:gd name="T32" fmla="*/ 168 w 494"/>
                  <a:gd name="T33" fmla="*/ 16 h 254"/>
                  <a:gd name="T34" fmla="*/ 248 w 494"/>
                  <a:gd name="T35" fmla="*/ 0 h 254"/>
                  <a:gd name="T36" fmla="*/ 338 w 494"/>
                  <a:gd name="T37" fmla="*/ 18 h 254"/>
                  <a:gd name="T38" fmla="*/ 412 w 494"/>
                  <a:gd name="T39" fmla="*/ 64 h 254"/>
                  <a:gd name="T40" fmla="*/ 454 w 494"/>
                  <a:gd name="T41" fmla="*/ 112 h 254"/>
                  <a:gd name="T42" fmla="*/ 488 w 494"/>
                  <a:gd name="T43" fmla="*/ 184 h 254"/>
                  <a:gd name="T44" fmla="*/ 494 w 494"/>
                  <a:gd name="T45" fmla="*/ 234 h 254"/>
                  <a:gd name="T46" fmla="*/ 490 w 494"/>
                  <a:gd name="T47" fmla="*/ 244 h 254"/>
                  <a:gd name="T48" fmla="*/ 474 w 494"/>
                  <a:gd name="T49" fmla="*/ 254 h 254"/>
                  <a:gd name="T50" fmla="*/ 458 w 494"/>
                  <a:gd name="T51" fmla="*/ 244 h 254"/>
                  <a:gd name="T52" fmla="*/ 452 w 494"/>
                  <a:gd name="T53" fmla="*/ 226 h 254"/>
                  <a:gd name="T54" fmla="*/ 420 w 494"/>
                  <a:gd name="T55" fmla="*/ 158 h 254"/>
                  <a:gd name="T56" fmla="*/ 384 w 494"/>
                  <a:gd name="T57" fmla="*/ 112 h 254"/>
                  <a:gd name="T58" fmla="*/ 346 w 494"/>
                  <a:gd name="T59" fmla="*/ 74 h 254"/>
                  <a:gd name="T60" fmla="*/ 274 w 494"/>
                  <a:gd name="T61" fmla="*/ 52 h 254"/>
                  <a:gd name="T62" fmla="*/ 196 w 494"/>
                  <a:gd name="T63" fmla="*/ 56 h 254"/>
                  <a:gd name="T64" fmla="*/ 164 w 494"/>
                  <a:gd name="T65" fmla="*/ 66 h 254"/>
                  <a:gd name="T66" fmla="*/ 114 w 494"/>
                  <a:gd name="T67" fmla="*/ 104 h 254"/>
                  <a:gd name="T68" fmla="*/ 74 w 494"/>
                  <a:gd name="T69" fmla="*/ 162 h 254"/>
                  <a:gd name="T70" fmla="*/ 56 w 494"/>
                  <a:gd name="T71" fmla="*/ 198 h 254"/>
                  <a:gd name="T72" fmla="*/ 38 w 494"/>
                  <a:gd name="T73" fmla="*/ 242 h 254"/>
                  <a:gd name="T74" fmla="*/ 38 w 494"/>
                  <a:gd name="T75" fmla="*/ 242 h 254"/>
                  <a:gd name="T76" fmla="*/ 38 w 494"/>
                  <a:gd name="T77" fmla="*/ 242 h 254"/>
                  <a:gd name="T78" fmla="*/ 44 w 494"/>
                  <a:gd name="T79" fmla="*/ 226 h 254"/>
                  <a:gd name="T80" fmla="*/ 74 w 494"/>
                  <a:gd name="T81" fmla="*/ 162 h 254"/>
                  <a:gd name="T82" fmla="*/ 100 w 494"/>
                  <a:gd name="T83" fmla="*/ 118 h 254"/>
                  <a:gd name="T84" fmla="*/ 150 w 494"/>
                  <a:gd name="T85" fmla="*/ 76 h 254"/>
                  <a:gd name="T86" fmla="*/ 178 w 494"/>
                  <a:gd name="T87" fmla="*/ 60 h 254"/>
                  <a:gd name="T88" fmla="*/ 248 w 494"/>
                  <a:gd name="T89" fmla="*/ 52 h 254"/>
                  <a:gd name="T90" fmla="*/ 346 w 494"/>
                  <a:gd name="T91" fmla="*/ 76 h 254"/>
                  <a:gd name="T92" fmla="*/ 384 w 494"/>
                  <a:gd name="T93" fmla="*/ 112 h 254"/>
                  <a:gd name="T94" fmla="*/ 420 w 494"/>
                  <a:gd name="T95" fmla="*/ 158 h 254"/>
                  <a:gd name="T96" fmla="*/ 438 w 494"/>
                  <a:gd name="T97" fmla="*/ 196 h 254"/>
                  <a:gd name="T98" fmla="*/ 458 w 494"/>
                  <a:gd name="T99" fmla="*/ 244 h 254"/>
                  <a:gd name="T100" fmla="*/ 474 w 494"/>
                  <a:gd name="T101" fmla="*/ 254 h 254"/>
                  <a:gd name="T102" fmla="*/ 490 w 494"/>
                  <a:gd name="T103" fmla="*/ 246 h 254"/>
                  <a:gd name="T104" fmla="*/ 494 w 494"/>
                  <a:gd name="T105" fmla="*/ 234 h 254"/>
                  <a:gd name="T106" fmla="*/ 494 w 494"/>
                  <a:gd name="T107" fmla="*/ 204 h 254"/>
                  <a:gd name="T108" fmla="*/ 466 w 494"/>
                  <a:gd name="T109" fmla="*/ 130 h 254"/>
                  <a:gd name="T110" fmla="*/ 412 w 494"/>
                  <a:gd name="T111" fmla="*/ 64 h 254"/>
                  <a:gd name="T112" fmla="*/ 358 w 494"/>
                  <a:gd name="T113" fmla="*/ 26 h 254"/>
                  <a:gd name="T114" fmla="*/ 272 w 494"/>
                  <a:gd name="T115" fmla="*/ 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4" h="254">
                    <a:moveTo>
                      <a:pt x="248" y="0"/>
                    </a:moveTo>
                    <a:lnTo>
                      <a:pt x="248" y="0"/>
                    </a:lnTo>
                    <a:lnTo>
                      <a:pt x="220" y="2"/>
                    </a:lnTo>
                    <a:lnTo>
                      <a:pt x="194" y="8"/>
                    </a:lnTo>
                    <a:lnTo>
                      <a:pt x="168" y="14"/>
                    </a:lnTo>
                    <a:lnTo>
                      <a:pt x="144" y="22"/>
                    </a:lnTo>
                    <a:lnTo>
                      <a:pt x="144" y="22"/>
                    </a:lnTo>
                    <a:lnTo>
                      <a:pt x="126" y="30"/>
                    </a:lnTo>
                    <a:lnTo>
                      <a:pt x="110" y="40"/>
                    </a:lnTo>
                    <a:lnTo>
                      <a:pt x="94" y="50"/>
                    </a:lnTo>
                    <a:lnTo>
                      <a:pt x="80" y="62"/>
                    </a:lnTo>
                    <a:lnTo>
                      <a:pt x="66" y="76"/>
                    </a:lnTo>
                    <a:lnTo>
                      <a:pt x="52" y="90"/>
                    </a:lnTo>
                    <a:lnTo>
                      <a:pt x="40" y="106"/>
                    </a:lnTo>
                    <a:lnTo>
                      <a:pt x="30" y="124"/>
                    </a:lnTo>
                    <a:lnTo>
                      <a:pt x="30" y="124"/>
                    </a:lnTo>
                    <a:lnTo>
                      <a:pt x="20" y="142"/>
                    </a:lnTo>
                    <a:lnTo>
                      <a:pt x="12" y="164"/>
                    </a:lnTo>
                    <a:lnTo>
                      <a:pt x="6" y="186"/>
                    </a:lnTo>
                    <a:lnTo>
                      <a:pt x="0" y="208"/>
                    </a:lnTo>
                    <a:lnTo>
                      <a:pt x="0" y="208"/>
                    </a:lnTo>
                    <a:lnTo>
                      <a:pt x="0" y="218"/>
                    </a:lnTo>
                    <a:lnTo>
                      <a:pt x="0" y="228"/>
                    </a:lnTo>
                    <a:lnTo>
                      <a:pt x="4" y="244"/>
                    </a:lnTo>
                    <a:lnTo>
                      <a:pt x="4" y="244"/>
                    </a:lnTo>
                    <a:lnTo>
                      <a:pt x="6" y="246"/>
                    </a:lnTo>
                    <a:lnTo>
                      <a:pt x="10" y="250"/>
                    </a:lnTo>
                    <a:lnTo>
                      <a:pt x="16" y="252"/>
                    </a:lnTo>
                    <a:lnTo>
                      <a:pt x="24" y="254"/>
                    </a:lnTo>
                    <a:lnTo>
                      <a:pt x="24" y="254"/>
                    </a:lnTo>
                    <a:lnTo>
                      <a:pt x="32" y="250"/>
                    </a:lnTo>
                    <a:lnTo>
                      <a:pt x="36" y="248"/>
                    </a:lnTo>
                    <a:lnTo>
                      <a:pt x="38" y="244"/>
                    </a:lnTo>
                    <a:lnTo>
                      <a:pt x="38" y="244"/>
                    </a:lnTo>
                    <a:lnTo>
                      <a:pt x="38" y="244"/>
                    </a:lnTo>
                    <a:lnTo>
                      <a:pt x="38" y="244"/>
                    </a:lnTo>
                    <a:lnTo>
                      <a:pt x="38" y="244"/>
                    </a:lnTo>
                    <a:lnTo>
                      <a:pt x="38" y="244"/>
                    </a:lnTo>
                    <a:lnTo>
                      <a:pt x="38" y="244"/>
                    </a:lnTo>
                    <a:lnTo>
                      <a:pt x="38" y="244"/>
                    </a:lnTo>
                    <a:lnTo>
                      <a:pt x="36" y="246"/>
                    </a:lnTo>
                    <a:lnTo>
                      <a:pt x="32" y="250"/>
                    </a:lnTo>
                    <a:lnTo>
                      <a:pt x="24" y="254"/>
                    </a:lnTo>
                    <a:lnTo>
                      <a:pt x="24" y="254"/>
                    </a:lnTo>
                    <a:lnTo>
                      <a:pt x="18" y="252"/>
                    </a:lnTo>
                    <a:lnTo>
                      <a:pt x="10" y="250"/>
                    </a:lnTo>
                    <a:lnTo>
                      <a:pt x="6" y="246"/>
                    </a:lnTo>
                    <a:lnTo>
                      <a:pt x="4" y="244"/>
                    </a:lnTo>
                    <a:lnTo>
                      <a:pt x="4" y="244"/>
                    </a:lnTo>
                    <a:lnTo>
                      <a:pt x="0" y="228"/>
                    </a:lnTo>
                    <a:lnTo>
                      <a:pt x="0" y="218"/>
                    </a:lnTo>
                    <a:lnTo>
                      <a:pt x="2" y="208"/>
                    </a:lnTo>
                    <a:lnTo>
                      <a:pt x="2" y="208"/>
                    </a:lnTo>
                    <a:lnTo>
                      <a:pt x="6" y="186"/>
                    </a:lnTo>
                    <a:lnTo>
                      <a:pt x="14" y="164"/>
                    </a:lnTo>
                    <a:lnTo>
                      <a:pt x="22" y="144"/>
                    </a:lnTo>
                    <a:lnTo>
                      <a:pt x="30" y="124"/>
                    </a:lnTo>
                    <a:lnTo>
                      <a:pt x="30" y="124"/>
                    </a:lnTo>
                    <a:lnTo>
                      <a:pt x="42" y="106"/>
                    </a:lnTo>
                    <a:lnTo>
                      <a:pt x="54" y="90"/>
                    </a:lnTo>
                    <a:lnTo>
                      <a:pt x="66" y="76"/>
                    </a:lnTo>
                    <a:lnTo>
                      <a:pt x="80" y="62"/>
                    </a:lnTo>
                    <a:lnTo>
                      <a:pt x="94" y="50"/>
                    </a:lnTo>
                    <a:lnTo>
                      <a:pt x="110" y="40"/>
                    </a:lnTo>
                    <a:lnTo>
                      <a:pt x="128" y="30"/>
                    </a:lnTo>
                    <a:lnTo>
                      <a:pt x="144" y="24"/>
                    </a:lnTo>
                    <a:lnTo>
                      <a:pt x="144" y="24"/>
                    </a:lnTo>
                    <a:lnTo>
                      <a:pt x="168" y="16"/>
                    </a:lnTo>
                    <a:lnTo>
                      <a:pt x="194" y="8"/>
                    </a:lnTo>
                    <a:lnTo>
                      <a:pt x="222" y="2"/>
                    </a:lnTo>
                    <a:lnTo>
                      <a:pt x="248" y="0"/>
                    </a:lnTo>
                    <a:lnTo>
                      <a:pt x="248" y="0"/>
                    </a:lnTo>
                    <a:lnTo>
                      <a:pt x="272" y="2"/>
                    </a:lnTo>
                    <a:lnTo>
                      <a:pt x="294" y="6"/>
                    </a:lnTo>
                    <a:lnTo>
                      <a:pt x="316" y="10"/>
                    </a:lnTo>
                    <a:lnTo>
                      <a:pt x="338" y="18"/>
                    </a:lnTo>
                    <a:lnTo>
                      <a:pt x="358" y="28"/>
                    </a:lnTo>
                    <a:lnTo>
                      <a:pt x="378" y="38"/>
                    </a:lnTo>
                    <a:lnTo>
                      <a:pt x="396" y="50"/>
                    </a:lnTo>
                    <a:lnTo>
                      <a:pt x="412" y="64"/>
                    </a:lnTo>
                    <a:lnTo>
                      <a:pt x="412" y="64"/>
                    </a:lnTo>
                    <a:lnTo>
                      <a:pt x="428" y="80"/>
                    </a:lnTo>
                    <a:lnTo>
                      <a:pt x="442" y="96"/>
                    </a:lnTo>
                    <a:lnTo>
                      <a:pt x="454" y="112"/>
                    </a:lnTo>
                    <a:lnTo>
                      <a:pt x="466" y="130"/>
                    </a:lnTo>
                    <a:lnTo>
                      <a:pt x="474" y="146"/>
                    </a:lnTo>
                    <a:lnTo>
                      <a:pt x="482" y="164"/>
                    </a:lnTo>
                    <a:lnTo>
                      <a:pt x="488" y="184"/>
                    </a:lnTo>
                    <a:lnTo>
                      <a:pt x="492" y="202"/>
                    </a:lnTo>
                    <a:lnTo>
                      <a:pt x="492" y="202"/>
                    </a:lnTo>
                    <a:lnTo>
                      <a:pt x="494" y="220"/>
                    </a:lnTo>
                    <a:lnTo>
                      <a:pt x="494" y="234"/>
                    </a:lnTo>
                    <a:lnTo>
                      <a:pt x="494" y="234"/>
                    </a:lnTo>
                    <a:lnTo>
                      <a:pt x="492" y="242"/>
                    </a:lnTo>
                    <a:lnTo>
                      <a:pt x="490" y="244"/>
                    </a:lnTo>
                    <a:lnTo>
                      <a:pt x="490" y="244"/>
                    </a:lnTo>
                    <a:lnTo>
                      <a:pt x="490" y="246"/>
                    </a:lnTo>
                    <a:lnTo>
                      <a:pt x="484" y="250"/>
                    </a:lnTo>
                    <a:lnTo>
                      <a:pt x="480" y="252"/>
                    </a:lnTo>
                    <a:lnTo>
                      <a:pt x="474" y="254"/>
                    </a:lnTo>
                    <a:lnTo>
                      <a:pt x="474" y="254"/>
                    </a:lnTo>
                    <a:lnTo>
                      <a:pt x="464" y="250"/>
                    </a:lnTo>
                    <a:lnTo>
                      <a:pt x="460" y="246"/>
                    </a:lnTo>
                    <a:lnTo>
                      <a:pt x="458" y="244"/>
                    </a:lnTo>
                    <a:lnTo>
                      <a:pt x="458" y="244"/>
                    </a:lnTo>
                    <a:lnTo>
                      <a:pt x="454" y="234"/>
                    </a:lnTo>
                    <a:lnTo>
                      <a:pt x="452" y="226"/>
                    </a:lnTo>
                    <a:lnTo>
                      <a:pt x="452" y="226"/>
                    </a:lnTo>
                    <a:lnTo>
                      <a:pt x="438" y="196"/>
                    </a:lnTo>
                    <a:lnTo>
                      <a:pt x="424" y="166"/>
                    </a:lnTo>
                    <a:lnTo>
                      <a:pt x="424" y="166"/>
                    </a:lnTo>
                    <a:lnTo>
                      <a:pt x="420" y="158"/>
                    </a:lnTo>
                    <a:lnTo>
                      <a:pt x="420" y="158"/>
                    </a:lnTo>
                    <a:lnTo>
                      <a:pt x="412" y="146"/>
                    </a:lnTo>
                    <a:lnTo>
                      <a:pt x="402" y="134"/>
                    </a:lnTo>
                    <a:lnTo>
                      <a:pt x="384" y="112"/>
                    </a:lnTo>
                    <a:lnTo>
                      <a:pt x="384" y="112"/>
                    </a:lnTo>
                    <a:lnTo>
                      <a:pt x="366" y="92"/>
                    </a:lnTo>
                    <a:lnTo>
                      <a:pt x="356" y="82"/>
                    </a:lnTo>
                    <a:lnTo>
                      <a:pt x="346" y="74"/>
                    </a:lnTo>
                    <a:lnTo>
                      <a:pt x="346" y="74"/>
                    </a:lnTo>
                    <a:lnTo>
                      <a:pt x="322" y="64"/>
                    </a:lnTo>
                    <a:lnTo>
                      <a:pt x="298" y="56"/>
                    </a:lnTo>
                    <a:lnTo>
                      <a:pt x="274" y="52"/>
                    </a:lnTo>
                    <a:lnTo>
                      <a:pt x="248" y="52"/>
                    </a:lnTo>
                    <a:lnTo>
                      <a:pt x="248" y="52"/>
                    </a:lnTo>
                    <a:lnTo>
                      <a:pt x="212" y="52"/>
                    </a:lnTo>
                    <a:lnTo>
                      <a:pt x="196" y="56"/>
                    </a:lnTo>
                    <a:lnTo>
                      <a:pt x="178" y="60"/>
                    </a:lnTo>
                    <a:lnTo>
                      <a:pt x="178" y="60"/>
                    </a:lnTo>
                    <a:lnTo>
                      <a:pt x="164" y="66"/>
                    </a:lnTo>
                    <a:lnTo>
                      <a:pt x="164" y="66"/>
                    </a:lnTo>
                    <a:lnTo>
                      <a:pt x="150" y="74"/>
                    </a:lnTo>
                    <a:lnTo>
                      <a:pt x="138" y="84"/>
                    </a:lnTo>
                    <a:lnTo>
                      <a:pt x="114" y="104"/>
                    </a:lnTo>
                    <a:lnTo>
                      <a:pt x="114" y="104"/>
                    </a:lnTo>
                    <a:lnTo>
                      <a:pt x="100" y="118"/>
                    </a:lnTo>
                    <a:lnTo>
                      <a:pt x="90" y="132"/>
                    </a:lnTo>
                    <a:lnTo>
                      <a:pt x="82" y="146"/>
                    </a:lnTo>
                    <a:lnTo>
                      <a:pt x="74" y="162"/>
                    </a:lnTo>
                    <a:lnTo>
                      <a:pt x="74" y="162"/>
                    </a:lnTo>
                    <a:lnTo>
                      <a:pt x="70" y="170"/>
                    </a:lnTo>
                    <a:lnTo>
                      <a:pt x="70" y="170"/>
                    </a:lnTo>
                    <a:lnTo>
                      <a:pt x="56" y="198"/>
                    </a:lnTo>
                    <a:lnTo>
                      <a:pt x="44" y="226"/>
                    </a:lnTo>
                    <a:lnTo>
                      <a:pt x="44" y="226"/>
                    </a:lnTo>
                    <a:lnTo>
                      <a:pt x="40" y="234"/>
                    </a:lnTo>
                    <a:lnTo>
                      <a:pt x="38" y="242"/>
                    </a:lnTo>
                    <a:lnTo>
                      <a:pt x="38" y="242"/>
                    </a:lnTo>
                    <a:lnTo>
                      <a:pt x="38" y="242"/>
                    </a:lnTo>
                    <a:lnTo>
                      <a:pt x="38" y="242"/>
                    </a:lnTo>
                    <a:lnTo>
                      <a:pt x="38" y="242"/>
                    </a:lnTo>
                    <a:lnTo>
                      <a:pt x="38" y="242"/>
                    </a:lnTo>
                    <a:lnTo>
                      <a:pt x="38" y="242"/>
                    </a:lnTo>
                    <a:lnTo>
                      <a:pt x="38" y="242"/>
                    </a:lnTo>
                    <a:lnTo>
                      <a:pt x="38" y="242"/>
                    </a:lnTo>
                    <a:lnTo>
                      <a:pt x="38" y="242"/>
                    </a:lnTo>
                    <a:lnTo>
                      <a:pt x="40" y="234"/>
                    </a:lnTo>
                    <a:lnTo>
                      <a:pt x="44" y="226"/>
                    </a:lnTo>
                    <a:lnTo>
                      <a:pt x="44" y="226"/>
                    </a:lnTo>
                    <a:lnTo>
                      <a:pt x="58" y="198"/>
                    </a:lnTo>
                    <a:lnTo>
                      <a:pt x="70" y="170"/>
                    </a:lnTo>
                    <a:lnTo>
                      <a:pt x="70" y="170"/>
                    </a:lnTo>
                    <a:lnTo>
                      <a:pt x="74" y="162"/>
                    </a:lnTo>
                    <a:lnTo>
                      <a:pt x="74" y="162"/>
                    </a:lnTo>
                    <a:lnTo>
                      <a:pt x="82" y="146"/>
                    </a:lnTo>
                    <a:lnTo>
                      <a:pt x="90" y="132"/>
                    </a:lnTo>
                    <a:lnTo>
                      <a:pt x="100" y="118"/>
                    </a:lnTo>
                    <a:lnTo>
                      <a:pt x="114" y="104"/>
                    </a:lnTo>
                    <a:lnTo>
                      <a:pt x="114" y="104"/>
                    </a:lnTo>
                    <a:lnTo>
                      <a:pt x="138" y="84"/>
                    </a:lnTo>
                    <a:lnTo>
                      <a:pt x="150" y="76"/>
                    </a:lnTo>
                    <a:lnTo>
                      <a:pt x="164" y="66"/>
                    </a:lnTo>
                    <a:lnTo>
                      <a:pt x="164" y="66"/>
                    </a:lnTo>
                    <a:lnTo>
                      <a:pt x="178" y="60"/>
                    </a:lnTo>
                    <a:lnTo>
                      <a:pt x="178" y="60"/>
                    </a:lnTo>
                    <a:lnTo>
                      <a:pt x="196" y="56"/>
                    </a:lnTo>
                    <a:lnTo>
                      <a:pt x="212" y="54"/>
                    </a:lnTo>
                    <a:lnTo>
                      <a:pt x="248" y="52"/>
                    </a:lnTo>
                    <a:lnTo>
                      <a:pt x="248" y="52"/>
                    </a:lnTo>
                    <a:lnTo>
                      <a:pt x="274" y="52"/>
                    </a:lnTo>
                    <a:lnTo>
                      <a:pt x="298" y="58"/>
                    </a:lnTo>
                    <a:lnTo>
                      <a:pt x="322" y="64"/>
                    </a:lnTo>
                    <a:lnTo>
                      <a:pt x="346" y="76"/>
                    </a:lnTo>
                    <a:lnTo>
                      <a:pt x="346" y="76"/>
                    </a:lnTo>
                    <a:lnTo>
                      <a:pt x="356" y="84"/>
                    </a:lnTo>
                    <a:lnTo>
                      <a:pt x="366" y="92"/>
                    </a:lnTo>
                    <a:lnTo>
                      <a:pt x="384" y="112"/>
                    </a:lnTo>
                    <a:lnTo>
                      <a:pt x="384" y="112"/>
                    </a:lnTo>
                    <a:lnTo>
                      <a:pt x="402" y="134"/>
                    </a:lnTo>
                    <a:lnTo>
                      <a:pt x="412" y="146"/>
                    </a:lnTo>
                    <a:lnTo>
                      <a:pt x="420" y="158"/>
                    </a:lnTo>
                    <a:lnTo>
                      <a:pt x="420" y="158"/>
                    </a:lnTo>
                    <a:lnTo>
                      <a:pt x="424" y="166"/>
                    </a:lnTo>
                    <a:lnTo>
                      <a:pt x="424" y="166"/>
                    </a:lnTo>
                    <a:lnTo>
                      <a:pt x="438" y="196"/>
                    </a:lnTo>
                    <a:lnTo>
                      <a:pt x="452" y="226"/>
                    </a:lnTo>
                    <a:lnTo>
                      <a:pt x="452" y="226"/>
                    </a:lnTo>
                    <a:lnTo>
                      <a:pt x="454" y="236"/>
                    </a:lnTo>
                    <a:lnTo>
                      <a:pt x="458" y="244"/>
                    </a:lnTo>
                    <a:lnTo>
                      <a:pt x="458" y="244"/>
                    </a:lnTo>
                    <a:lnTo>
                      <a:pt x="460" y="246"/>
                    </a:lnTo>
                    <a:lnTo>
                      <a:pt x="464" y="250"/>
                    </a:lnTo>
                    <a:lnTo>
                      <a:pt x="474" y="254"/>
                    </a:lnTo>
                    <a:lnTo>
                      <a:pt x="474" y="254"/>
                    </a:lnTo>
                    <a:lnTo>
                      <a:pt x="480" y="252"/>
                    </a:lnTo>
                    <a:lnTo>
                      <a:pt x="484" y="250"/>
                    </a:lnTo>
                    <a:lnTo>
                      <a:pt x="490" y="246"/>
                    </a:lnTo>
                    <a:lnTo>
                      <a:pt x="492" y="244"/>
                    </a:lnTo>
                    <a:lnTo>
                      <a:pt x="492" y="244"/>
                    </a:lnTo>
                    <a:lnTo>
                      <a:pt x="492" y="242"/>
                    </a:lnTo>
                    <a:lnTo>
                      <a:pt x="494" y="234"/>
                    </a:lnTo>
                    <a:lnTo>
                      <a:pt x="494" y="234"/>
                    </a:lnTo>
                    <a:lnTo>
                      <a:pt x="494" y="220"/>
                    </a:lnTo>
                    <a:lnTo>
                      <a:pt x="494" y="204"/>
                    </a:lnTo>
                    <a:lnTo>
                      <a:pt x="494" y="204"/>
                    </a:lnTo>
                    <a:lnTo>
                      <a:pt x="488" y="184"/>
                    </a:lnTo>
                    <a:lnTo>
                      <a:pt x="482" y="166"/>
                    </a:lnTo>
                    <a:lnTo>
                      <a:pt x="476" y="146"/>
                    </a:lnTo>
                    <a:lnTo>
                      <a:pt x="466" y="130"/>
                    </a:lnTo>
                    <a:lnTo>
                      <a:pt x="454" y="112"/>
                    </a:lnTo>
                    <a:lnTo>
                      <a:pt x="442" y="96"/>
                    </a:lnTo>
                    <a:lnTo>
                      <a:pt x="428" y="80"/>
                    </a:lnTo>
                    <a:lnTo>
                      <a:pt x="412" y="64"/>
                    </a:lnTo>
                    <a:lnTo>
                      <a:pt x="412" y="64"/>
                    </a:lnTo>
                    <a:lnTo>
                      <a:pt x="396" y="50"/>
                    </a:lnTo>
                    <a:lnTo>
                      <a:pt x="378" y="38"/>
                    </a:lnTo>
                    <a:lnTo>
                      <a:pt x="358" y="26"/>
                    </a:lnTo>
                    <a:lnTo>
                      <a:pt x="338" y="18"/>
                    </a:lnTo>
                    <a:lnTo>
                      <a:pt x="316" y="10"/>
                    </a:lnTo>
                    <a:lnTo>
                      <a:pt x="294" y="4"/>
                    </a:lnTo>
                    <a:lnTo>
                      <a:pt x="272" y="2"/>
                    </a:lnTo>
                    <a:lnTo>
                      <a:pt x="248" y="0"/>
                    </a:lnTo>
                  </a:path>
                </a:pathLst>
              </a:custGeom>
              <a:noFill/>
              <a:ln>
                <a:noFill/>
              </a:ln>
            </p:spPr>
            <p:txBody>
              <a:bodyPr vert="horz" wrap="square" lIns="91440" tIns="45720" rIns="91440" bIns="45720" numCol="1" anchor="t" anchorCtr="0" compatLnSpc="1"/>
              <a:lstStyle/>
              <a:p>
                <a:endParaRPr lang="zh-CN" altLang="en-US"/>
              </a:p>
            </p:txBody>
          </p:sp>
          <p:sp>
            <p:nvSpPr>
              <p:cNvPr id="954" name="Freeform 333"/>
              <p:cNvSpPr/>
              <p:nvPr/>
            </p:nvSpPr>
            <p:spPr bwMode="auto">
              <a:xfrm>
                <a:off x="2643" y="3291"/>
                <a:ext cx="494" cy="254"/>
              </a:xfrm>
              <a:custGeom>
                <a:avLst/>
                <a:gdLst>
                  <a:gd name="T0" fmla="*/ 194 w 494"/>
                  <a:gd name="T1" fmla="*/ 8 h 254"/>
                  <a:gd name="T2" fmla="*/ 128 w 494"/>
                  <a:gd name="T3" fmla="*/ 30 h 254"/>
                  <a:gd name="T4" fmla="*/ 66 w 494"/>
                  <a:gd name="T5" fmla="*/ 76 h 254"/>
                  <a:gd name="T6" fmla="*/ 30 w 494"/>
                  <a:gd name="T7" fmla="*/ 124 h 254"/>
                  <a:gd name="T8" fmla="*/ 2 w 494"/>
                  <a:gd name="T9" fmla="*/ 208 h 254"/>
                  <a:gd name="T10" fmla="*/ 4 w 494"/>
                  <a:gd name="T11" fmla="*/ 244 h 254"/>
                  <a:gd name="T12" fmla="*/ 18 w 494"/>
                  <a:gd name="T13" fmla="*/ 252 h 254"/>
                  <a:gd name="T14" fmla="*/ 36 w 494"/>
                  <a:gd name="T15" fmla="*/ 246 h 254"/>
                  <a:gd name="T16" fmla="*/ 38 w 494"/>
                  <a:gd name="T17" fmla="*/ 244 h 254"/>
                  <a:gd name="T18" fmla="*/ 32 w 494"/>
                  <a:gd name="T19" fmla="*/ 250 h 254"/>
                  <a:gd name="T20" fmla="*/ 10 w 494"/>
                  <a:gd name="T21" fmla="*/ 248 h 254"/>
                  <a:gd name="T22" fmla="*/ 2 w 494"/>
                  <a:gd name="T23" fmla="*/ 226 h 254"/>
                  <a:gd name="T24" fmla="*/ 14 w 494"/>
                  <a:gd name="T25" fmla="*/ 164 h 254"/>
                  <a:gd name="T26" fmla="*/ 42 w 494"/>
                  <a:gd name="T27" fmla="*/ 106 h 254"/>
                  <a:gd name="T28" fmla="*/ 96 w 494"/>
                  <a:gd name="T29" fmla="*/ 50 h 254"/>
                  <a:gd name="T30" fmla="*/ 144 w 494"/>
                  <a:gd name="T31" fmla="*/ 24 h 254"/>
                  <a:gd name="T32" fmla="*/ 248 w 494"/>
                  <a:gd name="T33" fmla="*/ 2 h 254"/>
                  <a:gd name="T34" fmla="*/ 316 w 494"/>
                  <a:gd name="T35" fmla="*/ 12 h 254"/>
                  <a:gd name="T36" fmla="*/ 394 w 494"/>
                  <a:gd name="T37" fmla="*/ 52 h 254"/>
                  <a:gd name="T38" fmla="*/ 442 w 494"/>
                  <a:gd name="T39" fmla="*/ 96 h 254"/>
                  <a:gd name="T40" fmla="*/ 482 w 494"/>
                  <a:gd name="T41" fmla="*/ 164 h 254"/>
                  <a:gd name="T42" fmla="*/ 494 w 494"/>
                  <a:gd name="T43" fmla="*/ 218 h 254"/>
                  <a:gd name="T44" fmla="*/ 490 w 494"/>
                  <a:gd name="T45" fmla="*/ 242 h 254"/>
                  <a:gd name="T46" fmla="*/ 480 w 494"/>
                  <a:gd name="T47" fmla="*/ 252 h 254"/>
                  <a:gd name="T48" fmla="*/ 460 w 494"/>
                  <a:gd name="T49" fmla="*/ 246 h 254"/>
                  <a:gd name="T50" fmla="*/ 452 w 494"/>
                  <a:gd name="T51" fmla="*/ 226 h 254"/>
                  <a:gd name="T52" fmla="*/ 424 w 494"/>
                  <a:gd name="T53" fmla="*/ 164 h 254"/>
                  <a:gd name="T54" fmla="*/ 404 w 494"/>
                  <a:gd name="T55" fmla="*/ 132 h 254"/>
                  <a:gd name="T56" fmla="*/ 356 w 494"/>
                  <a:gd name="T57" fmla="*/ 82 h 254"/>
                  <a:gd name="T58" fmla="*/ 298 w 494"/>
                  <a:gd name="T59" fmla="*/ 56 h 254"/>
                  <a:gd name="T60" fmla="*/ 212 w 494"/>
                  <a:gd name="T61" fmla="*/ 52 h 254"/>
                  <a:gd name="T62" fmla="*/ 164 w 494"/>
                  <a:gd name="T63" fmla="*/ 66 h 254"/>
                  <a:gd name="T64" fmla="*/ 114 w 494"/>
                  <a:gd name="T65" fmla="*/ 102 h 254"/>
                  <a:gd name="T66" fmla="*/ 80 w 494"/>
                  <a:gd name="T67" fmla="*/ 146 h 254"/>
                  <a:gd name="T68" fmla="*/ 70 w 494"/>
                  <a:gd name="T69" fmla="*/ 168 h 254"/>
                  <a:gd name="T70" fmla="*/ 44 w 494"/>
                  <a:gd name="T71" fmla="*/ 224 h 254"/>
                  <a:gd name="T72" fmla="*/ 38 w 494"/>
                  <a:gd name="T73" fmla="*/ 242 h 254"/>
                  <a:gd name="T74" fmla="*/ 38 w 494"/>
                  <a:gd name="T75" fmla="*/ 242 h 254"/>
                  <a:gd name="T76" fmla="*/ 44 w 494"/>
                  <a:gd name="T77" fmla="*/ 226 h 254"/>
                  <a:gd name="T78" fmla="*/ 74 w 494"/>
                  <a:gd name="T79" fmla="*/ 162 h 254"/>
                  <a:gd name="T80" fmla="*/ 100 w 494"/>
                  <a:gd name="T81" fmla="*/ 118 h 254"/>
                  <a:gd name="T82" fmla="*/ 150 w 494"/>
                  <a:gd name="T83" fmla="*/ 74 h 254"/>
                  <a:gd name="T84" fmla="*/ 178 w 494"/>
                  <a:gd name="T85" fmla="*/ 60 h 254"/>
                  <a:gd name="T86" fmla="*/ 248 w 494"/>
                  <a:gd name="T87" fmla="*/ 52 h 254"/>
                  <a:gd name="T88" fmla="*/ 346 w 494"/>
                  <a:gd name="T89" fmla="*/ 74 h 254"/>
                  <a:gd name="T90" fmla="*/ 384 w 494"/>
                  <a:gd name="T91" fmla="*/ 112 h 254"/>
                  <a:gd name="T92" fmla="*/ 420 w 494"/>
                  <a:gd name="T93" fmla="*/ 158 h 254"/>
                  <a:gd name="T94" fmla="*/ 438 w 494"/>
                  <a:gd name="T95" fmla="*/ 196 h 254"/>
                  <a:gd name="T96" fmla="*/ 458 w 494"/>
                  <a:gd name="T97" fmla="*/ 244 h 254"/>
                  <a:gd name="T98" fmla="*/ 474 w 494"/>
                  <a:gd name="T99" fmla="*/ 254 h 254"/>
                  <a:gd name="T100" fmla="*/ 490 w 494"/>
                  <a:gd name="T101" fmla="*/ 246 h 254"/>
                  <a:gd name="T102" fmla="*/ 494 w 494"/>
                  <a:gd name="T103" fmla="*/ 234 h 254"/>
                  <a:gd name="T104" fmla="*/ 492 w 494"/>
                  <a:gd name="T105" fmla="*/ 202 h 254"/>
                  <a:gd name="T106" fmla="*/ 466 w 494"/>
                  <a:gd name="T107" fmla="*/ 130 h 254"/>
                  <a:gd name="T108" fmla="*/ 412 w 494"/>
                  <a:gd name="T109" fmla="*/ 64 h 254"/>
                  <a:gd name="T110" fmla="*/ 358 w 494"/>
                  <a:gd name="T111" fmla="*/ 28 h 254"/>
                  <a:gd name="T112" fmla="*/ 272 w 494"/>
                  <a:gd name="T113" fmla="*/ 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94" h="254">
                    <a:moveTo>
                      <a:pt x="248" y="0"/>
                    </a:moveTo>
                    <a:lnTo>
                      <a:pt x="248" y="0"/>
                    </a:lnTo>
                    <a:lnTo>
                      <a:pt x="222" y="2"/>
                    </a:lnTo>
                    <a:lnTo>
                      <a:pt x="194" y="8"/>
                    </a:lnTo>
                    <a:lnTo>
                      <a:pt x="168" y="16"/>
                    </a:lnTo>
                    <a:lnTo>
                      <a:pt x="144" y="24"/>
                    </a:lnTo>
                    <a:lnTo>
                      <a:pt x="144" y="24"/>
                    </a:lnTo>
                    <a:lnTo>
                      <a:pt x="128" y="30"/>
                    </a:lnTo>
                    <a:lnTo>
                      <a:pt x="110" y="40"/>
                    </a:lnTo>
                    <a:lnTo>
                      <a:pt x="94" y="50"/>
                    </a:lnTo>
                    <a:lnTo>
                      <a:pt x="80" y="62"/>
                    </a:lnTo>
                    <a:lnTo>
                      <a:pt x="66" y="76"/>
                    </a:lnTo>
                    <a:lnTo>
                      <a:pt x="54" y="90"/>
                    </a:lnTo>
                    <a:lnTo>
                      <a:pt x="42" y="106"/>
                    </a:lnTo>
                    <a:lnTo>
                      <a:pt x="30" y="124"/>
                    </a:lnTo>
                    <a:lnTo>
                      <a:pt x="30" y="124"/>
                    </a:lnTo>
                    <a:lnTo>
                      <a:pt x="22" y="144"/>
                    </a:lnTo>
                    <a:lnTo>
                      <a:pt x="14" y="164"/>
                    </a:lnTo>
                    <a:lnTo>
                      <a:pt x="6" y="186"/>
                    </a:lnTo>
                    <a:lnTo>
                      <a:pt x="2" y="208"/>
                    </a:lnTo>
                    <a:lnTo>
                      <a:pt x="2" y="208"/>
                    </a:lnTo>
                    <a:lnTo>
                      <a:pt x="0" y="218"/>
                    </a:lnTo>
                    <a:lnTo>
                      <a:pt x="0" y="228"/>
                    </a:lnTo>
                    <a:lnTo>
                      <a:pt x="4" y="244"/>
                    </a:lnTo>
                    <a:lnTo>
                      <a:pt x="4" y="244"/>
                    </a:lnTo>
                    <a:lnTo>
                      <a:pt x="6" y="246"/>
                    </a:lnTo>
                    <a:lnTo>
                      <a:pt x="10" y="250"/>
                    </a:lnTo>
                    <a:lnTo>
                      <a:pt x="18" y="252"/>
                    </a:lnTo>
                    <a:lnTo>
                      <a:pt x="24" y="254"/>
                    </a:lnTo>
                    <a:lnTo>
                      <a:pt x="24" y="254"/>
                    </a:lnTo>
                    <a:lnTo>
                      <a:pt x="32" y="250"/>
                    </a:lnTo>
                    <a:lnTo>
                      <a:pt x="36" y="246"/>
                    </a:lnTo>
                    <a:lnTo>
                      <a:pt x="38" y="244"/>
                    </a:lnTo>
                    <a:lnTo>
                      <a:pt x="38" y="244"/>
                    </a:lnTo>
                    <a:lnTo>
                      <a:pt x="38" y="244"/>
                    </a:lnTo>
                    <a:lnTo>
                      <a:pt x="38" y="244"/>
                    </a:lnTo>
                    <a:lnTo>
                      <a:pt x="38" y="244"/>
                    </a:lnTo>
                    <a:lnTo>
                      <a:pt x="38" y="244"/>
                    </a:lnTo>
                    <a:lnTo>
                      <a:pt x="36" y="246"/>
                    </a:lnTo>
                    <a:lnTo>
                      <a:pt x="32" y="250"/>
                    </a:lnTo>
                    <a:lnTo>
                      <a:pt x="24" y="252"/>
                    </a:lnTo>
                    <a:lnTo>
                      <a:pt x="24" y="252"/>
                    </a:lnTo>
                    <a:lnTo>
                      <a:pt x="18" y="252"/>
                    </a:lnTo>
                    <a:lnTo>
                      <a:pt x="10" y="248"/>
                    </a:lnTo>
                    <a:lnTo>
                      <a:pt x="6" y="246"/>
                    </a:lnTo>
                    <a:lnTo>
                      <a:pt x="4" y="242"/>
                    </a:lnTo>
                    <a:lnTo>
                      <a:pt x="4" y="242"/>
                    </a:lnTo>
                    <a:lnTo>
                      <a:pt x="2" y="226"/>
                    </a:lnTo>
                    <a:lnTo>
                      <a:pt x="2" y="208"/>
                    </a:lnTo>
                    <a:lnTo>
                      <a:pt x="2" y="208"/>
                    </a:lnTo>
                    <a:lnTo>
                      <a:pt x="6" y="186"/>
                    </a:lnTo>
                    <a:lnTo>
                      <a:pt x="14" y="164"/>
                    </a:lnTo>
                    <a:lnTo>
                      <a:pt x="22" y="144"/>
                    </a:lnTo>
                    <a:lnTo>
                      <a:pt x="32" y="124"/>
                    </a:lnTo>
                    <a:lnTo>
                      <a:pt x="32" y="124"/>
                    </a:lnTo>
                    <a:lnTo>
                      <a:pt x="42" y="106"/>
                    </a:lnTo>
                    <a:lnTo>
                      <a:pt x="54" y="90"/>
                    </a:lnTo>
                    <a:lnTo>
                      <a:pt x="66" y="76"/>
                    </a:lnTo>
                    <a:lnTo>
                      <a:pt x="80" y="62"/>
                    </a:lnTo>
                    <a:lnTo>
                      <a:pt x="96" y="50"/>
                    </a:lnTo>
                    <a:lnTo>
                      <a:pt x="110" y="40"/>
                    </a:lnTo>
                    <a:lnTo>
                      <a:pt x="128" y="32"/>
                    </a:lnTo>
                    <a:lnTo>
                      <a:pt x="144" y="24"/>
                    </a:lnTo>
                    <a:lnTo>
                      <a:pt x="144" y="24"/>
                    </a:lnTo>
                    <a:lnTo>
                      <a:pt x="168" y="16"/>
                    </a:lnTo>
                    <a:lnTo>
                      <a:pt x="194" y="8"/>
                    </a:lnTo>
                    <a:lnTo>
                      <a:pt x="222" y="4"/>
                    </a:lnTo>
                    <a:lnTo>
                      <a:pt x="248" y="2"/>
                    </a:lnTo>
                    <a:lnTo>
                      <a:pt x="248" y="2"/>
                    </a:lnTo>
                    <a:lnTo>
                      <a:pt x="272" y="2"/>
                    </a:lnTo>
                    <a:lnTo>
                      <a:pt x="294" y="6"/>
                    </a:lnTo>
                    <a:lnTo>
                      <a:pt x="316" y="12"/>
                    </a:lnTo>
                    <a:lnTo>
                      <a:pt x="338" y="18"/>
                    </a:lnTo>
                    <a:lnTo>
                      <a:pt x="358" y="28"/>
                    </a:lnTo>
                    <a:lnTo>
                      <a:pt x="376" y="38"/>
                    </a:lnTo>
                    <a:lnTo>
                      <a:pt x="394" y="52"/>
                    </a:lnTo>
                    <a:lnTo>
                      <a:pt x="412" y="66"/>
                    </a:lnTo>
                    <a:lnTo>
                      <a:pt x="412" y="66"/>
                    </a:lnTo>
                    <a:lnTo>
                      <a:pt x="428" y="80"/>
                    </a:lnTo>
                    <a:lnTo>
                      <a:pt x="442" y="96"/>
                    </a:lnTo>
                    <a:lnTo>
                      <a:pt x="454" y="112"/>
                    </a:lnTo>
                    <a:lnTo>
                      <a:pt x="464" y="130"/>
                    </a:lnTo>
                    <a:lnTo>
                      <a:pt x="474" y="146"/>
                    </a:lnTo>
                    <a:lnTo>
                      <a:pt x="482" y="164"/>
                    </a:lnTo>
                    <a:lnTo>
                      <a:pt x="488" y="184"/>
                    </a:lnTo>
                    <a:lnTo>
                      <a:pt x="492" y="202"/>
                    </a:lnTo>
                    <a:lnTo>
                      <a:pt x="492" y="202"/>
                    </a:lnTo>
                    <a:lnTo>
                      <a:pt x="494" y="218"/>
                    </a:lnTo>
                    <a:lnTo>
                      <a:pt x="494" y="234"/>
                    </a:lnTo>
                    <a:lnTo>
                      <a:pt x="494" y="234"/>
                    </a:lnTo>
                    <a:lnTo>
                      <a:pt x="492" y="242"/>
                    </a:lnTo>
                    <a:lnTo>
                      <a:pt x="490" y="242"/>
                    </a:lnTo>
                    <a:lnTo>
                      <a:pt x="490" y="242"/>
                    </a:lnTo>
                    <a:lnTo>
                      <a:pt x="490" y="246"/>
                    </a:lnTo>
                    <a:lnTo>
                      <a:pt x="484" y="248"/>
                    </a:lnTo>
                    <a:lnTo>
                      <a:pt x="480" y="252"/>
                    </a:lnTo>
                    <a:lnTo>
                      <a:pt x="474" y="252"/>
                    </a:lnTo>
                    <a:lnTo>
                      <a:pt x="474" y="252"/>
                    </a:lnTo>
                    <a:lnTo>
                      <a:pt x="464" y="248"/>
                    </a:lnTo>
                    <a:lnTo>
                      <a:pt x="460" y="246"/>
                    </a:lnTo>
                    <a:lnTo>
                      <a:pt x="458" y="242"/>
                    </a:lnTo>
                    <a:lnTo>
                      <a:pt x="458" y="242"/>
                    </a:lnTo>
                    <a:lnTo>
                      <a:pt x="454" y="234"/>
                    </a:lnTo>
                    <a:lnTo>
                      <a:pt x="452" y="226"/>
                    </a:lnTo>
                    <a:lnTo>
                      <a:pt x="452" y="226"/>
                    </a:lnTo>
                    <a:lnTo>
                      <a:pt x="438" y="194"/>
                    </a:lnTo>
                    <a:lnTo>
                      <a:pt x="424" y="164"/>
                    </a:lnTo>
                    <a:lnTo>
                      <a:pt x="424" y="164"/>
                    </a:lnTo>
                    <a:lnTo>
                      <a:pt x="420" y="156"/>
                    </a:lnTo>
                    <a:lnTo>
                      <a:pt x="420" y="156"/>
                    </a:lnTo>
                    <a:lnTo>
                      <a:pt x="412" y="144"/>
                    </a:lnTo>
                    <a:lnTo>
                      <a:pt x="404" y="132"/>
                    </a:lnTo>
                    <a:lnTo>
                      <a:pt x="384" y="112"/>
                    </a:lnTo>
                    <a:lnTo>
                      <a:pt x="384" y="112"/>
                    </a:lnTo>
                    <a:lnTo>
                      <a:pt x="366" y="90"/>
                    </a:lnTo>
                    <a:lnTo>
                      <a:pt x="356" y="82"/>
                    </a:lnTo>
                    <a:lnTo>
                      <a:pt x="346" y="74"/>
                    </a:lnTo>
                    <a:lnTo>
                      <a:pt x="346" y="74"/>
                    </a:lnTo>
                    <a:lnTo>
                      <a:pt x="322" y="64"/>
                    </a:lnTo>
                    <a:lnTo>
                      <a:pt x="298" y="56"/>
                    </a:lnTo>
                    <a:lnTo>
                      <a:pt x="274" y="52"/>
                    </a:lnTo>
                    <a:lnTo>
                      <a:pt x="248" y="50"/>
                    </a:lnTo>
                    <a:lnTo>
                      <a:pt x="248" y="50"/>
                    </a:lnTo>
                    <a:lnTo>
                      <a:pt x="212" y="52"/>
                    </a:lnTo>
                    <a:lnTo>
                      <a:pt x="196" y="54"/>
                    </a:lnTo>
                    <a:lnTo>
                      <a:pt x="178" y="60"/>
                    </a:lnTo>
                    <a:lnTo>
                      <a:pt x="178" y="60"/>
                    </a:lnTo>
                    <a:lnTo>
                      <a:pt x="164" y="66"/>
                    </a:lnTo>
                    <a:lnTo>
                      <a:pt x="164" y="66"/>
                    </a:lnTo>
                    <a:lnTo>
                      <a:pt x="150" y="74"/>
                    </a:lnTo>
                    <a:lnTo>
                      <a:pt x="138" y="84"/>
                    </a:lnTo>
                    <a:lnTo>
                      <a:pt x="114" y="102"/>
                    </a:lnTo>
                    <a:lnTo>
                      <a:pt x="114" y="102"/>
                    </a:lnTo>
                    <a:lnTo>
                      <a:pt x="100" y="116"/>
                    </a:lnTo>
                    <a:lnTo>
                      <a:pt x="90" y="130"/>
                    </a:lnTo>
                    <a:lnTo>
                      <a:pt x="80" y="146"/>
                    </a:lnTo>
                    <a:lnTo>
                      <a:pt x="74" y="160"/>
                    </a:lnTo>
                    <a:lnTo>
                      <a:pt x="74" y="160"/>
                    </a:lnTo>
                    <a:lnTo>
                      <a:pt x="70" y="168"/>
                    </a:lnTo>
                    <a:lnTo>
                      <a:pt x="70" y="168"/>
                    </a:lnTo>
                    <a:lnTo>
                      <a:pt x="56" y="196"/>
                    </a:lnTo>
                    <a:lnTo>
                      <a:pt x="50" y="210"/>
                    </a:lnTo>
                    <a:lnTo>
                      <a:pt x="44" y="224"/>
                    </a:lnTo>
                    <a:lnTo>
                      <a:pt x="44" y="224"/>
                    </a:lnTo>
                    <a:lnTo>
                      <a:pt x="40" y="232"/>
                    </a:lnTo>
                    <a:lnTo>
                      <a:pt x="38" y="242"/>
                    </a:lnTo>
                    <a:lnTo>
                      <a:pt x="38" y="242"/>
                    </a:lnTo>
                    <a:lnTo>
                      <a:pt x="38" y="242"/>
                    </a:lnTo>
                    <a:lnTo>
                      <a:pt x="38" y="242"/>
                    </a:lnTo>
                    <a:lnTo>
                      <a:pt x="38" y="242"/>
                    </a:lnTo>
                    <a:lnTo>
                      <a:pt x="38" y="242"/>
                    </a:lnTo>
                    <a:lnTo>
                      <a:pt x="38" y="242"/>
                    </a:lnTo>
                    <a:lnTo>
                      <a:pt x="38" y="242"/>
                    </a:lnTo>
                    <a:lnTo>
                      <a:pt x="40" y="234"/>
                    </a:lnTo>
                    <a:lnTo>
                      <a:pt x="44" y="226"/>
                    </a:lnTo>
                    <a:lnTo>
                      <a:pt x="44" y="226"/>
                    </a:lnTo>
                    <a:lnTo>
                      <a:pt x="56" y="198"/>
                    </a:lnTo>
                    <a:lnTo>
                      <a:pt x="70" y="170"/>
                    </a:lnTo>
                    <a:lnTo>
                      <a:pt x="70" y="170"/>
                    </a:lnTo>
                    <a:lnTo>
                      <a:pt x="74" y="162"/>
                    </a:lnTo>
                    <a:lnTo>
                      <a:pt x="74" y="162"/>
                    </a:lnTo>
                    <a:lnTo>
                      <a:pt x="82" y="146"/>
                    </a:lnTo>
                    <a:lnTo>
                      <a:pt x="90" y="132"/>
                    </a:lnTo>
                    <a:lnTo>
                      <a:pt x="100" y="118"/>
                    </a:lnTo>
                    <a:lnTo>
                      <a:pt x="114" y="104"/>
                    </a:lnTo>
                    <a:lnTo>
                      <a:pt x="114" y="104"/>
                    </a:lnTo>
                    <a:lnTo>
                      <a:pt x="138" y="84"/>
                    </a:lnTo>
                    <a:lnTo>
                      <a:pt x="150" y="74"/>
                    </a:lnTo>
                    <a:lnTo>
                      <a:pt x="164" y="66"/>
                    </a:lnTo>
                    <a:lnTo>
                      <a:pt x="164" y="66"/>
                    </a:lnTo>
                    <a:lnTo>
                      <a:pt x="178" y="60"/>
                    </a:lnTo>
                    <a:lnTo>
                      <a:pt x="178" y="60"/>
                    </a:lnTo>
                    <a:lnTo>
                      <a:pt x="196" y="56"/>
                    </a:lnTo>
                    <a:lnTo>
                      <a:pt x="212" y="52"/>
                    </a:lnTo>
                    <a:lnTo>
                      <a:pt x="248" y="52"/>
                    </a:lnTo>
                    <a:lnTo>
                      <a:pt x="248" y="52"/>
                    </a:lnTo>
                    <a:lnTo>
                      <a:pt x="274" y="52"/>
                    </a:lnTo>
                    <a:lnTo>
                      <a:pt x="298" y="56"/>
                    </a:lnTo>
                    <a:lnTo>
                      <a:pt x="322" y="64"/>
                    </a:lnTo>
                    <a:lnTo>
                      <a:pt x="346" y="74"/>
                    </a:lnTo>
                    <a:lnTo>
                      <a:pt x="346" y="74"/>
                    </a:lnTo>
                    <a:lnTo>
                      <a:pt x="356" y="82"/>
                    </a:lnTo>
                    <a:lnTo>
                      <a:pt x="366" y="92"/>
                    </a:lnTo>
                    <a:lnTo>
                      <a:pt x="384" y="112"/>
                    </a:lnTo>
                    <a:lnTo>
                      <a:pt x="384" y="112"/>
                    </a:lnTo>
                    <a:lnTo>
                      <a:pt x="402" y="134"/>
                    </a:lnTo>
                    <a:lnTo>
                      <a:pt x="412" y="146"/>
                    </a:lnTo>
                    <a:lnTo>
                      <a:pt x="420" y="158"/>
                    </a:lnTo>
                    <a:lnTo>
                      <a:pt x="420" y="158"/>
                    </a:lnTo>
                    <a:lnTo>
                      <a:pt x="424" y="166"/>
                    </a:lnTo>
                    <a:lnTo>
                      <a:pt x="424" y="166"/>
                    </a:lnTo>
                    <a:lnTo>
                      <a:pt x="438" y="196"/>
                    </a:lnTo>
                    <a:lnTo>
                      <a:pt x="452" y="226"/>
                    </a:lnTo>
                    <a:lnTo>
                      <a:pt x="452" y="226"/>
                    </a:lnTo>
                    <a:lnTo>
                      <a:pt x="454" y="234"/>
                    </a:lnTo>
                    <a:lnTo>
                      <a:pt x="458" y="244"/>
                    </a:lnTo>
                    <a:lnTo>
                      <a:pt x="458" y="244"/>
                    </a:lnTo>
                    <a:lnTo>
                      <a:pt x="460" y="246"/>
                    </a:lnTo>
                    <a:lnTo>
                      <a:pt x="464" y="250"/>
                    </a:lnTo>
                    <a:lnTo>
                      <a:pt x="474" y="254"/>
                    </a:lnTo>
                    <a:lnTo>
                      <a:pt x="474" y="254"/>
                    </a:lnTo>
                    <a:lnTo>
                      <a:pt x="480" y="252"/>
                    </a:lnTo>
                    <a:lnTo>
                      <a:pt x="484" y="250"/>
                    </a:lnTo>
                    <a:lnTo>
                      <a:pt x="490" y="246"/>
                    </a:lnTo>
                    <a:lnTo>
                      <a:pt x="490" y="244"/>
                    </a:lnTo>
                    <a:lnTo>
                      <a:pt x="490" y="244"/>
                    </a:lnTo>
                    <a:lnTo>
                      <a:pt x="492" y="242"/>
                    </a:lnTo>
                    <a:lnTo>
                      <a:pt x="494" y="234"/>
                    </a:lnTo>
                    <a:lnTo>
                      <a:pt x="494" y="234"/>
                    </a:lnTo>
                    <a:lnTo>
                      <a:pt x="494" y="220"/>
                    </a:lnTo>
                    <a:lnTo>
                      <a:pt x="492" y="202"/>
                    </a:lnTo>
                    <a:lnTo>
                      <a:pt x="492" y="202"/>
                    </a:lnTo>
                    <a:lnTo>
                      <a:pt x="488" y="184"/>
                    </a:lnTo>
                    <a:lnTo>
                      <a:pt x="482" y="164"/>
                    </a:lnTo>
                    <a:lnTo>
                      <a:pt x="474" y="146"/>
                    </a:lnTo>
                    <a:lnTo>
                      <a:pt x="466" y="130"/>
                    </a:lnTo>
                    <a:lnTo>
                      <a:pt x="454" y="112"/>
                    </a:lnTo>
                    <a:lnTo>
                      <a:pt x="442" y="96"/>
                    </a:lnTo>
                    <a:lnTo>
                      <a:pt x="428" y="80"/>
                    </a:lnTo>
                    <a:lnTo>
                      <a:pt x="412" y="64"/>
                    </a:lnTo>
                    <a:lnTo>
                      <a:pt x="412" y="64"/>
                    </a:lnTo>
                    <a:lnTo>
                      <a:pt x="396" y="50"/>
                    </a:lnTo>
                    <a:lnTo>
                      <a:pt x="378" y="38"/>
                    </a:lnTo>
                    <a:lnTo>
                      <a:pt x="358" y="28"/>
                    </a:lnTo>
                    <a:lnTo>
                      <a:pt x="338" y="18"/>
                    </a:lnTo>
                    <a:lnTo>
                      <a:pt x="316" y="10"/>
                    </a:lnTo>
                    <a:lnTo>
                      <a:pt x="294" y="6"/>
                    </a:lnTo>
                    <a:lnTo>
                      <a:pt x="272" y="2"/>
                    </a:lnTo>
                    <a:lnTo>
                      <a:pt x="248" y="0"/>
                    </a:lnTo>
                    <a:close/>
                  </a:path>
                </a:pathLst>
              </a:custGeom>
              <a:solidFill>
                <a:srgbClr val="3C3632"/>
              </a:solidFill>
              <a:ln>
                <a:noFill/>
              </a:ln>
            </p:spPr>
            <p:txBody>
              <a:bodyPr vert="horz" wrap="square" lIns="91440" tIns="45720" rIns="91440" bIns="45720" numCol="1" anchor="t" anchorCtr="0" compatLnSpc="1"/>
              <a:lstStyle/>
              <a:p>
                <a:endParaRPr lang="zh-CN" altLang="en-US"/>
              </a:p>
            </p:txBody>
          </p:sp>
          <p:sp>
            <p:nvSpPr>
              <p:cNvPr id="955" name="Freeform 334"/>
              <p:cNvSpPr/>
              <p:nvPr/>
            </p:nvSpPr>
            <p:spPr bwMode="auto">
              <a:xfrm>
                <a:off x="2643" y="3291"/>
                <a:ext cx="494" cy="254"/>
              </a:xfrm>
              <a:custGeom>
                <a:avLst/>
                <a:gdLst>
                  <a:gd name="T0" fmla="*/ 194 w 494"/>
                  <a:gd name="T1" fmla="*/ 8 h 254"/>
                  <a:gd name="T2" fmla="*/ 128 w 494"/>
                  <a:gd name="T3" fmla="*/ 30 h 254"/>
                  <a:gd name="T4" fmla="*/ 66 w 494"/>
                  <a:gd name="T5" fmla="*/ 76 h 254"/>
                  <a:gd name="T6" fmla="*/ 30 w 494"/>
                  <a:gd name="T7" fmla="*/ 124 h 254"/>
                  <a:gd name="T8" fmla="*/ 2 w 494"/>
                  <a:gd name="T9" fmla="*/ 208 h 254"/>
                  <a:gd name="T10" fmla="*/ 4 w 494"/>
                  <a:gd name="T11" fmla="*/ 244 h 254"/>
                  <a:gd name="T12" fmla="*/ 18 w 494"/>
                  <a:gd name="T13" fmla="*/ 252 h 254"/>
                  <a:gd name="T14" fmla="*/ 36 w 494"/>
                  <a:gd name="T15" fmla="*/ 246 h 254"/>
                  <a:gd name="T16" fmla="*/ 38 w 494"/>
                  <a:gd name="T17" fmla="*/ 244 h 254"/>
                  <a:gd name="T18" fmla="*/ 32 w 494"/>
                  <a:gd name="T19" fmla="*/ 250 h 254"/>
                  <a:gd name="T20" fmla="*/ 10 w 494"/>
                  <a:gd name="T21" fmla="*/ 248 h 254"/>
                  <a:gd name="T22" fmla="*/ 2 w 494"/>
                  <a:gd name="T23" fmla="*/ 226 h 254"/>
                  <a:gd name="T24" fmla="*/ 14 w 494"/>
                  <a:gd name="T25" fmla="*/ 164 h 254"/>
                  <a:gd name="T26" fmla="*/ 42 w 494"/>
                  <a:gd name="T27" fmla="*/ 106 h 254"/>
                  <a:gd name="T28" fmla="*/ 96 w 494"/>
                  <a:gd name="T29" fmla="*/ 50 h 254"/>
                  <a:gd name="T30" fmla="*/ 144 w 494"/>
                  <a:gd name="T31" fmla="*/ 24 h 254"/>
                  <a:gd name="T32" fmla="*/ 248 w 494"/>
                  <a:gd name="T33" fmla="*/ 2 h 254"/>
                  <a:gd name="T34" fmla="*/ 316 w 494"/>
                  <a:gd name="T35" fmla="*/ 12 h 254"/>
                  <a:gd name="T36" fmla="*/ 394 w 494"/>
                  <a:gd name="T37" fmla="*/ 52 h 254"/>
                  <a:gd name="T38" fmla="*/ 442 w 494"/>
                  <a:gd name="T39" fmla="*/ 96 h 254"/>
                  <a:gd name="T40" fmla="*/ 482 w 494"/>
                  <a:gd name="T41" fmla="*/ 164 h 254"/>
                  <a:gd name="T42" fmla="*/ 494 w 494"/>
                  <a:gd name="T43" fmla="*/ 218 h 254"/>
                  <a:gd name="T44" fmla="*/ 490 w 494"/>
                  <a:gd name="T45" fmla="*/ 242 h 254"/>
                  <a:gd name="T46" fmla="*/ 480 w 494"/>
                  <a:gd name="T47" fmla="*/ 252 h 254"/>
                  <a:gd name="T48" fmla="*/ 460 w 494"/>
                  <a:gd name="T49" fmla="*/ 246 h 254"/>
                  <a:gd name="T50" fmla="*/ 452 w 494"/>
                  <a:gd name="T51" fmla="*/ 226 h 254"/>
                  <a:gd name="T52" fmla="*/ 424 w 494"/>
                  <a:gd name="T53" fmla="*/ 164 h 254"/>
                  <a:gd name="T54" fmla="*/ 404 w 494"/>
                  <a:gd name="T55" fmla="*/ 132 h 254"/>
                  <a:gd name="T56" fmla="*/ 356 w 494"/>
                  <a:gd name="T57" fmla="*/ 82 h 254"/>
                  <a:gd name="T58" fmla="*/ 298 w 494"/>
                  <a:gd name="T59" fmla="*/ 56 h 254"/>
                  <a:gd name="T60" fmla="*/ 212 w 494"/>
                  <a:gd name="T61" fmla="*/ 52 h 254"/>
                  <a:gd name="T62" fmla="*/ 164 w 494"/>
                  <a:gd name="T63" fmla="*/ 66 h 254"/>
                  <a:gd name="T64" fmla="*/ 114 w 494"/>
                  <a:gd name="T65" fmla="*/ 102 h 254"/>
                  <a:gd name="T66" fmla="*/ 80 w 494"/>
                  <a:gd name="T67" fmla="*/ 146 h 254"/>
                  <a:gd name="T68" fmla="*/ 70 w 494"/>
                  <a:gd name="T69" fmla="*/ 168 h 254"/>
                  <a:gd name="T70" fmla="*/ 44 w 494"/>
                  <a:gd name="T71" fmla="*/ 224 h 254"/>
                  <a:gd name="T72" fmla="*/ 38 w 494"/>
                  <a:gd name="T73" fmla="*/ 242 h 254"/>
                  <a:gd name="T74" fmla="*/ 38 w 494"/>
                  <a:gd name="T75" fmla="*/ 242 h 254"/>
                  <a:gd name="T76" fmla="*/ 44 w 494"/>
                  <a:gd name="T77" fmla="*/ 226 h 254"/>
                  <a:gd name="T78" fmla="*/ 74 w 494"/>
                  <a:gd name="T79" fmla="*/ 162 h 254"/>
                  <a:gd name="T80" fmla="*/ 100 w 494"/>
                  <a:gd name="T81" fmla="*/ 118 h 254"/>
                  <a:gd name="T82" fmla="*/ 150 w 494"/>
                  <a:gd name="T83" fmla="*/ 74 h 254"/>
                  <a:gd name="T84" fmla="*/ 178 w 494"/>
                  <a:gd name="T85" fmla="*/ 60 h 254"/>
                  <a:gd name="T86" fmla="*/ 248 w 494"/>
                  <a:gd name="T87" fmla="*/ 52 h 254"/>
                  <a:gd name="T88" fmla="*/ 346 w 494"/>
                  <a:gd name="T89" fmla="*/ 74 h 254"/>
                  <a:gd name="T90" fmla="*/ 384 w 494"/>
                  <a:gd name="T91" fmla="*/ 112 h 254"/>
                  <a:gd name="T92" fmla="*/ 420 w 494"/>
                  <a:gd name="T93" fmla="*/ 158 h 254"/>
                  <a:gd name="T94" fmla="*/ 438 w 494"/>
                  <a:gd name="T95" fmla="*/ 196 h 254"/>
                  <a:gd name="T96" fmla="*/ 458 w 494"/>
                  <a:gd name="T97" fmla="*/ 244 h 254"/>
                  <a:gd name="T98" fmla="*/ 474 w 494"/>
                  <a:gd name="T99" fmla="*/ 254 h 254"/>
                  <a:gd name="T100" fmla="*/ 490 w 494"/>
                  <a:gd name="T101" fmla="*/ 246 h 254"/>
                  <a:gd name="T102" fmla="*/ 494 w 494"/>
                  <a:gd name="T103" fmla="*/ 234 h 254"/>
                  <a:gd name="T104" fmla="*/ 492 w 494"/>
                  <a:gd name="T105" fmla="*/ 202 h 254"/>
                  <a:gd name="T106" fmla="*/ 466 w 494"/>
                  <a:gd name="T107" fmla="*/ 130 h 254"/>
                  <a:gd name="T108" fmla="*/ 412 w 494"/>
                  <a:gd name="T109" fmla="*/ 64 h 254"/>
                  <a:gd name="T110" fmla="*/ 358 w 494"/>
                  <a:gd name="T111" fmla="*/ 28 h 254"/>
                  <a:gd name="T112" fmla="*/ 272 w 494"/>
                  <a:gd name="T113" fmla="*/ 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94" h="254">
                    <a:moveTo>
                      <a:pt x="248" y="0"/>
                    </a:moveTo>
                    <a:lnTo>
                      <a:pt x="248" y="0"/>
                    </a:lnTo>
                    <a:lnTo>
                      <a:pt x="222" y="2"/>
                    </a:lnTo>
                    <a:lnTo>
                      <a:pt x="194" y="8"/>
                    </a:lnTo>
                    <a:lnTo>
                      <a:pt x="168" y="16"/>
                    </a:lnTo>
                    <a:lnTo>
                      <a:pt x="144" y="24"/>
                    </a:lnTo>
                    <a:lnTo>
                      <a:pt x="144" y="24"/>
                    </a:lnTo>
                    <a:lnTo>
                      <a:pt x="128" y="30"/>
                    </a:lnTo>
                    <a:lnTo>
                      <a:pt x="110" y="40"/>
                    </a:lnTo>
                    <a:lnTo>
                      <a:pt x="94" y="50"/>
                    </a:lnTo>
                    <a:lnTo>
                      <a:pt x="80" y="62"/>
                    </a:lnTo>
                    <a:lnTo>
                      <a:pt x="66" y="76"/>
                    </a:lnTo>
                    <a:lnTo>
                      <a:pt x="54" y="90"/>
                    </a:lnTo>
                    <a:lnTo>
                      <a:pt x="42" y="106"/>
                    </a:lnTo>
                    <a:lnTo>
                      <a:pt x="30" y="124"/>
                    </a:lnTo>
                    <a:lnTo>
                      <a:pt x="30" y="124"/>
                    </a:lnTo>
                    <a:lnTo>
                      <a:pt x="22" y="144"/>
                    </a:lnTo>
                    <a:lnTo>
                      <a:pt x="14" y="164"/>
                    </a:lnTo>
                    <a:lnTo>
                      <a:pt x="6" y="186"/>
                    </a:lnTo>
                    <a:lnTo>
                      <a:pt x="2" y="208"/>
                    </a:lnTo>
                    <a:lnTo>
                      <a:pt x="2" y="208"/>
                    </a:lnTo>
                    <a:lnTo>
                      <a:pt x="0" y="218"/>
                    </a:lnTo>
                    <a:lnTo>
                      <a:pt x="0" y="228"/>
                    </a:lnTo>
                    <a:lnTo>
                      <a:pt x="4" y="244"/>
                    </a:lnTo>
                    <a:lnTo>
                      <a:pt x="4" y="244"/>
                    </a:lnTo>
                    <a:lnTo>
                      <a:pt x="6" y="246"/>
                    </a:lnTo>
                    <a:lnTo>
                      <a:pt x="10" y="250"/>
                    </a:lnTo>
                    <a:lnTo>
                      <a:pt x="18" y="252"/>
                    </a:lnTo>
                    <a:lnTo>
                      <a:pt x="24" y="254"/>
                    </a:lnTo>
                    <a:lnTo>
                      <a:pt x="24" y="254"/>
                    </a:lnTo>
                    <a:lnTo>
                      <a:pt x="32" y="250"/>
                    </a:lnTo>
                    <a:lnTo>
                      <a:pt x="36" y="246"/>
                    </a:lnTo>
                    <a:lnTo>
                      <a:pt x="38" y="244"/>
                    </a:lnTo>
                    <a:lnTo>
                      <a:pt x="38" y="244"/>
                    </a:lnTo>
                    <a:lnTo>
                      <a:pt x="38" y="244"/>
                    </a:lnTo>
                    <a:lnTo>
                      <a:pt x="38" y="244"/>
                    </a:lnTo>
                    <a:lnTo>
                      <a:pt x="38" y="244"/>
                    </a:lnTo>
                    <a:lnTo>
                      <a:pt x="38" y="244"/>
                    </a:lnTo>
                    <a:lnTo>
                      <a:pt x="36" y="246"/>
                    </a:lnTo>
                    <a:lnTo>
                      <a:pt x="32" y="250"/>
                    </a:lnTo>
                    <a:lnTo>
                      <a:pt x="24" y="252"/>
                    </a:lnTo>
                    <a:lnTo>
                      <a:pt x="24" y="252"/>
                    </a:lnTo>
                    <a:lnTo>
                      <a:pt x="18" y="252"/>
                    </a:lnTo>
                    <a:lnTo>
                      <a:pt x="10" y="248"/>
                    </a:lnTo>
                    <a:lnTo>
                      <a:pt x="6" y="246"/>
                    </a:lnTo>
                    <a:lnTo>
                      <a:pt x="4" y="242"/>
                    </a:lnTo>
                    <a:lnTo>
                      <a:pt x="4" y="242"/>
                    </a:lnTo>
                    <a:lnTo>
                      <a:pt x="2" y="226"/>
                    </a:lnTo>
                    <a:lnTo>
                      <a:pt x="2" y="208"/>
                    </a:lnTo>
                    <a:lnTo>
                      <a:pt x="2" y="208"/>
                    </a:lnTo>
                    <a:lnTo>
                      <a:pt x="6" y="186"/>
                    </a:lnTo>
                    <a:lnTo>
                      <a:pt x="14" y="164"/>
                    </a:lnTo>
                    <a:lnTo>
                      <a:pt x="22" y="144"/>
                    </a:lnTo>
                    <a:lnTo>
                      <a:pt x="32" y="124"/>
                    </a:lnTo>
                    <a:lnTo>
                      <a:pt x="32" y="124"/>
                    </a:lnTo>
                    <a:lnTo>
                      <a:pt x="42" y="106"/>
                    </a:lnTo>
                    <a:lnTo>
                      <a:pt x="54" y="90"/>
                    </a:lnTo>
                    <a:lnTo>
                      <a:pt x="66" y="76"/>
                    </a:lnTo>
                    <a:lnTo>
                      <a:pt x="80" y="62"/>
                    </a:lnTo>
                    <a:lnTo>
                      <a:pt x="96" y="50"/>
                    </a:lnTo>
                    <a:lnTo>
                      <a:pt x="110" y="40"/>
                    </a:lnTo>
                    <a:lnTo>
                      <a:pt x="128" y="32"/>
                    </a:lnTo>
                    <a:lnTo>
                      <a:pt x="144" y="24"/>
                    </a:lnTo>
                    <a:lnTo>
                      <a:pt x="144" y="24"/>
                    </a:lnTo>
                    <a:lnTo>
                      <a:pt x="168" y="16"/>
                    </a:lnTo>
                    <a:lnTo>
                      <a:pt x="194" y="8"/>
                    </a:lnTo>
                    <a:lnTo>
                      <a:pt x="222" y="4"/>
                    </a:lnTo>
                    <a:lnTo>
                      <a:pt x="248" y="2"/>
                    </a:lnTo>
                    <a:lnTo>
                      <a:pt x="248" y="2"/>
                    </a:lnTo>
                    <a:lnTo>
                      <a:pt x="272" y="2"/>
                    </a:lnTo>
                    <a:lnTo>
                      <a:pt x="294" y="6"/>
                    </a:lnTo>
                    <a:lnTo>
                      <a:pt x="316" y="12"/>
                    </a:lnTo>
                    <a:lnTo>
                      <a:pt x="338" y="18"/>
                    </a:lnTo>
                    <a:lnTo>
                      <a:pt x="358" y="28"/>
                    </a:lnTo>
                    <a:lnTo>
                      <a:pt x="376" y="38"/>
                    </a:lnTo>
                    <a:lnTo>
                      <a:pt x="394" y="52"/>
                    </a:lnTo>
                    <a:lnTo>
                      <a:pt x="412" y="66"/>
                    </a:lnTo>
                    <a:lnTo>
                      <a:pt x="412" y="66"/>
                    </a:lnTo>
                    <a:lnTo>
                      <a:pt x="428" y="80"/>
                    </a:lnTo>
                    <a:lnTo>
                      <a:pt x="442" y="96"/>
                    </a:lnTo>
                    <a:lnTo>
                      <a:pt x="454" y="112"/>
                    </a:lnTo>
                    <a:lnTo>
                      <a:pt x="464" y="130"/>
                    </a:lnTo>
                    <a:lnTo>
                      <a:pt x="474" y="146"/>
                    </a:lnTo>
                    <a:lnTo>
                      <a:pt x="482" y="164"/>
                    </a:lnTo>
                    <a:lnTo>
                      <a:pt x="488" y="184"/>
                    </a:lnTo>
                    <a:lnTo>
                      <a:pt x="492" y="202"/>
                    </a:lnTo>
                    <a:lnTo>
                      <a:pt x="492" y="202"/>
                    </a:lnTo>
                    <a:lnTo>
                      <a:pt x="494" y="218"/>
                    </a:lnTo>
                    <a:lnTo>
                      <a:pt x="494" y="234"/>
                    </a:lnTo>
                    <a:lnTo>
                      <a:pt x="494" y="234"/>
                    </a:lnTo>
                    <a:lnTo>
                      <a:pt x="492" y="242"/>
                    </a:lnTo>
                    <a:lnTo>
                      <a:pt x="490" y="242"/>
                    </a:lnTo>
                    <a:lnTo>
                      <a:pt x="490" y="242"/>
                    </a:lnTo>
                    <a:lnTo>
                      <a:pt x="490" y="246"/>
                    </a:lnTo>
                    <a:lnTo>
                      <a:pt x="484" y="248"/>
                    </a:lnTo>
                    <a:lnTo>
                      <a:pt x="480" y="252"/>
                    </a:lnTo>
                    <a:lnTo>
                      <a:pt x="474" y="252"/>
                    </a:lnTo>
                    <a:lnTo>
                      <a:pt x="474" y="252"/>
                    </a:lnTo>
                    <a:lnTo>
                      <a:pt x="464" y="248"/>
                    </a:lnTo>
                    <a:lnTo>
                      <a:pt x="460" y="246"/>
                    </a:lnTo>
                    <a:lnTo>
                      <a:pt x="458" y="242"/>
                    </a:lnTo>
                    <a:lnTo>
                      <a:pt x="458" y="242"/>
                    </a:lnTo>
                    <a:lnTo>
                      <a:pt x="454" y="234"/>
                    </a:lnTo>
                    <a:lnTo>
                      <a:pt x="452" y="226"/>
                    </a:lnTo>
                    <a:lnTo>
                      <a:pt x="452" y="226"/>
                    </a:lnTo>
                    <a:lnTo>
                      <a:pt x="438" y="194"/>
                    </a:lnTo>
                    <a:lnTo>
                      <a:pt x="424" y="164"/>
                    </a:lnTo>
                    <a:lnTo>
                      <a:pt x="424" y="164"/>
                    </a:lnTo>
                    <a:lnTo>
                      <a:pt x="420" y="156"/>
                    </a:lnTo>
                    <a:lnTo>
                      <a:pt x="420" y="156"/>
                    </a:lnTo>
                    <a:lnTo>
                      <a:pt x="412" y="144"/>
                    </a:lnTo>
                    <a:lnTo>
                      <a:pt x="404" y="132"/>
                    </a:lnTo>
                    <a:lnTo>
                      <a:pt x="384" y="112"/>
                    </a:lnTo>
                    <a:lnTo>
                      <a:pt x="384" y="112"/>
                    </a:lnTo>
                    <a:lnTo>
                      <a:pt x="366" y="90"/>
                    </a:lnTo>
                    <a:lnTo>
                      <a:pt x="356" y="82"/>
                    </a:lnTo>
                    <a:lnTo>
                      <a:pt x="346" y="74"/>
                    </a:lnTo>
                    <a:lnTo>
                      <a:pt x="346" y="74"/>
                    </a:lnTo>
                    <a:lnTo>
                      <a:pt x="322" y="64"/>
                    </a:lnTo>
                    <a:lnTo>
                      <a:pt x="298" y="56"/>
                    </a:lnTo>
                    <a:lnTo>
                      <a:pt x="274" y="52"/>
                    </a:lnTo>
                    <a:lnTo>
                      <a:pt x="248" y="50"/>
                    </a:lnTo>
                    <a:lnTo>
                      <a:pt x="248" y="50"/>
                    </a:lnTo>
                    <a:lnTo>
                      <a:pt x="212" y="52"/>
                    </a:lnTo>
                    <a:lnTo>
                      <a:pt x="196" y="54"/>
                    </a:lnTo>
                    <a:lnTo>
                      <a:pt x="178" y="60"/>
                    </a:lnTo>
                    <a:lnTo>
                      <a:pt x="178" y="60"/>
                    </a:lnTo>
                    <a:lnTo>
                      <a:pt x="164" y="66"/>
                    </a:lnTo>
                    <a:lnTo>
                      <a:pt x="164" y="66"/>
                    </a:lnTo>
                    <a:lnTo>
                      <a:pt x="150" y="74"/>
                    </a:lnTo>
                    <a:lnTo>
                      <a:pt x="138" y="84"/>
                    </a:lnTo>
                    <a:lnTo>
                      <a:pt x="114" y="102"/>
                    </a:lnTo>
                    <a:lnTo>
                      <a:pt x="114" y="102"/>
                    </a:lnTo>
                    <a:lnTo>
                      <a:pt x="100" y="116"/>
                    </a:lnTo>
                    <a:lnTo>
                      <a:pt x="90" y="130"/>
                    </a:lnTo>
                    <a:lnTo>
                      <a:pt x="80" y="146"/>
                    </a:lnTo>
                    <a:lnTo>
                      <a:pt x="74" y="160"/>
                    </a:lnTo>
                    <a:lnTo>
                      <a:pt x="74" y="160"/>
                    </a:lnTo>
                    <a:lnTo>
                      <a:pt x="70" y="168"/>
                    </a:lnTo>
                    <a:lnTo>
                      <a:pt x="70" y="168"/>
                    </a:lnTo>
                    <a:lnTo>
                      <a:pt x="56" y="196"/>
                    </a:lnTo>
                    <a:lnTo>
                      <a:pt x="50" y="210"/>
                    </a:lnTo>
                    <a:lnTo>
                      <a:pt x="44" y="224"/>
                    </a:lnTo>
                    <a:lnTo>
                      <a:pt x="44" y="224"/>
                    </a:lnTo>
                    <a:lnTo>
                      <a:pt x="40" y="232"/>
                    </a:lnTo>
                    <a:lnTo>
                      <a:pt x="38" y="242"/>
                    </a:lnTo>
                    <a:lnTo>
                      <a:pt x="38" y="242"/>
                    </a:lnTo>
                    <a:lnTo>
                      <a:pt x="38" y="242"/>
                    </a:lnTo>
                    <a:lnTo>
                      <a:pt x="38" y="242"/>
                    </a:lnTo>
                    <a:lnTo>
                      <a:pt x="38" y="242"/>
                    </a:lnTo>
                    <a:lnTo>
                      <a:pt x="38" y="242"/>
                    </a:lnTo>
                    <a:lnTo>
                      <a:pt x="38" y="242"/>
                    </a:lnTo>
                    <a:lnTo>
                      <a:pt x="38" y="242"/>
                    </a:lnTo>
                    <a:lnTo>
                      <a:pt x="40" y="234"/>
                    </a:lnTo>
                    <a:lnTo>
                      <a:pt x="44" y="226"/>
                    </a:lnTo>
                    <a:lnTo>
                      <a:pt x="44" y="226"/>
                    </a:lnTo>
                    <a:lnTo>
                      <a:pt x="56" y="198"/>
                    </a:lnTo>
                    <a:lnTo>
                      <a:pt x="70" y="170"/>
                    </a:lnTo>
                    <a:lnTo>
                      <a:pt x="70" y="170"/>
                    </a:lnTo>
                    <a:lnTo>
                      <a:pt x="74" y="162"/>
                    </a:lnTo>
                    <a:lnTo>
                      <a:pt x="74" y="162"/>
                    </a:lnTo>
                    <a:lnTo>
                      <a:pt x="82" y="146"/>
                    </a:lnTo>
                    <a:lnTo>
                      <a:pt x="90" y="132"/>
                    </a:lnTo>
                    <a:lnTo>
                      <a:pt x="100" y="118"/>
                    </a:lnTo>
                    <a:lnTo>
                      <a:pt x="114" y="104"/>
                    </a:lnTo>
                    <a:lnTo>
                      <a:pt x="114" y="104"/>
                    </a:lnTo>
                    <a:lnTo>
                      <a:pt x="138" y="84"/>
                    </a:lnTo>
                    <a:lnTo>
                      <a:pt x="150" y="74"/>
                    </a:lnTo>
                    <a:lnTo>
                      <a:pt x="164" y="66"/>
                    </a:lnTo>
                    <a:lnTo>
                      <a:pt x="164" y="66"/>
                    </a:lnTo>
                    <a:lnTo>
                      <a:pt x="178" y="60"/>
                    </a:lnTo>
                    <a:lnTo>
                      <a:pt x="178" y="60"/>
                    </a:lnTo>
                    <a:lnTo>
                      <a:pt x="196" y="56"/>
                    </a:lnTo>
                    <a:lnTo>
                      <a:pt x="212" y="52"/>
                    </a:lnTo>
                    <a:lnTo>
                      <a:pt x="248" y="52"/>
                    </a:lnTo>
                    <a:lnTo>
                      <a:pt x="248" y="52"/>
                    </a:lnTo>
                    <a:lnTo>
                      <a:pt x="274" y="52"/>
                    </a:lnTo>
                    <a:lnTo>
                      <a:pt x="298" y="56"/>
                    </a:lnTo>
                    <a:lnTo>
                      <a:pt x="322" y="64"/>
                    </a:lnTo>
                    <a:lnTo>
                      <a:pt x="346" y="74"/>
                    </a:lnTo>
                    <a:lnTo>
                      <a:pt x="346" y="74"/>
                    </a:lnTo>
                    <a:lnTo>
                      <a:pt x="356" y="82"/>
                    </a:lnTo>
                    <a:lnTo>
                      <a:pt x="366" y="92"/>
                    </a:lnTo>
                    <a:lnTo>
                      <a:pt x="384" y="112"/>
                    </a:lnTo>
                    <a:lnTo>
                      <a:pt x="384" y="112"/>
                    </a:lnTo>
                    <a:lnTo>
                      <a:pt x="402" y="134"/>
                    </a:lnTo>
                    <a:lnTo>
                      <a:pt x="412" y="146"/>
                    </a:lnTo>
                    <a:lnTo>
                      <a:pt x="420" y="158"/>
                    </a:lnTo>
                    <a:lnTo>
                      <a:pt x="420" y="158"/>
                    </a:lnTo>
                    <a:lnTo>
                      <a:pt x="424" y="166"/>
                    </a:lnTo>
                    <a:lnTo>
                      <a:pt x="424" y="166"/>
                    </a:lnTo>
                    <a:lnTo>
                      <a:pt x="438" y="196"/>
                    </a:lnTo>
                    <a:lnTo>
                      <a:pt x="452" y="226"/>
                    </a:lnTo>
                    <a:lnTo>
                      <a:pt x="452" y="226"/>
                    </a:lnTo>
                    <a:lnTo>
                      <a:pt x="454" y="234"/>
                    </a:lnTo>
                    <a:lnTo>
                      <a:pt x="458" y="244"/>
                    </a:lnTo>
                    <a:lnTo>
                      <a:pt x="458" y="244"/>
                    </a:lnTo>
                    <a:lnTo>
                      <a:pt x="460" y="246"/>
                    </a:lnTo>
                    <a:lnTo>
                      <a:pt x="464" y="250"/>
                    </a:lnTo>
                    <a:lnTo>
                      <a:pt x="474" y="254"/>
                    </a:lnTo>
                    <a:lnTo>
                      <a:pt x="474" y="254"/>
                    </a:lnTo>
                    <a:lnTo>
                      <a:pt x="480" y="252"/>
                    </a:lnTo>
                    <a:lnTo>
                      <a:pt x="484" y="250"/>
                    </a:lnTo>
                    <a:lnTo>
                      <a:pt x="490" y="246"/>
                    </a:lnTo>
                    <a:lnTo>
                      <a:pt x="490" y="244"/>
                    </a:lnTo>
                    <a:lnTo>
                      <a:pt x="490" y="244"/>
                    </a:lnTo>
                    <a:lnTo>
                      <a:pt x="492" y="242"/>
                    </a:lnTo>
                    <a:lnTo>
                      <a:pt x="494" y="234"/>
                    </a:lnTo>
                    <a:lnTo>
                      <a:pt x="494" y="234"/>
                    </a:lnTo>
                    <a:lnTo>
                      <a:pt x="494" y="220"/>
                    </a:lnTo>
                    <a:lnTo>
                      <a:pt x="492" y="202"/>
                    </a:lnTo>
                    <a:lnTo>
                      <a:pt x="492" y="202"/>
                    </a:lnTo>
                    <a:lnTo>
                      <a:pt x="488" y="184"/>
                    </a:lnTo>
                    <a:lnTo>
                      <a:pt x="482" y="164"/>
                    </a:lnTo>
                    <a:lnTo>
                      <a:pt x="474" y="146"/>
                    </a:lnTo>
                    <a:lnTo>
                      <a:pt x="466" y="130"/>
                    </a:lnTo>
                    <a:lnTo>
                      <a:pt x="454" y="112"/>
                    </a:lnTo>
                    <a:lnTo>
                      <a:pt x="442" y="96"/>
                    </a:lnTo>
                    <a:lnTo>
                      <a:pt x="428" y="80"/>
                    </a:lnTo>
                    <a:lnTo>
                      <a:pt x="412" y="64"/>
                    </a:lnTo>
                    <a:lnTo>
                      <a:pt x="412" y="64"/>
                    </a:lnTo>
                    <a:lnTo>
                      <a:pt x="396" y="50"/>
                    </a:lnTo>
                    <a:lnTo>
                      <a:pt x="378" y="38"/>
                    </a:lnTo>
                    <a:lnTo>
                      <a:pt x="358" y="28"/>
                    </a:lnTo>
                    <a:lnTo>
                      <a:pt x="338" y="18"/>
                    </a:lnTo>
                    <a:lnTo>
                      <a:pt x="316" y="10"/>
                    </a:lnTo>
                    <a:lnTo>
                      <a:pt x="294" y="6"/>
                    </a:lnTo>
                    <a:lnTo>
                      <a:pt x="272" y="2"/>
                    </a:lnTo>
                    <a:lnTo>
                      <a:pt x="248" y="0"/>
                    </a:lnTo>
                  </a:path>
                </a:pathLst>
              </a:custGeom>
              <a:noFill/>
              <a:ln>
                <a:noFill/>
              </a:ln>
            </p:spPr>
            <p:txBody>
              <a:bodyPr vert="horz" wrap="square" lIns="91440" tIns="45720" rIns="91440" bIns="45720" numCol="1" anchor="t" anchorCtr="0" compatLnSpc="1"/>
              <a:lstStyle/>
              <a:p>
                <a:endParaRPr lang="zh-CN" altLang="en-US"/>
              </a:p>
            </p:txBody>
          </p:sp>
          <p:sp>
            <p:nvSpPr>
              <p:cNvPr id="956" name="Freeform 335"/>
              <p:cNvSpPr/>
              <p:nvPr/>
            </p:nvSpPr>
            <p:spPr bwMode="auto">
              <a:xfrm>
                <a:off x="2645" y="3293"/>
                <a:ext cx="492" cy="250"/>
              </a:xfrm>
              <a:custGeom>
                <a:avLst/>
                <a:gdLst>
                  <a:gd name="T0" fmla="*/ 192 w 492"/>
                  <a:gd name="T1" fmla="*/ 6 h 250"/>
                  <a:gd name="T2" fmla="*/ 126 w 492"/>
                  <a:gd name="T3" fmla="*/ 30 h 250"/>
                  <a:gd name="T4" fmla="*/ 64 w 492"/>
                  <a:gd name="T5" fmla="*/ 74 h 250"/>
                  <a:gd name="T6" fmla="*/ 30 w 492"/>
                  <a:gd name="T7" fmla="*/ 122 h 250"/>
                  <a:gd name="T8" fmla="*/ 0 w 492"/>
                  <a:gd name="T9" fmla="*/ 206 h 250"/>
                  <a:gd name="T10" fmla="*/ 2 w 492"/>
                  <a:gd name="T11" fmla="*/ 240 h 250"/>
                  <a:gd name="T12" fmla="*/ 22 w 492"/>
                  <a:gd name="T13" fmla="*/ 250 h 250"/>
                  <a:gd name="T14" fmla="*/ 36 w 492"/>
                  <a:gd name="T15" fmla="*/ 242 h 250"/>
                  <a:gd name="T16" fmla="*/ 36 w 492"/>
                  <a:gd name="T17" fmla="*/ 240 h 250"/>
                  <a:gd name="T18" fmla="*/ 34 w 492"/>
                  <a:gd name="T19" fmla="*/ 244 h 250"/>
                  <a:gd name="T20" fmla="*/ 22 w 492"/>
                  <a:gd name="T21" fmla="*/ 250 h 250"/>
                  <a:gd name="T22" fmla="*/ 2 w 492"/>
                  <a:gd name="T23" fmla="*/ 240 h 250"/>
                  <a:gd name="T24" fmla="*/ 0 w 492"/>
                  <a:gd name="T25" fmla="*/ 206 h 250"/>
                  <a:gd name="T26" fmla="*/ 30 w 492"/>
                  <a:gd name="T27" fmla="*/ 122 h 250"/>
                  <a:gd name="T28" fmla="*/ 64 w 492"/>
                  <a:gd name="T29" fmla="*/ 74 h 250"/>
                  <a:gd name="T30" fmla="*/ 126 w 492"/>
                  <a:gd name="T31" fmla="*/ 30 h 250"/>
                  <a:gd name="T32" fmla="*/ 192 w 492"/>
                  <a:gd name="T33" fmla="*/ 6 h 250"/>
                  <a:gd name="T34" fmla="*/ 270 w 492"/>
                  <a:gd name="T35" fmla="*/ 0 h 250"/>
                  <a:gd name="T36" fmla="*/ 356 w 492"/>
                  <a:gd name="T37" fmla="*/ 26 h 250"/>
                  <a:gd name="T38" fmla="*/ 410 w 492"/>
                  <a:gd name="T39" fmla="*/ 64 h 250"/>
                  <a:gd name="T40" fmla="*/ 462 w 492"/>
                  <a:gd name="T41" fmla="*/ 128 h 250"/>
                  <a:gd name="T42" fmla="*/ 490 w 492"/>
                  <a:gd name="T43" fmla="*/ 200 h 250"/>
                  <a:gd name="T44" fmla="*/ 492 w 492"/>
                  <a:gd name="T45" fmla="*/ 230 h 250"/>
                  <a:gd name="T46" fmla="*/ 486 w 492"/>
                  <a:gd name="T47" fmla="*/ 244 h 250"/>
                  <a:gd name="T48" fmla="*/ 472 w 492"/>
                  <a:gd name="T49" fmla="*/ 250 h 250"/>
                  <a:gd name="T50" fmla="*/ 456 w 492"/>
                  <a:gd name="T51" fmla="*/ 240 h 250"/>
                  <a:gd name="T52" fmla="*/ 438 w 492"/>
                  <a:gd name="T53" fmla="*/ 192 h 250"/>
                  <a:gd name="T54" fmla="*/ 420 w 492"/>
                  <a:gd name="T55" fmla="*/ 154 h 250"/>
                  <a:gd name="T56" fmla="*/ 382 w 492"/>
                  <a:gd name="T57" fmla="*/ 108 h 250"/>
                  <a:gd name="T58" fmla="*/ 344 w 492"/>
                  <a:gd name="T59" fmla="*/ 72 h 250"/>
                  <a:gd name="T60" fmla="*/ 246 w 492"/>
                  <a:gd name="T61" fmla="*/ 48 h 250"/>
                  <a:gd name="T62" fmla="*/ 176 w 492"/>
                  <a:gd name="T63" fmla="*/ 56 h 250"/>
                  <a:gd name="T64" fmla="*/ 148 w 492"/>
                  <a:gd name="T65" fmla="*/ 72 h 250"/>
                  <a:gd name="T66" fmla="*/ 98 w 492"/>
                  <a:gd name="T67" fmla="*/ 114 h 250"/>
                  <a:gd name="T68" fmla="*/ 72 w 492"/>
                  <a:gd name="T69" fmla="*/ 158 h 250"/>
                  <a:gd name="T70" fmla="*/ 46 w 492"/>
                  <a:gd name="T71" fmla="*/ 208 h 250"/>
                  <a:gd name="T72" fmla="*/ 36 w 492"/>
                  <a:gd name="T73" fmla="*/ 238 h 250"/>
                  <a:gd name="T74" fmla="*/ 36 w 492"/>
                  <a:gd name="T75" fmla="*/ 238 h 250"/>
                  <a:gd name="T76" fmla="*/ 36 w 492"/>
                  <a:gd name="T77" fmla="*/ 240 h 250"/>
                  <a:gd name="T78" fmla="*/ 42 w 492"/>
                  <a:gd name="T79" fmla="*/ 222 h 250"/>
                  <a:gd name="T80" fmla="*/ 68 w 492"/>
                  <a:gd name="T81" fmla="*/ 166 h 250"/>
                  <a:gd name="T82" fmla="*/ 88 w 492"/>
                  <a:gd name="T83" fmla="*/ 128 h 250"/>
                  <a:gd name="T84" fmla="*/ 136 w 492"/>
                  <a:gd name="T85" fmla="*/ 82 h 250"/>
                  <a:gd name="T86" fmla="*/ 176 w 492"/>
                  <a:gd name="T87" fmla="*/ 58 h 250"/>
                  <a:gd name="T88" fmla="*/ 246 w 492"/>
                  <a:gd name="T89" fmla="*/ 48 h 250"/>
                  <a:gd name="T90" fmla="*/ 320 w 492"/>
                  <a:gd name="T91" fmla="*/ 62 h 250"/>
                  <a:gd name="T92" fmla="*/ 364 w 492"/>
                  <a:gd name="T93" fmla="*/ 88 h 250"/>
                  <a:gd name="T94" fmla="*/ 410 w 492"/>
                  <a:gd name="T95" fmla="*/ 142 h 250"/>
                  <a:gd name="T96" fmla="*/ 422 w 492"/>
                  <a:gd name="T97" fmla="*/ 162 h 250"/>
                  <a:gd name="T98" fmla="*/ 452 w 492"/>
                  <a:gd name="T99" fmla="*/ 232 h 250"/>
                  <a:gd name="T100" fmla="*/ 462 w 492"/>
                  <a:gd name="T101" fmla="*/ 246 h 250"/>
                  <a:gd name="T102" fmla="*/ 482 w 492"/>
                  <a:gd name="T103" fmla="*/ 246 h 250"/>
                  <a:gd name="T104" fmla="*/ 490 w 492"/>
                  <a:gd name="T105" fmla="*/ 240 h 250"/>
                  <a:gd name="T106" fmla="*/ 490 w 492"/>
                  <a:gd name="T107" fmla="*/ 200 h 250"/>
                  <a:gd name="T108" fmla="*/ 472 w 492"/>
                  <a:gd name="T109" fmla="*/ 144 h 250"/>
                  <a:gd name="T110" fmla="*/ 426 w 492"/>
                  <a:gd name="T111" fmla="*/ 78 h 250"/>
                  <a:gd name="T112" fmla="*/ 374 w 492"/>
                  <a:gd name="T113" fmla="*/ 36 h 250"/>
                  <a:gd name="T114" fmla="*/ 292 w 492"/>
                  <a:gd name="T115" fmla="*/ 4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2" h="250">
                    <a:moveTo>
                      <a:pt x="246" y="0"/>
                    </a:moveTo>
                    <a:lnTo>
                      <a:pt x="246" y="0"/>
                    </a:lnTo>
                    <a:lnTo>
                      <a:pt x="220" y="2"/>
                    </a:lnTo>
                    <a:lnTo>
                      <a:pt x="192" y="6"/>
                    </a:lnTo>
                    <a:lnTo>
                      <a:pt x="166" y="14"/>
                    </a:lnTo>
                    <a:lnTo>
                      <a:pt x="142" y="22"/>
                    </a:lnTo>
                    <a:lnTo>
                      <a:pt x="142" y="22"/>
                    </a:lnTo>
                    <a:lnTo>
                      <a:pt x="126" y="30"/>
                    </a:lnTo>
                    <a:lnTo>
                      <a:pt x="108" y="38"/>
                    </a:lnTo>
                    <a:lnTo>
                      <a:pt x="94" y="48"/>
                    </a:lnTo>
                    <a:lnTo>
                      <a:pt x="78" y="60"/>
                    </a:lnTo>
                    <a:lnTo>
                      <a:pt x="64" y="74"/>
                    </a:lnTo>
                    <a:lnTo>
                      <a:pt x="52" y="88"/>
                    </a:lnTo>
                    <a:lnTo>
                      <a:pt x="40" y="104"/>
                    </a:lnTo>
                    <a:lnTo>
                      <a:pt x="30" y="122"/>
                    </a:lnTo>
                    <a:lnTo>
                      <a:pt x="30" y="122"/>
                    </a:lnTo>
                    <a:lnTo>
                      <a:pt x="20" y="142"/>
                    </a:lnTo>
                    <a:lnTo>
                      <a:pt x="12" y="162"/>
                    </a:lnTo>
                    <a:lnTo>
                      <a:pt x="4" y="184"/>
                    </a:lnTo>
                    <a:lnTo>
                      <a:pt x="0" y="206"/>
                    </a:lnTo>
                    <a:lnTo>
                      <a:pt x="0" y="206"/>
                    </a:lnTo>
                    <a:lnTo>
                      <a:pt x="0" y="224"/>
                    </a:lnTo>
                    <a:lnTo>
                      <a:pt x="2" y="240"/>
                    </a:lnTo>
                    <a:lnTo>
                      <a:pt x="2" y="240"/>
                    </a:lnTo>
                    <a:lnTo>
                      <a:pt x="4" y="244"/>
                    </a:lnTo>
                    <a:lnTo>
                      <a:pt x="8" y="246"/>
                    </a:lnTo>
                    <a:lnTo>
                      <a:pt x="16" y="250"/>
                    </a:lnTo>
                    <a:lnTo>
                      <a:pt x="22" y="250"/>
                    </a:lnTo>
                    <a:lnTo>
                      <a:pt x="22" y="250"/>
                    </a:lnTo>
                    <a:lnTo>
                      <a:pt x="30" y="248"/>
                    </a:lnTo>
                    <a:lnTo>
                      <a:pt x="34" y="244"/>
                    </a:lnTo>
                    <a:lnTo>
                      <a:pt x="36" y="242"/>
                    </a:lnTo>
                    <a:lnTo>
                      <a:pt x="36" y="242"/>
                    </a:lnTo>
                    <a:lnTo>
                      <a:pt x="36" y="240"/>
                    </a:lnTo>
                    <a:lnTo>
                      <a:pt x="36" y="240"/>
                    </a:lnTo>
                    <a:lnTo>
                      <a:pt x="36" y="240"/>
                    </a:lnTo>
                    <a:lnTo>
                      <a:pt x="36" y="240"/>
                    </a:lnTo>
                    <a:lnTo>
                      <a:pt x="36" y="240"/>
                    </a:lnTo>
                    <a:lnTo>
                      <a:pt x="36" y="240"/>
                    </a:lnTo>
                    <a:lnTo>
                      <a:pt x="34" y="244"/>
                    </a:lnTo>
                    <a:lnTo>
                      <a:pt x="30" y="246"/>
                    </a:lnTo>
                    <a:lnTo>
                      <a:pt x="26" y="250"/>
                    </a:lnTo>
                    <a:lnTo>
                      <a:pt x="22" y="250"/>
                    </a:lnTo>
                    <a:lnTo>
                      <a:pt x="22" y="250"/>
                    </a:lnTo>
                    <a:lnTo>
                      <a:pt x="16" y="250"/>
                    </a:lnTo>
                    <a:lnTo>
                      <a:pt x="10" y="246"/>
                    </a:lnTo>
                    <a:lnTo>
                      <a:pt x="4" y="244"/>
                    </a:lnTo>
                    <a:lnTo>
                      <a:pt x="2" y="240"/>
                    </a:lnTo>
                    <a:lnTo>
                      <a:pt x="2" y="240"/>
                    </a:lnTo>
                    <a:lnTo>
                      <a:pt x="0" y="224"/>
                    </a:lnTo>
                    <a:lnTo>
                      <a:pt x="0" y="206"/>
                    </a:lnTo>
                    <a:lnTo>
                      <a:pt x="0" y="206"/>
                    </a:lnTo>
                    <a:lnTo>
                      <a:pt x="6" y="182"/>
                    </a:lnTo>
                    <a:lnTo>
                      <a:pt x="12" y="162"/>
                    </a:lnTo>
                    <a:lnTo>
                      <a:pt x="20" y="142"/>
                    </a:lnTo>
                    <a:lnTo>
                      <a:pt x="30" y="122"/>
                    </a:lnTo>
                    <a:lnTo>
                      <a:pt x="30" y="122"/>
                    </a:lnTo>
                    <a:lnTo>
                      <a:pt x="40" y="104"/>
                    </a:lnTo>
                    <a:lnTo>
                      <a:pt x="52" y="88"/>
                    </a:lnTo>
                    <a:lnTo>
                      <a:pt x="64" y="74"/>
                    </a:lnTo>
                    <a:lnTo>
                      <a:pt x="78" y="62"/>
                    </a:lnTo>
                    <a:lnTo>
                      <a:pt x="94" y="50"/>
                    </a:lnTo>
                    <a:lnTo>
                      <a:pt x="110" y="40"/>
                    </a:lnTo>
                    <a:lnTo>
                      <a:pt x="126" y="30"/>
                    </a:lnTo>
                    <a:lnTo>
                      <a:pt x="142" y="22"/>
                    </a:lnTo>
                    <a:lnTo>
                      <a:pt x="142" y="22"/>
                    </a:lnTo>
                    <a:lnTo>
                      <a:pt x="166" y="14"/>
                    </a:lnTo>
                    <a:lnTo>
                      <a:pt x="192" y="6"/>
                    </a:lnTo>
                    <a:lnTo>
                      <a:pt x="220" y="2"/>
                    </a:lnTo>
                    <a:lnTo>
                      <a:pt x="246" y="0"/>
                    </a:lnTo>
                    <a:lnTo>
                      <a:pt x="246" y="0"/>
                    </a:lnTo>
                    <a:lnTo>
                      <a:pt x="270" y="0"/>
                    </a:lnTo>
                    <a:lnTo>
                      <a:pt x="292" y="4"/>
                    </a:lnTo>
                    <a:lnTo>
                      <a:pt x="314" y="10"/>
                    </a:lnTo>
                    <a:lnTo>
                      <a:pt x="336" y="18"/>
                    </a:lnTo>
                    <a:lnTo>
                      <a:pt x="356" y="26"/>
                    </a:lnTo>
                    <a:lnTo>
                      <a:pt x="374" y="38"/>
                    </a:lnTo>
                    <a:lnTo>
                      <a:pt x="392" y="50"/>
                    </a:lnTo>
                    <a:lnTo>
                      <a:pt x="410" y="64"/>
                    </a:lnTo>
                    <a:lnTo>
                      <a:pt x="410" y="64"/>
                    </a:lnTo>
                    <a:lnTo>
                      <a:pt x="424" y="78"/>
                    </a:lnTo>
                    <a:lnTo>
                      <a:pt x="438" y="94"/>
                    </a:lnTo>
                    <a:lnTo>
                      <a:pt x="450" y="110"/>
                    </a:lnTo>
                    <a:lnTo>
                      <a:pt x="462" y="128"/>
                    </a:lnTo>
                    <a:lnTo>
                      <a:pt x="472" y="144"/>
                    </a:lnTo>
                    <a:lnTo>
                      <a:pt x="478" y="162"/>
                    </a:lnTo>
                    <a:lnTo>
                      <a:pt x="484" y="180"/>
                    </a:lnTo>
                    <a:lnTo>
                      <a:pt x="490" y="200"/>
                    </a:lnTo>
                    <a:lnTo>
                      <a:pt x="490" y="200"/>
                    </a:lnTo>
                    <a:lnTo>
                      <a:pt x="492" y="216"/>
                    </a:lnTo>
                    <a:lnTo>
                      <a:pt x="492" y="230"/>
                    </a:lnTo>
                    <a:lnTo>
                      <a:pt x="492" y="230"/>
                    </a:lnTo>
                    <a:lnTo>
                      <a:pt x="490" y="238"/>
                    </a:lnTo>
                    <a:lnTo>
                      <a:pt x="488" y="240"/>
                    </a:lnTo>
                    <a:lnTo>
                      <a:pt x="488" y="240"/>
                    </a:lnTo>
                    <a:lnTo>
                      <a:pt x="486" y="244"/>
                    </a:lnTo>
                    <a:lnTo>
                      <a:pt x="482" y="246"/>
                    </a:lnTo>
                    <a:lnTo>
                      <a:pt x="478" y="250"/>
                    </a:lnTo>
                    <a:lnTo>
                      <a:pt x="472" y="250"/>
                    </a:lnTo>
                    <a:lnTo>
                      <a:pt x="472" y="250"/>
                    </a:lnTo>
                    <a:lnTo>
                      <a:pt x="462" y="246"/>
                    </a:lnTo>
                    <a:lnTo>
                      <a:pt x="458" y="244"/>
                    </a:lnTo>
                    <a:lnTo>
                      <a:pt x="456" y="240"/>
                    </a:lnTo>
                    <a:lnTo>
                      <a:pt x="456" y="240"/>
                    </a:lnTo>
                    <a:lnTo>
                      <a:pt x="452" y="232"/>
                    </a:lnTo>
                    <a:lnTo>
                      <a:pt x="450" y="222"/>
                    </a:lnTo>
                    <a:lnTo>
                      <a:pt x="450" y="222"/>
                    </a:lnTo>
                    <a:lnTo>
                      <a:pt x="438" y="192"/>
                    </a:lnTo>
                    <a:lnTo>
                      <a:pt x="422" y="162"/>
                    </a:lnTo>
                    <a:lnTo>
                      <a:pt x="422" y="162"/>
                    </a:lnTo>
                    <a:lnTo>
                      <a:pt x="420" y="154"/>
                    </a:lnTo>
                    <a:lnTo>
                      <a:pt x="420" y="154"/>
                    </a:lnTo>
                    <a:lnTo>
                      <a:pt x="410" y="142"/>
                    </a:lnTo>
                    <a:lnTo>
                      <a:pt x="402" y="130"/>
                    </a:lnTo>
                    <a:lnTo>
                      <a:pt x="382" y="108"/>
                    </a:lnTo>
                    <a:lnTo>
                      <a:pt x="382" y="108"/>
                    </a:lnTo>
                    <a:lnTo>
                      <a:pt x="364" y="88"/>
                    </a:lnTo>
                    <a:lnTo>
                      <a:pt x="354" y="80"/>
                    </a:lnTo>
                    <a:lnTo>
                      <a:pt x="344" y="72"/>
                    </a:lnTo>
                    <a:lnTo>
                      <a:pt x="344" y="72"/>
                    </a:lnTo>
                    <a:lnTo>
                      <a:pt x="320" y="60"/>
                    </a:lnTo>
                    <a:lnTo>
                      <a:pt x="296" y="54"/>
                    </a:lnTo>
                    <a:lnTo>
                      <a:pt x="272" y="50"/>
                    </a:lnTo>
                    <a:lnTo>
                      <a:pt x="246" y="48"/>
                    </a:lnTo>
                    <a:lnTo>
                      <a:pt x="246" y="48"/>
                    </a:lnTo>
                    <a:lnTo>
                      <a:pt x="210" y="50"/>
                    </a:lnTo>
                    <a:lnTo>
                      <a:pt x="194" y="52"/>
                    </a:lnTo>
                    <a:lnTo>
                      <a:pt x="176" y="56"/>
                    </a:lnTo>
                    <a:lnTo>
                      <a:pt x="176" y="56"/>
                    </a:lnTo>
                    <a:lnTo>
                      <a:pt x="162" y="62"/>
                    </a:lnTo>
                    <a:lnTo>
                      <a:pt x="162" y="62"/>
                    </a:lnTo>
                    <a:lnTo>
                      <a:pt x="148" y="72"/>
                    </a:lnTo>
                    <a:lnTo>
                      <a:pt x="134" y="80"/>
                    </a:lnTo>
                    <a:lnTo>
                      <a:pt x="112" y="100"/>
                    </a:lnTo>
                    <a:lnTo>
                      <a:pt x="112" y="100"/>
                    </a:lnTo>
                    <a:lnTo>
                      <a:pt x="98" y="114"/>
                    </a:lnTo>
                    <a:lnTo>
                      <a:pt x="88" y="128"/>
                    </a:lnTo>
                    <a:lnTo>
                      <a:pt x="78" y="142"/>
                    </a:lnTo>
                    <a:lnTo>
                      <a:pt x="72" y="158"/>
                    </a:lnTo>
                    <a:lnTo>
                      <a:pt x="72" y="158"/>
                    </a:lnTo>
                    <a:lnTo>
                      <a:pt x="68" y="166"/>
                    </a:lnTo>
                    <a:lnTo>
                      <a:pt x="68" y="166"/>
                    </a:lnTo>
                    <a:lnTo>
                      <a:pt x="54" y="194"/>
                    </a:lnTo>
                    <a:lnTo>
                      <a:pt x="46" y="208"/>
                    </a:lnTo>
                    <a:lnTo>
                      <a:pt x="40" y="222"/>
                    </a:lnTo>
                    <a:lnTo>
                      <a:pt x="40" y="222"/>
                    </a:lnTo>
                    <a:lnTo>
                      <a:pt x="38" y="230"/>
                    </a:lnTo>
                    <a:lnTo>
                      <a:pt x="36" y="238"/>
                    </a:lnTo>
                    <a:lnTo>
                      <a:pt x="36" y="238"/>
                    </a:lnTo>
                    <a:lnTo>
                      <a:pt x="36" y="238"/>
                    </a:lnTo>
                    <a:lnTo>
                      <a:pt x="36" y="238"/>
                    </a:lnTo>
                    <a:lnTo>
                      <a:pt x="36" y="238"/>
                    </a:lnTo>
                    <a:lnTo>
                      <a:pt x="36" y="238"/>
                    </a:lnTo>
                    <a:lnTo>
                      <a:pt x="36" y="238"/>
                    </a:lnTo>
                    <a:lnTo>
                      <a:pt x="36" y="238"/>
                    </a:lnTo>
                    <a:lnTo>
                      <a:pt x="36" y="240"/>
                    </a:lnTo>
                    <a:lnTo>
                      <a:pt x="36" y="240"/>
                    </a:lnTo>
                    <a:lnTo>
                      <a:pt x="38" y="230"/>
                    </a:lnTo>
                    <a:lnTo>
                      <a:pt x="42" y="222"/>
                    </a:lnTo>
                    <a:lnTo>
                      <a:pt x="42" y="222"/>
                    </a:lnTo>
                    <a:lnTo>
                      <a:pt x="48" y="208"/>
                    </a:lnTo>
                    <a:lnTo>
                      <a:pt x="54" y="194"/>
                    </a:lnTo>
                    <a:lnTo>
                      <a:pt x="68" y="166"/>
                    </a:lnTo>
                    <a:lnTo>
                      <a:pt x="68" y="166"/>
                    </a:lnTo>
                    <a:lnTo>
                      <a:pt x="72" y="158"/>
                    </a:lnTo>
                    <a:lnTo>
                      <a:pt x="72" y="158"/>
                    </a:lnTo>
                    <a:lnTo>
                      <a:pt x="78" y="144"/>
                    </a:lnTo>
                    <a:lnTo>
                      <a:pt x="88" y="128"/>
                    </a:lnTo>
                    <a:lnTo>
                      <a:pt x="98" y="114"/>
                    </a:lnTo>
                    <a:lnTo>
                      <a:pt x="112" y="100"/>
                    </a:lnTo>
                    <a:lnTo>
                      <a:pt x="112" y="100"/>
                    </a:lnTo>
                    <a:lnTo>
                      <a:pt x="136" y="82"/>
                    </a:lnTo>
                    <a:lnTo>
                      <a:pt x="148" y="72"/>
                    </a:lnTo>
                    <a:lnTo>
                      <a:pt x="162" y="64"/>
                    </a:lnTo>
                    <a:lnTo>
                      <a:pt x="162" y="64"/>
                    </a:lnTo>
                    <a:lnTo>
                      <a:pt x="176" y="58"/>
                    </a:lnTo>
                    <a:lnTo>
                      <a:pt x="176" y="58"/>
                    </a:lnTo>
                    <a:lnTo>
                      <a:pt x="194" y="52"/>
                    </a:lnTo>
                    <a:lnTo>
                      <a:pt x="210" y="50"/>
                    </a:lnTo>
                    <a:lnTo>
                      <a:pt x="246" y="48"/>
                    </a:lnTo>
                    <a:lnTo>
                      <a:pt x="246" y="48"/>
                    </a:lnTo>
                    <a:lnTo>
                      <a:pt x="272" y="50"/>
                    </a:lnTo>
                    <a:lnTo>
                      <a:pt x="296" y="54"/>
                    </a:lnTo>
                    <a:lnTo>
                      <a:pt x="320" y="62"/>
                    </a:lnTo>
                    <a:lnTo>
                      <a:pt x="344" y="72"/>
                    </a:lnTo>
                    <a:lnTo>
                      <a:pt x="344" y="72"/>
                    </a:lnTo>
                    <a:lnTo>
                      <a:pt x="354" y="80"/>
                    </a:lnTo>
                    <a:lnTo>
                      <a:pt x="364" y="88"/>
                    </a:lnTo>
                    <a:lnTo>
                      <a:pt x="382" y="110"/>
                    </a:lnTo>
                    <a:lnTo>
                      <a:pt x="382" y="110"/>
                    </a:lnTo>
                    <a:lnTo>
                      <a:pt x="402" y="130"/>
                    </a:lnTo>
                    <a:lnTo>
                      <a:pt x="410" y="142"/>
                    </a:lnTo>
                    <a:lnTo>
                      <a:pt x="418" y="154"/>
                    </a:lnTo>
                    <a:lnTo>
                      <a:pt x="418" y="154"/>
                    </a:lnTo>
                    <a:lnTo>
                      <a:pt x="422" y="162"/>
                    </a:lnTo>
                    <a:lnTo>
                      <a:pt x="422" y="162"/>
                    </a:lnTo>
                    <a:lnTo>
                      <a:pt x="436" y="192"/>
                    </a:lnTo>
                    <a:lnTo>
                      <a:pt x="450" y="224"/>
                    </a:lnTo>
                    <a:lnTo>
                      <a:pt x="450" y="224"/>
                    </a:lnTo>
                    <a:lnTo>
                      <a:pt x="452" y="232"/>
                    </a:lnTo>
                    <a:lnTo>
                      <a:pt x="456" y="240"/>
                    </a:lnTo>
                    <a:lnTo>
                      <a:pt x="456" y="240"/>
                    </a:lnTo>
                    <a:lnTo>
                      <a:pt x="458" y="244"/>
                    </a:lnTo>
                    <a:lnTo>
                      <a:pt x="462" y="246"/>
                    </a:lnTo>
                    <a:lnTo>
                      <a:pt x="472" y="250"/>
                    </a:lnTo>
                    <a:lnTo>
                      <a:pt x="472" y="250"/>
                    </a:lnTo>
                    <a:lnTo>
                      <a:pt x="478" y="250"/>
                    </a:lnTo>
                    <a:lnTo>
                      <a:pt x="482" y="246"/>
                    </a:lnTo>
                    <a:lnTo>
                      <a:pt x="488" y="244"/>
                    </a:lnTo>
                    <a:lnTo>
                      <a:pt x="488" y="240"/>
                    </a:lnTo>
                    <a:lnTo>
                      <a:pt x="488" y="240"/>
                    </a:lnTo>
                    <a:lnTo>
                      <a:pt x="490" y="240"/>
                    </a:lnTo>
                    <a:lnTo>
                      <a:pt x="492" y="232"/>
                    </a:lnTo>
                    <a:lnTo>
                      <a:pt x="492" y="232"/>
                    </a:lnTo>
                    <a:lnTo>
                      <a:pt x="492" y="216"/>
                    </a:lnTo>
                    <a:lnTo>
                      <a:pt x="490" y="200"/>
                    </a:lnTo>
                    <a:lnTo>
                      <a:pt x="490" y="200"/>
                    </a:lnTo>
                    <a:lnTo>
                      <a:pt x="486" y="182"/>
                    </a:lnTo>
                    <a:lnTo>
                      <a:pt x="480" y="162"/>
                    </a:lnTo>
                    <a:lnTo>
                      <a:pt x="472" y="144"/>
                    </a:lnTo>
                    <a:lnTo>
                      <a:pt x="462" y="128"/>
                    </a:lnTo>
                    <a:lnTo>
                      <a:pt x="452" y="110"/>
                    </a:lnTo>
                    <a:lnTo>
                      <a:pt x="440" y="94"/>
                    </a:lnTo>
                    <a:lnTo>
                      <a:pt x="426" y="78"/>
                    </a:lnTo>
                    <a:lnTo>
                      <a:pt x="410" y="64"/>
                    </a:lnTo>
                    <a:lnTo>
                      <a:pt x="410" y="64"/>
                    </a:lnTo>
                    <a:lnTo>
                      <a:pt x="392" y="50"/>
                    </a:lnTo>
                    <a:lnTo>
                      <a:pt x="374" y="36"/>
                    </a:lnTo>
                    <a:lnTo>
                      <a:pt x="356" y="26"/>
                    </a:lnTo>
                    <a:lnTo>
                      <a:pt x="336" y="16"/>
                    </a:lnTo>
                    <a:lnTo>
                      <a:pt x="314" y="10"/>
                    </a:lnTo>
                    <a:lnTo>
                      <a:pt x="292" y="4"/>
                    </a:lnTo>
                    <a:lnTo>
                      <a:pt x="270" y="0"/>
                    </a:lnTo>
                    <a:lnTo>
                      <a:pt x="246" y="0"/>
                    </a:lnTo>
                    <a:close/>
                  </a:path>
                </a:pathLst>
              </a:custGeom>
              <a:solidFill>
                <a:srgbClr val="393330"/>
              </a:solidFill>
              <a:ln>
                <a:noFill/>
              </a:ln>
            </p:spPr>
            <p:txBody>
              <a:bodyPr vert="horz" wrap="square" lIns="91440" tIns="45720" rIns="91440" bIns="45720" numCol="1" anchor="t" anchorCtr="0" compatLnSpc="1"/>
              <a:lstStyle/>
              <a:p>
                <a:endParaRPr lang="zh-CN" altLang="en-US"/>
              </a:p>
            </p:txBody>
          </p:sp>
        </p:grpSp>
        <p:sp>
          <p:nvSpPr>
            <p:cNvPr id="957" name="Freeform 337"/>
            <p:cNvSpPr/>
            <p:nvPr/>
          </p:nvSpPr>
          <p:spPr bwMode="auto">
            <a:xfrm>
              <a:off x="4198938" y="5227638"/>
              <a:ext cx="781050" cy="396875"/>
            </a:xfrm>
            <a:custGeom>
              <a:avLst/>
              <a:gdLst>
                <a:gd name="T0" fmla="*/ 192 w 492"/>
                <a:gd name="T1" fmla="*/ 6 h 250"/>
                <a:gd name="T2" fmla="*/ 126 w 492"/>
                <a:gd name="T3" fmla="*/ 30 h 250"/>
                <a:gd name="T4" fmla="*/ 64 w 492"/>
                <a:gd name="T5" fmla="*/ 74 h 250"/>
                <a:gd name="T6" fmla="*/ 30 w 492"/>
                <a:gd name="T7" fmla="*/ 122 h 250"/>
                <a:gd name="T8" fmla="*/ 0 w 492"/>
                <a:gd name="T9" fmla="*/ 206 h 250"/>
                <a:gd name="T10" fmla="*/ 2 w 492"/>
                <a:gd name="T11" fmla="*/ 240 h 250"/>
                <a:gd name="T12" fmla="*/ 22 w 492"/>
                <a:gd name="T13" fmla="*/ 250 h 250"/>
                <a:gd name="T14" fmla="*/ 36 w 492"/>
                <a:gd name="T15" fmla="*/ 242 h 250"/>
                <a:gd name="T16" fmla="*/ 36 w 492"/>
                <a:gd name="T17" fmla="*/ 240 h 250"/>
                <a:gd name="T18" fmla="*/ 34 w 492"/>
                <a:gd name="T19" fmla="*/ 244 h 250"/>
                <a:gd name="T20" fmla="*/ 22 w 492"/>
                <a:gd name="T21" fmla="*/ 250 h 250"/>
                <a:gd name="T22" fmla="*/ 2 w 492"/>
                <a:gd name="T23" fmla="*/ 240 h 250"/>
                <a:gd name="T24" fmla="*/ 0 w 492"/>
                <a:gd name="T25" fmla="*/ 206 h 250"/>
                <a:gd name="T26" fmla="*/ 30 w 492"/>
                <a:gd name="T27" fmla="*/ 122 h 250"/>
                <a:gd name="T28" fmla="*/ 64 w 492"/>
                <a:gd name="T29" fmla="*/ 74 h 250"/>
                <a:gd name="T30" fmla="*/ 126 w 492"/>
                <a:gd name="T31" fmla="*/ 30 h 250"/>
                <a:gd name="T32" fmla="*/ 192 w 492"/>
                <a:gd name="T33" fmla="*/ 6 h 250"/>
                <a:gd name="T34" fmla="*/ 270 w 492"/>
                <a:gd name="T35" fmla="*/ 0 h 250"/>
                <a:gd name="T36" fmla="*/ 356 w 492"/>
                <a:gd name="T37" fmla="*/ 26 h 250"/>
                <a:gd name="T38" fmla="*/ 410 w 492"/>
                <a:gd name="T39" fmla="*/ 64 h 250"/>
                <a:gd name="T40" fmla="*/ 462 w 492"/>
                <a:gd name="T41" fmla="*/ 128 h 250"/>
                <a:gd name="T42" fmla="*/ 490 w 492"/>
                <a:gd name="T43" fmla="*/ 200 h 250"/>
                <a:gd name="T44" fmla="*/ 492 w 492"/>
                <a:gd name="T45" fmla="*/ 230 h 250"/>
                <a:gd name="T46" fmla="*/ 486 w 492"/>
                <a:gd name="T47" fmla="*/ 244 h 250"/>
                <a:gd name="T48" fmla="*/ 472 w 492"/>
                <a:gd name="T49" fmla="*/ 250 h 250"/>
                <a:gd name="T50" fmla="*/ 456 w 492"/>
                <a:gd name="T51" fmla="*/ 240 h 250"/>
                <a:gd name="T52" fmla="*/ 438 w 492"/>
                <a:gd name="T53" fmla="*/ 192 h 250"/>
                <a:gd name="T54" fmla="*/ 420 w 492"/>
                <a:gd name="T55" fmla="*/ 154 h 250"/>
                <a:gd name="T56" fmla="*/ 382 w 492"/>
                <a:gd name="T57" fmla="*/ 108 h 250"/>
                <a:gd name="T58" fmla="*/ 344 w 492"/>
                <a:gd name="T59" fmla="*/ 72 h 250"/>
                <a:gd name="T60" fmla="*/ 246 w 492"/>
                <a:gd name="T61" fmla="*/ 48 h 250"/>
                <a:gd name="T62" fmla="*/ 176 w 492"/>
                <a:gd name="T63" fmla="*/ 56 h 250"/>
                <a:gd name="T64" fmla="*/ 148 w 492"/>
                <a:gd name="T65" fmla="*/ 72 h 250"/>
                <a:gd name="T66" fmla="*/ 98 w 492"/>
                <a:gd name="T67" fmla="*/ 114 h 250"/>
                <a:gd name="T68" fmla="*/ 72 w 492"/>
                <a:gd name="T69" fmla="*/ 158 h 250"/>
                <a:gd name="T70" fmla="*/ 46 w 492"/>
                <a:gd name="T71" fmla="*/ 208 h 250"/>
                <a:gd name="T72" fmla="*/ 36 w 492"/>
                <a:gd name="T73" fmla="*/ 238 h 250"/>
                <a:gd name="T74" fmla="*/ 36 w 492"/>
                <a:gd name="T75" fmla="*/ 238 h 250"/>
                <a:gd name="T76" fmla="*/ 36 w 492"/>
                <a:gd name="T77" fmla="*/ 240 h 250"/>
                <a:gd name="T78" fmla="*/ 42 w 492"/>
                <a:gd name="T79" fmla="*/ 222 h 250"/>
                <a:gd name="T80" fmla="*/ 68 w 492"/>
                <a:gd name="T81" fmla="*/ 166 h 250"/>
                <a:gd name="T82" fmla="*/ 88 w 492"/>
                <a:gd name="T83" fmla="*/ 128 h 250"/>
                <a:gd name="T84" fmla="*/ 136 w 492"/>
                <a:gd name="T85" fmla="*/ 82 h 250"/>
                <a:gd name="T86" fmla="*/ 176 w 492"/>
                <a:gd name="T87" fmla="*/ 58 h 250"/>
                <a:gd name="T88" fmla="*/ 246 w 492"/>
                <a:gd name="T89" fmla="*/ 48 h 250"/>
                <a:gd name="T90" fmla="*/ 320 w 492"/>
                <a:gd name="T91" fmla="*/ 62 h 250"/>
                <a:gd name="T92" fmla="*/ 364 w 492"/>
                <a:gd name="T93" fmla="*/ 88 h 250"/>
                <a:gd name="T94" fmla="*/ 410 w 492"/>
                <a:gd name="T95" fmla="*/ 142 h 250"/>
                <a:gd name="T96" fmla="*/ 422 w 492"/>
                <a:gd name="T97" fmla="*/ 162 h 250"/>
                <a:gd name="T98" fmla="*/ 452 w 492"/>
                <a:gd name="T99" fmla="*/ 232 h 250"/>
                <a:gd name="T100" fmla="*/ 462 w 492"/>
                <a:gd name="T101" fmla="*/ 246 h 250"/>
                <a:gd name="T102" fmla="*/ 482 w 492"/>
                <a:gd name="T103" fmla="*/ 246 h 250"/>
                <a:gd name="T104" fmla="*/ 490 w 492"/>
                <a:gd name="T105" fmla="*/ 240 h 250"/>
                <a:gd name="T106" fmla="*/ 490 w 492"/>
                <a:gd name="T107" fmla="*/ 200 h 250"/>
                <a:gd name="T108" fmla="*/ 472 w 492"/>
                <a:gd name="T109" fmla="*/ 144 h 250"/>
                <a:gd name="T110" fmla="*/ 426 w 492"/>
                <a:gd name="T111" fmla="*/ 78 h 250"/>
                <a:gd name="T112" fmla="*/ 374 w 492"/>
                <a:gd name="T113" fmla="*/ 36 h 250"/>
                <a:gd name="T114" fmla="*/ 292 w 492"/>
                <a:gd name="T115" fmla="*/ 4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2" h="250">
                  <a:moveTo>
                    <a:pt x="246" y="0"/>
                  </a:moveTo>
                  <a:lnTo>
                    <a:pt x="246" y="0"/>
                  </a:lnTo>
                  <a:lnTo>
                    <a:pt x="220" y="2"/>
                  </a:lnTo>
                  <a:lnTo>
                    <a:pt x="192" y="6"/>
                  </a:lnTo>
                  <a:lnTo>
                    <a:pt x="166" y="14"/>
                  </a:lnTo>
                  <a:lnTo>
                    <a:pt x="142" y="22"/>
                  </a:lnTo>
                  <a:lnTo>
                    <a:pt x="142" y="22"/>
                  </a:lnTo>
                  <a:lnTo>
                    <a:pt x="126" y="30"/>
                  </a:lnTo>
                  <a:lnTo>
                    <a:pt x="108" y="38"/>
                  </a:lnTo>
                  <a:lnTo>
                    <a:pt x="94" y="48"/>
                  </a:lnTo>
                  <a:lnTo>
                    <a:pt x="78" y="60"/>
                  </a:lnTo>
                  <a:lnTo>
                    <a:pt x="64" y="74"/>
                  </a:lnTo>
                  <a:lnTo>
                    <a:pt x="52" y="88"/>
                  </a:lnTo>
                  <a:lnTo>
                    <a:pt x="40" y="104"/>
                  </a:lnTo>
                  <a:lnTo>
                    <a:pt x="30" y="122"/>
                  </a:lnTo>
                  <a:lnTo>
                    <a:pt x="30" y="122"/>
                  </a:lnTo>
                  <a:lnTo>
                    <a:pt x="20" y="142"/>
                  </a:lnTo>
                  <a:lnTo>
                    <a:pt x="12" y="162"/>
                  </a:lnTo>
                  <a:lnTo>
                    <a:pt x="4" y="184"/>
                  </a:lnTo>
                  <a:lnTo>
                    <a:pt x="0" y="206"/>
                  </a:lnTo>
                  <a:lnTo>
                    <a:pt x="0" y="206"/>
                  </a:lnTo>
                  <a:lnTo>
                    <a:pt x="0" y="224"/>
                  </a:lnTo>
                  <a:lnTo>
                    <a:pt x="2" y="240"/>
                  </a:lnTo>
                  <a:lnTo>
                    <a:pt x="2" y="240"/>
                  </a:lnTo>
                  <a:lnTo>
                    <a:pt x="4" y="244"/>
                  </a:lnTo>
                  <a:lnTo>
                    <a:pt x="8" y="246"/>
                  </a:lnTo>
                  <a:lnTo>
                    <a:pt x="16" y="250"/>
                  </a:lnTo>
                  <a:lnTo>
                    <a:pt x="22" y="250"/>
                  </a:lnTo>
                  <a:lnTo>
                    <a:pt x="22" y="250"/>
                  </a:lnTo>
                  <a:lnTo>
                    <a:pt x="30" y="248"/>
                  </a:lnTo>
                  <a:lnTo>
                    <a:pt x="34" y="244"/>
                  </a:lnTo>
                  <a:lnTo>
                    <a:pt x="36" y="242"/>
                  </a:lnTo>
                  <a:lnTo>
                    <a:pt x="36" y="242"/>
                  </a:lnTo>
                  <a:lnTo>
                    <a:pt x="36" y="240"/>
                  </a:lnTo>
                  <a:lnTo>
                    <a:pt x="36" y="240"/>
                  </a:lnTo>
                  <a:lnTo>
                    <a:pt x="36" y="240"/>
                  </a:lnTo>
                  <a:lnTo>
                    <a:pt x="36" y="240"/>
                  </a:lnTo>
                  <a:lnTo>
                    <a:pt x="36" y="240"/>
                  </a:lnTo>
                  <a:lnTo>
                    <a:pt x="36" y="240"/>
                  </a:lnTo>
                  <a:lnTo>
                    <a:pt x="34" y="244"/>
                  </a:lnTo>
                  <a:lnTo>
                    <a:pt x="30" y="246"/>
                  </a:lnTo>
                  <a:lnTo>
                    <a:pt x="26" y="250"/>
                  </a:lnTo>
                  <a:lnTo>
                    <a:pt x="22" y="250"/>
                  </a:lnTo>
                  <a:lnTo>
                    <a:pt x="22" y="250"/>
                  </a:lnTo>
                  <a:lnTo>
                    <a:pt x="16" y="250"/>
                  </a:lnTo>
                  <a:lnTo>
                    <a:pt x="10" y="246"/>
                  </a:lnTo>
                  <a:lnTo>
                    <a:pt x="4" y="244"/>
                  </a:lnTo>
                  <a:lnTo>
                    <a:pt x="2" y="240"/>
                  </a:lnTo>
                  <a:lnTo>
                    <a:pt x="2" y="240"/>
                  </a:lnTo>
                  <a:lnTo>
                    <a:pt x="0" y="224"/>
                  </a:lnTo>
                  <a:lnTo>
                    <a:pt x="0" y="206"/>
                  </a:lnTo>
                  <a:lnTo>
                    <a:pt x="0" y="206"/>
                  </a:lnTo>
                  <a:lnTo>
                    <a:pt x="6" y="182"/>
                  </a:lnTo>
                  <a:lnTo>
                    <a:pt x="12" y="162"/>
                  </a:lnTo>
                  <a:lnTo>
                    <a:pt x="20" y="142"/>
                  </a:lnTo>
                  <a:lnTo>
                    <a:pt x="30" y="122"/>
                  </a:lnTo>
                  <a:lnTo>
                    <a:pt x="30" y="122"/>
                  </a:lnTo>
                  <a:lnTo>
                    <a:pt x="40" y="104"/>
                  </a:lnTo>
                  <a:lnTo>
                    <a:pt x="52" y="88"/>
                  </a:lnTo>
                  <a:lnTo>
                    <a:pt x="64" y="74"/>
                  </a:lnTo>
                  <a:lnTo>
                    <a:pt x="78" y="62"/>
                  </a:lnTo>
                  <a:lnTo>
                    <a:pt x="94" y="50"/>
                  </a:lnTo>
                  <a:lnTo>
                    <a:pt x="110" y="40"/>
                  </a:lnTo>
                  <a:lnTo>
                    <a:pt x="126" y="30"/>
                  </a:lnTo>
                  <a:lnTo>
                    <a:pt x="142" y="22"/>
                  </a:lnTo>
                  <a:lnTo>
                    <a:pt x="142" y="22"/>
                  </a:lnTo>
                  <a:lnTo>
                    <a:pt x="166" y="14"/>
                  </a:lnTo>
                  <a:lnTo>
                    <a:pt x="192" y="6"/>
                  </a:lnTo>
                  <a:lnTo>
                    <a:pt x="220" y="2"/>
                  </a:lnTo>
                  <a:lnTo>
                    <a:pt x="246" y="0"/>
                  </a:lnTo>
                  <a:lnTo>
                    <a:pt x="246" y="0"/>
                  </a:lnTo>
                  <a:lnTo>
                    <a:pt x="270" y="0"/>
                  </a:lnTo>
                  <a:lnTo>
                    <a:pt x="292" y="4"/>
                  </a:lnTo>
                  <a:lnTo>
                    <a:pt x="314" y="10"/>
                  </a:lnTo>
                  <a:lnTo>
                    <a:pt x="336" y="18"/>
                  </a:lnTo>
                  <a:lnTo>
                    <a:pt x="356" y="26"/>
                  </a:lnTo>
                  <a:lnTo>
                    <a:pt x="374" y="38"/>
                  </a:lnTo>
                  <a:lnTo>
                    <a:pt x="392" y="50"/>
                  </a:lnTo>
                  <a:lnTo>
                    <a:pt x="410" y="64"/>
                  </a:lnTo>
                  <a:lnTo>
                    <a:pt x="410" y="64"/>
                  </a:lnTo>
                  <a:lnTo>
                    <a:pt x="424" y="78"/>
                  </a:lnTo>
                  <a:lnTo>
                    <a:pt x="438" y="94"/>
                  </a:lnTo>
                  <a:lnTo>
                    <a:pt x="450" y="110"/>
                  </a:lnTo>
                  <a:lnTo>
                    <a:pt x="462" y="128"/>
                  </a:lnTo>
                  <a:lnTo>
                    <a:pt x="472" y="144"/>
                  </a:lnTo>
                  <a:lnTo>
                    <a:pt x="478" y="162"/>
                  </a:lnTo>
                  <a:lnTo>
                    <a:pt x="484" y="180"/>
                  </a:lnTo>
                  <a:lnTo>
                    <a:pt x="490" y="200"/>
                  </a:lnTo>
                  <a:lnTo>
                    <a:pt x="490" y="200"/>
                  </a:lnTo>
                  <a:lnTo>
                    <a:pt x="492" y="216"/>
                  </a:lnTo>
                  <a:lnTo>
                    <a:pt x="492" y="230"/>
                  </a:lnTo>
                  <a:lnTo>
                    <a:pt x="492" y="230"/>
                  </a:lnTo>
                  <a:lnTo>
                    <a:pt x="490" y="238"/>
                  </a:lnTo>
                  <a:lnTo>
                    <a:pt x="488" y="240"/>
                  </a:lnTo>
                  <a:lnTo>
                    <a:pt x="488" y="240"/>
                  </a:lnTo>
                  <a:lnTo>
                    <a:pt x="486" y="244"/>
                  </a:lnTo>
                  <a:lnTo>
                    <a:pt x="482" y="246"/>
                  </a:lnTo>
                  <a:lnTo>
                    <a:pt x="478" y="250"/>
                  </a:lnTo>
                  <a:lnTo>
                    <a:pt x="472" y="250"/>
                  </a:lnTo>
                  <a:lnTo>
                    <a:pt x="472" y="250"/>
                  </a:lnTo>
                  <a:lnTo>
                    <a:pt x="462" y="246"/>
                  </a:lnTo>
                  <a:lnTo>
                    <a:pt x="458" y="244"/>
                  </a:lnTo>
                  <a:lnTo>
                    <a:pt x="456" y="240"/>
                  </a:lnTo>
                  <a:lnTo>
                    <a:pt x="456" y="240"/>
                  </a:lnTo>
                  <a:lnTo>
                    <a:pt x="452" y="232"/>
                  </a:lnTo>
                  <a:lnTo>
                    <a:pt x="450" y="222"/>
                  </a:lnTo>
                  <a:lnTo>
                    <a:pt x="450" y="222"/>
                  </a:lnTo>
                  <a:lnTo>
                    <a:pt x="438" y="192"/>
                  </a:lnTo>
                  <a:lnTo>
                    <a:pt x="422" y="162"/>
                  </a:lnTo>
                  <a:lnTo>
                    <a:pt x="422" y="162"/>
                  </a:lnTo>
                  <a:lnTo>
                    <a:pt x="420" y="154"/>
                  </a:lnTo>
                  <a:lnTo>
                    <a:pt x="420" y="154"/>
                  </a:lnTo>
                  <a:lnTo>
                    <a:pt x="410" y="142"/>
                  </a:lnTo>
                  <a:lnTo>
                    <a:pt x="402" y="130"/>
                  </a:lnTo>
                  <a:lnTo>
                    <a:pt x="382" y="108"/>
                  </a:lnTo>
                  <a:lnTo>
                    <a:pt x="382" y="108"/>
                  </a:lnTo>
                  <a:lnTo>
                    <a:pt x="364" y="88"/>
                  </a:lnTo>
                  <a:lnTo>
                    <a:pt x="354" y="80"/>
                  </a:lnTo>
                  <a:lnTo>
                    <a:pt x="344" y="72"/>
                  </a:lnTo>
                  <a:lnTo>
                    <a:pt x="344" y="72"/>
                  </a:lnTo>
                  <a:lnTo>
                    <a:pt x="320" y="60"/>
                  </a:lnTo>
                  <a:lnTo>
                    <a:pt x="296" y="54"/>
                  </a:lnTo>
                  <a:lnTo>
                    <a:pt x="272" y="50"/>
                  </a:lnTo>
                  <a:lnTo>
                    <a:pt x="246" y="48"/>
                  </a:lnTo>
                  <a:lnTo>
                    <a:pt x="246" y="48"/>
                  </a:lnTo>
                  <a:lnTo>
                    <a:pt x="210" y="50"/>
                  </a:lnTo>
                  <a:lnTo>
                    <a:pt x="194" y="52"/>
                  </a:lnTo>
                  <a:lnTo>
                    <a:pt x="176" y="56"/>
                  </a:lnTo>
                  <a:lnTo>
                    <a:pt x="176" y="56"/>
                  </a:lnTo>
                  <a:lnTo>
                    <a:pt x="162" y="62"/>
                  </a:lnTo>
                  <a:lnTo>
                    <a:pt x="162" y="62"/>
                  </a:lnTo>
                  <a:lnTo>
                    <a:pt x="148" y="72"/>
                  </a:lnTo>
                  <a:lnTo>
                    <a:pt x="134" y="80"/>
                  </a:lnTo>
                  <a:lnTo>
                    <a:pt x="112" y="100"/>
                  </a:lnTo>
                  <a:lnTo>
                    <a:pt x="112" y="100"/>
                  </a:lnTo>
                  <a:lnTo>
                    <a:pt x="98" y="114"/>
                  </a:lnTo>
                  <a:lnTo>
                    <a:pt x="88" y="128"/>
                  </a:lnTo>
                  <a:lnTo>
                    <a:pt x="78" y="142"/>
                  </a:lnTo>
                  <a:lnTo>
                    <a:pt x="72" y="158"/>
                  </a:lnTo>
                  <a:lnTo>
                    <a:pt x="72" y="158"/>
                  </a:lnTo>
                  <a:lnTo>
                    <a:pt x="68" y="166"/>
                  </a:lnTo>
                  <a:lnTo>
                    <a:pt x="68" y="166"/>
                  </a:lnTo>
                  <a:lnTo>
                    <a:pt x="54" y="194"/>
                  </a:lnTo>
                  <a:lnTo>
                    <a:pt x="46" y="208"/>
                  </a:lnTo>
                  <a:lnTo>
                    <a:pt x="40" y="222"/>
                  </a:lnTo>
                  <a:lnTo>
                    <a:pt x="40" y="222"/>
                  </a:lnTo>
                  <a:lnTo>
                    <a:pt x="38" y="230"/>
                  </a:lnTo>
                  <a:lnTo>
                    <a:pt x="36" y="238"/>
                  </a:lnTo>
                  <a:lnTo>
                    <a:pt x="36" y="238"/>
                  </a:lnTo>
                  <a:lnTo>
                    <a:pt x="36" y="238"/>
                  </a:lnTo>
                  <a:lnTo>
                    <a:pt x="36" y="238"/>
                  </a:lnTo>
                  <a:lnTo>
                    <a:pt x="36" y="238"/>
                  </a:lnTo>
                  <a:lnTo>
                    <a:pt x="36" y="238"/>
                  </a:lnTo>
                  <a:lnTo>
                    <a:pt x="36" y="238"/>
                  </a:lnTo>
                  <a:lnTo>
                    <a:pt x="36" y="238"/>
                  </a:lnTo>
                  <a:lnTo>
                    <a:pt x="36" y="240"/>
                  </a:lnTo>
                  <a:lnTo>
                    <a:pt x="36" y="240"/>
                  </a:lnTo>
                  <a:lnTo>
                    <a:pt x="38" y="230"/>
                  </a:lnTo>
                  <a:lnTo>
                    <a:pt x="42" y="222"/>
                  </a:lnTo>
                  <a:lnTo>
                    <a:pt x="42" y="222"/>
                  </a:lnTo>
                  <a:lnTo>
                    <a:pt x="48" y="208"/>
                  </a:lnTo>
                  <a:lnTo>
                    <a:pt x="54" y="194"/>
                  </a:lnTo>
                  <a:lnTo>
                    <a:pt x="68" y="166"/>
                  </a:lnTo>
                  <a:lnTo>
                    <a:pt x="68" y="166"/>
                  </a:lnTo>
                  <a:lnTo>
                    <a:pt x="72" y="158"/>
                  </a:lnTo>
                  <a:lnTo>
                    <a:pt x="72" y="158"/>
                  </a:lnTo>
                  <a:lnTo>
                    <a:pt x="78" y="144"/>
                  </a:lnTo>
                  <a:lnTo>
                    <a:pt x="88" y="128"/>
                  </a:lnTo>
                  <a:lnTo>
                    <a:pt x="98" y="114"/>
                  </a:lnTo>
                  <a:lnTo>
                    <a:pt x="112" y="100"/>
                  </a:lnTo>
                  <a:lnTo>
                    <a:pt x="112" y="100"/>
                  </a:lnTo>
                  <a:lnTo>
                    <a:pt x="136" y="82"/>
                  </a:lnTo>
                  <a:lnTo>
                    <a:pt x="148" y="72"/>
                  </a:lnTo>
                  <a:lnTo>
                    <a:pt x="162" y="64"/>
                  </a:lnTo>
                  <a:lnTo>
                    <a:pt x="162" y="64"/>
                  </a:lnTo>
                  <a:lnTo>
                    <a:pt x="176" y="58"/>
                  </a:lnTo>
                  <a:lnTo>
                    <a:pt x="176" y="58"/>
                  </a:lnTo>
                  <a:lnTo>
                    <a:pt x="194" y="52"/>
                  </a:lnTo>
                  <a:lnTo>
                    <a:pt x="210" y="50"/>
                  </a:lnTo>
                  <a:lnTo>
                    <a:pt x="246" y="48"/>
                  </a:lnTo>
                  <a:lnTo>
                    <a:pt x="246" y="48"/>
                  </a:lnTo>
                  <a:lnTo>
                    <a:pt x="272" y="50"/>
                  </a:lnTo>
                  <a:lnTo>
                    <a:pt x="296" y="54"/>
                  </a:lnTo>
                  <a:lnTo>
                    <a:pt x="320" y="62"/>
                  </a:lnTo>
                  <a:lnTo>
                    <a:pt x="344" y="72"/>
                  </a:lnTo>
                  <a:lnTo>
                    <a:pt x="344" y="72"/>
                  </a:lnTo>
                  <a:lnTo>
                    <a:pt x="354" y="80"/>
                  </a:lnTo>
                  <a:lnTo>
                    <a:pt x="364" y="88"/>
                  </a:lnTo>
                  <a:lnTo>
                    <a:pt x="382" y="110"/>
                  </a:lnTo>
                  <a:lnTo>
                    <a:pt x="382" y="110"/>
                  </a:lnTo>
                  <a:lnTo>
                    <a:pt x="402" y="130"/>
                  </a:lnTo>
                  <a:lnTo>
                    <a:pt x="410" y="142"/>
                  </a:lnTo>
                  <a:lnTo>
                    <a:pt x="418" y="154"/>
                  </a:lnTo>
                  <a:lnTo>
                    <a:pt x="418" y="154"/>
                  </a:lnTo>
                  <a:lnTo>
                    <a:pt x="422" y="162"/>
                  </a:lnTo>
                  <a:lnTo>
                    <a:pt x="422" y="162"/>
                  </a:lnTo>
                  <a:lnTo>
                    <a:pt x="436" y="192"/>
                  </a:lnTo>
                  <a:lnTo>
                    <a:pt x="450" y="224"/>
                  </a:lnTo>
                  <a:lnTo>
                    <a:pt x="450" y="224"/>
                  </a:lnTo>
                  <a:lnTo>
                    <a:pt x="452" y="232"/>
                  </a:lnTo>
                  <a:lnTo>
                    <a:pt x="456" y="240"/>
                  </a:lnTo>
                  <a:lnTo>
                    <a:pt x="456" y="240"/>
                  </a:lnTo>
                  <a:lnTo>
                    <a:pt x="458" y="244"/>
                  </a:lnTo>
                  <a:lnTo>
                    <a:pt x="462" y="246"/>
                  </a:lnTo>
                  <a:lnTo>
                    <a:pt x="472" y="250"/>
                  </a:lnTo>
                  <a:lnTo>
                    <a:pt x="472" y="250"/>
                  </a:lnTo>
                  <a:lnTo>
                    <a:pt x="478" y="250"/>
                  </a:lnTo>
                  <a:lnTo>
                    <a:pt x="482" y="246"/>
                  </a:lnTo>
                  <a:lnTo>
                    <a:pt x="488" y="244"/>
                  </a:lnTo>
                  <a:lnTo>
                    <a:pt x="488" y="240"/>
                  </a:lnTo>
                  <a:lnTo>
                    <a:pt x="488" y="240"/>
                  </a:lnTo>
                  <a:lnTo>
                    <a:pt x="490" y="240"/>
                  </a:lnTo>
                  <a:lnTo>
                    <a:pt x="492" y="232"/>
                  </a:lnTo>
                  <a:lnTo>
                    <a:pt x="492" y="232"/>
                  </a:lnTo>
                  <a:lnTo>
                    <a:pt x="492" y="216"/>
                  </a:lnTo>
                  <a:lnTo>
                    <a:pt x="490" y="200"/>
                  </a:lnTo>
                  <a:lnTo>
                    <a:pt x="490" y="200"/>
                  </a:lnTo>
                  <a:lnTo>
                    <a:pt x="486" y="182"/>
                  </a:lnTo>
                  <a:lnTo>
                    <a:pt x="480" y="162"/>
                  </a:lnTo>
                  <a:lnTo>
                    <a:pt x="472" y="144"/>
                  </a:lnTo>
                  <a:lnTo>
                    <a:pt x="462" y="128"/>
                  </a:lnTo>
                  <a:lnTo>
                    <a:pt x="452" y="110"/>
                  </a:lnTo>
                  <a:lnTo>
                    <a:pt x="440" y="94"/>
                  </a:lnTo>
                  <a:lnTo>
                    <a:pt x="426" y="78"/>
                  </a:lnTo>
                  <a:lnTo>
                    <a:pt x="410" y="64"/>
                  </a:lnTo>
                  <a:lnTo>
                    <a:pt x="410" y="64"/>
                  </a:lnTo>
                  <a:lnTo>
                    <a:pt x="392" y="50"/>
                  </a:lnTo>
                  <a:lnTo>
                    <a:pt x="374" y="36"/>
                  </a:lnTo>
                  <a:lnTo>
                    <a:pt x="356" y="26"/>
                  </a:lnTo>
                  <a:lnTo>
                    <a:pt x="336" y="16"/>
                  </a:lnTo>
                  <a:lnTo>
                    <a:pt x="314" y="10"/>
                  </a:lnTo>
                  <a:lnTo>
                    <a:pt x="292" y="4"/>
                  </a:lnTo>
                  <a:lnTo>
                    <a:pt x="270" y="0"/>
                  </a:lnTo>
                  <a:lnTo>
                    <a:pt x="246" y="0"/>
                  </a:lnTo>
                </a:path>
              </a:pathLst>
            </a:custGeom>
            <a:noFill/>
            <a:ln>
              <a:noFill/>
            </a:ln>
          </p:spPr>
          <p:txBody>
            <a:bodyPr vert="horz" wrap="square" lIns="91440" tIns="45720" rIns="91440" bIns="45720" numCol="1" anchor="t" anchorCtr="0" compatLnSpc="1"/>
            <a:lstStyle/>
            <a:p>
              <a:endParaRPr lang="zh-CN" altLang="en-US"/>
            </a:p>
          </p:txBody>
        </p:sp>
        <p:sp>
          <p:nvSpPr>
            <p:cNvPr id="958" name="Freeform 338"/>
            <p:cNvSpPr/>
            <p:nvPr/>
          </p:nvSpPr>
          <p:spPr bwMode="auto">
            <a:xfrm>
              <a:off x="4198938" y="5227638"/>
              <a:ext cx="781050" cy="396875"/>
            </a:xfrm>
            <a:custGeom>
              <a:avLst/>
              <a:gdLst>
                <a:gd name="T0" fmla="*/ 192 w 492"/>
                <a:gd name="T1" fmla="*/ 6 h 250"/>
                <a:gd name="T2" fmla="*/ 126 w 492"/>
                <a:gd name="T3" fmla="*/ 30 h 250"/>
                <a:gd name="T4" fmla="*/ 64 w 492"/>
                <a:gd name="T5" fmla="*/ 74 h 250"/>
                <a:gd name="T6" fmla="*/ 30 w 492"/>
                <a:gd name="T7" fmla="*/ 122 h 250"/>
                <a:gd name="T8" fmla="*/ 0 w 492"/>
                <a:gd name="T9" fmla="*/ 206 h 250"/>
                <a:gd name="T10" fmla="*/ 2 w 492"/>
                <a:gd name="T11" fmla="*/ 240 h 250"/>
                <a:gd name="T12" fmla="*/ 22 w 492"/>
                <a:gd name="T13" fmla="*/ 250 h 250"/>
                <a:gd name="T14" fmla="*/ 34 w 492"/>
                <a:gd name="T15" fmla="*/ 244 h 250"/>
                <a:gd name="T16" fmla="*/ 36 w 492"/>
                <a:gd name="T17" fmla="*/ 240 h 250"/>
                <a:gd name="T18" fmla="*/ 36 w 492"/>
                <a:gd name="T19" fmla="*/ 240 h 250"/>
                <a:gd name="T20" fmla="*/ 22 w 492"/>
                <a:gd name="T21" fmla="*/ 250 h 250"/>
                <a:gd name="T22" fmla="*/ 4 w 492"/>
                <a:gd name="T23" fmla="*/ 242 h 250"/>
                <a:gd name="T24" fmla="*/ 2 w 492"/>
                <a:gd name="T25" fmla="*/ 204 h 250"/>
                <a:gd name="T26" fmla="*/ 22 w 492"/>
                <a:gd name="T27" fmla="*/ 142 h 250"/>
                <a:gd name="T28" fmla="*/ 52 w 492"/>
                <a:gd name="T29" fmla="*/ 90 h 250"/>
                <a:gd name="T30" fmla="*/ 110 w 492"/>
                <a:gd name="T31" fmla="*/ 40 h 250"/>
                <a:gd name="T32" fmla="*/ 166 w 492"/>
                <a:gd name="T33" fmla="*/ 14 h 250"/>
                <a:gd name="T34" fmla="*/ 246 w 492"/>
                <a:gd name="T35" fmla="*/ 0 h 250"/>
                <a:gd name="T36" fmla="*/ 336 w 492"/>
                <a:gd name="T37" fmla="*/ 18 h 250"/>
                <a:gd name="T38" fmla="*/ 408 w 492"/>
                <a:gd name="T39" fmla="*/ 64 h 250"/>
                <a:gd name="T40" fmla="*/ 450 w 492"/>
                <a:gd name="T41" fmla="*/ 110 h 250"/>
                <a:gd name="T42" fmla="*/ 484 w 492"/>
                <a:gd name="T43" fmla="*/ 180 h 250"/>
                <a:gd name="T44" fmla="*/ 490 w 492"/>
                <a:gd name="T45" fmla="*/ 230 h 250"/>
                <a:gd name="T46" fmla="*/ 488 w 492"/>
                <a:gd name="T47" fmla="*/ 240 h 250"/>
                <a:gd name="T48" fmla="*/ 472 w 492"/>
                <a:gd name="T49" fmla="*/ 250 h 250"/>
                <a:gd name="T50" fmla="*/ 456 w 492"/>
                <a:gd name="T51" fmla="*/ 240 h 250"/>
                <a:gd name="T52" fmla="*/ 450 w 492"/>
                <a:gd name="T53" fmla="*/ 222 h 250"/>
                <a:gd name="T54" fmla="*/ 420 w 492"/>
                <a:gd name="T55" fmla="*/ 152 h 250"/>
                <a:gd name="T56" fmla="*/ 382 w 492"/>
                <a:gd name="T57" fmla="*/ 108 h 250"/>
                <a:gd name="T58" fmla="*/ 344 w 492"/>
                <a:gd name="T59" fmla="*/ 70 h 250"/>
                <a:gd name="T60" fmla="*/ 272 w 492"/>
                <a:gd name="T61" fmla="*/ 48 h 250"/>
                <a:gd name="T62" fmla="*/ 194 w 492"/>
                <a:gd name="T63" fmla="*/ 52 h 250"/>
                <a:gd name="T64" fmla="*/ 162 w 492"/>
                <a:gd name="T65" fmla="*/ 62 h 250"/>
                <a:gd name="T66" fmla="*/ 112 w 492"/>
                <a:gd name="T67" fmla="*/ 100 h 250"/>
                <a:gd name="T68" fmla="*/ 72 w 492"/>
                <a:gd name="T69" fmla="*/ 158 h 250"/>
                <a:gd name="T70" fmla="*/ 54 w 492"/>
                <a:gd name="T71" fmla="*/ 192 h 250"/>
                <a:gd name="T72" fmla="*/ 38 w 492"/>
                <a:gd name="T73" fmla="*/ 230 h 250"/>
                <a:gd name="T74" fmla="*/ 36 w 492"/>
                <a:gd name="T75" fmla="*/ 238 h 250"/>
                <a:gd name="T76" fmla="*/ 36 w 492"/>
                <a:gd name="T77" fmla="*/ 238 h 250"/>
                <a:gd name="T78" fmla="*/ 46 w 492"/>
                <a:gd name="T79" fmla="*/ 208 h 250"/>
                <a:gd name="T80" fmla="*/ 72 w 492"/>
                <a:gd name="T81" fmla="*/ 158 h 250"/>
                <a:gd name="T82" fmla="*/ 98 w 492"/>
                <a:gd name="T83" fmla="*/ 114 h 250"/>
                <a:gd name="T84" fmla="*/ 148 w 492"/>
                <a:gd name="T85" fmla="*/ 72 h 250"/>
                <a:gd name="T86" fmla="*/ 176 w 492"/>
                <a:gd name="T87" fmla="*/ 56 h 250"/>
                <a:gd name="T88" fmla="*/ 246 w 492"/>
                <a:gd name="T89" fmla="*/ 48 h 250"/>
                <a:gd name="T90" fmla="*/ 344 w 492"/>
                <a:gd name="T91" fmla="*/ 72 h 250"/>
                <a:gd name="T92" fmla="*/ 382 w 492"/>
                <a:gd name="T93" fmla="*/ 108 h 250"/>
                <a:gd name="T94" fmla="*/ 420 w 492"/>
                <a:gd name="T95" fmla="*/ 154 h 250"/>
                <a:gd name="T96" fmla="*/ 438 w 492"/>
                <a:gd name="T97" fmla="*/ 192 h 250"/>
                <a:gd name="T98" fmla="*/ 456 w 492"/>
                <a:gd name="T99" fmla="*/ 240 h 250"/>
                <a:gd name="T100" fmla="*/ 472 w 492"/>
                <a:gd name="T101" fmla="*/ 250 h 250"/>
                <a:gd name="T102" fmla="*/ 486 w 492"/>
                <a:gd name="T103" fmla="*/ 244 h 250"/>
                <a:gd name="T104" fmla="*/ 492 w 492"/>
                <a:gd name="T105" fmla="*/ 230 h 250"/>
                <a:gd name="T106" fmla="*/ 490 w 492"/>
                <a:gd name="T107" fmla="*/ 200 h 250"/>
                <a:gd name="T108" fmla="*/ 462 w 492"/>
                <a:gd name="T109" fmla="*/ 128 h 250"/>
                <a:gd name="T110" fmla="*/ 410 w 492"/>
                <a:gd name="T111" fmla="*/ 64 h 250"/>
                <a:gd name="T112" fmla="*/ 356 w 492"/>
                <a:gd name="T113" fmla="*/ 26 h 250"/>
                <a:gd name="T114" fmla="*/ 270 w 492"/>
                <a:gd name="T115"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2" h="250">
                  <a:moveTo>
                    <a:pt x="246" y="0"/>
                  </a:moveTo>
                  <a:lnTo>
                    <a:pt x="246" y="0"/>
                  </a:lnTo>
                  <a:lnTo>
                    <a:pt x="220" y="2"/>
                  </a:lnTo>
                  <a:lnTo>
                    <a:pt x="192" y="6"/>
                  </a:lnTo>
                  <a:lnTo>
                    <a:pt x="166" y="14"/>
                  </a:lnTo>
                  <a:lnTo>
                    <a:pt x="142" y="22"/>
                  </a:lnTo>
                  <a:lnTo>
                    <a:pt x="142" y="22"/>
                  </a:lnTo>
                  <a:lnTo>
                    <a:pt x="126" y="30"/>
                  </a:lnTo>
                  <a:lnTo>
                    <a:pt x="110" y="40"/>
                  </a:lnTo>
                  <a:lnTo>
                    <a:pt x="94" y="50"/>
                  </a:lnTo>
                  <a:lnTo>
                    <a:pt x="78" y="62"/>
                  </a:lnTo>
                  <a:lnTo>
                    <a:pt x="64" y="74"/>
                  </a:lnTo>
                  <a:lnTo>
                    <a:pt x="52" y="88"/>
                  </a:lnTo>
                  <a:lnTo>
                    <a:pt x="40" y="104"/>
                  </a:lnTo>
                  <a:lnTo>
                    <a:pt x="30" y="122"/>
                  </a:lnTo>
                  <a:lnTo>
                    <a:pt x="30" y="122"/>
                  </a:lnTo>
                  <a:lnTo>
                    <a:pt x="20" y="142"/>
                  </a:lnTo>
                  <a:lnTo>
                    <a:pt x="12" y="162"/>
                  </a:lnTo>
                  <a:lnTo>
                    <a:pt x="6" y="182"/>
                  </a:lnTo>
                  <a:lnTo>
                    <a:pt x="0" y="206"/>
                  </a:lnTo>
                  <a:lnTo>
                    <a:pt x="0" y="206"/>
                  </a:lnTo>
                  <a:lnTo>
                    <a:pt x="0" y="224"/>
                  </a:lnTo>
                  <a:lnTo>
                    <a:pt x="2" y="240"/>
                  </a:lnTo>
                  <a:lnTo>
                    <a:pt x="2" y="240"/>
                  </a:lnTo>
                  <a:lnTo>
                    <a:pt x="4" y="244"/>
                  </a:lnTo>
                  <a:lnTo>
                    <a:pt x="10" y="246"/>
                  </a:lnTo>
                  <a:lnTo>
                    <a:pt x="16" y="250"/>
                  </a:lnTo>
                  <a:lnTo>
                    <a:pt x="22" y="250"/>
                  </a:lnTo>
                  <a:lnTo>
                    <a:pt x="22" y="250"/>
                  </a:lnTo>
                  <a:lnTo>
                    <a:pt x="26" y="250"/>
                  </a:lnTo>
                  <a:lnTo>
                    <a:pt x="30" y="246"/>
                  </a:lnTo>
                  <a:lnTo>
                    <a:pt x="34" y="244"/>
                  </a:lnTo>
                  <a:lnTo>
                    <a:pt x="36" y="240"/>
                  </a:lnTo>
                  <a:lnTo>
                    <a:pt x="36" y="240"/>
                  </a:lnTo>
                  <a:lnTo>
                    <a:pt x="36" y="240"/>
                  </a:lnTo>
                  <a:lnTo>
                    <a:pt x="36" y="240"/>
                  </a:lnTo>
                  <a:lnTo>
                    <a:pt x="36" y="240"/>
                  </a:lnTo>
                  <a:lnTo>
                    <a:pt x="36" y="240"/>
                  </a:lnTo>
                  <a:lnTo>
                    <a:pt x="36" y="240"/>
                  </a:lnTo>
                  <a:lnTo>
                    <a:pt x="36" y="240"/>
                  </a:lnTo>
                  <a:lnTo>
                    <a:pt x="34" y="244"/>
                  </a:lnTo>
                  <a:lnTo>
                    <a:pt x="30" y="246"/>
                  </a:lnTo>
                  <a:lnTo>
                    <a:pt x="26" y="248"/>
                  </a:lnTo>
                  <a:lnTo>
                    <a:pt x="22" y="250"/>
                  </a:lnTo>
                  <a:lnTo>
                    <a:pt x="22" y="250"/>
                  </a:lnTo>
                  <a:lnTo>
                    <a:pt x="16" y="248"/>
                  </a:lnTo>
                  <a:lnTo>
                    <a:pt x="10" y="246"/>
                  </a:lnTo>
                  <a:lnTo>
                    <a:pt x="4" y="242"/>
                  </a:lnTo>
                  <a:lnTo>
                    <a:pt x="2" y="240"/>
                  </a:lnTo>
                  <a:lnTo>
                    <a:pt x="2" y="240"/>
                  </a:lnTo>
                  <a:lnTo>
                    <a:pt x="0" y="224"/>
                  </a:lnTo>
                  <a:lnTo>
                    <a:pt x="2" y="204"/>
                  </a:lnTo>
                  <a:lnTo>
                    <a:pt x="2" y="204"/>
                  </a:lnTo>
                  <a:lnTo>
                    <a:pt x="6" y="182"/>
                  </a:lnTo>
                  <a:lnTo>
                    <a:pt x="12" y="162"/>
                  </a:lnTo>
                  <a:lnTo>
                    <a:pt x="22" y="142"/>
                  </a:lnTo>
                  <a:lnTo>
                    <a:pt x="30" y="122"/>
                  </a:lnTo>
                  <a:lnTo>
                    <a:pt x="30" y="122"/>
                  </a:lnTo>
                  <a:lnTo>
                    <a:pt x="40" y="106"/>
                  </a:lnTo>
                  <a:lnTo>
                    <a:pt x="52" y="90"/>
                  </a:lnTo>
                  <a:lnTo>
                    <a:pt x="66" y="74"/>
                  </a:lnTo>
                  <a:lnTo>
                    <a:pt x="80" y="62"/>
                  </a:lnTo>
                  <a:lnTo>
                    <a:pt x="94" y="50"/>
                  </a:lnTo>
                  <a:lnTo>
                    <a:pt x="110" y="40"/>
                  </a:lnTo>
                  <a:lnTo>
                    <a:pt x="126" y="30"/>
                  </a:lnTo>
                  <a:lnTo>
                    <a:pt x="144" y="22"/>
                  </a:lnTo>
                  <a:lnTo>
                    <a:pt x="144" y="22"/>
                  </a:lnTo>
                  <a:lnTo>
                    <a:pt x="166" y="14"/>
                  </a:lnTo>
                  <a:lnTo>
                    <a:pt x="192" y="8"/>
                  </a:lnTo>
                  <a:lnTo>
                    <a:pt x="220" y="2"/>
                  </a:lnTo>
                  <a:lnTo>
                    <a:pt x="246" y="0"/>
                  </a:lnTo>
                  <a:lnTo>
                    <a:pt x="246" y="0"/>
                  </a:lnTo>
                  <a:lnTo>
                    <a:pt x="270" y="2"/>
                  </a:lnTo>
                  <a:lnTo>
                    <a:pt x="292" y="4"/>
                  </a:lnTo>
                  <a:lnTo>
                    <a:pt x="314" y="10"/>
                  </a:lnTo>
                  <a:lnTo>
                    <a:pt x="336" y="18"/>
                  </a:lnTo>
                  <a:lnTo>
                    <a:pt x="356" y="26"/>
                  </a:lnTo>
                  <a:lnTo>
                    <a:pt x="374" y="38"/>
                  </a:lnTo>
                  <a:lnTo>
                    <a:pt x="392" y="50"/>
                  </a:lnTo>
                  <a:lnTo>
                    <a:pt x="408" y="64"/>
                  </a:lnTo>
                  <a:lnTo>
                    <a:pt x="408" y="64"/>
                  </a:lnTo>
                  <a:lnTo>
                    <a:pt x="424" y="80"/>
                  </a:lnTo>
                  <a:lnTo>
                    <a:pt x="438" y="94"/>
                  </a:lnTo>
                  <a:lnTo>
                    <a:pt x="450" y="110"/>
                  </a:lnTo>
                  <a:lnTo>
                    <a:pt x="462" y="128"/>
                  </a:lnTo>
                  <a:lnTo>
                    <a:pt x="470" y="144"/>
                  </a:lnTo>
                  <a:lnTo>
                    <a:pt x="478" y="162"/>
                  </a:lnTo>
                  <a:lnTo>
                    <a:pt x="484" y="180"/>
                  </a:lnTo>
                  <a:lnTo>
                    <a:pt x="488" y="200"/>
                  </a:lnTo>
                  <a:lnTo>
                    <a:pt x="488" y="200"/>
                  </a:lnTo>
                  <a:lnTo>
                    <a:pt x="490" y="216"/>
                  </a:lnTo>
                  <a:lnTo>
                    <a:pt x="490" y="230"/>
                  </a:lnTo>
                  <a:lnTo>
                    <a:pt x="490" y="230"/>
                  </a:lnTo>
                  <a:lnTo>
                    <a:pt x="490" y="238"/>
                  </a:lnTo>
                  <a:lnTo>
                    <a:pt x="488" y="240"/>
                  </a:lnTo>
                  <a:lnTo>
                    <a:pt x="488" y="240"/>
                  </a:lnTo>
                  <a:lnTo>
                    <a:pt x="486" y="242"/>
                  </a:lnTo>
                  <a:lnTo>
                    <a:pt x="482" y="246"/>
                  </a:lnTo>
                  <a:lnTo>
                    <a:pt x="478" y="248"/>
                  </a:lnTo>
                  <a:lnTo>
                    <a:pt x="472" y="250"/>
                  </a:lnTo>
                  <a:lnTo>
                    <a:pt x="472" y="250"/>
                  </a:lnTo>
                  <a:lnTo>
                    <a:pt x="462" y="246"/>
                  </a:lnTo>
                  <a:lnTo>
                    <a:pt x="458" y="242"/>
                  </a:lnTo>
                  <a:lnTo>
                    <a:pt x="456" y="240"/>
                  </a:lnTo>
                  <a:lnTo>
                    <a:pt x="456" y="240"/>
                  </a:lnTo>
                  <a:lnTo>
                    <a:pt x="452" y="230"/>
                  </a:lnTo>
                  <a:lnTo>
                    <a:pt x="450" y="222"/>
                  </a:lnTo>
                  <a:lnTo>
                    <a:pt x="450" y="222"/>
                  </a:lnTo>
                  <a:lnTo>
                    <a:pt x="438" y="192"/>
                  </a:lnTo>
                  <a:lnTo>
                    <a:pt x="422" y="160"/>
                  </a:lnTo>
                  <a:lnTo>
                    <a:pt x="422" y="160"/>
                  </a:lnTo>
                  <a:lnTo>
                    <a:pt x="420" y="152"/>
                  </a:lnTo>
                  <a:lnTo>
                    <a:pt x="420" y="152"/>
                  </a:lnTo>
                  <a:lnTo>
                    <a:pt x="410" y="140"/>
                  </a:lnTo>
                  <a:lnTo>
                    <a:pt x="402" y="130"/>
                  </a:lnTo>
                  <a:lnTo>
                    <a:pt x="382" y="108"/>
                  </a:lnTo>
                  <a:lnTo>
                    <a:pt x="382" y="108"/>
                  </a:lnTo>
                  <a:lnTo>
                    <a:pt x="364" y="88"/>
                  </a:lnTo>
                  <a:lnTo>
                    <a:pt x="354" y="78"/>
                  </a:lnTo>
                  <a:lnTo>
                    <a:pt x="344" y="70"/>
                  </a:lnTo>
                  <a:lnTo>
                    <a:pt x="344" y="70"/>
                  </a:lnTo>
                  <a:lnTo>
                    <a:pt x="320" y="60"/>
                  </a:lnTo>
                  <a:lnTo>
                    <a:pt x="296" y="52"/>
                  </a:lnTo>
                  <a:lnTo>
                    <a:pt x="272" y="48"/>
                  </a:lnTo>
                  <a:lnTo>
                    <a:pt x="246" y="48"/>
                  </a:lnTo>
                  <a:lnTo>
                    <a:pt x="246" y="48"/>
                  </a:lnTo>
                  <a:lnTo>
                    <a:pt x="210" y="48"/>
                  </a:lnTo>
                  <a:lnTo>
                    <a:pt x="194" y="52"/>
                  </a:lnTo>
                  <a:lnTo>
                    <a:pt x="176" y="56"/>
                  </a:lnTo>
                  <a:lnTo>
                    <a:pt x="176" y="56"/>
                  </a:lnTo>
                  <a:lnTo>
                    <a:pt x="162" y="62"/>
                  </a:lnTo>
                  <a:lnTo>
                    <a:pt x="162" y="62"/>
                  </a:lnTo>
                  <a:lnTo>
                    <a:pt x="148" y="70"/>
                  </a:lnTo>
                  <a:lnTo>
                    <a:pt x="134" y="80"/>
                  </a:lnTo>
                  <a:lnTo>
                    <a:pt x="112" y="100"/>
                  </a:lnTo>
                  <a:lnTo>
                    <a:pt x="112" y="100"/>
                  </a:lnTo>
                  <a:lnTo>
                    <a:pt x="98" y="112"/>
                  </a:lnTo>
                  <a:lnTo>
                    <a:pt x="88" y="126"/>
                  </a:lnTo>
                  <a:lnTo>
                    <a:pt x="78" y="142"/>
                  </a:lnTo>
                  <a:lnTo>
                    <a:pt x="72" y="158"/>
                  </a:lnTo>
                  <a:lnTo>
                    <a:pt x="72" y="158"/>
                  </a:lnTo>
                  <a:lnTo>
                    <a:pt x="68" y="164"/>
                  </a:lnTo>
                  <a:lnTo>
                    <a:pt x="68" y="164"/>
                  </a:lnTo>
                  <a:lnTo>
                    <a:pt x="54" y="192"/>
                  </a:lnTo>
                  <a:lnTo>
                    <a:pt x="46" y="206"/>
                  </a:lnTo>
                  <a:lnTo>
                    <a:pt x="40" y="222"/>
                  </a:lnTo>
                  <a:lnTo>
                    <a:pt x="40" y="222"/>
                  </a:lnTo>
                  <a:lnTo>
                    <a:pt x="38" y="230"/>
                  </a:lnTo>
                  <a:lnTo>
                    <a:pt x="36" y="238"/>
                  </a:lnTo>
                  <a:lnTo>
                    <a:pt x="36" y="238"/>
                  </a:lnTo>
                  <a:lnTo>
                    <a:pt x="36" y="238"/>
                  </a:lnTo>
                  <a:lnTo>
                    <a:pt x="36" y="238"/>
                  </a:lnTo>
                  <a:lnTo>
                    <a:pt x="36" y="238"/>
                  </a:lnTo>
                  <a:lnTo>
                    <a:pt x="36" y="238"/>
                  </a:lnTo>
                  <a:lnTo>
                    <a:pt x="36" y="238"/>
                  </a:lnTo>
                  <a:lnTo>
                    <a:pt x="36" y="238"/>
                  </a:lnTo>
                  <a:lnTo>
                    <a:pt x="38" y="230"/>
                  </a:lnTo>
                  <a:lnTo>
                    <a:pt x="40" y="222"/>
                  </a:lnTo>
                  <a:lnTo>
                    <a:pt x="40" y="222"/>
                  </a:lnTo>
                  <a:lnTo>
                    <a:pt x="46" y="208"/>
                  </a:lnTo>
                  <a:lnTo>
                    <a:pt x="54" y="194"/>
                  </a:lnTo>
                  <a:lnTo>
                    <a:pt x="68" y="166"/>
                  </a:lnTo>
                  <a:lnTo>
                    <a:pt x="68" y="166"/>
                  </a:lnTo>
                  <a:lnTo>
                    <a:pt x="72" y="158"/>
                  </a:lnTo>
                  <a:lnTo>
                    <a:pt x="72" y="158"/>
                  </a:lnTo>
                  <a:lnTo>
                    <a:pt x="78" y="142"/>
                  </a:lnTo>
                  <a:lnTo>
                    <a:pt x="88" y="128"/>
                  </a:lnTo>
                  <a:lnTo>
                    <a:pt x="98" y="114"/>
                  </a:lnTo>
                  <a:lnTo>
                    <a:pt x="112" y="100"/>
                  </a:lnTo>
                  <a:lnTo>
                    <a:pt x="112" y="100"/>
                  </a:lnTo>
                  <a:lnTo>
                    <a:pt x="134" y="80"/>
                  </a:lnTo>
                  <a:lnTo>
                    <a:pt x="148" y="72"/>
                  </a:lnTo>
                  <a:lnTo>
                    <a:pt x="162" y="62"/>
                  </a:lnTo>
                  <a:lnTo>
                    <a:pt x="162" y="62"/>
                  </a:lnTo>
                  <a:lnTo>
                    <a:pt x="176" y="56"/>
                  </a:lnTo>
                  <a:lnTo>
                    <a:pt x="176" y="56"/>
                  </a:lnTo>
                  <a:lnTo>
                    <a:pt x="194" y="52"/>
                  </a:lnTo>
                  <a:lnTo>
                    <a:pt x="210" y="50"/>
                  </a:lnTo>
                  <a:lnTo>
                    <a:pt x="246" y="48"/>
                  </a:lnTo>
                  <a:lnTo>
                    <a:pt x="246" y="48"/>
                  </a:lnTo>
                  <a:lnTo>
                    <a:pt x="272" y="50"/>
                  </a:lnTo>
                  <a:lnTo>
                    <a:pt x="296" y="54"/>
                  </a:lnTo>
                  <a:lnTo>
                    <a:pt x="320" y="60"/>
                  </a:lnTo>
                  <a:lnTo>
                    <a:pt x="344" y="72"/>
                  </a:lnTo>
                  <a:lnTo>
                    <a:pt x="344" y="72"/>
                  </a:lnTo>
                  <a:lnTo>
                    <a:pt x="354" y="80"/>
                  </a:lnTo>
                  <a:lnTo>
                    <a:pt x="364" y="88"/>
                  </a:lnTo>
                  <a:lnTo>
                    <a:pt x="382" y="108"/>
                  </a:lnTo>
                  <a:lnTo>
                    <a:pt x="382" y="108"/>
                  </a:lnTo>
                  <a:lnTo>
                    <a:pt x="402" y="130"/>
                  </a:lnTo>
                  <a:lnTo>
                    <a:pt x="410" y="142"/>
                  </a:lnTo>
                  <a:lnTo>
                    <a:pt x="420" y="154"/>
                  </a:lnTo>
                  <a:lnTo>
                    <a:pt x="420" y="154"/>
                  </a:lnTo>
                  <a:lnTo>
                    <a:pt x="422" y="162"/>
                  </a:lnTo>
                  <a:lnTo>
                    <a:pt x="422" y="162"/>
                  </a:lnTo>
                  <a:lnTo>
                    <a:pt x="438" y="192"/>
                  </a:lnTo>
                  <a:lnTo>
                    <a:pt x="450" y="222"/>
                  </a:lnTo>
                  <a:lnTo>
                    <a:pt x="450" y="222"/>
                  </a:lnTo>
                  <a:lnTo>
                    <a:pt x="452" y="232"/>
                  </a:lnTo>
                  <a:lnTo>
                    <a:pt x="456" y="240"/>
                  </a:lnTo>
                  <a:lnTo>
                    <a:pt x="456" y="240"/>
                  </a:lnTo>
                  <a:lnTo>
                    <a:pt x="458" y="244"/>
                  </a:lnTo>
                  <a:lnTo>
                    <a:pt x="462" y="246"/>
                  </a:lnTo>
                  <a:lnTo>
                    <a:pt x="472" y="250"/>
                  </a:lnTo>
                  <a:lnTo>
                    <a:pt x="472" y="250"/>
                  </a:lnTo>
                  <a:lnTo>
                    <a:pt x="478" y="250"/>
                  </a:lnTo>
                  <a:lnTo>
                    <a:pt x="482" y="246"/>
                  </a:lnTo>
                  <a:lnTo>
                    <a:pt x="486" y="244"/>
                  </a:lnTo>
                  <a:lnTo>
                    <a:pt x="488" y="240"/>
                  </a:lnTo>
                  <a:lnTo>
                    <a:pt x="488" y="240"/>
                  </a:lnTo>
                  <a:lnTo>
                    <a:pt x="490" y="238"/>
                  </a:lnTo>
                  <a:lnTo>
                    <a:pt x="492" y="230"/>
                  </a:lnTo>
                  <a:lnTo>
                    <a:pt x="492" y="230"/>
                  </a:lnTo>
                  <a:lnTo>
                    <a:pt x="492" y="216"/>
                  </a:lnTo>
                  <a:lnTo>
                    <a:pt x="490" y="200"/>
                  </a:lnTo>
                  <a:lnTo>
                    <a:pt x="490" y="200"/>
                  </a:lnTo>
                  <a:lnTo>
                    <a:pt x="484" y="180"/>
                  </a:lnTo>
                  <a:lnTo>
                    <a:pt x="478" y="162"/>
                  </a:lnTo>
                  <a:lnTo>
                    <a:pt x="472" y="144"/>
                  </a:lnTo>
                  <a:lnTo>
                    <a:pt x="462" y="128"/>
                  </a:lnTo>
                  <a:lnTo>
                    <a:pt x="450" y="110"/>
                  </a:lnTo>
                  <a:lnTo>
                    <a:pt x="438" y="94"/>
                  </a:lnTo>
                  <a:lnTo>
                    <a:pt x="424" y="78"/>
                  </a:lnTo>
                  <a:lnTo>
                    <a:pt x="410" y="64"/>
                  </a:lnTo>
                  <a:lnTo>
                    <a:pt x="410" y="64"/>
                  </a:lnTo>
                  <a:lnTo>
                    <a:pt x="392" y="50"/>
                  </a:lnTo>
                  <a:lnTo>
                    <a:pt x="374" y="38"/>
                  </a:lnTo>
                  <a:lnTo>
                    <a:pt x="356" y="26"/>
                  </a:lnTo>
                  <a:lnTo>
                    <a:pt x="336" y="18"/>
                  </a:lnTo>
                  <a:lnTo>
                    <a:pt x="314" y="10"/>
                  </a:lnTo>
                  <a:lnTo>
                    <a:pt x="292" y="4"/>
                  </a:lnTo>
                  <a:lnTo>
                    <a:pt x="270" y="0"/>
                  </a:lnTo>
                  <a:lnTo>
                    <a:pt x="246" y="0"/>
                  </a:lnTo>
                  <a:close/>
                </a:path>
              </a:pathLst>
            </a:custGeom>
            <a:solidFill>
              <a:srgbClr val="35302C"/>
            </a:solidFill>
            <a:ln>
              <a:noFill/>
            </a:ln>
          </p:spPr>
          <p:txBody>
            <a:bodyPr vert="horz" wrap="square" lIns="91440" tIns="45720" rIns="91440" bIns="45720" numCol="1" anchor="t" anchorCtr="0" compatLnSpc="1"/>
            <a:lstStyle/>
            <a:p>
              <a:endParaRPr lang="zh-CN" altLang="en-US"/>
            </a:p>
          </p:txBody>
        </p:sp>
        <p:sp>
          <p:nvSpPr>
            <p:cNvPr id="959" name="Freeform 339"/>
            <p:cNvSpPr/>
            <p:nvPr/>
          </p:nvSpPr>
          <p:spPr bwMode="auto">
            <a:xfrm>
              <a:off x="4198938" y="5227638"/>
              <a:ext cx="781050" cy="396875"/>
            </a:xfrm>
            <a:custGeom>
              <a:avLst/>
              <a:gdLst>
                <a:gd name="T0" fmla="*/ 192 w 492"/>
                <a:gd name="T1" fmla="*/ 6 h 250"/>
                <a:gd name="T2" fmla="*/ 126 w 492"/>
                <a:gd name="T3" fmla="*/ 30 h 250"/>
                <a:gd name="T4" fmla="*/ 64 w 492"/>
                <a:gd name="T5" fmla="*/ 74 h 250"/>
                <a:gd name="T6" fmla="*/ 30 w 492"/>
                <a:gd name="T7" fmla="*/ 122 h 250"/>
                <a:gd name="T8" fmla="*/ 0 w 492"/>
                <a:gd name="T9" fmla="*/ 206 h 250"/>
                <a:gd name="T10" fmla="*/ 2 w 492"/>
                <a:gd name="T11" fmla="*/ 240 h 250"/>
                <a:gd name="T12" fmla="*/ 22 w 492"/>
                <a:gd name="T13" fmla="*/ 250 h 250"/>
                <a:gd name="T14" fmla="*/ 34 w 492"/>
                <a:gd name="T15" fmla="*/ 244 h 250"/>
                <a:gd name="T16" fmla="*/ 36 w 492"/>
                <a:gd name="T17" fmla="*/ 240 h 250"/>
                <a:gd name="T18" fmla="*/ 36 w 492"/>
                <a:gd name="T19" fmla="*/ 240 h 250"/>
                <a:gd name="T20" fmla="*/ 22 w 492"/>
                <a:gd name="T21" fmla="*/ 250 h 250"/>
                <a:gd name="T22" fmla="*/ 4 w 492"/>
                <a:gd name="T23" fmla="*/ 242 h 250"/>
                <a:gd name="T24" fmla="*/ 2 w 492"/>
                <a:gd name="T25" fmla="*/ 204 h 250"/>
                <a:gd name="T26" fmla="*/ 22 w 492"/>
                <a:gd name="T27" fmla="*/ 142 h 250"/>
                <a:gd name="T28" fmla="*/ 52 w 492"/>
                <a:gd name="T29" fmla="*/ 90 h 250"/>
                <a:gd name="T30" fmla="*/ 110 w 492"/>
                <a:gd name="T31" fmla="*/ 40 h 250"/>
                <a:gd name="T32" fmla="*/ 166 w 492"/>
                <a:gd name="T33" fmla="*/ 14 h 250"/>
                <a:gd name="T34" fmla="*/ 246 w 492"/>
                <a:gd name="T35" fmla="*/ 0 h 250"/>
                <a:gd name="T36" fmla="*/ 336 w 492"/>
                <a:gd name="T37" fmla="*/ 18 h 250"/>
                <a:gd name="T38" fmla="*/ 408 w 492"/>
                <a:gd name="T39" fmla="*/ 64 h 250"/>
                <a:gd name="T40" fmla="*/ 450 w 492"/>
                <a:gd name="T41" fmla="*/ 110 h 250"/>
                <a:gd name="T42" fmla="*/ 484 w 492"/>
                <a:gd name="T43" fmla="*/ 180 h 250"/>
                <a:gd name="T44" fmla="*/ 490 w 492"/>
                <a:gd name="T45" fmla="*/ 230 h 250"/>
                <a:gd name="T46" fmla="*/ 488 w 492"/>
                <a:gd name="T47" fmla="*/ 240 h 250"/>
                <a:gd name="T48" fmla="*/ 472 w 492"/>
                <a:gd name="T49" fmla="*/ 250 h 250"/>
                <a:gd name="T50" fmla="*/ 456 w 492"/>
                <a:gd name="T51" fmla="*/ 240 h 250"/>
                <a:gd name="T52" fmla="*/ 450 w 492"/>
                <a:gd name="T53" fmla="*/ 222 h 250"/>
                <a:gd name="T54" fmla="*/ 420 w 492"/>
                <a:gd name="T55" fmla="*/ 152 h 250"/>
                <a:gd name="T56" fmla="*/ 382 w 492"/>
                <a:gd name="T57" fmla="*/ 108 h 250"/>
                <a:gd name="T58" fmla="*/ 344 w 492"/>
                <a:gd name="T59" fmla="*/ 70 h 250"/>
                <a:gd name="T60" fmla="*/ 272 w 492"/>
                <a:gd name="T61" fmla="*/ 48 h 250"/>
                <a:gd name="T62" fmla="*/ 194 w 492"/>
                <a:gd name="T63" fmla="*/ 52 h 250"/>
                <a:gd name="T64" fmla="*/ 162 w 492"/>
                <a:gd name="T65" fmla="*/ 62 h 250"/>
                <a:gd name="T66" fmla="*/ 112 w 492"/>
                <a:gd name="T67" fmla="*/ 100 h 250"/>
                <a:gd name="T68" fmla="*/ 72 w 492"/>
                <a:gd name="T69" fmla="*/ 158 h 250"/>
                <a:gd name="T70" fmla="*/ 54 w 492"/>
                <a:gd name="T71" fmla="*/ 192 h 250"/>
                <a:gd name="T72" fmla="*/ 38 w 492"/>
                <a:gd name="T73" fmla="*/ 230 h 250"/>
                <a:gd name="T74" fmla="*/ 36 w 492"/>
                <a:gd name="T75" fmla="*/ 238 h 250"/>
                <a:gd name="T76" fmla="*/ 36 w 492"/>
                <a:gd name="T77" fmla="*/ 238 h 250"/>
                <a:gd name="T78" fmla="*/ 46 w 492"/>
                <a:gd name="T79" fmla="*/ 208 h 250"/>
                <a:gd name="T80" fmla="*/ 72 w 492"/>
                <a:gd name="T81" fmla="*/ 158 h 250"/>
                <a:gd name="T82" fmla="*/ 98 w 492"/>
                <a:gd name="T83" fmla="*/ 114 h 250"/>
                <a:gd name="T84" fmla="*/ 148 w 492"/>
                <a:gd name="T85" fmla="*/ 72 h 250"/>
                <a:gd name="T86" fmla="*/ 176 w 492"/>
                <a:gd name="T87" fmla="*/ 56 h 250"/>
                <a:gd name="T88" fmla="*/ 246 w 492"/>
                <a:gd name="T89" fmla="*/ 48 h 250"/>
                <a:gd name="T90" fmla="*/ 344 w 492"/>
                <a:gd name="T91" fmla="*/ 72 h 250"/>
                <a:gd name="T92" fmla="*/ 382 w 492"/>
                <a:gd name="T93" fmla="*/ 108 h 250"/>
                <a:gd name="T94" fmla="*/ 420 w 492"/>
                <a:gd name="T95" fmla="*/ 154 h 250"/>
                <a:gd name="T96" fmla="*/ 438 w 492"/>
                <a:gd name="T97" fmla="*/ 192 h 250"/>
                <a:gd name="T98" fmla="*/ 456 w 492"/>
                <a:gd name="T99" fmla="*/ 240 h 250"/>
                <a:gd name="T100" fmla="*/ 472 w 492"/>
                <a:gd name="T101" fmla="*/ 250 h 250"/>
                <a:gd name="T102" fmla="*/ 486 w 492"/>
                <a:gd name="T103" fmla="*/ 244 h 250"/>
                <a:gd name="T104" fmla="*/ 492 w 492"/>
                <a:gd name="T105" fmla="*/ 230 h 250"/>
                <a:gd name="T106" fmla="*/ 490 w 492"/>
                <a:gd name="T107" fmla="*/ 200 h 250"/>
                <a:gd name="T108" fmla="*/ 462 w 492"/>
                <a:gd name="T109" fmla="*/ 128 h 250"/>
                <a:gd name="T110" fmla="*/ 410 w 492"/>
                <a:gd name="T111" fmla="*/ 64 h 250"/>
                <a:gd name="T112" fmla="*/ 356 w 492"/>
                <a:gd name="T113" fmla="*/ 26 h 250"/>
                <a:gd name="T114" fmla="*/ 270 w 492"/>
                <a:gd name="T115"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2" h="250">
                  <a:moveTo>
                    <a:pt x="246" y="0"/>
                  </a:moveTo>
                  <a:lnTo>
                    <a:pt x="246" y="0"/>
                  </a:lnTo>
                  <a:lnTo>
                    <a:pt x="220" y="2"/>
                  </a:lnTo>
                  <a:lnTo>
                    <a:pt x="192" y="6"/>
                  </a:lnTo>
                  <a:lnTo>
                    <a:pt x="166" y="14"/>
                  </a:lnTo>
                  <a:lnTo>
                    <a:pt x="142" y="22"/>
                  </a:lnTo>
                  <a:lnTo>
                    <a:pt x="142" y="22"/>
                  </a:lnTo>
                  <a:lnTo>
                    <a:pt x="126" y="30"/>
                  </a:lnTo>
                  <a:lnTo>
                    <a:pt x="110" y="40"/>
                  </a:lnTo>
                  <a:lnTo>
                    <a:pt x="94" y="50"/>
                  </a:lnTo>
                  <a:lnTo>
                    <a:pt x="78" y="62"/>
                  </a:lnTo>
                  <a:lnTo>
                    <a:pt x="64" y="74"/>
                  </a:lnTo>
                  <a:lnTo>
                    <a:pt x="52" y="88"/>
                  </a:lnTo>
                  <a:lnTo>
                    <a:pt x="40" y="104"/>
                  </a:lnTo>
                  <a:lnTo>
                    <a:pt x="30" y="122"/>
                  </a:lnTo>
                  <a:lnTo>
                    <a:pt x="30" y="122"/>
                  </a:lnTo>
                  <a:lnTo>
                    <a:pt x="20" y="142"/>
                  </a:lnTo>
                  <a:lnTo>
                    <a:pt x="12" y="162"/>
                  </a:lnTo>
                  <a:lnTo>
                    <a:pt x="6" y="182"/>
                  </a:lnTo>
                  <a:lnTo>
                    <a:pt x="0" y="206"/>
                  </a:lnTo>
                  <a:lnTo>
                    <a:pt x="0" y="206"/>
                  </a:lnTo>
                  <a:lnTo>
                    <a:pt x="0" y="224"/>
                  </a:lnTo>
                  <a:lnTo>
                    <a:pt x="2" y="240"/>
                  </a:lnTo>
                  <a:lnTo>
                    <a:pt x="2" y="240"/>
                  </a:lnTo>
                  <a:lnTo>
                    <a:pt x="4" y="244"/>
                  </a:lnTo>
                  <a:lnTo>
                    <a:pt x="10" y="246"/>
                  </a:lnTo>
                  <a:lnTo>
                    <a:pt x="16" y="250"/>
                  </a:lnTo>
                  <a:lnTo>
                    <a:pt x="22" y="250"/>
                  </a:lnTo>
                  <a:lnTo>
                    <a:pt x="22" y="250"/>
                  </a:lnTo>
                  <a:lnTo>
                    <a:pt x="26" y="250"/>
                  </a:lnTo>
                  <a:lnTo>
                    <a:pt x="30" y="246"/>
                  </a:lnTo>
                  <a:lnTo>
                    <a:pt x="34" y="244"/>
                  </a:lnTo>
                  <a:lnTo>
                    <a:pt x="36" y="240"/>
                  </a:lnTo>
                  <a:lnTo>
                    <a:pt x="36" y="240"/>
                  </a:lnTo>
                  <a:lnTo>
                    <a:pt x="36" y="240"/>
                  </a:lnTo>
                  <a:lnTo>
                    <a:pt x="36" y="240"/>
                  </a:lnTo>
                  <a:lnTo>
                    <a:pt x="36" y="240"/>
                  </a:lnTo>
                  <a:lnTo>
                    <a:pt x="36" y="240"/>
                  </a:lnTo>
                  <a:lnTo>
                    <a:pt x="36" y="240"/>
                  </a:lnTo>
                  <a:lnTo>
                    <a:pt x="36" y="240"/>
                  </a:lnTo>
                  <a:lnTo>
                    <a:pt x="34" y="244"/>
                  </a:lnTo>
                  <a:lnTo>
                    <a:pt x="30" y="246"/>
                  </a:lnTo>
                  <a:lnTo>
                    <a:pt x="26" y="248"/>
                  </a:lnTo>
                  <a:lnTo>
                    <a:pt x="22" y="250"/>
                  </a:lnTo>
                  <a:lnTo>
                    <a:pt x="22" y="250"/>
                  </a:lnTo>
                  <a:lnTo>
                    <a:pt x="16" y="248"/>
                  </a:lnTo>
                  <a:lnTo>
                    <a:pt x="10" y="246"/>
                  </a:lnTo>
                  <a:lnTo>
                    <a:pt x="4" y="242"/>
                  </a:lnTo>
                  <a:lnTo>
                    <a:pt x="2" y="240"/>
                  </a:lnTo>
                  <a:lnTo>
                    <a:pt x="2" y="240"/>
                  </a:lnTo>
                  <a:lnTo>
                    <a:pt x="0" y="224"/>
                  </a:lnTo>
                  <a:lnTo>
                    <a:pt x="2" y="204"/>
                  </a:lnTo>
                  <a:lnTo>
                    <a:pt x="2" y="204"/>
                  </a:lnTo>
                  <a:lnTo>
                    <a:pt x="6" y="182"/>
                  </a:lnTo>
                  <a:lnTo>
                    <a:pt x="12" y="162"/>
                  </a:lnTo>
                  <a:lnTo>
                    <a:pt x="22" y="142"/>
                  </a:lnTo>
                  <a:lnTo>
                    <a:pt x="30" y="122"/>
                  </a:lnTo>
                  <a:lnTo>
                    <a:pt x="30" y="122"/>
                  </a:lnTo>
                  <a:lnTo>
                    <a:pt x="40" y="106"/>
                  </a:lnTo>
                  <a:lnTo>
                    <a:pt x="52" y="90"/>
                  </a:lnTo>
                  <a:lnTo>
                    <a:pt x="66" y="74"/>
                  </a:lnTo>
                  <a:lnTo>
                    <a:pt x="80" y="62"/>
                  </a:lnTo>
                  <a:lnTo>
                    <a:pt x="94" y="50"/>
                  </a:lnTo>
                  <a:lnTo>
                    <a:pt x="110" y="40"/>
                  </a:lnTo>
                  <a:lnTo>
                    <a:pt x="126" y="30"/>
                  </a:lnTo>
                  <a:lnTo>
                    <a:pt x="144" y="22"/>
                  </a:lnTo>
                  <a:lnTo>
                    <a:pt x="144" y="22"/>
                  </a:lnTo>
                  <a:lnTo>
                    <a:pt x="166" y="14"/>
                  </a:lnTo>
                  <a:lnTo>
                    <a:pt x="192" y="8"/>
                  </a:lnTo>
                  <a:lnTo>
                    <a:pt x="220" y="2"/>
                  </a:lnTo>
                  <a:lnTo>
                    <a:pt x="246" y="0"/>
                  </a:lnTo>
                  <a:lnTo>
                    <a:pt x="246" y="0"/>
                  </a:lnTo>
                  <a:lnTo>
                    <a:pt x="270" y="2"/>
                  </a:lnTo>
                  <a:lnTo>
                    <a:pt x="292" y="4"/>
                  </a:lnTo>
                  <a:lnTo>
                    <a:pt x="314" y="10"/>
                  </a:lnTo>
                  <a:lnTo>
                    <a:pt x="336" y="18"/>
                  </a:lnTo>
                  <a:lnTo>
                    <a:pt x="356" y="26"/>
                  </a:lnTo>
                  <a:lnTo>
                    <a:pt x="374" y="38"/>
                  </a:lnTo>
                  <a:lnTo>
                    <a:pt x="392" y="50"/>
                  </a:lnTo>
                  <a:lnTo>
                    <a:pt x="408" y="64"/>
                  </a:lnTo>
                  <a:lnTo>
                    <a:pt x="408" y="64"/>
                  </a:lnTo>
                  <a:lnTo>
                    <a:pt x="424" y="80"/>
                  </a:lnTo>
                  <a:lnTo>
                    <a:pt x="438" y="94"/>
                  </a:lnTo>
                  <a:lnTo>
                    <a:pt x="450" y="110"/>
                  </a:lnTo>
                  <a:lnTo>
                    <a:pt x="462" y="128"/>
                  </a:lnTo>
                  <a:lnTo>
                    <a:pt x="470" y="144"/>
                  </a:lnTo>
                  <a:lnTo>
                    <a:pt x="478" y="162"/>
                  </a:lnTo>
                  <a:lnTo>
                    <a:pt x="484" y="180"/>
                  </a:lnTo>
                  <a:lnTo>
                    <a:pt x="488" y="200"/>
                  </a:lnTo>
                  <a:lnTo>
                    <a:pt x="488" y="200"/>
                  </a:lnTo>
                  <a:lnTo>
                    <a:pt x="490" y="216"/>
                  </a:lnTo>
                  <a:lnTo>
                    <a:pt x="490" y="230"/>
                  </a:lnTo>
                  <a:lnTo>
                    <a:pt x="490" y="230"/>
                  </a:lnTo>
                  <a:lnTo>
                    <a:pt x="490" y="238"/>
                  </a:lnTo>
                  <a:lnTo>
                    <a:pt x="488" y="240"/>
                  </a:lnTo>
                  <a:lnTo>
                    <a:pt x="488" y="240"/>
                  </a:lnTo>
                  <a:lnTo>
                    <a:pt x="486" y="242"/>
                  </a:lnTo>
                  <a:lnTo>
                    <a:pt x="482" y="246"/>
                  </a:lnTo>
                  <a:lnTo>
                    <a:pt x="478" y="248"/>
                  </a:lnTo>
                  <a:lnTo>
                    <a:pt x="472" y="250"/>
                  </a:lnTo>
                  <a:lnTo>
                    <a:pt x="472" y="250"/>
                  </a:lnTo>
                  <a:lnTo>
                    <a:pt x="462" y="246"/>
                  </a:lnTo>
                  <a:lnTo>
                    <a:pt x="458" y="242"/>
                  </a:lnTo>
                  <a:lnTo>
                    <a:pt x="456" y="240"/>
                  </a:lnTo>
                  <a:lnTo>
                    <a:pt x="456" y="240"/>
                  </a:lnTo>
                  <a:lnTo>
                    <a:pt x="452" y="230"/>
                  </a:lnTo>
                  <a:lnTo>
                    <a:pt x="450" y="222"/>
                  </a:lnTo>
                  <a:lnTo>
                    <a:pt x="450" y="222"/>
                  </a:lnTo>
                  <a:lnTo>
                    <a:pt x="438" y="192"/>
                  </a:lnTo>
                  <a:lnTo>
                    <a:pt x="422" y="160"/>
                  </a:lnTo>
                  <a:lnTo>
                    <a:pt x="422" y="160"/>
                  </a:lnTo>
                  <a:lnTo>
                    <a:pt x="420" y="152"/>
                  </a:lnTo>
                  <a:lnTo>
                    <a:pt x="420" y="152"/>
                  </a:lnTo>
                  <a:lnTo>
                    <a:pt x="410" y="140"/>
                  </a:lnTo>
                  <a:lnTo>
                    <a:pt x="402" y="130"/>
                  </a:lnTo>
                  <a:lnTo>
                    <a:pt x="382" y="108"/>
                  </a:lnTo>
                  <a:lnTo>
                    <a:pt x="382" y="108"/>
                  </a:lnTo>
                  <a:lnTo>
                    <a:pt x="364" y="88"/>
                  </a:lnTo>
                  <a:lnTo>
                    <a:pt x="354" y="78"/>
                  </a:lnTo>
                  <a:lnTo>
                    <a:pt x="344" y="70"/>
                  </a:lnTo>
                  <a:lnTo>
                    <a:pt x="344" y="70"/>
                  </a:lnTo>
                  <a:lnTo>
                    <a:pt x="320" y="60"/>
                  </a:lnTo>
                  <a:lnTo>
                    <a:pt x="296" y="52"/>
                  </a:lnTo>
                  <a:lnTo>
                    <a:pt x="272" y="48"/>
                  </a:lnTo>
                  <a:lnTo>
                    <a:pt x="246" y="48"/>
                  </a:lnTo>
                  <a:lnTo>
                    <a:pt x="246" y="48"/>
                  </a:lnTo>
                  <a:lnTo>
                    <a:pt x="210" y="48"/>
                  </a:lnTo>
                  <a:lnTo>
                    <a:pt x="194" y="52"/>
                  </a:lnTo>
                  <a:lnTo>
                    <a:pt x="176" y="56"/>
                  </a:lnTo>
                  <a:lnTo>
                    <a:pt x="176" y="56"/>
                  </a:lnTo>
                  <a:lnTo>
                    <a:pt x="162" y="62"/>
                  </a:lnTo>
                  <a:lnTo>
                    <a:pt x="162" y="62"/>
                  </a:lnTo>
                  <a:lnTo>
                    <a:pt x="148" y="70"/>
                  </a:lnTo>
                  <a:lnTo>
                    <a:pt x="134" y="80"/>
                  </a:lnTo>
                  <a:lnTo>
                    <a:pt x="112" y="100"/>
                  </a:lnTo>
                  <a:lnTo>
                    <a:pt x="112" y="100"/>
                  </a:lnTo>
                  <a:lnTo>
                    <a:pt x="98" y="112"/>
                  </a:lnTo>
                  <a:lnTo>
                    <a:pt x="88" y="126"/>
                  </a:lnTo>
                  <a:lnTo>
                    <a:pt x="78" y="142"/>
                  </a:lnTo>
                  <a:lnTo>
                    <a:pt x="72" y="158"/>
                  </a:lnTo>
                  <a:lnTo>
                    <a:pt x="72" y="158"/>
                  </a:lnTo>
                  <a:lnTo>
                    <a:pt x="68" y="164"/>
                  </a:lnTo>
                  <a:lnTo>
                    <a:pt x="68" y="164"/>
                  </a:lnTo>
                  <a:lnTo>
                    <a:pt x="54" y="192"/>
                  </a:lnTo>
                  <a:lnTo>
                    <a:pt x="46" y="206"/>
                  </a:lnTo>
                  <a:lnTo>
                    <a:pt x="40" y="222"/>
                  </a:lnTo>
                  <a:lnTo>
                    <a:pt x="40" y="222"/>
                  </a:lnTo>
                  <a:lnTo>
                    <a:pt x="38" y="230"/>
                  </a:lnTo>
                  <a:lnTo>
                    <a:pt x="36" y="238"/>
                  </a:lnTo>
                  <a:lnTo>
                    <a:pt x="36" y="238"/>
                  </a:lnTo>
                  <a:lnTo>
                    <a:pt x="36" y="238"/>
                  </a:lnTo>
                  <a:lnTo>
                    <a:pt x="36" y="238"/>
                  </a:lnTo>
                  <a:lnTo>
                    <a:pt x="36" y="238"/>
                  </a:lnTo>
                  <a:lnTo>
                    <a:pt x="36" y="238"/>
                  </a:lnTo>
                  <a:lnTo>
                    <a:pt x="36" y="238"/>
                  </a:lnTo>
                  <a:lnTo>
                    <a:pt x="36" y="238"/>
                  </a:lnTo>
                  <a:lnTo>
                    <a:pt x="38" y="230"/>
                  </a:lnTo>
                  <a:lnTo>
                    <a:pt x="40" y="222"/>
                  </a:lnTo>
                  <a:lnTo>
                    <a:pt x="40" y="222"/>
                  </a:lnTo>
                  <a:lnTo>
                    <a:pt x="46" y="208"/>
                  </a:lnTo>
                  <a:lnTo>
                    <a:pt x="54" y="194"/>
                  </a:lnTo>
                  <a:lnTo>
                    <a:pt x="68" y="166"/>
                  </a:lnTo>
                  <a:lnTo>
                    <a:pt x="68" y="166"/>
                  </a:lnTo>
                  <a:lnTo>
                    <a:pt x="72" y="158"/>
                  </a:lnTo>
                  <a:lnTo>
                    <a:pt x="72" y="158"/>
                  </a:lnTo>
                  <a:lnTo>
                    <a:pt x="78" y="142"/>
                  </a:lnTo>
                  <a:lnTo>
                    <a:pt x="88" y="128"/>
                  </a:lnTo>
                  <a:lnTo>
                    <a:pt x="98" y="114"/>
                  </a:lnTo>
                  <a:lnTo>
                    <a:pt x="112" y="100"/>
                  </a:lnTo>
                  <a:lnTo>
                    <a:pt x="112" y="100"/>
                  </a:lnTo>
                  <a:lnTo>
                    <a:pt x="134" y="80"/>
                  </a:lnTo>
                  <a:lnTo>
                    <a:pt x="148" y="72"/>
                  </a:lnTo>
                  <a:lnTo>
                    <a:pt x="162" y="62"/>
                  </a:lnTo>
                  <a:lnTo>
                    <a:pt x="162" y="62"/>
                  </a:lnTo>
                  <a:lnTo>
                    <a:pt x="176" y="56"/>
                  </a:lnTo>
                  <a:lnTo>
                    <a:pt x="176" y="56"/>
                  </a:lnTo>
                  <a:lnTo>
                    <a:pt x="194" y="52"/>
                  </a:lnTo>
                  <a:lnTo>
                    <a:pt x="210" y="50"/>
                  </a:lnTo>
                  <a:lnTo>
                    <a:pt x="246" y="48"/>
                  </a:lnTo>
                  <a:lnTo>
                    <a:pt x="246" y="48"/>
                  </a:lnTo>
                  <a:lnTo>
                    <a:pt x="272" y="50"/>
                  </a:lnTo>
                  <a:lnTo>
                    <a:pt x="296" y="54"/>
                  </a:lnTo>
                  <a:lnTo>
                    <a:pt x="320" y="60"/>
                  </a:lnTo>
                  <a:lnTo>
                    <a:pt x="344" y="72"/>
                  </a:lnTo>
                  <a:lnTo>
                    <a:pt x="344" y="72"/>
                  </a:lnTo>
                  <a:lnTo>
                    <a:pt x="354" y="80"/>
                  </a:lnTo>
                  <a:lnTo>
                    <a:pt x="364" y="88"/>
                  </a:lnTo>
                  <a:lnTo>
                    <a:pt x="382" y="108"/>
                  </a:lnTo>
                  <a:lnTo>
                    <a:pt x="382" y="108"/>
                  </a:lnTo>
                  <a:lnTo>
                    <a:pt x="402" y="130"/>
                  </a:lnTo>
                  <a:lnTo>
                    <a:pt x="410" y="142"/>
                  </a:lnTo>
                  <a:lnTo>
                    <a:pt x="420" y="154"/>
                  </a:lnTo>
                  <a:lnTo>
                    <a:pt x="420" y="154"/>
                  </a:lnTo>
                  <a:lnTo>
                    <a:pt x="422" y="162"/>
                  </a:lnTo>
                  <a:lnTo>
                    <a:pt x="422" y="162"/>
                  </a:lnTo>
                  <a:lnTo>
                    <a:pt x="438" y="192"/>
                  </a:lnTo>
                  <a:lnTo>
                    <a:pt x="450" y="222"/>
                  </a:lnTo>
                  <a:lnTo>
                    <a:pt x="450" y="222"/>
                  </a:lnTo>
                  <a:lnTo>
                    <a:pt x="452" y="232"/>
                  </a:lnTo>
                  <a:lnTo>
                    <a:pt x="456" y="240"/>
                  </a:lnTo>
                  <a:lnTo>
                    <a:pt x="456" y="240"/>
                  </a:lnTo>
                  <a:lnTo>
                    <a:pt x="458" y="244"/>
                  </a:lnTo>
                  <a:lnTo>
                    <a:pt x="462" y="246"/>
                  </a:lnTo>
                  <a:lnTo>
                    <a:pt x="472" y="250"/>
                  </a:lnTo>
                  <a:lnTo>
                    <a:pt x="472" y="250"/>
                  </a:lnTo>
                  <a:lnTo>
                    <a:pt x="478" y="250"/>
                  </a:lnTo>
                  <a:lnTo>
                    <a:pt x="482" y="246"/>
                  </a:lnTo>
                  <a:lnTo>
                    <a:pt x="486" y="244"/>
                  </a:lnTo>
                  <a:lnTo>
                    <a:pt x="488" y="240"/>
                  </a:lnTo>
                  <a:lnTo>
                    <a:pt x="488" y="240"/>
                  </a:lnTo>
                  <a:lnTo>
                    <a:pt x="490" y="238"/>
                  </a:lnTo>
                  <a:lnTo>
                    <a:pt x="492" y="230"/>
                  </a:lnTo>
                  <a:lnTo>
                    <a:pt x="492" y="230"/>
                  </a:lnTo>
                  <a:lnTo>
                    <a:pt x="492" y="216"/>
                  </a:lnTo>
                  <a:lnTo>
                    <a:pt x="490" y="200"/>
                  </a:lnTo>
                  <a:lnTo>
                    <a:pt x="490" y="200"/>
                  </a:lnTo>
                  <a:lnTo>
                    <a:pt x="484" y="180"/>
                  </a:lnTo>
                  <a:lnTo>
                    <a:pt x="478" y="162"/>
                  </a:lnTo>
                  <a:lnTo>
                    <a:pt x="472" y="144"/>
                  </a:lnTo>
                  <a:lnTo>
                    <a:pt x="462" y="128"/>
                  </a:lnTo>
                  <a:lnTo>
                    <a:pt x="450" y="110"/>
                  </a:lnTo>
                  <a:lnTo>
                    <a:pt x="438" y="94"/>
                  </a:lnTo>
                  <a:lnTo>
                    <a:pt x="424" y="78"/>
                  </a:lnTo>
                  <a:lnTo>
                    <a:pt x="410" y="64"/>
                  </a:lnTo>
                  <a:lnTo>
                    <a:pt x="410" y="64"/>
                  </a:lnTo>
                  <a:lnTo>
                    <a:pt x="392" y="50"/>
                  </a:lnTo>
                  <a:lnTo>
                    <a:pt x="374" y="38"/>
                  </a:lnTo>
                  <a:lnTo>
                    <a:pt x="356" y="26"/>
                  </a:lnTo>
                  <a:lnTo>
                    <a:pt x="336" y="18"/>
                  </a:lnTo>
                  <a:lnTo>
                    <a:pt x="314" y="10"/>
                  </a:lnTo>
                  <a:lnTo>
                    <a:pt x="292" y="4"/>
                  </a:lnTo>
                  <a:lnTo>
                    <a:pt x="270" y="0"/>
                  </a:lnTo>
                  <a:lnTo>
                    <a:pt x="246" y="0"/>
                  </a:lnTo>
                </a:path>
              </a:pathLst>
            </a:custGeom>
            <a:noFill/>
            <a:ln>
              <a:noFill/>
            </a:ln>
          </p:spPr>
          <p:txBody>
            <a:bodyPr vert="horz" wrap="square" lIns="91440" tIns="45720" rIns="91440" bIns="45720" numCol="1" anchor="t" anchorCtr="0" compatLnSpc="1"/>
            <a:lstStyle/>
            <a:p>
              <a:endParaRPr lang="zh-CN" altLang="en-US"/>
            </a:p>
          </p:txBody>
        </p:sp>
        <p:sp>
          <p:nvSpPr>
            <p:cNvPr id="960" name="Freeform 340"/>
            <p:cNvSpPr/>
            <p:nvPr/>
          </p:nvSpPr>
          <p:spPr bwMode="auto">
            <a:xfrm>
              <a:off x="4198938" y="5227638"/>
              <a:ext cx="777875" cy="396875"/>
            </a:xfrm>
            <a:custGeom>
              <a:avLst/>
              <a:gdLst>
                <a:gd name="T0" fmla="*/ 192 w 490"/>
                <a:gd name="T1" fmla="*/ 8 h 250"/>
                <a:gd name="T2" fmla="*/ 126 w 490"/>
                <a:gd name="T3" fmla="*/ 30 h 250"/>
                <a:gd name="T4" fmla="*/ 66 w 490"/>
                <a:gd name="T5" fmla="*/ 74 h 250"/>
                <a:gd name="T6" fmla="*/ 30 w 490"/>
                <a:gd name="T7" fmla="*/ 122 h 250"/>
                <a:gd name="T8" fmla="*/ 2 w 490"/>
                <a:gd name="T9" fmla="*/ 204 h 250"/>
                <a:gd name="T10" fmla="*/ 2 w 490"/>
                <a:gd name="T11" fmla="*/ 240 h 250"/>
                <a:gd name="T12" fmla="*/ 22 w 490"/>
                <a:gd name="T13" fmla="*/ 250 h 250"/>
                <a:gd name="T14" fmla="*/ 34 w 490"/>
                <a:gd name="T15" fmla="*/ 244 h 250"/>
                <a:gd name="T16" fmla="*/ 36 w 490"/>
                <a:gd name="T17" fmla="*/ 240 h 250"/>
                <a:gd name="T18" fmla="*/ 36 w 490"/>
                <a:gd name="T19" fmla="*/ 240 h 250"/>
                <a:gd name="T20" fmla="*/ 22 w 490"/>
                <a:gd name="T21" fmla="*/ 250 h 250"/>
                <a:gd name="T22" fmla="*/ 4 w 490"/>
                <a:gd name="T23" fmla="*/ 242 h 250"/>
                <a:gd name="T24" fmla="*/ 2 w 490"/>
                <a:gd name="T25" fmla="*/ 204 h 250"/>
                <a:gd name="T26" fmla="*/ 22 w 490"/>
                <a:gd name="T27" fmla="*/ 142 h 250"/>
                <a:gd name="T28" fmla="*/ 52 w 490"/>
                <a:gd name="T29" fmla="*/ 90 h 250"/>
                <a:gd name="T30" fmla="*/ 110 w 490"/>
                <a:gd name="T31" fmla="*/ 40 h 250"/>
                <a:gd name="T32" fmla="*/ 166 w 490"/>
                <a:gd name="T33" fmla="*/ 16 h 250"/>
                <a:gd name="T34" fmla="*/ 246 w 490"/>
                <a:gd name="T35" fmla="*/ 0 h 250"/>
                <a:gd name="T36" fmla="*/ 336 w 490"/>
                <a:gd name="T37" fmla="*/ 18 h 250"/>
                <a:gd name="T38" fmla="*/ 408 w 490"/>
                <a:gd name="T39" fmla="*/ 64 h 250"/>
                <a:gd name="T40" fmla="*/ 450 w 490"/>
                <a:gd name="T41" fmla="*/ 110 h 250"/>
                <a:gd name="T42" fmla="*/ 484 w 490"/>
                <a:gd name="T43" fmla="*/ 180 h 250"/>
                <a:gd name="T44" fmla="*/ 490 w 490"/>
                <a:gd name="T45" fmla="*/ 230 h 250"/>
                <a:gd name="T46" fmla="*/ 488 w 490"/>
                <a:gd name="T47" fmla="*/ 240 h 250"/>
                <a:gd name="T48" fmla="*/ 472 w 490"/>
                <a:gd name="T49" fmla="*/ 250 h 250"/>
                <a:gd name="T50" fmla="*/ 456 w 490"/>
                <a:gd name="T51" fmla="*/ 240 h 250"/>
                <a:gd name="T52" fmla="*/ 450 w 490"/>
                <a:gd name="T53" fmla="*/ 222 h 250"/>
                <a:gd name="T54" fmla="*/ 420 w 490"/>
                <a:gd name="T55" fmla="*/ 152 h 250"/>
                <a:gd name="T56" fmla="*/ 382 w 490"/>
                <a:gd name="T57" fmla="*/ 106 h 250"/>
                <a:gd name="T58" fmla="*/ 344 w 490"/>
                <a:gd name="T59" fmla="*/ 70 h 250"/>
                <a:gd name="T60" fmla="*/ 272 w 490"/>
                <a:gd name="T61" fmla="*/ 48 h 250"/>
                <a:gd name="T62" fmla="*/ 194 w 490"/>
                <a:gd name="T63" fmla="*/ 50 h 250"/>
                <a:gd name="T64" fmla="*/ 162 w 490"/>
                <a:gd name="T65" fmla="*/ 62 h 250"/>
                <a:gd name="T66" fmla="*/ 112 w 490"/>
                <a:gd name="T67" fmla="*/ 98 h 250"/>
                <a:gd name="T68" fmla="*/ 72 w 490"/>
                <a:gd name="T69" fmla="*/ 156 h 250"/>
                <a:gd name="T70" fmla="*/ 54 w 490"/>
                <a:gd name="T71" fmla="*/ 192 h 250"/>
                <a:gd name="T72" fmla="*/ 38 w 490"/>
                <a:gd name="T73" fmla="*/ 228 h 250"/>
                <a:gd name="T74" fmla="*/ 36 w 490"/>
                <a:gd name="T75" fmla="*/ 236 h 250"/>
                <a:gd name="T76" fmla="*/ 36 w 490"/>
                <a:gd name="T77" fmla="*/ 238 h 250"/>
                <a:gd name="T78" fmla="*/ 40 w 490"/>
                <a:gd name="T79" fmla="*/ 222 h 250"/>
                <a:gd name="T80" fmla="*/ 68 w 490"/>
                <a:gd name="T81" fmla="*/ 164 h 250"/>
                <a:gd name="T82" fmla="*/ 78 w 490"/>
                <a:gd name="T83" fmla="*/ 142 h 250"/>
                <a:gd name="T84" fmla="*/ 112 w 490"/>
                <a:gd name="T85" fmla="*/ 100 h 250"/>
                <a:gd name="T86" fmla="*/ 162 w 490"/>
                <a:gd name="T87" fmla="*/ 62 h 250"/>
                <a:gd name="T88" fmla="*/ 210 w 490"/>
                <a:gd name="T89" fmla="*/ 48 h 250"/>
                <a:gd name="T90" fmla="*/ 296 w 490"/>
                <a:gd name="T91" fmla="*/ 52 h 250"/>
                <a:gd name="T92" fmla="*/ 354 w 490"/>
                <a:gd name="T93" fmla="*/ 78 h 250"/>
                <a:gd name="T94" fmla="*/ 402 w 490"/>
                <a:gd name="T95" fmla="*/ 130 h 250"/>
                <a:gd name="T96" fmla="*/ 422 w 490"/>
                <a:gd name="T97" fmla="*/ 160 h 250"/>
                <a:gd name="T98" fmla="*/ 450 w 490"/>
                <a:gd name="T99" fmla="*/ 222 h 250"/>
                <a:gd name="T100" fmla="*/ 458 w 490"/>
                <a:gd name="T101" fmla="*/ 242 h 250"/>
                <a:gd name="T102" fmla="*/ 478 w 490"/>
                <a:gd name="T103" fmla="*/ 248 h 250"/>
                <a:gd name="T104" fmla="*/ 488 w 490"/>
                <a:gd name="T105" fmla="*/ 240 h 250"/>
                <a:gd name="T106" fmla="*/ 490 w 490"/>
                <a:gd name="T107" fmla="*/ 216 h 250"/>
                <a:gd name="T108" fmla="*/ 478 w 490"/>
                <a:gd name="T109" fmla="*/ 162 h 250"/>
                <a:gd name="T110" fmla="*/ 438 w 490"/>
                <a:gd name="T111" fmla="*/ 94 h 250"/>
                <a:gd name="T112" fmla="*/ 392 w 490"/>
                <a:gd name="T113" fmla="*/ 50 h 250"/>
                <a:gd name="T114" fmla="*/ 314 w 490"/>
                <a:gd name="T115" fmla="*/ 1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0" h="250">
                  <a:moveTo>
                    <a:pt x="246" y="0"/>
                  </a:moveTo>
                  <a:lnTo>
                    <a:pt x="246" y="0"/>
                  </a:lnTo>
                  <a:lnTo>
                    <a:pt x="220" y="2"/>
                  </a:lnTo>
                  <a:lnTo>
                    <a:pt x="192" y="8"/>
                  </a:lnTo>
                  <a:lnTo>
                    <a:pt x="166" y="14"/>
                  </a:lnTo>
                  <a:lnTo>
                    <a:pt x="144" y="22"/>
                  </a:lnTo>
                  <a:lnTo>
                    <a:pt x="144" y="22"/>
                  </a:lnTo>
                  <a:lnTo>
                    <a:pt x="126" y="30"/>
                  </a:lnTo>
                  <a:lnTo>
                    <a:pt x="110" y="40"/>
                  </a:lnTo>
                  <a:lnTo>
                    <a:pt x="94" y="50"/>
                  </a:lnTo>
                  <a:lnTo>
                    <a:pt x="80" y="62"/>
                  </a:lnTo>
                  <a:lnTo>
                    <a:pt x="66" y="74"/>
                  </a:lnTo>
                  <a:lnTo>
                    <a:pt x="52" y="90"/>
                  </a:lnTo>
                  <a:lnTo>
                    <a:pt x="40" y="106"/>
                  </a:lnTo>
                  <a:lnTo>
                    <a:pt x="30" y="122"/>
                  </a:lnTo>
                  <a:lnTo>
                    <a:pt x="30" y="122"/>
                  </a:lnTo>
                  <a:lnTo>
                    <a:pt x="22" y="142"/>
                  </a:lnTo>
                  <a:lnTo>
                    <a:pt x="12" y="162"/>
                  </a:lnTo>
                  <a:lnTo>
                    <a:pt x="6" y="182"/>
                  </a:lnTo>
                  <a:lnTo>
                    <a:pt x="2" y="204"/>
                  </a:lnTo>
                  <a:lnTo>
                    <a:pt x="2" y="204"/>
                  </a:lnTo>
                  <a:lnTo>
                    <a:pt x="0" y="224"/>
                  </a:lnTo>
                  <a:lnTo>
                    <a:pt x="2" y="240"/>
                  </a:lnTo>
                  <a:lnTo>
                    <a:pt x="2" y="240"/>
                  </a:lnTo>
                  <a:lnTo>
                    <a:pt x="4" y="242"/>
                  </a:lnTo>
                  <a:lnTo>
                    <a:pt x="10" y="246"/>
                  </a:lnTo>
                  <a:lnTo>
                    <a:pt x="16" y="248"/>
                  </a:lnTo>
                  <a:lnTo>
                    <a:pt x="22" y="250"/>
                  </a:lnTo>
                  <a:lnTo>
                    <a:pt x="22" y="250"/>
                  </a:lnTo>
                  <a:lnTo>
                    <a:pt x="26" y="248"/>
                  </a:lnTo>
                  <a:lnTo>
                    <a:pt x="30" y="246"/>
                  </a:lnTo>
                  <a:lnTo>
                    <a:pt x="34" y="244"/>
                  </a:lnTo>
                  <a:lnTo>
                    <a:pt x="36" y="240"/>
                  </a:lnTo>
                  <a:lnTo>
                    <a:pt x="36" y="240"/>
                  </a:lnTo>
                  <a:lnTo>
                    <a:pt x="36" y="240"/>
                  </a:lnTo>
                  <a:lnTo>
                    <a:pt x="36" y="240"/>
                  </a:lnTo>
                  <a:lnTo>
                    <a:pt x="36" y="240"/>
                  </a:lnTo>
                  <a:lnTo>
                    <a:pt x="36" y="240"/>
                  </a:lnTo>
                  <a:lnTo>
                    <a:pt x="36" y="240"/>
                  </a:lnTo>
                  <a:lnTo>
                    <a:pt x="36" y="240"/>
                  </a:lnTo>
                  <a:lnTo>
                    <a:pt x="34" y="242"/>
                  </a:lnTo>
                  <a:lnTo>
                    <a:pt x="30" y="246"/>
                  </a:lnTo>
                  <a:lnTo>
                    <a:pt x="26" y="248"/>
                  </a:lnTo>
                  <a:lnTo>
                    <a:pt x="22" y="250"/>
                  </a:lnTo>
                  <a:lnTo>
                    <a:pt x="22" y="250"/>
                  </a:lnTo>
                  <a:lnTo>
                    <a:pt x="16" y="248"/>
                  </a:lnTo>
                  <a:lnTo>
                    <a:pt x="10" y="246"/>
                  </a:lnTo>
                  <a:lnTo>
                    <a:pt x="4" y="242"/>
                  </a:lnTo>
                  <a:lnTo>
                    <a:pt x="2" y="240"/>
                  </a:lnTo>
                  <a:lnTo>
                    <a:pt x="2" y="240"/>
                  </a:lnTo>
                  <a:lnTo>
                    <a:pt x="0" y="222"/>
                  </a:lnTo>
                  <a:lnTo>
                    <a:pt x="2" y="204"/>
                  </a:lnTo>
                  <a:lnTo>
                    <a:pt x="2" y="204"/>
                  </a:lnTo>
                  <a:lnTo>
                    <a:pt x="6" y="182"/>
                  </a:lnTo>
                  <a:lnTo>
                    <a:pt x="14" y="162"/>
                  </a:lnTo>
                  <a:lnTo>
                    <a:pt x="22" y="142"/>
                  </a:lnTo>
                  <a:lnTo>
                    <a:pt x="30" y="122"/>
                  </a:lnTo>
                  <a:lnTo>
                    <a:pt x="30" y="122"/>
                  </a:lnTo>
                  <a:lnTo>
                    <a:pt x="42" y="106"/>
                  </a:lnTo>
                  <a:lnTo>
                    <a:pt x="52" y="90"/>
                  </a:lnTo>
                  <a:lnTo>
                    <a:pt x="66" y="76"/>
                  </a:lnTo>
                  <a:lnTo>
                    <a:pt x="80" y="62"/>
                  </a:lnTo>
                  <a:lnTo>
                    <a:pt x="94" y="50"/>
                  </a:lnTo>
                  <a:lnTo>
                    <a:pt x="110" y="40"/>
                  </a:lnTo>
                  <a:lnTo>
                    <a:pt x="126" y="32"/>
                  </a:lnTo>
                  <a:lnTo>
                    <a:pt x="144" y="24"/>
                  </a:lnTo>
                  <a:lnTo>
                    <a:pt x="144" y="24"/>
                  </a:lnTo>
                  <a:lnTo>
                    <a:pt x="166" y="16"/>
                  </a:lnTo>
                  <a:lnTo>
                    <a:pt x="192" y="8"/>
                  </a:lnTo>
                  <a:lnTo>
                    <a:pt x="220" y="2"/>
                  </a:lnTo>
                  <a:lnTo>
                    <a:pt x="246" y="0"/>
                  </a:lnTo>
                  <a:lnTo>
                    <a:pt x="246" y="0"/>
                  </a:lnTo>
                  <a:lnTo>
                    <a:pt x="270" y="2"/>
                  </a:lnTo>
                  <a:lnTo>
                    <a:pt x="292" y="6"/>
                  </a:lnTo>
                  <a:lnTo>
                    <a:pt x="314" y="10"/>
                  </a:lnTo>
                  <a:lnTo>
                    <a:pt x="336" y="18"/>
                  </a:lnTo>
                  <a:lnTo>
                    <a:pt x="356" y="28"/>
                  </a:lnTo>
                  <a:lnTo>
                    <a:pt x="374" y="38"/>
                  </a:lnTo>
                  <a:lnTo>
                    <a:pt x="392" y="50"/>
                  </a:lnTo>
                  <a:lnTo>
                    <a:pt x="408" y="64"/>
                  </a:lnTo>
                  <a:lnTo>
                    <a:pt x="408" y="64"/>
                  </a:lnTo>
                  <a:lnTo>
                    <a:pt x="424" y="80"/>
                  </a:lnTo>
                  <a:lnTo>
                    <a:pt x="438" y="94"/>
                  </a:lnTo>
                  <a:lnTo>
                    <a:pt x="450" y="110"/>
                  </a:lnTo>
                  <a:lnTo>
                    <a:pt x="460" y="128"/>
                  </a:lnTo>
                  <a:lnTo>
                    <a:pt x="470" y="144"/>
                  </a:lnTo>
                  <a:lnTo>
                    <a:pt x="478" y="162"/>
                  </a:lnTo>
                  <a:lnTo>
                    <a:pt x="484" y="180"/>
                  </a:lnTo>
                  <a:lnTo>
                    <a:pt x="488" y="198"/>
                  </a:lnTo>
                  <a:lnTo>
                    <a:pt x="488" y="198"/>
                  </a:lnTo>
                  <a:lnTo>
                    <a:pt x="490" y="214"/>
                  </a:lnTo>
                  <a:lnTo>
                    <a:pt x="490" y="230"/>
                  </a:lnTo>
                  <a:lnTo>
                    <a:pt x="490" y="230"/>
                  </a:lnTo>
                  <a:lnTo>
                    <a:pt x="490" y="238"/>
                  </a:lnTo>
                  <a:lnTo>
                    <a:pt x="488" y="240"/>
                  </a:lnTo>
                  <a:lnTo>
                    <a:pt x="488" y="240"/>
                  </a:lnTo>
                  <a:lnTo>
                    <a:pt x="486" y="242"/>
                  </a:lnTo>
                  <a:lnTo>
                    <a:pt x="482" y="246"/>
                  </a:lnTo>
                  <a:lnTo>
                    <a:pt x="478" y="248"/>
                  </a:lnTo>
                  <a:lnTo>
                    <a:pt x="472" y="250"/>
                  </a:lnTo>
                  <a:lnTo>
                    <a:pt x="472" y="250"/>
                  </a:lnTo>
                  <a:lnTo>
                    <a:pt x="462" y="246"/>
                  </a:lnTo>
                  <a:lnTo>
                    <a:pt x="458" y="242"/>
                  </a:lnTo>
                  <a:lnTo>
                    <a:pt x="456" y="240"/>
                  </a:lnTo>
                  <a:lnTo>
                    <a:pt x="456" y="240"/>
                  </a:lnTo>
                  <a:lnTo>
                    <a:pt x="452" y="230"/>
                  </a:lnTo>
                  <a:lnTo>
                    <a:pt x="450" y="222"/>
                  </a:lnTo>
                  <a:lnTo>
                    <a:pt x="450" y="222"/>
                  </a:lnTo>
                  <a:lnTo>
                    <a:pt x="438" y="190"/>
                  </a:lnTo>
                  <a:lnTo>
                    <a:pt x="424" y="160"/>
                  </a:lnTo>
                  <a:lnTo>
                    <a:pt x="424" y="160"/>
                  </a:lnTo>
                  <a:lnTo>
                    <a:pt x="420" y="152"/>
                  </a:lnTo>
                  <a:lnTo>
                    <a:pt x="420" y="152"/>
                  </a:lnTo>
                  <a:lnTo>
                    <a:pt x="412" y="140"/>
                  </a:lnTo>
                  <a:lnTo>
                    <a:pt x="402" y="128"/>
                  </a:lnTo>
                  <a:lnTo>
                    <a:pt x="382" y="106"/>
                  </a:lnTo>
                  <a:lnTo>
                    <a:pt x="382" y="106"/>
                  </a:lnTo>
                  <a:lnTo>
                    <a:pt x="364" y="86"/>
                  </a:lnTo>
                  <a:lnTo>
                    <a:pt x="354" y="78"/>
                  </a:lnTo>
                  <a:lnTo>
                    <a:pt x="344" y="70"/>
                  </a:lnTo>
                  <a:lnTo>
                    <a:pt x="344" y="70"/>
                  </a:lnTo>
                  <a:lnTo>
                    <a:pt x="320" y="60"/>
                  </a:lnTo>
                  <a:lnTo>
                    <a:pt x="296" y="52"/>
                  </a:lnTo>
                  <a:lnTo>
                    <a:pt x="272" y="48"/>
                  </a:lnTo>
                  <a:lnTo>
                    <a:pt x="246" y="46"/>
                  </a:lnTo>
                  <a:lnTo>
                    <a:pt x="246" y="46"/>
                  </a:lnTo>
                  <a:lnTo>
                    <a:pt x="210" y="48"/>
                  </a:lnTo>
                  <a:lnTo>
                    <a:pt x="194" y="50"/>
                  </a:lnTo>
                  <a:lnTo>
                    <a:pt x="176" y="56"/>
                  </a:lnTo>
                  <a:lnTo>
                    <a:pt x="176" y="56"/>
                  </a:lnTo>
                  <a:lnTo>
                    <a:pt x="162" y="62"/>
                  </a:lnTo>
                  <a:lnTo>
                    <a:pt x="162" y="62"/>
                  </a:lnTo>
                  <a:lnTo>
                    <a:pt x="148" y="70"/>
                  </a:lnTo>
                  <a:lnTo>
                    <a:pt x="134" y="80"/>
                  </a:lnTo>
                  <a:lnTo>
                    <a:pt x="112" y="98"/>
                  </a:lnTo>
                  <a:lnTo>
                    <a:pt x="112" y="98"/>
                  </a:lnTo>
                  <a:lnTo>
                    <a:pt x="98" y="112"/>
                  </a:lnTo>
                  <a:lnTo>
                    <a:pt x="88" y="126"/>
                  </a:lnTo>
                  <a:lnTo>
                    <a:pt x="78" y="140"/>
                  </a:lnTo>
                  <a:lnTo>
                    <a:pt x="72" y="156"/>
                  </a:lnTo>
                  <a:lnTo>
                    <a:pt x="72" y="156"/>
                  </a:lnTo>
                  <a:lnTo>
                    <a:pt x="68" y="164"/>
                  </a:lnTo>
                  <a:lnTo>
                    <a:pt x="68" y="164"/>
                  </a:lnTo>
                  <a:lnTo>
                    <a:pt x="54" y="192"/>
                  </a:lnTo>
                  <a:lnTo>
                    <a:pt x="46" y="206"/>
                  </a:lnTo>
                  <a:lnTo>
                    <a:pt x="40" y="220"/>
                  </a:lnTo>
                  <a:lnTo>
                    <a:pt x="40" y="220"/>
                  </a:lnTo>
                  <a:lnTo>
                    <a:pt x="38" y="228"/>
                  </a:lnTo>
                  <a:lnTo>
                    <a:pt x="36" y="236"/>
                  </a:lnTo>
                  <a:lnTo>
                    <a:pt x="36" y="236"/>
                  </a:lnTo>
                  <a:lnTo>
                    <a:pt x="36" y="236"/>
                  </a:lnTo>
                  <a:lnTo>
                    <a:pt x="36" y="236"/>
                  </a:lnTo>
                  <a:lnTo>
                    <a:pt x="36" y="238"/>
                  </a:lnTo>
                  <a:lnTo>
                    <a:pt x="36" y="238"/>
                  </a:lnTo>
                  <a:lnTo>
                    <a:pt x="36" y="238"/>
                  </a:lnTo>
                  <a:lnTo>
                    <a:pt x="36" y="238"/>
                  </a:lnTo>
                  <a:lnTo>
                    <a:pt x="36" y="238"/>
                  </a:lnTo>
                  <a:lnTo>
                    <a:pt x="36" y="238"/>
                  </a:lnTo>
                  <a:lnTo>
                    <a:pt x="38" y="230"/>
                  </a:lnTo>
                  <a:lnTo>
                    <a:pt x="40" y="222"/>
                  </a:lnTo>
                  <a:lnTo>
                    <a:pt x="40" y="222"/>
                  </a:lnTo>
                  <a:lnTo>
                    <a:pt x="46" y="206"/>
                  </a:lnTo>
                  <a:lnTo>
                    <a:pt x="54" y="192"/>
                  </a:lnTo>
                  <a:lnTo>
                    <a:pt x="68" y="164"/>
                  </a:lnTo>
                  <a:lnTo>
                    <a:pt x="68" y="164"/>
                  </a:lnTo>
                  <a:lnTo>
                    <a:pt x="72" y="158"/>
                  </a:lnTo>
                  <a:lnTo>
                    <a:pt x="72" y="158"/>
                  </a:lnTo>
                  <a:lnTo>
                    <a:pt x="78" y="142"/>
                  </a:lnTo>
                  <a:lnTo>
                    <a:pt x="88" y="126"/>
                  </a:lnTo>
                  <a:lnTo>
                    <a:pt x="98" y="112"/>
                  </a:lnTo>
                  <a:lnTo>
                    <a:pt x="112" y="100"/>
                  </a:lnTo>
                  <a:lnTo>
                    <a:pt x="112" y="100"/>
                  </a:lnTo>
                  <a:lnTo>
                    <a:pt x="134" y="80"/>
                  </a:lnTo>
                  <a:lnTo>
                    <a:pt x="148" y="70"/>
                  </a:lnTo>
                  <a:lnTo>
                    <a:pt x="162" y="62"/>
                  </a:lnTo>
                  <a:lnTo>
                    <a:pt x="162" y="62"/>
                  </a:lnTo>
                  <a:lnTo>
                    <a:pt x="176" y="56"/>
                  </a:lnTo>
                  <a:lnTo>
                    <a:pt x="176" y="56"/>
                  </a:lnTo>
                  <a:lnTo>
                    <a:pt x="194" y="52"/>
                  </a:lnTo>
                  <a:lnTo>
                    <a:pt x="210" y="48"/>
                  </a:lnTo>
                  <a:lnTo>
                    <a:pt x="246" y="48"/>
                  </a:lnTo>
                  <a:lnTo>
                    <a:pt x="246" y="48"/>
                  </a:lnTo>
                  <a:lnTo>
                    <a:pt x="272" y="48"/>
                  </a:lnTo>
                  <a:lnTo>
                    <a:pt x="296" y="52"/>
                  </a:lnTo>
                  <a:lnTo>
                    <a:pt x="320" y="60"/>
                  </a:lnTo>
                  <a:lnTo>
                    <a:pt x="344" y="70"/>
                  </a:lnTo>
                  <a:lnTo>
                    <a:pt x="344" y="70"/>
                  </a:lnTo>
                  <a:lnTo>
                    <a:pt x="354" y="78"/>
                  </a:lnTo>
                  <a:lnTo>
                    <a:pt x="364" y="88"/>
                  </a:lnTo>
                  <a:lnTo>
                    <a:pt x="382" y="108"/>
                  </a:lnTo>
                  <a:lnTo>
                    <a:pt x="382" y="108"/>
                  </a:lnTo>
                  <a:lnTo>
                    <a:pt x="402" y="130"/>
                  </a:lnTo>
                  <a:lnTo>
                    <a:pt x="410" y="140"/>
                  </a:lnTo>
                  <a:lnTo>
                    <a:pt x="420" y="152"/>
                  </a:lnTo>
                  <a:lnTo>
                    <a:pt x="420" y="152"/>
                  </a:lnTo>
                  <a:lnTo>
                    <a:pt x="422" y="160"/>
                  </a:lnTo>
                  <a:lnTo>
                    <a:pt x="422" y="160"/>
                  </a:lnTo>
                  <a:lnTo>
                    <a:pt x="438" y="192"/>
                  </a:lnTo>
                  <a:lnTo>
                    <a:pt x="450" y="222"/>
                  </a:lnTo>
                  <a:lnTo>
                    <a:pt x="450" y="222"/>
                  </a:lnTo>
                  <a:lnTo>
                    <a:pt x="452" y="230"/>
                  </a:lnTo>
                  <a:lnTo>
                    <a:pt x="456" y="240"/>
                  </a:lnTo>
                  <a:lnTo>
                    <a:pt x="456" y="240"/>
                  </a:lnTo>
                  <a:lnTo>
                    <a:pt x="458" y="242"/>
                  </a:lnTo>
                  <a:lnTo>
                    <a:pt x="462" y="246"/>
                  </a:lnTo>
                  <a:lnTo>
                    <a:pt x="472" y="250"/>
                  </a:lnTo>
                  <a:lnTo>
                    <a:pt x="472" y="250"/>
                  </a:lnTo>
                  <a:lnTo>
                    <a:pt x="478" y="248"/>
                  </a:lnTo>
                  <a:lnTo>
                    <a:pt x="482" y="246"/>
                  </a:lnTo>
                  <a:lnTo>
                    <a:pt x="486" y="242"/>
                  </a:lnTo>
                  <a:lnTo>
                    <a:pt x="488" y="240"/>
                  </a:lnTo>
                  <a:lnTo>
                    <a:pt x="488" y="240"/>
                  </a:lnTo>
                  <a:lnTo>
                    <a:pt x="490" y="238"/>
                  </a:lnTo>
                  <a:lnTo>
                    <a:pt x="490" y="230"/>
                  </a:lnTo>
                  <a:lnTo>
                    <a:pt x="490" y="230"/>
                  </a:lnTo>
                  <a:lnTo>
                    <a:pt x="490" y="216"/>
                  </a:lnTo>
                  <a:lnTo>
                    <a:pt x="488" y="200"/>
                  </a:lnTo>
                  <a:lnTo>
                    <a:pt x="488" y="200"/>
                  </a:lnTo>
                  <a:lnTo>
                    <a:pt x="484" y="180"/>
                  </a:lnTo>
                  <a:lnTo>
                    <a:pt x="478" y="162"/>
                  </a:lnTo>
                  <a:lnTo>
                    <a:pt x="470" y="144"/>
                  </a:lnTo>
                  <a:lnTo>
                    <a:pt x="462" y="128"/>
                  </a:lnTo>
                  <a:lnTo>
                    <a:pt x="450" y="110"/>
                  </a:lnTo>
                  <a:lnTo>
                    <a:pt x="438" y="94"/>
                  </a:lnTo>
                  <a:lnTo>
                    <a:pt x="424" y="80"/>
                  </a:lnTo>
                  <a:lnTo>
                    <a:pt x="408" y="64"/>
                  </a:lnTo>
                  <a:lnTo>
                    <a:pt x="408" y="64"/>
                  </a:lnTo>
                  <a:lnTo>
                    <a:pt x="392" y="50"/>
                  </a:lnTo>
                  <a:lnTo>
                    <a:pt x="374" y="38"/>
                  </a:lnTo>
                  <a:lnTo>
                    <a:pt x="356" y="26"/>
                  </a:lnTo>
                  <a:lnTo>
                    <a:pt x="336" y="18"/>
                  </a:lnTo>
                  <a:lnTo>
                    <a:pt x="314" y="10"/>
                  </a:lnTo>
                  <a:lnTo>
                    <a:pt x="292" y="4"/>
                  </a:lnTo>
                  <a:lnTo>
                    <a:pt x="270" y="2"/>
                  </a:lnTo>
                  <a:lnTo>
                    <a:pt x="246" y="0"/>
                  </a:lnTo>
                  <a:close/>
                </a:path>
              </a:pathLst>
            </a:custGeom>
            <a:solidFill>
              <a:srgbClr val="312D2A"/>
            </a:solidFill>
            <a:ln>
              <a:noFill/>
            </a:ln>
          </p:spPr>
          <p:txBody>
            <a:bodyPr vert="horz" wrap="square" lIns="91440" tIns="45720" rIns="91440" bIns="45720" numCol="1" anchor="t" anchorCtr="0" compatLnSpc="1"/>
            <a:lstStyle/>
            <a:p>
              <a:endParaRPr lang="zh-CN" altLang="en-US"/>
            </a:p>
          </p:txBody>
        </p:sp>
        <p:sp>
          <p:nvSpPr>
            <p:cNvPr id="961" name="Freeform 341"/>
            <p:cNvSpPr/>
            <p:nvPr/>
          </p:nvSpPr>
          <p:spPr bwMode="auto">
            <a:xfrm>
              <a:off x="4198938" y="5227638"/>
              <a:ext cx="777875" cy="396875"/>
            </a:xfrm>
            <a:custGeom>
              <a:avLst/>
              <a:gdLst>
                <a:gd name="T0" fmla="*/ 192 w 490"/>
                <a:gd name="T1" fmla="*/ 8 h 250"/>
                <a:gd name="T2" fmla="*/ 126 w 490"/>
                <a:gd name="T3" fmla="*/ 30 h 250"/>
                <a:gd name="T4" fmla="*/ 66 w 490"/>
                <a:gd name="T5" fmla="*/ 74 h 250"/>
                <a:gd name="T6" fmla="*/ 30 w 490"/>
                <a:gd name="T7" fmla="*/ 122 h 250"/>
                <a:gd name="T8" fmla="*/ 2 w 490"/>
                <a:gd name="T9" fmla="*/ 204 h 250"/>
                <a:gd name="T10" fmla="*/ 2 w 490"/>
                <a:gd name="T11" fmla="*/ 240 h 250"/>
                <a:gd name="T12" fmla="*/ 22 w 490"/>
                <a:gd name="T13" fmla="*/ 250 h 250"/>
                <a:gd name="T14" fmla="*/ 34 w 490"/>
                <a:gd name="T15" fmla="*/ 244 h 250"/>
                <a:gd name="T16" fmla="*/ 36 w 490"/>
                <a:gd name="T17" fmla="*/ 240 h 250"/>
                <a:gd name="T18" fmla="*/ 36 w 490"/>
                <a:gd name="T19" fmla="*/ 240 h 250"/>
                <a:gd name="T20" fmla="*/ 22 w 490"/>
                <a:gd name="T21" fmla="*/ 250 h 250"/>
                <a:gd name="T22" fmla="*/ 4 w 490"/>
                <a:gd name="T23" fmla="*/ 242 h 250"/>
                <a:gd name="T24" fmla="*/ 2 w 490"/>
                <a:gd name="T25" fmla="*/ 204 h 250"/>
                <a:gd name="T26" fmla="*/ 22 w 490"/>
                <a:gd name="T27" fmla="*/ 142 h 250"/>
                <a:gd name="T28" fmla="*/ 52 w 490"/>
                <a:gd name="T29" fmla="*/ 90 h 250"/>
                <a:gd name="T30" fmla="*/ 110 w 490"/>
                <a:gd name="T31" fmla="*/ 40 h 250"/>
                <a:gd name="T32" fmla="*/ 166 w 490"/>
                <a:gd name="T33" fmla="*/ 16 h 250"/>
                <a:gd name="T34" fmla="*/ 246 w 490"/>
                <a:gd name="T35" fmla="*/ 0 h 250"/>
                <a:gd name="T36" fmla="*/ 336 w 490"/>
                <a:gd name="T37" fmla="*/ 18 h 250"/>
                <a:gd name="T38" fmla="*/ 408 w 490"/>
                <a:gd name="T39" fmla="*/ 64 h 250"/>
                <a:gd name="T40" fmla="*/ 450 w 490"/>
                <a:gd name="T41" fmla="*/ 110 h 250"/>
                <a:gd name="T42" fmla="*/ 484 w 490"/>
                <a:gd name="T43" fmla="*/ 180 h 250"/>
                <a:gd name="T44" fmla="*/ 490 w 490"/>
                <a:gd name="T45" fmla="*/ 230 h 250"/>
                <a:gd name="T46" fmla="*/ 488 w 490"/>
                <a:gd name="T47" fmla="*/ 240 h 250"/>
                <a:gd name="T48" fmla="*/ 472 w 490"/>
                <a:gd name="T49" fmla="*/ 250 h 250"/>
                <a:gd name="T50" fmla="*/ 456 w 490"/>
                <a:gd name="T51" fmla="*/ 240 h 250"/>
                <a:gd name="T52" fmla="*/ 450 w 490"/>
                <a:gd name="T53" fmla="*/ 222 h 250"/>
                <a:gd name="T54" fmla="*/ 420 w 490"/>
                <a:gd name="T55" fmla="*/ 152 h 250"/>
                <a:gd name="T56" fmla="*/ 382 w 490"/>
                <a:gd name="T57" fmla="*/ 106 h 250"/>
                <a:gd name="T58" fmla="*/ 344 w 490"/>
                <a:gd name="T59" fmla="*/ 70 h 250"/>
                <a:gd name="T60" fmla="*/ 272 w 490"/>
                <a:gd name="T61" fmla="*/ 48 h 250"/>
                <a:gd name="T62" fmla="*/ 194 w 490"/>
                <a:gd name="T63" fmla="*/ 50 h 250"/>
                <a:gd name="T64" fmla="*/ 162 w 490"/>
                <a:gd name="T65" fmla="*/ 62 h 250"/>
                <a:gd name="T66" fmla="*/ 112 w 490"/>
                <a:gd name="T67" fmla="*/ 98 h 250"/>
                <a:gd name="T68" fmla="*/ 72 w 490"/>
                <a:gd name="T69" fmla="*/ 156 h 250"/>
                <a:gd name="T70" fmla="*/ 54 w 490"/>
                <a:gd name="T71" fmla="*/ 192 h 250"/>
                <a:gd name="T72" fmla="*/ 38 w 490"/>
                <a:gd name="T73" fmla="*/ 228 h 250"/>
                <a:gd name="T74" fmla="*/ 36 w 490"/>
                <a:gd name="T75" fmla="*/ 236 h 250"/>
                <a:gd name="T76" fmla="*/ 36 w 490"/>
                <a:gd name="T77" fmla="*/ 238 h 250"/>
                <a:gd name="T78" fmla="*/ 40 w 490"/>
                <a:gd name="T79" fmla="*/ 222 h 250"/>
                <a:gd name="T80" fmla="*/ 68 w 490"/>
                <a:gd name="T81" fmla="*/ 164 h 250"/>
                <a:gd name="T82" fmla="*/ 78 w 490"/>
                <a:gd name="T83" fmla="*/ 142 h 250"/>
                <a:gd name="T84" fmla="*/ 112 w 490"/>
                <a:gd name="T85" fmla="*/ 100 h 250"/>
                <a:gd name="T86" fmla="*/ 162 w 490"/>
                <a:gd name="T87" fmla="*/ 62 h 250"/>
                <a:gd name="T88" fmla="*/ 210 w 490"/>
                <a:gd name="T89" fmla="*/ 48 h 250"/>
                <a:gd name="T90" fmla="*/ 296 w 490"/>
                <a:gd name="T91" fmla="*/ 52 h 250"/>
                <a:gd name="T92" fmla="*/ 354 w 490"/>
                <a:gd name="T93" fmla="*/ 78 h 250"/>
                <a:gd name="T94" fmla="*/ 402 w 490"/>
                <a:gd name="T95" fmla="*/ 130 h 250"/>
                <a:gd name="T96" fmla="*/ 422 w 490"/>
                <a:gd name="T97" fmla="*/ 160 h 250"/>
                <a:gd name="T98" fmla="*/ 450 w 490"/>
                <a:gd name="T99" fmla="*/ 222 h 250"/>
                <a:gd name="T100" fmla="*/ 458 w 490"/>
                <a:gd name="T101" fmla="*/ 242 h 250"/>
                <a:gd name="T102" fmla="*/ 478 w 490"/>
                <a:gd name="T103" fmla="*/ 248 h 250"/>
                <a:gd name="T104" fmla="*/ 488 w 490"/>
                <a:gd name="T105" fmla="*/ 240 h 250"/>
                <a:gd name="T106" fmla="*/ 490 w 490"/>
                <a:gd name="T107" fmla="*/ 216 h 250"/>
                <a:gd name="T108" fmla="*/ 478 w 490"/>
                <a:gd name="T109" fmla="*/ 162 h 250"/>
                <a:gd name="T110" fmla="*/ 438 w 490"/>
                <a:gd name="T111" fmla="*/ 94 h 250"/>
                <a:gd name="T112" fmla="*/ 392 w 490"/>
                <a:gd name="T113" fmla="*/ 50 h 250"/>
                <a:gd name="T114" fmla="*/ 314 w 490"/>
                <a:gd name="T115" fmla="*/ 1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0" h="250">
                  <a:moveTo>
                    <a:pt x="246" y="0"/>
                  </a:moveTo>
                  <a:lnTo>
                    <a:pt x="246" y="0"/>
                  </a:lnTo>
                  <a:lnTo>
                    <a:pt x="220" y="2"/>
                  </a:lnTo>
                  <a:lnTo>
                    <a:pt x="192" y="8"/>
                  </a:lnTo>
                  <a:lnTo>
                    <a:pt x="166" y="14"/>
                  </a:lnTo>
                  <a:lnTo>
                    <a:pt x="144" y="22"/>
                  </a:lnTo>
                  <a:lnTo>
                    <a:pt x="144" y="22"/>
                  </a:lnTo>
                  <a:lnTo>
                    <a:pt x="126" y="30"/>
                  </a:lnTo>
                  <a:lnTo>
                    <a:pt x="110" y="40"/>
                  </a:lnTo>
                  <a:lnTo>
                    <a:pt x="94" y="50"/>
                  </a:lnTo>
                  <a:lnTo>
                    <a:pt x="80" y="62"/>
                  </a:lnTo>
                  <a:lnTo>
                    <a:pt x="66" y="74"/>
                  </a:lnTo>
                  <a:lnTo>
                    <a:pt x="52" y="90"/>
                  </a:lnTo>
                  <a:lnTo>
                    <a:pt x="40" y="106"/>
                  </a:lnTo>
                  <a:lnTo>
                    <a:pt x="30" y="122"/>
                  </a:lnTo>
                  <a:lnTo>
                    <a:pt x="30" y="122"/>
                  </a:lnTo>
                  <a:lnTo>
                    <a:pt x="22" y="142"/>
                  </a:lnTo>
                  <a:lnTo>
                    <a:pt x="12" y="162"/>
                  </a:lnTo>
                  <a:lnTo>
                    <a:pt x="6" y="182"/>
                  </a:lnTo>
                  <a:lnTo>
                    <a:pt x="2" y="204"/>
                  </a:lnTo>
                  <a:lnTo>
                    <a:pt x="2" y="204"/>
                  </a:lnTo>
                  <a:lnTo>
                    <a:pt x="0" y="224"/>
                  </a:lnTo>
                  <a:lnTo>
                    <a:pt x="2" y="240"/>
                  </a:lnTo>
                  <a:lnTo>
                    <a:pt x="2" y="240"/>
                  </a:lnTo>
                  <a:lnTo>
                    <a:pt x="4" y="242"/>
                  </a:lnTo>
                  <a:lnTo>
                    <a:pt x="10" y="246"/>
                  </a:lnTo>
                  <a:lnTo>
                    <a:pt x="16" y="248"/>
                  </a:lnTo>
                  <a:lnTo>
                    <a:pt x="22" y="250"/>
                  </a:lnTo>
                  <a:lnTo>
                    <a:pt x="22" y="250"/>
                  </a:lnTo>
                  <a:lnTo>
                    <a:pt x="26" y="248"/>
                  </a:lnTo>
                  <a:lnTo>
                    <a:pt x="30" y="246"/>
                  </a:lnTo>
                  <a:lnTo>
                    <a:pt x="34" y="244"/>
                  </a:lnTo>
                  <a:lnTo>
                    <a:pt x="36" y="240"/>
                  </a:lnTo>
                  <a:lnTo>
                    <a:pt x="36" y="240"/>
                  </a:lnTo>
                  <a:lnTo>
                    <a:pt x="36" y="240"/>
                  </a:lnTo>
                  <a:lnTo>
                    <a:pt x="36" y="240"/>
                  </a:lnTo>
                  <a:lnTo>
                    <a:pt x="36" y="240"/>
                  </a:lnTo>
                  <a:lnTo>
                    <a:pt x="36" y="240"/>
                  </a:lnTo>
                  <a:lnTo>
                    <a:pt x="36" y="240"/>
                  </a:lnTo>
                  <a:lnTo>
                    <a:pt x="36" y="240"/>
                  </a:lnTo>
                  <a:lnTo>
                    <a:pt x="34" y="242"/>
                  </a:lnTo>
                  <a:lnTo>
                    <a:pt x="30" y="246"/>
                  </a:lnTo>
                  <a:lnTo>
                    <a:pt x="26" y="248"/>
                  </a:lnTo>
                  <a:lnTo>
                    <a:pt x="22" y="250"/>
                  </a:lnTo>
                  <a:lnTo>
                    <a:pt x="22" y="250"/>
                  </a:lnTo>
                  <a:lnTo>
                    <a:pt x="16" y="248"/>
                  </a:lnTo>
                  <a:lnTo>
                    <a:pt x="10" y="246"/>
                  </a:lnTo>
                  <a:lnTo>
                    <a:pt x="4" y="242"/>
                  </a:lnTo>
                  <a:lnTo>
                    <a:pt x="2" y="240"/>
                  </a:lnTo>
                  <a:lnTo>
                    <a:pt x="2" y="240"/>
                  </a:lnTo>
                  <a:lnTo>
                    <a:pt x="0" y="222"/>
                  </a:lnTo>
                  <a:lnTo>
                    <a:pt x="2" y="204"/>
                  </a:lnTo>
                  <a:lnTo>
                    <a:pt x="2" y="204"/>
                  </a:lnTo>
                  <a:lnTo>
                    <a:pt x="6" y="182"/>
                  </a:lnTo>
                  <a:lnTo>
                    <a:pt x="14" y="162"/>
                  </a:lnTo>
                  <a:lnTo>
                    <a:pt x="22" y="142"/>
                  </a:lnTo>
                  <a:lnTo>
                    <a:pt x="30" y="122"/>
                  </a:lnTo>
                  <a:lnTo>
                    <a:pt x="30" y="122"/>
                  </a:lnTo>
                  <a:lnTo>
                    <a:pt x="42" y="106"/>
                  </a:lnTo>
                  <a:lnTo>
                    <a:pt x="52" y="90"/>
                  </a:lnTo>
                  <a:lnTo>
                    <a:pt x="66" y="76"/>
                  </a:lnTo>
                  <a:lnTo>
                    <a:pt x="80" y="62"/>
                  </a:lnTo>
                  <a:lnTo>
                    <a:pt x="94" y="50"/>
                  </a:lnTo>
                  <a:lnTo>
                    <a:pt x="110" y="40"/>
                  </a:lnTo>
                  <a:lnTo>
                    <a:pt x="126" y="32"/>
                  </a:lnTo>
                  <a:lnTo>
                    <a:pt x="144" y="24"/>
                  </a:lnTo>
                  <a:lnTo>
                    <a:pt x="144" y="24"/>
                  </a:lnTo>
                  <a:lnTo>
                    <a:pt x="166" y="16"/>
                  </a:lnTo>
                  <a:lnTo>
                    <a:pt x="192" y="8"/>
                  </a:lnTo>
                  <a:lnTo>
                    <a:pt x="220" y="2"/>
                  </a:lnTo>
                  <a:lnTo>
                    <a:pt x="246" y="0"/>
                  </a:lnTo>
                  <a:lnTo>
                    <a:pt x="246" y="0"/>
                  </a:lnTo>
                  <a:lnTo>
                    <a:pt x="270" y="2"/>
                  </a:lnTo>
                  <a:lnTo>
                    <a:pt x="292" y="6"/>
                  </a:lnTo>
                  <a:lnTo>
                    <a:pt x="314" y="10"/>
                  </a:lnTo>
                  <a:lnTo>
                    <a:pt x="336" y="18"/>
                  </a:lnTo>
                  <a:lnTo>
                    <a:pt x="356" y="28"/>
                  </a:lnTo>
                  <a:lnTo>
                    <a:pt x="374" y="38"/>
                  </a:lnTo>
                  <a:lnTo>
                    <a:pt x="392" y="50"/>
                  </a:lnTo>
                  <a:lnTo>
                    <a:pt x="408" y="64"/>
                  </a:lnTo>
                  <a:lnTo>
                    <a:pt x="408" y="64"/>
                  </a:lnTo>
                  <a:lnTo>
                    <a:pt x="424" y="80"/>
                  </a:lnTo>
                  <a:lnTo>
                    <a:pt x="438" y="94"/>
                  </a:lnTo>
                  <a:lnTo>
                    <a:pt x="450" y="110"/>
                  </a:lnTo>
                  <a:lnTo>
                    <a:pt x="460" y="128"/>
                  </a:lnTo>
                  <a:lnTo>
                    <a:pt x="470" y="144"/>
                  </a:lnTo>
                  <a:lnTo>
                    <a:pt x="478" y="162"/>
                  </a:lnTo>
                  <a:lnTo>
                    <a:pt x="484" y="180"/>
                  </a:lnTo>
                  <a:lnTo>
                    <a:pt x="488" y="198"/>
                  </a:lnTo>
                  <a:lnTo>
                    <a:pt x="488" y="198"/>
                  </a:lnTo>
                  <a:lnTo>
                    <a:pt x="490" y="214"/>
                  </a:lnTo>
                  <a:lnTo>
                    <a:pt x="490" y="230"/>
                  </a:lnTo>
                  <a:lnTo>
                    <a:pt x="490" y="230"/>
                  </a:lnTo>
                  <a:lnTo>
                    <a:pt x="490" y="238"/>
                  </a:lnTo>
                  <a:lnTo>
                    <a:pt x="488" y="240"/>
                  </a:lnTo>
                  <a:lnTo>
                    <a:pt x="488" y="240"/>
                  </a:lnTo>
                  <a:lnTo>
                    <a:pt x="486" y="242"/>
                  </a:lnTo>
                  <a:lnTo>
                    <a:pt x="482" y="246"/>
                  </a:lnTo>
                  <a:lnTo>
                    <a:pt x="478" y="248"/>
                  </a:lnTo>
                  <a:lnTo>
                    <a:pt x="472" y="250"/>
                  </a:lnTo>
                  <a:lnTo>
                    <a:pt x="472" y="250"/>
                  </a:lnTo>
                  <a:lnTo>
                    <a:pt x="462" y="246"/>
                  </a:lnTo>
                  <a:lnTo>
                    <a:pt x="458" y="242"/>
                  </a:lnTo>
                  <a:lnTo>
                    <a:pt x="456" y="240"/>
                  </a:lnTo>
                  <a:lnTo>
                    <a:pt x="456" y="240"/>
                  </a:lnTo>
                  <a:lnTo>
                    <a:pt x="452" y="230"/>
                  </a:lnTo>
                  <a:lnTo>
                    <a:pt x="450" y="222"/>
                  </a:lnTo>
                  <a:lnTo>
                    <a:pt x="450" y="222"/>
                  </a:lnTo>
                  <a:lnTo>
                    <a:pt x="438" y="190"/>
                  </a:lnTo>
                  <a:lnTo>
                    <a:pt x="424" y="160"/>
                  </a:lnTo>
                  <a:lnTo>
                    <a:pt x="424" y="160"/>
                  </a:lnTo>
                  <a:lnTo>
                    <a:pt x="420" y="152"/>
                  </a:lnTo>
                  <a:lnTo>
                    <a:pt x="420" y="152"/>
                  </a:lnTo>
                  <a:lnTo>
                    <a:pt x="412" y="140"/>
                  </a:lnTo>
                  <a:lnTo>
                    <a:pt x="402" y="128"/>
                  </a:lnTo>
                  <a:lnTo>
                    <a:pt x="382" y="106"/>
                  </a:lnTo>
                  <a:lnTo>
                    <a:pt x="382" y="106"/>
                  </a:lnTo>
                  <a:lnTo>
                    <a:pt x="364" y="86"/>
                  </a:lnTo>
                  <a:lnTo>
                    <a:pt x="354" y="78"/>
                  </a:lnTo>
                  <a:lnTo>
                    <a:pt x="344" y="70"/>
                  </a:lnTo>
                  <a:lnTo>
                    <a:pt x="344" y="70"/>
                  </a:lnTo>
                  <a:lnTo>
                    <a:pt x="320" y="60"/>
                  </a:lnTo>
                  <a:lnTo>
                    <a:pt x="296" y="52"/>
                  </a:lnTo>
                  <a:lnTo>
                    <a:pt x="272" y="48"/>
                  </a:lnTo>
                  <a:lnTo>
                    <a:pt x="246" y="46"/>
                  </a:lnTo>
                  <a:lnTo>
                    <a:pt x="246" y="46"/>
                  </a:lnTo>
                  <a:lnTo>
                    <a:pt x="210" y="48"/>
                  </a:lnTo>
                  <a:lnTo>
                    <a:pt x="194" y="50"/>
                  </a:lnTo>
                  <a:lnTo>
                    <a:pt x="176" y="56"/>
                  </a:lnTo>
                  <a:lnTo>
                    <a:pt x="176" y="56"/>
                  </a:lnTo>
                  <a:lnTo>
                    <a:pt x="162" y="62"/>
                  </a:lnTo>
                  <a:lnTo>
                    <a:pt x="162" y="62"/>
                  </a:lnTo>
                  <a:lnTo>
                    <a:pt x="148" y="70"/>
                  </a:lnTo>
                  <a:lnTo>
                    <a:pt x="134" y="80"/>
                  </a:lnTo>
                  <a:lnTo>
                    <a:pt x="112" y="98"/>
                  </a:lnTo>
                  <a:lnTo>
                    <a:pt x="112" y="98"/>
                  </a:lnTo>
                  <a:lnTo>
                    <a:pt x="98" y="112"/>
                  </a:lnTo>
                  <a:lnTo>
                    <a:pt x="88" y="126"/>
                  </a:lnTo>
                  <a:lnTo>
                    <a:pt x="78" y="140"/>
                  </a:lnTo>
                  <a:lnTo>
                    <a:pt x="72" y="156"/>
                  </a:lnTo>
                  <a:lnTo>
                    <a:pt x="72" y="156"/>
                  </a:lnTo>
                  <a:lnTo>
                    <a:pt x="68" y="164"/>
                  </a:lnTo>
                  <a:lnTo>
                    <a:pt x="68" y="164"/>
                  </a:lnTo>
                  <a:lnTo>
                    <a:pt x="54" y="192"/>
                  </a:lnTo>
                  <a:lnTo>
                    <a:pt x="46" y="206"/>
                  </a:lnTo>
                  <a:lnTo>
                    <a:pt x="40" y="220"/>
                  </a:lnTo>
                  <a:lnTo>
                    <a:pt x="40" y="220"/>
                  </a:lnTo>
                  <a:lnTo>
                    <a:pt x="38" y="228"/>
                  </a:lnTo>
                  <a:lnTo>
                    <a:pt x="36" y="236"/>
                  </a:lnTo>
                  <a:lnTo>
                    <a:pt x="36" y="236"/>
                  </a:lnTo>
                  <a:lnTo>
                    <a:pt x="36" y="236"/>
                  </a:lnTo>
                  <a:lnTo>
                    <a:pt x="36" y="236"/>
                  </a:lnTo>
                  <a:lnTo>
                    <a:pt x="36" y="238"/>
                  </a:lnTo>
                  <a:lnTo>
                    <a:pt x="36" y="238"/>
                  </a:lnTo>
                  <a:lnTo>
                    <a:pt x="36" y="238"/>
                  </a:lnTo>
                  <a:lnTo>
                    <a:pt x="36" y="238"/>
                  </a:lnTo>
                  <a:lnTo>
                    <a:pt x="36" y="238"/>
                  </a:lnTo>
                  <a:lnTo>
                    <a:pt x="36" y="238"/>
                  </a:lnTo>
                  <a:lnTo>
                    <a:pt x="38" y="230"/>
                  </a:lnTo>
                  <a:lnTo>
                    <a:pt x="40" y="222"/>
                  </a:lnTo>
                  <a:lnTo>
                    <a:pt x="40" y="222"/>
                  </a:lnTo>
                  <a:lnTo>
                    <a:pt x="46" y="206"/>
                  </a:lnTo>
                  <a:lnTo>
                    <a:pt x="54" y="192"/>
                  </a:lnTo>
                  <a:lnTo>
                    <a:pt x="68" y="164"/>
                  </a:lnTo>
                  <a:lnTo>
                    <a:pt x="68" y="164"/>
                  </a:lnTo>
                  <a:lnTo>
                    <a:pt x="72" y="158"/>
                  </a:lnTo>
                  <a:lnTo>
                    <a:pt x="72" y="158"/>
                  </a:lnTo>
                  <a:lnTo>
                    <a:pt x="78" y="142"/>
                  </a:lnTo>
                  <a:lnTo>
                    <a:pt x="88" y="126"/>
                  </a:lnTo>
                  <a:lnTo>
                    <a:pt x="98" y="112"/>
                  </a:lnTo>
                  <a:lnTo>
                    <a:pt x="112" y="100"/>
                  </a:lnTo>
                  <a:lnTo>
                    <a:pt x="112" y="100"/>
                  </a:lnTo>
                  <a:lnTo>
                    <a:pt x="134" y="80"/>
                  </a:lnTo>
                  <a:lnTo>
                    <a:pt x="148" y="70"/>
                  </a:lnTo>
                  <a:lnTo>
                    <a:pt x="162" y="62"/>
                  </a:lnTo>
                  <a:lnTo>
                    <a:pt x="162" y="62"/>
                  </a:lnTo>
                  <a:lnTo>
                    <a:pt x="176" y="56"/>
                  </a:lnTo>
                  <a:lnTo>
                    <a:pt x="176" y="56"/>
                  </a:lnTo>
                  <a:lnTo>
                    <a:pt x="194" y="52"/>
                  </a:lnTo>
                  <a:lnTo>
                    <a:pt x="210" y="48"/>
                  </a:lnTo>
                  <a:lnTo>
                    <a:pt x="246" y="48"/>
                  </a:lnTo>
                  <a:lnTo>
                    <a:pt x="246" y="48"/>
                  </a:lnTo>
                  <a:lnTo>
                    <a:pt x="272" y="48"/>
                  </a:lnTo>
                  <a:lnTo>
                    <a:pt x="296" y="52"/>
                  </a:lnTo>
                  <a:lnTo>
                    <a:pt x="320" y="60"/>
                  </a:lnTo>
                  <a:lnTo>
                    <a:pt x="344" y="70"/>
                  </a:lnTo>
                  <a:lnTo>
                    <a:pt x="344" y="70"/>
                  </a:lnTo>
                  <a:lnTo>
                    <a:pt x="354" y="78"/>
                  </a:lnTo>
                  <a:lnTo>
                    <a:pt x="364" y="88"/>
                  </a:lnTo>
                  <a:lnTo>
                    <a:pt x="382" y="108"/>
                  </a:lnTo>
                  <a:lnTo>
                    <a:pt x="382" y="108"/>
                  </a:lnTo>
                  <a:lnTo>
                    <a:pt x="402" y="130"/>
                  </a:lnTo>
                  <a:lnTo>
                    <a:pt x="410" y="140"/>
                  </a:lnTo>
                  <a:lnTo>
                    <a:pt x="420" y="152"/>
                  </a:lnTo>
                  <a:lnTo>
                    <a:pt x="420" y="152"/>
                  </a:lnTo>
                  <a:lnTo>
                    <a:pt x="422" y="160"/>
                  </a:lnTo>
                  <a:lnTo>
                    <a:pt x="422" y="160"/>
                  </a:lnTo>
                  <a:lnTo>
                    <a:pt x="438" y="192"/>
                  </a:lnTo>
                  <a:lnTo>
                    <a:pt x="450" y="222"/>
                  </a:lnTo>
                  <a:lnTo>
                    <a:pt x="450" y="222"/>
                  </a:lnTo>
                  <a:lnTo>
                    <a:pt x="452" y="230"/>
                  </a:lnTo>
                  <a:lnTo>
                    <a:pt x="456" y="240"/>
                  </a:lnTo>
                  <a:lnTo>
                    <a:pt x="456" y="240"/>
                  </a:lnTo>
                  <a:lnTo>
                    <a:pt x="458" y="242"/>
                  </a:lnTo>
                  <a:lnTo>
                    <a:pt x="462" y="246"/>
                  </a:lnTo>
                  <a:lnTo>
                    <a:pt x="472" y="250"/>
                  </a:lnTo>
                  <a:lnTo>
                    <a:pt x="472" y="250"/>
                  </a:lnTo>
                  <a:lnTo>
                    <a:pt x="478" y="248"/>
                  </a:lnTo>
                  <a:lnTo>
                    <a:pt x="482" y="246"/>
                  </a:lnTo>
                  <a:lnTo>
                    <a:pt x="486" y="242"/>
                  </a:lnTo>
                  <a:lnTo>
                    <a:pt x="488" y="240"/>
                  </a:lnTo>
                  <a:lnTo>
                    <a:pt x="488" y="240"/>
                  </a:lnTo>
                  <a:lnTo>
                    <a:pt x="490" y="238"/>
                  </a:lnTo>
                  <a:lnTo>
                    <a:pt x="490" y="230"/>
                  </a:lnTo>
                  <a:lnTo>
                    <a:pt x="490" y="230"/>
                  </a:lnTo>
                  <a:lnTo>
                    <a:pt x="490" y="216"/>
                  </a:lnTo>
                  <a:lnTo>
                    <a:pt x="488" y="200"/>
                  </a:lnTo>
                  <a:lnTo>
                    <a:pt x="488" y="200"/>
                  </a:lnTo>
                  <a:lnTo>
                    <a:pt x="484" y="180"/>
                  </a:lnTo>
                  <a:lnTo>
                    <a:pt x="478" y="162"/>
                  </a:lnTo>
                  <a:lnTo>
                    <a:pt x="470" y="144"/>
                  </a:lnTo>
                  <a:lnTo>
                    <a:pt x="462" y="128"/>
                  </a:lnTo>
                  <a:lnTo>
                    <a:pt x="450" y="110"/>
                  </a:lnTo>
                  <a:lnTo>
                    <a:pt x="438" y="94"/>
                  </a:lnTo>
                  <a:lnTo>
                    <a:pt x="424" y="80"/>
                  </a:lnTo>
                  <a:lnTo>
                    <a:pt x="408" y="64"/>
                  </a:lnTo>
                  <a:lnTo>
                    <a:pt x="408" y="64"/>
                  </a:lnTo>
                  <a:lnTo>
                    <a:pt x="392" y="50"/>
                  </a:lnTo>
                  <a:lnTo>
                    <a:pt x="374" y="38"/>
                  </a:lnTo>
                  <a:lnTo>
                    <a:pt x="356" y="26"/>
                  </a:lnTo>
                  <a:lnTo>
                    <a:pt x="336" y="18"/>
                  </a:lnTo>
                  <a:lnTo>
                    <a:pt x="314" y="10"/>
                  </a:lnTo>
                  <a:lnTo>
                    <a:pt x="292" y="4"/>
                  </a:lnTo>
                  <a:lnTo>
                    <a:pt x="270" y="2"/>
                  </a:lnTo>
                  <a:lnTo>
                    <a:pt x="246" y="0"/>
                  </a:lnTo>
                </a:path>
              </a:pathLst>
            </a:custGeom>
            <a:noFill/>
            <a:ln>
              <a:noFill/>
            </a:ln>
          </p:spPr>
          <p:txBody>
            <a:bodyPr vert="horz" wrap="square" lIns="91440" tIns="45720" rIns="91440" bIns="45720" numCol="1" anchor="t" anchorCtr="0" compatLnSpc="1"/>
            <a:lstStyle/>
            <a:p>
              <a:endParaRPr lang="zh-CN" altLang="en-US"/>
            </a:p>
          </p:txBody>
        </p:sp>
        <p:sp>
          <p:nvSpPr>
            <p:cNvPr id="962" name="Freeform 342"/>
            <p:cNvSpPr/>
            <p:nvPr/>
          </p:nvSpPr>
          <p:spPr bwMode="auto">
            <a:xfrm>
              <a:off x="4198938" y="5227638"/>
              <a:ext cx="777875" cy="396875"/>
            </a:xfrm>
            <a:custGeom>
              <a:avLst/>
              <a:gdLst>
                <a:gd name="T0" fmla="*/ 192 w 490"/>
                <a:gd name="T1" fmla="*/ 8 h 250"/>
                <a:gd name="T2" fmla="*/ 126 w 490"/>
                <a:gd name="T3" fmla="*/ 32 h 250"/>
                <a:gd name="T4" fmla="*/ 66 w 490"/>
                <a:gd name="T5" fmla="*/ 76 h 250"/>
                <a:gd name="T6" fmla="*/ 30 w 490"/>
                <a:gd name="T7" fmla="*/ 122 h 250"/>
                <a:gd name="T8" fmla="*/ 2 w 490"/>
                <a:gd name="T9" fmla="*/ 204 h 250"/>
                <a:gd name="T10" fmla="*/ 2 w 490"/>
                <a:gd name="T11" fmla="*/ 240 h 250"/>
                <a:gd name="T12" fmla="*/ 22 w 490"/>
                <a:gd name="T13" fmla="*/ 250 h 250"/>
                <a:gd name="T14" fmla="*/ 34 w 490"/>
                <a:gd name="T15" fmla="*/ 242 h 250"/>
                <a:gd name="T16" fmla="*/ 36 w 490"/>
                <a:gd name="T17" fmla="*/ 240 h 250"/>
                <a:gd name="T18" fmla="*/ 36 w 490"/>
                <a:gd name="T19" fmla="*/ 238 h 250"/>
                <a:gd name="T20" fmla="*/ 22 w 490"/>
                <a:gd name="T21" fmla="*/ 248 h 250"/>
                <a:gd name="T22" fmla="*/ 4 w 490"/>
                <a:gd name="T23" fmla="*/ 242 h 250"/>
                <a:gd name="T24" fmla="*/ 2 w 490"/>
                <a:gd name="T25" fmla="*/ 204 h 250"/>
                <a:gd name="T26" fmla="*/ 22 w 490"/>
                <a:gd name="T27" fmla="*/ 142 h 250"/>
                <a:gd name="T28" fmla="*/ 54 w 490"/>
                <a:gd name="T29" fmla="*/ 90 h 250"/>
                <a:gd name="T30" fmla="*/ 110 w 490"/>
                <a:gd name="T31" fmla="*/ 40 h 250"/>
                <a:gd name="T32" fmla="*/ 166 w 490"/>
                <a:gd name="T33" fmla="*/ 16 h 250"/>
                <a:gd name="T34" fmla="*/ 246 w 490"/>
                <a:gd name="T35" fmla="*/ 2 h 250"/>
                <a:gd name="T36" fmla="*/ 334 w 490"/>
                <a:gd name="T37" fmla="*/ 18 h 250"/>
                <a:gd name="T38" fmla="*/ 408 w 490"/>
                <a:gd name="T39" fmla="*/ 64 h 250"/>
                <a:gd name="T40" fmla="*/ 448 w 490"/>
                <a:gd name="T41" fmla="*/ 112 h 250"/>
                <a:gd name="T42" fmla="*/ 482 w 490"/>
                <a:gd name="T43" fmla="*/ 180 h 250"/>
                <a:gd name="T44" fmla="*/ 490 w 490"/>
                <a:gd name="T45" fmla="*/ 228 h 250"/>
                <a:gd name="T46" fmla="*/ 488 w 490"/>
                <a:gd name="T47" fmla="*/ 238 h 250"/>
                <a:gd name="T48" fmla="*/ 472 w 490"/>
                <a:gd name="T49" fmla="*/ 248 h 250"/>
                <a:gd name="T50" fmla="*/ 456 w 490"/>
                <a:gd name="T51" fmla="*/ 238 h 250"/>
                <a:gd name="T52" fmla="*/ 450 w 490"/>
                <a:gd name="T53" fmla="*/ 220 h 250"/>
                <a:gd name="T54" fmla="*/ 420 w 490"/>
                <a:gd name="T55" fmla="*/ 150 h 250"/>
                <a:gd name="T56" fmla="*/ 382 w 490"/>
                <a:gd name="T57" fmla="*/ 106 h 250"/>
                <a:gd name="T58" fmla="*/ 344 w 490"/>
                <a:gd name="T59" fmla="*/ 70 h 250"/>
                <a:gd name="T60" fmla="*/ 272 w 490"/>
                <a:gd name="T61" fmla="*/ 48 h 250"/>
                <a:gd name="T62" fmla="*/ 194 w 490"/>
                <a:gd name="T63" fmla="*/ 50 h 250"/>
                <a:gd name="T64" fmla="*/ 162 w 490"/>
                <a:gd name="T65" fmla="*/ 60 h 250"/>
                <a:gd name="T66" fmla="*/ 112 w 490"/>
                <a:gd name="T67" fmla="*/ 98 h 250"/>
                <a:gd name="T68" fmla="*/ 72 w 490"/>
                <a:gd name="T69" fmla="*/ 156 h 250"/>
                <a:gd name="T70" fmla="*/ 52 w 490"/>
                <a:gd name="T71" fmla="*/ 190 h 250"/>
                <a:gd name="T72" fmla="*/ 36 w 490"/>
                <a:gd name="T73" fmla="*/ 236 h 250"/>
                <a:gd name="T74" fmla="*/ 36 w 490"/>
                <a:gd name="T75" fmla="*/ 236 h 250"/>
                <a:gd name="T76" fmla="*/ 36 w 490"/>
                <a:gd name="T77" fmla="*/ 236 h 250"/>
                <a:gd name="T78" fmla="*/ 40 w 490"/>
                <a:gd name="T79" fmla="*/ 220 h 250"/>
                <a:gd name="T80" fmla="*/ 68 w 490"/>
                <a:gd name="T81" fmla="*/ 164 h 250"/>
                <a:gd name="T82" fmla="*/ 88 w 490"/>
                <a:gd name="T83" fmla="*/ 126 h 250"/>
                <a:gd name="T84" fmla="*/ 134 w 490"/>
                <a:gd name="T85" fmla="*/ 80 h 250"/>
                <a:gd name="T86" fmla="*/ 176 w 490"/>
                <a:gd name="T87" fmla="*/ 56 h 250"/>
                <a:gd name="T88" fmla="*/ 246 w 490"/>
                <a:gd name="T89" fmla="*/ 46 h 250"/>
                <a:gd name="T90" fmla="*/ 320 w 490"/>
                <a:gd name="T91" fmla="*/ 60 h 250"/>
                <a:gd name="T92" fmla="*/ 364 w 490"/>
                <a:gd name="T93" fmla="*/ 86 h 250"/>
                <a:gd name="T94" fmla="*/ 412 w 490"/>
                <a:gd name="T95" fmla="*/ 140 h 250"/>
                <a:gd name="T96" fmla="*/ 424 w 490"/>
                <a:gd name="T97" fmla="*/ 160 h 250"/>
                <a:gd name="T98" fmla="*/ 452 w 490"/>
                <a:gd name="T99" fmla="*/ 230 h 250"/>
                <a:gd name="T100" fmla="*/ 462 w 490"/>
                <a:gd name="T101" fmla="*/ 246 h 250"/>
                <a:gd name="T102" fmla="*/ 482 w 490"/>
                <a:gd name="T103" fmla="*/ 246 h 250"/>
                <a:gd name="T104" fmla="*/ 490 w 490"/>
                <a:gd name="T105" fmla="*/ 238 h 250"/>
                <a:gd name="T106" fmla="*/ 488 w 490"/>
                <a:gd name="T107" fmla="*/ 198 h 250"/>
                <a:gd name="T108" fmla="*/ 470 w 490"/>
                <a:gd name="T109" fmla="*/ 144 h 250"/>
                <a:gd name="T110" fmla="*/ 424 w 490"/>
                <a:gd name="T111" fmla="*/ 80 h 250"/>
                <a:gd name="T112" fmla="*/ 374 w 490"/>
                <a:gd name="T113" fmla="*/ 38 h 250"/>
                <a:gd name="T114" fmla="*/ 292 w 490"/>
                <a:gd name="T115" fmla="*/ 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0" h="250">
                  <a:moveTo>
                    <a:pt x="246" y="0"/>
                  </a:moveTo>
                  <a:lnTo>
                    <a:pt x="246" y="0"/>
                  </a:lnTo>
                  <a:lnTo>
                    <a:pt x="220" y="2"/>
                  </a:lnTo>
                  <a:lnTo>
                    <a:pt x="192" y="8"/>
                  </a:lnTo>
                  <a:lnTo>
                    <a:pt x="166" y="16"/>
                  </a:lnTo>
                  <a:lnTo>
                    <a:pt x="144" y="24"/>
                  </a:lnTo>
                  <a:lnTo>
                    <a:pt x="144" y="24"/>
                  </a:lnTo>
                  <a:lnTo>
                    <a:pt x="126" y="32"/>
                  </a:lnTo>
                  <a:lnTo>
                    <a:pt x="110" y="40"/>
                  </a:lnTo>
                  <a:lnTo>
                    <a:pt x="94" y="50"/>
                  </a:lnTo>
                  <a:lnTo>
                    <a:pt x="80" y="62"/>
                  </a:lnTo>
                  <a:lnTo>
                    <a:pt x="66" y="76"/>
                  </a:lnTo>
                  <a:lnTo>
                    <a:pt x="52" y="90"/>
                  </a:lnTo>
                  <a:lnTo>
                    <a:pt x="42" y="106"/>
                  </a:lnTo>
                  <a:lnTo>
                    <a:pt x="30" y="122"/>
                  </a:lnTo>
                  <a:lnTo>
                    <a:pt x="30" y="122"/>
                  </a:lnTo>
                  <a:lnTo>
                    <a:pt x="22" y="142"/>
                  </a:lnTo>
                  <a:lnTo>
                    <a:pt x="14" y="162"/>
                  </a:lnTo>
                  <a:lnTo>
                    <a:pt x="6" y="182"/>
                  </a:lnTo>
                  <a:lnTo>
                    <a:pt x="2" y="204"/>
                  </a:lnTo>
                  <a:lnTo>
                    <a:pt x="2" y="204"/>
                  </a:lnTo>
                  <a:lnTo>
                    <a:pt x="0" y="222"/>
                  </a:lnTo>
                  <a:lnTo>
                    <a:pt x="2" y="240"/>
                  </a:lnTo>
                  <a:lnTo>
                    <a:pt x="2" y="240"/>
                  </a:lnTo>
                  <a:lnTo>
                    <a:pt x="4" y="242"/>
                  </a:lnTo>
                  <a:lnTo>
                    <a:pt x="10" y="246"/>
                  </a:lnTo>
                  <a:lnTo>
                    <a:pt x="16" y="248"/>
                  </a:lnTo>
                  <a:lnTo>
                    <a:pt x="22" y="250"/>
                  </a:lnTo>
                  <a:lnTo>
                    <a:pt x="22" y="250"/>
                  </a:lnTo>
                  <a:lnTo>
                    <a:pt x="26" y="248"/>
                  </a:lnTo>
                  <a:lnTo>
                    <a:pt x="30" y="246"/>
                  </a:lnTo>
                  <a:lnTo>
                    <a:pt x="34" y="242"/>
                  </a:lnTo>
                  <a:lnTo>
                    <a:pt x="36" y="240"/>
                  </a:lnTo>
                  <a:lnTo>
                    <a:pt x="36" y="240"/>
                  </a:lnTo>
                  <a:lnTo>
                    <a:pt x="36" y="240"/>
                  </a:lnTo>
                  <a:lnTo>
                    <a:pt x="36" y="240"/>
                  </a:lnTo>
                  <a:lnTo>
                    <a:pt x="36" y="240"/>
                  </a:lnTo>
                  <a:lnTo>
                    <a:pt x="36" y="240"/>
                  </a:lnTo>
                  <a:lnTo>
                    <a:pt x="36" y="238"/>
                  </a:lnTo>
                  <a:lnTo>
                    <a:pt x="36" y="238"/>
                  </a:lnTo>
                  <a:lnTo>
                    <a:pt x="34" y="242"/>
                  </a:lnTo>
                  <a:lnTo>
                    <a:pt x="30" y="246"/>
                  </a:lnTo>
                  <a:lnTo>
                    <a:pt x="26" y="248"/>
                  </a:lnTo>
                  <a:lnTo>
                    <a:pt x="22" y="248"/>
                  </a:lnTo>
                  <a:lnTo>
                    <a:pt x="22" y="248"/>
                  </a:lnTo>
                  <a:lnTo>
                    <a:pt x="16" y="248"/>
                  </a:lnTo>
                  <a:lnTo>
                    <a:pt x="10" y="246"/>
                  </a:lnTo>
                  <a:lnTo>
                    <a:pt x="4" y="242"/>
                  </a:lnTo>
                  <a:lnTo>
                    <a:pt x="4" y="238"/>
                  </a:lnTo>
                  <a:lnTo>
                    <a:pt x="4" y="238"/>
                  </a:lnTo>
                  <a:lnTo>
                    <a:pt x="0" y="222"/>
                  </a:lnTo>
                  <a:lnTo>
                    <a:pt x="2" y="204"/>
                  </a:lnTo>
                  <a:lnTo>
                    <a:pt x="2" y="204"/>
                  </a:lnTo>
                  <a:lnTo>
                    <a:pt x="8" y="182"/>
                  </a:lnTo>
                  <a:lnTo>
                    <a:pt x="14" y="162"/>
                  </a:lnTo>
                  <a:lnTo>
                    <a:pt x="22" y="142"/>
                  </a:lnTo>
                  <a:lnTo>
                    <a:pt x="32" y="124"/>
                  </a:lnTo>
                  <a:lnTo>
                    <a:pt x="32" y="124"/>
                  </a:lnTo>
                  <a:lnTo>
                    <a:pt x="42" y="106"/>
                  </a:lnTo>
                  <a:lnTo>
                    <a:pt x="54" y="90"/>
                  </a:lnTo>
                  <a:lnTo>
                    <a:pt x="66" y="76"/>
                  </a:lnTo>
                  <a:lnTo>
                    <a:pt x="80" y="62"/>
                  </a:lnTo>
                  <a:lnTo>
                    <a:pt x="94" y="50"/>
                  </a:lnTo>
                  <a:lnTo>
                    <a:pt x="110" y="40"/>
                  </a:lnTo>
                  <a:lnTo>
                    <a:pt x="126" y="32"/>
                  </a:lnTo>
                  <a:lnTo>
                    <a:pt x="144" y="24"/>
                  </a:lnTo>
                  <a:lnTo>
                    <a:pt x="144" y="24"/>
                  </a:lnTo>
                  <a:lnTo>
                    <a:pt x="166" y="16"/>
                  </a:lnTo>
                  <a:lnTo>
                    <a:pt x="192" y="8"/>
                  </a:lnTo>
                  <a:lnTo>
                    <a:pt x="220" y="4"/>
                  </a:lnTo>
                  <a:lnTo>
                    <a:pt x="246" y="2"/>
                  </a:lnTo>
                  <a:lnTo>
                    <a:pt x="246" y="2"/>
                  </a:lnTo>
                  <a:lnTo>
                    <a:pt x="270" y="2"/>
                  </a:lnTo>
                  <a:lnTo>
                    <a:pt x="292" y="6"/>
                  </a:lnTo>
                  <a:lnTo>
                    <a:pt x="314" y="12"/>
                  </a:lnTo>
                  <a:lnTo>
                    <a:pt x="334" y="18"/>
                  </a:lnTo>
                  <a:lnTo>
                    <a:pt x="354" y="28"/>
                  </a:lnTo>
                  <a:lnTo>
                    <a:pt x="374" y="38"/>
                  </a:lnTo>
                  <a:lnTo>
                    <a:pt x="392" y="52"/>
                  </a:lnTo>
                  <a:lnTo>
                    <a:pt x="408" y="64"/>
                  </a:lnTo>
                  <a:lnTo>
                    <a:pt x="408" y="64"/>
                  </a:lnTo>
                  <a:lnTo>
                    <a:pt x="422" y="80"/>
                  </a:lnTo>
                  <a:lnTo>
                    <a:pt x="436" y="96"/>
                  </a:lnTo>
                  <a:lnTo>
                    <a:pt x="448" y="112"/>
                  </a:lnTo>
                  <a:lnTo>
                    <a:pt x="460" y="128"/>
                  </a:lnTo>
                  <a:lnTo>
                    <a:pt x="468" y="144"/>
                  </a:lnTo>
                  <a:lnTo>
                    <a:pt x="476" y="162"/>
                  </a:lnTo>
                  <a:lnTo>
                    <a:pt x="482" y="180"/>
                  </a:lnTo>
                  <a:lnTo>
                    <a:pt x="488" y="198"/>
                  </a:lnTo>
                  <a:lnTo>
                    <a:pt x="488" y="198"/>
                  </a:lnTo>
                  <a:lnTo>
                    <a:pt x="490" y="214"/>
                  </a:lnTo>
                  <a:lnTo>
                    <a:pt x="490" y="228"/>
                  </a:lnTo>
                  <a:lnTo>
                    <a:pt x="490" y="228"/>
                  </a:lnTo>
                  <a:lnTo>
                    <a:pt x="490" y="238"/>
                  </a:lnTo>
                  <a:lnTo>
                    <a:pt x="488" y="238"/>
                  </a:lnTo>
                  <a:lnTo>
                    <a:pt x="488" y="238"/>
                  </a:lnTo>
                  <a:lnTo>
                    <a:pt x="486" y="242"/>
                  </a:lnTo>
                  <a:lnTo>
                    <a:pt x="482" y="246"/>
                  </a:lnTo>
                  <a:lnTo>
                    <a:pt x="478" y="248"/>
                  </a:lnTo>
                  <a:lnTo>
                    <a:pt x="472" y="248"/>
                  </a:lnTo>
                  <a:lnTo>
                    <a:pt x="472" y="248"/>
                  </a:lnTo>
                  <a:lnTo>
                    <a:pt x="462" y="246"/>
                  </a:lnTo>
                  <a:lnTo>
                    <a:pt x="458" y="242"/>
                  </a:lnTo>
                  <a:lnTo>
                    <a:pt x="456" y="238"/>
                  </a:lnTo>
                  <a:lnTo>
                    <a:pt x="456" y="238"/>
                  </a:lnTo>
                  <a:lnTo>
                    <a:pt x="452" y="230"/>
                  </a:lnTo>
                  <a:lnTo>
                    <a:pt x="450" y="220"/>
                  </a:lnTo>
                  <a:lnTo>
                    <a:pt x="450" y="220"/>
                  </a:lnTo>
                  <a:lnTo>
                    <a:pt x="438" y="190"/>
                  </a:lnTo>
                  <a:lnTo>
                    <a:pt x="424" y="160"/>
                  </a:lnTo>
                  <a:lnTo>
                    <a:pt x="424" y="160"/>
                  </a:lnTo>
                  <a:lnTo>
                    <a:pt x="420" y="150"/>
                  </a:lnTo>
                  <a:lnTo>
                    <a:pt x="420" y="150"/>
                  </a:lnTo>
                  <a:lnTo>
                    <a:pt x="412" y="138"/>
                  </a:lnTo>
                  <a:lnTo>
                    <a:pt x="402" y="128"/>
                  </a:lnTo>
                  <a:lnTo>
                    <a:pt x="382" y="106"/>
                  </a:lnTo>
                  <a:lnTo>
                    <a:pt x="382" y="106"/>
                  </a:lnTo>
                  <a:lnTo>
                    <a:pt x="364" y="86"/>
                  </a:lnTo>
                  <a:lnTo>
                    <a:pt x="354" y="76"/>
                  </a:lnTo>
                  <a:lnTo>
                    <a:pt x="344" y="70"/>
                  </a:lnTo>
                  <a:lnTo>
                    <a:pt x="344" y="70"/>
                  </a:lnTo>
                  <a:lnTo>
                    <a:pt x="320" y="58"/>
                  </a:lnTo>
                  <a:lnTo>
                    <a:pt x="296" y="52"/>
                  </a:lnTo>
                  <a:lnTo>
                    <a:pt x="272" y="48"/>
                  </a:lnTo>
                  <a:lnTo>
                    <a:pt x="246" y="46"/>
                  </a:lnTo>
                  <a:lnTo>
                    <a:pt x="246" y="46"/>
                  </a:lnTo>
                  <a:lnTo>
                    <a:pt x="210" y="48"/>
                  </a:lnTo>
                  <a:lnTo>
                    <a:pt x="194" y="50"/>
                  </a:lnTo>
                  <a:lnTo>
                    <a:pt x="176" y="54"/>
                  </a:lnTo>
                  <a:lnTo>
                    <a:pt x="176" y="54"/>
                  </a:lnTo>
                  <a:lnTo>
                    <a:pt x="162" y="60"/>
                  </a:lnTo>
                  <a:lnTo>
                    <a:pt x="162" y="60"/>
                  </a:lnTo>
                  <a:lnTo>
                    <a:pt x="148" y="70"/>
                  </a:lnTo>
                  <a:lnTo>
                    <a:pt x="134" y="78"/>
                  </a:lnTo>
                  <a:lnTo>
                    <a:pt x="112" y="98"/>
                  </a:lnTo>
                  <a:lnTo>
                    <a:pt x="112" y="98"/>
                  </a:lnTo>
                  <a:lnTo>
                    <a:pt x="98" y="110"/>
                  </a:lnTo>
                  <a:lnTo>
                    <a:pt x="88" y="124"/>
                  </a:lnTo>
                  <a:lnTo>
                    <a:pt x="78" y="140"/>
                  </a:lnTo>
                  <a:lnTo>
                    <a:pt x="72" y="156"/>
                  </a:lnTo>
                  <a:lnTo>
                    <a:pt x="72" y="156"/>
                  </a:lnTo>
                  <a:lnTo>
                    <a:pt x="66" y="162"/>
                  </a:lnTo>
                  <a:lnTo>
                    <a:pt x="66" y="162"/>
                  </a:lnTo>
                  <a:lnTo>
                    <a:pt x="52" y="190"/>
                  </a:lnTo>
                  <a:lnTo>
                    <a:pt x="46" y="206"/>
                  </a:lnTo>
                  <a:lnTo>
                    <a:pt x="40" y="220"/>
                  </a:lnTo>
                  <a:lnTo>
                    <a:pt x="40" y="220"/>
                  </a:lnTo>
                  <a:lnTo>
                    <a:pt x="36" y="236"/>
                  </a:lnTo>
                  <a:lnTo>
                    <a:pt x="36" y="236"/>
                  </a:lnTo>
                  <a:lnTo>
                    <a:pt x="36" y="236"/>
                  </a:lnTo>
                  <a:lnTo>
                    <a:pt x="36" y="236"/>
                  </a:lnTo>
                  <a:lnTo>
                    <a:pt x="36" y="236"/>
                  </a:lnTo>
                  <a:lnTo>
                    <a:pt x="36" y="236"/>
                  </a:lnTo>
                  <a:lnTo>
                    <a:pt x="36" y="236"/>
                  </a:lnTo>
                  <a:lnTo>
                    <a:pt x="36" y="236"/>
                  </a:lnTo>
                  <a:lnTo>
                    <a:pt x="36" y="236"/>
                  </a:lnTo>
                  <a:lnTo>
                    <a:pt x="36" y="236"/>
                  </a:lnTo>
                  <a:lnTo>
                    <a:pt x="38" y="228"/>
                  </a:lnTo>
                  <a:lnTo>
                    <a:pt x="40" y="220"/>
                  </a:lnTo>
                  <a:lnTo>
                    <a:pt x="40" y="220"/>
                  </a:lnTo>
                  <a:lnTo>
                    <a:pt x="46" y="206"/>
                  </a:lnTo>
                  <a:lnTo>
                    <a:pt x="54" y="192"/>
                  </a:lnTo>
                  <a:lnTo>
                    <a:pt x="68" y="164"/>
                  </a:lnTo>
                  <a:lnTo>
                    <a:pt x="68" y="164"/>
                  </a:lnTo>
                  <a:lnTo>
                    <a:pt x="72" y="156"/>
                  </a:lnTo>
                  <a:lnTo>
                    <a:pt x="72" y="156"/>
                  </a:lnTo>
                  <a:lnTo>
                    <a:pt x="78" y="140"/>
                  </a:lnTo>
                  <a:lnTo>
                    <a:pt x="88" y="126"/>
                  </a:lnTo>
                  <a:lnTo>
                    <a:pt x="98" y="112"/>
                  </a:lnTo>
                  <a:lnTo>
                    <a:pt x="112" y="98"/>
                  </a:lnTo>
                  <a:lnTo>
                    <a:pt x="112" y="98"/>
                  </a:lnTo>
                  <a:lnTo>
                    <a:pt x="134" y="80"/>
                  </a:lnTo>
                  <a:lnTo>
                    <a:pt x="148" y="70"/>
                  </a:lnTo>
                  <a:lnTo>
                    <a:pt x="162" y="62"/>
                  </a:lnTo>
                  <a:lnTo>
                    <a:pt x="162" y="62"/>
                  </a:lnTo>
                  <a:lnTo>
                    <a:pt x="176" y="56"/>
                  </a:lnTo>
                  <a:lnTo>
                    <a:pt x="176" y="56"/>
                  </a:lnTo>
                  <a:lnTo>
                    <a:pt x="194" y="50"/>
                  </a:lnTo>
                  <a:lnTo>
                    <a:pt x="210" y="48"/>
                  </a:lnTo>
                  <a:lnTo>
                    <a:pt x="246" y="46"/>
                  </a:lnTo>
                  <a:lnTo>
                    <a:pt x="246" y="46"/>
                  </a:lnTo>
                  <a:lnTo>
                    <a:pt x="272" y="48"/>
                  </a:lnTo>
                  <a:lnTo>
                    <a:pt x="296" y="52"/>
                  </a:lnTo>
                  <a:lnTo>
                    <a:pt x="320" y="60"/>
                  </a:lnTo>
                  <a:lnTo>
                    <a:pt x="344" y="70"/>
                  </a:lnTo>
                  <a:lnTo>
                    <a:pt x="344" y="70"/>
                  </a:lnTo>
                  <a:lnTo>
                    <a:pt x="354" y="78"/>
                  </a:lnTo>
                  <a:lnTo>
                    <a:pt x="364" y="86"/>
                  </a:lnTo>
                  <a:lnTo>
                    <a:pt x="382" y="106"/>
                  </a:lnTo>
                  <a:lnTo>
                    <a:pt x="382" y="106"/>
                  </a:lnTo>
                  <a:lnTo>
                    <a:pt x="402" y="128"/>
                  </a:lnTo>
                  <a:lnTo>
                    <a:pt x="412" y="140"/>
                  </a:lnTo>
                  <a:lnTo>
                    <a:pt x="420" y="152"/>
                  </a:lnTo>
                  <a:lnTo>
                    <a:pt x="420" y="152"/>
                  </a:lnTo>
                  <a:lnTo>
                    <a:pt x="424" y="160"/>
                  </a:lnTo>
                  <a:lnTo>
                    <a:pt x="424" y="160"/>
                  </a:lnTo>
                  <a:lnTo>
                    <a:pt x="438" y="190"/>
                  </a:lnTo>
                  <a:lnTo>
                    <a:pt x="450" y="222"/>
                  </a:lnTo>
                  <a:lnTo>
                    <a:pt x="450" y="222"/>
                  </a:lnTo>
                  <a:lnTo>
                    <a:pt x="452" y="230"/>
                  </a:lnTo>
                  <a:lnTo>
                    <a:pt x="456" y="240"/>
                  </a:lnTo>
                  <a:lnTo>
                    <a:pt x="456" y="240"/>
                  </a:lnTo>
                  <a:lnTo>
                    <a:pt x="458" y="242"/>
                  </a:lnTo>
                  <a:lnTo>
                    <a:pt x="462" y="246"/>
                  </a:lnTo>
                  <a:lnTo>
                    <a:pt x="472" y="250"/>
                  </a:lnTo>
                  <a:lnTo>
                    <a:pt x="472" y="250"/>
                  </a:lnTo>
                  <a:lnTo>
                    <a:pt x="478" y="248"/>
                  </a:lnTo>
                  <a:lnTo>
                    <a:pt x="482" y="246"/>
                  </a:lnTo>
                  <a:lnTo>
                    <a:pt x="486" y="242"/>
                  </a:lnTo>
                  <a:lnTo>
                    <a:pt x="488" y="240"/>
                  </a:lnTo>
                  <a:lnTo>
                    <a:pt x="488" y="240"/>
                  </a:lnTo>
                  <a:lnTo>
                    <a:pt x="490" y="238"/>
                  </a:lnTo>
                  <a:lnTo>
                    <a:pt x="490" y="230"/>
                  </a:lnTo>
                  <a:lnTo>
                    <a:pt x="490" y="230"/>
                  </a:lnTo>
                  <a:lnTo>
                    <a:pt x="490" y="214"/>
                  </a:lnTo>
                  <a:lnTo>
                    <a:pt x="488" y="198"/>
                  </a:lnTo>
                  <a:lnTo>
                    <a:pt x="488" y="198"/>
                  </a:lnTo>
                  <a:lnTo>
                    <a:pt x="484" y="180"/>
                  </a:lnTo>
                  <a:lnTo>
                    <a:pt x="478" y="162"/>
                  </a:lnTo>
                  <a:lnTo>
                    <a:pt x="470" y="144"/>
                  </a:lnTo>
                  <a:lnTo>
                    <a:pt x="460" y="128"/>
                  </a:lnTo>
                  <a:lnTo>
                    <a:pt x="450" y="110"/>
                  </a:lnTo>
                  <a:lnTo>
                    <a:pt x="438" y="94"/>
                  </a:lnTo>
                  <a:lnTo>
                    <a:pt x="424" y="80"/>
                  </a:lnTo>
                  <a:lnTo>
                    <a:pt x="408" y="64"/>
                  </a:lnTo>
                  <a:lnTo>
                    <a:pt x="408" y="64"/>
                  </a:lnTo>
                  <a:lnTo>
                    <a:pt x="392" y="50"/>
                  </a:lnTo>
                  <a:lnTo>
                    <a:pt x="374" y="38"/>
                  </a:lnTo>
                  <a:lnTo>
                    <a:pt x="356" y="28"/>
                  </a:lnTo>
                  <a:lnTo>
                    <a:pt x="336" y="18"/>
                  </a:lnTo>
                  <a:lnTo>
                    <a:pt x="314" y="10"/>
                  </a:lnTo>
                  <a:lnTo>
                    <a:pt x="292" y="6"/>
                  </a:lnTo>
                  <a:lnTo>
                    <a:pt x="270" y="2"/>
                  </a:lnTo>
                  <a:lnTo>
                    <a:pt x="246" y="0"/>
                  </a:lnTo>
                  <a:close/>
                </a:path>
              </a:pathLst>
            </a:custGeom>
            <a:solidFill>
              <a:srgbClr val="2E2926"/>
            </a:solidFill>
            <a:ln>
              <a:noFill/>
            </a:ln>
          </p:spPr>
          <p:txBody>
            <a:bodyPr vert="horz" wrap="square" lIns="91440" tIns="45720" rIns="91440" bIns="45720" numCol="1" anchor="t" anchorCtr="0" compatLnSpc="1"/>
            <a:lstStyle/>
            <a:p>
              <a:endParaRPr lang="zh-CN" altLang="en-US"/>
            </a:p>
          </p:txBody>
        </p:sp>
        <p:sp>
          <p:nvSpPr>
            <p:cNvPr id="963" name="Freeform 343"/>
            <p:cNvSpPr/>
            <p:nvPr/>
          </p:nvSpPr>
          <p:spPr bwMode="auto">
            <a:xfrm>
              <a:off x="4198938" y="5227638"/>
              <a:ext cx="777875" cy="396875"/>
            </a:xfrm>
            <a:custGeom>
              <a:avLst/>
              <a:gdLst>
                <a:gd name="T0" fmla="*/ 192 w 490"/>
                <a:gd name="T1" fmla="*/ 8 h 250"/>
                <a:gd name="T2" fmla="*/ 126 w 490"/>
                <a:gd name="T3" fmla="*/ 32 h 250"/>
                <a:gd name="T4" fmla="*/ 66 w 490"/>
                <a:gd name="T5" fmla="*/ 76 h 250"/>
                <a:gd name="T6" fmla="*/ 30 w 490"/>
                <a:gd name="T7" fmla="*/ 122 h 250"/>
                <a:gd name="T8" fmla="*/ 2 w 490"/>
                <a:gd name="T9" fmla="*/ 204 h 250"/>
                <a:gd name="T10" fmla="*/ 2 w 490"/>
                <a:gd name="T11" fmla="*/ 240 h 250"/>
                <a:gd name="T12" fmla="*/ 22 w 490"/>
                <a:gd name="T13" fmla="*/ 250 h 250"/>
                <a:gd name="T14" fmla="*/ 34 w 490"/>
                <a:gd name="T15" fmla="*/ 242 h 250"/>
                <a:gd name="T16" fmla="*/ 36 w 490"/>
                <a:gd name="T17" fmla="*/ 240 h 250"/>
                <a:gd name="T18" fmla="*/ 36 w 490"/>
                <a:gd name="T19" fmla="*/ 238 h 250"/>
                <a:gd name="T20" fmla="*/ 22 w 490"/>
                <a:gd name="T21" fmla="*/ 248 h 250"/>
                <a:gd name="T22" fmla="*/ 4 w 490"/>
                <a:gd name="T23" fmla="*/ 242 h 250"/>
                <a:gd name="T24" fmla="*/ 2 w 490"/>
                <a:gd name="T25" fmla="*/ 204 h 250"/>
                <a:gd name="T26" fmla="*/ 22 w 490"/>
                <a:gd name="T27" fmla="*/ 142 h 250"/>
                <a:gd name="T28" fmla="*/ 54 w 490"/>
                <a:gd name="T29" fmla="*/ 90 h 250"/>
                <a:gd name="T30" fmla="*/ 110 w 490"/>
                <a:gd name="T31" fmla="*/ 40 h 250"/>
                <a:gd name="T32" fmla="*/ 166 w 490"/>
                <a:gd name="T33" fmla="*/ 16 h 250"/>
                <a:gd name="T34" fmla="*/ 246 w 490"/>
                <a:gd name="T35" fmla="*/ 2 h 250"/>
                <a:gd name="T36" fmla="*/ 334 w 490"/>
                <a:gd name="T37" fmla="*/ 18 h 250"/>
                <a:gd name="T38" fmla="*/ 408 w 490"/>
                <a:gd name="T39" fmla="*/ 64 h 250"/>
                <a:gd name="T40" fmla="*/ 448 w 490"/>
                <a:gd name="T41" fmla="*/ 112 h 250"/>
                <a:gd name="T42" fmla="*/ 482 w 490"/>
                <a:gd name="T43" fmla="*/ 180 h 250"/>
                <a:gd name="T44" fmla="*/ 490 w 490"/>
                <a:gd name="T45" fmla="*/ 228 h 250"/>
                <a:gd name="T46" fmla="*/ 488 w 490"/>
                <a:gd name="T47" fmla="*/ 238 h 250"/>
                <a:gd name="T48" fmla="*/ 472 w 490"/>
                <a:gd name="T49" fmla="*/ 248 h 250"/>
                <a:gd name="T50" fmla="*/ 456 w 490"/>
                <a:gd name="T51" fmla="*/ 238 h 250"/>
                <a:gd name="T52" fmla="*/ 450 w 490"/>
                <a:gd name="T53" fmla="*/ 220 h 250"/>
                <a:gd name="T54" fmla="*/ 420 w 490"/>
                <a:gd name="T55" fmla="*/ 150 h 250"/>
                <a:gd name="T56" fmla="*/ 382 w 490"/>
                <a:gd name="T57" fmla="*/ 106 h 250"/>
                <a:gd name="T58" fmla="*/ 344 w 490"/>
                <a:gd name="T59" fmla="*/ 70 h 250"/>
                <a:gd name="T60" fmla="*/ 272 w 490"/>
                <a:gd name="T61" fmla="*/ 48 h 250"/>
                <a:gd name="T62" fmla="*/ 194 w 490"/>
                <a:gd name="T63" fmla="*/ 50 h 250"/>
                <a:gd name="T64" fmla="*/ 162 w 490"/>
                <a:gd name="T65" fmla="*/ 60 h 250"/>
                <a:gd name="T66" fmla="*/ 112 w 490"/>
                <a:gd name="T67" fmla="*/ 98 h 250"/>
                <a:gd name="T68" fmla="*/ 72 w 490"/>
                <a:gd name="T69" fmla="*/ 156 h 250"/>
                <a:gd name="T70" fmla="*/ 52 w 490"/>
                <a:gd name="T71" fmla="*/ 190 h 250"/>
                <a:gd name="T72" fmla="*/ 36 w 490"/>
                <a:gd name="T73" fmla="*/ 236 h 250"/>
                <a:gd name="T74" fmla="*/ 36 w 490"/>
                <a:gd name="T75" fmla="*/ 236 h 250"/>
                <a:gd name="T76" fmla="*/ 36 w 490"/>
                <a:gd name="T77" fmla="*/ 236 h 250"/>
                <a:gd name="T78" fmla="*/ 40 w 490"/>
                <a:gd name="T79" fmla="*/ 220 h 250"/>
                <a:gd name="T80" fmla="*/ 68 w 490"/>
                <a:gd name="T81" fmla="*/ 164 h 250"/>
                <a:gd name="T82" fmla="*/ 88 w 490"/>
                <a:gd name="T83" fmla="*/ 126 h 250"/>
                <a:gd name="T84" fmla="*/ 134 w 490"/>
                <a:gd name="T85" fmla="*/ 80 h 250"/>
                <a:gd name="T86" fmla="*/ 176 w 490"/>
                <a:gd name="T87" fmla="*/ 56 h 250"/>
                <a:gd name="T88" fmla="*/ 246 w 490"/>
                <a:gd name="T89" fmla="*/ 46 h 250"/>
                <a:gd name="T90" fmla="*/ 320 w 490"/>
                <a:gd name="T91" fmla="*/ 60 h 250"/>
                <a:gd name="T92" fmla="*/ 364 w 490"/>
                <a:gd name="T93" fmla="*/ 86 h 250"/>
                <a:gd name="T94" fmla="*/ 412 w 490"/>
                <a:gd name="T95" fmla="*/ 140 h 250"/>
                <a:gd name="T96" fmla="*/ 424 w 490"/>
                <a:gd name="T97" fmla="*/ 160 h 250"/>
                <a:gd name="T98" fmla="*/ 452 w 490"/>
                <a:gd name="T99" fmla="*/ 230 h 250"/>
                <a:gd name="T100" fmla="*/ 462 w 490"/>
                <a:gd name="T101" fmla="*/ 246 h 250"/>
                <a:gd name="T102" fmla="*/ 482 w 490"/>
                <a:gd name="T103" fmla="*/ 246 h 250"/>
                <a:gd name="T104" fmla="*/ 490 w 490"/>
                <a:gd name="T105" fmla="*/ 238 h 250"/>
                <a:gd name="T106" fmla="*/ 488 w 490"/>
                <a:gd name="T107" fmla="*/ 198 h 250"/>
                <a:gd name="T108" fmla="*/ 470 w 490"/>
                <a:gd name="T109" fmla="*/ 144 h 250"/>
                <a:gd name="T110" fmla="*/ 424 w 490"/>
                <a:gd name="T111" fmla="*/ 80 h 250"/>
                <a:gd name="T112" fmla="*/ 374 w 490"/>
                <a:gd name="T113" fmla="*/ 38 h 250"/>
                <a:gd name="T114" fmla="*/ 292 w 490"/>
                <a:gd name="T115" fmla="*/ 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0" h="250">
                  <a:moveTo>
                    <a:pt x="246" y="0"/>
                  </a:moveTo>
                  <a:lnTo>
                    <a:pt x="246" y="0"/>
                  </a:lnTo>
                  <a:lnTo>
                    <a:pt x="220" y="2"/>
                  </a:lnTo>
                  <a:lnTo>
                    <a:pt x="192" y="8"/>
                  </a:lnTo>
                  <a:lnTo>
                    <a:pt x="166" y="16"/>
                  </a:lnTo>
                  <a:lnTo>
                    <a:pt x="144" y="24"/>
                  </a:lnTo>
                  <a:lnTo>
                    <a:pt x="144" y="24"/>
                  </a:lnTo>
                  <a:lnTo>
                    <a:pt x="126" y="32"/>
                  </a:lnTo>
                  <a:lnTo>
                    <a:pt x="110" y="40"/>
                  </a:lnTo>
                  <a:lnTo>
                    <a:pt x="94" y="50"/>
                  </a:lnTo>
                  <a:lnTo>
                    <a:pt x="80" y="62"/>
                  </a:lnTo>
                  <a:lnTo>
                    <a:pt x="66" y="76"/>
                  </a:lnTo>
                  <a:lnTo>
                    <a:pt x="52" y="90"/>
                  </a:lnTo>
                  <a:lnTo>
                    <a:pt x="42" y="106"/>
                  </a:lnTo>
                  <a:lnTo>
                    <a:pt x="30" y="122"/>
                  </a:lnTo>
                  <a:lnTo>
                    <a:pt x="30" y="122"/>
                  </a:lnTo>
                  <a:lnTo>
                    <a:pt x="22" y="142"/>
                  </a:lnTo>
                  <a:lnTo>
                    <a:pt x="14" y="162"/>
                  </a:lnTo>
                  <a:lnTo>
                    <a:pt x="6" y="182"/>
                  </a:lnTo>
                  <a:lnTo>
                    <a:pt x="2" y="204"/>
                  </a:lnTo>
                  <a:lnTo>
                    <a:pt x="2" y="204"/>
                  </a:lnTo>
                  <a:lnTo>
                    <a:pt x="0" y="222"/>
                  </a:lnTo>
                  <a:lnTo>
                    <a:pt x="2" y="240"/>
                  </a:lnTo>
                  <a:lnTo>
                    <a:pt x="2" y="240"/>
                  </a:lnTo>
                  <a:lnTo>
                    <a:pt x="4" y="242"/>
                  </a:lnTo>
                  <a:lnTo>
                    <a:pt x="10" y="246"/>
                  </a:lnTo>
                  <a:lnTo>
                    <a:pt x="16" y="248"/>
                  </a:lnTo>
                  <a:lnTo>
                    <a:pt x="22" y="250"/>
                  </a:lnTo>
                  <a:lnTo>
                    <a:pt x="22" y="250"/>
                  </a:lnTo>
                  <a:lnTo>
                    <a:pt x="26" y="248"/>
                  </a:lnTo>
                  <a:lnTo>
                    <a:pt x="30" y="246"/>
                  </a:lnTo>
                  <a:lnTo>
                    <a:pt x="34" y="242"/>
                  </a:lnTo>
                  <a:lnTo>
                    <a:pt x="36" y="240"/>
                  </a:lnTo>
                  <a:lnTo>
                    <a:pt x="36" y="240"/>
                  </a:lnTo>
                  <a:lnTo>
                    <a:pt x="36" y="240"/>
                  </a:lnTo>
                  <a:lnTo>
                    <a:pt x="36" y="240"/>
                  </a:lnTo>
                  <a:lnTo>
                    <a:pt x="36" y="240"/>
                  </a:lnTo>
                  <a:lnTo>
                    <a:pt x="36" y="240"/>
                  </a:lnTo>
                  <a:lnTo>
                    <a:pt x="36" y="238"/>
                  </a:lnTo>
                  <a:lnTo>
                    <a:pt x="36" y="238"/>
                  </a:lnTo>
                  <a:lnTo>
                    <a:pt x="34" y="242"/>
                  </a:lnTo>
                  <a:lnTo>
                    <a:pt x="30" y="246"/>
                  </a:lnTo>
                  <a:lnTo>
                    <a:pt x="26" y="248"/>
                  </a:lnTo>
                  <a:lnTo>
                    <a:pt x="22" y="248"/>
                  </a:lnTo>
                  <a:lnTo>
                    <a:pt x="22" y="248"/>
                  </a:lnTo>
                  <a:lnTo>
                    <a:pt x="16" y="248"/>
                  </a:lnTo>
                  <a:lnTo>
                    <a:pt x="10" y="246"/>
                  </a:lnTo>
                  <a:lnTo>
                    <a:pt x="4" y="242"/>
                  </a:lnTo>
                  <a:lnTo>
                    <a:pt x="4" y="238"/>
                  </a:lnTo>
                  <a:lnTo>
                    <a:pt x="4" y="238"/>
                  </a:lnTo>
                  <a:lnTo>
                    <a:pt x="0" y="222"/>
                  </a:lnTo>
                  <a:lnTo>
                    <a:pt x="2" y="204"/>
                  </a:lnTo>
                  <a:lnTo>
                    <a:pt x="2" y="204"/>
                  </a:lnTo>
                  <a:lnTo>
                    <a:pt x="8" y="182"/>
                  </a:lnTo>
                  <a:lnTo>
                    <a:pt x="14" y="162"/>
                  </a:lnTo>
                  <a:lnTo>
                    <a:pt x="22" y="142"/>
                  </a:lnTo>
                  <a:lnTo>
                    <a:pt x="32" y="124"/>
                  </a:lnTo>
                  <a:lnTo>
                    <a:pt x="32" y="124"/>
                  </a:lnTo>
                  <a:lnTo>
                    <a:pt x="42" y="106"/>
                  </a:lnTo>
                  <a:lnTo>
                    <a:pt x="54" y="90"/>
                  </a:lnTo>
                  <a:lnTo>
                    <a:pt x="66" y="76"/>
                  </a:lnTo>
                  <a:lnTo>
                    <a:pt x="80" y="62"/>
                  </a:lnTo>
                  <a:lnTo>
                    <a:pt x="94" y="50"/>
                  </a:lnTo>
                  <a:lnTo>
                    <a:pt x="110" y="40"/>
                  </a:lnTo>
                  <a:lnTo>
                    <a:pt x="126" y="32"/>
                  </a:lnTo>
                  <a:lnTo>
                    <a:pt x="144" y="24"/>
                  </a:lnTo>
                  <a:lnTo>
                    <a:pt x="144" y="24"/>
                  </a:lnTo>
                  <a:lnTo>
                    <a:pt x="166" y="16"/>
                  </a:lnTo>
                  <a:lnTo>
                    <a:pt x="192" y="8"/>
                  </a:lnTo>
                  <a:lnTo>
                    <a:pt x="220" y="4"/>
                  </a:lnTo>
                  <a:lnTo>
                    <a:pt x="246" y="2"/>
                  </a:lnTo>
                  <a:lnTo>
                    <a:pt x="246" y="2"/>
                  </a:lnTo>
                  <a:lnTo>
                    <a:pt x="270" y="2"/>
                  </a:lnTo>
                  <a:lnTo>
                    <a:pt x="292" y="6"/>
                  </a:lnTo>
                  <a:lnTo>
                    <a:pt x="314" y="12"/>
                  </a:lnTo>
                  <a:lnTo>
                    <a:pt x="334" y="18"/>
                  </a:lnTo>
                  <a:lnTo>
                    <a:pt x="354" y="28"/>
                  </a:lnTo>
                  <a:lnTo>
                    <a:pt x="374" y="38"/>
                  </a:lnTo>
                  <a:lnTo>
                    <a:pt x="392" y="52"/>
                  </a:lnTo>
                  <a:lnTo>
                    <a:pt x="408" y="64"/>
                  </a:lnTo>
                  <a:lnTo>
                    <a:pt x="408" y="64"/>
                  </a:lnTo>
                  <a:lnTo>
                    <a:pt x="422" y="80"/>
                  </a:lnTo>
                  <a:lnTo>
                    <a:pt x="436" y="96"/>
                  </a:lnTo>
                  <a:lnTo>
                    <a:pt x="448" y="112"/>
                  </a:lnTo>
                  <a:lnTo>
                    <a:pt x="460" y="128"/>
                  </a:lnTo>
                  <a:lnTo>
                    <a:pt x="468" y="144"/>
                  </a:lnTo>
                  <a:lnTo>
                    <a:pt x="476" y="162"/>
                  </a:lnTo>
                  <a:lnTo>
                    <a:pt x="482" y="180"/>
                  </a:lnTo>
                  <a:lnTo>
                    <a:pt x="488" y="198"/>
                  </a:lnTo>
                  <a:lnTo>
                    <a:pt x="488" y="198"/>
                  </a:lnTo>
                  <a:lnTo>
                    <a:pt x="490" y="214"/>
                  </a:lnTo>
                  <a:lnTo>
                    <a:pt x="490" y="228"/>
                  </a:lnTo>
                  <a:lnTo>
                    <a:pt x="490" y="228"/>
                  </a:lnTo>
                  <a:lnTo>
                    <a:pt x="490" y="238"/>
                  </a:lnTo>
                  <a:lnTo>
                    <a:pt x="488" y="238"/>
                  </a:lnTo>
                  <a:lnTo>
                    <a:pt x="488" y="238"/>
                  </a:lnTo>
                  <a:lnTo>
                    <a:pt x="486" y="242"/>
                  </a:lnTo>
                  <a:lnTo>
                    <a:pt x="482" y="246"/>
                  </a:lnTo>
                  <a:lnTo>
                    <a:pt x="478" y="248"/>
                  </a:lnTo>
                  <a:lnTo>
                    <a:pt x="472" y="248"/>
                  </a:lnTo>
                  <a:lnTo>
                    <a:pt x="472" y="248"/>
                  </a:lnTo>
                  <a:lnTo>
                    <a:pt x="462" y="246"/>
                  </a:lnTo>
                  <a:lnTo>
                    <a:pt x="458" y="242"/>
                  </a:lnTo>
                  <a:lnTo>
                    <a:pt x="456" y="238"/>
                  </a:lnTo>
                  <a:lnTo>
                    <a:pt x="456" y="238"/>
                  </a:lnTo>
                  <a:lnTo>
                    <a:pt x="452" y="230"/>
                  </a:lnTo>
                  <a:lnTo>
                    <a:pt x="450" y="220"/>
                  </a:lnTo>
                  <a:lnTo>
                    <a:pt x="450" y="220"/>
                  </a:lnTo>
                  <a:lnTo>
                    <a:pt x="438" y="190"/>
                  </a:lnTo>
                  <a:lnTo>
                    <a:pt x="424" y="160"/>
                  </a:lnTo>
                  <a:lnTo>
                    <a:pt x="424" y="160"/>
                  </a:lnTo>
                  <a:lnTo>
                    <a:pt x="420" y="150"/>
                  </a:lnTo>
                  <a:lnTo>
                    <a:pt x="420" y="150"/>
                  </a:lnTo>
                  <a:lnTo>
                    <a:pt x="412" y="138"/>
                  </a:lnTo>
                  <a:lnTo>
                    <a:pt x="402" y="128"/>
                  </a:lnTo>
                  <a:lnTo>
                    <a:pt x="382" y="106"/>
                  </a:lnTo>
                  <a:lnTo>
                    <a:pt x="382" y="106"/>
                  </a:lnTo>
                  <a:lnTo>
                    <a:pt x="364" y="86"/>
                  </a:lnTo>
                  <a:lnTo>
                    <a:pt x="354" y="76"/>
                  </a:lnTo>
                  <a:lnTo>
                    <a:pt x="344" y="70"/>
                  </a:lnTo>
                  <a:lnTo>
                    <a:pt x="344" y="70"/>
                  </a:lnTo>
                  <a:lnTo>
                    <a:pt x="320" y="58"/>
                  </a:lnTo>
                  <a:lnTo>
                    <a:pt x="296" y="52"/>
                  </a:lnTo>
                  <a:lnTo>
                    <a:pt x="272" y="48"/>
                  </a:lnTo>
                  <a:lnTo>
                    <a:pt x="246" y="46"/>
                  </a:lnTo>
                  <a:lnTo>
                    <a:pt x="246" y="46"/>
                  </a:lnTo>
                  <a:lnTo>
                    <a:pt x="210" y="48"/>
                  </a:lnTo>
                  <a:lnTo>
                    <a:pt x="194" y="50"/>
                  </a:lnTo>
                  <a:lnTo>
                    <a:pt x="176" y="54"/>
                  </a:lnTo>
                  <a:lnTo>
                    <a:pt x="176" y="54"/>
                  </a:lnTo>
                  <a:lnTo>
                    <a:pt x="162" y="60"/>
                  </a:lnTo>
                  <a:lnTo>
                    <a:pt x="162" y="60"/>
                  </a:lnTo>
                  <a:lnTo>
                    <a:pt x="148" y="70"/>
                  </a:lnTo>
                  <a:lnTo>
                    <a:pt x="134" y="78"/>
                  </a:lnTo>
                  <a:lnTo>
                    <a:pt x="112" y="98"/>
                  </a:lnTo>
                  <a:lnTo>
                    <a:pt x="112" y="98"/>
                  </a:lnTo>
                  <a:lnTo>
                    <a:pt x="98" y="110"/>
                  </a:lnTo>
                  <a:lnTo>
                    <a:pt x="88" y="124"/>
                  </a:lnTo>
                  <a:lnTo>
                    <a:pt x="78" y="140"/>
                  </a:lnTo>
                  <a:lnTo>
                    <a:pt x="72" y="156"/>
                  </a:lnTo>
                  <a:lnTo>
                    <a:pt x="72" y="156"/>
                  </a:lnTo>
                  <a:lnTo>
                    <a:pt x="66" y="162"/>
                  </a:lnTo>
                  <a:lnTo>
                    <a:pt x="66" y="162"/>
                  </a:lnTo>
                  <a:lnTo>
                    <a:pt x="52" y="190"/>
                  </a:lnTo>
                  <a:lnTo>
                    <a:pt x="46" y="206"/>
                  </a:lnTo>
                  <a:lnTo>
                    <a:pt x="40" y="220"/>
                  </a:lnTo>
                  <a:lnTo>
                    <a:pt x="40" y="220"/>
                  </a:lnTo>
                  <a:lnTo>
                    <a:pt x="36" y="236"/>
                  </a:lnTo>
                  <a:lnTo>
                    <a:pt x="36" y="236"/>
                  </a:lnTo>
                  <a:lnTo>
                    <a:pt x="36" y="236"/>
                  </a:lnTo>
                  <a:lnTo>
                    <a:pt x="36" y="236"/>
                  </a:lnTo>
                  <a:lnTo>
                    <a:pt x="36" y="236"/>
                  </a:lnTo>
                  <a:lnTo>
                    <a:pt x="36" y="236"/>
                  </a:lnTo>
                  <a:lnTo>
                    <a:pt x="36" y="236"/>
                  </a:lnTo>
                  <a:lnTo>
                    <a:pt x="36" y="236"/>
                  </a:lnTo>
                  <a:lnTo>
                    <a:pt x="36" y="236"/>
                  </a:lnTo>
                  <a:lnTo>
                    <a:pt x="36" y="236"/>
                  </a:lnTo>
                  <a:lnTo>
                    <a:pt x="38" y="228"/>
                  </a:lnTo>
                  <a:lnTo>
                    <a:pt x="40" y="220"/>
                  </a:lnTo>
                  <a:lnTo>
                    <a:pt x="40" y="220"/>
                  </a:lnTo>
                  <a:lnTo>
                    <a:pt x="46" y="206"/>
                  </a:lnTo>
                  <a:lnTo>
                    <a:pt x="54" y="192"/>
                  </a:lnTo>
                  <a:lnTo>
                    <a:pt x="68" y="164"/>
                  </a:lnTo>
                  <a:lnTo>
                    <a:pt x="68" y="164"/>
                  </a:lnTo>
                  <a:lnTo>
                    <a:pt x="72" y="156"/>
                  </a:lnTo>
                  <a:lnTo>
                    <a:pt x="72" y="156"/>
                  </a:lnTo>
                  <a:lnTo>
                    <a:pt x="78" y="140"/>
                  </a:lnTo>
                  <a:lnTo>
                    <a:pt x="88" y="126"/>
                  </a:lnTo>
                  <a:lnTo>
                    <a:pt x="98" y="112"/>
                  </a:lnTo>
                  <a:lnTo>
                    <a:pt x="112" y="98"/>
                  </a:lnTo>
                  <a:lnTo>
                    <a:pt x="112" y="98"/>
                  </a:lnTo>
                  <a:lnTo>
                    <a:pt x="134" y="80"/>
                  </a:lnTo>
                  <a:lnTo>
                    <a:pt x="148" y="70"/>
                  </a:lnTo>
                  <a:lnTo>
                    <a:pt x="162" y="62"/>
                  </a:lnTo>
                  <a:lnTo>
                    <a:pt x="162" y="62"/>
                  </a:lnTo>
                  <a:lnTo>
                    <a:pt x="176" y="56"/>
                  </a:lnTo>
                  <a:lnTo>
                    <a:pt x="176" y="56"/>
                  </a:lnTo>
                  <a:lnTo>
                    <a:pt x="194" y="50"/>
                  </a:lnTo>
                  <a:lnTo>
                    <a:pt x="210" y="48"/>
                  </a:lnTo>
                  <a:lnTo>
                    <a:pt x="246" y="46"/>
                  </a:lnTo>
                  <a:lnTo>
                    <a:pt x="246" y="46"/>
                  </a:lnTo>
                  <a:lnTo>
                    <a:pt x="272" y="48"/>
                  </a:lnTo>
                  <a:lnTo>
                    <a:pt x="296" y="52"/>
                  </a:lnTo>
                  <a:lnTo>
                    <a:pt x="320" y="60"/>
                  </a:lnTo>
                  <a:lnTo>
                    <a:pt x="344" y="70"/>
                  </a:lnTo>
                  <a:lnTo>
                    <a:pt x="344" y="70"/>
                  </a:lnTo>
                  <a:lnTo>
                    <a:pt x="354" y="78"/>
                  </a:lnTo>
                  <a:lnTo>
                    <a:pt x="364" y="86"/>
                  </a:lnTo>
                  <a:lnTo>
                    <a:pt x="382" y="106"/>
                  </a:lnTo>
                  <a:lnTo>
                    <a:pt x="382" y="106"/>
                  </a:lnTo>
                  <a:lnTo>
                    <a:pt x="402" y="128"/>
                  </a:lnTo>
                  <a:lnTo>
                    <a:pt x="412" y="140"/>
                  </a:lnTo>
                  <a:lnTo>
                    <a:pt x="420" y="152"/>
                  </a:lnTo>
                  <a:lnTo>
                    <a:pt x="420" y="152"/>
                  </a:lnTo>
                  <a:lnTo>
                    <a:pt x="424" y="160"/>
                  </a:lnTo>
                  <a:lnTo>
                    <a:pt x="424" y="160"/>
                  </a:lnTo>
                  <a:lnTo>
                    <a:pt x="438" y="190"/>
                  </a:lnTo>
                  <a:lnTo>
                    <a:pt x="450" y="222"/>
                  </a:lnTo>
                  <a:lnTo>
                    <a:pt x="450" y="222"/>
                  </a:lnTo>
                  <a:lnTo>
                    <a:pt x="452" y="230"/>
                  </a:lnTo>
                  <a:lnTo>
                    <a:pt x="456" y="240"/>
                  </a:lnTo>
                  <a:lnTo>
                    <a:pt x="456" y="240"/>
                  </a:lnTo>
                  <a:lnTo>
                    <a:pt x="458" y="242"/>
                  </a:lnTo>
                  <a:lnTo>
                    <a:pt x="462" y="246"/>
                  </a:lnTo>
                  <a:lnTo>
                    <a:pt x="472" y="250"/>
                  </a:lnTo>
                  <a:lnTo>
                    <a:pt x="472" y="250"/>
                  </a:lnTo>
                  <a:lnTo>
                    <a:pt x="478" y="248"/>
                  </a:lnTo>
                  <a:lnTo>
                    <a:pt x="482" y="246"/>
                  </a:lnTo>
                  <a:lnTo>
                    <a:pt x="486" y="242"/>
                  </a:lnTo>
                  <a:lnTo>
                    <a:pt x="488" y="240"/>
                  </a:lnTo>
                  <a:lnTo>
                    <a:pt x="488" y="240"/>
                  </a:lnTo>
                  <a:lnTo>
                    <a:pt x="490" y="238"/>
                  </a:lnTo>
                  <a:lnTo>
                    <a:pt x="490" y="230"/>
                  </a:lnTo>
                  <a:lnTo>
                    <a:pt x="490" y="230"/>
                  </a:lnTo>
                  <a:lnTo>
                    <a:pt x="490" y="214"/>
                  </a:lnTo>
                  <a:lnTo>
                    <a:pt x="488" y="198"/>
                  </a:lnTo>
                  <a:lnTo>
                    <a:pt x="488" y="198"/>
                  </a:lnTo>
                  <a:lnTo>
                    <a:pt x="484" y="180"/>
                  </a:lnTo>
                  <a:lnTo>
                    <a:pt x="478" y="162"/>
                  </a:lnTo>
                  <a:lnTo>
                    <a:pt x="470" y="144"/>
                  </a:lnTo>
                  <a:lnTo>
                    <a:pt x="460" y="128"/>
                  </a:lnTo>
                  <a:lnTo>
                    <a:pt x="450" y="110"/>
                  </a:lnTo>
                  <a:lnTo>
                    <a:pt x="438" y="94"/>
                  </a:lnTo>
                  <a:lnTo>
                    <a:pt x="424" y="80"/>
                  </a:lnTo>
                  <a:lnTo>
                    <a:pt x="408" y="64"/>
                  </a:lnTo>
                  <a:lnTo>
                    <a:pt x="408" y="64"/>
                  </a:lnTo>
                  <a:lnTo>
                    <a:pt x="392" y="50"/>
                  </a:lnTo>
                  <a:lnTo>
                    <a:pt x="374" y="38"/>
                  </a:lnTo>
                  <a:lnTo>
                    <a:pt x="356" y="28"/>
                  </a:lnTo>
                  <a:lnTo>
                    <a:pt x="336" y="18"/>
                  </a:lnTo>
                  <a:lnTo>
                    <a:pt x="314" y="10"/>
                  </a:lnTo>
                  <a:lnTo>
                    <a:pt x="292" y="6"/>
                  </a:lnTo>
                  <a:lnTo>
                    <a:pt x="270" y="2"/>
                  </a:lnTo>
                  <a:lnTo>
                    <a:pt x="246" y="0"/>
                  </a:lnTo>
                </a:path>
              </a:pathLst>
            </a:custGeom>
            <a:noFill/>
            <a:ln>
              <a:noFill/>
            </a:ln>
          </p:spPr>
          <p:txBody>
            <a:bodyPr vert="horz" wrap="square" lIns="91440" tIns="45720" rIns="91440" bIns="45720" numCol="1" anchor="t" anchorCtr="0" compatLnSpc="1"/>
            <a:lstStyle/>
            <a:p>
              <a:endParaRPr lang="zh-CN" altLang="en-US"/>
            </a:p>
          </p:txBody>
        </p:sp>
        <p:sp>
          <p:nvSpPr>
            <p:cNvPr id="964" name="Freeform 344"/>
            <p:cNvSpPr/>
            <p:nvPr/>
          </p:nvSpPr>
          <p:spPr bwMode="auto">
            <a:xfrm>
              <a:off x="4198938" y="5230813"/>
              <a:ext cx="777875" cy="390525"/>
            </a:xfrm>
            <a:custGeom>
              <a:avLst/>
              <a:gdLst>
                <a:gd name="T0" fmla="*/ 192 w 490"/>
                <a:gd name="T1" fmla="*/ 6 h 246"/>
                <a:gd name="T2" fmla="*/ 126 w 490"/>
                <a:gd name="T3" fmla="*/ 30 h 246"/>
                <a:gd name="T4" fmla="*/ 66 w 490"/>
                <a:gd name="T5" fmla="*/ 74 h 246"/>
                <a:gd name="T6" fmla="*/ 32 w 490"/>
                <a:gd name="T7" fmla="*/ 122 h 246"/>
                <a:gd name="T8" fmla="*/ 2 w 490"/>
                <a:gd name="T9" fmla="*/ 202 h 246"/>
                <a:gd name="T10" fmla="*/ 4 w 490"/>
                <a:gd name="T11" fmla="*/ 236 h 246"/>
                <a:gd name="T12" fmla="*/ 22 w 490"/>
                <a:gd name="T13" fmla="*/ 246 h 246"/>
                <a:gd name="T14" fmla="*/ 34 w 490"/>
                <a:gd name="T15" fmla="*/ 240 h 246"/>
                <a:gd name="T16" fmla="*/ 36 w 490"/>
                <a:gd name="T17" fmla="*/ 236 h 246"/>
                <a:gd name="T18" fmla="*/ 30 w 490"/>
                <a:gd name="T19" fmla="*/ 242 h 246"/>
                <a:gd name="T20" fmla="*/ 16 w 490"/>
                <a:gd name="T21" fmla="*/ 246 h 246"/>
                <a:gd name="T22" fmla="*/ 4 w 490"/>
                <a:gd name="T23" fmla="*/ 236 h 246"/>
                <a:gd name="T24" fmla="*/ 8 w 490"/>
                <a:gd name="T25" fmla="*/ 180 h 246"/>
                <a:gd name="T26" fmla="*/ 32 w 490"/>
                <a:gd name="T27" fmla="*/ 122 h 246"/>
                <a:gd name="T28" fmla="*/ 80 w 490"/>
                <a:gd name="T29" fmla="*/ 60 h 246"/>
                <a:gd name="T30" fmla="*/ 144 w 490"/>
                <a:gd name="T31" fmla="*/ 22 h 246"/>
                <a:gd name="T32" fmla="*/ 220 w 490"/>
                <a:gd name="T33" fmla="*/ 2 h 246"/>
                <a:gd name="T34" fmla="*/ 292 w 490"/>
                <a:gd name="T35" fmla="*/ 4 h 246"/>
                <a:gd name="T36" fmla="*/ 374 w 490"/>
                <a:gd name="T37" fmla="*/ 38 h 246"/>
                <a:gd name="T38" fmla="*/ 422 w 490"/>
                <a:gd name="T39" fmla="*/ 78 h 246"/>
                <a:gd name="T40" fmla="*/ 468 w 490"/>
                <a:gd name="T41" fmla="*/ 142 h 246"/>
                <a:gd name="T42" fmla="*/ 486 w 490"/>
                <a:gd name="T43" fmla="*/ 196 h 246"/>
                <a:gd name="T44" fmla="*/ 488 w 490"/>
                <a:gd name="T45" fmla="*/ 234 h 246"/>
                <a:gd name="T46" fmla="*/ 482 w 490"/>
                <a:gd name="T47" fmla="*/ 242 h 246"/>
                <a:gd name="T48" fmla="*/ 468 w 490"/>
                <a:gd name="T49" fmla="*/ 246 h 246"/>
                <a:gd name="T50" fmla="*/ 456 w 490"/>
                <a:gd name="T51" fmla="*/ 236 h 246"/>
                <a:gd name="T52" fmla="*/ 438 w 490"/>
                <a:gd name="T53" fmla="*/ 186 h 246"/>
                <a:gd name="T54" fmla="*/ 420 w 490"/>
                <a:gd name="T55" fmla="*/ 148 h 246"/>
                <a:gd name="T56" fmla="*/ 382 w 490"/>
                <a:gd name="T57" fmla="*/ 104 h 246"/>
                <a:gd name="T58" fmla="*/ 344 w 490"/>
                <a:gd name="T59" fmla="*/ 66 h 246"/>
                <a:gd name="T60" fmla="*/ 246 w 490"/>
                <a:gd name="T61" fmla="*/ 44 h 246"/>
                <a:gd name="T62" fmla="*/ 176 w 490"/>
                <a:gd name="T63" fmla="*/ 52 h 246"/>
                <a:gd name="T64" fmla="*/ 148 w 490"/>
                <a:gd name="T65" fmla="*/ 66 h 246"/>
                <a:gd name="T66" fmla="*/ 98 w 490"/>
                <a:gd name="T67" fmla="*/ 108 h 246"/>
                <a:gd name="T68" fmla="*/ 70 w 490"/>
                <a:gd name="T69" fmla="*/ 152 h 246"/>
                <a:gd name="T70" fmla="*/ 46 w 490"/>
                <a:gd name="T71" fmla="*/ 202 h 246"/>
                <a:gd name="T72" fmla="*/ 36 w 490"/>
                <a:gd name="T73" fmla="*/ 234 h 246"/>
                <a:gd name="T74" fmla="*/ 36 w 490"/>
                <a:gd name="T75" fmla="*/ 234 h 246"/>
                <a:gd name="T76" fmla="*/ 36 w 490"/>
                <a:gd name="T77" fmla="*/ 234 h 246"/>
                <a:gd name="T78" fmla="*/ 52 w 490"/>
                <a:gd name="T79" fmla="*/ 188 h 246"/>
                <a:gd name="T80" fmla="*/ 72 w 490"/>
                <a:gd name="T81" fmla="*/ 154 h 246"/>
                <a:gd name="T82" fmla="*/ 112 w 490"/>
                <a:gd name="T83" fmla="*/ 96 h 246"/>
                <a:gd name="T84" fmla="*/ 162 w 490"/>
                <a:gd name="T85" fmla="*/ 58 h 246"/>
                <a:gd name="T86" fmla="*/ 194 w 490"/>
                <a:gd name="T87" fmla="*/ 48 h 246"/>
                <a:gd name="T88" fmla="*/ 272 w 490"/>
                <a:gd name="T89" fmla="*/ 46 h 246"/>
                <a:gd name="T90" fmla="*/ 344 w 490"/>
                <a:gd name="T91" fmla="*/ 68 h 246"/>
                <a:gd name="T92" fmla="*/ 382 w 490"/>
                <a:gd name="T93" fmla="*/ 104 h 246"/>
                <a:gd name="T94" fmla="*/ 420 w 490"/>
                <a:gd name="T95" fmla="*/ 148 h 246"/>
                <a:gd name="T96" fmla="*/ 450 w 490"/>
                <a:gd name="T97" fmla="*/ 218 h 246"/>
                <a:gd name="T98" fmla="*/ 456 w 490"/>
                <a:gd name="T99" fmla="*/ 236 h 246"/>
                <a:gd name="T100" fmla="*/ 472 w 490"/>
                <a:gd name="T101" fmla="*/ 246 h 246"/>
                <a:gd name="T102" fmla="*/ 488 w 490"/>
                <a:gd name="T103" fmla="*/ 236 h 246"/>
                <a:gd name="T104" fmla="*/ 490 w 490"/>
                <a:gd name="T105" fmla="*/ 226 h 246"/>
                <a:gd name="T106" fmla="*/ 482 w 490"/>
                <a:gd name="T107" fmla="*/ 178 h 246"/>
                <a:gd name="T108" fmla="*/ 448 w 490"/>
                <a:gd name="T109" fmla="*/ 110 h 246"/>
                <a:gd name="T110" fmla="*/ 408 w 490"/>
                <a:gd name="T111" fmla="*/ 62 h 246"/>
                <a:gd name="T112" fmla="*/ 334 w 490"/>
                <a:gd name="T113" fmla="*/ 16 h 246"/>
                <a:gd name="T114" fmla="*/ 246 w 490"/>
                <a:gd name="T11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0" h="246">
                  <a:moveTo>
                    <a:pt x="246" y="0"/>
                  </a:moveTo>
                  <a:lnTo>
                    <a:pt x="246" y="0"/>
                  </a:lnTo>
                  <a:lnTo>
                    <a:pt x="220" y="2"/>
                  </a:lnTo>
                  <a:lnTo>
                    <a:pt x="192" y="6"/>
                  </a:lnTo>
                  <a:lnTo>
                    <a:pt x="166" y="14"/>
                  </a:lnTo>
                  <a:lnTo>
                    <a:pt x="144" y="22"/>
                  </a:lnTo>
                  <a:lnTo>
                    <a:pt x="144" y="22"/>
                  </a:lnTo>
                  <a:lnTo>
                    <a:pt x="126" y="30"/>
                  </a:lnTo>
                  <a:lnTo>
                    <a:pt x="110" y="38"/>
                  </a:lnTo>
                  <a:lnTo>
                    <a:pt x="94" y="48"/>
                  </a:lnTo>
                  <a:lnTo>
                    <a:pt x="80" y="60"/>
                  </a:lnTo>
                  <a:lnTo>
                    <a:pt x="66" y="74"/>
                  </a:lnTo>
                  <a:lnTo>
                    <a:pt x="54" y="88"/>
                  </a:lnTo>
                  <a:lnTo>
                    <a:pt x="42" y="104"/>
                  </a:lnTo>
                  <a:lnTo>
                    <a:pt x="32" y="122"/>
                  </a:lnTo>
                  <a:lnTo>
                    <a:pt x="32" y="122"/>
                  </a:lnTo>
                  <a:lnTo>
                    <a:pt x="22" y="140"/>
                  </a:lnTo>
                  <a:lnTo>
                    <a:pt x="14" y="160"/>
                  </a:lnTo>
                  <a:lnTo>
                    <a:pt x="8" y="180"/>
                  </a:lnTo>
                  <a:lnTo>
                    <a:pt x="2" y="202"/>
                  </a:lnTo>
                  <a:lnTo>
                    <a:pt x="2" y="202"/>
                  </a:lnTo>
                  <a:lnTo>
                    <a:pt x="0" y="220"/>
                  </a:lnTo>
                  <a:lnTo>
                    <a:pt x="4" y="236"/>
                  </a:lnTo>
                  <a:lnTo>
                    <a:pt x="4" y="236"/>
                  </a:lnTo>
                  <a:lnTo>
                    <a:pt x="4" y="240"/>
                  </a:lnTo>
                  <a:lnTo>
                    <a:pt x="10" y="244"/>
                  </a:lnTo>
                  <a:lnTo>
                    <a:pt x="16" y="246"/>
                  </a:lnTo>
                  <a:lnTo>
                    <a:pt x="22" y="246"/>
                  </a:lnTo>
                  <a:lnTo>
                    <a:pt x="22" y="246"/>
                  </a:lnTo>
                  <a:lnTo>
                    <a:pt x="26" y="246"/>
                  </a:lnTo>
                  <a:lnTo>
                    <a:pt x="30" y="244"/>
                  </a:lnTo>
                  <a:lnTo>
                    <a:pt x="34" y="240"/>
                  </a:lnTo>
                  <a:lnTo>
                    <a:pt x="36" y="236"/>
                  </a:lnTo>
                  <a:lnTo>
                    <a:pt x="36" y="236"/>
                  </a:lnTo>
                  <a:lnTo>
                    <a:pt x="36" y="236"/>
                  </a:lnTo>
                  <a:lnTo>
                    <a:pt x="36" y="236"/>
                  </a:lnTo>
                  <a:lnTo>
                    <a:pt x="36" y="236"/>
                  </a:lnTo>
                  <a:lnTo>
                    <a:pt x="36" y="236"/>
                  </a:lnTo>
                  <a:lnTo>
                    <a:pt x="34" y="240"/>
                  </a:lnTo>
                  <a:lnTo>
                    <a:pt x="30" y="242"/>
                  </a:lnTo>
                  <a:lnTo>
                    <a:pt x="26" y="246"/>
                  </a:lnTo>
                  <a:lnTo>
                    <a:pt x="22" y="246"/>
                  </a:lnTo>
                  <a:lnTo>
                    <a:pt x="22" y="246"/>
                  </a:lnTo>
                  <a:lnTo>
                    <a:pt x="16" y="246"/>
                  </a:lnTo>
                  <a:lnTo>
                    <a:pt x="10" y="242"/>
                  </a:lnTo>
                  <a:lnTo>
                    <a:pt x="4" y="240"/>
                  </a:lnTo>
                  <a:lnTo>
                    <a:pt x="4" y="236"/>
                  </a:lnTo>
                  <a:lnTo>
                    <a:pt x="4" y="236"/>
                  </a:lnTo>
                  <a:lnTo>
                    <a:pt x="2" y="220"/>
                  </a:lnTo>
                  <a:lnTo>
                    <a:pt x="2" y="202"/>
                  </a:lnTo>
                  <a:lnTo>
                    <a:pt x="2" y="202"/>
                  </a:lnTo>
                  <a:lnTo>
                    <a:pt x="8" y="180"/>
                  </a:lnTo>
                  <a:lnTo>
                    <a:pt x="14" y="160"/>
                  </a:lnTo>
                  <a:lnTo>
                    <a:pt x="22" y="140"/>
                  </a:lnTo>
                  <a:lnTo>
                    <a:pt x="32" y="122"/>
                  </a:lnTo>
                  <a:lnTo>
                    <a:pt x="32" y="122"/>
                  </a:lnTo>
                  <a:lnTo>
                    <a:pt x="42" y="104"/>
                  </a:lnTo>
                  <a:lnTo>
                    <a:pt x="54" y="88"/>
                  </a:lnTo>
                  <a:lnTo>
                    <a:pt x="66" y="74"/>
                  </a:lnTo>
                  <a:lnTo>
                    <a:pt x="80" y="60"/>
                  </a:lnTo>
                  <a:lnTo>
                    <a:pt x="96" y="50"/>
                  </a:lnTo>
                  <a:lnTo>
                    <a:pt x="110" y="40"/>
                  </a:lnTo>
                  <a:lnTo>
                    <a:pt x="128" y="30"/>
                  </a:lnTo>
                  <a:lnTo>
                    <a:pt x="144" y="22"/>
                  </a:lnTo>
                  <a:lnTo>
                    <a:pt x="144" y="22"/>
                  </a:lnTo>
                  <a:lnTo>
                    <a:pt x="166" y="14"/>
                  </a:lnTo>
                  <a:lnTo>
                    <a:pt x="192" y="8"/>
                  </a:lnTo>
                  <a:lnTo>
                    <a:pt x="220" y="2"/>
                  </a:lnTo>
                  <a:lnTo>
                    <a:pt x="246" y="0"/>
                  </a:lnTo>
                  <a:lnTo>
                    <a:pt x="246" y="0"/>
                  </a:lnTo>
                  <a:lnTo>
                    <a:pt x="270" y="2"/>
                  </a:lnTo>
                  <a:lnTo>
                    <a:pt x="292" y="4"/>
                  </a:lnTo>
                  <a:lnTo>
                    <a:pt x="314" y="10"/>
                  </a:lnTo>
                  <a:lnTo>
                    <a:pt x="334" y="18"/>
                  </a:lnTo>
                  <a:lnTo>
                    <a:pt x="354" y="26"/>
                  </a:lnTo>
                  <a:lnTo>
                    <a:pt x="374" y="38"/>
                  </a:lnTo>
                  <a:lnTo>
                    <a:pt x="390" y="50"/>
                  </a:lnTo>
                  <a:lnTo>
                    <a:pt x="408" y="64"/>
                  </a:lnTo>
                  <a:lnTo>
                    <a:pt x="408" y="64"/>
                  </a:lnTo>
                  <a:lnTo>
                    <a:pt x="422" y="78"/>
                  </a:lnTo>
                  <a:lnTo>
                    <a:pt x="436" y="94"/>
                  </a:lnTo>
                  <a:lnTo>
                    <a:pt x="448" y="110"/>
                  </a:lnTo>
                  <a:lnTo>
                    <a:pt x="460" y="126"/>
                  </a:lnTo>
                  <a:lnTo>
                    <a:pt x="468" y="142"/>
                  </a:lnTo>
                  <a:lnTo>
                    <a:pt x="476" y="160"/>
                  </a:lnTo>
                  <a:lnTo>
                    <a:pt x="482" y="178"/>
                  </a:lnTo>
                  <a:lnTo>
                    <a:pt x="486" y="196"/>
                  </a:lnTo>
                  <a:lnTo>
                    <a:pt x="486" y="196"/>
                  </a:lnTo>
                  <a:lnTo>
                    <a:pt x="490" y="212"/>
                  </a:lnTo>
                  <a:lnTo>
                    <a:pt x="490" y="226"/>
                  </a:lnTo>
                  <a:lnTo>
                    <a:pt x="490" y="226"/>
                  </a:lnTo>
                  <a:lnTo>
                    <a:pt x="488" y="234"/>
                  </a:lnTo>
                  <a:lnTo>
                    <a:pt x="488" y="236"/>
                  </a:lnTo>
                  <a:lnTo>
                    <a:pt x="488" y="236"/>
                  </a:lnTo>
                  <a:lnTo>
                    <a:pt x="486" y="240"/>
                  </a:lnTo>
                  <a:lnTo>
                    <a:pt x="482" y="242"/>
                  </a:lnTo>
                  <a:lnTo>
                    <a:pt x="478" y="246"/>
                  </a:lnTo>
                  <a:lnTo>
                    <a:pt x="472" y="246"/>
                  </a:lnTo>
                  <a:lnTo>
                    <a:pt x="472" y="246"/>
                  </a:lnTo>
                  <a:lnTo>
                    <a:pt x="468" y="246"/>
                  </a:lnTo>
                  <a:lnTo>
                    <a:pt x="462" y="242"/>
                  </a:lnTo>
                  <a:lnTo>
                    <a:pt x="458" y="240"/>
                  </a:lnTo>
                  <a:lnTo>
                    <a:pt x="456" y="236"/>
                  </a:lnTo>
                  <a:lnTo>
                    <a:pt x="456" y="236"/>
                  </a:lnTo>
                  <a:lnTo>
                    <a:pt x="452" y="226"/>
                  </a:lnTo>
                  <a:lnTo>
                    <a:pt x="450" y="218"/>
                  </a:lnTo>
                  <a:lnTo>
                    <a:pt x="450" y="218"/>
                  </a:lnTo>
                  <a:lnTo>
                    <a:pt x="438" y="186"/>
                  </a:lnTo>
                  <a:lnTo>
                    <a:pt x="424" y="156"/>
                  </a:lnTo>
                  <a:lnTo>
                    <a:pt x="424" y="156"/>
                  </a:lnTo>
                  <a:lnTo>
                    <a:pt x="420" y="148"/>
                  </a:lnTo>
                  <a:lnTo>
                    <a:pt x="420" y="148"/>
                  </a:lnTo>
                  <a:lnTo>
                    <a:pt x="412" y="136"/>
                  </a:lnTo>
                  <a:lnTo>
                    <a:pt x="402" y="124"/>
                  </a:lnTo>
                  <a:lnTo>
                    <a:pt x="382" y="104"/>
                  </a:lnTo>
                  <a:lnTo>
                    <a:pt x="382" y="104"/>
                  </a:lnTo>
                  <a:lnTo>
                    <a:pt x="364" y="84"/>
                  </a:lnTo>
                  <a:lnTo>
                    <a:pt x="354" y="74"/>
                  </a:lnTo>
                  <a:lnTo>
                    <a:pt x="344" y="66"/>
                  </a:lnTo>
                  <a:lnTo>
                    <a:pt x="344" y="66"/>
                  </a:lnTo>
                  <a:lnTo>
                    <a:pt x="320" y="56"/>
                  </a:lnTo>
                  <a:lnTo>
                    <a:pt x="296" y="48"/>
                  </a:lnTo>
                  <a:lnTo>
                    <a:pt x="272" y="44"/>
                  </a:lnTo>
                  <a:lnTo>
                    <a:pt x="246" y="44"/>
                  </a:lnTo>
                  <a:lnTo>
                    <a:pt x="246" y="44"/>
                  </a:lnTo>
                  <a:lnTo>
                    <a:pt x="210" y="46"/>
                  </a:lnTo>
                  <a:lnTo>
                    <a:pt x="194" y="48"/>
                  </a:lnTo>
                  <a:lnTo>
                    <a:pt x="176" y="52"/>
                  </a:lnTo>
                  <a:lnTo>
                    <a:pt x="176" y="52"/>
                  </a:lnTo>
                  <a:lnTo>
                    <a:pt x="162" y="58"/>
                  </a:lnTo>
                  <a:lnTo>
                    <a:pt x="162" y="58"/>
                  </a:lnTo>
                  <a:lnTo>
                    <a:pt x="148" y="66"/>
                  </a:lnTo>
                  <a:lnTo>
                    <a:pt x="134" y="76"/>
                  </a:lnTo>
                  <a:lnTo>
                    <a:pt x="112" y="96"/>
                  </a:lnTo>
                  <a:lnTo>
                    <a:pt x="112" y="96"/>
                  </a:lnTo>
                  <a:lnTo>
                    <a:pt x="98" y="108"/>
                  </a:lnTo>
                  <a:lnTo>
                    <a:pt x="88" y="122"/>
                  </a:lnTo>
                  <a:lnTo>
                    <a:pt x="78" y="136"/>
                  </a:lnTo>
                  <a:lnTo>
                    <a:pt x="70" y="152"/>
                  </a:lnTo>
                  <a:lnTo>
                    <a:pt x="70" y="152"/>
                  </a:lnTo>
                  <a:lnTo>
                    <a:pt x="66" y="160"/>
                  </a:lnTo>
                  <a:lnTo>
                    <a:pt x="66" y="160"/>
                  </a:lnTo>
                  <a:lnTo>
                    <a:pt x="52" y="188"/>
                  </a:lnTo>
                  <a:lnTo>
                    <a:pt x="46" y="202"/>
                  </a:lnTo>
                  <a:lnTo>
                    <a:pt x="40" y="218"/>
                  </a:lnTo>
                  <a:lnTo>
                    <a:pt x="40" y="218"/>
                  </a:lnTo>
                  <a:lnTo>
                    <a:pt x="36" y="234"/>
                  </a:lnTo>
                  <a:lnTo>
                    <a:pt x="36" y="234"/>
                  </a:lnTo>
                  <a:lnTo>
                    <a:pt x="36" y="234"/>
                  </a:lnTo>
                  <a:lnTo>
                    <a:pt x="36" y="234"/>
                  </a:lnTo>
                  <a:lnTo>
                    <a:pt x="36" y="234"/>
                  </a:lnTo>
                  <a:lnTo>
                    <a:pt x="36" y="234"/>
                  </a:lnTo>
                  <a:lnTo>
                    <a:pt x="36" y="234"/>
                  </a:lnTo>
                  <a:lnTo>
                    <a:pt x="36" y="234"/>
                  </a:lnTo>
                  <a:lnTo>
                    <a:pt x="36" y="234"/>
                  </a:lnTo>
                  <a:lnTo>
                    <a:pt x="36" y="234"/>
                  </a:lnTo>
                  <a:lnTo>
                    <a:pt x="40" y="218"/>
                  </a:lnTo>
                  <a:lnTo>
                    <a:pt x="40" y="218"/>
                  </a:lnTo>
                  <a:lnTo>
                    <a:pt x="46" y="204"/>
                  </a:lnTo>
                  <a:lnTo>
                    <a:pt x="52" y="188"/>
                  </a:lnTo>
                  <a:lnTo>
                    <a:pt x="66" y="160"/>
                  </a:lnTo>
                  <a:lnTo>
                    <a:pt x="66" y="160"/>
                  </a:lnTo>
                  <a:lnTo>
                    <a:pt x="72" y="154"/>
                  </a:lnTo>
                  <a:lnTo>
                    <a:pt x="72" y="154"/>
                  </a:lnTo>
                  <a:lnTo>
                    <a:pt x="78" y="138"/>
                  </a:lnTo>
                  <a:lnTo>
                    <a:pt x="88" y="122"/>
                  </a:lnTo>
                  <a:lnTo>
                    <a:pt x="98" y="108"/>
                  </a:lnTo>
                  <a:lnTo>
                    <a:pt x="112" y="96"/>
                  </a:lnTo>
                  <a:lnTo>
                    <a:pt x="112" y="96"/>
                  </a:lnTo>
                  <a:lnTo>
                    <a:pt x="134" y="76"/>
                  </a:lnTo>
                  <a:lnTo>
                    <a:pt x="148" y="68"/>
                  </a:lnTo>
                  <a:lnTo>
                    <a:pt x="162" y="58"/>
                  </a:lnTo>
                  <a:lnTo>
                    <a:pt x="162" y="58"/>
                  </a:lnTo>
                  <a:lnTo>
                    <a:pt x="176" y="52"/>
                  </a:lnTo>
                  <a:lnTo>
                    <a:pt x="176" y="52"/>
                  </a:lnTo>
                  <a:lnTo>
                    <a:pt x="194" y="48"/>
                  </a:lnTo>
                  <a:lnTo>
                    <a:pt x="210" y="46"/>
                  </a:lnTo>
                  <a:lnTo>
                    <a:pt x="246" y="44"/>
                  </a:lnTo>
                  <a:lnTo>
                    <a:pt x="246" y="44"/>
                  </a:lnTo>
                  <a:lnTo>
                    <a:pt x="272" y="46"/>
                  </a:lnTo>
                  <a:lnTo>
                    <a:pt x="296" y="50"/>
                  </a:lnTo>
                  <a:lnTo>
                    <a:pt x="320" y="56"/>
                  </a:lnTo>
                  <a:lnTo>
                    <a:pt x="344" y="68"/>
                  </a:lnTo>
                  <a:lnTo>
                    <a:pt x="344" y="68"/>
                  </a:lnTo>
                  <a:lnTo>
                    <a:pt x="354" y="74"/>
                  </a:lnTo>
                  <a:lnTo>
                    <a:pt x="364" y="84"/>
                  </a:lnTo>
                  <a:lnTo>
                    <a:pt x="382" y="104"/>
                  </a:lnTo>
                  <a:lnTo>
                    <a:pt x="382" y="104"/>
                  </a:lnTo>
                  <a:lnTo>
                    <a:pt x="402" y="126"/>
                  </a:lnTo>
                  <a:lnTo>
                    <a:pt x="412" y="136"/>
                  </a:lnTo>
                  <a:lnTo>
                    <a:pt x="420" y="148"/>
                  </a:lnTo>
                  <a:lnTo>
                    <a:pt x="420" y="148"/>
                  </a:lnTo>
                  <a:lnTo>
                    <a:pt x="424" y="158"/>
                  </a:lnTo>
                  <a:lnTo>
                    <a:pt x="424" y="158"/>
                  </a:lnTo>
                  <a:lnTo>
                    <a:pt x="438" y="188"/>
                  </a:lnTo>
                  <a:lnTo>
                    <a:pt x="450" y="218"/>
                  </a:lnTo>
                  <a:lnTo>
                    <a:pt x="450" y="218"/>
                  </a:lnTo>
                  <a:lnTo>
                    <a:pt x="452" y="228"/>
                  </a:lnTo>
                  <a:lnTo>
                    <a:pt x="456" y="236"/>
                  </a:lnTo>
                  <a:lnTo>
                    <a:pt x="456" y="236"/>
                  </a:lnTo>
                  <a:lnTo>
                    <a:pt x="458" y="240"/>
                  </a:lnTo>
                  <a:lnTo>
                    <a:pt x="462" y="244"/>
                  </a:lnTo>
                  <a:lnTo>
                    <a:pt x="472" y="246"/>
                  </a:lnTo>
                  <a:lnTo>
                    <a:pt x="472" y="246"/>
                  </a:lnTo>
                  <a:lnTo>
                    <a:pt x="478" y="246"/>
                  </a:lnTo>
                  <a:lnTo>
                    <a:pt x="482" y="244"/>
                  </a:lnTo>
                  <a:lnTo>
                    <a:pt x="486" y="240"/>
                  </a:lnTo>
                  <a:lnTo>
                    <a:pt x="488" y="236"/>
                  </a:lnTo>
                  <a:lnTo>
                    <a:pt x="488" y="236"/>
                  </a:lnTo>
                  <a:lnTo>
                    <a:pt x="490" y="236"/>
                  </a:lnTo>
                  <a:lnTo>
                    <a:pt x="490" y="226"/>
                  </a:lnTo>
                  <a:lnTo>
                    <a:pt x="490" y="226"/>
                  </a:lnTo>
                  <a:lnTo>
                    <a:pt x="490" y="212"/>
                  </a:lnTo>
                  <a:lnTo>
                    <a:pt x="488" y="196"/>
                  </a:lnTo>
                  <a:lnTo>
                    <a:pt x="488" y="196"/>
                  </a:lnTo>
                  <a:lnTo>
                    <a:pt x="482" y="178"/>
                  </a:lnTo>
                  <a:lnTo>
                    <a:pt x="476" y="160"/>
                  </a:lnTo>
                  <a:lnTo>
                    <a:pt x="468" y="142"/>
                  </a:lnTo>
                  <a:lnTo>
                    <a:pt x="460" y="126"/>
                  </a:lnTo>
                  <a:lnTo>
                    <a:pt x="448" y="110"/>
                  </a:lnTo>
                  <a:lnTo>
                    <a:pt x="436" y="94"/>
                  </a:lnTo>
                  <a:lnTo>
                    <a:pt x="422" y="78"/>
                  </a:lnTo>
                  <a:lnTo>
                    <a:pt x="408" y="62"/>
                  </a:lnTo>
                  <a:lnTo>
                    <a:pt x="408" y="62"/>
                  </a:lnTo>
                  <a:lnTo>
                    <a:pt x="392" y="50"/>
                  </a:lnTo>
                  <a:lnTo>
                    <a:pt x="374" y="36"/>
                  </a:lnTo>
                  <a:lnTo>
                    <a:pt x="354" y="26"/>
                  </a:lnTo>
                  <a:lnTo>
                    <a:pt x="334" y="16"/>
                  </a:lnTo>
                  <a:lnTo>
                    <a:pt x="314" y="10"/>
                  </a:lnTo>
                  <a:lnTo>
                    <a:pt x="292" y="4"/>
                  </a:lnTo>
                  <a:lnTo>
                    <a:pt x="270" y="0"/>
                  </a:lnTo>
                  <a:lnTo>
                    <a:pt x="246" y="0"/>
                  </a:lnTo>
                  <a:close/>
                </a:path>
              </a:pathLst>
            </a:custGeom>
            <a:solidFill>
              <a:srgbClr val="2B2624"/>
            </a:solidFill>
            <a:ln>
              <a:noFill/>
            </a:ln>
          </p:spPr>
          <p:txBody>
            <a:bodyPr vert="horz" wrap="square" lIns="91440" tIns="45720" rIns="91440" bIns="45720" numCol="1" anchor="t" anchorCtr="0" compatLnSpc="1"/>
            <a:lstStyle/>
            <a:p>
              <a:endParaRPr lang="zh-CN" altLang="en-US"/>
            </a:p>
          </p:txBody>
        </p:sp>
        <p:sp>
          <p:nvSpPr>
            <p:cNvPr id="965" name="Freeform 345"/>
            <p:cNvSpPr/>
            <p:nvPr/>
          </p:nvSpPr>
          <p:spPr bwMode="auto">
            <a:xfrm>
              <a:off x="4198938" y="5230813"/>
              <a:ext cx="777875" cy="390525"/>
            </a:xfrm>
            <a:custGeom>
              <a:avLst/>
              <a:gdLst>
                <a:gd name="T0" fmla="*/ 192 w 490"/>
                <a:gd name="T1" fmla="*/ 6 h 246"/>
                <a:gd name="T2" fmla="*/ 126 w 490"/>
                <a:gd name="T3" fmla="*/ 30 h 246"/>
                <a:gd name="T4" fmla="*/ 66 w 490"/>
                <a:gd name="T5" fmla="*/ 74 h 246"/>
                <a:gd name="T6" fmla="*/ 32 w 490"/>
                <a:gd name="T7" fmla="*/ 122 h 246"/>
                <a:gd name="T8" fmla="*/ 2 w 490"/>
                <a:gd name="T9" fmla="*/ 202 h 246"/>
                <a:gd name="T10" fmla="*/ 4 w 490"/>
                <a:gd name="T11" fmla="*/ 236 h 246"/>
                <a:gd name="T12" fmla="*/ 22 w 490"/>
                <a:gd name="T13" fmla="*/ 246 h 246"/>
                <a:gd name="T14" fmla="*/ 34 w 490"/>
                <a:gd name="T15" fmla="*/ 240 h 246"/>
                <a:gd name="T16" fmla="*/ 36 w 490"/>
                <a:gd name="T17" fmla="*/ 236 h 246"/>
                <a:gd name="T18" fmla="*/ 30 w 490"/>
                <a:gd name="T19" fmla="*/ 242 h 246"/>
                <a:gd name="T20" fmla="*/ 16 w 490"/>
                <a:gd name="T21" fmla="*/ 246 h 246"/>
                <a:gd name="T22" fmla="*/ 4 w 490"/>
                <a:gd name="T23" fmla="*/ 236 h 246"/>
                <a:gd name="T24" fmla="*/ 8 w 490"/>
                <a:gd name="T25" fmla="*/ 180 h 246"/>
                <a:gd name="T26" fmla="*/ 32 w 490"/>
                <a:gd name="T27" fmla="*/ 122 h 246"/>
                <a:gd name="T28" fmla="*/ 80 w 490"/>
                <a:gd name="T29" fmla="*/ 60 h 246"/>
                <a:gd name="T30" fmla="*/ 144 w 490"/>
                <a:gd name="T31" fmla="*/ 22 h 246"/>
                <a:gd name="T32" fmla="*/ 220 w 490"/>
                <a:gd name="T33" fmla="*/ 2 h 246"/>
                <a:gd name="T34" fmla="*/ 292 w 490"/>
                <a:gd name="T35" fmla="*/ 4 h 246"/>
                <a:gd name="T36" fmla="*/ 374 w 490"/>
                <a:gd name="T37" fmla="*/ 38 h 246"/>
                <a:gd name="T38" fmla="*/ 422 w 490"/>
                <a:gd name="T39" fmla="*/ 78 h 246"/>
                <a:gd name="T40" fmla="*/ 468 w 490"/>
                <a:gd name="T41" fmla="*/ 142 h 246"/>
                <a:gd name="T42" fmla="*/ 486 w 490"/>
                <a:gd name="T43" fmla="*/ 196 h 246"/>
                <a:gd name="T44" fmla="*/ 488 w 490"/>
                <a:gd name="T45" fmla="*/ 234 h 246"/>
                <a:gd name="T46" fmla="*/ 482 w 490"/>
                <a:gd name="T47" fmla="*/ 242 h 246"/>
                <a:gd name="T48" fmla="*/ 468 w 490"/>
                <a:gd name="T49" fmla="*/ 246 h 246"/>
                <a:gd name="T50" fmla="*/ 456 w 490"/>
                <a:gd name="T51" fmla="*/ 236 h 246"/>
                <a:gd name="T52" fmla="*/ 438 w 490"/>
                <a:gd name="T53" fmla="*/ 186 h 246"/>
                <a:gd name="T54" fmla="*/ 420 w 490"/>
                <a:gd name="T55" fmla="*/ 148 h 246"/>
                <a:gd name="T56" fmla="*/ 382 w 490"/>
                <a:gd name="T57" fmla="*/ 104 h 246"/>
                <a:gd name="T58" fmla="*/ 344 w 490"/>
                <a:gd name="T59" fmla="*/ 66 h 246"/>
                <a:gd name="T60" fmla="*/ 246 w 490"/>
                <a:gd name="T61" fmla="*/ 44 h 246"/>
                <a:gd name="T62" fmla="*/ 176 w 490"/>
                <a:gd name="T63" fmla="*/ 52 h 246"/>
                <a:gd name="T64" fmla="*/ 148 w 490"/>
                <a:gd name="T65" fmla="*/ 66 h 246"/>
                <a:gd name="T66" fmla="*/ 98 w 490"/>
                <a:gd name="T67" fmla="*/ 108 h 246"/>
                <a:gd name="T68" fmla="*/ 70 w 490"/>
                <a:gd name="T69" fmla="*/ 152 h 246"/>
                <a:gd name="T70" fmla="*/ 46 w 490"/>
                <a:gd name="T71" fmla="*/ 202 h 246"/>
                <a:gd name="T72" fmla="*/ 36 w 490"/>
                <a:gd name="T73" fmla="*/ 234 h 246"/>
                <a:gd name="T74" fmla="*/ 36 w 490"/>
                <a:gd name="T75" fmla="*/ 234 h 246"/>
                <a:gd name="T76" fmla="*/ 36 w 490"/>
                <a:gd name="T77" fmla="*/ 234 h 246"/>
                <a:gd name="T78" fmla="*/ 52 w 490"/>
                <a:gd name="T79" fmla="*/ 188 h 246"/>
                <a:gd name="T80" fmla="*/ 72 w 490"/>
                <a:gd name="T81" fmla="*/ 154 h 246"/>
                <a:gd name="T82" fmla="*/ 112 w 490"/>
                <a:gd name="T83" fmla="*/ 96 h 246"/>
                <a:gd name="T84" fmla="*/ 162 w 490"/>
                <a:gd name="T85" fmla="*/ 58 h 246"/>
                <a:gd name="T86" fmla="*/ 194 w 490"/>
                <a:gd name="T87" fmla="*/ 48 h 246"/>
                <a:gd name="T88" fmla="*/ 272 w 490"/>
                <a:gd name="T89" fmla="*/ 46 h 246"/>
                <a:gd name="T90" fmla="*/ 344 w 490"/>
                <a:gd name="T91" fmla="*/ 68 h 246"/>
                <a:gd name="T92" fmla="*/ 382 w 490"/>
                <a:gd name="T93" fmla="*/ 104 h 246"/>
                <a:gd name="T94" fmla="*/ 420 w 490"/>
                <a:gd name="T95" fmla="*/ 148 h 246"/>
                <a:gd name="T96" fmla="*/ 450 w 490"/>
                <a:gd name="T97" fmla="*/ 218 h 246"/>
                <a:gd name="T98" fmla="*/ 456 w 490"/>
                <a:gd name="T99" fmla="*/ 236 h 246"/>
                <a:gd name="T100" fmla="*/ 472 w 490"/>
                <a:gd name="T101" fmla="*/ 246 h 246"/>
                <a:gd name="T102" fmla="*/ 488 w 490"/>
                <a:gd name="T103" fmla="*/ 236 h 246"/>
                <a:gd name="T104" fmla="*/ 490 w 490"/>
                <a:gd name="T105" fmla="*/ 226 h 246"/>
                <a:gd name="T106" fmla="*/ 482 w 490"/>
                <a:gd name="T107" fmla="*/ 178 h 246"/>
                <a:gd name="T108" fmla="*/ 448 w 490"/>
                <a:gd name="T109" fmla="*/ 110 h 246"/>
                <a:gd name="T110" fmla="*/ 408 w 490"/>
                <a:gd name="T111" fmla="*/ 62 h 246"/>
                <a:gd name="T112" fmla="*/ 334 w 490"/>
                <a:gd name="T113" fmla="*/ 16 h 246"/>
                <a:gd name="T114" fmla="*/ 246 w 490"/>
                <a:gd name="T11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0" h="246">
                  <a:moveTo>
                    <a:pt x="246" y="0"/>
                  </a:moveTo>
                  <a:lnTo>
                    <a:pt x="246" y="0"/>
                  </a:lnTo>
                  <a:lnTo>
                    <a:pt x="220" y="2"/>
                  </a:lnTo>
                  <a:lnTo>
                    <a:pt x="192" y="6"/>
                  </a:lnTo>
                  <a:lnTo>
                    <a:pt x="166" y="14"/>
                  </a:lnTo>
                  <a:lnTo>
                    <a:pt x="144" y="22"/>
                  </a:lnTo>
                  <a:lnTo>
                    <a:pt x="144" y="22"/>
                  </a:lnTo>
                  <a:lnTo>
                    <a:pt x="126" y="30"/>
                  </a:lnTo>
                  <a:lnTo>
                    <a:pt x="110" y="38"/>
                  </a:lnTo>
                  <a:lnTo>
                    <a:pt x="94" y="48"/>
                  </a:lnTo>
                  <a:lnTo>
                    <a:pt x="80" y="60"/>
                  </a:lnTo>
                  <a:lnTo>
                    <a:pt x="66" y="74"/>
                  </a:lnTo>
                  <a:lnTo>
                    <a:pt x="54" y="88"/>
                  </a:lnTo>
                  <a:lnTo>
                    <a:pt x="42" y="104"/>
                  </a:lnTo>
                  <a:lnTo>
                    <a:pt x="32" y="122"/>
                  </a:lnTo>
                  <a:lnTo>
                    <a:pt x="32" y="122"/>
                  </a:lnTo>
                  <a:lnTo>
                    <a:pt x="22" y="140"/>
                  </a:lnTo>
                  <a:lnTo>
                    <a:pt x="14" y="160"/>
                  </a:lnTo>
                  <a:lnTo>
                    <a:pt x="8" y="180"/>
                  </a:lnTo>
                  <a:lnTo>
                    <a:pt x="2" y="202"/>
                  </a:lnTo>
                  <a:lnTo>
                    <a:pt x="2" y="202"/>
                  </a:lnTo>
                  <a:lnTo>
                    <a:pt x="0" y="220"/>
                  </a:lnTo>
                  <a:lnTo>
                    <a:pt x="4" y="236"/>
                  </a:lnTo>
                  <a:lnTo>
                    <a:pt x="4" y="236"/>
                  </a:lnTo>
                  <a:lnTo>
                    <a:pt x="4" y="240"/>
                  </a:lnTo>
                  <a:lnTo>
                    <a:pt x="10" y="244"/>
                  </a:lnTo>
                  <a:lnTo>
                    <a:pt x="16" y="246"/>
                  </a:lnTo>
                  <a:lnTo>
                    <a:pt x="22" y="246"/>
                  </a:lnTo>
                  <a:lnTo>
                    <a:pt x="22" y="246"/>
                  </a:lnTo>
                  <a:lnTo>
                    <a:pt x="26" y="246"/>
                  </a:lnTo>
                  <a:lnTo>
                    <a:pt x="30" y="244"/>
                  </a:lnTo>
                  <a:lnTo>
                    <a:pt x="34" y="240"/>
                  </a:lnTo>
                  <a:lnTo>
                    <a:pt x="36" y="236"/>
                  </a:lnTo>
                  <a:lnTo>
                    <a:pt x="36" y="236"/>
                  </a:lnTo>
                  <a:lnTo>
                    <a:pt x="36" y="236"/>
                  </a:lnTo>
                  <a:lnTo>
                    <a:pt x="36" y="236"/>
                  </a:lnTo>
                  <a:lnTo>
                    <a:pt x="36" y="236"/>
                  </a:lnTo>
                  <a:lnTo>
                    <a:pt x="36" y="236"/>
                  </a:lnTo>
                  <a:lnTo>
                    <a:pt x="34" y="240"/>
                  </a:lnTo>
                  <a:lnTo>
                    <a:pt x="30" y="242"/>
                  </a:lnTo>
                  <a:lnTo>
                    <a:pt x="26" y="246"/>
                  </a:lnTo>
                  <a:lnTo>
                    <a:pt x="22" y="246"/>
                  </a:lnTo>
                  <a:lnTo>
                    <a:pt x="22" y="246"/>
                  </a:lnTo>
                  <a:lnTo>
                    <a:pt x="16" y="246"/>
                  </a:lnTo>
                  <a:lnTo>
                    <a:pt x="10" y="242"/>
                  </a:lnTo>
                  <a:lnTo>
                    <a:pt x="4" y="240"/>
                  </a:lnTo>
                  <a:lnTo>
                    <a:pt x="4" y="236"/>
                  </a:lnTo>
                  <a:lnTo>
                    <a:pt x="4" y="236"/>
                  </a:lnTo>
                  <a:lnTo>
                    <a:pt x="2" y="220"/>
                  </a:lnTo>
                  <a:lnTo>
                    <a:pt x="2" y="202"/>
                  </a:lnTo>
                  <a:lnTo>
                    <a:pt x="2" y="202"/>
                  </a:lnTo>
                  <a:lnTo>
                    <a:pt x="8" y="180"/>
                  </a:lnTo>
                  <a:lnTo>
                    <a:pt x="14" y="160"/>
                  </a:lnTo>
                  <a:lnTo>
                    <a:pt x="22" y="140"/>
                  </a:lnTo>
                  <a:lnTo>
                    <a:pt x="32" y="122"/>
                  </a:lnTo>
                  <a:lnTo>
                    <a:pt x="32" y="122"/>
                  </a:lnTo>
                  <a:lnTo>
                    <a:pt x="42" y="104"/>
                  </a:lnTo>
                  <a:lnTo>
                    <a:pt x="54" y="88"/>
                  </a:lnTo>
                  <a:lnTo>
                    <a:pt x="66" y="74"/>
                  </a:lnTo>
                  <a:lnTo>
                    <a:pt x="80" y="60"/>
                  </a:lnTo>
                  <a:lnTo>
                    <a:pt x="96" y="50"/>
                  </a:lnTo>
                  <a:lnTo>
                    <a:pt x="110" y="40"/>
                  </a:lnTo>
                  <a:lnTo>
                    <a:pt x="128" y="30"/>
                  </a:lnTo>
                  <a:lnTo>
                    <a:pt x="144" y="22"/>
                  </a:lnTo>
                  <a:lnTo>
                    <a:pt x="144" y="22"/>
                  </a:lnTo>
                  <a:lnTo>
                    <a:pt x="166" y="14"/>
                  </a:lnTo>
                  <a:lnTo>
                    <a:pt x="192" y="8"/>
                  </a:lnTo>
                  <a:lnTo>
                    <a:pt x="220" y="2"/>
                  </a:lnTo>
                  <a:lnTo>
                    <a:pt x="246" y="0"/>
                  </a:lnTo>
                  <a:lnTo>
                    <a:pt x="246" y="0"/>
                  </a:lnTo>
                  <a:lnTo>
                    <a:pt x="270" y="2"/>
                  </a:lnTo>
                  <a:lnTo>
                    <a:pt x="292" y="4"/>
                  </a:lnTo>
                  <a:lnTo>
                    <a:pt x="314" y="10"/>
                  </a:lnTo>
                  <a:lnTo>
                    <a:pt x="334" y="18"/>
                  </a:lnTo>
                  <a:lnTo>
                    <a:pt x="354" y="26"/>
                  </a:lnTo>
                  <a:lnTo>
                    <a:pt x="374" y="38"/>
                  </a:lnTo>
                  <a:lnTo>
                    <a:pt x="390" y="50"/>
                  </a:lnTo>
                  <a:lnTo>
                    <a:pt x="408" y="64"/>
                  </a:lnTo>
                  <a:lnTo>
                    <a:pt x="408" y="64"/>
                  </a:lnTo>
                  <a:lnTo>
                    <a:pt x="422" y="78"/>
                  </a:lnTo>
                  <a:lnTo>
                    <a:pt x="436" y="94"/>
                  </a:lnTo>
                  <a:lnTo>
                    <a:pt x="448" y="110"/>
                  </a:lnTo>
                  <a:lnTo>
                    <a:pt x="460" y="126"/>
                  </a:lnTo>
                  <a:lnTo>
                    <a:pt x="468" y="142"/>
                  </a:lnTo>
                  <a:lnTo>
                    <a:pt x="476" y="160"/>
                  </a:lnTo>
                  <a:lnTo>
                    <a:pt x="482" y="178"/>
                  </a:lnTo>
                  <a:lnTo>
                    <a:pt x="486" y="196"/>
                  </a:lnTo>
                  <a:lnTo>
                    <a:pt x="486" y="196"/>
                  </a:lnTo>
                  <a:lnTo>
                    <a:pt x="490" y="212"/>
                  </a:lnTo>
                  <a:lnTo>
                    <a:pt x="490" y="226"/>
                  </a:lnTo>
                  <a:lnTo>
                    <a:pt x="490" y="226"/>
                  </a:lnTo>
                  <a:lnTo>
                    <a:pt x="488" y="234"/>
                  </a:lnTo>
                  <a:lnTo>
                    <a:pt x="488" y="236"/>
                  </a:lnTo>
                  <a:lnTo>
                    <a:pt x="488" y="236"/>
                  </a:lnTo>
                  <a:lnTo>
                    <a:pt x="486" y="240"/>
                  </a:lnTo>
                  <a:lnTo>
                    <a:pt x="482" y="242"/>
                  </a:lnTo>
                  <a:lnTo>
                    <a:pt x="478" y="246"/>
                  </a:lnTo>
                  <a:lnTo>
                    <a:pt x="472" y="246"/>
                  </a:lnTo>
                  <a:lnTo>
                    <a:pt x="472" y="246"/>
                  </a:lnTo>
                  <a:lnTo>
                    <a:pt x="468" y="246"/>
                  </a:lnTo>
                  <a:lnTo>
                    <a:pt x="462" y="242"/>
                  </a:lnTo>
                  <a:lnTo>
                    <a:pt x="458" y="240"/>
                  </a:lnTo>
                  <a:lnTo>
                    <a:pt x="456" y="236"/>
                  </a:lnTo>
                  <a:lnTo>
                    <a:pt x="456" y="236"/>
                  </a:lnTo>
                  <a:lnTo>
                    <a:pt x="452" y="226"/>
                  </a:lnTo>
                  <a:lnTo>
                    <a:pt x="450" y="218"/>
                  </a:lnTo>
                  <a:lnTo>
                    <a:pt x="450" y="218"/>
                  </a:lnTo>
                  <a:lnTo>
                    <a:pt x="438" y="186"/>
                  </a:lnTo>
                  <a:lnTo>
                    <a:pt x="424" y="156"/>
                  </a:lnTo>
                  <a:lnTo>
                    <a:pt x="424" y="156"/>
                  </a:lnTo>
                  <a:lnTo>
                    <a:pt x="420" y="148"/>
                  </a:lnTo>
                  <a:lnTo>
                    <a:pt x="420" y="148"/>
                  </a:lnTo>
                  <a:lnTo>
                    <a:pt x="412" y="136"/>
                  </a:lnTo>
                  <a:lnTo>
                    <a:pt x="402" y="124"/>
                  </a:lnTo>
                  <a:lnTo>
                    <a:pt x="382" y="104"/>
                  </a:lnTo>
                  <a:lnTo>
                    <a:pt x="382" y="104"/>
                  </a:lnTo>
                  <a:lnTo>
                    <a:pt x="364" y="84"/>
                  </a:lnTo>
                  <a:lnTo>
                    <a:pt x="354" y="74"/>
                  </a:lnTo>
                  <a:lnTo>
                    <a:pt x="344" y="66"/>
                  </a:lnTo>
                  <a:lnTo>
                    <a:pt x="344" y="66"/>
                  </a:lnTo>
                  <a:lnTo>
                    <a:pt x="320" y="56"/>
                  </a:lnTo>
                  <a:lnTo>
                    <a:pt x="296" y="48"/>
                  </a:lnTo>
                  <a:lnTo>
                    <a:pt x="272" y="44"/>
                  </a:lnTo>
                  <a:lnTo>
                    <a:pt x="246" y="44"/>
                  </a:lnTo>
                  <a:lnTo>
                    <a:pt x="246" y="44"/>
                  </a:lnTo>
                  <a:lnTo>
                    <a:pt x="210" y="46"/>
                  </a:lnTo>
                  <a:lnTo>
                    <a:pt x="194" y="48"/>
                  </a:lnTo>
                  <a:lnTo>
                    <a:pt x="176" y="52"/>
                  </a:lnTo>
                  <a:lnTo>
                    <a:pt x="176" y="52"/>
                  </a:lnTo>
                  <a:lnTo>
                    <a:pt x="162" y="58"/>
                  </a:lnTo>
                  <a:lnTo>
                    <a:pt x="162" y="58"/>
                  </a:lnTo>
                  <a:lnTo>
                    <a:pt x="148" y="66"/>
                  </a:lnTo>
                  <a:lnTo>
                    <a:pt x="134" y="76"/>
                  </a:lnTo>
                  <a:lnTo>
                    <a:pt x="112" y="96"/>
                  </a:lnTo>
                  <a:lnTo>
                    <a:pt x="112" y="96"/>
                  </a:lnTo>
                  <a:lnTo>
                    <a:pt x="98" y="108"/>
                  </a:lnTo>
                  <a:lnTo>
                    <a:pt x="88" y="122"/>
                  </a:lnTo>
                  <a:lnTo>
                    <a:pt x="78" y="136"/>
                  </a:lnTo>
                  <a:lnTo>
                    <a:pt x="70" y="152"/>
                  </a:lnTo>
                  <a:lnTo>
                    <a:pt x="70" y="152"/>
                  </a:lnTo>
                  <a:lnTo>
                    <a:pt x="66" y="160"/>
                  </a:lnTo>
                  <a:lnTo>
                    <a:pt x="66" y="160"/>
                  </a:lnTo>
                  <a:lnTo>
                    <a:pt x="52" y="188"/>
                  </a:lnTo>
                  <a:lnTo>
                    <a:pt x="46" y="202"/>
                  </a:lnTo>
                  <a:lnTo>
                    <a:pt x="40" y="218"/>
                  </a:lnTo>
                  <a:lnTo>
                    <a:pt x="40" y="218"/>
                  </a:lnTo>
                  <a:lnTo>
                    <a:pt x="36" y="234"/>
                  </a:lnTo>
                  <a:lnTo>
                    <a:pt x="36" y="234"/>
                  </a:lnTo>
                  <a:lnTo>
                    <a:pt x="36" y="234"/>
                  </a:lnTo>
                  <a:lnTo>
                    <a:pt x="36" y="234"/>
                  </a:lnTo>
                  <a:lnTo>
                    <a:pt x="36" y="234"/>
                  </a:lnTo>
                  <a:lnTo>
                    <a:pt x="36" y="234"/>
                  </a:lnTo>
                  <a:lnTo>
                    <a:pt x="36" y="234"/>
                  </a:lnTo>
                  <a:lnTo>
                    <a:pt x="36" y="234"/>
                  </a:lnTo>
                  <a:lnTo>
                    <a:pt x="36" y="234"/>
                  </a:lnTo>
                  <a:lnTo>
                    <a:pt x="36" y="234"/>
                  </a:lnTo>
                  <a:lnTo>
                    <a:pt x="40" y="218"/>
                  </a:lnTo>
                  <a:lnTo>
                    <a:pt x="40" y="218"/>
                  </a:lnTo>
                  <a:lnTo>
                    <a:pt x="46" y="204"/>
                  </a:lnTo>
                  <a:lnTo>
                    <a:pt x="52" y="188"/>
                  </a:lnTo>
                  <a:lnTo>
                    <a:pt x="66" y="160"/>
                  </a:lnTo>
                  <a:lnTo>
                    <a:pt x="66" y="160"/>
                  </a:lnTo>
                  <a:lnTo>
                    <a:pt x="72" y="154"/>
                  </a:lnTo>
                  <a:lnTo>
                    <a:pt x="72" y="154"/>
                  </a:lnTo>
                  <a:lnTo>
                    <a:pt x="78" y="138"/>
                  </a:lnTo>
                  <a:lnTo>
                    <a:pt x="88" y="122"/>
                  </a:lnTo>
                  <a:lnTo>
                    <a:pt x="98" y="108"/>
                  </a:lnTo>
                  <a:lnTo>
                    <a:pt x="112" y="96"/>
                  </a:lnTo>
                  <a:lnTo>
                    <a:pt x="112" y="96"/>
                  </a:lnTo>
                  <a:lnTo>
                    <a:pt x="134" y="76"/>
                  </a:lnTo>
                  <a:lnTo>
                    <a:pt x="148" y="68"/>
                  </a:lnTo>
                  <a:lnTo>
                    <a:pt x="162" y="58"/>
                  </a:lnTo>
                  <a:lnTo>
                    <a:pt x="162" y="58"/>
                  </a:lnTo>
                  <a:lnTo>
                    <a:pt x="176" y="52"/>
                  </a:lnTo>
                  <a:lnTo>
                    <a:pt x="176" y="52"/>
                  </a:lnTo>
                  <a:lnTo>
                    <a:pt x="194" y="48"/>
                  </a:lnTo>
                  <a:lnTo>
                    <a:pt x="210" y="46"/>
                  </a:lnTo>
                  <a:lnTo>
                    <a:pt x="246" y="44"/>
                  </a:lnTo>
                  <a:lnTo>
                    <a:pt x="246" y="44"/>
                  </a:lnTo>
                  <a:lnTo>
                    <a:pt x="272" y="46"/>
                  </a:lnTo>
                  <a:lnTo>
                    <a:pt x="296" y="50"/>
                  </a:lnTo>
                  <a:lnTo>
                    <a:pt x="320" y="56"/>
                  </a:lnTo>
                  <a:lnTo>
                    <a:pt x="344" y="68"/>
                  </a:lnTo>
                  <a:lnTo>
                    <a:pt x="344" y="68"/>
                  </a:lnTo>
                  <a:lnTo>
                    <a:pt x="354" y="74"/>
                  </a:lnTo>
                  <a:lnTo>
                    <a:pt x="364" y="84"/>
                  </a:lnTo>
                  <a:lnTo>
                    <a:pt x="382" y="104"/>
                  </a:lnTo>
                  <a:lnTo>
                    <a:pt x="382" y="104"/>
                  </a:lnTo>
                  <a:lnTo>
                    <a:pt x="402" y="126"/>
                  </a:lnTo>
                  <a:lnTo>
                    <a:pt x="412" y="136"/>
                  </a:lnTo>
                  <a:lnTo>
                    <a:pt x="420" y="148"/>
                  </a:lnTo>
                  <a:lnTo>
                    <a:pt x="420" y="148"/>
                  </a:lnTo>
                  <a:lnTo>
                    <a:pt x="424" y="158"/>
                  </a:lnTo>
                  <a:lnTo>
                    <a:pt x="424" y="158"/>
                  </a:lnTo>
                  <a:lnTo>
                    <a:pt x="438" y="188"/>
                  </a:lnTo>
                  <a:lnTo>
                    <a:pt x="450" y="218"/>
                  </a:lnTo>
                  <a:lnTo>
                    <a:pt x="450" y="218"/>
                  </a:lnTo>
                  <a:lnTo>
                    <a:pt x="452" y="228"/>
                  </a:lnTo>
                  <a:lnTo>
                    <a:pt x="456" y="236"/>
                  </a:lnTo>
                  <a:lnTo>
                    <a:pt x="456" y="236"/>
                  </a:lnTo>
                  <a:lnTo>
                    <a:pt x="458" y="240"/>
                  </a:lnTo>
                  <a:lnTo>
                    <a:pt x="462" y="244"/>
                  </a:lnTo>
                  <a:lnTo>
                    <a:pt x="472" y="246"/>
                  </a:lnTo>
                  <a:lnTo>
                    <a:pt x="472" y="246"/>
                  </a:lnTo>
                  <a:lnTo>
                    <a:pt x="478" y="246"/>
                  </a:lnTo>
                  <a:lnTo>
                    <a:pt x="482" y="244"/>
                  </a:lnTo>
                  <a:lnTo>
                    <a:pt x="486" y="240"/>
                  </a:lnTo>
                  <a:lnTo>
                    <a:pt x="488" y="236"/>
                  </a:lnTo>
                  <a:lnTo>
                    <a:pt x="488" y="236"/>
                  </a:lnTo>
                  <a:lnTo>
                    <a:pt x="490" y="236"/>
                  </a:lnTo>
                  <a:lnTo>
                    <a:pt x="490" y="226"/>
                  </a:lnTo>
                  <a:lnTo>
                    <a:pt x="490" y="226"/>
                  </a:lnTo>
                  <a:lnTo>
                    <a:pt x="490" y="212"/>
                  </a:lnTo>
                  <a:lnTo>
                    <a:pt x="488" y="196"/>
                  </a:lnTo>
                  <a:lnTo>
                    <a:pt x="488" y="196"/>
                  </a:lnTo>
                  <a:lnTo>
                    <a:pt x="482" y="178"/>
                  </a:lnTo>
                  <a:lnTo>
                    <a:pt x="476" y="160"/>
                  </a:lnTo>
                  <a:lnTo>
                    <a:pt x="468" y="142"/>
                  </a:lnTo>
                  <a:lnTo>
                    <a:pt x="460" y="126"/>
                  </a:lnTo>
                  <a:lnTo>
                    <a:pt x="448" y="110"/>
                  </a:lnTo>
                  <a:lnTo>
                    <a:pt x="436" y="94"/>
                  </a:lnTo>
                  <a:lnTo>
                    <a:pt x="422" y="78"/>
                  </a:lnTo>
                  <a:lnTo>
                    <a:pt x="408" y="62"/>
                  </a:lnTo>
                  <a:lnTo>
                    <a:pt x="408" y="62"/>
                  </a:lnTo>
                  <a:lnTo>
                    <a:pt x="392" y="50"/>
                  </a:lnTo>
                  <a:lnTo>
                    <a:pt x="374" y="36"/>
                  </a:lnTo>
                  <a:lnTo>
                    <a:pt x="354" y="26"/>
                  </a:lnTo>
                  <a:lnTo>
                    <a:pt x="334" y="16"/>
                  </a:lnTo>
                  <a:lnTo>
                    <a:pt x="314" y="10"/>
                  </a:lnTo>
                  <a:lnTo>
                    <a:pt x="292" y="4"/>
                  </a:lnTo>
                  <a:lnTo>
                    <a:pt x="270" y="0"/>
                  </a:lnTo>
                  <a:lnTo>
                    <a:pt x="246" y="0"/>
                  </a:lnTo>
                </a:path>
              </a:pathLst>
            </a:custGeom>
            <a:noFill/>
            <a:ln>
              <a:noFill/>
            </a:ln>
          </p:spPr>
          <p:txBody>
            <a:bodyPr vert="horz" wrap="square" lIns="91440" tIns="45720" rIns="91440" bIns="45720" numCol="1" anchor="t" anchorCtr="0" compatLnSpc="1"/>
            <a:lstStyle/>
            <a:p>
              <a:endParaRPr lang="zh-CN" altLang="en-US"/>
            </a:p>
          </p:txBody>
        </p:sp>
        <p:sp>
          <p:nvSpPr>
            <p:cNvPr id="966" name="Freeform 346"/>
            <p:cNvSpPr/>
            <p:nvPr/>
          </p:nvSpPr>
          <p:spPr bwMode="auto">
            <a:xfrm>
              <a:off x="4202113" y="5230813"/>
              <a:ext cx="774700" cy="390525"/>
            </a:xfrm>
            <a:custGeom>
              <a:avLst/>
              <a:gdLst>
                <a:gd name="T0" fmla="*/ 190 w 488"/>
                <a:gd name="T1" fmla="*/ 8 h 246"/>
                <a:gd name="T2" fmla="*/ 126 w 488"/>
                <a:gd name="T3" fmla="*/ 30 h 246"/>
                <a:gd name="T4" fmla="*/ 64 w 488"/>
                <a:gd name="T5" fmla="*/ 74 h 246"/>
                <a:gd name="T6" fmla="*/ 30 w 488"/>
                <a:gd name="T7" fmla="*/ 122 h 246"/>
                <a:gd name="T8" fmla="*/ 0 w 488"/>
                <a:gd name="T9" fmla="*/ 202 h 246"/>
                <a:gd name="T10" fmla="*/ 2 w 488"/>
                <a:gd name="T11" fmla="*/ 236 h 246"/>
                <a:gd name="T12" fmla="*/ 20 w 488"/>
                <a:gd name="T13" fmla="*/ 246 h 246"/>
                <a:gd name="T14" fmla="*/ 32 w 488"/>
                <a:gd name="T15" fmla="*/ 240 h 246"/>
                <a:gd name="T16" fmla="*/ 34 w 488"/>
                <a:gd name="T17" fmla="*/ 236 h 246"/>
                <a:gd name="T18" fmla="*/ 34 w 488"/>
                <a:gd name="T19" fmla="*/ 236 h 246"/>
                <a:gd name="T20" fmla="*/ 20 w 488"/>
                <a:gd name="T21" fmla="*/ 246 h 246"/>
                <a:gd name="T22" fmla="*/ 4 w 488"/>
                <a:gd name="T23" fmla="*/ 238 h 246"/>
                <a:gd name="T24" fmla="*/ 2 w 488"/>
                <a:gd name="T25" fmla="*/ 200 h 246"/>
                <a:gd name="T26" fmla="*/ 22 w 488"/>
                <a:gd name="T27" fmla="*/ 140 h 246"/>
                <a:gd name="T28" fmla="*/ 52 w 488"/>
                <a:gd name="T29" fmla="*/ 88 h 246"/>
                <a:gd name="T30" fmla="*/ 110 w 488"/>
                <a:gd name="T31" fmla="*/ 40 h 246"/>
                <a:gd name="T32" fmla="*/ 164 w 488"/>
                <a:gd name="T33" fmla="*/ 16 h 246"/>
                <a:gd name="T34" fmla="*/ 244 w 488"/>
                <a:gd name="T35" fmla="*/ 0 h 246"/>
                <a:gd name="T36" fmla="*/ 332 w 488"/>
                <a:gd name="T37" fmla="*/ 18 h 246"/>
                <a:gd name="T38" fmla="*/ 404 w 488"/>
                <a:gd name="T39" fmla="*/ 64 h 246"/>
                <a:gd name="T40" fmla="*/ 446 w 488"/>
                <a:gd name="T41" fmla="*/ 110 h 246"/>
                <a:gd name="T42" fmla="*/ 480 w 488"/>
                <a:gd name="T43" fmla="*/ 178 h 246"/>
                <a:gd name="T44" fmla="*/ 488 w 488"/>
                <a:gd name="T45" fmla="*/ 226 h 246"/>
                <a:gd name="T46" fmla="*/ 486 w 488"/>
                <a:gd name="T47" fmla="*/ 236 h 246"/>
                <a:gd name="T48" fmla="*/ 470 w 488"/>
                <a:gd name="T49" fmla="*/ 246 h 246"/>
                <a:gd name="T50" fmla="*/ 456 w 488"/>
                <a:gd name="T51" fmla="*/ 238 h 246"/>
                <a:gd name="T52" fmla="*/ 448 w 488"/>
                <a:gd name="T53" fmla="*/ 216 h 246"/>
                <a:gd name="T54" fmla="*/ 422 w 488"/>
                <a:gd name="T55" fmla="*/ 156 h 246"/>
                <a:gd name="T56" fmla="*/ 400 w 488"/>
                <a:gd name="T57" fmla="*/ 124 h 246"/>
                <a:gd name="T58" fmla="*/ 352 w 488"/>
                <a:gd name="T59" fmla="*/ 74 h 246"/>
                <a:gd name="T60" fmla="*/ 294 w 488"/>
                <a:gd name="T61" fmla="*/ 48 h 246"/>
                <a:gd name="T62" fmla="*/ 208 w 488"/>
                <a:gd name="T63" fmla="*/ 44 h 246"/>
                <a:gd name="T64" fmla="*/ 160 w 488"/>
                <a:gd name="T65" fmla="*/ 58 h 246"/>
                <a:gd name="T66" fmla="*/ 110 w 488"/>
                <a:gd name="T67" fmla="*/ 94 h 246"/>
                <a:gd name="T68" fmla="*/ 76 w 488"/>
                <a:gd name="T69" fmla="*/ 136 h 246"/>
                <a:gd name="T70" fmla="*/ 64 w 488"/>
                <a:gd name="T71" fmla="*/ 158 h 246"/>
                <a:gd name="T72" fmla="*/ 38 w 488"/>
                <a:gd name="T73" fmla="*/ 216 h 246"/>
                <a:gd name="T74" fmla="*/ 34 w 488"/>
                <a:gd name="T75" fmla="*/ 232 h 246"/>
                <a:gd name="T76" fmla="*/ 34 w 488"/>
                <a:gd name="T77" fmla="*/ 234 h 246"/>
                <a:gd name="T78" fmla="*/ 38 w 488"/>
                <a:gd name="T79" fmla="*/ 218 h 246"/>
                <a:gd name="T80" fmla="*/ 64 w 488"/>
                <a:gd name="T81" fmla="*/ 160 h 246"/>
                <a:gd name="T82" fmla="*/ 86 w 488"/>
                <a:gd name="T83" fmla="*/ 122 h 246"/>
                <a:gd name="T84" fmla="*/ 132 w 488"/>
                <a:gd name="T85" fmla="*/ 76 h 246"/>
                <a:gd name="T86" fmla="*/ 174 w 488"/>
                <a:gd name="T87" fmla="*/ 52 h 246"/>
                <a:gd name="T88" fmla="*/ 244 w 488"/>
                <a:gd name="T89" fmla="*/ 44 h 246"/>
                <a:gd name="T90" fmla="*/ 318 w 488"/>
                <a:gd name="T91" fmla="*/ 56 h 246"/>
                <a:gd name="T92" fmla="*/ 362 w 488"/>
                <a:gd name="T93" fmla="*/ 84 h 246"/>
                <a:gd name="T94" fmla="*/ 410 w 488"/>
                <a:gd name="T95" fmla="*/ 136 h 246"/>
                <a:gd name="T96" fmla="*/ 422 w 488"/>
                <a:gd name="T97" fmla="*/ 156 h 246"/>
                <a:gd name="T98" fmla="*/ 450 w 488"/>
                <a:gd name="T99" fmla="*/ 226 h 246"/>
                <a:gd name="T100" fmla="*/ 460 w 488"/>
                <a:gd name="T101" fmla="*/ 242 h 246"/>
                <a:gd name="T102" fmla="*/ 476 w 488"/>
                <a:gd name="T103" fmla="*/ 246 h 246"/>
                <a:gd name="T104" fmla="*/ 486 w 488"/>
                <a:gd name="T105" fmla="*/ 236 h 246"/>
                <a:gd name="T106" fmla="*/ 488 w 488"/>
                <a:gd name="T107" fmla="*/ 212 h 246"/>
                <a:gd name="T108" fmla="*/ 474 w 488"/>
                <a:gd name="T109" fmla="*/ 160 h 246"/>
                <a:gd name="T110" fmla="*/ 434 w 488"/>
                <a:gd name="T111" fmla="*/ 94 h 246"/>
                <a:gd name="T112" fmla="*/ 388 w 488"/>
                <a:gd name="T113" fmla="*/ 50 h 246"/>
                <a:gd name="T114" fmla="*/ 312 w 488"/>
                <a:gd name="T115" fmla="*/ 1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8" h="246">
                  <a:moveTo>
                    <a:pt x="244" y="0"/>
                  </a:moveTo>
                  <a:lnTo>
                    <a:pt x="244" y="0"/>
                  </a:lnTo>
                  <a:lnTo>
                    <a:pt x="218" y="2"/>
                  </a:lnTo>
                  <a:lnTo>
                    <a:pt x="190" y="8"/>
                  </a:lnTo>
                  <a:lnTo>
                    <a:pt x="164" y="14"/>
                  </a:lnTo>
                  <a:lnTo>
                    <a:pt x="142" y="22"/>
                  </a:lnTo>
                  <a:lnTo>
                    <a:pt x="142" y="22"/>
                  </a:lnTo>
                  <a:lnTo>
                    <a:pt x="126" y="30"/>
                  </a:lnTo>
                  <a:lnTo>
                    <a:pt x="108" y="40"/>
                  </a:lnTo>
                  <a:lnTo>
                    <a:pt x="94" y="50"/>
                  </a:lnTo>
                  <a:lnTo>
                    <a:pt x="78" y="60"/>
                  </a:lnTo>
                  <a:lnTo>
                    <a:pt x="64" y="74"/>
                  </a:lnTo>
                  <a:lnTo>
                    <a:pt x="52" y="88"/>
                  </a:lnTo>
                  <a:lnTo>
                    <a:pt x="40" y="104"/>
                  </a:lnTo>
                  <a:lnTo>
                    <a:pt x="30" y="122"/>
                  </a:lnTo>
                  <a:lnTo>
                    <a:pt x="30" y="122"/>
                  </a:lnTo>
                  <a:lnTo>
                    <a:pt x="20" y="140"/>
                  </a:lnTo>
                  <a:lnTo>
                    <a:pt x="12" y="160"/>
                  </a:lnTo>
                  <a:lnTo>
                    <a:pt x="6" y="180"/>
                  </a:lnTo>
                  <a:lnTo>
                    <a:pt x="0" y="202"/>
                  </a:lnTo>
                  <a:lnTo>
                    <a:pt x="0" y="202"/>
                  </a:lnTo>
                  <a:lnTo>
                    <a:pt x="0" y="220"/>
                  </a:lnTo>
                  <a:lnTo>
                    <a:pt x="2" y="236"/>
                  </a:lnTo>
                  <a:lnTo>
                    <a:pt x="2" y="236"/>
                  </a:lnTo>
                  <a:lnTo>
                    <a:pt x="2" y="240"/>
                  </a:lnTo>
                  <a:lnTo>
                    <a:pt x="8" y="242"/>
                  </a:lnTo>
                  <a:lnTo>
                    <a:pt x="14" y="246"/>
                  </a:lnTo>
                  <a:lnTo>
                    <a:pt x="20" y="246"/>
                  </a:lnTo>
                  <a:lnTo>
                    <a:pt x="20" y="246"/>
                  </a:lnTo>
                  <a:lnTo>
                    <a:pt x="24" y="246"/>
                  </a:lnTo>
                  <a:lnTo>
                    <a:pt x="28" y="242"/>
                  </a:lnTo>
                  <a:lnTo>
                    <a:pt x="32" y="240"/>
                  </a:lnTo>
                  <a:lnTo>
                    <a:pt x="34" y="236"/>
                  </a:lnTo>
                  <a:lnTo>
                    <a:pt x="34" y="236"/>
                  </a:lnTo>
                  <a:lnTo>
                    <a:pt x="34" y="236"/>
                  </a:lnTo>
                  <a:lnTo>
                    <a:pt x="34" y="236"/>
                  </a:lnTo>
                  <a:lnTo>
                    <a:pt x="34" y="236"/>
                  </a:lnTo>
                  <a:lnTo>
                    <a:pt x="34" y="236"/>
                  </a:lnTo>
                  <a:lnTo>
                    <a:pt x="34" y="236"/>
                  </a:lnTo>
                  <a:lnTo>
                    <a:pt x="34" y="236"/>
                  </a:lnTo>
                  <a:lnTo>
                    <a:pt x="32" y="240"/>
                  </a:lnTo>
                  <a:lnTo>
                    <a:pt x="28" y="242"/>
                  </a:lnTo>
                  <a:lnTo>
                    <a:pt x="24" y="244"/>
                  </a:lnTo>
                  <a:lnTo>
                    <a:pt x="20" y="246"/>
                  </a:lnTo>
                  <a:lnTo>
                    <a:pt x="20" y="246"/>
                  </a:lnTo>
                  <a:lnTo>
                    <a:pt x="14" y="244"/>
                  </a:lnTo>
                  <a:lnTo>
                    <a:pt x="8" y="242"/>
                  </a:lnTo>
                  <a:lnTo>
                    <a:pt x="4" y="238"/>
                  </a:lnTo>
                  <a:lnTo>
                    <a:pt x="2" y="236"/>
                  </a:lnTo>
                  <a:lnTo>
                    <a:pt x="2" y="236"/>
                  </a:lnTo>
                  <a:lnTo>
                    <a:pt x="0" y="218"/>
                  </a:lnTo>
                  <a:lnTo>
                    <a:pt x="2" y="200"/>
                  </a:lnTo>
                  <a:lnTo>
                    <a:pt x="2" y="200"/>
                  </a:lnTo>
                  <a:lnTo>
                    <a:pt x="6" y="180"/>
                  </a:lnTo>
                  <a:lnTo>
                    <a:pt x="14" y="160"/>
                  </a:lnTo>
                  <a:lnTo>
                    <a:pt x="22" y="140"/>
                  </a:lnTo>
                  <a:lnTo>
                    <a:pt x="30" y="122"/>
                  </a:lnTo>
                  <a:lnTo>
                    <a:pt x="30" y="122"/>
                  </a:lnTo>
                  <a:lnTo>
                    <a:pt x="40" y="104"/>
                  </a:lnTo>
                  <a:lnTo>
                    <a:pt x="52" y="88"/>
                  </a:lnTo>
                  <a:lnTo>
                    <a:pt x="64" y="74"/>
                  </a:lnTo>
                  <a:lnTo>
                    <a:pt x="78" y="62"/>
                  </a:lnTo>
                  <a:lnTo>
                    <a:pt x="94" y="50"/>
                  </a:lnTo>
                  <a:lnTo>
                    <a:pt x="110" y="40"/>
                  </a:lnTo>
                  <a:lnTo>
                    <a:pt x="126" y="30"/>
                  </a:lnTo>
                  <a:lnTo>
                    <a:pt x="142" y="24"/>
                  </a:lnTo>
                  <a:lnTo>
                    <a:pt x="142" y="24"/>
                  </a:lnTo>
                  <a:lnTo>
                    <a:pt x="164" y="16"/>
                  </a:lnTo>
                  <a:lnTo>
                    <a:pt x="190" y="8"/>
                  </a:lnTo>
                  <a:lnTo>
                    <a:pt x="218" y="2"/>
                  </a:lnTo>
                  <a:lnTo>
                    <a:pt x="244" y="0"/>
                  </a:lnTo>
                  <a:lnTo>
                    <a:pt x="244" y="0"/>
                  </a:lnTo>
                  <a:lnTo>
                    <a:pt x="268" y="2"/>
                  </a:lnTo>
                  <a:lnTo>
                    <a:pt x="290" y="6"/>
                  </a:lnTo>
                  <a:lnTo>
                    <a:pt x="312" y="10"/>
                  </a:lnTo>
                  <a:lnTo>
                    <a:pt x="332" y="18"/>
                  </a:lnTo>
                  <a:lnTo>
                    <a:pt x="352" y="28"/>
                  </a:lnTo>
                  <a:lnTo>
                    <a:pt x="372" y="38"/>
                  </a:lnTo>
                  <a:lnTo>
                    <a:pt x="388" y="50"/>
                  </a:lnTo>
                  <a:lnTo>
                    <a:pt x="404" y="64"/>
                  </a:lnTo>
                  <a:lnTo>
                    <a:pt x="404" y="64"/>
                  </a:lnTo>
                  <a:lnTo>
                    <a:pt x="420" y="78"/>
                  </a:lnTo>
                  <a:lnTo>
                    <a:pt x="434" y="94"/>
                  </a:lnTo>
                  <a:lnTo>
                    <a:pt x="446" y="110"/>
                  </a:lnTo>
                  <a:lnTo>
                    <a:pt x="456" y="126"/>
                  </a:lnTo>
                  <a:lnTo>
                    <a:pt x="466" y="142"/>
                  </a:lnTo>
                  <a:lnTo>
                    <a:pt x="474" y="160"/>
                  </a:lnTo>
                  <a:lnTo>
                    <a:pt x="480" y="178"/>
                  </a:lnTo>
                  <a:lnTo>
                    <a:pt x="484" y="196"/>
                  </a:lnTo>
                  <a:lnTo>
                    <a:pt x="484" y="196"/>
                  </a:lnTo>
                  <a:lnTo>
                    <a:pt x="486" y="210"/>
                  </a:lnTo>
                  <a:lnTo>
                    <a:pt x="488" y="226"/>
                  </a:lnTo>
                  <a:lnTo>
                    <a:pt x="488" y="226"/>
                  </a:lnTo>
                  <a:lnTo>
                    <a:pt x="486" y="234"/>
                  </a:lnTo>
                  <a:lnTo>
                    <a:pt x="486" y="236"/>
                  </a:lnTo>
                  <a:lnTo>
                    <a:pt x="486" y="236"/>
                  </a:lnTo>
                  <a:lnTo>
                    <a:pt x="484" y="238"/>
                  </a:lnTo>
                  <a:lnTo>
                    <a:pt x="480" y="242"/>
                  </a:lnTo>
                  <a:lnTo>
                    <a:pt x="474" y="244"/>
                  </a:lnTo>
                  <a:lnTo>
                    <a:pt x="470" y="246"/>
                  </a:lnTo>
                  <a:lnTo>
                    <a:pt x="470" y="246"/>
                  </a:lnTo>
                  <a:lnTo>
                    <a:pt x="466" y="244"/>
                  </a:lnTo>
                  <a:lnTo>
                    <a:pt x="460" y="242"/>
                  </a:lnTo>
                  <a:lnTo>
                    <a:pt x="456" y="238"/>
                  </a:lnTo>
                  <a:lnTo>
                    <a:pt x="454" y="236"/>
                  </a:lnTo>
                  <a:lnTo>
                    <a:pt x="454" y="236"/>
                  </a:lnTo>
                  <a:lnTo>
                    <a:pt x="452" y="226"/>
                  </a:lnTo>
                  <a:lnTo>
                    <a:pt x="448" y="216"/>
                  </a:lnTo>
                  <a:lnTo>
                    <a:pt x="448" y="216"/>
                  </a:lnTo>
                  <a:lnTo>
                    <a:pt x="436" y="186"/>
                  </a:lnTo>
                  <a:lnTo>
                    <a:pt x="422" y="156"/>
                  </a:lnTo>
                  <a:lnTo>
                    <a:pt x="422" y="156"/>
                  </a:lnTo>
                  <a:lnTo>
                    <a:pt x="418" y="146"/>
                  </a:lnTo>
                  <a:lnTo>
                    <a:pt x="418" y="146"/>
                  </a:lnTo>
                  <a:lnTo>
                    <a:pt x="410" y="134"/>
                  </a:lnTo>
                  <a:lnTo>
                    <a:pt x="400" y="124"/>
                  </a:lnTo>
                  <a:lnTo>
                    <a:pt x="380" y="102"/>
                  </a:lnTo>
                  <a:lnTo>
                    <a:pt x="380" y="102"/>
                  </a:lnTo>
                  <a:lnTo>
                    <a:pt x="362" y="82"/>
                  </a:lnTo>
                  <a:lnTo>
                    <a:pt x="352" y="74"/>
                  </a:lnTo>
                  <a:lnTo>
                    <a:pt x="342" y="66"/>
                  </a:lnTo>
                  <a:lnTo>
                    <a:pt x="342" y="66"/>
                  </a:lnTo>
                  <a:lnTo>
                    <a:pt x="318" y="56"/>
                  </a:lnTo>
                  <a:lnTo>
                    <a:pt x="294" y="48"/>
                  </a:lnTo>
                  <a:lnTo>
                    <a:pt x="270" y="44"/>
                  </a:lnTo>
                  <a:lnTo>
                    <a:pt x="244" y="44"/>
                  </a:lnTo>
                  <a:lnTo>
                    <a:pt x="244" y="44"/>
                  </a:lnTo>
                  <a:lnTo>
                    <a:pt x="208" y="44"/>
                  </a:lnTo>
                  <a:lnTo>
                    <a:pt x="192" y="48"/>
                  </a:lnTo>
                  <a:lnTo>
                    <a:pt x="174" y="52"/>
                  </a:lnTo>
                  <a:lnTo>
                    <a:pt x="174" y="52"/>
                  </a:lnTo>
                  <a:lnTo>
                    <a:pt x="160" y="58"/>
                  </a:lnTo>
                  <a:lnTo>
                    <a:pt x="160" y="58"/>
                  </a:lnTo>
                  <a:lnTo>
                    <a:pt x="146" y="66"/>
                  </a:lnTo>
                  <a:lnTo>
                    <a:pt x="132" y="74"/>
                  </a:lnTo>
                  <a:lnTo>
                    <a:pt x="110" y="94"/>
                  </a:lnTo>
                  <a:lnTo>
                    <a:pt x="110" y="94"/>
                  </a:lnTo>
                  <a:lnTo>
                    <a:pt x="96" y="108"/>
                  </a:lnTo>
                  <a:lnTo>
                    <a:pt x="84" y="122"/>
                  </a:lnTo>
                  <a:lnTo>
                    <a:pt x="76" y="136"/>
                  </a:lnTo>
                  <a:lnTo>
                    <a:pt x="68" y="152"/>
                  </a:lnTo>
                  <a:lnTo>
                    <a:pt x="68" y="152"/>
                  </a:lnTo>
                  <a:lnTo>
                    <a:pt x="64" y="158"/>
                  </a:lnTo>
                  <a:lnTo>
                    <a:pt x="64" y="158"/>
                  </a:lnTo>
                  <a:lnTo>
                    <a:pt x="50" y="186"/>
                  </a:lnTo>
                  <a:lnTo>
                    <a:pt x="44" y="202"/>
                  </a:lnTo>
                  <a:lnTo>
                    <a:pt x="38" y="216"/>
                  </a:lnTo>
                  <a:lnTo>
                    <a:pt x="38" y="216"/>
                  </a:lnTo>
                  <a:lnTo>
                    <a:pt x="34" y="232"/>
                  </a:lnTo>
                  <a:lnTo>
                    <a:pt x="34" y="232"/>
                  </a:lnTo>
                  <a:lnTo>
                    <a:pt x="34" y="232"/>
                  </a:lnTo>
                  <a:lnTo>
                    <a:pt x="34" y="232"/>
                  </a:lnTo>
                  <a:lnTo>
                    <a:pt x="34" y="232"/>
                  </a:lnTo>
                  <a:lnTo>
                    <a:pt x="34" y="232"/>
                  </a:lnTo>
                  <a:lnTo>
                    <a:pt x="34" y="234"/>
                  </a:lnTo>
                  <a:lnTo>
                    <a:pt x="34" y="234"/>
                  </a:lnTo>
                  <a:lnTo>
                    <a:pt x="34" y="234"/>
                  </a:lnTo>
                  <a:lnTo>
                    <a:pt x="34" y="234"/>
                  </a:lnTo>
                  <a:lnTo>
                    <a:pt x="38" y="218"/>
                  </a:lnTo>
                  <a:lnTo>
                    <a:pt x="38" y="218"/>
                  </a:lnTo>
                  <a:lnTo>
                    <a:pt x="44" y="202"/>
                  </a:lnTo>
                  <a:lnTo>
                    <a:pt x="50" y="188"/>
                  </a:lnTo>
                  <a:lnTo>
                    <a:pt x="64" y="160"/>
                  </a:lnTo>
                  <a:lnTo>
                    <a:pt x="64" y="160"/>
                  </a:lnTo>
                  <a:lnTo>
                    <a:pt x="68" y="152"/>
                  </a:lnTo>
                  <a:lnTo>
                    <a:pt x="68" y="152"/>
                  </a:lnTo>
                  <a:lnTo>
                    <a:pt x="76" y="136"/>
                  </a:lnTo>
                  <a:lnTo>
                    <a:pt x="86" y="122"/>
                  </a:lnTo>
                  <a:lnTo>
                    <a:pt x="96" y="108"/>
                  </a:lnTo>
                  <a:lnTo>
                    <a:pt x="110" y="96"/>
                  </a:lnTo>
                  <a:lnTo>
                    <a:pt x="110" y="96"/>
                  </a:lnTo>
                  <a:lnTo>
                    <a:pt x="132" y="76"/>
                  </a:lnTo>
                  <a:lnTo>
                    <a:pt x="146" y="66"/>
                  </a:lnTo>
                  <a:lnTo>
                    <a:pt x="160" y="58"/>
                  </a:lnTo>
                  <a:lnTo>
                    <a:pt x="160" y="58"/>
                  </a:lnTo>
                  <a:lnTo>
                    <a:pt x="174" y="52"/>
                  </a:lnTo>
                  <a:lnTo>
                    <a:pt x="174" y="52"/>
                  </a:lnTo>
                  <a:lnTo>
                    <a:pt x="192" y="48"/>
                  </a:lnTo>
                  <a:lnTo>
                    <a:pt x="208" y="46"/>
                  </a:lnTo>
                  <a:lnTo>
                    <a:pt x="244" y="44"/>
                  </a:lnTo>
                  <a:lnTo>
                    <a:pt x="244" y="44"/>
                  </a:lnTo>
                  <a:lnTo>
                    <a:pt x="270" y="44"/>
                  </a:lnTo>
                  <a:lnTo>
                    <a:pt x="294" y="48"/>
                  </a:lnTo>
                  <a:lnTo>
                    <a:pt x="318" y="56"/>
                  </a:lnTo>
                  <a:lnTo>
                    <a:pt x="342" y="66"/>
                  </a:lnTo>
                  <a:lnTo>
                    <a:pt x="342" y="66"/>
                  </a:lnTo>
                  <a:lnTo>
                    <a:pt x="352" y="74"/>
                  </a:lnTo>
                  <a:lnTo>
                    <a:pt x="362" y="84"/>
                  </a:lnTo>
                  <a:lnTo>
                    <a:pt x="380" y="104"/>
                  </a:lnTo>
                  <a:lnTo>
                    <a:pt x="380" y="104"/>
                  </a:lnTo>
                  <a:lnTo>
                    <a:pt x="400" y="124"/>
                  </a:lnTo>
                  <a:lnTo>
                    <a:pt x="410" y="136"/>
                  </a:lnTo>
                  <a:lnTo>
                    <a:pt x="418" y="148"/>
                  </a:lnTo>
                  <a:lnTo>
                    <a:pt x="418" y="148"/>
                  </a:lnTo>
                  <a:lnTo>
                    <a:pt x="422" y="156"/>
                  </a:lnTo>
                  <a:lnTo>
                    <a:pt x="422" y="156"/>
                  </a:lnTo>
                  <a:lnTo>
                    <a:pt x="436" y="186"/>
                  </a:lnTo>
                  <a:lnTo>
                    <a:pt x="448" y="218"/>
                  </a:lnTo>
                  <a:lnTo>
                    <a:pt x="448" y="218"/>
                  </a:lnTo>
                  <a:lnTo>
                    <a:pt x="450" y="226"/>
                  </a:lnTo>
                  <a:lnTo>
                    <a:pt x="454" y="236"/>
                  </a:lnTo>
                  <a:lnTo>
                    <a:pt x="454" y="236"/>
                  </a:lnTo>
                  <a:lnTo>
                    <a:pt x="456" y="240"/>
                  </a:lnTo>
                  <a:lnTo>
                    <a:pt x="460" y="242"/>
                  </a:lnTo>
                  <a:lnTo>
                    <a:pt x="466" y="246"/>
                  </a:lnTo>
                  <a:lnTo>
                    <a:pt x="470" y="246"/>
                  </a:lnTo>
                  <a:lnTo>
                    <a:pt x="470" y="246"/>
                  </a:lnTo>
                  <a:lnTo>
                    <a:pt x="476" y="246"/>
                  </a:lnTo>
                  <a:lnTo>
                    <a:pt x="480" y="242"/>
                  </a:lnTo>
                  <a:lnTo>
                    <a:pt x="484" y="240"/>
                  </a:lnTo>
                  <a:lnTo>
                    <a:pt x="486" y="236"/>
                  </a:lnTo>
                  <a:lnTo>
                    <a:pt x="486" y="236"/>
                  </a:lnTo>
                  <a:lnTo>
                    <a:pt x="486" y="234"/>
                  </a:lnTo>
                  <a:lnTo>
                    <a:pt x="488" y="226"/>
                  </a:lnTo>
                  <a:lnTo>
                    <a:pt x="488" y="226"/>
                  </a:lnTo>
                  <a:lnTo>
                    <a:pt x="488" y="212"/>
                  </a:lnTo>
                  <a:lnTo>
                    <a:pt x="484" y="196"/>
                  </a:lnTo>
                  <a:lnTo>
                    <a:pt x="484" y="196"/>
                  </a:lnTo>
                  <a:lnTo>
                    <a:pt x="480" y="178"/>
                  </a:lnTo>
                  <a:lnTo>
                    <a:pt x="474" y="160"/>
                  </a:lnTo>
                  <a:lnTo>
                    <a:pt x="466" y="142"/>
                  </a:lnTo>
                  <a:lnTo>
                    <a:pt x="458" y="126"/>
                  </a:lnTo>
                  <a:lnTo>
                    <a:pt x="446" y="110"/>
                  </a:lnTo>
                  <a:lnTo>
                    <a:pt x="434" y="94"/>
                  </a:lnTo>
                  <a:lnTo>
                    <a:pt x="420" y="78"/>
                  </a:lnTo>
                  <a:lnTo>
                    <a:pt x="406" y="64"/>
                  </a:lnTo>
                  <a:lnTo>
                    <a:pt x="406" y="64"/>
                  </a:lnTo>
                  <a:lnTo>
                    <a:pt x="388" y="50"/>
                  </a:lnTo>
                  <a:lnTo>
                    <a:pt x="372" y="38"/>
                  </a:lnTo>
                  <a:lnTo>
                    <a:pt x="352" y="26"/>
                  </a:lnTo>
                  <a:lnTo>
                    <a:pt x="332" y="18"/>
                  </a:lnTo>
                  <a:lnTo>
                    <a:pt x="312" y="10"/>
                  </a:lnTo>
                  <a:lnTo>
                    <a:pt x="290" y="4"/>
                  </a:lnTo>
                  <a:lnTo>
                    <a:pt x="268" y="2"/>
                  </a:lnTo>
                  <a:lnTo>
                    <a:pt x="244" y="0"/>
                  </a:lnTo>
                  <a:close/>
                </a:path>
              </a:pathLst>
            </a:custGeom>
            <a:solidFill>
              <a:srgbClr val="262320"/>
            </a:solidFill>
            <a:ln>
              <a:noFill/>
            </a:ln>
          </p:spPr>
          <p:txBody>
            <a:bodyPr vert="horz" wrap="square" lIns="91440" tIns="45720" rIns="91440" bIns="45720" numCol="1" anchor="t" anchorCtr="0" compatLnSpc="1"/>
            <a:lstStyle/>
            <a:p>
              <a:endParaRPr lang="zh-CN" altLang="en-US"/>
            </a:p>
          </p:txBody>
        </p:sp>
        <p:sp>
          <p:nvSpPr>
            <p:cNvPr id="967" name="Freeform 347"/>
            <p:cNvSpPr/>
            <p:nvPr/>
          </p:nvSpPr>
          <p:spPr bwMode="auto">
            <a:xfrm>
              <a:off x="4202113" y="5230813"/>
              <a:ext cx="774700" cy="390525"/>
            </a:xfrm>
            <a:custGeom>
              <a:avLst/>
              <a:gdLst>
                <a:gd name="T0" fmla="*/ 190 w 488"/>
                <a:gd name="T1" fmla="*/ 8 h 246"/>
                <a:gd name="T2" fmla="*/ 126 w 488"/>
                <a:gd name="T3" fmla="*/ 30 h 246"/>
                <a:gd name="T4" fmla="*/ 64 w 488"/>
                <a:gd name="T5" fmla="*/ 74 h 246"/>
                <a:gd name="T6" fmla="*/ 30 w 488"/>
                <a:gd name="T7" fmla="*/ 122 h 246"/>
                <a:gd name="T8" fmla="*/ 0 w 488"/>
                <a:gd name="T9" fmla="*/ 202 h 246"/>
                <a:gd name="T10" fmla="*/ 2 w 488"/>
                <a:gd name="T11" fmla="*/ 236 h 246"/>
                <a:gd name="T12" fmla="*/ 20 w 488"/>
                <a:gd name="T13" fmla="*/ 246 h 246"/>
                <a:gd name="T14" fmla="*/ 32 w 488"/>
                <a:gd name="T15" fmla="*/ 240 h 246"/>
                <a:gd name="T16" fmla="*/ 34 w 488"/>
                <a:gd name="T17" fmla="*/ 236 h 246"/>
                <a:gd name="T18" fmla="*/ 34 w 488"/>
                <a:gd name="T19" fmla="*/ 236 h 246"/>
                <a:gd name="T20" fmla="*/ 20 w 488"/>
                <a:gd name="T21" fmla="*/ 246 h 246"/>
                <a:gd name="T22" fmla="*/ 4 w 488"/>
                <a:gd name="T23" fmla="*/ 238 h 246"/>
                <a:gd name="T24" fmla="*/ 2 w 488"/>
                <a:gd name="T25" fmla="*/ 200 h 246"/>
                <a:gd name="T26" fmla="*/ 22 w 488"/>
                <a:gd name="T27" fmla="*/ 140 h 246"/>
                <a:gd name="T28" fmla="*/ 52 w 488"/>
                <a:gd name="T29" fmla="*/ 88 h 246"/>
                <a:gd name="T30" fmla="*/ 110 w 488"/>
                <a:gd name="T31" fmla="*/ 40 h 246"/>
                <a:gd name="T32" fmla="*/ 164 w 488"/>
                <a:gd name="T33" fmla="*/ 16 h 246"/>
                <a:gd name="T34" fmla="*/ 244 w 488"/>
                <a:gd name="T35" fmla="*/ 0 h 246"/>
                <a:gd name="T36" fmla="*/ 332 w 488"/>
                <a:gd name="T37" fmla="*/ 18 h 246"/>
                <a:gd name="T38" fmla="*/ 404 w 488"/>
                <a:gd name="T39" fmla="*/ 64 h 246"/>
                <a:gd name="T40" fmla="*/ 446 w 488"/>
                <a:gd name="T41" fmla="*/ 110 h 246"/>
                <a:gd name="T42" fmla="*/ 480 w 488"/>
                <a:gd name="T43" fmla="*/ 178 h 246"/>
                <a:gd name="T44" fmla="*/ 488 w 488"/>
                <a:gd name="T45" fmla="*/ 226 h 246"/>
                <a:gd name="T46" fmla="*/ 486 w 488"/>
                <a:gd name="T47" fmla="*/ 236 h 246"/>
                <a:gd name="T48" fmla="*/ 470 w 488"/>
                <a:gd name="T49" fmla="*/ 246 h 246"/>
                <a:gd name="T50" fmla="*/ 456 w 488"/>
                <a:gd name="T51" fmla="*/ 238 h 246"/>
                <a:gd name="T52" fmla="*/ 448 w 488"/>
                <a:gd name="T53" fmla="*/ 216 h 246"/>
                <a:gd name="T54" fmla="*/ 422 w 488"/>
                <a:gd name="T55" fmla="*/ 156 h 246"/>
                <a:gd name="T56" fmla="*/ 400 w 488"/>
                <a:gd name="T57" fmla="*/ 124 h 246"/>
                <a:gd name="T58" fmla="*/ 352 w 488"/>
                <a:gd name="T59" fmla="*/ 74 h 246"/>
                <a:gd name="T60" fmla="*/ 294 w 488"/>
                <a:gd name="T61" fmla="*/ 48 h 246"/>
                <a:gd name="T62" fmla="*/ 208 w 488"/>
                <a:gd name="T63" fmla="*/ 44 h 246"/>
                <a:gd name="T64" fmla="*/ 160 w 488"/>
                <a:gd name="T65" fmla="*/ 58 h 246"/>
                <a:gd name="T66" fmla="*/ 110 w 488"/>
                <a:gd name="T67" fmla="*/ 94 h 246"/>
                <a:gd name="T68" fmla="*/ 76 w 488"/>
                <a:gd name="T69" fmla="*/ 136 h 246"/>
                <a:gd name="T70" fmla="*/ 64 w 488"/>
                <a:gd name="T71" fmla="*/ 158 h 246"/>
                <a:gd name="T72" fmla="*/ 38 w 488"/>
                <a:gd name="T73" fmla="*/ 216 h 246"/>
                <a:gd name="T74" fmla="*/ 34 w 488"/>
                <a:gd name="T75" fmla="*/ 232 h 246"/>
                <a:gd name="T76" fmla="*/ 34 w 488"/>
                <a:gd name="T77" fmla="*/ 234 h 246"/>
                <a:gd name="T78" fmla="*/ 38 w 488"/>
                <a:gd name="T79" fmla="*/ 218 h 246"/>
                <a:gd name="T80" fmla="*/ 64 w 488"/>
                <a:gd name="T81" fmla="*/ 160 h 246"/>
                <a:gd name="T82" fmla="*/ 86 w 488"/>
                <a:gd name="T83" fmla="*/ 122 h 246"/>
                <a:gd name="T84" fmla="*/ 132 w 488"/>
                <a:gd name="T85" fmla="*/ 76 h 246"/>
                <a:gd name="T86" fmla="*/ 174 w 488"/>
                <a:gd name="T87" fmla="*/ 52 h 246"/>
                <a:gd name="T88" fmla="*/ 244 w 488"/>
                <a:gd name="T89" fmla="*/ 44 h 246"/>
                <a:gd name="T90" fmla="*/ 318 w 488"/>
                <a:gd name="T91" fmla="*/ 56 h 246"/>
                <a:gd name="T92" fmla="*/ 362 w 488"/>
                <a:gd name="T93" fmla="*/ 84 h 246"/>
                <a:gd name="T94" fmla="*/ 410 w 488"/>
                <a:gd name="T95" fmla="*/ 136 h 246"/>
                <a:gd name="T96" fmla="*/ 422 w 488"/>
                <a:gd name="T97" fmla="*/ 156 h 246"/>
                <a:gd name="T98" fmla="*/ 450 w 488"/>
                <a:gd name="T99" fmla="*/ 226 h 246"/>
                <a:gd name="T100" fmla="*/ 460 w 488"/>
                <a:gd name="T101" fmla="*/ 242 h 246"/>
                <a:gd name="T102" fmla="*/ 476 w 488"/>
                <a:gd name="T103" fmla="*/ 246 h 246"/>
                <a:gd name="T104" fmla="*/ 486 w 488"/>
                <a:gd name="T105" fmla="*/ 236 h 246"/>
                <a:gd name="T106" fmla="*/ 488 w 488"/>
                <a:gd name="T107" fmla="*/ 212 h 246"/>
                <a:gd name="T108" fmla="*/ 474 w 488"/>
                <a:gd name="T109" fmla="*/ 160 h 246"/>
                <a:gd name="T110" fmla="*/ 434 w 488"/>
                <a:gd name="T111" fmla="*/ 94 h 246"/>
                <a:gd name="T112" fmla="*/ 388 w 488"/>
                <a:gd name="T113" fmla="*/ 50 h 246"/>
                <a:gd name="T114" fmla="*/ 312 w 488"/>
                <a:gd name="T115" fmla="*/ 1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8" h="246">
                  <a:moveTo>
                    <a:pt x="244" y="0"/>
                  </a:moveTo>
                  <a:lnTo>
                    <a:pt x="244" y="0"/>
                  </a:lnTo>
                  <a:lnTo>
                    <a:pt x="218" y="2"/>
                  </a:lnTo>
                  <a:lnTo>
                    <a:pt x="190" y="8"/>
                  </a:lnTo>
                  <a:lnTo>
                    <a:pt x="164" y="14"/>
                  </a:lnTo>
                  <a:lnTo>
                    <a:pt x="142" y="22"/>
                  </a:lnTo>
                  <a:lnTo>
                    <a:pt x="142" y="22"/>
                  </a:lnTo>
                  <a:lnTo>
                    <a:pt x="126" y="30"/>
                  </a:lnTo>
                  <a:lnTo>
                    <a:pt x="108" y="40"/>
                  </a:lnTo>
                  <a:lnTo>
                    <a:pt x="94" y="50"/>
                  </a:lnTo>
                  <a:lnTo>
                    <a:pt x="78" y="60"/>
                  </a:lnTo>
                  <a:lnTo>
                    <a:pt x="64" y="74"/>
                  </a:lnTo>
                  <a:lnTo>
                    <a:pt x="52" y="88"/>
                  </a:lnTo>
                  <a:lnTo>
                    <a:pt x="40" y="104"/>
                  </a:lnTo>
                  <a:lnTo>
                    <a:pt x="30" y="122"/>
                  </a:lnTo>
                  <a:lnTo>
                    <a:pt x="30" y="122"/>
                  </a:lnTo>
                  <a:lnTo>
                    <a:pt x="20" y="140"/>
                  </a:lnTo>
                  <a:lnTo>
                    <a:pt x="12" y="160"/>
                  </a:lnTo>
                  <a:lnTo>
                    <a:pt x="6" y="180"/>
                  </a:lnTo>
                  <a:lnTo>
                    <a:pt x="0" y="202"/>
                  </a:lnTo>
                  <a:lnTo>
                    <a:pt x="0" y="202"/>
                  </a:lnTo>
                  <a:lnTo>
                    <a:pt x="0" y="220"/>
                  </a:lnTo>
                  <a:lnTo>
                    <a:pt x="2" y="236"/>
                  </a:lnTo>
                  <a:lnTo>
                    <a:pt x="2" y="236"/>
                  </a:lnTo>
                  <a:lnTo>
                    <a:pt x="2" y="240"/>
                  </a:lnTo>
                  <a:lnTo>
                    <a:pt x="8" y="242"/>
                  </a:lnTo>
                  <a:lnTo>
                    <a:pt x="14" y="246"/>
                  </a:lnTo>
                  <a:lnTo>
                    <a:pt x="20" y="246"/>
                  </a:lnTo>
                  <a:lnTo>
                    <a:pt x="20" y="246"/>
                  </a:lnTo>
                  <a:lnTo>
                    <a:pt x="24" y="246"/>
                  </a:lnTo>
                  <a:lnTo>
                    <a:pt x="28" y="242"/>
                  </a:lnTo>
                  <a:lnTo>
                    <a:pt x="32" y="240"/>
                  </a:lnTo>
                  <a:lnTo>
                    <a:pt x="34" y="236"/>
                  </a:lnTo>
                  <a:lnTo>
                    <a:pt x="34" y="236"/>
                  </a:lnTo>
                  <a:lnTo>
                    <a:pt x="34" y="236"/>
                  </a:lnTo>
                  <a:lnTo>
                    <a:pt x="34" y="236"/>
                  </a:lnTo>
                  <a:lnTo>
                    <a:pt x="34" y="236"/>
                  </a:lnTo>
                  <a:lnTo>
                    <a:pt x="34" y="236"/>
                  </a:lnTo>
                  <a:lnTo>
                    <a:pt x="34" y="236"/>
                  </a:lnTo>
                  <a:lnTo>
                    <a:pt x="34" y="236"/>
                  </a:lnTo>
                  <a:lnTo>
                    <a:pt x="32" y="240"/>
                  </a:lnTo>
                  <a:lnTo>
                    <a:pt x="28" y="242"/>
                  </a:lnTo>
                  <a:lnTo>
                    <a:pt x="24" y="244"/>
                  </a:lnTo>
                  <a:lnTo>
                    <a:pt x="20" y="246"/>
                  </a:lnTo>
                  <a:lnTo>
                    <a:pt x="20" y="246"/>
                  </a:lnTo>
                  <a:lnTo>
                    <a:pt x="14" y="244"/>
                  </a:lnTo>
                  <a:lnTo>
                    <a:pt x="8" y="242"/>
                  </a:lnTo>
                  <a:lnTo>
                    <a:pt x="4" y="238"/>
                  </a:lnTo>
                  <a:lnTo>
                    <a:pt x="2" y="236"/>
                  </a:lnTo>
                  <a:lnTo>
                    <a:pt x="2" y="236"/>
                  </a:lnTo>
                  <a:lnTo>
                    <a:pt x="0" y="218"/>
                  </a:lnTo>
                  <a:lnTo>
                    <a:pt x="2" y="200"/>
                  </a:lnTo>
                  <a:lnTo>
                    <a:pt x="2" y="200"/>
                  </a:lnTo>
                  <a:lnTo>
                    <a:pt x="6" y="180"/>
                  </a:lnTo>
                  <a:lnTo>
                    <a:pt x="14" y="160"/>
                  </a:lnTo>
                  <a:lnTo>
                    <a:pt x="22" y="140"/>
                  </a:lnTo>
                  <a:lnTo>
                    <a:pt x="30" y="122"/>
                  </a:lnTo>
                  <a:lnTo>
                    <a:pt x="30" y="122"/>
                  </a:lnTo>
                  <a:lnTo>
                    <a:pt x="40" y="104"/>
                  </a:lnTo>
                  <a:lnTo>
                    <a:pt x="52" y="88"/>
                  </a:lnTo>
                  <a:lnTo>
                    <a:pt x="64" y="74"/>
                  </a:lnTo>
                  <a:lnTo>
                    <a:pt x="78" y="62"/>
                  </a:lnTo>
                  <a:lnTo>
                    <a:pt x="94" y="50"/>
                  </a:lnTo>
                  <a:lnTo>
                    <a:pt x="110" y="40"/>
                  </a:lnTo>
                  <a:lnTo>
                    <a:pt x="126" y="30"/>
                  </a:lnTo>
                  <a:lnTo>
                    <a:pt x="142" y="24"/>
                  </a:lnTo>
                  <a:lnTo>
                    <a:pt x="142" y="24"/>
                  </a:lnTo>
                  <a:lnTo>
                    <a:pt x="164" y="16"/>
                  </a:lnTo>
                  <a:lnTo>
                    <a:pt x="190" y="8"/>
                  </a:lnTo>
                  <a:lnTo>
                    <a:pt x="218" y="2"/>
                  </a:lnTo>
                  <a:lnTo>
                    <a:pt x="244" y="0"/>
                  </a:lnTo>
                  <a:lnTo>
                    <a:pt x="244" y="0"/>
                  </a:lnTo>
                  <a:lnTo>
                    <a:pt x="268" y="2"/>
                  </a:lnTo>
                  <a:lnTo>
                    <a:pt x="290" y="6"/>
                  </a:lnTo>
                  <a:lnTo>
                    <a:pt x="312" y="10"/>
                  </a:lnTo>
                  <a:lnTo>
                    <a:pt x="332" y="18"/>
                  </a:lnTo>
                  <a:lnTo>
                    <a:pt x="352" y="28"/>
                  </a:lnTo>
                  <a:lnTo>
                    <a:pt x="372" y="38"/>
                  </a:lnTo>
                  <a:lnTo>
                    <a:pt x="388" y="50"/>
                  </a:lnTo>
                  <a:lnTo>
                    <a:pt x="404" y="64"/>
                  </a:lnTo>
                  <a:lnTo>
                    <a:pt x="404" y="64"/>
                  </a:lnTo>
                  <a:lnTo>
                    <a:pt x="420" y="78"/>
                  </a:lnTo>
                  <a:lnTo>
                    <a:pt x="434" y="94"/>
                  </a:lnTo>
                  <a:lnTo>
                    <a:pt x="446" y="110"/>
                  </a:lnTo>
                  <a:lnTo>
                    <a:pt x="456" y="126"/>
                  </a:lnTo>
                  <a:lnTo>
                    <a:pt x="466" y="142"/>
                  </a:lnTo>
                  <a:lnTo>
                    <a:pt x="474" y="160"/>
                  </a:lnTo>
                  <a:lnTo>
                    <a:pt x="480" y="178"/>
                  </a:lnTo>
                  <a:lnTo>
                    <a:pt x="484" y="196"/>
                  </a:lnTo>
                  <a:lnTo>
                    <a:pt x="484" y="196"/>
                  </a:lnTo>
                  <a:lnTo>
                    <a:pt x="486" y="210"/>
                  </a:lnTo>
                  <a:lnTo>
                    <a:pt x="488" y="226"/>
                  </a:lnTo>
                  <a:lnTo>
                    <a:pt x="488" y="226"/>
                  </a:lnTo>
                  <a:lnTo>
                    <a:pt x="486" y="234"/>
                  </a:lnTo>
                  <a:lnTo>
                    <a:pt x="486" y="236"/>
                  </a:lnTo>
                  <a:lnTo>
                    <a:pt x="486" y="236"/>
                  </a:lnTo>
                  <a:lnTo>
                    <a:pt x="484" y="238"/>
                  </a:lnTo>
                  <a:lnTo>
                    <a:pt x="480" y="242"/>
                  </a:lnTo>
                  <a:lnTo>
                    <a:pt x="474" y="244"/>
                  </a:lnTo>
                  <a:lnTo>
                    <a:pt x="470" y="246"/>
                  </a:lnTo>
                  <a:lnTo>
                    <a:pt x="470" y="246"/>
                  </a:lnTo>
                  <a:lnTo>
                    <a:pt x="466" y="244"/>
                  </a:lnTo>
                  <a:lnTo>
                    <a:pt x="460" y="242"/>
                  </a:lnTo>
                  <a:lnTo>
                    <a:pt x="456" y="238"/>
                  </a:lnTo>
                  <a:lnTo>
                    <a:pt x="454" y="236"/>
                  </a:lnTo>
                  <a:lnTo>
                    <a:pt x="454" y="236"/>
                  </a:lnTo>
                  <a:lnTo>
                    <a:pt x="452" y="226"/>
                  </a:lnTo>
                  <a:lnTo>
                    <a:pt x="448" y="216"/>
                  </a:lnTo>
                  <a:lnTo>
                    <a:pt x="448" y="216"/>
                  </a:lnTo>
                  <a:lnTo>
                    <a:pt x="436" y="186"/>
                  </a:lnTo>
                  <a:lnTo>
                    <a:pt x="422" y="156"/>
                  </a:lnTo>
                  <a:lnTo>
                    <a:pt x="422" y="156"/>
                  </a:lnTo>
                  <a:lnTo>
                    <a:pt x="418" y="146"/>
                  </a:lnTo>
                  <a:lnTo>
                    <a:pt x="418" y="146"/>
                  </a:lnTo>
                  <a:lnTo>
                    <a:pt x="410" y="134"/>
                  </a:lnTo>
                  <a:lnTo>
                    <a:pt x="400" y="124"/>
                  </a:lnTo>
                  <a:lnTo>
                    <a:pt x="380" y="102"/>
                  </a:lnTo>
                  <a:lnTo>
                    <a:pt x="380" y="102"/>
                  </a:lnTo>
                  <a:lnTo>
                    <a:pt x="362" y="82"/>
                  </a:lnTo>
                  <a:lnTo>
                    <a:pt x="352" y="74"/>
                  </a:lnTo>
                  <a:lnTo>
                    <a:pt x="342" y="66"/>
                  </a:lnTo>
                  <a:lnTo>
                    <a:pt x="342" y="66"/>
                  </a:lnTo>
                  <a:lnTo>
                    <a:pt x="318" y="56"/>
                  </a:lnTo>
                  <a:lnTo>
                    <a:pt x="294" y="48"/>
                  </a:lnTo>
                  <a:lnTo>
                    <a:pt x="270" y="44"/>
                  </a:lnTo>
                  <a:lnTo>
                    <a:pt x="244" y="44"/>
                  </a:lnTo>
                  <a:lnTo>
                    <a:pt x="244" y="44"/>
                  </a:lnTo>
                  <a:lnTo>
                    <a:pt x="208" y="44"/>
                  </a:lnTo>
                  <a:lnTo>
                    <a:pt x="192" y="48"/>
                  </a:lnTo>
                  <a:lnTo>
                    <a:pt x="174" y="52"/>
                  </a:lnTo>
                  <a:lnTo>
                    <a:pt x="174" y="52"/>
                  </a:lnTo>
                  <a:lnTo>
                    <a:pt x="160" y="58"/>
                  </a:lnTo>
                  <a:lnTo>
                    <a:pt x="160" y="58"/>
                  </a:lnTo>
                  <a:lnTo>
                    <a:pt x="146" y="66"/>
                  </a:lnTo>
                  <a:lnTo>
                    <a:pt x="132" y="74"/>
                  </a:lnTo>
                  <a:lnTo>
                    <a:pt x="110" y="94"/>
                  </a:lnTo>
                  <a:lnTo>
                    <a:pt x="110" y="94"/>
                  </a:lnTo>
                  <a:lnTo>
                    <a:pt x="96" y="108"/>
                  </a:lnTo>
                  <a:lnTo>
                    <a:pt x="84" y="122"/>
                  </a:lnTo>
                  <a:lnTo>
                    <a:pt x="76" y="136"/>
                  </a:lnTo>
                  <a:lnTo>
                    <a:pt x="68" y="152"/>
                  </a:lnTo>
                  <a:lnTo>
                    <a:pt x="68" y="152"/>
                  </a:lnTo>
                  <a:lnTo>
                    <a:pt x="64" y="158"/>
                  </a:lnTo>
                  <a:lnTo>
                    <a:pt x="64" y="158"/>
                  </a:lnTo>
                  <a:lnTo>
                    <a:pt x="50" y="186"/>
                  </a:lnTo>
                  <a:lnTo>
                    <a:pt x="44" y="202"/>
                  </a:lnTo>
                  <a:lnTo>
                    <a:pt x="38" y="216"/>
                  </a:lnTo>
                  <a:lnTo>
                    <a:pt x="38" y="216"/>
                  </a:lnTo>
                  <a:lnTo>
                    <a:pt x="34" y="232"/>
                  </a:lnTo>
                  <a:lnTo>
                    <a:pt x="34" y="232"/>
                  </a:lnTo>
                  <a:lnTo>
                    <a:pt x="34" y="232"/>
                  </a:lnTo>
                  <a:lnTo>
                    <a:pt x="34" y="232"/>
                  </a:lnTo>
                  <a:lnTo>
                    <a:pt x="34" y="232"/>
                  </a:lnTo>
                  <a:lnTo>
                    <a:pt x="34" y="232"/>
                  </a:lnTo>
                  <a:lnTo>
                    <a:pt x="34" y="234"/>
                  </a:lnTo>
                  <a:lnTo>
                    <a:pt x="34" y="234"/>
                  </a:lnTo>
                  <a:lnTo>
                    <a:pt x="34" y="234"/>
                  </a:lnTo>
                  <a:lnTo>
                    <a:pt x="34" y="234"/>
                  </a:lnTo>
                  <a:lnTo>
                    <a:pt x="38" y="218"/>
                  </a:lnTo>
                  <a:lnTo>
                    <a:pt x="38" y="218"/>
                  </a:lnTo>
                  <a:lnTo>
                    <a:pt x="44" y="202"/>
                  </a:lnTo>
                  <a:lnTo>
                    <a:pt x="50" y="188"/>
                  </a:lnTo>
                  <a:lnTo>
                    <a:pt x="64" y="160"/>
                  </a:lnTo>
                  <a:lnTo>
                    <a:pt x="64" y="160"/>
                  </a:lnTo>
                  <a:lnTo>
                    <a:pt x="68" y="152"/>
                  </a:lnTo>
                  <a:lnTo>
                    <a:pt x="68" y="152"/>
                  </a:lnTo>
                  <a:lnTo>
                    <a:pt x="76" y="136"/>
                  </a:lnTo>
                  <a:lnTo>
                    <a:pt x="86" y="122"/>
                  </a:lnTo>
                  <a:lnTo>
                    <a:pt x="96" y="108"/>
                  </a:lnTo>
                  <a:lnTo>
                    <a:pt x="110" y="96"/>
                  </a:lnTo>
                  <a:lnTo>
                    <a:pt x="110" y="96"/>
                  </a:lnTo>
                  <a:lnTo>
                    <a:pt x="132" y="76"/>
                  </a:lnTo>
                  <a:lnTo>
                    <a:pt x="146" y="66"/>
                  </a:lnTo>
                  <a:lnTo>
                    <a:pt x="160" y="58"/>
                  </a:lnTo>
                  <a:lnTo>
                    <a:pt x="160" y="58"/>
                  </a:lnTo>
                  <a:lnTo>
                    <a:pt x="174" y="52"/>
                  </a:lnTo>
                  <a:lnTo>
                    <a:pt x="174" y="52"/>
                  </a:lnTo>
                  <a:lnTo>
                    <a:pt x="192" y="48"/>
                  </a:lnTo>
                  <a:lnTo>
                    <a:pt x="208" y="46"/>
                  </a:lnTo>
                  <a:lnTo>
                    <a:pt x="244" y="44"/>
                  </a:lnTo>
                  <a:lnTo>
                    <a:pt x="244" y="44"/>
                  </a:lnTo>
                  <a:lnTo>
                    <a:pt x="270" y="44"/>
                  </a:lnTo>
                  <a:lnTo>
                    <a:pt x="294" y="48"/>
                  </a:lnTo>
                  <a:lnTo>
                    <a:pt x="318" y="56"/>
                  </a:lnTo>
                  <a:lnTo>
                    <a:pt x="342" y="66"/>
                  </a:lnTo>
                  <a:lnTo>
                    <a:pt x="342" y="66"/>
                  </a:lnTo>
                  <a:lnTo>
                    <a:pt x="352" y="74"/>
                  </a:lnTo>
                  <a:lnTo>
                    <a:pt x="362" y="84"/>
                  </a:lnTo>
                  <a:lnTo>
                    <a:pt x="380" y="104"/>
                  </a:lnTo>
                  <a:lnTo>
                    <a:pt x="380" y="104"/>
                  </a:lnTo>
                  <a:lnTo>
                    <a:pt x="400" y="124"/>
                  </a:lnTo>
                  <a:lnTo>
                    <a:pt x="410" y="136"/>
                  </a:lnTo>
                  <a:lnTo>
                    <a:pt x="418" y="148"/>
                  </a:lnTo>
                  <a:lnTo>
                    <a:pt x="418" y="148"/>
                  </a:lnTo>
                  <a:lnTo>
                    <a:pt x="422" y="156"/>
                  </a:lnTo>
                  <a:lnTo>
                    <a:pt x="422" y="156"/>
                  </a:lnTo>
                  <a:lnTo>
                    <a:pt x="436" y="186"/>
                  </a:lnTo>
                  <a:lnTo>
                    <a:pt x="448" y="218"/>
                  </a:lnTo>
                  <a:lnTo>
                    <a:pt x="448" y="218"/>
                  </a:lnTo>
                  <a:lnTo>
                    <a:pt x="450" y="226"/>
                  </a:lnTo>
                  <a:lnTo>
                    <a:pt x="454" y="236"/>
                  </a:lnTo>
                  <a:lnTo>
                    <a:pt x="454" y="236"/>
                  </a:lnTo>
                  <a:lnTo>
                    <a:pt x="456" y="240"/>
                  </a:lnTo>
                  <a:lnTo>
                    <a:pt x="460" y="242"/>
                  </a:lnTo>
                  <a:lnTo>
                    <a:pt x="466" y="246"/>
                  </a:lnTo>
                  <a:lnTo>
                    <a:pt x="470" y="246"/>
                  </a:lnTo>
                  <a:lnTo>
                    <a:pt x="470" y="246"/>
                  </a:lnTo>
                  <a:lnTo>
                    <a:pt x="476" y="246"/>
                  </a:lnTo>
                  <a:lnTo>
                    <a:pt x="480" y="242"/>
                  </a:lnTo>
                  <a:lnTo>
                    <a:pt x="484" y="240"/>
                  </a:lnTo>
                  <a:lnTo>
                    <a:pt x="486" y="236"/>
                  </a:lnTo>
                  <a:lnTo>
                    <a:pt x="486" y="236"/>
                  </a:lnTo>
                  <a:lnTo>
                    <a:pt x="486" y="234"/>
                  </a:lnTo>
                  <a:lnTo>
                    <a:pt x="488" y="226"/>
                  </a:lnTo>
                  <a:lnTo>
                    <a:pt x="488" y="226"/>
                  </a:lnTo>
                  <a:lnTo>
                    <a:pt x="488" y="212"/>
                  </a:lnTo>
                  <a:lnTo>
                    <a:pt x="484" y="196"/>
                  </a:lnTo>
                  <a:lnTo>
                    <a:pt x="484" y="196"/>
                  </a:lnTo>
                  <a:lnTo>
                    <a:pt x="480" y="178"/>
                  </a:lnTo>
                  <a:lnTo>
                    <a:pt x="474" y="160"/>
                  </a:lnTo>
                  <a:lnTo>
                    <a:pt x="466" y="142"/>
                  </a:lnTo>
                  <a:lnTo>
                    <a:pt x="458" y="126"/>
                  </a:lnTo>
                  <a:lnTo>
                    <a:pt x="446" y="110"/>
                  </a:lnTo>
                  <a:lnTo>
                    <a:pt x="434" y="94"/>
                  </a:lnTo>
                  <a:lnTo>
                    <a:pt x="420" y="78"/>
                  </a:lnTo>
                  <a:lnTo>
                    <a:pt x="406" y="64"/>
                  </a:lnTo>
                  <a:lnTo>
                    <a:pt x="406" y="64"/>
                  </a:lnTo>
                  <a:lnTo>
                    <a:pt x="388" y="50"/>
                  </a:lnTo>
                  <a:lnTo>
                    <a:pt x="372" y="38"/>
                  </a:lnTo>
                  <a:lnTo>
                    <a:pt x="352" y="26"/>
                  </a:lnTo>
                  <a:lnTo>
                    <a:pt x="332" y="18"/>
                  </a:lnTo>
                  <a:lnTo>
                    <a:pt x="312" y="10"/>
                  </a:lnTo>
                  <a:lnTo>
                    <a:pt x="290" y="4"/>
                  </a:lnTo>
                  <a:lnTo>
                    <a:pt x="268" y="2"/>
                  </a:lnTo>
                  <a:lnTo>
                    <a:pt x="244" y="0"/>
                  </a:lnTo>
                </a:path>
              </a:pathLst>
            </a:custGeom>
            <a:noFill/>
            <a:ln>
              <a:noFill/>
            </a:ln>
          </p:spPr>
          <p:txBody>
            <a:bodyPr vert="horz" wrap="square" lIns="91440" tIns="45720" rIns="91440" bIns="45720" numCol="1" anchor="t" anchorCtr="0" compatLnSpc="1"/>
            <a:lstStyle/>
            <a:p>
              <a:endParaRPr lang="zh-CN" altLang="en-US"/>
            </a:p>
          </p:txBody>
        </p:sp>
        <p:sp>
          <p:nvSpPr>
            <p:cNvPr id="968" name="Freeform 348"/>
            <p:cNvSpPr/>
            <p:nvPr/>
          </p:nvSpPr>
          <p:spPr bwMode="auto">
            <a:xfrm>
              <a:off x="4202113" y="5230813"/>
              <a:ext cx="774700" cy="390525"/>
            </a:xfrm>
            <a:custGeom>
              <a:avLst/>
              <a:gdLst>
                <a:gd name="T0" fmla="*/ 190 w 488"/>
                <a:gd name="T1" fmla="*/ 8 h 246"/>
                <a:gd name="T2" fmla="*/ 126 w 488"/>
                <a:gd name="T3" fmla="*/ 30 h 246"/>
                <a:gd name="T4" fmla="*/ 64 w 488"/>
                <a:gd name="T5" fmla="*/ 74 h 246"/>
                <a:gd name="T6" fmla="*/ 30 w 488"/>
                <a:gd name="T7" fmla="*/ 122 h 246"/>
                <a:gd name="T8" fmla="*/ 2 w 488"/>
                <a:gd name="T9" fmla="*/ 200 h 246"/>
                <a:gd name="T10" fmla="*/ 2 w 488"/>
                <a:gd name="T11" fmla="*/ 236 h 246"/>
                <a:gd name="T12" fmla="*/ 20 w 488"/>
                <a:gd name="T13" fmla="*/ 246 h 246"/>
                <a:gd name="T14" fmla="*/ 32 w 488"/>
                <a:gd name="T15" fmla="*/ 240 h 246"/>
                <a:gd name="T16" fmla="*/ 34 w 488"/>
                <a:gd name="T17" fmla="*/ 236 h 246"/>
                <a:gd name="T18" fmla="*/ 34 w 488"/>
                <a:gd name="T19" fmla="*/ 236 h 246"/>
                <a:gd name="T20" fmla="*/ 20 w 488"/>
                <a:gd name="T21" fmla="*/ 246 h 246"/>
                <a:gd name="T22" fmla="*/ 4 w 488"/>
                <a:gd name="T23" fmla="*/ 238 h 246"/>
                <a:gd name="T24" fmla="*/ 2 w 488"/>
                <a:gd name="T25" fmla="*/ 200 h 246"/>
                <a:gd name="T26" fmla="*/ 22 w 488"/>
                <a:gd name="T27" fmla="*/ 140 h 246"/>
                <a:gd name="T28" fmla="*/ 52 w 488"/>
                <a:gd name="T29" fmla="*/ 90 h 246"/>
                <a:gd name="T30" fmla="*/ 110 w 488"/>
                <a:gd name="T31" fmla="*/ 40 h 246"/>
                <a:gd name="T32" fmla="*/ 164 w 488"/>
                <a:gd name="T33" fmla="*/ 16 h 246"/>
                <a:gd name="T34" fmla="*/ 244 w 488"/>
                <a:gd name="T35" fmla="*/ 2 h 246"/>
                <a:gd name="T36" fmla="*/ 332 w 488"/>
                <a:gd name="T37" fmla="*/ 18 h 246"/>
                <a:gd name="T38" fmla="*/ 404 w 488"/>
                <a:gd name="T39" fmla="*/ 64 h 246"/>
                <a:gd name="T40" fmla="*/ 446 w 488"/>
                <a:gd name="T41" fmla="*/ 110 h 246"/>
                <a:gd name="T42" fmla="*/ 478 w 488"/>
                <a:gd name="T43" fmla="*/ 176 h 246"/>
                <a:gd name="T44" fmla="*/ 488 w 488"/>
                <a:gd name="T45" fmla="*/ 224 h 246"/>
                <a:gd name="T46" fmla="*/ 486 w 488"/>
                <a:gd name="T47" fmla="*/ 234 h 246"/>
                <a:gd name="T48" fmla="*/ 470 w 488"/>
                <a:gd name="T49" fmla="*/ 246 h 246"/>
                <a:gd name="T50" fmla="*/ 456 w 488"/>
                <a:gd name="T51" fmla="*/ 238 h 246"/>
                <a:gd name="T52" fmla="*/ 448 w 488"/>
                <a:gd name="T53" fmla="*/ 216 h 246"/>
                <a:gd name="T54" fmla="*/ 422 w 488"/>
                <a:gd name="T55" fmla="*/ 154 h 246"/>
                <a:gd name="T56" fmla="*/ 400 w 488"/>
                <a:gd name="T57" fmla="*/ 122 h 246"/>
                <a:gd name="T58" fmla="*/ 352 w 488"/>
                <a:gd name="T59" fmla="*/ 72 h 246"/>
                <a:gd name="T60" fmla="*/ 294 w 488"/>
                <a:gd name="T61" fmla="*/ 48 h 246"/>
                <a:gd name="T62" fmla="*/ 208 w 488"/>
                <a:gd name="T63" fmla="*/ 44 h 246"/>
                <a:gd name="T64" fmla="*/ 160 w 488"/>
                <a:gd name="T65" fmla="*/ 56 h 246"/>
                <a:gd name="T66" fmla="*/ 110 w 488"/>
                <a:gd name="T67" fmla="*/ 94 h 246"/>
                <a:gd name="T68" fmla="*/ 76 w 488"/>
                <a:gd name="T69" fmla="*/ 134 h 246"/>
                <a:gd name="T70" fmla="*/ 64 w 488"/>
                <a:gd name="T71" fmla="*/ 158 h 246"/>
                <a:gd name="T72" fmla="*/ 38 w 488"/>
                <a:gd name="T73" fmla="*/ 216 h 246"/>
                <a:gd name="T74" fmla="*/ 34 w 488"/>
                <a:gd name="T75" fmla="*/ 232 h 246"/>
                <a:gd name="T76" fmla="*/ 34 w 488"/>
                <a:gd name="T77" fmla="*/ 232 h 246"/>
                <a:gd name="T78" fmla="*/ 34 w 488"/>
                <a:gd name="T79" fmla="*/ 232 h 246"/>
                <a:gd name="T80" fmla="*/ 50 w 488"/>
                <a:gd name="T81" fmla="*/ 186 h 246"/>
                <a:gd name="T82" fmla="*/ 68 w 488"/>
                <a:gd name="T83" fmla="*/ 152 h 246"/>
                <a:gd name="T84" fmla="*/ 110 w 488"/>
                <a:gd name="T85" fmla="*/ 94 h 246"/>
                <a:gd name="T86" fmla="*/ 160 w 488"/>
                <a:gd name="T87" fmla="*/ 58 h 246"/>
                <a:gd name="T88" fmla="*/ 192 w 488"/>
                <a:gd name="T89" fmla="*/ 48 h 246"/>
                <a:gd name="T90" fmla="*/ 270 w 488"/>
                <a:gd name="T91" fmla="*/ 44 h 246"/>
                <a:gd name="T92" fmla="*/ 342 w 488"/>
                <a:gd name="T93" fmla="*/ 66 h 246"/>
                <a:gd name="T94" fmla="*/ 380 w 488"/>
                <a:gd name="T95" fmla="*/ 102 h 246"/>
                <a:gd name="T96" fmla="*/ 418 w 488"/>
                <a:gd name="T97" fmla="*/ 146 h 246"/>
                <a:gd name="T98" fmla="*/ 448 w 488"/>
                <a:gd name="T99" fmla="*/ 216 h 246"/>
                <a:gd name="T100" fmla="*/ 454 w 488"/>
                <a:gd name="T101" fmla="*/ 236 h 246"/>
                <a:gd name="T102" fmla="*/ 470 w 488"/>
                <a:gd name="T103" fmla="*/ 246 h 246"/>
                <a:gd name="T104" fmla="*/ 484 w 488"/>
                <a:gd name="T105" fmla="*/ 238 h 246"/>
                <a:gd name="T106" fmla="*/ 488 w 488"/>
                <a:gd name="T107" fmla="*/ 226 h 246"/>
                <a:gd name="T108" fmla="*/ 484 w 488"/>
                <a:gd name="T109" fmla="*/ 196 h 246"/>
                <a:gd name="T110" fmla="*/ 456 w 488"/>
                <a:gd name="T111" fmla="*/ 126 h 246"/>
                <a:gd name="T112" fmla="*/ 404 w 488"/>
                <a:gd name="T113" fmla="*/ 64 h 246"/>
                <a:gd name="T114" fmla="*/ 352 w 488"/>
                <a:gd name="T115" fmla="*/ 28 h 246"/>
                <a:gd name="T116" fmla="*/ 268 w 488"/>
                <a:gd name="T117" fmla="*/ 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8" h="246">
                  <a:moveTo>
                    <a:pt x="244" y="0"/>
                  </a:moveTo>
                  <a:lnTo>
                    <a:pt x="244" y="0"/>
                  </a:lnTo>
                  <a:lnTo>
                    <a:pt x="218" y="2"/>
                  </a:lnTo>
                  <a:lnTo>
                    <a:pt x="190" y="8"/>
                  </a:lnTo>
                  <a:lnTo>
                    <a:pt x="164" y="16"/>
                  </a:lnTo>
                  <a:lnTo>
                    <a:pt x="142" y="24"/>
                  </a:lnTo>
                  <a:lnTo>
                    <a:pt x="142" y="24"/>
                  </a:lnTo>
                  <a:lnTo>
                    <a:pt x="126" y="30"/>
                  </a:lnTo>
                  <a:lnTo>
                    <a:pt x="110" y="40"/>
                  </a:lnTo>
                  <a:lnTo>
                    <a:pt x="94" y="50"/>
                  </a:lnTo>
                  <a:lnTo>
                    <a:pt x="78" y="62"/>
                  </a:lnTo>
                  <a:lnTo>
                    <a:pt x="64" y="74"/>
                  </a:lnTo>
                  <a:lnTo>
                    <a:pt x="52" y="88"/>
                  </a:lnTo>
                  <a:lnTo>
                    <a:pt x="40" y="104"/>
                  </a:lnTo>
                  <a:lnTo>
                    <a:pt x="30" y="122"/>
                  </a:lnTo>
                  <a:lnTo>
                    <a:pt x="30" y="122"/>
                  </a:lnTo>
                  <a:lnTo>
                    <a:pt x="22" y="140"/>
                  </a:lnTo>
                  <a:lnTo>
                    <a:pt x="14" y="160"/>
                  </a:lnTo>
                  <a:lnTo>
                    <a:pt x="6" y="180"/>
                  </a:lnTo>
                  <a:lnTo>
                    <a:pt x="2" y="200"/>
                  </a:lnTo>
                  <a:lnTo>
                    <a:pt x="2" y="200"/>
                  </a:lnTo>
                  <a:lnTo>
                    <a:pt x="0" y="218"/>
                  </a:lnTo>
                  <a:lnTo>
                    <a:pt x="2" y="236"/>
                  </a:lnTo>
                  <a:lnTo>
                    <a:pt x="2" y="236"/>
                  </a:lnTo>
                  <a:lnTo>
                    <a:pt x="4" y="238"/>
                  </a:lnTo>
                  <a:lnTo>
                    <a:pt x="8" y="242"/>
                  </a:lnTo>
                  <a:lnTo>
                    <a:pt x="14" y="244"/>
                  </a:lnTo>
                  <a:lnTo>
                    <a:pt x="20" y="246"/>
                  </a:lnTo>
                  <a:lnTo>
                    <a:pt x="20" y="246"/>
                  </a:lnTo>
                  <a:lnTo>
                    <a:pt x="24" y="244"/>
                  </a:lnTo>
                  <a:lnTo>
                    <a:pt x="28" y="242"/>
                  </a:lnTo>
                  <a:lnTo>
                    <a:pt x="32" y="240"/>
                  </a:lnTo>
                  <a:lnTo>
                    <a:pt x="34" y="236"/>
                  </a:lnTo>
                  <a:lnTo>
                    <a:pt x="34" y="236"/>
                  </a:lnTo>
                  <a:lnTo>
                    <a:pt x="34" y="236"/>
                  </a:lnTo>
                  <a:lnTo>
                    <a:pt x="34" y="236"/>
                  </a:lnTo>
                  <a:lnTo>
                    <a:pt x="34" y="236"/>
                  </a:lnTo>
                  <a:lnTo>
                    <a:pt x="34" y="236"/>
                  </a:lnTo>
                  <a:lnTo>
                    <a:pt x="34" y="236"/>
                  </a:lnTo>
                  <a:lnTo>
                    <a:pt x="34" y="236"/>
                  </a:lnTo>
                  <a:lnTo>
                    <a:pt x="32" y="238"/>
                  </a:lnTo>
                  <a:lnTo>
                    <a:pt x="28" y="242"/>
                  </a:lnTo>
                  <a:lnTo>
                    <a:pt x="24" y="244"/>
                  </a:lnTo>
                  <a:lnTo>
                    <a:pt x="20" y="246"/>
                  </a:lnTo>
                  <a:lnTo>
                    <a:pt x="20" y="246"/>
                  </a:lnTo>
                  <a:lnTo>
                    <a:pt x="14" y="244"/>
                  </a:lnTo>
                  <a:lnTo>
                    <a:pt x="8" y="242"/>
                  </a:lnTo>
                  <a:lnTo>
                    <a:pt x="4" y="238"/>
                  </a:lnTo>
                  <a:lnTo>
                    <a:pt x="2" y="234"/>
                  </a:lnTo>
                  <a:lnTo>
                    <a:pt x="2" y="234"/>
                  </a:lnTo>
                  <a:lnTo>
                    <a:pt x="0" y="218"/>
                  </a:lnTo>
                  <a:lnTo>
                    <a:pt x="2" y="200"/>
                  </a:lnTo>
                  <a:lnTo>
                    <a:pt x="2" y="200"/>
                  </a:lnTo>
                  <a:lnTo>
                    <a:pt x="8" y="180"/>
                  </a:lnTo>
                  <a:lnTo>
                    <a:pt x="14" y="158"/>
                  </a:lnTo>
                  <a:lnTo>
                    <a:pt x="22" y="140"/>
                  </a:lnTo>
                  <a:lnTo>
                    <a:pt x="30" y="122"/>
                  </a:lnTo>
                  <a:lnTo>
                    <a:pt x="30" y="122"/>
                  </a:lnTo>
                  <a:lnTo>
                    <a:pt x="40" y="104"/>
                  </a:lnTo>
                  <a:lnTo>
                    <a:pt x="52" y="90"/>
                  </a:lnTo>
                  <a:lnTo>
                    <a:pt x="66" y="74"/>
                  </a:lnTo>
                  <a:lnTo>
                    <a:pt x="78" y="62"/>
                  </a:lnTo>
                  <a:lnTo>
                    <a:pt x="94" y="50"/>
                  </a:lnTo>
                  <a:lnTo>
                    <a:pt x="110" y="40"/>
                  </a:lnTo>
                  <a:lnTo>
                    <a:pt x="126" y="32"/>
                  </a:lnTo>
                  <a:lnTo>
                    <a:pt x="142" y="24"/>
                  </a:lnTo>
                  <a:lnTo>
                    <a:pt x="142" y="24"/>
                  </a:lnTo>
                  <a:lnTo>
                    <a:pt x="164" y="16"/>
                  </a:lnTo>
                  <a:lnTo>
                    <a:pt x="190" y="8"/>
                  </a:lnTo>
                  <a:lnTo>
                    <a:pt x="218" y="4"/>
                  </a:lnTo>
                  <a:lnTo>
                    <a:pt x="244" y="2"/>
                  </a:lnTo>
                  <a:lnTo>
                    <a:pt x="244" y="2"/>
                  </a:lnTo>
                  <a:lnTo>
                    <a:pt x="268" y="2"/>
                  </a:lnTo>
                  <a:lnTo>
                    <a:pt x="290" y="6"/>
                  </a:lnTo>
                  <a:lnTo>
                    <a:pt x="312" y="12"/>
                  </a:lnTo>
                  <a:lnTo>
                    <a:pt x="332" y="18"/>
                  </a:lnTo>
                  <a:lnTo>
                    <a:pt x="352" y="28"/>
                  </a:lnTo>
                  <a:lnTo>
                    <a:pt x="370" y="38"/>
                  </a:lnTo>
                  <a:lnTo>
                    <a:pt x="388" y="50"/>
                  </a:lnTo>
                  <a:lnTo>
                    <a:pt x="404" y="64"/>
                  </a:lnTo>
                  <a:lnTo>
                    <a:pt x="404" y="64"/>
                  </a:lnTo>
                  <a:lnTo>
                    <a:pt x="420" y="80"/>
                  </a:lnTo>
                  <a:lnTo>
                    <a:pt x="432" y="94"/>
                  </a:lnTo>
                  <a:lnTo>
                    <a:pt x="446" y="110"/>
                  </a:lnTo>
                  <a:lnTo>
                    <a:pt x="456" y="126"/>
                  </a:lnTo>
                  <a:lnTo>
                    <a:pt x="464" y="142"/>
                  </a:lnTo>
                  <a:lnTo>
                    <a:pt x="472" y="160"/>
                  </a:lnTo>
                  <a:lnTo>
                    <a:pt x="478" y="176"/>
                  </a:lnTo>
                  <a:lnTo>
                    <a:pt x="484" y="194"/>
                  </a:lnTo>
                  <a:lnTo>
                    <a:pt x="484" y="194"/>
                  </a:lnTo>
                  <a:lnTo>
                    <a:pt x="486" y="210"/>
                  </a:lnTo>
                  <a:lnTo>
                    <a:pt x="488" y="224"/>
                  </a:lnTo>
                  <a:lnTo>
                    <a:pt x="488" y="224"/>
                  </a:lnTo>
                  <a:lnTo>
                    <a:pt x="486" y="234"/>
                  </a:lnTo>
                  <a:lnTo>
                    <a:pt x="486" y="234"/>
                  </a:lnTo>
                  <a:lnTo>
                    <a:pt x="486" y="234"/>
                  </a:lnTo>
                  <a:lnTo>
                    <a:pt x="484" y="238"/>
                  </a:lnTo>
                  <a:lnTo>
                    <a:pt x="480" y="242"/>
                  </a:lnTo>
                  <a:lnTo>
                    <a:pt x="474" y="244"/>
                  </a:lnTo>
                  <a:lnTo>
                    <a:pt x="470" y="246"/>
                  </a:lnTo>
                  <a:lnTo>
                    <a:pt x="470" y="246"/>
                  </a:lnTo>
                  <a:lnTo>
                    <a:pt x="466" y="244"/>
                  </a:lnTo>
                  <a:lnTo>
                    <a:pt x="460" y="242"/>
                  </a:lnTo>
                  <a:lnTo>
                    <a:pt x="456" y="238"/>
                  </a:lnTo>
                  <a:lnTo>
                    <a:pt x="454" y="234"/>
                  </a:lnTo>
                  <a:lnTo>
                    <a:pt x="454" y="234"/>
                  </a:lnTo>
                  <a:lnTo>
                    <a:pt x="452" y="226"/>
                  </a:lnTo>
                  <a:lnTo>
                    <a:pt x="448" y="216"/>
                  </a:lnTo>
                  <a:lnTo>
                    <a:pt x="448" y="216"/>
                  </a:lnTo>
                  <a:lnTo>
                    <a:pt x="438" y="184"/>
                  </a:lnTo>
                  <a:lnTo>
                    <a:pt x="422" y="154"/>
                  </a:lnTo>
                  <a:lnTo>
                    <a:pt x="422" y="154"/>
                  </a:lnTo>
                  <a:lnTo>
                    <a:pt x="418" y="146"/>
                  </a:lnTo>
                  <a:lnTo>
                    <a:pt x="418" y="146"/>
                  </a:lnTo>
                  <a:lnTo>
                    <a:pt x="410" y="134"/>
                  </a:lnTo>
                  <a:lnTo>
                    <a:pt x="400" y="122"/>
                  </a:lnTo>
                  <a:lnTo>
                    <a:pt x="380" y="102"/>
                  </a:lnTo>
                  <a:lnTo>
                    <a:pt x="380" y="102"/>
                  </a:lnTo>
                  <a:lnTo>
                    <a:pt x="362" y="82"/>
                  </a:lnTo>
                  <a:lnTo>
                    <a:pt x="352" y="72"/>
                  </a:lnTo>
                  <a:lnTo>
                    <a:pt x="342" y="66"/>
                  </a:lnTo>
                  <a:lnTo>
                    <a:pt x="342" y="66"/>
                  </a:lnTo>
                  <a:lnTo>
                    <a:pt x="318" y="54"/>
                  </a:lnTo>
                  <a:lnTo>
                    <a:pt x="294" y="48"/>
                  </a:lnTo>
                  <a:lnTo>
                    <a:pt x="270" y="44"/>
                  </a:lnTo>
                  <a:lnTo>
                    <a:pt x="244" y="42"/>
                  </a:lnTo>
                  <a:lnTo>
                    <a:pt x="244" y="42"/>
                  </a:lnTo>
                  <a:lnTo>
                    <a:pt x="208" y="44"/>
                  </a:lnTo>
                  <a:lnTo>
                    <a:pt x="192" y="46"/>
                  </a:lnTo>
                  <a:lnTo>
                    <a:pt x="174" y="50"/>
                  </a:lnTo>
                  <a:lnTo>
                    <a:pt x="174" y="50"/>
                  </a:lnTo>
                  <a:lnTo>
                    <a:pt x="160" y="56"/>
                  </a:lnTo>
                  <a:lnTo>
                    <a:pt x="160" y="56"/>
                  </a:lnTo>
                  <a:lnTo>
                    <a:pt x="146" y="64"/>
                  </a:lnTo>
                  <a:lnTo>
                    <a:pt x="132" y="74"/>
                  </a:lnTo>
                  <a:lnTo>
                    <a:pt x="110" y="94"/>
                  </a:lnTo>
                  <a:lnTo>
                    <a:pt x="110" y="94"/>
                  </a:lnTo>
                  <a:lnTo>
                    <a:pt x="96" y="106"/>
                  </a:lnTo>
                  <a:lnTo>
                    <a:pt x="84" y="120"/>
                  </a:lnTo>
                  <a:lnTo>
                    <a:pt x="76" y="134"/>
                  </a:lnTo>
                  <a:lnTo>
                    <a:pt x="68" y="150"/>
                  </a:lnTo>
                  <a:lnTo>
                    <a:pt x="68" y="150"/>
                  </a:lnTo>
                  <a:lnTo>
                    <a:pt x="64" y="158"/>
                  </a:lnTo>
                  <a:lnTo>
                    <a:pt x="64" y="158"/>
                  </a:lnTo>
                  <a:lnTo>
                    <a:pt x="50" y="186"/>
                  </a:lnTo>
                  <a:lnTo>
                    <a:pt x="44" y="200"/>
                  </a:lnTo>
                  <a:lnTo>
                    <a:pt x="38" y="216"/>
                  </a:lnTo>
                  <a:lnTo>
                    <a:pt x="38" y="216"/>
                  </a:lnTo>
                  <a:lnTo>
                    <a:pt x="34" y="232"/>
                  </a:lnTo>
                  <a:lnTo>
                    <a:pt x="34" y="232"/>
                  </a:lnTo>
                  <a:lnTo>
                    <a:pt x="34" y="232"/>
                  </a:lnTo>
                  <a:lnTo>
                    <a:pt x="34" y="232"/>
                  </a:lnTo>
                  <a:lnTo>
                    <a:pt x="34" y="232"/>
                  </a:lnTo>
                  <a:lnTo>
                    <a:pt x="34" y="232"/>
                  </a:lnTo>
                  <a:lnTo>
                    <a:pt x="34" y="232"/>
                  </a:lnTo>
                  <a:lnTo>
                    <a:pt x="34" y="232"/>
                  </a:lnTo>
                  <a:lnTo>
                    <a:pt x="34" y="232"/>
                  </a:lnTo>
                  <a:lnTo>
                    <a:pt x="34" y="232"/>
                  </a:lnTo>
                  <a:lnTo>
                    <a:pt x="34" y="232"/>
                  </a:lnTo>
                  <a:lnTo>
                    <a:pt x="34" y="232"/>
                  </a:lnTo>
                  <a:lnTo>
                    <a:pt x="38" y="216"/>
                  </a:lnTo>
                  <a:lnTo>
                    <a:pt x="38" y="216"/>
                  </a:lnTo>
                  <a:lnTo>
                    <a:pt x="44" y="202"/>
                  </a:lnTo>
                  <a:lnTo>
                    <a:pt x="50" y="186"/>
                  </a:lnTo>
                  <a:lnTo>
                    <a:pt x="64" y="158"/>
                  </a:lnTo>
                  <a:lnTo>
                    <a:pt x="64" y="158"/>
                  </a:lnTo>
                  <a:lnTo>
                    <a:pt x="68" y="152"/>
                  </a:lnTo>
                  <a:lnTo>
                    <a:pt x="68" y="152"/>
                  </a:lnTo>
                  <a:lnTo>
                    <a:pt x="76" y="136"/>
                  </a:lnTo>
                  <a:lnTo>
                    <a:pt x="84" y="122"/>
                  </a:lnTo>
                  <a:lnTo>
                    <a:pt x="96" y="108"/>
                  </a:lnTo>
                  <a:lnTo>
                    <a:pt x="110" y="94"/>
                  </a:lnTo>
                  <a:lnTo>
                    <a:pt x="110" y="94"/>
                  </a:lnTo>
                  <a:lnTo>
                    <a:pt x="132" y="74"/>
                  </a:lnTo>
                  <a:lnTo>
                    <a:pt x="146" y="66"/>
                  </a:lnTo>
                  <a:lnTo>
                    <a:pt x="160" y="58"/>
                  </a:lnTo>
                  <a:lnTo>
                    <a:pt x="160" y="58"/>
                  </a:lnTo>
                  <a:lnTo>
                    <a:pt x="174" y="52"/>
                  </a:lnTo>
                  <a:lnTo>
                    <a:pt x="174" y="52"/>
                  </a:lnTo>
                  <a:lnTo>
                    <a:pt x="192" y="48"/>
                  </a:lnTo>
                  <a:lnTo>
                    <a:pt x="208" y="44"/>
                  </a:lnTo>
                  <a:lnTo>
                    <a:pt x="244" y="44"/>
                  </a:lnTo>
                  <a:lnTo>
                    <a:pt x="244" y="44"/>
                  </a:lnTo>
                  <a:lnTo>
                    <a:pt x="270" y="44"/>
                  </a:lnTo>
                  <a:lnTo>
                    <a:pt x="294" y="48"/>
                  </a:lnTo>
                  <a:lnTo>
                    <a:pt x="318" y="56"/>
                  </a:lnTo>
                  <a:lnTo>
                    <a:pt x="342" y="66"/>
                  </a:lnTo>
                  <a:lnTo>
                    <a:pt x="342" y="66"/>
                  </a:lnTo>
                  <a:lnTo>
                    <a:pt x="352" y="74"/>
                  </a:lnTo>
                  <a:lnTo>
                    <a:pt x="362" y="82"/>
                  </a:lnTo>
                  <a:lnTo>
                    <a:pt x="380" y="102"/>
                  </a:lnTo>
                  <a:lnTo>
                    <a:pt x="380" y="102"/>
                  </a:lnTo>
                  <a:lnTo>
                    <a:pt x="400" y="124"/>
                  </a:lnTo>
                  <a:lnTo>
                    <a:pt x="410" y="134"/>
                  </a:lnTo>
                  <a:lnTo>
                    <a:pt x="418" y="146"/>
                  </a:lnTo>
                  <a:lnTo>
                    <a:pt x="418" y="146"/>
                  </a:lnTo>
                  <a:lnTo>
                    <a:pt x="422" y="156"/>
                  </a:lnTo>
                  <a:lnTo>
                    <a:pt x="422" y="156"/>
                  </a:lnTo>
                  <a:lnTo>
                    <a:pt x="436" y="186"/>
                  </a:lnTo>
                  <a:lnTo>
                    <a:pt x="448" y="216"/>
                  </a:lnTo>
                  <a:lnTo>
                    <a:pt x="448" y="216"/>
                  </a:lnTo>
                  <a:lnTo>
                    <a:pt x="452" y="226"/>
                  </a:lnTo>
                  <a:lnTo>
                    <a:pt x="454" y="236"/>
                  </a:lnTo>
                  <a:lnTo>
                    <a:pt x="454" y="236"/>
                  </a:lnTo>
                  <a:lnTo>
                    <a:pt x="456" y="238"/>
                  </a:lnTo>
                  <a:lnTo>
                    <a:pt x="460" y="242"/>
                  </a:lnTo>
                  <a:lnTo>
                    <a:pt x="466" y="244"/>
                  </a:lnTo>
                  <a:lnTo>
                    <a:pt x="470" y="246"/>
                  </a:lnTo>
                  <a:lnTo>
                    <a:pt x="470" y="246"/>
                  </a:lnTo>
                  <a:lnTo>
                    <a:pt x="474" y="244"/>
                  </a:lnTo>
                  <a:lnTo>
                    <a:pt x="480" y="242"/>
                  </a:lnTo>
                  <a:lnTo>
                    <a:pt x="484" y="238"/>
                  </a:lnTo>
                  <a:lnTo>
                    <a:pt x="486" y="236"/>
                  </a:lnTo>
                  <a:lnTo>
                    <a:pt x="486" y="236"/>
                  </a:lnTo>
                  <a:lnTo>
                    <a:pt x="486" y="234"/>
                  </a:lnTo>
                  <a:lnTo>
                    <a:pt x="488" y="226"/>
                  </a:lnTo>
                  <a:lnTo>
                    <a:pt x="488" y="226"/>
                  </a:lnTo>
                  <a:lnTo>
                    <a:pt x="486" y="210"/>
                  </a:lnTo>
                  <a:lnTo>
                    <a:pt x="484" y="196"/>
                  </a:lnTo>
                  <a:lnTo>
                    <a:pt x="484" y="196"/>
                  </a:lnTo>
                  <a:lnTo>
                    <a:pt x="480" y="178"/>
                  </a:lnTo>
                  <a:lnTo>
                    <a:pt x="474" y="160"/>
                  </a:lnTo>
                  <a:lnTo>
                    <a:pt x="466" y="142"/>
                  </a:lnTo>
                  <a:lnTo>
                    <a:pt x="456" y="126"/>
                  </a:lnTo>
                  <a:lnTo>
                    <a:pt x="446" y="110"/>
                  </a:lnTo>
                  <a:lnTo>
                    <a:pt x="434" y="94"/>
                  </a:lnTo>
                  <a:lnTo>
                    <a:pt x="420" y="78"/>
                  </a:lnTo>
                  <a:lnTo>
                    <a:pt x="404" y="64"/>
                  </a:lnTo>
                  <a:lnTo>
                    <a:pt x="404" y="64"/>
                  </a:lnTo>
                  <a:lnTo>
                    <a:pt x="388" y="50"/>
                  </a:lnTo>
                  <a:lnTo>
                    <a:pt x="372" y="38"/>
                  </a:lnTo>
                  <a:lnTo>
                    <a:pt x="352" y="28"/>
                  </a:lnTo>
                  <a:lnTo>
                    <a:pt x="332" y="18"/>
                  </a:lnTo>
                  <a:lnTo>
                    <a:pt x="312" y="10"/>
                  </a:lnTo>
                  <a:lnTo>
                    <a:pt x="290" y="6"/>
                  </a:lnTo>
                  <a:lnTo>
                    <a:pt x="268" y="2"/>
                  </a:lnTo>
                  <a:lnTo>
                    <a:pt x="244" y="0"/>
                  </a:lnTo>
                  <a:close/>
                </a:path>
              </a:pathLst>
            </a:custGeom>
            <a:solidFill>
              <a:srgbClr val="23201E"/>
            </a:solidFill>
            <a:ln>
              <a:noFill/>
            </a:ln>
          </p:spPr>
          <p:txBody>
            <a:bodyPr vert="horz" wrap="square" lIns="91440" tIns="45720" rIns="91440" bIns="45720" numCol="1" anchor="t" anchorCtr="0" compatLnSpc="1"/>
            <a:lstStyle/>
            <a:p>
              <a:endParaRPr lang="zh-CN" altLang="en-US"/>
            </a:p>
          </p:txBody>
        </p:sp>
        <p:sp>
          <p:nvSpPr>
            <p:cNvPr id="969" name="Freeform 349"/>
            <p:cNvSpPr/>
            <p:nvPr/>
          </p:nvSpPr>
          <p:spPr bwMode="auto">
            <a:xfrm>
              <a:off x="4202113" y="5230813"/>
              <a:ext cx="774700" cy="390525"/>
            </a:xfrm>
            <a:custGeom>
              <a:avLst/>
              <a:gdLst>
                <a:gd name="T0" fmla="*/ 190 w 488"/>
                <a:gd name="T1" fmla="*/ 8 h 246"/>
                <a:gd name="T2" fmla="*/ 126 w 488"/>
                <a:gd name="T3" fmla="*/ 30 h 246"/>
                <a:gd name="T4" fmla="*/ 64 w 488"/>
                <a:gd name="T5" fmla="*/ 74 h 246"/>
                <a:gd name="T6" fmla="*/ 30 w 488"/>
                <a:gd name="T7" fmla="*/ 122 h 246"/>
                <a:gd name="T8" fmla="*/ 2 w 488"/>
                <a:gd name="T9" fmla="*/ 200 h 246"/>
                <a:gd name="T10" fmla="*/ 2 w 488"/>
                <a:gd name="T11" fmla="*/ 236 h 246"/>
                <a:gd name="T12" fmla="*/ 20 w 488"/>
                <a:gd name="T13" fmla="*/ 246 h 246"/>
                <a:gd name="T14" fmla="*/ 32 w 488"/>
                <a:gd name="T15" fmla="*/ 240 h 246"/>
                <a:gd name="T16" fmla="*/ 34 w 488"/>
                <a:gd name="T17" fmla="*/ 236 h 246"/>
                <a:gd name="T18" fmla="*/ 34 w 488"/>
                <a:gd name="T19" fmla="*/ 236 h 246"/>
                <a:gd name="T20" fmla="*/ 20 w 488"/>
                <a:gd name="T21" fmla="*/ 246 h 246"/>
                <a:gd name="T22" fmla="*/ 4 w 488"/>
                <a:gd name="T23" fmla="*/ 238 h 246"/>
                <a:gd name="T24" fmla="*/ 2 w 488"/>
                <a:gd name="T25" fmla="*/ 200 h 246"/>
                <a:gd name="T26" fmla="*/ 22 w 488"/>
                <a:gd name="T27" fmla="*/ 140 h 246"/>
                <a:gd name="T28" fmla="*/ 52 w 488"/>
                <a:gd name="T29" fmla="*/ 90 h 246"/>
                <a:gd name="T30" fmla="*/ 110 w 488"/>
                <a:gd name="T31" fmla="*/ 40 h 246"/>
                <a:gd name="T32" fmla="*/ 164 w 488"/>
                <a:gd name="T33" fmla="*/ 16 h 246"/>
                <a:gd name="T34" fmla="*/ 244 w 488"/>
                <a:gd name="T35" fmla="*/ 2 h 246"/>
                <a:gd name="T36" fmla="*/ 332 w 488"/>
                <a:gd name="T37" fmla="*/ 18 h 246"/>
                <a:gd name="T38" fmla="*/ 404 w 488"/>
                <a:gd name="T39" fmla="*/ 64 h 246"/>
                <a:gd name="T40" fmla="*/ 446 w 488"/>
                <a:gd name="T41" fmla="*/ 110 h 246"/>
                <a:gd name="T42" fmla="*/ 478 w 488"/>
                <a:gd name="T43" fmla="*/ 176 h 246"/>
                <a:gd name="T44" fmla="*/ 488 w 488"/>
                <a:gd name="T45" fmla="*/ 224 h 246"/>
                <a:gd name="T46" fmla="*/ 486 w 488"/>
                <a:gd name="T47" fmla="*/ 234 h 246"/>
                <a:gd name="T48" fmla="*/ 470 w 488"/>
                <a:gd name="T49" fmla="*/ 246 h 246"/>
                <a:gd name="T50" fmla="*/ 456 w 488"/>
                <a:gd name="T51" fmla="*/ 238 h 246"/>
                <a:gd name="T52" fmla="*/ 448 w 488"/>
                <a:gd name="T53" fmla="*/ 216 h 246"/>
                <a:gd name="T54" fmla="*/ 422 w 488"/>
                <a:gd name="T55" fmla="*/ 154 h 246"/>
                <a:gd name="T56" fmla="*/ 400 w 488"/>
                <a:gd name="T57" fmla="*/ 122 h 246"/>
                <a:gd name="T58" fmla="*/ 352 w 488"/>
                <a:gd name="T59" fmla="*/ 72 h 246"/>
                <a:gd name="T60" fmla="*/ 294 w 488"/>
                <a:gd name="T61" fmla="*/ 48 h 246"/>
                <a:gd name="T62" fmla="*/ 208 w 488"/>
                <a:gd name="T63" fmla="*/ 44 h 246"/>
                <a:gd name="T64" fmla="*/ 160 w 488"/>
                <a:gd name="T65" fmla="*/ 56 h 246"/>
                <a:gd name="T66" fmla="*/ 110 w 488"/>
                <a:gd name="T67" fmla="*/ 94 h 246"/>
                <a:gd name="T68" fmla="*/ 76 w 488"/>
                <a:gd name="T69" fmla="*/ 134 h 246"/>
                <a:gd name="T70" fmla="*/ 64 w 488"/>
                <a:gd name="T71" fmla="*/ 158 h 246"/>
                <a:gd name="T72" fmla="*/ 38 w 488"/>
                <a:gd name="T73" fmla="*/ 216 h 246"/>
                <a:gd name="T74" fmla="*/ 34 w 488"/>
                <a:gd name="T75" fmla="*/ 232 h 246"/>
                <a:gd name="T76" fmla="*/ 34 w 488"/>
                <a:gd name="T77" fmla="*/ 232 h 246"/>
                <a:gd name="T78" fmla="*/ 34 w 488"/>
                <a:gd name="T79" fmla="*/ 232 h 246"/>
                <a:gd name="T80" fmla="*/ 50 w 488"/>
                <a:gd name="T81" fmla="*/ 186 h 246"/>
                <a:gd name="T82" fmla="*/ 68 w 488"/>
                <a:gd name="T83" fmla="*/ 152 h 246"/>
                <a:gd name="T84" fmla="*/ 110 w 488"/>
                <a:gd name="T85" fmla="*/ 94 h 246"/>
                <a:gd name="T86" fmla="*/ 160 w 488"/>
                <a:gd name="T87" fmla="*/ 58 h 246"/>
                <a:gd name="T88" fmla="*/ 192 w 488"/>
                <a:gd name="T89" fmla="*/ 48 h 246"/>
                <a:gd name="T90" fmla="*/ 270 w 488"/>
                <a:gd name="T91" fmla="*/ 44 h 246"/>
                <a:gd name="T92" fmla="*/ 342 w 488"/>
                <a:gd name="T93" fmla="*/ 66 h 246"/>
                <a:gd name="T94" fmla="*/ 380 w 488"/>
                <a:gd name="T95" fmla="*/ 102 h 246"/>
                <a:gd name="T96" fmla="*/ 418 w 488"/>
                <a:gd name="T97" fmla="*/ 146 h 246"/>
                <a:gd name="T98" fmla="*/ 448 w 488"/>
                <a:gd name="T99" fmla="*/ 216 h 246"/>
                <a:gd name="T100" fmla="*/ 454 w 488"/>
                <a:gd name="T101" fmla="*/ 236 h 246"/>
                <a:gd name="T102" fmla="*/ 470 w 488"/>
                <a:gd name="T103" fmla="*/ 246 h 246"/>
                <a:gd name="T104" fmla="*/ 484 w 488"/>
                <a:gd name="T105" fmla="*/ 238 h 246"/>
                <a:gd name="T106" fmla="*/ 488 w 488"/>
                <a:gd name="T107" fmla="*/ 226 h 246"/>
                <a:gd name="T108" fmla="*/ 484 w 488"/>
                <a:gd name="T109" fmla="*/ 196 h 246"/>
                <a:gd name="T110" fmla="*/ 456 w 488"/>
                <a:gd name="T111" fmla="*/ 126 h 246"/>
                <a:gd name="T112" fmla="*/ 404 w 488"/>
                <a:gd name="T113" fmla="*/ 64 h 246"/>
                <a:gd name="T114" fmla="*/ 352 w 488"/>
                <a:gd name="T115" fmla="*/ 28 h 246"/>
                <a:gd name="T116" fmla="*/ 268 w 488"/>
                <a:gd name="T117" fmla="*/ 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8" h="246">
                  <a:moveTo>
                    <a:pt x="244" y="0"/>
                  </a:moveTo>
                  <a:lnTo>
                    <a:pt x="244" y="0"/>
                  </a:lnTo>
                  <a:lnTo>
                    <a:pt x="218" y="2"/>
                  </a:lnTo>
                  <a:lnTo>
                    <a:pt x="190" y="8"/>
                  </a:lnTo>
                  <a:lnTo>
                    <a:pt x="164" y="16"/>
                  </a:lnTo>
                  <a:lnTo>
                    <a:pt x="142" y="24"/>
                  </a:lnTo>
                  <a:lnTo>
                    <a:pt x="142" y="24"/>
                  </a:lnTo>
                  <a:lnTo>
                    <a:pt x="126" y="30"/>
                  </a:lnTo>
                  <a:lnTo>
                    <a:pt x="110" y="40"/>
                  </a:lnTo>
                  <a:lnTo>
                    <a:pt x="94" y="50"/>
                  </a:lnTo>
                  <a:lnTo>
                    <a:pt x="78" y="62"/>
                  </a:lnTo>
                  <a:lnTo>
                    <a:pt x="64" y="74"/>
                  </a:lnTo>
                  <a:lnTo>
                    <a:pt x="52" y="88"/>
                  </a:lnTo>
                  <a:lnTo>
                    <a:pt x="40" y="104"/>
                  </a:lnTo>
                  <a:lnTo>
                    <a:pt x="30" y="122"/>
                  </a:lnTo>
                  <a:lnTo>
                    <a:pt x="30" y="122"/>
                  </a:lnTo>
                  <a:lnTo>
                    <a:pt x="22" y="140"/>
                  </a:lnTo>
                  <a:lnTo>
                    <a:pt x="14" y="160"/>
                  </a:lnTo>
                  <a:lnTo>
                    <a:pt x="6" y="180"/>
                  </a:lnTo>
                  <a:lnTo>
                    <a:pt x="2" y="200"/>
                  </a:lnTo>
                  <a:lnTo>
                    <a:pt x="2" y="200"/>
                  </a:lnTo>
                  <a:lnTo>
                    <a:pt x="0" y="218"/>
                  </a:lnTo>
                  <a:lnTo>
                    <a:pt x="2" y="236"/>
                  </a:lnTo>
                  <a:lnTo>
                    <a:pt x="2" y="236"/>
                  </a:lnTo>
                  <a:lnTo>
                    <a:pt x="4" y="238"/>
                  </a:lnTo>
                  <a:lnTo>
                    <a:pt x="8" y="242"/>
                  </a:lnTo>
                  <a:lnTo>
                    <a:pt x="14" y="244"/>
                  </a:lnTo>
                  <a:lnTo>
                    <a:pt x="20" y="246"/>
                  </a:lnTo>
                  <a:lnTo>
                    <a:pt x="20" y="246"/>
                  </a:lnTo>
                  <a:lnTo>
                    <a:pt x="24" y="244"/>
                  </a:lnTo>
                  <a:lnTo>
                    <a:pt x="28" y="242"/>
                  </a:lnTo>
                  <a:lnTo>
                    <a:pt x="32" y="240"/>
                  </a:lnTo>
                  <a:lnTo>
                    <a:pt x="34" y="236"/>
                  </a:lnTo>
                  <a:lnTo>
                    <a:pt x="34" y="236"/>
                  </a:lnTo>
                  <a:lnTo>
                    <a:pt x="34" y="236"/>
                  </a:lnTo>
                  <a:lnTo>
                    <a:pt x="34" y="236"/>
                  </a:lnTo>
                  <a:lnTo>
                    <a:pt x="34" y="236"/>
                  </a:lnTo>
                  <a:lnTo>
                    <a:pt x="34" y="236"/>
                  </a:lnTo>
                  <a:lnTo>
                    <a:pt x="34" y="236"/>
                  </a:lnTo>
                  <a:lnTo>
                    <a:pt x="34" y="236"/>
                  </a:lnTo>
                  <a:lnTo>
                    <a:pt x="32" y="238"/>
                  </a:lnTo>
                  <a:lnTo>
                    <a:pt x="28" y="242"/>
                  </a:lnTo>
                  <a:lnTo>
                    <a:pt x="24" y="244"/>
                  </a:lnTo>
                  <a:lnTo>
                    <a:pt x="20" y="246"/>
                  </a:lnTo>
                  <a:lnTo>
                    <a:pt x="20" y="246"/>
                  </a:lnTo>
                  <a:lnTo>
                    <a:pt x="14" y="244"/>
                  </a:lnTo>
                  <a:lnTo>
                    <a:pt x="8" y="242"/>
                  </a:lnTo>
                  <a:lnTo>
                    <a:pt x="4" y="238"/>
                  </a:lnTo>
                  <a:lnTo>
                    <a:pt x="2" y="234"/>
                  </a:lnTo>
                  <a:lnTo>
                    <a:pt x="2" y="234"/>
                  </a:lnTo>
                  <a:lnTo>
                    <a:pt x="0" y="218"/>
                  </a:lnTo>
                  <a:lnTo>
                    <a:pt x="2" y="200"/>
                  </a:lnTo>
                  <a:lnTo>
                    <a:pt x="2" y="200"/>
                  </a:lnTo>
                  <a:lnTo>
                    <a:pt x="8" y="180"/>
                  </a:lnTo>
                  <a:lnTo>
                    <a:pt x="14" y="158"/>
                  </a:lnTo>
                  <a:lnTo>
                    <a:pt x="22" y="140"/>
                  </a:lnTo>
                  <a:lnTo>
                    <a:pt x="30" y="122"/>
                  </a:lnTo>
                  <a:lnTo>
                    <a:pt x="30" y="122"/>
                  </a:lnTo>
                  <a:lnTo>
                    <a:pt x="40" y="104"/>
                  </a:lnTo>
                  <a:lnTo>
                    <a:pt x="52" y="90"/>
                  </a:lnTo>
                  <a:lnTo>
                    <a:pt x="66" y="74"/>
                  </a:lnTo>
                  <a:lnTo>
                    <a:pt x="78" y="62"/>
                  </a:lnTo>
                  <a:lnTo>
                    <a:pt x="94" y="50"/>
                  </a:lnTo>
                  <a:lnTo>
                    <a:pt x="110" y="40"/>
                  </a:lnTo>
                  <a:lnTo>
                    <a:pt x="126" y="32"/>
                  </a:lnTo>
                  <a:lnTo>
                    <a:pt x="142" y="24"/>
                  </a:lnTo>
                  <a:lnTo>
                    <a:pt x="142" y="24"/>
                  </a:lnTo>
                  <a:lnTo>
                    <a:pt x="164" y="16"/>
                  </a:lnTo>
                  <a:lnTo>
                    <a:pt x="190" y="8"/>
                  </a:lnTo>
                  <a:lnTo>
                    <a:pt x="218" y="4"/>
                  </a:lnTo>
                  <a:lnTo>
                    <a:pt x="244" y="2"/>
                  </a:lnTo>
                  <a:lnTo>
                    <a:pt x="244" y="2"/>
                  </a:lnTo>
                  <a:lnTo>
                    <a:pt x="268" y="2"/>
                  </a:lnTo>
                  <a:lnTo>
                    <a:pt x="290" y="6"/>
                  </a:lnTo>
                  <a:lnTo>
                    <a:pt x="312" y="12"/>
                  </a:lnTo>
                  <a:lnTo>
                    <a:pt x="332" y="18"/>
                  </a:lnTo>
                  <a:lnTo>
                    <a:pt x="352" y="28"/>
                  </a:lnTo>
                  <a:lnTo>
                    <a:pt x="370" y="38"/>
                  </a:lnTo>
                  <a:lnTo>
                    <a:pt x="388" y="50"/>
                  </a:lnTo>
                  <a:lnTo>
                    <a:pt x="404" y="64"/>
                  </a:lnTo>
                  <a:lnTo>
                    <a:pt x="404" y="64"/>
                  </a:lnTo>
                  <a:lnTo>
                    <a:pt x="420" y="80"/>
                  </a:lnTo>
                  <a:lnTo>
                    <a:pt x="432" y="94"/>
                  </a:lnTo>
                  <a:lnTo>
                    <a:pt x="446" y="110"/>
                  </a:lnTo>
                  <a:lnTo>
                    <a:pt x="456" y="126"/>
                  </a:lnTo>
                  <a:lnTo>
                    <a:pt x="464" y="142"/>
                  </a:lnTo>
                  <a:lnTo>
                    <a:pt x="472" y="160"/>
                  </a:lnTo>
                  <a:lnTo>
                    <a:pt x="478" y="176"/>
                  </a:lnTo>
                  <a:lnTo>
                    <a:pt x="484" y="194"/>
                  </a:lnTo>
                  <a:lnTo>
                    <a:pt x="484" y="194"/>
                  </a:lnTo>
                  <a:lnTo>
                    <a:pt x="486" y="210"/>
                  </a:lnTo>
                  <a:lnTo>
                    <a:pt x="488" y="224"/>
                  </a:lnTo>
                  <a:lnTo>
                    <a:pt x="488" y="224"/>
                  </a:lnTo>
                  <a:lnTo>
                    <a:pt x="486" y="234"/>
                  </a:lnTo>
                  <a:lnTo>
                    <a:pt x="486" y="234"/>
                  </a:lnTo>
                  <a:lnTo>
                    <a:pt x="486" y="234"/>
                  </a:lnTo>
                  <a:lnTo>
                    <a:pt x="484" y="238"/>
                  </a:lnTo>
                  <a:lnTo>
                    <a:pt x="480" y="242"/>
                  </a:lnTo>
                  <a:lnTo>
                    <a:pt x="474" y="244"/>
                  </a:lnTo>
                  <a:lnTo>
                    <a:pt x="470" y="246"/>
                  </a:lnTo>
                  <a:lnTo>
                    <a:pt x="470" y="246"/>
                  </a:lnTo>
                  <a:lnTo>
                    <a:pt x="466" y="244"/>
                  </a:lnTo>
                  <a:lnTo>
                    <a:pt x="460" y="242"/>
                  </a:lnTo>
                  <a:lnTo>
                    <a:pt x="456" y="238"/>
                  </a:lnTo>
                  <a:lnTo>
                    <a:pt x="454" y="234"/>
                  </a:lnTo>
                  <a:lnTo>
                    <a:pt x="454" y="234"/>
                  </a:lnTo>
                  <a:lnTo>
                    <a:pt x="452" y="226"/>
                  </a:lnTo>
                  <a:lnTo>
                    <a:pt x="448" y="216"/>
                  </a:lnTo>
                  <a:lnTo>
                    <a:pt x="448" y="216"/>
                  </a:lnTo>
                  <a:lnTo>
                    <a:pt x="438" y="184"/>
                  </a:lnTo>
                  <a:lnTo>
                    <a:pt x="422" y="154"/>
                  </a:lnTo>
                  <a:lnTo>
                    <a:pt x="422" y="154"/>
                  </a:lnTo>
                  <a:lnTo>
                    <a:pt x="418" y="146"/>
                  </a:lnTo>
                  <a:lnTo>
                    <a:pt x="418" y="146"/>
                  </a:lnTo>
                  <a:lnTo>
                    <a:pt x="410" y="134"/>
                  </a:lnTo>
                  <a:lnTo>
                    <a:pt x="400" y="122"/>
                  </a:lnTo>
                  <a:lnTo>
                    <a:pt x="380" y="102"/>
                  </a:lnTo>
                  <a:lnTo>
                    <a:pt x="380" y="102"/>
                  </a:lnTo>
                  <a:lnTo>
                    <a:pt x="362" y="82"/>
                  </a:lnTo>
                  <a:lnTo>
                    <a:pt x="352" y="72"/>
                  </a:lnTo>
                  <a:lnTo>
                    <a:pt x="342" y="66"/>
                  </a:lnTo>
                  <a:lnTo>
                    <a:pt x="342" y="66"/>
                  </a:lnTo>
                  <a:lnTo>
                    <a:pt x="318" y="54"/>
                  </a:lnTo>
                  <a:lnTo>
                    <a:pt x="294" y="48"/>
                  </a:lnTo>
                  <a:lnTo>
                    <a:pt x="270" y="44"/>
                  </a:lnTo>
                  <a:lnTo>
                    <a:pt x="244" y="42"/>
                  </a:lnTo>
                  <a:lnTo>
                    <a:pt x="244" y="42"/>
                  </a:lnTo>
                  <a:lnTo>
                    <a:pt x="208" y="44"/>
                  </a:lnTo>
                  <a:lnTo>
                    <a:pt x="192" y="46"/>
                  </a:lnTo>
                  <a:lnTo>
                    <a:pt x="174" y="50"/>
                  </a:lnTo>
                  <a:lnTo>
                    <a:pt x="174" y="50"/>
                  </a:lnTo>
                  <a:lnTo>
                    <a:pt x="160" y="56"/>
                  </a:lnTo>
                  <a:lnTo>
                    <a:pt x="160" y="56"/>
                  </a:lnTo>
                  <a:lnTo>
                    <a:pt x="146" y="64"/>
                  </a:lnTo>
                  <a:lnTo>
                    <a:pt x="132" y="74"/>
                  </a:lnTo>
                  <a:lnTo>
                    <a:pt x="110" y="94"/>
                  </a:lnTo>
                  <a:lnTo>
                    <a:pt x="110" y="94"/>
                  </a:lnTo>
                  <a:lnTo>
                    <a:pt x="96" y="106"/>
                  </a:lnTo>
                  <a:lnTo>
                    <a:pt x="84" y="120"/>
                  </a:lnTo>
                  <a:lnTo>
                    <a:pt x="76" y="134"/>
                  </a:lnTo>
                  <a:lnTo>
                    <a:pt x="68" y="150"/>
                  </a:lnTo>
                  <a:lnTo>
                    <a:pt x="68" y="150"/>
                  </a:lnTo>
                  <a:lnTo>
                    <a:pt x="64" y="158"/>
                  </a:lnTo>
                  <a:lnTo>
                    <a:pt x="64" y="158"/>
                  </a:lnTo>
                  <a:lnTo>
                    <a:pt x="50" y="186"/>
                  </a:lnTo>
                  <a:lnTo>
                    <a:pt x="44" y="200"/>
                  </a:lnTo>
                  <a:lnTo>
                    <a:pt x="38" y="216"/>
                  </a:lnTo>
                  <a:lnTo>
                    <a:pt x="38" y="216"/>
                  </a:lnTo>
                  <a:lnTo>
                    <a:pt x="34" y="232"/>
                  </a:lnTo>
                  <a:lnTo>
                    <a:pt x="34" y="232"/>
                  </a:lnTo>
                  <a:lnTo>
                    <a:pt x="34" y="232"/>
                  </a:lnTo>
                  <a:lnTo>
                    <a:pt x="34" y="232"/>
                  </a:lnTo>
                  <a:lnTo>
                    <a:pt x="34" y="232"/>
                  </a:lnTo>
                  <a:lnTo>
                    <a:pt x="34" y="232"/>
                  </a:lnTo>
                  <a:lnTo>
                    <a:pt x="34" y="232"/>
                  </a:lnTo>
                  <a:lnTo>
                    <a:pt x="34" y="232"/>
                  </a:lnTo>
                  <a:lnTo>
                    <a:pt x="34" y="232"/>
                  </a:lnTo>
                  <a:lnTo>
                    <a:pt x="34" y="232"/>
                  </a:lnTo>
                  <a:lnTo>
                    <a:pt x="34" y="232"/>
                  </a:lnTo>
                  <a:lnTo>
                    <a:pt x="34" y="232"/>
                  </a:lnTo>
                  <a:lnTo>
                    <a:pt x="38" y="216"/>
                  </a:lnTo>
                  <a:lnTo>
                    <a:pt x="38" y="216"/>
                  </a:lnTo>
                  <a:lnTo>
                    <a:pt x="44" y="202"/>
                  </a:lnTo>
                  <a:lnTo>
                    <a:pt x="50" y="186"/>
                  </a:lnTo>
                  <a:lnTo>
                    <a:pt x="64" y="158"/>
                  </a:lnTo>
                  <a:lnTo>
                    <a:pt x="64" y="158"/>
                  </a:lnTo>
                  <a:lnTo>
                    <a:pt x="68" y="152"/>
                  </a:lnTo>
                  <a:lnTo>
                    <a:pt x="68" y="152"/>
                  </a:lnTo>
                  <a:lnTo>
                    <a:pt x="76" y="136"/>
                  </a:lnTo>
                  <a:lnTo>
                    <a:pt x="84" y="122"/>
                  </a:lnTo>
                  <a:lnTo>
                    <a:pt x="96" y="108"/>
                  </a:lnTo>
                  <a:lnTo>
                    <a:pt x="110" y="94"/>
                  </a:lnTo>
                  <a:lnTo>
                    <a:pt x="110" y="94"/>
                  </a:lnTo>
                  <a:lnTo>
                    <a:pt x="132" y="74"/>
                  </a:lnTo>
                  <a:lnTo>
                    <a:pt x="146" y="66"/>
                  </a:lnTo>
                  <a:lnTo>
                    <a:pt x="160" y="58"/>
                  </a:lnTo>
                  <a:lnTo>
                    <a:pt x="160" y="58"/>
                  </a:lnTo>
                  <a:lnTo>
                    <a:pt x="174" y="52"/>
                  </a:lnTo>
                  <a:lnTo>
                    <a:pt x="174" y="52"/>
                  </a:lnTo>
                  <a:lnTo>
                    <a:pt x="192" y="48"/>
                  </a:lnTo>
                  <a:lnTo>
                    <a:pt x="208" y="44"/>
                  </a:lnTo>
                  <a:lnTo>
                    <a:pt x="244" y="44"/>
                  </a:lnTo>
                  <a:lnTo>
                    <a:pt x="244" y="44"/>
                  </a:lnTo>
                  <a:lnTo>
                    <a:pt x="270" y="44"/>
                  </a:lnTo>
                  <a:lnTo>
                    <a:pt x="294" y="48"/>
                  </a:lnTo>
                  <a:lnTo>
                    <a:pt x="318" y="56"/>
                  </a:lnTo>
                  <a:lnTo>
                    <a:pt x="342" y="66"/>
                  </a:lnTo>
                  <a:lnTo>
                    <a:pt x="342" y="66"/>
                  </a:lnTo>
                  <a:lnTo>
                    <a:pt x="352" y="74"/>
                  </a:lnTo>
                  <a:lnTo>
                    <a:pt x="362" y="82"/>
                  </a:lnTo>
                  <a:lnTo>
                    <a:pt x="380" y="102"/>
                  </a:lnTo>
                  <a:lnTo>
                    <a:pt x="380" y="102"/>
                  </a:lnTo>
                  <a:lnTo>
                    <a:pt x="400" y="124"/>
                  </a:lnTo>
                  <a:lnTo>
                    <a:pt x="410" y="134"/>
                  </a:lnTo>
                  <a:lnTo>
                    <a:pt x="418" y="146"/>
                  </a:lnTo>
                  <a:lnTo>
                    <a:pt x="418" y="146"/>
                  </a:lnTo>
                  <a:lnTo>
                    <a:pt x="422" y="156"/>
                  </a:lnTo>
                  <a:lnTo>
                    <a:pt x="422" y="156"/>
                  </a:lnTo>
                  <a:lnTo>
                    <a:pt x="436" y="186"/>
                  </a:lnTo>
                  <a:lnTo>
                    <a:pt x="448" y="216"/>
                  </a:lnTo>
                  <a:lnTo>
                    <a:pt x="448" y="216"/>
                  </a:lnTo>
                  <a:lnTo>
                    <a:pt x="452" y="226"/>
                  </a:lnTo>
                  <a:lnTo>
                    <a:pt x="454" y="236"/>
                  </a:lnTo>
                  <a:lnTo>
                    <a:pt x="454" y="236"/>
                  </a:lnTo>
                  <a:lnTo>
                    <a:pt x="456" y="238"/>
                  </a:lnTo>
                  <a:lnTo>
                    <a:pt x="460" y="242"/>
                  </a:lnTo>
                  <a:lnTo>
                    <a:pt x="466" y="244"/>
                  </a:lnTo>
                  <a:lnTo>
                    <a:pt x="470" y="246"/>
                  </a:lnTo>
                  <a:lnTo>
                    <a:pt x="470" y="246"/>
                  </a:lnTo>
                  <a:lnTo>
                    <a:pt x="474" y="244"/>
                  </a:lnTo>
                  <a:lnTo>
                    <a:pt x="480" y="242"/>
                  </a:lnTo>
                  <a:lnTo>
                    <a:pt x="484" y="238"/>
                  </a:lnTo>
                  <a:lnTo>
                    <a:pt x="486" y="236"/>
                  </a:lnTo>
                  <a:lnTo>
                    <a:pt x="486" y="236"/>
                  </a:lnTo>
                  <a:lnTo>
                    <a:pt x="486" y="234"/>
                  </a:lnTo>
                  <a:lnTo>
                    <a:pt x="488" y="226"/>
                  </a:lnTo>
                  <a:lnTo>
                    <a:pt x="488" y="226"/>
                  </a:lnTo>
                  <a:lnTo>
                    <a:pt x="486" y="210"/>
                  </a:lnTo>
                  <a:lnTo>
                    <a:pt x="484" y="196"/>
                  </a:lnTo>
                  <a:lnTo>
                    <a:pt x="484" y="196"/>
                  </a:lnTo>
                  <a:lnTo>
                    <a:pt x="480" y="178"/>
                  </a:lnTo>
                  <a:lnTo>
                    <a:pt x="474" y="160"/>
                  </a:lnTo>
                  <a:lnTo>
                    <a:pt x="466" y="142"/>
                  </a:lnTo>
                  <a:lnTo>
                    <a:pt x="456" y="126"/>
                  </a:lnTo>
                  <a:lnTo>
                    <a:pt x="446" y="110"/>
                  </a:lnTo>
                  <a:lnTo>
                    <a:pt x="434" y="94"/>
                  </a:lnTo>
                  <a:lnTo>
                    <a:pt x="420" y="78"/>
                  </a:lnTo>
                  <a:lnTo>
                    <a:pt x="404" y="64"/>
                  </a:lnTo>
                  <a:lnTo>
                    <a:pt x="404" y="64"/>
                  </a:lnTo>
                  <a:lnTo>
                    <a:pt x="388" y="50"/>
                  </a:lnTo>
                  <a:lnTo>
                    <a:pt x="372" y="38"/>
                  </a:lnTo>
                  <a:lnTo>
                    <a:pt x="352" y="28"/>
                  </a:lnTo>
                  <a:lnTo>
                    <a:pt x="332" y="18"/>
                  </a:lnTo>
                  <a:lnTo>
                    <a:pt x="312" y="10"/>
                  </a:lnTo>
                  <a:lnTo>
                    <a:pt x="290" y="6"/>
                  </a:lnTo>
                  <a:lnTo>
                    <a:pt x="268" y="2"/>
                  </a:lnTo>
                  <a:lnTo>
                    <a:pt x="244" y="0"/>
                  </a:lnTo>
                </a:path>
              </a:pathLst>
            </a:custGeom>
            <a:noFill/>
            <a:ln>
              <a:noFill/>
            </a:ln>
          </p:spPr>
          <p:txBody>
            <a:bodyPr vert="horz" wrap="square" lIns="91440" tIns="45720" rIns="91440" bIns="45720" numCol="1" anchor="t" anchorCtr="0" compatLnSpc="1"/>
            <a:lstStyle/>
            <a:p>
              <a:endParaRPr lang="zh-CN" altLang="en-US"/>
            </a:p>
          </p:txBody>
        </p:sp>
        <p:sp>
          <p:nvSpPr>
            <p:cNvPr id="970" name="Freeform 350"/>
            <p:cNvSpPr/>
            <p:nvPr/>
          </p:nvSpPr>
          <p:spPr bwMode="auto">
            <a:xfrm>
              <a:off x="4202113" y="5233988"/>
              <a:ext cx="774700" cy="387350"/>
            </a:xfrm>
            <a:custGeom>
              <a:avLst/>
              <a:gdLst>
                <a:gd name="T0" fmla="*/ 190 w 488"/>
                <a:gd name="T1" fmla="*/ 6 h 244"/>
                <a:gd name="T2" fmla="*/ 126 w 488"/>
                <a:gd name="T3" fmla="*/ 30 h 244"/>
                <a:gd name="T4" fmla="*/ 66 w 488"/>
                <a:gd name="T5" fmla="*/ 72 h 244"/>
                <a:gd name="T6" fmla="*/ 30 w 488"/>
                <a:gd name="T7" fmla="*/ 120 h 244"/>
                <a:gd name="T8" fmla="*/ 2 w 488"/>
                <a:gd name="T9" fmla="*/ 198 h 244"/>
                <a:gd name="T10" fmla="*/ 2 w 488"/>
                <a:gd name="T11" fmla="*/ 232 h 244"/>
                <a:gd name="T12" fmla="*/ 20 w 488"/>
                <a:gd name="T13" fmla="*/ 244 h 244"/>
                <a:gd name="T14" fmla="*/ 32 w 488"/>
                <a:gd name="T15" fmla="*/ 236 h 244"/>
                <a:gd name="T16" fmla="*/ 34 w 488"/>
                <a:gd name="T17" fmla="*/ 232 h 244"/>
                <a:gd name="T18" fmla="*/ 34 w 488"/>
                <a:gd name="T19" fmla="*/ 232 h 244"/>
                <a:gd name="T20" fmla="*/ 20 w 488"/>
                <a:gd name="T21" fmla="*/ 244 h 244"/>
                <a:gd name="T22" fmla="*/ 4 w 488"/>
                <a:gd name="T23" fmla="*/ 236 h 244"/>
                <a:gd name="T24" fmla="*/ 2 w 488"/>
                <a:gd name="T25" fmla="*/ 198 h 244"/>
                <a:gd name="T26" fmla="*/ 22 w 488"/>
                <a:gd name="T27" fmla="*/ 138 h 244"/>
                <a:gd name="T28" fmla="*/ 52 w 488"/>
                <a:gd name="T29" fmla="*/ 88 h 244"/>
                <a:gd name="T30" fmla="*/ 110 w 488"/>
                <a:gd name="T31" fmla="*/ 38 h 244"/>
                <a:gd name="T32" fmla="*/ 164 w 488"/>
                <a:gd name="T33" fmla="*/ 14 h 244"/>
                <a:gd name="T34" fmla="*/ 244 w 488"/>
                <a:gd name="T35" fmla="*/ 0 h 244"/>
                <a:gd name="T36" fmla="*/ 332 w 488"/>
                <a:gd name="T37" fmla="*/ 18 h 244"/>
                <a:gd name="T38" fmla="*/ 404 w 488"/>
                <a:gd name="T39" fmla="*/ 62 h 244"/>
                <a:gd name="T40" fmla="*/ 444 w 488"/>
                <a:gd name="T41" fmla="*/ 108 h 244"/>
                <a:gd name="T42" fmla="*/ 478 w 488"/>
                <a:gd name="T43" fmla="*/ 174 h 244"/>
                <a:gd name="T44" fmla="*/ 486 w 488"/>
                <a:gd name="T45" fmla="*/ 222 h 244"/>
                <a:gd name="T46" fmla="*/ 486 w 488"/>
                <a:gd name="T47" fmla="*/ 232 h 244"/>
                <a:gd name="T48" fmla="*/ 470 w 488"/>
                <a:gd name="T49" fmla="*/ 244 h 244"/>
                <a:gd name="T50" fmla="*/ 456 w 488"/>
                <a:gd name="T51" fmla="*/ 236 h 244"/>
                <a:gd name="T52" fmla="*/ 448 w 488"/>
                <a:gd name="T53" fmla="*/ 214 h 244"/>
                <a:gd name="T54" fmla="*/ 418 w 488"/>
                <a:gd name="T55" fmla="*/ 144 h 244"/>
                <a:gd name="T56" fmla="*/ 380 w 488"/>
                <a:gd name="T57" fmla="*/ 98 h 244"/>
                <a:gd name="T58" fmla="*/ 342 w 488"/>
                <a:gd name="T59" fmla="*/ 62 h 244"/>
                <a:gd name="T60" fmla="*/ 270 w 488"/>
                <a:gd name="T61" fmla="*/ 42 h 244"/>
                <a:gd name="T62" fmla="*/ 192 w 488"/>
                <a:gd name="T63" fmla="*/ 44 h 244"/>
                <a:gd name="T64" fmla="*/ 160 w 488"/>
                <a:gd name="T65" fmla="*/ 54 h 244"/>
                <a:gd name="T66" fmla="*/ 110 w 488"/>
                <a:gd name="T67" fmla="*/ 90 h 244"/>
                <a:gd name="T68" fmla="*/ 68 w 488"/>
                <a:gd name="T69" fmla="*/ 148 h 244"/>
                <a:gd name="T70" fmla="*/ 50 w 488"/>
                <a:gd name="T71" fmla="*/ 182 h 244"/>
                <a:gd name="T72" fmla="*/ 34 w 488"/>
                <a:gd name="T73" fmla="*/ 228 h 244"/>
                <a:gd name="T74" fmla="*/ 34 w 488"/>
                <a:gd name="T75" fmla="*/ 230 h 244"/>
                <a:gd name="T76" fmla="*/ 44 w 488"/>
                <a:gd name="T77" fmla="*/ 198 h 244"/>
                <a:gd name="T78" fmla="*/ 68 w 488"/>
                <a:gd name="T79" fmla="*/ 148 h 244"/>
                <a:gd name="T80" fmla="*/ 96 w 488"/>
                <a:gd name="T81" fmla="*/ 104 h 244"/>
                <a:gd name="T82" fmla="*/ 146 w 488"/>
                <a:gd name="T83" fmla="*/ 62 h 244"/>
                <a:gd name="T84" fmla="*/ 174 w 488"/>
                <a:gd name="T85" fmla="*/ 48 h 244"/>
                <a:gd name="T86" fmla="*/ 244 w 488"/>
                <a:gd name="T87" fmla="*/ 40 h 244"/>
                <a:gd name="T88" fmla="*/ 342 w 488"/>
                <a:gd name="T89" fmla="*/ 64 h 244"/>
                <a:gd name="T90" fmla="*/ 380 w 488"/>
                <a:gd name="T91" fmla="*/ 100 h 244"/>
                <a:gd name="T92" fmla="*/ 418 w 488"/>
                <a:gd name="T93" fmla="*/ 144 h 244"/>
                <a:gd name="T94" fmla="*/ 438 w 488"/>
                <a:gd name="T95" fmla="*/ 182 h 244"/>
                <a:gd name="T96" fmla="*/ 454 w 488"/>
                <a:gd name="T97" fmla="*/ 232 h 244"/>
                <a:gd name="T98" fmla="*/ 466 w 488"/>
                <a:gd name="T99" fmla="*/ 242 h 244"/>
                <a:gd name="T100" fmla="*/ 480 w 488"/>
                <a:gd name="T101" fmla="*/ 240 h 244"/>
                <a:gd name="T102" fmla="*/ 486 w 488"/>
                <a:gd name="T103" fmla="*/ 232 h 244"/>
                <a:gd name="T104" fmla="*/ 484 w 488"/>
                <a:gd name="T105" fmla="*/ 192 h 244"/>
                <a:gd name="T106" fmla="*/ 464 w 488"/>
                <a:gd name="T107" fmla="*/ 140 h 244"/>
                <a:gd name="T108" fmla="*/ 420 w 488"/>
                <a:gd name="T109" fmla="*/ 78 h 244"/>
                <a:gd name="T110" fmla="*/ 370 w 488"/>
                <a:gd name="T111" fmla="*/ 36 h 244"/>
                <a:gd name="T112" fmla="*/ 290 w 488"/>
                <a:gd name="T113" fmla="*/ 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8" h="244">
                  <a:moveTo>
                    <a:pt x="244" y="0"/>
                  </a:moveTo>
                  <a:lnTo>
                    <a:pt x="244" y="0"/>
                  </a:lnTo>
                  <a:lnTo>
                    <a:pt x="218" y="2"/>
                  </a:lnTo>
                  <a:lnTo>
                    <a:pt x="190" y="6"/>
                  </a:lnTo>
                  <a:lnTo>
                    <a:pt x="164" y="14"/>
                  </a:lnTo>
                  <a:lnTo>
                    <a:pt x="142" y="22"/>
                  </a:lnTo>
                  <a:lnTo>
                    <a:pt x="142" y="22"/>
                  </a:lnTo>
                  <a:lnTo>
                    <a:pt x="126" y="30"/>
                  </a:lnTo>
                  <a:lnTo>
                    <a:pt x="110" y="38"/>
                  </a:lnTo>
                  <a:lnTo>
                    <a:pt x="94" y="48"/>
                  </a:lnTo>
                  <a:lnTo>
                    <a:pt x="78" y="60"/>
                  </a:lnTo>
                  <a:lnTo>
                    <a:pt x="66" y="72"/>
                  </a:lnTo>
                  <a:lnTo>
                    <a:pt x="52" y="88"/>
                  </a:lnTo>
                  <a:lnTo>
                    <a:pt x="40" y="102"/>
                  </a:lnTo>
                  <a:lnTo>
                    <a:pt x="30" y="120"/>
                  </a:lnTo>
                  <a:lnTo>
                    <a:pt x="30" y="120"/>
                  </a:lnTo>
                  <a:lnTo>
                    <a:pt x="22" y="138"/>
                  </a:lnTo>
                  <a:lnTo>
                    <a:pt x="14" y="156"/>
                  </a:lnTo>
                  <a:lnTo>
                    <a:pt x="8" y="178"/>
                  </a:lnTo>
                  <a:lnTo>
                    <a:pt x="2" y="198"/>
                  </a:lnTo>
                  <a:lnTo>
                    <a:pt x="2" y="198"/>
                  </a:lnTo>
                  <a:lnTo>
                    <a:pt x="0" y="216"/>
                  </a:lnTo>
                  <a:lnTo>
                    <a:pt x="2" y="232"/>
                  </a:lnTo>
                  <a:lnTo>
                    <a:pt x="2" y="232"/>
                  </a:lnTo>
                  <a:lnTo>
                    <a:pt x="4" y="236"/>
                  </a:lnTo>
                  <a:lnTo>
                    <a:pt x="8" y="240"/>
                  </a:lnTo>
                  <a:lnTo>
                    <a:pt x="14" y="242"/>
                  </a:lnTo>
                  <a:lnTo>
                    <a:pt x="20" y="244"/>
                  </a:lnTo>
                  <a:lnTo>
                    <a:pt x="20" y="244"/>
                  </a:lnTo>
                  <a:lnTo>
                    <a:pt x="24" y="242"/>
                  </a:lnTo>
                  <a:lnTo>
                    <a:pt x="28" y="240"/>
                  </a:lnTo>
                  <a:lnTo>
                    <a:pt x="32" y="236"/>
                  </a:lnTo>
                  <a:lnTo>
                    <a:pt x="34" y="234"/>
                  </a:lnTo>
                  <a:lnTo>
                    <a:pt x="34" y="234"/>
                  </a:lnTo>
                  <a:lnTo>
                    <a:pt x="34" y="232"/>
                  </a:lnTo>
                  <a:lnTo>
                    <a:pt x="34" y="232"/>
                  </a:lnTo>
                  <a:lnTo>
                    <a:pt x="34" y="232"/>
                  </a:lnTo>
                  <a:lnTo>
                    <a:pt x="34" y="232"/>
                  </a:lnTo>
                  <a:lnTo>
                    <a:pt x="34" y="232"/>
                  </a:lnTo>
                  <a:lnTo>
                    <a:pt x="34" y="232"/>
                  </a:lnTo>
                  <a:lnTo>
                    <a:pt x="32" y="236"/>
                  </a:lnTo>
                  <a:lnTo>
                    <a:pt x="28" y="240"/>
                  </a:lnTo>
                  <a:lnTo>
                    <a:pt x="24" y="242"/>
                  </a:lnTo>
                  <a:lnTo>
                    <a:pt x="20" y="244"/>
                  </a:lnTo>
                  <a:lnTo>
                    <a:pt x="20" y="244"/>
                  </a:lnTo>
                  <a:lnTo>
                    <a:pt x="14" y="242"/>
                  </a:lnTo>
                  <a:lnTo>
                    <a:pt x="8" y="240"/>
                  </a:lnTo>
                  <a:lnTo>
                    <a:pt x="4" y="236"/>
                  </a:lnTo>
                  <a:lnTo>
                    <a:pt x="2" y="232"/>
                  </a:lnTo>
                  <a:lnTo>
                    <a:pt x="2" y="232"/>
                  </a:lnTo>
                  <a:lnTo>
                    <a:pt x="0" y="216"/>
                  </a:lnTo>
                  <a:lnTo>
                    <a:pt x="2" y="198"/>
                  </a:lnTo>
                  <a:lnTo>
                    <a:pt x="2" y="198"/>
                  </a:lnTo>
                  <a:lnTo>
                    <a:pt x="8" y="176"/>
                  </a:lnTo>
                  <a:lnTo>
                    <a:pt x="14" y="156"/>
                  </a:lnTo>
                  <a:lnTo>
                    <a:pt x="22" y="138"/>
                  </a:lnTo>
                  <a:lnTo>
                    <a:pt x="32" y="120"/>
                  </a:lnTo>
                  <a:lnTo>
                    <a:pt x="32" y="120"/>
                  </a:lnTo>
                  <a:lnTo>
                    <a:pt x="42" y="104"/>
                  </a:lnTo>
                  <a:lnTo>
                    <a:pt x="52" y="88"/>
                  </a:lnTo>
                  <a:lnTo>
                    <a:pt x="66" y="74"/>
                  </a:lnTo>
                  <a:lnTo>
                    <a:pt x="80" y="60"/>
                  </a:lnTo>
                  <a:lnTo>
                    <a:pt x="94" y="48"/>
                  </a:lnTo>
                  <a:lnTo>
                    <a:pt x="110" y="38"/>
                  </a:lnTo>
                  <a:lnTo>
                    <a:pt x="126" y="30"/>
                  </a:lnTo>
                  <a:lnTo>
                    <a:pt x="144" y="22"/>
                  </a:lnTo>
                  <a:lnTo>
                    <a:pt x="144" y="22"/>
                  </a:lnTo>
                  <a:lnTo>
                    <a:pt x="164" y="14"/>
                  </a:lnTo>
                  <a:lnTo>
                    <a:pt x="190" y="6"/>
                  </a:lnTo>
                  <a:lnTo>
                    <a:pt x="218" y="2"/>
                  </a:lnTo>
                  <a:lnTo>
                    <a:pt x="244" y="0"/>
                  </a:lnTo>
                  <a:lnTo>
                    <a:pt x="244" y="0"/>
                  </a:lnTo>
                  <a:lnTo>
                    <a:pt x="268" y="0"/>
                  </a:lnTo>
                  <a:lnTo>
                    <a:pt x="290" y="4"/>
                  </a:lnTo>
                  <a:lnTo>
                    <a:pt x="312" y="10"/>
                  </a:lnTo>
                  <a:lnTo>
                    <a:pt x="332" y="18"/>
                  </a:lnTo>
                  <a:lnTo>
                    <a:pt x="352" y="26"/>
                  </a:lnTo>
                  <a:lnTo>
                    <a:pt x="370" y="38"/>
                  </a:lnTo>
                  <a:lnTo>
                    <a:pt x="388" y="50"/>
                  </a:lnTo>
                  <a:lnTo>
                    <a:pt x="404" y="62"/>
                  </a:lnTo>
                  <a:lnTo>
                    <a:pt x="404" y="62"/>
                  </a:lnTo>
                  <a:lnTo>
                    <a:pt x="418" y="78"/>
                  </a:lnTo>
                  <a:lnTo>
                    <a:pt x="432" y="92"/>
                  </a:lnTo>
                  <a:lnTo>
                    <a:pt x="444" y="108"/>
                  </a:lnTo>
                  <a:lnTo>
                    <a:pt x="456" y="124"/>
                  </a:lnTo>
                  <a:lnTo>
                    <a:pt x="464" y="140"/>
                  </a:lnTo>
                  <a:lnTo>
                    <a:pt x="472" y="158"/>
                  </a:lnTo>
                  <a:lnTo>
                    <a:pt x="478" y="174"/>
                  </a:lnTo>
                  <a:lnTo>
                    <a:pt x="482" y="192"/>
                  </a:lnTo>
                  <a:lnTo>
                    <a:pt x="482" y="192"/>
                  </a:lnTo>
                  <a:lnTo>
                    <a:pt x="486" y="208"/>
                  </a:lnTo>
                  <a:lnTo>
                    <a:pt x="486" y="222"/>
                  </a:lnTo>
                  <a:lnTo>
                    <a:pt x="486" y="222"/>
                  </a:lnTo>
                  <a:lnTo>
                    <a:pt x="486" y="232"/>
                  </a:lnTo>
                  <a:lnTo>
                    <a:pt x="486" y="232"/>
                  </a:lnTo>
                  <a:lnTo>
                    <a:pt x="486" y="232"/>
                  </a:lnTo>
                  <a:lnTo>
                    <a:pt x="484" y="236"/>
                  </a:lnTo>
                  <a:lnTo>
                    <a:pt x="480" y="240"/>
                  </a:lnTo>
                  <a:lnTo>
                    <a:pt x="474" y="242"/>
                  </a:lnTo>
                  <a:lnTo>
                    <a:pt x="470" y="244"/>
                  </a:lnTo>
                  <a:lnTo>
                    <a:pt x="470" y="244"/>
                  </a:lnTo>
                  <a:lnTo>
                    <a:pt x="466" y="242"/>
                  </a:lnTo>
                  <a:lnTo>
                    <a:pt x="460" y="240"/>
                  </a:lnTo>
                  <a:lnTo>
                    <a:pt x="456" y="236"/>
                  </a:lnTo>
                  <a:lnTo>
                    <a:pt x="454" y="232"/>
                  </a:lnTo>
                  <a:lnTo>
                    <a:pt x="454" y="232"/>
                  </a:lnTo>
                  <a:lnTo>
                    <a:pt x="448" y="214"/>
                  </a:lnTo>
                  <a:lnTo>
                    <a:pt x="448" y="214"/>
                  </a:lnTo>
                  <a:lnTo>
                    <a:pt x="438" y="182"/>
                  </a:lnTo>
                  <a:lnTo>
                    <a:pt x="424" y="152"/>
                  </a:lnTo>
                  <a:lnTo>
                    <a:pt x="424" y="152"/>
                  </a:lnTo>
                  <a:lnTo>
                    <a:pt x="418" y="144"/>
                  </a:lnTo>
                  <a:lnTo>
                    <a:pt x="418" y="144"/>
                  </a:lnTo>
                  <a:lnTo>
                    <a:pt x="410" y="130"/>
                  </a:lnTo>
                  <a:lnTo>
                    <a:pt x="400" y="120"/>
                  </a:lnTo>
                  <a:lnTo>
                    <a:pt x="380" y="98"/>
                  </a:lnTo>
                  <a:lnTo>
                    <a:pt x="380" y="98"/>
                  </a:lnTo>
                  <a:lnTo>
                    <a:pt x="362" y="78"/>
                  </a:lnTo>
                  <a:lnTo>
                    <a:pt x="352" y="70"/>
                  </a:lnTo>
                  <a:lnTo>
                    <a:pt x="342" y="62"/>
                  </a:lnTo>
                  <a:lnTo>
                    <a:pt x="342" y="62"/>
                  </a:lnTo>
                  <a:lnTo>
                    <a:pt x="318" y="52"/>
                  </a:lnTo>
                  <a:lnTo>
                    <a:pt x="294" y="46"/>
                  </a:lnTo>
                  <a:lnTo>
                    <a:pt x="270" y="42"/>
                  </a:lnTo>
                  <a:lnTo>
                    <a:pt x="244" y="40"/>
                  </a:lnTo>
                  <a:lnTo>
                    <a:pt x="244" y="40"/>
                  </a:lnTo>
                  <a:lnTo>
                    <a:pt x="208" y="42"/>
                  </a:lnTo>
                  <a:lnTo>
                    <a:pt x="192" y="44"/>
                  </a:lnTo>
                  <a:lnTo>
                    <a:pt x="174" y="48"/>
                  </a:lnTo>
                  <a:lnTo>
                    <a:pt x="174" y="48"/>
                  </a:lnTo>
                  <a:lnTo>
                    <a:pt x="160" y="54"/>
                  </a:lnTo>
                  <a:lnTo>
                    <a:pt x="160" y="54"/>
                  </a:lnTo>
                  <a:lnTo>
                    <a:pt x="146" y="62"/>
                  </a:lnTo>
                  <a:lnTo>
                    <a:pt x="132" y="72"/>
                  </a:lnTo>
                  <a:lnTo>
                    <a:pt x="110" y="90"/>
                  </a:lnTo>
                  <a:lnTo>
                    <a:pt x="110" y="90"/>
                  </a:lnTo>
                  <a:lnTo>
                    <a:pt x="96" y="104"/>
                  </a:lnTo>
                  <a:lnTo>
                    <a:pt x="84" y="118"/>
                  </a:lnTo>
                  <a:lnTo>
                    <a:pt x="76" y="132"/>
                  </a:lnTo>
                  <a:lnTo>
                    <a:pt x="68" y="148"/>
                  </a:lnTo>
                  <a:lnTo>
                    <a:pt x="68" y="148"/>
                  </a:lnTo>
                  <a:lnTo>
                    <a:pt x="64" y="156"/>
                  </a:lnTo>
                  <a:lnTo>
                    <a:pt x="64" y="156"/>
                  </a:lnTo>
                  <a:lnTo>
                    <a:pt x="50" y="182"/>
                  </a:lnTo>
                  <a:lnTo>
                    <a:pt x="42" y="198"/>
                  </a:lnTo>
                  <a:lnTo>
                    <a:pt x="38" y="212"/>
                  </a:lnTo>
                  <a:lnTo>
                    <a:pt x="38" y="212"/>
                  </a:lnTo>
                  <a:lnTo>
                    <a:pt x="34" y="228"/>
                  </a:lnTo>
                  <a:lnTo>
                    <a:pt x="34" y="228"/>
                  </a:lnTo>
                  <a:lnTo>
                    <a:pt x="34" y="230"/>
                  </a:lnTo>
                  <a:lnTo>
                    <a:pt x="34" y="230"/>
                  </a:lnTo>
                  <a:lnTo>
                    <a:pt x="34" y="230"/>
                  </a:lnTo>
                  <a:lnTo>
                    <a:pt x="34" y="230"/>
                  </a:lnTo>
                  <a:lnTo>
                    <a:pt x="38" y="214"/>
                  </a:lnTo>
                  <a:lnTo>
                    <a:pt x="38" y="214"/>
                  </a:lnTo>
                  <a:lnTo>
                    <a:pt x="44" y="198"/>
                  </a:lnTo>
                  <a:lnTo>
                    <a:pt x="50" y="184"/>
                  </a:lnTo>
                  <a:lnTo>
                    <a:pt x="64" y="156"/>
                  </a:lnTo>
                  <a:lnTo>
                    <a:pt x="64" y="156"/>
                  </a:lnTo>
                  <a:lnTo>
                    <a:pt x="68" y="148"/>
                  </a:lnTo>
                  <a:lnTo>
                    <a:pt x="68" y="148"/>
                  </a:lnTo>
                  <a:lnTo>
                    <a:pt x="76" y="132"/>
                  </a:lnTo>
                  <a:lnTo>
                    <a:pt x="84" y="118"/>
                  </a:lnTo>
                  <a:lnTo>
                    <a:pt x="96" y="104"/>
                  </a:lnTo>
                  <a:lnTo>
                    <a:pt x="110" y="92"/>
                  </a:lnTo>
                  <a:lnTo>
                    <a:pt x="110" y="92"/>
                  </a:lnTo>
                  <a:lnTo>
                    <a:pt x="132" y="72"/>
                  </a:lnTo>
                  <a:lnTo>
                    <a:pt x="146" y="62"/>
                  </a:lnTo>
                  <a:lnTo>
                    <a:pt x="160" y="54"/>
                  </a:lnTo>
                  <a:lnTo>
                    <a:pt x="160" y="54"/>
                  </a:lnTo>
                  <a:lnTo>
                    <a:pt x="174" y="48"/>
                  </a:lnTo>
                  <a:lnTo>
                    <a:pt x="174" y="48"/>
                  </a:lnTo>
                  <a:lnTo>
                    <a:pt x="192" y="44"/>
                  </a:lnTo>
                  <a:lnTo>
                    <a:pt x="208" y="42"/>
                  </a:lnTo>
                  <a:lnTo>
                    <a:pt x="244" y="40"/>
                  </a:lnTo>
                  <a:lnTo>
                    <a:pt x="244" y="40"/>
                  </a:lnTo>
                  <a:lnTo>
                    <a:pt x="270" y="42"/>
                  </a:lnTo>
                  <a:lnTo>
                    <a:pt x="294" y="46"/>
                  </a:lnTo>
                  <a:lnTo>
                    <a:pt x="318" y="52"/>
                  </a:lnTo>
                  <a:lnTo>
                    <a:pt x="342" y="64"/>
                  </a:lnTo>
                  <a:lnTo>
                    <a:pt x="342" y="64"/>
                  </a:lnTo>
                  <a:lnTo>
                    <a:pt x="352" y="70"/>
                  </a:lnTo>
                  <a:lnTo>
                    <a:pt x="362" y="80"/>
                  </a:lnTo>
                  <a:lnTo>
                    <a:pt x="380" y="100"/>
                  </a:lnTo>
                  <a:lnTo>
                    <a:pt x="380" y="100"/>
                  </a:lnTo>
                  <a:lnTo>
                    <a:pt x="400" y="120"/>
                  </a:lnTo>
                  <a:lnTo>
                    <a:pt x="410" y="132"/>
                  </a:lnTo>
                  <a:lnTo>
                    <a:pt x="418" y="144"/>
                  </a:lnTo>
                  <a:lnTo>
                    <a:pt x="418" y="144"/>
                  </a:lnTo>
                  <a:lnTo>
                    <a:pt x="422" y="152"/>
                  </a:lnTo>
                  <a:lnTo>
                    <a:pt x="422" y="152"/>
                  </a:lnTo>
                  <a:lnTo>
                    <a:pt x="438" y="182"/>
                  </a:lnTo>
                  <a:lnTo>
                    <a:pt x="448" y="214"/>
                  </a:lnTo>
                  <a:lnTo>
                    <a:pt x="448" y="214"/>
                  </a:lnTo>
                  <a:lnTo>
                    <a:pt x="452" y="224"/>
                  </a:lnTo>
                  <a:lnTo>
                    <a:pt x="454" y="232"/>
                  </a:lnTo>
                  <a:lnTo>
                    <a:pt x="454" y="232"/>
                  </a:lnTo>
                  <a:lnTo>
                    <a:pt x="456" y="236"/>
                  </a:lnTo>
                  <a:lnTo>
                    <a:pt x="460" y="240"/>
                  </a:lnTo>
                  <a:lnTo>
                    <a:pt x="466" y="242"/>
                  </a:lnTo>
                  <a:lnTo>
                    <a:pt x="470" y="244"/>
                  </a:lnTo>
                  <a:lnTo>
                    <a:pt x="470" y="244"/>
                  </a:lnTo>
                  <a:lnTo>
                    <a:pt x="474" y="242"/>
                  </a:lnTo>
                  <a:lnTo>
                    <a:pt x="480" y="240"/>
                  </a:lnTo>
                  <a:lnTo>
                    <a:pt x="484" y="236"/>
                  </a:lnTo>
                  <a:lnTo>
                    <a:pt x="486" y="232"/>
                  </a:lnTo>
                  <a:lnTo>
                    <a:pt x="486" y="232"/>
                  </a:lnTo>
                  <a:lnTo>
                    <a:pt x="486" y="232"/>
                  </a:lnTo>
                  <a:lnTo>
                    <a:pt x="488" y="222"/>
                  </a:lnTo>
                  <a:lnTo>
                    <a:pt x="488" y="222"/>
                  </a:lnTo>
                  <a:lnTo>
                    <a:pt x="486" y="208"/>
                  </a:lnTo>
                  <a:lnTo>
                    <a:pt x="484" y="192"/>
                  </a:lnTo>
                  <a:lnTo>
                    <a:pt x="484" y="192"/>
                  </a:lnTo>
                  <a:lnTo>
                    <a:pt x="478" y="174"/>
                  </a:lnTo>
                  <a:lnTo>
                    <a:pt x="472" y="158"/>
                  </a:lnTo>
                  <a:lnTo>
                    <a:pt x="464" y="140"/>
                  </a:lnTo>
                  <a:lnTo>
                    <a:pt x="456" y="124"/>
                  </a:lnTo>
                  <a:lnTo>
                    <a:pt x="446" y="108"/>
                  </a:lnTo>
                  <a:lnTo>
                    <a:pt x="432" y="92"/>
                  </a:lnTo>
                  <a:lnTo>
                    <a:pt x="420" y="78"/>
                  </a:lnTo>
                  <a:lnTo>
                    <a:pt x="404" y="62"/>
                  </a:lnTo>
                  <a:lnTo>
                    <a:pt x="404" y="62"/>
                  </a:lnTo>
                  <a:lnTo>
                    <a:pt x="388" y="48"/>
                  </a:lnTo>
                  <a:lnTo>
                    <a:pt x="370" y="36"/>
                  </a:lnTo>
                  <a:lnTo>
                    <a:pt x="352" y="26"/>
                  </a:lnTo>
                  <a:lnTo>
                    <a:pt x="332" y="16"/>
                  </a:lnTo>
                  <a:lnTo>
                    <a:pt x="312" y="10"/>
                  </a:lnTo>
                  <a:lnTo>
                    <a:pt x="290" y="4"/>
                  </a:lnTo>
                  <a:lnTo>
                    <a:pt x="268" y="0"/>
                  </a:lnTo>
                  <a:lnTo>
                    <a:pt x="244" y="0"/>
                  </a:lnTo>
                  <a:close/>
                </a:path>
              </a:pathLst>
            </a:custGeom>
            <a:solidFill>
              <a:srgbClr val="1F1D1B"/>
            </a:solidFill>
            <a:ln>
              <a:noFill/>
            </a:ln>
          </p:spPr>
          <p:txBody>
            <a:bodyPr vert="horz" wrap="square" lIns="91440" tIns="45720" rIns="91440" bIns="45720" numCol="1" anchor="t" anchorCtr="0" compatLnSpc="1"/>
            <a:lstStyle/>
            <a:p>
              <a:endParaRPr lang="zh-CN" altLang="en-US"/>
            </a:p>
          </p:txBody>
        </p:sp>
        <p:sp>
          <p:nvSpPr>
            <p:cNvPr id="971" name="Freeform 351"/>
            <p:cNvSpPr/>
            <p:nvPr/>
          </p:nvSpPr>
          <p:spPr bwMode="auto">
            <a:xfrm>
              <a:off x="4202113" y="5233988"/>
              <a:ext cx="774700" cy="387350"/>
            </a:xfrm>
            <a:custGeom>
              <a:avLst/>
              <a:gdLst>
                <a:gd name="T0" fmla="*/ 190 w 488"/>
                <a:gd name="T1" fmla="*/ 6 h 244"/>
                <a:gd name="T2" fmla="*/ 126 w 488"/>
                <a:gd name="T3" fmla="*/ 30 h 244"/>
                <a:gd name="T4" fmla="*/ 66 w 488"/>
                <a:gd name="T5" fmla="*/ 72 h 244"/>
                <a:gd name="T6" fmla="*/ 30 w 488"/>
                <a:gd name="T7" fmla="*/ 120 h 244"/>
                <a:gd name="T8" fmla="*/ 2 w 488"/>
                <a:gd name="T9" fmla="*/ 198 h 244"/>
                <a:gd name="T10" fmla="*/ 2 w 488"/>
                <a:gd name="T11" fmla="*/ 232 h 244"/>
                <a:gd name="T12" fmla="*/ 20 w 488"/>
                <a:gd name="T13" fmla="*/ 244 h 244"/>
                <a:gd name="T14" fmla="*/ 32 w 488"/>
                <a:gd name="T15" fmla="*/ 236 h 244"/>
                <a:gd name="T16" fmla="*/ 34 w 488"/>
                <a:gd name="T17" fmla="*/ 232 h 244"/>
                <a:gd name="T18" fmla="*/ 34 w 488"/>
                <a:gd name="T19" fmla="*/ 232 h 244"/>
                <a:gd name="T20" fmla="*/ 20 w 488"/>
                <a:gd name="T21" fmla="*/ 244 h 244"/>
                <a:gd name="T22" fmla="*/ 4 w 488"/>
                <a:gd name="T23" fmla="*/ 236 h 244"/>
                <a:gd name="T24" fmla="*/ 2 w 488"/>
                <a:gd name="T25" fmla="*/ 198 h 244"/>
                <a:gd name="T26" fmla="*/ 22 w 488"/>
                <a:gd name="T27" fmla="*/ 138 h 244"/>
                <a:gd name="T28" fmla="*/ 52 w 488"/>
                <a:gd name="T29" fmla="*/ 88 h 244"/>
                <a:gd name="T30" fmla="*/ 110 w 488"/>
                <a:gd name="T31" fmla="*/ 38 h 244"/>
                <a:gd name="T32" fmla="*/ 164 w 488"/>
                <a:gd name="T33" fmla="*/ 14 h 244"/>
                <a:gd name="T34" fmla="*/ 244 w 488"/>
                <a:gd name="T35" fmla="*/ 0 h 244"/>
                <a:gd name="T36" fmla="*/ 332 w 488"/>
                <a:gd name="T37" fmla="*/ 18 h 244"/>
                <a:gd name="T38" fmla="*/ 404 w 488"/>
                <a:gd name="T39" fmla="*/ 62 h 244"/>
                <a:gd name="T40" fmla="*/ 444 w 488"/>
                <a:gd name="T41" fmla="*/ 108 h 244"/>
                <a:gd name="T42" fmla="*/ 478 w 488"/>
                <a:gd name="T43" fmla="*/ 174 h 244"/>
                <a:gd name="T44" fmla="*/ 486 w 488"/>
                <a:gd name="T45" fmla="*/ 222 h 244"/>
                <a:gd name="T46" fmla="*/ 486 w 488"/>
                <a:gd name="T47" fmla="*/ 232 h 244"/>
                <a:gd name="T48" fmla="*/ 470 w 488"/>
                <a:gd name="T49" fmla="*/ 244 h 244"/>
                <a:gd name="T50" fmla="*/ 456 w 488"/>
                <a:gd name="T51" fmla="*/ 236 h 244"/>
                <a:gd name="T52" fmla="*/ 448 w 488"/>
                <a:gd name="T53" fmla="*/ 214 h 244"/>
                <a:gd name="T54" fmla="*/ 418 w 488"/>
                <a:gd name="T55" fmla="*/ 144 h 244"/>
                <a:gd name="T56" fmla="*/ 380 w 488"/>
                <a:gd name="T57" fmla="*/ 98 h 244"/>
                <a:gd name="T58" fmla="*/ 342 w 488"/>
                <a:gd name="T59" fmla="*/ 62 h 244"/>
                <a:gd name="T60" fmla="*/ 270 w 488"/>
                <a:gd name="T61" fmla="*/ 42 h 244"/>
                <a:gd name="T62" fmla="*/ 192 w 488"/>
                <a:gd name="T63" fmla="*/ 44 h 244"/>
                <a:gd name="T64" fmla="*/ 160 w 488"/>
                <a:gd name="T65" fmla="*/ 54 h 244"/>
                <a:gd name="T66" fmla="*/ 110 w 488"/>
                <a:gd name="T67" fmla="*/ 90 h 244"/>
                <a:gd name="T68" fmla="*/ 68 w 488"/>
                <a:gd name="T69" fmla="*/ 148 h 244"/>
                <a:gd name="T70" fmla="*/ 50 w 488"/>
                <a:gd name="T71" fmla="*/ 182 h 244"/>
                <a:gd name="T72" fmla="*/ 34 w 488"/>
                <a:gd name="T73" fmla="*/ 228 h 244"/>
                <a:gd name="T74" fmla="*/ 34 w 488"/>
                <a:gd name="T75" fmla="*/ 230 h 244"/>
                <a:gd name="T76" fmla="*/ 44 w 488"/>
                <a:gd name="T77" fmla="*/ 198 h 244"/>
                <a:gd name="T78" fmla="*/ 68 w 488"/>
                <a:gd name="T79" fmla="*/ 148 h 244"/>
                <a:gd name="T80" fmla="*/ 96 w 488"/>
                <a:gd name="T81" fmla="*/ 104 h 244"/>
                <a:gd name="T82" fmla="*/ 146 w 488"/>
                <a:gd name="T83" fmla="*/ 62 h 244"/>
                <a:gd name="T84" fmla="*/ 174 w 488"/>
                <a:gd name="T85" fmla="*/ 48 h 244"/>
                <a:gd name="T86" fmla="*/ 244 w 488"/>
                <a:gd name="T87" fmla="*/ 40 h 244"/>
                <a:gd name="T88" fmla="*/ 342 w 488"/>
                <a:gd name="T89" fmla="*/ 64 h 244"/>
                <a:gd name="T90" fmla="*/ 380 w 488"/>
                <a:gd name="T91" fmla="*/ 100 h 244"/>
                <a:gd name="T92" fmla="*/ 418 w 488"/>
                <a:gd name="T93" fmla="*/ 144 h 244"/>
                <a:gd name="T94" fmla="*/ 438 w 488"/>
                <a:gd name="T95" fmla="*/ 182 h 244"/>
                <a:gd name="T96" fmla="*/ 454 w 488"/>
                <a:gd name="T97" fmla="*/ 232 h 244"/>
                <a:gd name="T98" fmla="*/ 466 w 488"/>
                <a:gd name="T99" fmla="*/ 242 h 244"/>
                <a:gd name="T100" fmla="*/ 480 w 488"/>
                <a:gd name="T101" fmla="*/ 240 h 244"/>
                <a:gd name="T102" fmla="*/ 486 w 488"/>
                <a:gd name="T103" fmla="*/ 232 h 244"/>
                <a:gd name="T104" fmla="*/ 484 w 488"/>
                <a:gd name="T105" fmla="*/ 192 h 244"/>
                <a:gd name="T106" fmla="*/ 464 w 488"/>
                <a:gd name="T107" fmla="*/ 140 h 244"/>
                <a:gd name="T108" fmla="*/ 420 w 488"/>
                <a:gd name="T109" fmla="*/ 78 h 244"/>
                <a:gd name="T110" fmla="*/ 370 w 488"/>
                <a:gd name="T111" fmla="*/ 36 h 244"/>
                <a:gd name="T112" fmla="*/ 290 w 488"/>
                <a:gd name="T113" fmla="*/ 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8" h="244">
                  <a:moveTo>
                    <a:pt x="244" y="0"/>
                  </a:moveTo>
                  <a:lnTo>
                    <a:pt x="244" y="0"/>
                  </a:lnTo>
                  <a:lnTo>
                    <a:pt x="218" y="2"/>
                  </a:lnTo>
                  <a:lnTo>
                    <a:pt x="190" y="6"/>
                  </a:lnTo>
                  <a:lnTo>
                    <a:pt x="164" y="14"/>
                  </a:lnTo>
                  <a:lnTo>
                    <a:pt x="142" y="22"/>
                  </a:lnTo>
                  <a:lnTo>
                    <a:pt x="142" y="22"/>
                  </a:lnTo>
                  <a:lnTo>
                    <a:pt x="126" y="30"/>
                  </a:lnTo>
                  <a:lnTo>
                    <a:pt x="110" y="38"/>
                  </a:lnTo>
                  <a:lnTo>
                    <a:pt x="94" y="48"/>
                  </a:lnTo>
                  <a:lnTo>
                    <a:pt x="78" y="60"/>
                  </a:lnTo>
                  <a:lnTo>
                    <a:pt x="66" y="72"/>
                  </a:lnTo>
                  <a:lnTo>
                    <a:pt x="52" y="88"/>
                  </a:lnTo>
                  <a:lnTo>
                    <a:pt x="40" y="102"/>
                  </a:lnTo>
                  <a:lnTo>
                    <a:pt x="30" y="120"/>
                  </a:lnTo>
                  <a:lnTo>
                    <a:pt x="30" y="120"/>
                  </a:lnTo>
                  <a:lnTo>
                    <a:pt x="22" y="138"/>
                  </a:lnTo>
                  <a:lnTo>
                    <a:pt x="14" y="156"/>
                  </a:lnTo>
                  <a:lnTo>
                    <a:pt x="8" y="178"/>
                  </a:lnTo>
                  <a:lnTo>
                    <a:pt x="2" y="198"/>
                  </a:lnTo>
                  <a:lnTo>
                    <a:pt x="2" y="198"/>
                  </a:lnTo>
                  <a:lnTo>
                    <a:pt x="0" y="216"/>
                  </a:lnTo>
                  <a:lnTo>
                    <a:pt x="2" y="232"/>
                  </a:lnTo>
                  <a:lnTo>
                    <a:pt x="2" y="232"/>
                  </a:lnTo>
                  <a:lnTo>
                    <a:pt x="4" y="236"/>
                  </a:lnTo>
                  <a:lnTo>
                    <a:pt x="8" y="240"/>
                  </a:lnTo>
                  <a:lnTo>
                    <a:pt x="14" y="242"/>
                  </a:lnTo>
                  <a:lnTo>
                    <a:pt x="20" y="244"/>
                  </a:lnTo>
                  <a:lnTo>
                    <a:pt x="20" y="244"/>
                  </a:lnTo>
                  <a:lnTo>
                    <a:pt x="24" y="242"/>
                  </a:lnTo>
                  <a:lnTo>
                    <a:pt x="28" y="240"/>
                  </a:lnTo>
                  <a:lnTo>
                    <a:pt x="32" y="236"/>
                  </a:lnTo>
                  <a:lnTo>
                    <a:pt x="34" y="234"/>
                  </a:lnTo>
                  <a:lnTo>
                    <a:pt x="34" y="234"/>
                  </a:lnTo>
                  <a:lnTo>
                    <a:pt x="34" y="232"/>
                  </a:lnTo>
                  <a:lnTo>
                    <a:pt x="34" y="232"/>
                  </a:lnTo>
                  <a:lnTo>
                    <a:pt x="34" y="232"/>
                  </a:lnTo>
                  <a:lnTo>
                    <a:pt x="34" y="232"/>
                  </a:lnTo>
                  <a:lnTo>
                    <a:pt x="34" y="232"/>
                  </a:lnTo>
                  <a:lnTo>
                    <a:pt x="34" y="232"/>
                  </a:lnTo>
                  <a:lnTo>
                    <a:pt x="32" y="236"/>
                  </a:lnTo>
                  <a:lnTo>
                    <a:pt x="28" y="240"/>
                  </a:lnTo>
                  <a:lnTo>
                    <a:pt x="24" y="242"/>
                  </a:lnTo>
                  <a:lnTo>
                    <a:pt x="20" y="244"/>
                  </a:lnTo>
                  <a:lnTo>
                    <a:pt x="20" y="244"/>
                  </a:lnTo>
                  <a:lnTo>
                    <a:pt x="14" y="242"/>
                  </a:lnTo>
                  <a:lnTo>
                    <a:pt x="8" y="240"/>
                  </a:lnTo>
                  <a:lnTo>
                    <a:pt x="4" y="236"/>
                  </a:lnTo>
                  <a:lnTo>
                    <a:pt x="2" y="232"/>
                  </a:lnTo>
                  <a:lnTo>
                    <a:pt x="2" y="232"/>
                  </a:lnTo>
                  <a:lnTo>
                    <a:pt x="0" y="216"/>
                  </a:lnTo>
                  <a:lnTo>
                    <a:pt x="2" y="198"/>
                  </a:lnTo>
                  <a:lnTo>
                    <a:pt x="2" y="198"/>
                  </a:lnTo>
                  <a:lnTo>
                    <a:pt x="8" y="176"/>
                  </a:lnTo>
                  <a:lnTo>
                    <a:pt x="14" y="156"/>
                  </a:lnTo>
                  <a:lnTo>
                    <a:pt x="22" y="138"/>
                  </a:lnTo>
                  <a:lnTo>
                    <a:pt x="32" y="120"/>
                  </a:lnTo>
                  <a:lnTo>
                    <a:pt x="32" y="120"/>
                  </a:lnTo>
                  <a:lnTo>
                    <a:pt x="42" y="104"/>
                  </a:lnTo>
                  <a:lnTo>
                    <a:pt x="52" y="88"/>
                  </a:lnTo>
                  <a:lnTo>
                    <a:pt x="66" y="74"/>
                  </a:lnTo>
                  <a:lnTo>
                    <a:pt x="80" y="60"/>
                  </a:lnTo>
                  <a:lnTo>
                    <a:pt x="94" y="48"/>
                  </a:lnTo>
                  <a:lnTo>
                    <a:pt x="110" y="38"/>
                  </a:lnTo>
                  <a:lnTo>
                    <a:pt x="126" y="30"/>
                  </a:lnTo>
                  <a:lnTo>
                    <a:pt x="144" y="22"/>
                  </a:lnTo>
                  <a:lnTo>
                    <a:pt x="144" y="22"/>
                  </a:lnTo>
                  <a:lnTo>
                    <a:pt x="164" y="14"/>
                  </a:lnTo>
                  <a:lnTo>
                    <a:pt x="190" y="6"/>
                  </a:lnTo>
                  <a:lnTo>
                    <a:pt x="218" y="2"/>
                  </a:lnTo>
                  <a:lnTo>
                    <a:pt x="244" y="0"/>
                  </a:lnTo>
                  <a:lnTo>
                    <a:pt x="244" y="0"/>
                  </a:lnTo>
                  <a:lnTo>
                    <a:pt x="268" y="0"/>
                  </a:lnTo>
                  <a:lnTo>
                    <a:pt x="290" y="4"/>
                  </a:lnTo>
                  <a:lnTo>
                    <a:pt x="312" y="10"/>
                  </a:lnTo>
                  <a:lnTo>
                    <a:pt x="332" y="18"/>
                  </a:lnTo>
                  <a:lnTo>
                    <a:pt x="352" y="26"/>
                  </a:lnTo>
                  <a:lnTo>
                    <a:pt x="370" y="38"/>
                  </a:lnTo>
                  <a:lnTo>
                    <a:pt x="388" y="50"/>
                  </a:lnTo>
                  <a:lnTo>
                    <a:pt x="404" y="62"/>
                  </a:lnTo>
                  <a:lnTo>
                    <a:pt x="404" y="62"/>
                  </a:lnTo>
                  <a:lnTo>
                    <a:pt x="418" y="78"/>
                  </a:lnTo>
                  <a:lnTo>
                    <a:pt x="432" y="92"/>
                  </a:lnTo>
                  <a:lnTo>
                    <a:pt x="444" y="108"/>
                  </a:lnTo>
                  <a:lnTo>
                    <a:pt x="456" y="124"/>
                  </a:lnTo>
                  <a:lnTo>
                    <a:pt x="464" y="140"/>
                  </a:lnTo>
                  <a:lnTo>
                    <a:pt x="472" y="158"/>
                  </a:lnTo>
                  <a:lnTo>
                    <a:pt x="478" y="174"/>
                  </a:lnTo>
                  <a:lnTo>
                    <a:pt x="482" y="192"/>
                  </a:lnTo>
                  <a:lnTo>
                    <a:pt x="482" y="192"/>
                  </a:lnTo>
                  <a:lnTo>
                    <a:pt x="486" y="208"/>
                  </a:lnTo>
                  <a:lnTo>
                    <a:pt x="486" y="222"/>
                  </a:lnTo>
                  <a:lnTo>
                    <a:pt x="486" y="222"/>
                  </a:lnTo>
                  <a:lnTo>
                    <a:pt x="486" y="232"/>
                  </a:lnTo>
                  <a:lnTo>
                    <a:pt x="486" y="232"/>
                  </a:lnTo>
                  <a:lnTo>
                    <a:pt x="486" y="232"/>
                  </a:lnTo>
                  <a:lnTo>
                    <a:pt x="484" y="236"/>
                  </a:lnTo>
                  <a:lnTo>
                    <a:pt x="480" y="240"/>
                  </a:lnTo>
                  <a:lnTo>
                    <a:pt x="474" y="242"/>
                  </a:lnTo>
                  <a:lnTo>
                    <a:pt x="470" y="244"/>
                  </a:lnTo>
                  <a:lnTo>
                    <a:pt x="470" y="244"/>
                  </a:lnTo>
                  <a:lnTo>
                    <a:pt x="466" y="242"/>
                  </a:lnTo>
                  <a:lnTo>
                    <a:pt x="460" y="240"/>
                  </a:lnTo>
                  <a:lnTo>
                    <a:pt x="456" y="236"/>
                  </a:lnTo>
                  <a:lnTo>
                    <a:pt x="454" y="232"/>
                  </a:lnTo>
                  <a:lnTo>
                    <a:pt x="454" y="232"/>
                  </a:lnTo>
                  <a:lnTo>
                    <a:pt x="448" y="214"/>
                  </a:lnTo>
                  <a:lnTo>
                    <a:pt x="448" y="214"/>
                  </a:lnTo>
                  <a:lnTo>
                    <a:pt x="438" y="182"/>
                  </a:lnTo>
                  <a:lnTo>
                    <a:pt x="424" y="152"/>
                  </a:lnTo>
                  <a:lnTo>
                    <a:pt x="424" y="152"/>
                  </a:lnTo>
                  <a:lnTo>
                    <a:pt x="418" y="144"/>
                  </a:lnTo>
                  <a:lnTo>
                    <a:pt x="418" y="144"/>
                  </a:lnTo>
                  <a:lnTo>
                    <a:pt x="410" y="130"/>
                  </a:lnTo>
                  <a:lnTo>
                    <a:pt x="400" y="120"/>
                  </a:lnTo>
                  <a:lnTo>
                    <a:pt x="380" y="98"/>
                  </a:lnTo>
                  <a:lnTo>
                    <a:pt x="380" y="98"/>
                  </a:lnTo>
                  <a:lnTo>
                    <a:pt x="362" y="78"/>
                  </a:lnTo>
                  <a:lnTo>
                    <a:pt x="352" y="70"/>
                  </a:lnTo>
                  <a:lnTo>
                    <a:pt x="342" y="62"/>
                  </a:lnTo>
                  <a:lnTo>
                    <a:pt x="342" y="62"/>
                  </a:lnTo>
                  <a:lnTo>
                    <a:pt x="318" y="52"/>
                  </a:lnTo>
                  <a:lnTo>
                    <a:pt x="294" y="46"/>
                  </a:lnTo>
                  <a:lnTo>
                    <a:pt x="270" y="42"/>
                  </a:lnTo>
                  <a:lnTo>
                    <a:pt x="244" y="40"/>
                  </a:lnTo>
                  <a:lnTo>
                    <a:pt x="244" y="40"/>
                  </a:lnTo>
                  <a:lnTo>
                    <a:pt x="208" y="42"/>
                  </a:lnTo>
                  <a:lnTo>
                    <a:pt x="192" y="44"/>
                  </a:lnTo>
                  <a:lnTo>
                    <a:pt x="174" y="48"/>
                  </a:lnTo>
                  <a:lnTo>
                    <a:pt x="174" y="48"/>
                  </a:lnTo>
                  <a:lnTo>
                    <a:pt x="160" y="54"/>
                  </a:lnTo>
                  <a:lnTo>
                    <a:pt x="160" y="54"/>
                  </a:lnTo>
                  <a:lnTo>
                    <a:pt x="146" y="62"/>
                  </a:lnTo>
                  <a:lnTo>
                    <a:pt x="132" y="72"/>
                  </a:lnTo>
                  <a:lnTo>
                    <a:pt x="110" y="90"/>
                  </a:lnTo>
                  <a:lnTo>
                    <a:pt x="110" y="90"/>
                  </a:lnTo>
                  <a:lnTo>
                    <a:pt x="96" y="104"/>
                  </a:lnTo>
                  <a:lnTo>
                    <a:pt x="84" y="118"/>
                  </a:lnTo>
                  <a:lnTo>
                    <a:pt x="76" y="132"/>
                  </a:lnTo>
                  <a:lnTo>
                    <a:pt x="68" y="148"/>
                  </a:lnTo>
                  <a:lnTo>
                    <a:pt x="68" y="148"/>
                  </a:lnTo>
                  <a:lnTo>
                    <a:pt x="64" y="156"/>
                  </a:lnTo>
                  <a:lnTo>
                    <a:pt x="64" y="156"/>
                  </a:lnTo>
                  <a:lnTo>
                    <a:pt x="50" y="182"/>
                  </a:lnTo>
                  <a:lnTo>
                    <a:pt x="42" y="198"/>
                  </a:lnTo>
                  <a:lnTo>
                    <a:pt x="38" y="212"/>
                  </a:lnTo>
                  <a:lnTo>
                    <a:pt x="38" y="212"/>
                  </a:lnTo>
                  <a:lnTo>
                    <a:pt x="34" y="228"/>
                  </a:lnTo>
                  <a:lnTo>
                    <a:pt x="34" y="228"/>
                  </a:lnTo>
                  <a:lnTo>
                    <a:pt x="34" y="230"/>
                  </a:lnTo>
                  <a:lnTo>
                    <a:pt x="34" y="230"/>
                  </a:lnTo>
                  <a:lnTo>
                    <a:pt x="34" y="230"/>
                  </a:lnTo>
                  <a:lnTo>
                    <a:pt x="34" y="230"/>
                  </a:lnTo>
                  <a:lnTo>
                    <a:pt x="38" y="214"/>
                  </a:lnTo>
                  <a:lnTo>
                    <a:pt x="38" y="214"/>
                  </a:lnTo>
                  <a:lnTo>
                    <a:pt x="44" y="198"/>
                  </a:lnTo>
                  <a:lnTo>
                    <a:pt x="50" y="184"/>
                  </a:lnTo>
                  <a:lnTo>
                    <a:pt x="64" y="156"/>
                  </a:lnTo>
                  <a:lnTo>
                    <a:pt x="64" y="156"/>
                  </a:lnTo>
                  <a:lnTo>
                    <a:pt x="68" y="148"/>
                  </a:lnTo>
                  <a:lnTo>
                    <a:pt x="68" y="148"/>
                  </a:lnTo>
                  <a:lnTo>
                    <a:pt x="76" y="132"/>
                  </a:lnTo>
                  <a:lnTo>
                    <a:pt x="84" y="118"/>
                  </a:lnTo>
                  <a:lnTo>
                    <a:pt x="96" y="104"/>
                  </a:lnTo>
                  <a:lnTo>
                    <a:pt x="110" y="92"/>
                  </a:lnTo>
                  <a:lnTo>
                    <a:pt x="110" y="92"/>
                  </a:lnTo>
                  <a:lnTo>
                    <a:pt x="132" y="72"/>
                  </a:lnTo>
                  <a:lnTo>
                    <a:pt x="146" y="62"/>
                  </a:lnTo>
                  <a:lnTo>
                    <a:pt x="160" y="54"/>
                  </a:lnTo>
                  <a:lnTo>
                    <a:pt x="160" y="54"/>
                  </a:lnTo>
                  <a:lnTo>
                    <a:pt x="174" y="48"/>
                  </a:lnTo>
                  <a:lnTo>
                    <a:pt x="174" y="48"/>
                  </a:lnTo>
                  <a:lnTo>
                    <a:pt x="192" y="44"/>
                  </a:lnTo>
                  <a:lnTo>
                    <a:pt x="208" y="42"/>
                  </a:lnTo>
                  <a:lnTo>
                    <a:pt x="244" y="40"/>
                  </a:lnTo>
                  <a:lnTo>
                    <a:pt x="244" y="40"/>
                  </a:lnTo>
                  <a:lnTo>
                    <a:pt x="270" y="42"/>
                  </a:lnTo>
                  <a:lnTo>
                    <a:pt x="294" y="46"/>
                  </a:lnTo>
                  <a:lnTo>
                    <a:pt x="318" y="52"/>
                  </a:lnTo>
                  <a:lnTo>
                    <a:pt x="342" y="64"/>
                  </a:lnTo>
                  <a:lnTo>
                    <a:pt x="342" y="64"/>
                  </a:lnTo>
                  <a:lnTo>
                    <a:pt x="352" y="70"/>
                  </a:lnTo>
                  <a:lnTo>
                    <a:pt x="362" y="80"/>
                  </a:lnTo>
                  <a:lnTo>
                    <a:pt x="380" y="100"/>
                  </a:lnTo>
                  <a:lnTo>
                    <a:pt x="380" y="100"/>
                  </a:lnTo>
                  <a:lnTo>
                    <a:pt x="400" y="120"/>
                  </a:lnTo>
                  <a:lnTo>
                    <a:pt x="410" y="132"/>
                  </a:lnTo>
                  <a:lnTo>
                    <a:pt x="418" y="144"/>
                  </a:lnTo>
                  <a:lnTo>
                    <a:pt x="418" y="144"/>
                  </a:lnTo>
                  <a:lnTo>
                    <a:pt x="422" y="152"/>
                  </a:lnTo>
                  <a:lnTo>
                    <a:pt x="422" y="152"/>
                  </a:lnTo>
                  <a:lnTo>
                    <a:pt x="438" y="182"/>
                  </a:lnTo>
                  <a:lnTo>
                    <a:pt x="448" y="214"/>
                  </a:lnTo>
                  <a:lnTo>
                    <a:pt x="448" y="214"/>
                  </a:lnTo>
                  <a:lnTo>
                    <a:pt x="452" y="224"/>
                  </a:lnTo>
                  <a:lnTo>
                    <a:pt x="454" y="232"/>
                  </a:lnTo>
                  <a:lnTo>
                    <a:pt x="454" y="232"/>
                  </a:lnTo>
                  <a:lnTo>
                    <a:pt x="456" y="236"/>
                  </a:lnTo>
                  <a:lnTo>
                    <a:pt x="460" y="240"/>
                  </a:lnTo>
                  <a:lnTo>
                    <a:pt x="466" y="242"/>
                  </a:lnTo>
                  <a:lnTo>
                    <a:pt x="470" y="244"/>
                  </a:lnTo>
                  <a:lnTo>
                    <a:pt x="470" y="244"/>
                  </a:lnTo>
                  <a:lnTo>
                    <a:pt x="474" y="242"/>
                  </a:lnTo>
                  <a:lnTo>
                    <a:pt x="480" y="240"/>
                  </a:lnTo>
                  <a:lnTo>
                    <a:pt x="484" y="236"/>
                  </a:lnTo>
                  <a:lnTo>
                    <a:pt x="486" y="232"/>
                  </a:lnTo>
                  <a:lnTo>
                    <a:pt x="486" y="232"/>
                  </a:lnTo>
                  <a:lnTo>
                    <a:pt x="486" y="232"/>
                  </a:lnTo>
                  <a:lnTo>
                    <a:pt x="488" y="222"/>
                  </a:lnTo>
                  <a:lnTo>
                    <a:pt x="488" y="222"/>
                  </a:lnTo>
                  <a:lnTo>
                    <a:pt x="486" y="208"/>
                  </a:lnTo>
                  <a:lnTo>
                    <a:pt x="484" y="192"/>
                  </a:lnTo>
                  <a:lnTo>
                    <a:pt x="484" y="192"/>
                  </a:lnTo>
                  <a:lnTo>
                    <a:pt x="478" y="174"/>
                  </a:lnTo>
                  <a:lnTo>
                    <a:pt x="472" y="158"/>
                  </a:lnTo>
                  <a:lnTo>
                    <a:pt x="464" y="140"/>
                  </a:lnTo>
                  <a:lnTo>
                    <a:pt x="456" y="124"/>
                  </a:lnTo>
                  <a:lnTo>
                    <a:pt x="446" y="108"/>
                  </a:lnTo>
                  <a:lnTo>
                    <a:pt x="432" y="92"/>
                  </a:lnTo>
                  <a:lnTo>
                    <a:pt x="420" y="78"/>
                  </a:lnTo>
                  <a:lnTo>
                    <a:pt x="404" y="62"/>
                  </a:lnTo>
                  <a:lnTo>
                    <a:pt x="404" y="62"/>
                  </a:lnTo>
                  <a:lnTo>
                    <a:pt x="388" y="48"/>
                  </a:lnTo>
                  <a:lnTo>
                    <a:pt x="370" y="36"/>
                  </a:lnTo>
                  <a:lnTo>
                    <a:pt x="352" y="26"/>
                  </a:lnTo>
                  <a:lnTo>
                    <a:pt x="332" y="16"/>
                  </a:lnTo>
                  <a:lnTo>
                    <a:pt x="312" y="10"/>
                  </a:lnTo>
                  <a:lnTo>
                    <a:pt x="290" y="4"/>
                  </a:lnTo>
                  <a:lnTo>
                    <a:pt x="268" y="0"/>
                  </a:lnTo>
                  <a:lnTo>
                    <a:pt x="244" y="0"/>
                  </a:lnTo>
                </a:path>
              </a:pathLst>
            </a:custGeom>
            <a:noFill/>
            <a:ln>
              <a:noFill/>
            </a:ln>
          </p:spPr>
          <p:txBody>
            <a:bodyPr vert="horz" wrap="square" lIns="91440" tIns="45720" rIns="91440" bIns="45720" numCol="1" anchor="t" anchorCtr="0" compatLnSpc="1"/>
            <a:lstStyle/>
            <a:p>
              <a:endParaRPr lang="zh-CN" altLang="en-US"/>
            </a:p>
          </p:txBody>
        </p:sp>
        <p:sp>
          <p:nvSpPr>
            <p:cNvPr id="972" name="Freeform 352"/>
            <p:cNvSpPr/>
            <p:nvPr/>
          </p:nvSpPr>
          <p:spPr bwMode="auto">
            <a:xfrm>
              <a:off x="4202113" y="5233988"/>
              <a:ext cx="771525" cy="387350"/>
            </a:xfrm>
            <a:custGeom>
              <a:avLst/>
              <a:gdLst>
                <a:gd name="T0" fmla="*/ 190 w 486"/>
                <a:gd name="T1" fmla="*/ 6 h 244"/>
                <a:gd name="T2" fmla="*/ 126 w 486"/>
                <a:gd name="T3" fmla="*/ 30 h 244"/>
                <a:gd name="T4" fmla="*/ 66 w 486"/>
                <a:gd name="T5" fmla="*/ 74 h 244"/>
                <a:gd name="T6" fmla="*/ 32 w 486"/>
                <a:gd name="T7" fmla="*/ 120 h 244"/>
                <a:gd name="T8" fmla="*/ 2 w 486"/>
                <a:gd name="T9" fmla="*/ 198 h 244"/>
                <a:gd name="T10" fmla="*/ 2 w 486"/>
                <a:gd name="T11" fmla="*/ 232 h 244"/>
                <a:gd name="T12" fmla="*/ 20 w 486"/>
                <a:gd name="T13" fmla="*/ 244 h 244"/>
                <a:gd name="T14" fmla="*/ 32 w 486"/>
                <a:gd name="T15" fmla="*/ 236 h 244"/>
                <a:gd name="T16" fmla="*/ 34 w 486"/>
                <a:gd name="T17" fmla="*/ 232 h 244"/>
                <a:gd name="T18" fmla="*/ 28 w 486"/>
                <a:gd name="T19" fmla="*/ 238 h 244"/>
                <a:gd name="T20" fmla="*/ 14 w 486"/>
                <a:gd name="T21" fmla="*/ 242 h 244"/>
                <a:gd name="T22" fmla="*/ 2 w 486"/>
                <a:gd name="T23" fmla="*/ 232 h 244"/>
                <a:gd name="T24" fmla="*/ 8 w 486"/>
                <a:gd name="T25" fmla="*/ 176 h 244"/>
                <a:gd name="T26" fmla="*/ 32 w 486"/>
                <a:gd name="T27" fmla="*/ 120 h 244"/>
                <a:gd name="T28" fmla="*/ 80 w 486"/>
                <a:gd name="T29" fmla="*/ 60 h 244"/>
                <a:gd name="T30" fmla="*/ 144 w 486"/>
                <a:gd name="T31" fmla="*/ 22 h 244"/>
                <a:gd name="T32" fmla="*/ 218 w 486"/>
                <a:gd name="T33" fmla="*/ 2 h 244"/>
                <a:gd name="T34" fmla="*/ 290 w 486"/>
                <a:gd name="T35" fmla="*/ 4 h 244"/>
                <a:gd name="T36" fmla="*/ 370 w 486"/>
                <a:gd name="T37" fmla="*/ 38 h 244"/>
                <a:gd name="T38" fmla="*/ 418 w 486"/>
                <a:gd name="T39" fmla="*/ 78 h 244"/>
                <a:gd name="T40" fmla="*/ 464 w 486"/>
                <a:gd name="T41" fmla="*/ 140 h 244"/>
                <a:gd name="T42" fmla="*/ 482 w 486"/>
                <a:gd name="T43" fmla="*/ 192 h 244"/>
                <a:gd name="T44" fmla="*/ 486 w 486"/>
                <a:gd name="T45" fmla="*/ 232 h 244"/>
                <a:gd name="T46" fmla="*/ 474 w 486"/>
                <a:gd name="T47" fmla="*/ 242 h 244"/>
                <a:gd name="T48" fmla="*/ 460 w 486"/>
                <a:gd name="T49" fmla="*/ 238 h 244"/>
                <a:gd name="T50" fmla="*/ 448 w 486"/>
                <a:gd name="T51" fmla="*/ 212 h 244"/>
                <a:gd name="T52" fmla="*/ 424 w 486"/>
                <a:gd name="T53" fmla="*/ 150 h 244"/>
                <a:gd name="T54" fmla="*/ 400 w 486"/>
                <a:gd name="T55" fmla="*/ 120 h 244"/>
                <a:gd name="T56" fmla="*/ 352 w 486"/>
                <a:gd name="T57" fmla="*/ 70 h 244"/>
                <a:gd name="T58" fmla="*/ 294 w 486"/>
                <a:gd name="T59" fmla="*/ 44 h 244"/>
                <a:gd name="T60" fmla="*/ 208 w 486"/>
                <a:gd name="T61" fmla="*/ 40 h 244"/>
                <a:gd name="T62" fmla="*/ 160 w 486"/>
                <a:gd name="T63" fmla="*/ 54 h 244"/>
                <a:gd name="T64" fmla="*/ 110 w 486"/>
                <a:gd name="T65" fmla="*/ 90 h 244"/>
                <a:gd name="T66" fmla="*/ 76 w 486"/>
                <a:gd name="T67" fmla="*/ 130 h 244"/>
                <a:gd name="T68" fmla="*/ 64 w 486"/>
                <a:gd name="T69" fmla="*/ 154 h 244"/>
                <a:gd name="T70" fmla="*/ 38 w 486"/>
                <a:gd name="T71" fmla="*/ 212 h 244"/>
                <a:gd name="T72" fmla="*/ 34 w 486"/>
                <a:gd name="T73" fmla="*/ 228 h 244"/>
                <a:gd name="T74" fmla="*/ 50 w 486"/>
                <a:gd name="T75" fmla="*/ 182 h 244"/>
                <a:gd name="T76" fmla="*/ 68 w 486"/>
                <a:gd name="T77" fmla="*/ 148 h 244"/>
                <a:gd name="T78" fmla="*/ 110 w 486"/>
                <a:gd name="T79" fmla="*/ 90 h 244"/>
                <a:gd name="T80" fmla="*/ 160 w 486"/>
                <a:gd name="T81" fmla="*/ 54 h 244"/>
                <a:gd name="T82" fmla="*/ 192 w 486"/>
                <a:gd name="T83" fmla="*/ 44 h 244"/>
                <a:gd name="T84" fmla="*/ 270 w 486"/>
                <a:gd name="T85" fmla="*/ 42 h 244"/>
                <a:gd name="T86" fmla="*/ 342 w 486"/>
                <a:gd name="T87" fmla="*/ 62 h 244"/>
                <a:gd name="T88" fmla="*/ 380 w 486"/>
                <a:gd name="T89" fmla="*/ 98 h 244"/>
                <a:gd name="T90" fmla="*/ 418 w 486"/>
                <a:gd name="T91" fmla="*/ 144 h 244"/>
                <a:gd name="T92" fmla="*/ 448 w 486"/>
                <a:gd name="T93" fmla="*/ 214 h 244"/>
                <a:gd name="T94" fmla="*/ 456 w 486"/>
                <a:gd name="T95" fmla="*/ 236 h 244"/>
                <a:gd name="T96" fmla="*/ 470 w 486"/>
                <a:gd name="T97" fmla="*/ 244 h 244"/>
                <a:gd name="T98" fmla="*/ 486 w 486"/>
                <a:gd name="T99" fmla="*/ 232 h 244"/>
                <a:gd name="T100" fmla="*/ 486 w 486"/>
                <a:gd name="T101" fmla="*/ 222 h 244"/>
                <a:gd name="T102" fmla="*/ 478 w 486"/>
                <a:gd name="T103" fmla="*/ 174 h 244"/>
                <a:gd name="T104" fmla="*/ 444 w 486"/>
                <a:gd name="T105" fmla="*/ 108 h 244"/>
                <a:gd name="T106" fmla="*/ 404 w 486"/>
                <a:gd name="T107" fmla="*/ 62 h 244"/>
                <a:gd name="T108" fmla="*/ 332 w 486"/>
                <a:gd name="T109" fmla="*/ 18 h 244"/>
                <a:gd name="T110" fmla="*/ 244 w 486"/>
                <a:gd name="T11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 h="244">
                  <a:moveTo>
                    <a:pt x="244" y="0"/>
                  </a:moveTo>
                  <a:lnTo>
                    <a:pt x="244" y="0"/>
                  </a:lnTo>
                  <a:lnTo>
                    <a:pt x="218" y="2"/>
                  </a:lnTo>
                  <a:lnTo>
                    <a:pt x="190" y="6"/>
                  </a:lnTo>
                  <a:lnTo>
                    <a:pt x="164" y="14"/>
                  </a:lnTo>
                  <a:lnTo>
                    <a:pt x="144" y="22"/>
                  </a:lnTo>
                  <a:lnTo>
                    <a:pt x="144" y="22"/>
                  </a:lnTo>
                  <a:lnTo>
                    <a:pt x="126" y="30"/>
                  </a:lnTo>
                  <a:lnTo>
                    <a:pt x="110" y="38"/>
                  </a:lnTo>
                  <a:lnTo>
                    <a:pt x="94" y="48"/>
                  </a:lnTo>
                  <a:lnTo>
                    <a:pt x="80" y="60"/>
                  </a:lnTo>
                  <a:lnTo>
                    <a:pt x="66" y="74"/>
                  </a:lnTo>
                  <a:lnTo>
                    <a:pt x="52" y="88"/>
                  </a:lnTo>
                  <a:lnTo>
                    <a:pt x="42" y="104"/>
                  </a:lnTo>
                  <a:lnTo>
                    <a:pt x="32" y="120"/>
                  </a:lnTo>
                  <a:lnTo>
                    <a:pt x="32" y="120"/>
                  </a:lnTo>
                  <a:lnTo>
                    <a:pt x="22" y="138"/>
                  </a:lnTo>
                  <a:lnTo>
                    <a:pt x="14" y="156"/>
                  </a:lnTo>
                  <a:lnTo>
                    <a:pt x="8" y="176"/>
                  </a:lnTo>
                  <a:lnTo>
                    <a:pt x="2" y="198"/>
                  </a:lnTo>
                  <a:lnTo>
                    <a:pt x="2" y="198"/>
                  </a:lnTo>
                  <a:lnTo>
                    <a:pt x="0" y="216"/>
                  </a:lnTo>
                  <a:lnTo>
                    <a:pt x="2" y="232"/>
                  </a:lnTo>
                  <a:lnTo>
                    <a:pt x="2" y="232"/>
                  </a:lnTo>
                  <a:lnTo>
                    <a:pt x="4" y="236"/>
                  </a:lnTo>
                  <a:lnTo>
                    <a:pt x="8" y="240"/>
                  </a:lnTo>
                  <a:lnTo>
                    <a:pt x="14" y="242"/>
                  </a:lnTo>
                  <a:lnTo>
                    <a:pt x="20" y="244"/>
                  </a:lnTo>
                  <a:lnTo>
                    <a:pt x="20" y="244"/>
                  </a:lnTo>
                  <a:lnTo>
                    <a:pt x="24" y="242"/>
                  </a:lnTo>
                  <a:lnTo>
                    <a:pt x="28" y="240"/>
                  </a:lnTo>
                  <a:lnTo>
                    <a:pt x="32" y="236"/>
                  </a:lnTo>
                  <a:lnTo>
                    <a:pt x="34" y="232"/>
                  </a:lnTo>
                  <a:lnTo>
                    <a:pt x="34" y="232"/>
                  </a:lnTo>
                  <a:lnTo>
                    <a:pt x="34" y="232"/>
                  </a:lnTo>
                  <a:lnTo>
                    <a:pt x="34" y="232"/>
                  </a:lnTo>
                  <a:lnTo>
                    <a:pt x="34" y="232"/>
                  </a:lnTo>
                  <a:lnTo>
                    <a:pt x="34" y="232"/>
                  </a:lnTo>
                  <a:lnTo>
                    <a:pt x="32" y="236"/>
                  </a:lnTo>
                  <a:lnTo>
                    <a:pt x="28" y="238"/>
                  </a:lnTo>
                  <a:lnTo>
                    <a:pt x="24" y="242"/>
                  </a:lnTo>
                  <a:lnTo>
                    <a:pt x="20" y="242"/>
                  </a:lnTo>
                  <a:lnTo>
                    <a:pt x="20" y="242"/>
                  </a:lnTo>
                  <a:lnTo>
                    <a:pt x="14" y="242"/>
                  </a:lnTo>
                  <a:lnTo>
                    <a:pt x="8" y="238"/>
                  </a:lnTo>
                  <a:lnTo>
                    <a:pt x="4" y="236"/>
                  </a:lnTo>
                  <a:lnTo>
                    <a:pt x="2" y="232"/>
                  </a:lnTo>
                  <a:lnTo>
                    <a:pt x="2" y="232"/>
                  </a:lnTo>
                  <a:lnTo>
                    <a:pt x="2" y="214"/>
                  </a:lnTo>
                  <a:lnTo>
                    <a:pt x="4" y="198"/>
                  </a:lnTo>
                  <a:lnTo>
                    <a:pt x="4" y="198"/>
                  </a:lnTo>
                  <a:lnTo>
                    <a:pt x="8" y="176"/>
                  </a:lnTo>
                  <a:lnTo>
                    <a:pt x="16" y="156"/>
                  </a:lnTo>
                  <a:lnTo>
                    <a:pt x="22" y="138"/>
                  </a:lnTo>
                  <a:lnTo>
                    <a:pt x="32" y="120"/>
                  </a:lnTo>
                  <a:lnTo>
                    <a:pt x="32" y="120"/>
                  </a:lnTo>
                  <a:lnTo>
                    <a:pt x="42" y="104"/>
                  </a:lnTo>
                  <a:lnTo>
                    <a:pt x="54" y="88"/>
                  </a:lnTo>
                  <a:lnTo>
                    <a:pt x="66" y="74"/>
                  </a:lnTo>
                  <a:lnTo>
                    <a:pt x="80" y="60"/>
                  </a:lnTo>
                  <a:lnTo>
                    <a:pt x="94" y="50"/>
                  </a:lnTo>
                  <a:lnTo>
                    <a:pt x="110" y="40"/>
                  </a:lnTo>
                  <a:lnTo>
                    <a:pt x="126" y="30"/>
                  </a:lnTo>
                  <a:lnTo>
                    <a:pt x="144" y="22"/>
                  </a:lnTo>
                  <a:lnTo>
                    <a:pt x="144" y="22"/>
                  </a:lnTo>
                  <a:lnTo>
                    <a:pt x="166" y="14"/>
                  </a:lnTo>
                  <a:lnTo>
                    <a:pt x="190" y="8"/>
                  </a:lnTo>
                  <a:lnTo>
                    <a:pt x="218" y="2"/>
                  </a:lnTo>
                  <a:lnTo>
                    <a:pt x="244" y="0"/>
                  </a:lnTo>
                  <a:lnTo>
                    <a:pt x="244" y="0"/>
                  </a:lnTo>
                  <a:lnTo>
                    <a:pt x="268" y="2"/>
                  </a:lnTo>
                  <a:lnTo>
                    <a:pt x="290" y="4"/>
                  </a:lnTo>
                  <a:lnTo>
                    <a:pt x="312" y="10"/>
                  </a:lnTo>
                  <a:lnTo>
                    <a:pt x="332" y="18"/>
                  </a:lnTo>
                  <a:lnTo>
                    <a:pt x="352" y="26"/>
                  </a:lnTo>
                  <a:lnTo>
                    <a:pt x="370" y="38"/>
                  </a:lnTo>
                  <a:lnTo>
                    <a:pt x="388" y="50"/>
                  </a:lnTo>
                  <a:lnTo>
                    <a:pt x="404" y="64"/>
                  </a:lnTo>
                  <a:lnTo>
                    <a:pt x="404" y="64"/>
                  </a:lnTo>
                  <a:lnTo>
                    <a:pt x="418" y="78"/>
                  </a:lnTo>
                  <a:lnTo>
                    <a:pt x="432" y="92"/>
                  </a:lnTo>
                  <a:lnTo>
                    <a:pt x="444" y="108"/>
                  </a:lnTo>
                  <a:lnTo>
                    <a:pt x="454" y="124"/>
                  </a:lnTo>
                  <a:lnTo>
                    <a:pt x="464" y="140"/>
                  </a:lnTo>
                  <a:lnTo>
                    <a:pt x="472" y="156"/>
                  </a:lnTo>
                  <a:lnTo>
                    <a:pt x="478" y="174"/>
                  </a:lnTo>
                  <a:lnTo>
                    <a:pt x="482" y="192"/>
                  </a:lnTo>
                  <a:lnTo>
                    <a:pt x="482" y="192"/>
                  </a:lnTo>
                  <a:lnTo>
                    <a:pt x="484" y="208"/>
                  </a:lnTo>
                  <a:lnTo>
                    <a:pt x="486" y="222"/>
                  </a:lnTo>
                  <a:lnTo>
                    <a:pt x="486" y="222"/>
                  </a:lnTo>
                  <a:lnTo>
                    <a:pt x="486" y="232"/>
                  </a:lnTo>
                  <a:lnTo>
                    <a:pt x="486" y="232"/>
                  </a:lnTo>
                  <a:lnTo>
                    <a:pt x="484" y="236"/>
                  </a:lnTo>
                  <a:lnTo>
                    <a:pt x="480" y="238"/>
                  </a:lnTo>
                  <a:lnTo>
                    <a:pt x="474" y="242"/>
                  </a:lnTo>
                  <a:lnTo>
                    <a:pt x="470" y="242"/>
                  </a:lnTo>
                  <a:lnTo>
                    <a:pt x="470" y="242"/>
                  </a:lnTo>
                  <a:lnTo>
                    <a:pt x="464" y="242"/>
                  </a:lnTo>
                  <a:lnTo>
                    <a:pt x="460" y="238"/>
                  </a:lnTo>
                  <a:lnTo>
                    <a:pt x="456" y="236"/>
                  </a:lnTo>
                  <a:lnTo>
                    <a:pt x="454" y="232"/>
                  </a:lnTo>
                  <a:lnTo>
                    <a:pt x="454" y="232"/>
                  </a:lnTo>
                  <a:lnTo>
                    <a:pt x="448" y="212"/>
                  </a:lnTo>
                  <a:lnTo>
                    <a:pt x="448" y="212"/>
                  </a:lnTo>
                  <a:lnTo>
                    <a:pt x="438" y="180"/>
                  </a:lnTo>
                  <a:lnTo>
                    <a:pt x="424" y="150"/>
                  </a:lnTo>
                  <a:lnTo>
                    <a:pt x="424" y="150"/>
                  </a:lnTo>
                  <a:lnTo>
                    <a:pt x="420" y="142"/>
                  </a:lnTo>
                  <a:lnTo>
                    <a:pt x="420" y="142"/>
                  </a:lnTo>
                  <a:lnTo>
                    <a:pt x="410" y="130"/>
                  </a:lnTo>
                  <a:lnTo>
                    <a:pt x="400" y="120"/>
                  </a:lnTo>
                  <a:lnTo>
                    <a:pt x="380" y="98"/>
                  </a:lnTo>
                  <a:lnTo>
                    <a:pt x="380" y="98"/>
                  </a:lnTo>
                  <a:lnTo>
                    <a:pt x="362" y="78"/>
                  </a:lnTo>
                  <a:lnTo>
                    <a:pt x="352" y="70"/>
                  </a:lnTo>
                  <a:lnTo>
                    <a:pt x="342" y="62"/>
                  </a:lnTo>
                  <a:lnTo>
                    <a:pt x="342" y="62"/>
                  </a:lnTo>
                  <a:lnTo>
                    <a:pt x="318" y="52"/>
                  </a:lnTo>
                  <a:lnTo>
                    <a:pt x="294" y="44"/>
                  </a:lnTo>
                  <a:lnTo>
                    <a:pt x="270" y="40"/>
                  </a:lnTo>
                  <a:lnTo>
                    <a:pt x="244" y="40"/>
                  </a:lnTo>
                  <a:lnTo>
                    <a:pt x="244" y="40"/>
                  </a:lnTo>
                  <a:lnTo>
                    <a:pt x="208" y="40"/>
                  </a:lnTo>
                  <a:lnTo>
                    <a:pt x="192" y="44"/>
                  </a:lnTo>
                  <a:lnTo>
                    <a:pt x="174" y="48"/>
                  </a:lnTo>
                  <a:lnTo>
                    <a:pt x="174" y="48"/>
                  </a:lnTo>
                  <a:lnTo>
                    <a:pt x="160" y="54"/>
                  </a:lnTo>
                  <a:lnTo>
                    <a:pt x="160" y="54"/>
                  </a:lnTo>
                  <a:lnTo>
                    <a:pt x="146" y="62"/>
                  </a:lnTo>
                  <a:lnTo>
                    <a:pt x="132" y="70"/>
                  </a:lnTo>
                  <a:lnTo>
                    <a:pt x="110" y="90"/>
                  </a:lnTo>
                  <a:lnTo>
                    <a:pt x="110" y="90"/>
                  </a:lnTo>
                  <a:lnTo>
                    <a:pt x="96" y="102"/>
                  </a:lnTo>
                  <a:lnTo>
                    <a:pt x="84" y="116"/>
                  </a:lnTo>
                  <a:lnTo>
                    <a:pt x="76" y="130"/>
                  </a:lnTo>
                  <a:lnTo>
                    <a:pt x="68" y="146"/>
                  </a:lnTo>
                  <a:lnTo>
                    <a:pt x="68" y="146"/>
                  </a:lnTo>
                  <a:lnTo>
                    <a:pt x="64" y="154"/>
                  </a:lnTo>
                  <a:lnTo>
                    <a:pt x="64" y="154"/>
                  </a:lnTo>
                  <a:lnTo>
                    <a:pt x="50" y="182"/>
                  </a:lnTo>
                  <a:lnTo>
                    <a:pt x="42" y="196"/>
                  </a:lnTo>
                  <a:lnTo>
                    <a:pt x="38" y="212"/>
                  </a:lnTo>
                  <a:lnTo>
                    <a:pt x="38" y="212"/>
                  </a:lnTo>
                  <a:lnTo>
                    <a:pt x="34" y="228"/>
                  </a:lnTo>
                  <a:lnTo>
                    <a:pt x="34" y="228"/>
                  </a:lnTo>
                  <a:lnTo>
                    <a:pt x="34" y="228"/>
                  </a:lnTo>
                  <a:lnTo>
                    <a:pt x="34" y="228"/>
                  </a:lnTo>
                  <a:lnTo>
                    <a:pt x="38" y="212"/>
                  </a:lnTo>
                  <a:lnTo>
                    <a:pt x="38" y="212"/>
                  </a:lnTo>
                  <a:lnTo>
                    <a:pt x="42" y="198"/>
                  </a:lnTo>
                  <a:lnTo>
                    <a:pt x="50" y="182"/>
                  </a:lnTo>
                  <a:lnTo>
                    <a:pt x="64" y="156"/>
                  </a:lnTo>
                  <a:lnTo>
                    <a:pt x="64" y="156"/>
                  </a:lnTo>
                  <a:lnTo>
                    <a:pt x="68" y="148"/>
                  </a:lnTo>
                  <a:lnTo>
                    <a:pt x="68" y="148"/>
                  </a:lnTo>
                  <a:lnTo>
                    <a:pt x="76" y="132"/>
                  </a:lnTo>
                  <a:lnTo>
                    <a:pt x="84" y="118"/>
                  </a:lnTo>
                  <a:lnTo>
                    <a:pt x="96" y="104"/>
                  </a:lnTo>
                  <a:lnTo>
                    <a:pt x="110" y="90"/>
                  </a:lnTo>
                  <a:lnTo>
                    <a:pt x="110" y="90"/>
                  </a:lnTo>
                  <a:lnTo>
                    <a:pt x="132" y="72"/>
                  </a:lnTo>
                  <a:lnTo>
                    <a:pt x="146" y="62"/>
                  </a:lnTo>
                  <a:lnTo>
                    <a:pt x="160" y="54"/>
                  </a:lnTo>
                  <a:lnTo>
                    <a:pt x="160" y="54"/>
                  </a:lnTo>
                  <a:lnTo>
                    <a:pt x="174" y="48"/>
                  </a:lnTo>
                  <a:lnTo>
                    <a:pt x="174" y="48"/>
                  </a:lnTo>
                  <a:lnTo>
                    <a:pt x="192" y="44"/>
                  </a:lnTo>
                  <a:lnTo>
                    <a:pt x="208" y="42"/>
                  </a:lnTo>
                  <a:lnTo>
                    <a:pt x="244" y="40"/>
                  </a:lnTo>
                  <a:lnTo>
                    <a:pt x="244" y="40"/>
                  </a:lnTo>
                  <a:lnTo>
                    <a:pt x="270" y="42"/>
                  </a:lnTo>
                  <a:lnTo>
                    <a:pt x="294" y="46"/>
                  </a:lnTo>
                  <a:lnTo>
                    <a:pt x="318" y="52"/>
                  </a:lnTo>
                  <a:lnTo>
                    <a:pt x="342" y="62"/>
                  </a:lnTo>
                  <a:lnTo>
                    <a:pt x="342" y="62"/>
                  </a:lnTo>
                  <a:lnTo>
                    <a:pt x="352" y="70"/>
                  </a:lnTo>
                  <a:lnTo>
                    <a:pt x="362" y="78"/>
                  </a:lnTo>
                  <a:lnTo>
                    <a:pt x="380" y="98"/>
                  </a:lnTo>
                  <a:lnTo>
                    <a:pt x="380" y="98"/>
                  </a:lnTo>
                  <a:lnTo>
                    <a:pt x="400" y="120"/>
                  </a:lnTo>
                  <a:lnTo>
                    <a:pt x="410" y="130"/>
                  </a:lnTo>
                  <a:lnTo>
                    <a:pt x="418" y="144"/>
                  </a:lnTo>
                  <a:lnTo>
                    <a:pt x="418" y="144"/>
                  </a:lnTo>
                  <a:lnTo>
                    <a:pt x="424" y="152"/>
                  </a:lnTo>
                  <a:lnTo>
                    <a:pt x="424" y="152"/>
                  </a:lnTo>
                  <a:lnTo>
                    <a:pt x="438" y="182"/>
                  </a:lnTo>
                  <a:lnTo>
                    <a:pt x="448" y="214"/>
                  </a:lnTo>
                  <a:lnTo>
                    <a:pt x="448" y="214"/>
                  </a:lnTo>
                  <a:lnTo>
                    <a:pt x="454" y="232"/>
                  </a:lnTo>
                  <a:lnTo>
                    <a:pt x="454" y="232"/>
                  </a:lnTo>
                  <a:lnTo>
                    <a:pt x="456" y="236"/>
                  </a:lnTo>
                  <a:lnTo>
                    <a:pt x="460" y="240"/>
                  </a:lnTo>
                  <a:lnTo>
                    <a:pt x="466" y="242"/>
                  </a:lnTo>
                  <a:lnTo>
                    <a:pt x="470" y="244"/>
                  </a:lnTo>
                  <a:lnTo>
                    <a:pt x="470" y="244"/>
                  </a:lnTo>
                  <a:lnTo>
                    <a:pt x="474" y="242"/>
                  </a:lnTo>
                  <a:lnTo>
                    <a:pt x="480" y="240"/>
                  </a:lnTo>
                  <a:lnTo>
                    <a:pt x="484" y="236"/>
                  </a:lnTo>
                  <a:lnTo>
                    <a:pt x="486" y="232"/>
                  </a:lnTo>
                  <a:lnTo>
                    <a:pt x="486" y="232"/>
                  </a:lnTo>
                  <a:lnTo>
                    <a:pt x="486" y="232"/>
                  </a:lnTo>
                  <a:lnTo>
                    <a:pt x="486" y="222"/>
                  </a:lnTo>
                  <a:lnTo>
                    <a:pt x="486" y="222"/>
                  </a:lnTo>
                  <a:lnTo>
                    <a:pt x="486" y="208"/>
                  </a:lnTo>
                  <a:lnTo>
                    <a:pt x="482" y="192"/>
                  </a:lnTo>
                  <a:lnTo>
                    <a:pt x="482" y="192"/>
                  </a:lnTo>
                  <a:lnTo>
                    <a:pt x="478" y="174"/>
                  </a:lnTo>
                  <a:lnTo>
                    <a:pt x="472" y="158"/>
                  </a:lnTo>
                  <a:lnTo>
                    <a:pt x="464" y="140"/>
                  </a:lnTo>
                  <a:lnTo>
                    <a:pt x="456" y="124"/>
                  </a:lnTo>
                  <a:lnTo>
                    <a:pt x="444" y="108"/>
                  </a:lnTo>
                  <a:lnTo>
                    <a:pt x="432" y="92"/>
                  </a:lnTo>
                  <a:lnTo>
                    <a:pt x="418" y="78"/>
                  </a:lnTo>
                  <a:lnTo>
                    <a:pt x="404" y="62"/>
                  </a:lnTo>
                  <a:lnTo>
                    <a:pt x="404" y="62"/>
                  </a:lnTo>
                  <a:lnTo>
                    <a:pt x="388" y="50"/>
                  </a:lnTo>
                  <a:lnTo>
                    <a:pt x="370" y="38"/>
                  </a:lnTo>
                  <a:lnTo>
                    <a:pt x="352" y="26"/>
                  </a:lnTo>
                  <a:lnTo>
                    <a:pt x="332" y="18"/>
                  </a:lnTo>
                  <a:lnTo>
                    <a:pt x="312" y="10"/>
                  </a:lnTo>
                  <a:lnTo>
                    <a:pt x="290" y="4"/>
                  </a:lnTo>
                  <a:lnTo>
                    <a:pt x="268" y="0"/>
                  </a:lnTo>
                  <a:lnTo>
                    <a:pt x="244" y="0"/>
                  </a:lnTo>
                  <a:close/>
                </a:path>
              </a:pathLst>
            </a:custGeom>
            <a:solidFill>
              <a:srgbClr val="1B1A18"/>
            </a:solidFill>
            <a:ln>
              <a:noFill/>
            </a:ln>
          </p:spPr>
          <p:txBody>
            <a:bodyPr vert="horz" wrap="square" lIns="91440" tIns="45720" rIns="91440" bIns="45720" numCol="1" anchor="t" anchorCtr="0" compatLnSpc="1"/>
            <a:lstStyle/>
            <a:p>
              <a:endParaRPr lang="zh-CN" altLang="en-US"/>
            </a:p>
          </p:txBody>
        </p:sp>
        <p:sp>
          <p:nvSpPr>
            <p:cNvPr id="973" name="Freeform 353"/>
            <p:cNvSpPr/>
            <p:nvPr/>
          </p:nvSpPr>
          <p:spPr bwMode="auto">
            <a:xfrm>
              <a:off x="4202113" y="5233988"/>
              <a:ext cx="771525" cy="387350"/>
            </a:xfrm>
            <a:custGeom>
              <a:avLst/>
              <a:gdLst>
                <a:gd name="T0" fmla="*/ 190 w 486"/>
                <a:gd name="T1" fmla="*/ 6 h 244"/>
                <a:gd name="T2" fmla="*/ 126 w 486"/>
                <a:gd name="T3" fmla="*/ 30 h 244"/>
                <a:gd name="T4" fmla="*/ 66 w 486"/>
                <a:gd name="T5" fmla="*/ 74 h 244"/>
                <a:gd name="T6" fmla="*/ 32 w 486"/>
                <a:gd name="T7" fmla="*/ 120 h 244"/>
                <a:gd name="T8" fmla="*/ 2 w 486"/>
                <a:gd name="T9" fmla="*/ 198 h 244"/>
                <a:gd name="T10" fmla="*/ 2 w 486"/>
                <a:gd name="T11" fmla="*/ 232 h 244"/>
                <a:gd name="T12" fmla="*/ 20 w 486"/>
                <a:gd name="T13" fmla="*/ 244 h 244"/>
                <a:gd name="T14" fmla="*/ 32 w 486"/>
                <a:gd name="T15" fmla="*/ 236 h 244"/>
                <a:gd name="T16" fmla="*/ 34 w 486"/>
                <a:gd name="T17" fmla="*/ 232 h 244"/>
                <a:gd name="T18" fmla="*/ 28 w 486"/>
                <a:gd name="T19" fmla="*/ 238 h 244"/>
                <a:gd name="T20" fmla="*/ 14 w 486"/>
                <a:gd name="T21" fmla="*/ 242 h 244"/>
                <a:gd name="T22" fmla="*/ 2 w 486"/>
                <a:gd name="T23" fmla="*/ 232 h 244"/>
                <a:gd name="T24" fmla="*/ 8 w 486"/>
                <a:gd name="T25" fmla="*/ 176 h 244"/>
                <a:gd name="T26" fmla="*/ 32 w 486"/>
                <a:gd name="T27" fmla="*/ 120 h 244"/>
                <a:gd name="T28" fmla="*/ 80 w 486"/>
                <a:gd name="T29" fmla="*/ 60 h 244"/>
                <a:gd name="T30" fmla="*/ 144 w 486"/>
                <a:gd name="T31" fmla="*/ 22 h 244"/>
                <a:gd name="T32" fmla="*/ 218 w 486"/>
                <a:gd name="T33" fmla="*/ 2 h 244"/>
                <a:gd name="T34" fmla="*/ 290 w 486"/>
                <a:gd name="T35" fmla="*/ 4 h 244"/>
                <a:gd name="T36" fmla="*/ 370 w 486"/>
                <a:gd name="T37" fmla="*/ 38 h 244"/>
                <a:gd name="T38" fmla="*/ 418 w 486"/>
                <a:gd name="T39" fmla="*/ 78 h 244"/>
                <a:gd name="T40" fmla="*/ 464 w 486"/>
                <a:gd name="T41" fmla="*/ 140 h 244"/>
                <a:gd name="T42" fmla="*/ 482 w 486"/>
                <a:gd name="T43" fmla="*/ 192 h 244"/>
                <a:gd name="T44" fmla="*/ 486 w 486"/>
                <a:gd name="T45" fmla="*/ 232 h 244"/>
                <a:gd name="T46" fmla="*/ 474 w 486"/>
                <a:gd name="T47" fmla="*/ 242 h 244"/>
                <a:gd name="T48" fmla="*/ 460 w 486"/>
                <a:gd name="T49" fmla="*/ 238 h 244"/>
                <a:gd name="T50" fmla="*/ 448 w 486"/>
                <a:gd name="T51" fmla="*/ 212 h 244"/>
                <a:gd name="T52" fmla="*/ 424 w 486"/>
                <a:gd name="T53" fmla="*/ 150 h 244"/>
                <a:gd name="T54" fmla="*/ 400 w 486"/>
                <a:gd name="T55" fmla="*/ 120 h 244"/>
                <a:gd name="T56" fmla="*/ 352 w 486"/>
                <a:gd name="T57" fmla="*/ 70 h 244"/>
                <a:gd name="T58" fmla="*/ 294 w 486"/>
                <a:gd name="T59" fmla="*/ 44 h 244"/>
                <a:gd name="T60" fmla="*/ 208 w 486"/>
                <a:gd name="T61" fmla="*/ 40 h 244"/>
                <a:gd name="T62" fmla="*/ 160 w 486"/>
                <a:gd name="T63" fmla="*/ 54 h 244"/>
                <a:gd name="T64" fmla="*/ 110 w 486"/>
                <a:gd name="T65" fmla="*/ 90 h 244"/>
                <a:gd name="T66" fmla="*/ 76 w 486"/>
                <a:gd name="T67" fmla="*/ 130 h 244"/>
                <a:gd name="T68" fmla="*/ 64 w 486"/>
                <a:gd name="T69" fmla="*/ 154 h 244"/>
                <a:gd name="T70" fmla="*/ 38 w 486"/>
                <a:gd name="T71" fmla="*/ 212 h 244"/>
                <a:gd name="T72" fmla="*/ 34 w 486"/>
                <a:gd name="T73" fmla="*/ 228 h 244"/>
                <a:gd name="T74" fmla="*/ 50 w 486"/>
                <a:gd name="T75" fmla="*/ 182 h 244"/>
                <a:gd name="T76" fmla="*/ 68 w 486"/>
                <a:gd name="T77" fmla="*/ 148 h 244"/>
                <a:gd name="T78" fmla="*/ 110 w 486"/>
                <a:gd name="T79" fmla="*/ 90 h 244"/>
                <a:gd name="T80" fmla="*/ 160 w 486"/>
                <a:gd name="T81" fmla="*/ 54 h 244"/>
                <a:gd name="T82" fmla="*/ 192 w 486"/>
                <a:gd name="T83" fmla="*/ 44 h 244"/>
                <a:gd name="T84" fmla="*/ 270 w 486"/>
                <a:gd name="T85" fmla="*/ 42 h 244"/>
                <a:gd name="T86" fmla="*/ 342 w 486"/>
                <a:gd name="T87" fmla="*/ 62 h 244"/>
                <a:gd name="T88" fmla="*/ 380 w 486"/>
                <a:gd name="T89" fmla="*/ 98 h 244"/>
                <a:gd name="T90" fmla="*/ 418 w 486"/>
                <a:gd name="T91" fmla="*/ 144 h 244"/>
                <a:gd name="T92" fmla="*/ 448 w 486"/>
                <a:gd name="T93" fmla="*/ 214 h 244"/>
                <a:gd name="T94" fmla="*/ 456 w 486"/>
                <a:gd name="T95" fmla="*/ 236 h 244"/>
                <a:gd name="T96" fmla="*/ 470 w 486"/>
                <a:gd name="T97" fmla="*/ 244 h 244"/>
                <a:gd name="T98" fmla="*/ 486 w 486"/>
                <a:gd name="T99" fmla="*/ 232 h 244"/>
                <a:gd name="T100" fmla="*/ 486 w 486"/>
                <a:gd name="T101" fmla="*/ 222 h 244"/>
                <a:gd name="T102" fmla="*/ 478 w 486"/>
                <a:gd name="T103" fmla="*/ 174 h 244"/>
                <a:gd name="T104" fmla="*/ 444 w 486"/>
                <a:gd name="T105" fmla="*/ 108 h 244"/>
                <a:gd name="T106" fmla="*/ 404 w 486"/>
                <a:gd name="T107" fmla="*/ 62 h 244"/>
                <a:gd name="T108" fmla="*/ 332 w 486"/>
                <a:gd name="T109" fmla="*/ 18 h 244"/>
                <a:gd name="T110" fmla="*/ 244 w 486"/>
                <a:gd name="T11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 h="244">
                  <a:moveTo>
                    <a:pt x="244" y="0"/>
                  </a:moveTo>
                  <a:lnTo>
                    <a:pt x="244" y="0"/>
                  </a:lnTo>
                  <a:lnTo>
                    <a:pt x="218" y="2"/>
                  </a:lnTo>
                  <a:lnTo>
                    <a:pt x="190" y="6"/>
                  </a:lnTo>
                  <a:lnTo>
                    <a:pt x="164" y="14"/>
                  </a:lnTo>
                  <a:lnTo>
                    <a:pt x="144" y="22"/>
                  </a:lnTo>
                  <a:lnTo>
                    <a:pt x="144" y="22"/>
                  </a:lnTo>
                  <a:lnTo>
                    <a:pt x="126" y="30"/>
                  </a:lnTo>
                  <a:lnTo>
                    <a:pt x="110" y="38"/>
                  </a:lnTo>
                  <a:lnTo>
                    <a:pt x="94" y="48"/>
                  </a:lnTo>
                  <a:lnTo>
                    <a:pt x="80" y="60"/>
                  </a:lnTo>
                  <a:lnTo>
                    <a:pt x="66" y="74"/>
                  </a:lnTo>
                  <a:lnTo>
                    <a:pt x="52" y="88"/>
                  </a:lnTo>
                  <a:lnTo>
                    <a:pt x="42" y="104"/>
                  </a:lnTo>
                  <a:lnTo>
                    <a:pt x="32" y="120"/>
                  </a:lnTo>
                  <a:lnTo>
                    <a:pt x="32" y="120"/>
                  </a:lnTo>
                  <a:lnTo>
                    <a:pt x="22" y="138"/>
                  </a:lnTo>
                  <a:lnTo>
                    <a:pt x="14" y="156"/>
                  </a:lnTo>
                  <a:lnTo>
                    <a:pt x="8" y="176"/>
                  </a:lnTo>
                  <a:lnTo>
                    <a:pt x="2" y="198"/>
                  </a:lnTo>
                  <a:lnTo>
                    <a:pt x="2" y="198"/>
                  </a:lnTo>
                  <a:lnTo>
                    <a:pt x="0" y="216"/>
                  </a:lnTo>
                  <a:lnTo>
                    <a:pt x="2" y="232"/>
                  </a:lnTo>
                  <a:lnTo>
                    <a:pt x="2" y="232"/>
                  </a:lnTo>
                  <a:lnTo>
                    <a:pt x="4" y="236"/>
                  </a:lnTo>
                  <a:lnTo>
                    <a:pt x="8" y="240"/>
                  </a:lnTo>
                  <a:lnTo>
                    <a:pt x="14" y="242"/>
                  </a:lnTo>
                  <a:lnTo>
                    <a:pt x="20" y="244"/>
                  </a:lnTo>
                  <a:lnTo>
                    <a:pt x="20" y="244"/>
                  </a:lnTo>
                  <a:lnTo>
                    <a:pt x="24" y="242"/>
                  </a:lnTo>
                  <a:lnTo>
                    <a:pt x="28" y="240"/>
                  </a:lnTo>
                  <a:lnTo>
                    <a:pt x="32" y="236"/>
                  </a:lnTo>
                  <a:lnTo>
                    <a:pt x="34" y="232"/>
                  </a:lnTo>
                  <a:lnTo>
                    <a:pt x="34" y="232"/>
                  </a:lnTo>
                  <a:lnTo>
                    <a:pt x="34" y="232"/>
                  </a:lnTo>
                  <a:lnTo>
                    <a:pt x="34" y="232"/>
                  </a:lnTo>
                  <a:lnTo>
                    <a:pt x="34" y="232"/>
                  </a:lnTo>
                  <a:lnTo>
                    <a:pt x="34" y="232"/>
                  </a:lnTo>
                  <a:lnTo>
                    <a:pt x="32" y="236"/>
                  </a:lnTo>
                  <a:lnTo>
                    <a:pt x="28" y="238"/>
                  </a:lnTo>
                  <a:lnTo>
                    <a:pt x="24" y="242"/>
                  </a:lnTo>
                  <a:lnTo>
                    <a:pt x="20" y="242"/>
                  </a:lnTo>
                  <a:lnTo>
                    <a:pt x="20" y="242"/>
                  </a:lnTo>
                  <a:lnTo>
                    <a:pt x="14" y="242"/>
                  </a:lnTo>
                  <a:lnTo>
                    <a:pt x="8" y="238"/>
                  </a:lnTo>
                  <a:lnTo>
                    <a:pt x="4" y="236"/>
                  </a:lnTo>
                  <a:lnTo>
                    <a:pt x="2" y="232"/>
                  </a:lnTo>
                  <a:lnTo>
                    <a:pt x="2" y="232"/>
                  </a:lnTo>
                  <a:lnTo>
                    <a:pt x="2" y="214"/>
                  </a:lnTo>
                  <a:lnTo>
                    <a:pt x="4" y="198"/>
                  </a:lnTo>
                  <a:lnTo>
                    <a:pt x="4" y="198"/>
                  </a:lnTo>
                  <a:lnTo>
                    <a:pt x="8" y="176"/>
                  </a:lnTo>
                  <a:lnTo>
                    <a:pt x="16" y="156"/>
                  </a:lnTo>
                  <a:lnTo>
                    <a:pt x="22" y="138"/>
                  </a:lnTo>
                  <a:lnTo>
                    <a:pt x="32" y="120"/>
                  </a:lnTo>
                  <a:lnTo>
                    <a:pt x="32" y="120"/>
                  </a:lnTo>
                  <a:lnTo>
                    <a:pt x="42" y="104"/>
                  </a:lnTo>
                  <a:lnTo>
                    <a:pt x="54" y="88"/>
                  </a:lnTo>
                  <a:lnTo>
                    <a:pt x="66" y="74"/>
                  </a:lnTo>
                  <a:lnTo>
                    <a:pt x="80" y="60"/>
                  </a:lnTo>
                  <a:lnTo>
                    <a:pt x="94" y="50"/>
                  </a:lnTo>
                  <a:lnTo>
                    <a:pt x="110" y="40"/>
                  </a:lnTo>
                  <a:lnTo>
                    <a:pt x="126" y="30"/>
                  </a:lnTo>
                  <a:lnTo>
                    <a:pt x="144" y="22"/>
                  </a:lnTo>
                  <a:lnTo>
                    <a:pt x="144" y="22"/>
                  </a:lnTo>
                  <a:lnTo>
                    <a:pt x="166" y="14"/>
                  </a:lnTo>
                  <a:lnTo>
                    <a:pt x="190" y="8"/>
                  </a:lnTo>
                  <a:lnTo>
                    <a:pt x="218" y="2"/>
                  </a:lnTo>
                  <a:lnTo>
                    <a:pt x="244" y="0"/>
                  </a:lnTo>
                  <a:lnTo>
                    <a:pt x="244" y="0"/>
                  </a:lnTo>
                  <a:lnTo>
                    <a:pt x="268" y="2"/>
                  </a:lnTo>
                  <a:lnTo>
                    <a:pt x="290" y="4"/>
                  </a:lnTo>
                  <a:lnTo>
                    <a:pt x="312" y="10"/>
                  </a:lnTo>
                  <a:lnTo>
                    <a:pt x="332" y="18"/>
                  </a:lnTo>
                  <a:lnTo>
                    <a:pt x="352" y="26"/>
                  </a:lnTo>
                  <a:lnTo>
                    <a:pt x="370" y="38"/>
                  </a:lnTo>
                  <a:lnTo>
                    <a:pt x="388" y="50"/>
                  </a:lnTo>
                  <a:lnTo>
                    <a:pt x="404" y="64"/>
                  </a:lnTo>
                  <a:lnTo>
                    <a:pt x="404" y="64"/>
                  </a:lnTo>
                  <a:lnTo>
                    <a:pt x="418" y="78"/>
                  </a:lnTo>
                  <a:lnTo>
                    <a:pt x="432" y="92"/>
                  </a:lnTo>
                  <a:lnTo>
                    <a:pt x="444" y="108"/>
                  </a:lnTo>
                  <a:lnTo>
                    <a:pt x="454" y="124"/>
                  </a:lnTo>
                  <a:lnTo>
                    <a:pt x="464" y="140"/>
                  </a:lnTo>
                  <a:lnTo>
                    <a:pt x="472" y="156"/>
                  </a:lnTo>
                  <a:lnTo>
                    <a:pt x="478" y="174"/>
                  </a:lnTo>
                  <a:lnTo>
                    <a:pt x="482" y="192"/>
                  </a:lnTo>
                  <a:lnTo>
                    <a:pt x="482" y="192"/>
                  </a:lnTo>
                  <a:lnTo>
                    <a:pt x="484" y="208"/>
                  </a:lnTo>
                  <a:lnTo>
                    <a:pt x="486" y="222"/>
                  </a:lnTo>
                  <a:lnTo>
                    <a:pt x="486" y="222"/>
                  </a:lnTo>
                  <a:lnTo>
                    <a:pt x="486" y="232"/>
                  </a:lnTo>
                  <a:lnTo>
                    <a:pt x="486" y="232"/>
                  </a:lnTo>
                  <a:lnTo>
                    <a:pt x="484" y="236"/>
                  </a:lnTo>
                  <a:lnTo>
                    <a:pt x="480" y="238"/>
                  </a:lnTo>
                  <a:lnTo>
                    <a:pt x="474" y="242"/>
                  </a:lnTo>
                  <a:lnTo>
                    <a:pt x="470" y="242"/>
                  </a:lnTo>
                  <a:lnTo>
                    <a:pt x="470" y="242"/>
                  </a:lnTo>
                  <a:lnTo>
                    <a:pt x="464" y="242"/>
                  </a:lnTo>
                  <a:lnTo>
                    <a:pt x="460" y="238"/>
                  </a:lnTo>
                  <a:lnTo>
                    <a:pt x="456" y="236"/>
                  </a:lnTo>
                  <a:lnTo>
                    <a:pt x="454" y="232"/>
                  </a:lnTo>
                  <a:lnTo>
                    <a:pt x="454" y="232"/>
                  </a:lnTo>
                  <a:lnTo>
                    <a:pt x="448" y="212"/>
                  </a:lnTo>
                  <a:lnTo>
                    <a:pt x="448" y="212"/>
                  </a:lnTo>
                  <a:lnTo>
                    <a:pt x="438" y="180"/>
                  </a:lnTo>
                  <a:lnTo>
                    <a:pt x="424" y="150"/>
                  </a:lnTo>
                  <a:lnTo>
                    <a:pt x="424" y="150"/>
                  </a:lnTo>
                  <a:lnTo>
                    <a:pt x="420" y="142"/>
                  </a:lnTo>
                  <a:lnTo>
                    <a:pt x="420" y="142"/>
                  </a:lnTo>
                  <a:lnTo>
                    <a:pt x="410" y="130"/>
                  </a:lnTo>
                  <a:lnTo>
                    <a:pt x="400" y="120"/>
                  </a:lnTo>
                  <a:lnTo>
                    <a:pt x="380" y="98"/>
                  </a:lnTo>
                  <a:lnTo>
                    <a:pt x="380" y="98"/>
                  </a:lnTo>
                  <a:lnTo>
                    <a:pt x="362" y="78"/>
                  </a:lnTo>
                  <a:lnTo>
                    <a:pt x="352" y="70"/>
                  </a:lnTo>
                  <a:lnTo>
                    <a:pt x="342" y="62"/>
                  </a:lnTo>
                  <a:lnTo>
                    <a:pt x="342" y="62"/>
                  </a:lnTo>
                  <a:lnTo>
                    <a:pt x="318" y="52"/>
                  </a:lnTo>
                  <a:lnTo>
                    <a:pt x="294" y="44"/>
                  </a:lnTo>
                  <a:lnTo>
                    <a:pt x="270" y="40"/>
                  </a:lnTo>
                  <a:lnTo>
                    <a:pt x="244" y="40"/>
                  </a:lnTo>
                  <a:lnTo>
                    <a:pt x="244" y="40"/>
                  </a:lnTo>
                  <a:lnTo>
                    <a:pt x="208" y="40"/>
                  </a:lnTo>
                  <a:lnTo>
                    <a:pt x="192" y="44"/>
                  </a:lnTo>
                  <a:lnTo>
                    <a:pt x="174" y="48"/>
                  </a:lnTo>
                  <a:lnTo>
                    <a:pt x="174" y="48"/>
                  </a:lnTo>
                  <a:lnTo>
                    <a:pt x="160" y="54"/>
                  </a:lnTo>
                  <a:lnTo>
                    <a:pt x="160" y="54"/>
                  </a:lnTo>
                  <a:lnTo>
                    <a:pt x="146" y="62"/>
                  </a:lnTo>
                  <a:lnTo>
                    <a:pt x="132" y="70"/>
                  </a:lnTo>
                  <a:lnTo>
                    <a:pt x="110" y="90"/>
                  </a:lnTo>
                  <a:lnTo>
                    <a:pt x="110" y="90"/>
                  </a:lnTo>
                  <a:lnTo>
                    <a:pt x="96" y="102"/>
                  </a:lnTo>
                  <a:lnTo>
                    <a:pt x="84" y="116"/>
                  </a:lnTo>
                  <a:lnTo>
                    <a:pt x="76" y="130"/>
                  </a:lnTo>
                  <a:lnTo>
                    <a:pt x="68" y="146"/>
                  </a:lnTo>
                  <a:lnTo>
                    <a:pt x="68" y="146"/>
                  </a:lnTo>
                  <a:lnTo>
                    <a:pt x="64" y="154"/>
                  </a:lnTo>
                  <a:lnTo>
                    <a:pt x="64" y="154"/>
                  </a:lnTo>
                  <a:lnTo>
                    <a:pt x="50" y="182"/>
                  </a:lnTo>
                  <a:lnTo>
                    <a:pt x="42" y="196"/>
                  </a:lnTo>
                  <a:lnTo>
                    <a:pt x="38" y="212"/>
                  </a:lnTo>
                  <a:lnTo>
                    <a:pt x="38" y="212"/>
                  </a:lnTo>
                  <a:lnTo>
                    <a:pt x="34" y="228"/>
                  </a:lnTo>
                  <a:lnTo>
                    <a:pt x="34" y="228"/>
                  </a:lnTo>
                  <a:lnTo>
                    <a:pt x="34" y="228"/>
                  </a:lnTo>
                  <a:lnTo>
                    <a:pt x="34" y="228"/>
                  </a:lnTo>
                  <a:lnTo>
                    <a:pt x="38" y="212"/>
                  </a:lnTo>
                  <a:lnTo>
                    <a:pt x="38" y="212"/>
                  </a:lnTo>
                  <a:lnTo>
                    <a:pt x="42" y="198"/>
                  </a:lnTo>
                  <a:lnTo>
                    <a:pt x="50" y="182"/>
                  </a:lnTo>
                  <a:lnTo>
                    <a:pt x="64" y="156"/>
                  </a:lnTo>
                  <a:lnTo>
                    <a:pt x="64" y="156"/>
                  </a:lnTo>
                  <a:lnTo>
                    <a:pt x="68" y="148"/>
                  </a:lnTo>
                  <a:lnTo>
                    <a:pt x="68" y="148"/>
                  </a:lnTo>
                  <a:lnTo>
                    <a:pt x="76" y="132"/>
                  </a:lnTo>
                  <a:lnTo>
                    <a:pt x="84" y="118"/>
                  </a:lnTo>
                  <a:lnTo>
                    <a:pt x="96" y="104"/>
                  </a:lnTo>
                  <a:lnTo>
                    <a:pt x="110" y="90"/>
                  </a:lnTo>
                  <a:lnTo>
                    <a:pt x="110" y="90"/>
                  </a:lnTo>
                  <a:lnTo>
                    <a:pt x="132" y="72"/>
                  </a:lnTo>
                  <a:lnTo>
                    <a:pt x="146" y="62"/>
                  </a:lnTo>
                  <a:lnTo>
                    <a:pt x="160" y="54"/>
                  </a:lnTo>
                  <a:lnTo>
                    <a:pt x="160" y="54"/>
                  </a:lnTo>
                  <a:lnTo>
                    <a:pt x="174" y="48"/>
                  </a:lnTo>
                  <a:lnTo>
                    <a:pt x="174" y="48"/>
                  </a:lnTo>
                  <a:lnTo>
                    <a:pt x="192" y="44"/>
                  </a:lnTo>
                  <a:lnTo>
                    <a:pt x="208" y="42"/>
                  </a:lnTo>
                  <a:lnTo>
                    <a:pt x="244" y="40"/>
                  </a:lnTo>
                  <a:lnTo>
                    <a:pt x="244" y="40"/>
                  </a:lnTo>
                  <a:lnTo>
                    <a:pt x="270" y="42"/>
                  </a:lnTo>
                  <a:lnTo>
                    <a:pt x="294" y="46"/>
                  </a:lnTo>
                  <a:lnTo>
                    <a:pt x="318" y="52"/>
                  </a:lnTo>
                  <a:lnTo>
                    <a:pt x="342" y="62"/>
                  </a:lnTo>
                  <a:lnTo>
                    <a:pt x="342" y="62"/>
                  </a:lnTo>
                  <a:lnTo>
                    <a:pt x="352" y="70"/>
                  </a:lnTo>
                  <a:lnTo>
                    <a:pt x="362" y="78"/>
                  </a:lnTo>
                  <a:lnTo>
                    <a:pt x="380" y="98"/>
                  </a:lnTo>
                  <a:lnTo>
                    <a:pt x="380" y="98"/>
                  </a:lnTo>
                  <a:lnTo>
                    <a:pt x="400" y="120"/>
                  </a:lnTo>
                  <a:lnTo>
                    <a:pt x="410" y="130"/>
                  </a:lnTo>
                  <a:lnTo>
                    <a:pt x="418" y="144"/>
                  </a:lnTo>
                  <a:lnTo>
                    <a:pt x="418" y="144"/>
                  </a:lnTo>
                  <a:lnTo>
                    <a:pt x="424" y="152"/>
                  </a:lnTo>
                  <a:lnTo>
                    <a:pt x="424" y="152"/>
                  </a:lnTo>
                  <a:lnTo>
                    <a:pt x="438" y="182"/>
                  </a:lnTo>
                  <a:lnTo>
                    <a:pt x="448" y="214"/>
                  </a:lnTo>
                  <a:lnTo>
                    <a:pt x="448" y="214"/>
                  </a:lnTo>
                  <a:lnTo>
                    <a:pt x="454" y="232"/>
                  </a:lnTo>
                  <a:lnTo>
                    <a:pt x="454" y="232"/>
                  </a:lnTo>
                  <a:lnTo>
                    <a:pt x="456" y="236"/>
                  </a:lnTo>
                  <a:lnTo>
                    <a:pt x="460" y="240"/>
                  </a:lnTo>
                  <a:lnTo>
                    <a:pt x="466" y="242"/>
                  </a:lnTo>
                  <a:lnTo>
                    <a:pt x="470" y="244"/>
                  </a:lnTo>
                  <a:lnTo>
                    <a:pt x="470" y="244"/>
                  </a:lnTo>
                  <a:lnTo>
                    <a:pt x="474" y="242"/>
                  </a:lnTo>
                  <a:lnTo>
                    <a:pt x="480" y="240"/>
                  </a:lnTo>
                  <a:lnTo>
                    <a:pt x="484" y="236"/>
                  </a:lnTo>
                  <a:lnTo>
                    <a:pt x="486" y="232"/>
                  </a:lnTo>
                  <a:lnTo>
                    <a:pt x="486" y="232"/>
                  </a:lnTo>
                  <a:lnTo>
                    <a:pt x="486" y="232"/>
                  </a:lnTo>
                  <a:lnTo>
                    <a:pt x="486" y="222"/>
                  </a:lnTo>
                  <a:lnTo>
                    <a:pt x="486" y="222"/>
                  </a:lnTo>
                  <a:lnTo>
                    <a:pt x="486" y="208"/>
                  </a:lnTo>
                  <a:lnTo>
                    <a:pt x="482" y="192"/>
                  </a:lnTo>
                  <a:lnTo>
                    <a:pt x="482" y="192"/>
                  </a:lnTo>
                  <a:lnTo>
                    <a:pt x="478" y="174"/>
                  </a:lnTo>
                  <a:lnTo>
                    <a:pt x="472" y="158"/>
                  </a:lnTo>
                  <a:lnTo>
                    <a:pt x="464" y="140"/>
                  </a:lnTo>
                  <a:lnTo>
                    <a:pt x="456" y="124"/>
                  </a:lnTo>
                  <a:lnTo>
                    <a:pt x="444" y="108"/>
                  </a:lnTo>
                  <a:lnTo>
                    <a:pt x="432" y="92"/>
                  </a:lnTo>
                  <a:lnTo>
                    <a:pt x="418" y="78"/>
                  </a:lnTo>
                  <a:lnTo>
                    <a:pt x="404" y="62"/>
                  </a:lnTo>
                  <a:lnTo>
                    <a:pt x="404" y="62"/>
                  </a:lnTo>
                  <a:lnTo>
                    <a:pt x="388" y="50"/>
                  </a:lnTo>
                  <a:lnTo>
                    <a:pt x="370" y="38"/>
                  </a:lnTo>
                  <a:lnTo>
                    <a:pt x="352" y="26"/>
                  </a:lnTo>
                  <a:lnTo>
                    <a:pt x="332" y="18"/>
                  </a:lnTo>
                  <a:lnTo>
                    <a:pt x="312" y="10"/>
                  </a:lnTo>
                  <a:lnTo>
                    <a:pt x="290" y="4"/>
                  </a:lnTo>
                  <a:lnTo>
                    <a:pt x="268" y="0"/>
                  </a:lnTo>
                  <a:lnTo>
                    <a:pt x="244" y="0"/>
                  </a:lnTo>
                </a:path>
              </a:pathLst>
            </a:custGeom>
            <a:noFill/>
            <a:ln>
              <a:noFill/>
            </a:ln>
          </p:spPr>
          <p:txBody>
            <a:bodyPr vert="horz" wrap="square" lIns="91440" tIns="45720" rIns="91440" bIns="45720" numCol="1" anchor="t" anchorCtr="0" compatLnSpc="1"/>
            <a:lstStyle/>
            <a:p>
              <a:endParaRPr lang="zh-CN" altLang="en-US"/>
            </a:p>
          </p:txBody>
        </p:sp>
        <p:sp>
          <p:nvSpPr>
            <p:cNvPr id="974" name="Freeform 354"/>
            <p:cNvSpPr/>
            <p:nvPr/>
          </p:nvSpPr>
          <p:spPr bwMode="auto">
            <a:xfrm>
              <a:off x="4205288" y="5233988"/>
              <a:ext cx="768350" cy="384175"/>
            </a:xfrm>
            <a:custGeom>
              <a:avLst/>
              <a:gdLst>
                <a:gd name="T0" fmla="*/ 188 w 484"/>
                <a:gd name="T1" fmla="*/ 8 h 242"/>
                <a:gd name="T2" fmla="*/ 124 w 484"/>
                <a:gd name="T3" fmla="*/ 30 h 242"/>
                <a:gd name="T4" fmla="*/ 64 w 484"/>
                <a:gd name="T5" fmla="*/ 74 h 242"/>
                <a:gd name="T6" fmla="*/ 30 w 484"/>
                <a:gd name="T7" fmla="*/ 120 h 242"/>
                <a:gd name="T8" fmla="*/ 2 w 484"/>
                <a:gd name="T9" fmla="*/ 198 h 242"/>
                <a:gd name="T10" fmla="*/ 0 w 484"/>
                <a:gd name="T11" fmla="*/ 232 h 242"/>
                <a:gd name="T12" fmla="*/ 18 w 484"/>
                <a:gd name="T13" fmla="*/ 242 h 242"/>
                <a:gd name="T14" fmla="*/ 30 w 484"/>
                <a:gd name="T15" fmla="*/ 236 h 242"/>
                <a:gd name="T16" fmla="*/ 32 w 484"/>
                <a:gd name="T17" fmla="*/ 232 h 242"/>
                <a:gd name="T18" fmla="*/ 32 w 484"/>
                <a:gd name="T19" fmla="*/ 232 h 242"/>
                <a:gd name="T20" fmla="*/ 18 w 484"/>
                <a:gd name="T21" fmla="*/ 242 h 242"/>
                <a:gd name="T22" fmla="*/ 2 w 484"/>
                <a:gd name="T23" fmla="*/ 234 h 242"/>
                <a:gd name="T24" fmla="*/ 2 w 484"/>
                <a:gd name="T25" fmla="*/ 198 h 242"/>
                <a:gd name="T26" fmla="*/ 22 w 484"/>
                <a:gd name="T27" fmla="*/ 138 h 242"/>
                <a:gd name="T28" fmla="*/ 52 w 484"/>
                <a:gd name="T29" fmla="*/ 88 h 242"/>
                <a:gd name="T30" fmla="*/ 108 w 484"/>
                <a:gd name="T31" fmla="*/ 40 h 242"/>
                <a:gd name="T32" fmla="*/ 164 w 484"/>
                <a:gd name="T33" fmla="*/ 16 h 242"/>
                <a:gd name="T34" fmla="*/ 242 w 484"/>
                <a:gd name="T35" fmla="*/ 0 h 242"/>
                <a:gd name="T36" fmla="*/ 330 w 484"/>
                <a:gd name="T37" fmla="*/ 18 h 242"/>
                <a:gd name="T38" fmla="*/ 402 w 484"/>
                <a:gd name="T39" fmla="*/ 64 h 242"/>
                <a:gd name="T40" fmla="*/ 442 w 484"/>
                <a:gd name="T41" fmla="*/ 108 h 242"/>
                <a:gd name="T42" fmla="*/ 474 w 484"/>
                <a:gd name="T43" fmla="*/ 174 h 242"/>
                <a:gd name="T44" fmla="*/ 484 w 484"/>
                <a:gd name="T45" fmla="*/ 222 h 242"/>
                <a:gd name="T46" fmla="*/ 482 w 484"/>
                <a:gd name="T47" fmla="*/ 234 h 242"/>
                <a:gd name="T48" fmla="*/ 468 w 484"/>
                <a:gd name="T49" fmla="*/ 242 h 242"/>
                <a:gd name="T50" fmla="*/ 452 w 484"/>
                <a:gd name="T51" fmla="*/ 232 h 242"/>
                <a:gd name="T52" fmla="*/ 436 w 484"/>
                <a:gd name="T53" fmla="*/ 180 h 242"/>
                <a:gd name="T54" fmla="*/ 418 w 484"/>
                <a:gd name="T55" fmla="*/ 142 h 242"/>
                <a:gd name="T56" fmla="*/ 378 w 484"/>
                <a:gd name="T57" fmla="*/ 98 h 242"/>
                <a:gd name="T58" fmla="*/ 340 w 484"/>
                <a:gd name="T59" fmla="*/ 62 h 242"/>
                <a:gd name="T60" fmla="*/ 242 w 484"/>
                <a:gd name="T61" fmla="*/ 38 h 242"/>
                <a:gd name="T62" fmla="*/ 172 w 484"/>
                <a:gd name="T63" fmla="*/ 48 h 242"/>
                <a:gd name="T64" fmla="*/ 144 w 484"/>
                <a:gd name="T65" fmla="*/ 60 h 242"/>
                <a:gd name="T66" fmla="*/ 94 w 484"/>
                <a:gd name="T67" fmla="*/ 102 h 242"/>
                <a:gd name="T68" fmla="*/ 66 w 484"/>
                <a:gd name="T69" fmla="*/ 146 h 242"/>
                <a:gd name="T70" fmla="*/ 40 w 484"/>
                <a:gd name="T71" fmla="*/ 196 h 242"/>
                <a:gd name="T72" fmla="*/ 32 w 484"/>
                <a:gd name="T73" fmla="*/ 228 h 242"/>
                <a:gd name="T74" fmla="*/ 36 w 484"/>
                <a:gd name="T75" fmla="*/ 212 h 242"/>
                <a:gd name="T76" fmla="*/ 62 w 484"/>
                <a:gd name="T77" fmla="*/ 154 h 242"/>
                <a:gd name="T78" fmla="*/ 82 w 484"/>
                <a:gd name="T79" fmla="*/ 116 h 242"/>
                <a:gd name="T80" fmla="*/ 130 w 484"/>
                <a:gd name="T81" fmla="*/ 70 h 242"/>
                <a:gd name="T82" fmla="*/ 172 w 484"/>
                <a:gd name="T83" fmla="*/ 48 h 242"/>
                <a:gd name="T84" fmla="*/ 242 w 484"/>
                <a:gd name="T85" fmla="*/ 40 h 242"/>
                <a:gd name="T86" fmla="*/ 316 w 484"/>
                <a:gd name="T87" fmla="*/ 52 h 242"/>
                <a:gd name="T88" fmla="*/ 360 w 484"/>
                <a:gd name="T89" fmla="*/ 78 h 242"/>
                <a:gd name="T90" fmla="*/ 408 w 484"/>
                <a:gd name="T91" fmla="*/ 130 h 242"/>
                <a:gd name="T92" fmla="*/ 422 w 484"/>
                <a:gd name="T93" fmla="*/ 150 h 242"/>
                <a:gd name="T94" fmla="*/ 452 w 484"/>
                <a:gd name="T95" fmla="*/ 232 h 242"/>
                <a:gd name="T96" fmla="*/ 462 w 484"/>
                <a:gd name="T97" fmla="*/ 242 h 242"/>
                <a:gd name="T98" fmla="*/ 478 w 484"/>
                <a:gd name="T99" fmla="*/ 238 h 242"/>
                <a:gd name="T100" fmla="*/ 484 w 484"/>
                <a:gd name="T101" fmla="*/ 222 h 242"/>
                <a:gd name="T102" fmla="*/ 480 w 484"/>
                <a:gd name="T103" fmla="*/ 192 h 242"/>
                <a:gd name="T104" fmla="*/ 452 w 484"/>
                <a:gd name="T105" fmla="*/ 124 h 242"/>
                <a:gd name="T106" fmla="*/ 402 w 484"/>
                <a:gd name="T107" fmla="*/ 64 h 242"/>
                <a:gd name="T108" fmla="*/ 350 w 484"/>
                <a:gd name="T109" fmla="*/ 26 h 242"/>
                <a:gd name="T110" fmla="*/ 266 w 484"/>
                <a:gd name="T111" fmla="*/ 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4" h="242">
                  <a:moveTo>
                    <a:pt x="242" y="0"/>
                  </a:moveTo>
                  <a:lnTo>
                    <a:pt x="242" y="0"/>
                  </a:lnTo>
                  <a:lnTo>
                    <a:pt x="216" y="2"/>
                  </a:lnTo>
                  <a:lnTo>
                    <a:pt x="188" y="8"/>
                  </a:lnTo>
                  <a:lnTo>
                    <a:pt x="164" y="14"/>
                  </a:lnTo>
                  <a:lnTo>
                    <a:pt x="142" y="22"/>
                  </a:lnTo>
                  <a:lnTo>
                    <a:pt x="142" y="22"/>
                  </a:lnTo>
                  <a:lnTo>
                    <a:pt x="124" y="30"/>
                  </a:lnTo>
                  <a:lnTo>
                    <a:pt x="108" y="40"/>
                  </a:lnTo>
                  <a:lnTo>
                    <a:pt x="92" y="50"/>
                  </a:lnTo>
                  <a:lnTo>
                    <a:pt x="78" y="60"/>
                  </a:lnTo>
                  <a:lnTo>
                    <a:pt x="64" y="74"/>
                  </a:lnTo>
                  <a:lnTo>
                    <a:pt x="52" y="88"/>
                  </a:lnTo>
                  <a:lnTo>
                    <a:pt x="40" y="104"/>
                  </a:lnTo>
                  <a:lnTo>
                    <a:pt x="30" y="120"/>
                  </a:lnTo>
                  <a:lnTo>
                    <a:pt x="30" y="120"/>
                  </a:lnTo>
                  <a:lnTo>
                    <a:pt x="20" y="138"/>
                  </a:lnTo>
                  <a:lnTo>
                    <a:pt x="14" y="156"/>
                  </a:lnTo>
                  <a:lnTo>
                    <a:pt x="6" y="176"/>
                  </a:lnTo>
                  <a:lnTo>
                    <a:pt x="2" y="198"/>
                  </a:lnTo>
                  <a:lnTo>
                    <a:pt x="2" y="198"/>
                  </a:lnTo>
                  <a:lnTo>
                    <a:pt x="0" y="214"/>
                  </a:lnTo>
                  <a:lnTo>
                    <a:pt x="0" y="232"/>
                  </a:lnTo>
                  <a:lnTo>
                    <a:pt x="0" y="232"/>
                  </a:lnTo>
                  <a:lnTo>
                    <a:pt x="2" y="236"/>
                  </a:lnTo>
                  <a:lnTo>
                    <a:pt x="6" y="238"/>
                  </a:lnTo>
                  <a:lnTo>
                    <a:pt x="12" y="242"/>
                  </a:lnTo>
                  <a:lnTo>
                    <a:pt x="18" y="242"/>
                  </a:lnTo>
                  <a:lnTo>
                    <a:pt x="18" y="242"/>
                  </a:lnTo>
                  <a:lnTo>
                    <a:pt x="22" y="242"/>
                  </a:lnTo>
                  <a:lnTo>
                    <a:pt x="26" y="238"/>
                  </a:lnTo>
                  <a:lnTo>
                    <a:pt x="30" y="236"/>
                  </a:lnTo>
                  <a:lnTo>
                    <a:pt x="32" y="232"/>
                  </a:lnTo>
                  <a:lnTo>
                    <a:pt x="32" y="232"/>
                  </a:lnTo>
                  <a:lnTo>
                    <a:pt x="32" y="232"/>
                  </a:lnTo>
                  <a:lnTo>
                    <a:pt x="32" y="232"/>
                  </a:lnTo>
                  <a:lnTo>
                    <a:pt x="32" y="232"/>
                  </a:lnTo>
                  <a:lnTo>
                    <a:pt x="32" y="232"/>
                  </a:lnTo>
                  <a:lnTo>
                    <a:pt x="32" y="232"/>
                  </a:lnTo>
                  <a:lnTo>
                    <a:pt x="32" y="232"/>
                  </a:lnTo>
                  <a:lnTo>
                    <a:pt x="30" y="236"/>
                  </a:lnTo>
                  <a:lnTo>
                    <a:pt x="26" y="238"/>
                  </a:lnTo>
                  <a:lnTo>
                    <a:pt x="22" y="242"/>
                  </a:lnTo>
                  <a:lnTo>
                    <a:pt x="18" y="242"/>
                  </a:lnTo>
                  <a:lnTo>
                    <a:pt x="18" y="242"/>
                  </a:lnTo>
                  <a:lnTo>
                    <a:pt x="12" y="242"/>
                  </a:lnTo>
                  <a:lnTo>
                    <a:pt x="6" y="238"/>
                  </a:lnTo>
                  <a:lnTo>
                    <a:pt x="2" y="234"/>
                  </a:lnTo>
                  <a:lnTo>
                    <a:pt x="0" y="232"/>
                  </a:lnTo>
                  <a:lnTo>
                    <a:pt x="0" y="232"/>
                  </a:lnTo>
                  <a:lnTo>
                    <a:pt x="0" y="214"/>
                  </a:lnTo>
                  <a:lnTo>
                    <a:pt x="2" y="198"/>
                  </a:lnTo>
                  <a:lnTo>
                    <a:pt x="2" y="198"/>
                  </a:lnTo>
                  <a:lnTo>
                    <a:pt x="8" y="176"/>
                  </a:lnTo>
                  <a:lnTo>
                    <a:pt x="14" y="156"/>
                  </a:lnTo>
                  <a:lnTo>
                    <a:pt x="22" y="138"/>
                  </a:lnTo>
                  <a:lnTo>
                    <a:pt x="30" y="120"/>
                  </a:lnTo>
                  <a:lnTo>
                    <a:pt x="30" y="120"/>
                  </a:lnTo>
                  <a:lnTo>
                    <a:pt x="40" y="104"/>
                  </a:lnTo>
                  <a:lnTo>
                    <a:pt x="52" y="88"/>
                  </a:lnTo>
                  <a:lnTo>
                    <a:pt x="64" y="74"/>
                  </a:lnTo>
                  <a:lnTo>
                    <a:pt x="78" y="62"/>
                  </a:lnTo>
                  <a:lnTo>
                    <a:pt x="92" y="50"/>
                  </a:lnTo>
                  <a:lnTo>
                    <a:pt x="108" y="40"/>
                  </a:lnTo>
                  <a:lnTo>
                    <a:pt x="124" y="30"/>
                  </a:lnTo>
                  <a:lnTo>
                    <a:pt x="142" y="24"/>
                  </a:lnTo>
                  <a:lnTo>
                    <a:pt x="142" y="24"/>
                  </a:lnTo>
                  <a:lnTo>
                    <a:pt x="164" y="16"/>
                  </a:lnTo>
                  <a:lnTo>
                    <a:pt x="188" y="8"/>
                  </a:lnTo>
                  <a:lnTo>
                    <a:pt x="216" y="2"/>
                  </a:lnTo>
                  <a:lnTo>
                    <a:pt x="242" y="0"/>
                  </a:lnTo>
                  <a:lnTo>
                    <a:pt x="242" y="0"/>
                  </a:lnTo>
                  <a:lnTo>
                    <a:pt x="266" y="2"/>
                  </a:lnTo>
                  <a:lnTo>
                    <a:pt x="288" y="6"/>
                  </a:lnTo>
                  <a:lnTo>
                    <a:pt x="310" y="10"/>
                  </a:lnTo>
                  <a:lnTo>
                    <a:pt x="330" y="18"/>
                  </a:lnTo>
                  <a:lnTo>
                    <a:pt x="350" y="28"/>
                  </a:lnTo>
                  <a:lnTo>
                    <a:pt x="368" y="38"/>
                  </a:lnTo>
                  <a:lnTo>
                    <a:pt x="386" y="50"/>
                  </a:lnTo>
                  <a:lnTo>
                    <a:pt x="402" y="64"/>
                  </a:lnTo>
                  <a:lnTo>
                    <a:pt x="402" y="64"/>
                  </a:lnTo>
                  <a:lnTo>
                    <a:pt x="416" y="78"/>
                  </a:lnTo>
                  <a:lnTo>
                    <a:pt x="430" y="94"/>
                  </a:lnTo>
                  <a:lnTo>
                    <a:pt x="442" y="108"/>
                  </a:lnTo>
                  <a:lnTo>
                    <a:pt x="452" y="124"/>
                  </a:lnTo>
                  <a:lnTo>
                    <a:pt x="460" y="140"/>
                  </a:lnTo>
                  <a:lnTo>
                    <a:pt x="468" y="156"/>
                  </a:lnTo>
                  <a:lnTo>
                    <a:pt x="474" y="174"/>
                  </a:lnTo>
                  <a:lnTo>
                    <a:pt x="480" y="192"/>
                  </a:lnTo>
                  <a:lnTo>
                    <a:pt x="480" y="192"/>
                  </a:lnTo>
                  <a:lnTo>
                    <a:pt x="482" y="206"/>
                  </a:lnTo>
                  <a:lnTo>
                    <a:pt x="484" y="222"/>
                  </a:lnTo>
                  <a:lnTo>
                    <a:pt x="484" y="222"/>
                  </a:lnTo>
                  <a:lnTo>
                    <a:pt x="484" y="232"/>
                  </a:lnTo>
                  <a:lnTo>
                    <a:pt x="484" y="232"/>
                  </a:lnTo>
                  <a:lnTo>
                    <a:pt x="482" y="234"/>
                  </a:lnTo>
                  <a:lnTo>
                    <a:pt x="478" y="238"/>
                  </a:lnTo>
                  <a:lnTo>
                    <a:pt x="472" y="242"/>
                  </a:lnTo>
                  <a:lnTo>
                    <a:pt x="468" y="242"/>
                  </a:lnTo>
                  <a:lnTo>
                    <a:pt x="468" y="242"/>
                  </a:lnTo>
                  <a:lnTo>
                    <a:pt x="462" y="242"/>
                  </a:lnTo>
                  <a:lnTo>
                    <a:pt x="458" y="238"/>
                  </a:lnTo>
                  <a:lnTo>
                    <a:pt x="454" y="234"/>
                  </a:lnTo>
                  <a:lnTo>
                    <a:pt x="452" y="232"/>
                  </a:lnTo>
                  <a:lnTo>
                    <a:pt x="452" y="232"/>
                  </a:lnTo>
                  <a:lnTo>
                    <a:pt x="446" y="212"/>
                  </a:lnTo>
                  <a:lnTo>
                    <a:pt x="446" y="212"/>
                  </a:lnTo>
                  <a:lnTo>
                    <a:pt x="436" y="180"/>
                  </a:lnTo>
                  <a:lnTo>
                    <a:pt x="422" y="150"/>
                  </a:lnTo>
                  <a:lnTo>
                    <a:pt x="422" y="150"/>
                  </a:lnTo>
                  <a:lnTo>
                    <a:pt x="418" y="142"/>
                  </a:lnTo>
                  <a:lnTo>
                    <a:pt x="418" y="142"/>
                  </a:lnTo>
                  <a:lnTo>
                    <a:pt x="408" y="130"/>
                  </a:lnTo>
                  <a:lnTo>
                    <a:pt x="398" y="118"/>
                  </a:lnTo>
                  <a:lnTo>
                    <a:pt x="378" y="98"/>
                  </a:lnTo>
                  <a:lnTo>
                    <a:pt x="378" y="98"/>
                  </a:lnTo>
                  <a:lnTo>
                    <a:pt x="360" y="78"/>
                  </a:lnTo>
                  <a:lnTo>
                    <a:pt x="350" y="68"/>
                  </a:lnTo>
                  <a:lnTo>
                    <a:pt x="340" y="62"/>
                  </a:lnTo>
                  <a:lnTo>
                    <a:pt x="340" y="62"/>
                  </a:lnTo>
                  <a:lnTo>
                    <a:pt x="316" y="50"/>
                  </a:lnTo>
                  <a:lnTo>
                    <a:pt x="292" y="44"/>
                  </a:lnTo>
                  <a:lnTo>
                    <a:pt x="268" y="40"/>
                  </a:lnTo>
                  <a:lnTo>
                    <a:pt x="242" y="38"/>
                  </a:lnTo>
                  <a:lnTo>
                    <a:pt x="242" y="38"/>
                  </a:lnTo>
                  <a:lnTo>
                    <a:pt x="206" y="40"/>
                  </a:lnTo>
                  <a:lnTo>
                    <a:pt x="190" y="42"/>
                  </a:lnTo>
                  <a:lnTo>
                    <a:pt x="172" y="48"/>
                  </a:lnTo>
                  <a:lnTo>
                    <a:pt x="172" y="48"/>
                  </a:lnTo>
                  <a:lnTo>
                    <a:pt x="158" y="52"/>
                  </a:lnTo>
                  <a:lnTo>
                    <a:pt x="158" y="52"/>
                  </a:lnTo>
                  <a:lnTo>
                    <a:pt x="144" y="60"/>
                  </a:lnTo>
                  <a:lnTo>
                    <a:pt x="130" y="70"/>
                  </a:lnTo>
                  <a:lnTo>
                    <a:pt x="108" y="90"/>
                  </a:lnTo>
                  <a:lnTo>
                    <a:pt x="108" y="90"/>
                  </a:lnTo>
                  <a:lnTo>
                    <a:pt x="94" y="102"/>
                  </a:lnTo>
                  <a:lnTo>
                    <a:pt x="82" y="116"/>
                  </a:lnTo>
                  <a:lnTo>
                    <a:pt x="72" y="130"/>
                  </a:lnTo>
                  <a:lnTo>
                    <a:pt x="66" y="146"/>
                  </a:lnTo>
                  <a:lnTo>
                    <a:pt x="66" y="146"/>
                  </a:lnTo>
                  <a:lnTo>
                    <a:pt x="62" y="154"/>
                  </a:lnTo>
                  <a:lnTo>
                    <a:pt x="62" y="154"/>
                  </a:lnTo>
                  <a:lnTo>
                    <a:pt x="46" y="180"/>
                  </a:lnTo>
                  <a:lnTo>
                    <a:pt x="40" y="196"/>
                  </a:lnTo>
                  <a:lnTo>
                    <a:pt x="36" y="212"/>
                  </a:lnTo>
                  <a:lnTo>
                    <a:pt x="36" y="212"/>
                  </a:lnTo>
                  <a:lnTo>
                    <a:pt x="32" y="228"/>
                  </a:lnTo>
                  <a:lnTo>
                    <a:pt x="32" y="228"/>
                  </a:lnTo>
                  <a:lnTo>
                    <a:pt x="32" y="228"/>
                  </a:lnTo>
                  <a:lnTo>
                    <a:pt x="32" y="228"/>
                  </a:lnTo>
                  <a:lnTo>
                    <a:pt x="36" y="212"/>
                  </a:lnTo>
                  <a:lnTo>
                    <a:pt x="36" y="212"/>
                  </a:lnTo>
                  <a:lnTo>
                    <a:pt x="40" y="196"/>
                  </a:lnTo>
                  <a:lnTo>
                    <a:pt x="48" y="182"/>
                  </a:lnTo>
                  <a:lnTo>
                    <a:pt x="62" y="154"/>
                  </a:lnTo>
                  <a:lnTo>
                    <a:pt x="62" y="154"/>
                  </a:lnTo>
                  <a:lnTo>
                    <a:pt x="66" y="146"/>
                  </a:lnTo>
                  <a:lnTo>
                    <a:pt x="66" y="146"/>
                  </a:lnTo>
                  <a:lnTo>
                    <a:pt x="74" y="130"/>
                  </a:lnTo>
                  <a:lnTo>
                    <a:pt x="82" y="116"/>
                  </a:lnTo>
                  <a:lnTo>
                    <a:pt x="94" y="102"/>
                  </a:lnTo>
                  <a:lnTo>
                    <a:pt x="108" y="90"/>
                  </a:lnTo>
                  <a:lnTo>
                    <a:pt x="108" y="90"/>
                  </a:lnTo>
                  <a:lnTo>
                    <a:pt x="130" y="70"/>
                  </a:lnTo>
                  <a:lnTo>
                    <a:pt x="144" y="62"/>
                  </a:lnTo>
                  <a:lnTo>
                    <a:pt x="158" y="54"/>
                  </a:lnTo>
                  <a:lnTo>
                    <a:pt x="158" y="54"/>
                  </a:lnTo>
                  <a:lnTo>
                    <a:pt x="172" y="48"/>
                  </a:lnTo>
                  <a:lnTo>
                    <a:pt x="172" y="48"/>
                  </a:lnTo>
                  <a:lnTo>
                    <a:pt x="190" y="44"/>
                  </a:lnTo>
                  <a:lnTo>
                    <a:pt x="206" y="40"/>
                  </a:lnTo>
                  <a:lnTo>
                    <a:pt x="242" y="40"/>
                  </a:lnTo>
                  <a:lnTo>
                    <a:pt x="242" y="40"/>
                  </a:lnTo>
                  <a:lnTo>
                    <a:pt x="268" y="40"/>
                  </a:lnTo>
                  <a:lnTo>
                    <a:pt x="292" y="44"/>
                  </a:lnTo>
                  <a:lnTo>
                    <a:pt x="316" y="52"/>
                  </a:lnTo>
                  <a:lnTo>
                    <a:pt x="340" y="62"/>
                  </a:lnTo>
                  <a:lnTo>
                    <a:pt x="340" y="62"/>
                  </a:lnTo>
                  <a:lnTo>
                    <a:pt x="350" y="70"/>
                  </a:lnTo>
                  <a:lnTo>
                    <a:pt x="360" y="78"/>
                  </a:lnTo>
                  <a:lnTo>
                    <a:pt x="378" y="98"/>
                  </a:lnTo>
                  <a:lnTo>
                    <a:pt x="378" y="98"/>
                  </a:lnTo>
                  <a:lnTo>
                    <a:pt x="398" y="120"/>
                  </a:lnTo>
                  <a:lnTo>
                    <a:pt x="408" y="130"/>
                  </a:lnTo>
                  <a:lnTo>
                    <a:pt x="418" y="142"/>
                  </a:lnTo>
                  <a:lnTo>
                    <a:pt x="418" y="142"/>
                  </a:lnTo>
                  <a:lnTo>
                    <a:pt x="422" y="150"/>
                  </a:lnTo>
                  <a:lnTo>
                    <a:pt x="422" y="150"/>
                  </a:lnTo>
                  <a:lnTo>
                    <a:pt x="436" y="180"/>
                  </a:lnTo>
                  <a:lnTo>
                    <a:pt x="446" y="212"/>
                  </a:lnTo>
                  <a:lnTo>
                    <a:pt x="446" y="212"/>
                  </a:lnTo>
                  <a:lnTo>
                    <a:pt x="452" y="232"/>
                  </a:lnTo>
                  <a:lnTo>
                    <a:pt x="452" y="232"/>
                  </a:lnTo>
                  <a:lnTo>
                    <a:pt x="454" y="236"/>
                  </a:lnTo>
                  <a:lnTo>
                    <a:pt x="458" y="238"/>
                  </a:lnTo>
                  <a:lnTo>
                    <a:pt x="462" y="242"/>
                  </a:lnTo>
                  <a:lnTo>
                    <a:pt x="468" y="242"/>
                  </a:lnTo>
                  <a:lnTo>
                    <a:pt x="468" y="242"/>
                  </a:lnTo>
                  <a:lnTo>
                    <a:pt x="472" y="242"/>
                  </a:lnTo>
                  <a:lnTo>
                    <a:pt x="478" y="238"/>
                  </a:lnTo>
                  <a:lnTo>
                    <a:pt x="482" y="236"/>
                  </a:lnTo>
                  <a:lnTo>
                    <a:pt x="484" y="232"/>
                  </a:lnTo>
                  <a:lnTo>
                    <a:pt x="484" y="232"/>
                  </a:lnTo>
                  <a:lnTo>
                    <a:pt x="484" y="222"/>
                  </a:lnTo>
                  <a:lnTo>
                    <a:pt x="484" y="222"/>
                  </a:lnTo>
                  <a:lnTo>
                    <a:pt x="482" y="208"/>
                  </a:lnTo>
                  <a:lnTo>
                    <a:pt x="480" y="192"/>
                  </a:lnTo>
                  <a:lnTo>
                    <a:pt x="480" y="192"/>
                  </a:lnTo>
                  <a:lnTo>
                    <a:pt x="476" y="174"/>
                  </a:lnTo>
                  <a:lnTo>
                    <a:pt x="470" y="156"/>
                  </a:lnTo>
                  <a:lnTo>
                    <a:pt x="462" y="140"/>
                  </a:lnTo>
                  <a:lnTo>
                    <a:pt x="452" y="124"/>
                  </a:lnTo>
                  <a:lnTo>
                    <a:pt x="442" y="108"/>
                  </a:lnTo>
                  <a:lnTo>
                    <a:pt x="430" y="92"/>
                  </a:lnTo>
                  <a:lnTo>
                    <a:pt x="416" y="78"/>
                  </a:lnTo>
                  <a:lnTo>
                    <a:pt x="402" y="64"/>
                  </a:lnTo>
                  <a:lnTo>
                    <a:pt x="402" y="64"/>
                  </a:lnTo>
                  <a:lnTo>
                    <a:pt x="386" y="50"/>
                  </a:lnTo>
                  <a:lnTo>
                    <a:pt x="368" y="38"/>
                  </a:lnTo>
                  <a:lnTo>
                    <a:pt x="350" y="26"/>
                  </a:lnTo>
                  <a:lnTo>
                    <a:pt x="330" y="18"/>
                  </a:lnTo>
                  <a:lnTo>
                    <a:pt x="310" y="10"/>
                  </a:lnTo>
                  <a:lnTo>
                    <a:pt x="288" y="4"/>
                  </a:lnTo>
                  <a:lnTo>
                    <a:pt x="266" y="2"/>
                  </a:lnTo>
                  <a:lnTo>
                    <a:pt x="242" y="0"/>
                  </a:lnTo>
                  <a:close/>
                </a:path>
              </a:pathLst>
            </a:custGeom>
            <a:solidFill>
              <a:srgbClr val="181715"/>
            </a:solidFill>
            <a:ln>
              <a:noFill/>
            </a:ln>
          </p:spPr>
          <p:txBody>
            <a:bodyPr vert="horz" wrap="square" lIns="91440" tIns="45720" rIns="91440" bIns="45720" numCol="1" anchor="t" anchorCtr="0" compatLnSpc="1"/>
            <a:lstStyle/>
            <a:p>
              <a:endParaRPr lang="zh-CN" altLang="en-US"/>
            </a:p>
          </p:txBody>
        </p:sp>
        <p:sp>
          <p:nvSpPr>
            <p:cNvPr id="975" name="Freeform 355"/>
            <p:cNvSpPr/>
            <p:nvPr/>
          </p:nvSpPr>
          <p:spPr bwMode="auto">
            <a:xfrm>
              <a:off x="4205288" y="5233988"/>
              <a:ext cx="768350" cy="384175"/>
            </a:xfrm>
            <a:custGeom>
              <a:avLst/>
              <a:gdLst>
                <a:gd name="T0" fmla="*/ 188 w 484"/>
                <a:gd name="T1" fmla="*/ 8 h 242"/>
                <a:gd name="T2" fmla="*/ 124 w 484"/>
                <a:gd name="T3" fmla="*/ 30 h 242"/>
                <a:gd name="T4" fmla="*/ 64 w 484"/>
                <a:gd name="T5" fmla="*/ 74 h 242"/>
                <a:gd name="T6" fmla="*/ 30 w 484"/>
                <a:gd name="T7" fmla="*/ 120 h 242"/>
                <a:gd name="T8" fmla="*/ 2 w 484"/>
                <a:gd name="T9" fmla="*/ 198 h 242"/>
                <a:gd name="T10" fmla="*/ 0 w 484"/>
                <a:gd name="T11" fmla="*/ 232 h 242"/>
                <a:gd name="T12" fmla="*/ 18 w 484"/>
                <a:gd name="T13" fmla="*/ 242 h 242"/>
                <a:gd name="T14" fmla="*/ 30 w 484"/>
                <a:gd name="T15" fmla="*/ 236 h 242"/>
                <a:gd name="T16" fmla="*/ 32 w 484"/>
                <a:gd name="T17" fmla="*/ 232 h 242"/>
                <a:gd name="T18" fmla="*/ 32 w 484"/>
                <a:gd name="T19" fmla="*/ 232 h 242"/>
                <a:gd name="T20" fmla="*/ 18 w 484"/>
                <a:gd name="T21" fmla="*/ 242 h 242"/>
                <a:gd name="T22" fmla="*/ 2 w 484"/>
                <a:gd name="T23" fmla="*/ 234 h 242"/>
                <a:gd name="T24" fmla="*/ 2 w 484"/>
                <a:gd name="T25" fmla="*/ 198 h 242"/>
                <a:gd name="T26" fmla="*/ 22 w 484"/>
                <a:gd name="T27" fmla="*/ 138 h 242"/>
                <a:gd name="T28" fmla="*/ 52 w 484"/>
                <a:gd name="T29" fmla="*/ 88 h 242"/>
                <a:gd name="T30" fmla="*/ 108 w 484"/>
                <a:gd name="T31" fmla="*/ 40 h 242"/>
                <a:gd name="T32" fmla="*/ 164 w 484"/>
                <a:gd name="T33" fmla="*/ 16 h 242"/>
                <a:gd name="T34" fmla="*/ 242 w 484"/>
                <a:gd name="T35" fmla="*/ 0 h 242"/>
                <a:gd name="T36" fmla="*/ 330 w 484"/>
                <a:gd name="T37" fmla="*/ 18 h 242"/>
                <a:gd name="T38" fmla="*/ 402 w 484"/>
                <a:gd name="T39" fmla="*/ 64 h 242"/>
                <a:gd name="T40" fmla="*/ 442 w 484"/>
                <a:gd name="T41" fmla="*/ 108 h 242"/>
                <a:gd name="T42" fmla="*/ 474 w 484"/>
                <a:gd name="T43" fmla="*/ 174 h 242"/>
                <a:gd name="T44" fmla="*/ 484 w 484"/>
                <a:gd name="T45" fmla="*/ 222 h 242"/>
                <a:gd name="T46" fmla="*/ 482 w 484"/>
                <a:gd name="T47" fmla="*/ 234 h 242"/>
                <a:gd name="T48" fmla="*/ 468 w 484"/>
                <a:gd name="T49" fmla="*/ 242 h 242"/>
                <a:gd name="T50" fmla="*/ 452 w 484"/>
                <a:gd name="T51" fmla="*/ 232 h 242"/>
                <a:gd name="T52" fmla="*/ 436 w 484"/>
                <a:gd name="T53" fmla="*/ 180 h 242"/>
                <a:gd name="T54" fmla="*/ 418 w 484"/>
                <a:gd name="T55" fmla="*/ 142 h 242"/>
                <a:gd name="T56" fmla="*/ 378 w 484"/>
                <a:gd name="T57" fmla="*/ 98 h 242"/>
                <a:gd name="T58" fmla="*/ 340 w 484"/>
                <a:gd name="T59" fmla="*/ 62 h 242"/>
                <a:gd name="T60" fmla="*/ 242 w 484"/>
                <a:gd name="T61" fmla="*/ 38 h 242"/>
                <a:gd name="T62" fmla="*/ 172 w 484"/>
                <a:gd name="T63" fmla="*/ 48 h 242"/>
                <a:gd name="T64" fmla="*/ 144 w 484"/>
                <a:gd name="T65" fmla="*/ 60 h 242"/>
                <a:gd name="T66" fmla="*/ 94 w 484"/>
                <a:gd name="T67" fmla="*/ 102 h 242"/>
                <a:gd name="T68" fmla="*/ 66 w 484"/>
                <a:gd name="T69" fmla="*/ 146 h 242"/>
                <a:gd name="T70" fmla="*/ 40 w 484"/>
                <a:gd name="T71" fmla="*/ 196 h 242"/>
                <a:gd name="T72" fmla="*/ 32 w 484"/>
                <a:gd name="T73" fmla="*/ 228 h 242"/>
                <a:gd name="T74" fmla="*/ 36 w 484"/>
                <a:gd name="T75" fmla="*/ 212 h 242"/>
                <a:gd name="T76" fmla="*/ 62 w 484"/>
                <a:gd name="T77" fmla="*/ 154 h 242"/>
                <a:gd name="T78" fmla="*/ 82 w 484"/>
                <a:gd name="T79" fmla="*/ 116 h 242"/>
                <a:gd name="T80" fmla="*/ 130 w 484"/>
                <a:gd name="T81" fmla="*/ 70 h 242"/>
                <a:gd name="T82" fmla="*/ 172 w 484"/>
                <a:gd name="T83" fmla="*/ 48 h 242"/>
                <a:gd name="T84" fmla="*/ 242 w 484"/>
                <a:gd name="T85" fmla="*/ 40 h 242"/>
                <a:gd name="T86" fmla="*/ 316 w 484"/>
                <a:gd name="T87" fmla="*/ 52 h 242"/>
                <a:gd name="T88" fmla="*/ 360 w 484"/>
                <a:gd name="T89" fmla="*/ 78 h 242"/>
                <a:gd name="T90" fmla="*/ 408 w 484"/>
                <a:gd name="T91" fmla="*/ 130 h 242"/>
                <a:gd name="T92" fmla="*/ 422 w 484"/>
                <a:gd name="T93" fmla="*/ 150 h 242"/>
                <a:gd name="T94" fmla="*/ 452 w 484"/>
                <a:gd name="T95" fmla="*/ 232 h 242"/>
                <a:gd name="T96" fmla="*/ 462 w 484"/>
                <a:gd name="T97" fmla="*/ 242 h 242"/>
                <a:gd name="T98" fmla="*/ 478 w 484"/>
                <a:gd name="T99" fmla="*/ 238 h 242"/>
                <a:gd name="T100" fmla="*/ 484 w 484"/>
                <a:gd name="T101" fmla="*/ 222 h 242"/>
                <a:gd name="T102" fmla="*/ 480 w 484"/>
                <a:gd name="T103" fmla="*/ 192 h 242"/>
                <a:gd name="T104" fmla="*/ 452 w 484"/>
                <a:gd name="T105" fmla="*/ 124 h 242"/>
                <a:gd name="T106" fmla="*/ 402 w 484"/>
                <a:gd name="T107" fmla="*/ 64 h 242"/>
                <a:gd name="T108" fmla="*/ 350 w 484"/>
                <a:gd name="T109" fmla="*/ 26 h 242"/>
                <a:gd name="T110" fmla="*/ 266 w 484"/>
                <a:gd name="T111" fmla="*/ 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4" h="242">
                  <a:moveTo>
                    <a:pt x="242" y="0"/>
                  </a:moveTo>
                  <a:lnTo>
                    <a:pt x="242" y="0"/>
                  </a:lnTo>
                  <a:lnTo>
                    <a:pt x="216" y="2"/>
                  </a:lnTo>
                  <a:lnTo>
                    <a:pt x="188" y="8"/>
                  </a:lnTo>
                  <a:lnTo>
                    <a:pt x="164" y="14"/>
                  </a:lnTo>
                  <a:lnTo>
                    <a:pt x="142" y="22"/>
                  </a:lnTo>
                  <a:lnTo>
                    <a:pt x="142" y="22"/>
                  </a:lnTo>
                  <a:lnTo>
                    <a:pt x="124" y="30"/>
                  </a:lnTo>
                  <a:lnTo>
                    <a:pt x="108" y="40"/>
                  </a:lnTo>
                  <a:lnTo>
                    <a:pt x="92" y="50"/>
                  </a:lnTo>
                  <a:lnTo>
                    <a:pt x="78" y="60"/>
                  </a:lnTo>
                  <a:lnTo>
                    <a:pt x="64" y="74"/>
                  </a:lnTo>
                  <a:lnTo>
                    <a:pt x="52" y="88"/>
                  </a:lnTo>
                  <a:lnTo>
                    <a:pt x="40" y="104"/>
                  </a:lnTo>
                  <a:lnTo>
                    <a:pt x="30" y="120"/>
                  </a:lnTo>
                  <a:lnTo>
                    <a:pt x="30" y="120"/>
                  </a:lnTo>
                  <a:lnTo>
                    <a:pt x="20" y="138"/>
                  </a:lnTo>
                  <a:lnTo>
                    <a:pt x="14" y="156"/>
                  </a:lnTo>
                  <a:lnTo>
                    <a:pt x="6" y="176"/>
                  </a:lnTo>
                  <a:lnTo>
                    <a:pt x="2" y="198"/>
                  </a:lnTo>
                  <a:lnTo>
                    <a:pt x="2" y="198"/>
                  </a:lnTo>
                  <a:lnTo>
                    <a:pt x="0" y="214"/>
                  </a:lnTo>
                  <a:lnTo>
                    <a:pt x="0" y="232"/>
                  </a:lnTo>
                  <a:lnTo>
                    <a:pt x="0" y="232"/>
                  </a:lnTo>
                  <a:lnTo>
                    <a:pt x="2" y="236"/>
                  </a:lnTo>
                  <a:lnTo>
                    <a:pt x="6" y="238"/>
                  </a:lnTo>
                  <a:lnTo>
                    <a:pt x="12" y="242"/>
                  </a:lnTo>
                  <a:lnTo>
                    <a:pt x="18" y="242"/>
                  </a:lnTo>
                  <a:lnTo>
                    <a:pt x="18" y="242"/>
                  </a:lnTo>
                  <a:lnTo>
                    <a:pt x="22" y="242"/>
                  </a:lnTo>
                  <a:lnTo>
                    <a:pt x="26" y="238"/>
                  </a:lnTo>
                  <a:lnTo>
                    <a:pt x="30" y="236"/>
                  </a:lnTo>
                  <a:lnTo>
                    <a:pt x="32" y="232"/>
                  </a:lnTo>
                  <a:lnTo>
                    <a:pt x="32" y="232"/>
                  </a:lnTo>
                  <a:lnTo>
                    <a:pt x="32" y="232"/>
                  </a:lnTo>
                  <a:lnTo>
                    <a:pt x="32" y="232"/>
                  </a:lnTo>
                  <a:lnTo>
                    <a:pt x="32" y="232"/>
                  </a:lnTo>
                  <a:lnTo>
                    <a:pt x="32" y="232"/>
                  </a:lnTo>
                  <a:lnTo>
                    <a:pt x="32" y="232"/>
                  </a:lnTo>
                  <a:lnTo>
                    <a:pt x="32" y="232"/>
                  </a:lnTo>
                  <a:lnTo>
                    <a:pt x="30" y="236"/>
                  </a:lnTo>
                  <a:lnTo>
                    <a:pt x="26" y="238"/>
                  </a:lnTo>
                  <a:lnTo>
                    <a:pt x="22" y="242"/>
                  </a:lnTo>
                  <a:lnTo>
                    <a:pt x="18" y="242"/>
                  </a:lnTo>
                  <a:lnTo>
                    <a:pt x="18" y="242"/>
                  </a:lnTo>
                  <a:lnTo>
                    <a:pt x="12" y="242"/>
                  </a:lnTo>
                  <a:lnTo>
                    <a:pt x="6" y="238"/>
                  </a:lnTo>
                  <a:lnTo>
                    <a:pt x="2" y="234"/>
                  </a:lnTo>
                  <a:lnTo>
                    <a:pt x="0" y="232"/>
                  </a:lnTo>
                  <a:lnTo>
                    <a:pt x="0" y="232"/>
                  </a:lnTo>
                  <a:lnTo>
                    <a:pt x="0" y="214"/>
                  </a:lnTo>
                  <a:lnTo>
                    <a:pt x="2" y="198"/>
                  </a:lnTo>
                  <a:lnTo>
                    <a:pt x="2" y="198"/>
                  </a:lnTo>
                  <a:lnTo>
                    <a:pt x="8" y="176"/>
                  </a:lnTo>
                  <a:lnTo>
                    <a:pt x="14" y="156"/>
                  </a:lnTo>
                  <a:lnTo>
                    <a:pt x="22" y="138"/>
                  </a:lnTo>
                  <a:lnTo>
                    <a:pt x="30" y="120"/>
                  </a:lnTo>
                  <a:lnTo>
                    <a:pt x="30" y="120"/>
                  </a:lnTo>
                  <a:lnTo>
                    <a:pt x="40" y="104"/>
                  </a:lnTo>
                  <a:lnTo>
                    <a:pt x="52" y="88"/>
                  </a:lnTo>
                  <a:lnTo>
                    <a:pt x="64" y="74"/>
                  </a:lnTo>
                  <a:lnTo>
                    <a:pt x="78" y="62"/>
                  </a:lnTo>
                  <a:lnTo>
                    <a:pt x="92" y="50"/>
                  </a:lnTo>
                  <a:lnTo>
                    <a:pt x="108" y="40"/>
                  </a:lnTo>
                  <a:lnTo>
                    <a:pt x="124" y="30"/>
                  </a:lnTo>
                  <a:lnTo>
                    <a:pt x="142" y="24"/>
                  </a:lnTo>
                  <a:lnTo>
                    <a:pt x="142" y="24"/>
                  </a:lnTo>
                  <a:lnTo>
                    <a:pt x="164" y="16"/>
                  </a:lnTo>
                  <a:lnTo>
                    <a:pt x="188" y="8"/>
                  </a:lnTo>
                  <a:lnTo>
                    <a:pt x="216" y="2"/>
                  </a:lnTo>
                  <a:lnTo>
                    <a:pt x="242" y="0"/>
                  </a:lnTo>
                  <a:lnTo>
                    <a:pt x="242" y="0"/>
                  </a:lnTo>
                  <a:lnTo>
                    <a:pt x="266" y="2"/>
                  </a:lnTo>
                  <a:lnTo>
                    <a:pt x="288" y="6"/>
                  </a:lnTo>
                  <a:lnTo>
                    <a:pt x="310" y="10"/>
                  </a:lnTo>
                  <a:lnTo>
                    <a:pt x="330" y="18"/>
                  </a:lnTo>
                  <a:lnTo>
                    <a:pt x="350" y="28"/>
                  </a:lnTo>
                  <a:lnTo>
                    <a:pt x="368" y="38"/>
                  </a:lnTo>
                  <a:lnTo>
                    <a:pt x="386" y="50"/>
                  </a:lnTo>
                  <a:lnTo>
                    <a:pt x="402" y="64"/>
                  </a:lnTo>
                  <a:lnTo>
                    <a:pt x="402" y="64"/>
                  </a:lnTo>
                  <a:lnTo>
                    <a:pt x="416" y="78"/>
                  </a:lnTo>
                  <a:lnTo>
                    <a:pt x="430" y="94"/>
                  </a:lnTo>
                  <a:lnTo>
                    <a:pt x="442" y="108"/>
                  </a:lnTo>
                  <a:lnTo>
                    <a:pt x="452" y="124"/>
                  </a:lnTo>
                  <a:lnTo>
                    <a:pt x="460" y="140"/>
                  </a:lnTo>
                  <a:lnTo>
                    <a:pt x="468" y="156"/>
                  </a:lnTo>
                  <a:lnTo>
                    <a:pt x="474" y="174"/>
                  </a:lnTo>
                  <a:lnTo>
                    <a:pt x="480" y="192"/>
                  </a:lnTo>
                  <a:lnTo>
                    <a:pt x="480" y="192"/>
                  </a:lnTo>
                  <a:lnTo>
                    <a:pt x="482" y="206"/>
                  </a:lnTo>
                  <a:lnTo>
                    <a:pt x="484" y="222"/>
                  </a:lnTo>
                  <a:lnTo>
                    <a:pt x="484" y="222"/>
                  </a:lnTo>
                  <a:lnTo>
                    <a:pt x="484" y="232"/>
                  </a:lnTo>
                  <a:lnTo>
                    <a:pt x="484" y="232"/>
                  </a:lnTo>
                  <a:lnTo>
                    <a:pt x="482" y="234"/>
                  </a:lnTo>
                  <a:lnTo>
                    <a:pt x="478" y="238"/>
                  </a:lnTo>
                  <a:lnTo>
                    <a:pt x="472" y="242"/>
                  </a:lnTo>
                  <a:lnTo>
                    <a:pt x="468" y="242"/>
                  </a:lnTo>
                  <a:lnTo>
                    <a:pt x="468" y="242"/>
                  </a:lnTo>
                  <a:lnTo>
                    <a:pt x="462" y="242"/>
                  </a:lnTo>
                  <a:lnTo>
                    <a:pt x="458" y="238"/>
                  </a:lnTo>
                  <a:lnTo>
                    <a:pt x="454" y="234"/>
                  </a:lnTo>
                  <a:lnTo>
                    <a:pt x="452" y="232"/>
                  </a:lnTo>
                  <a:lnTo>
                    <a:pt x="452" y="232"/>
                  </a:lnTo>
                  <a:lnTo>
                    <a:pt x="446" y="212"/>
                  </a:lnTo>
                  <a:lnTo>
                    <a:pt x="446" y="212"/>
                  </a:lnTo>
                  <a:lnTo>
                    <a:pt x="436" y="180"/>
                  </a:lnTo>
                  <a:lnTo>
                    <a:pt x="422" y="150"/>
                  </a:lnTo>
                  <a:lnTo>
                    <a:pt x="422" y="150"/>
                  </a:lnTo>
                  <a:lnTo>
                    <a:pt x="418" y="142"/>
                  </a:lnTo>
                  <a:lnTo>
                    <a:pt x="418" y="142"/>
                  </a:lnTo>
                  <a:lnTo>
                    <a:pt x="408" y="130"/>
                  </a:lnTo>
                  <a:lnTo>
                    <a:pt x="398" y="118"/>
                  </a:lnTo>
                  <a:lnTo>
                    <a:pt x="378" y="98"/>
                  </a:lnTo>
                  <a:lnTo>
                    <a:pt x="378" y="98"/>
                  </a:lnTo>
                  <a:lnTo>
                    <a:pt x="360" y="78"/>
                  </a:lnTo>
                  <a:lnTo>
                    <a:pt x="350" y="68"/>
                  </a:lnTo>
                  <a:lnTo>
                    <a:pt x="340" y="62"/>
                  </a:lnTo>
                  <a:lnTo>
                    <a:pt x="340" y="62"/>
                  </a:lnTo>
                  <a:lnTo>
                    <a:pt x="316" y="50"/>
                  </a:lnTo>
                  <a:lnTo>
                    <a:pt x="292" y="44"/>
                  </a:lnTo>
                  <a:lnTo>
                    <a:pt x="268" y="40"/>
                  </a:lnTo>
                  <a:lnTo>
                    <a:pt x="242" y="38"/>
                  </a:lnTo>
                  <a:lnTo>
                    <a:pt x="242" y="38"/>
                  </a:lnTo>
                  <a:lnTo>
                    <a:pt x="206" y="40"/>
                  </a:lnTo>
                  <a:lnTo>
                    <a:pt x="190" y="42"/>
                  </a:lnTo>
                  <a:lnTo>
                    <a:pt x="172" y="48"/>
                  </a:lnTo>
                  <a:lnTo>
                    <a:pt x="172" y="48"/>
                  </a:lnTo>
                  <a:lnTo>
                    <a:pt x="158" y="52"/>
                  </a:lnTo>
                  <a:lnTo>
                    <a:pt x="158" y="52"/>
                  </a:lnTo>
                  <a:lnTo>
                    <a:pt x="144" y="60"/>
                  </a:lnTo>
                  <a:lnTo>
                    <a:pt x="130" y="70"/>
                  </a:lnTo>
                  <a:lnTo>
                    <a:pt x="108" y="90"/>
                  </a:lnTo>
                  <a:lnTo>
                    <a:pt x="108" y="90"/>
                  </a:lnTo>
                  <a:lnTo>
                    <a:pt x="94" y="102"/>
                  </a:lnTo>
                  <a:lnTo>
                    <a:pt x="82" y="116"/>
                  </a:lnTo>
                  <a:lnTo>
                    <a:pt x="72" y="130"/>
                  </a:lnTo>
                  <a:lnTo>
                    <a:pt x="66" y="146"/>
                  </a:lnTo>
                  <a:lnTo>
                    <a:pt x="66" y="146"/>
                  </a:lnTo>
                  <a:lnTo>
                    <a:pt x="62" y="154"/>
                  </a:lnTo>
                  <a:lnTo>
                    <a:pt x="62" y="154"/>
                  </a:lnTo>
                  <a:lnTo>
                    <a:pt x="46" y="180"/>
                  </a:lnTo>
                  <a:lnTo>
                    <a:pt x="40" y="196"/>
                  </a:lnTo>
                  <a:lnTo>
                    <a:pt x="36" y="212"/>
                  </a:lnTo>
                  <a:lnTo>
                    <a:pt x="36" y="212"/>
                  </a:lnTo>
                  <a:lnTo>
                    <a:pt x="32" y="228"/>
                  </a:lnTo>
                  <a:lnTo>
                    <a:pt x="32" y="228"/>
                  </a:lnTo>
                  <a:lnTo>
                    <a:pt x="32" y="228"/>
                  </a:lnTo>
                  <a:lnTo>
                    <a:pt x="32" y="228"/>
                  </a:lnTo>
                  <a:lnTo>
                    <a:pt x="36" y="212"/>
                  </a:lnTo>
                  <a:lnTo>
                    <a:pt x="36" y="212"/>
                  </a:lnTo>
                  <a:lnTo>
                    <a:pt x="40" y="196"/>
                  </a:lnTo>
                  <a:lnTo>
                    <a:pt x="48" y="182"/>
                  </a:lnTo>
                  <a:lnTo>
                    <a:pt x="62" y="154"/>
                  </a:lnTo>
                  <a:lnTo>
                    <a:pt x="62" y="154"/>
                  </a:lnTo>
                  <a:lnTo>
                    <a:pt x="66" y="146"/>
                  </a:lnTo>
                  <a:lnTo>
                    <a:pt x="66" y="146"/>
                  </a:lnTo>
                  <a:lnTo>
                    <a:pt x="74" y="130"/>
                  </a:lnTo>
                  <a:lnTo>
                    <a:pt x="82" y="116"/>
                  </a:lnTo>
                  <a:lnTo>
                    <a:pt x="94" y="102"/>
                  </a:lnTo>
                  <a:lnTo>
                    <a:pt x="108" y="90"/>
                  </a:lnTo>
                  <a:lnTo>
                    <a:pt x="108" y="90"/>
                  </a:lnTo>
                  <a:lnTo>
                    <a:pt x="130" y="70"/>
                  </a:lnTo>
                  <a:lnTo>
                    <a:pt x="144" y="62"/>
                  </a:lnTo>
                  <a:lnTo>
                    <a:pt x="158" y="54"/>
                  </a:lnTo>
                  <a:lnTo>
                    <a:pt x="158" y="54"/>
                  </a:lnTo>
                  <a:lnTo>
                    <a:pt x="172" y="48"/>
                  </a:lnTo>
                  <a:lnTo>
                    <a:pt x="172" y="48"/>
                  </a:lnTo>
                  <a:lnTo>
                    <a:pt x="190" y="44"/>
                  </a:lnTo>
                  <a:lnTo>
                    <a:pt x="206" y="40"/>
                  </a:lnTo>
                  <a:lnTo>
                    <a:pt x="242" y="40"/>
                  </a:lnTo>
                  <a:lnTo>
                    <a:pt x="242" y="40"/>
                  </a:lnTo>
                  <a:lnTo>
                    <a:pt x="268" y="40"/>
                  </a:lnTo>
                  <a:lnTo>
                    <a:pt x="292" y="44"/>
                  </a:lnTo>
                  <a:lnTo>
                    <a:pt x="316" y="52"/>
                  </a:lnTo>
                  <a:lnTo>
                    <a:pt x="340" y="62"/>
                  </a:lnTo>
                  <a:lnTo>
                    <a:pt x="340" y="62"/>
                  </a:lnTo>
                  <a:lnTo>
                    <a:pt x="350" y="70"/>
                  </a:lnTo>
                  <a:lnTo>
                    <a:pt x="360" y="78"/>
                  </a:lnTo>
                  <a:lnTo>
                    <a:pt x="378" y="98"/>
                  </a:lnTo>
                  <a:lnTo>
                    <a:pt x="378" y="98"/>
                  </a:lnTo>
                  <a:lnTo>
                    <a:pt x="398" y="120"/>
                  </a:lnTo>
                  <a:lnTo>
                    <a:pt x="408" y="130"/>
                  </a:lnTo>
                  <a:lnTo>
                    <a:pt x="418" y="142"/>
                  </a:lnTo>
                  <a:lnTo>
                    <a:pt x="418" y="142"/>
                  </a:lnTo>
                  <a:lnTo>
                    <a:pt x="422" y="150"/>
                  </a:lnTo>
                  <a:lnTo>
                    <a:pt x="422" y="150"/>
                  </a:lnTo>
                  <a:lnTo>
                    <a:pt x="436" y="180"/>
                  </a:lnTo>
                  <a:lnTo>
                    <a:pt x="446" y="212"/>
                  </a:lnTo>
                  <a:lnTo>
                    <a:pt x="446" y="212"/>
                  </a:lnTo>
                  <a:lnTo>
                    <a:pt x="452" y="232"/>
                  </a:lnTo>
                  <a:lnTo>
                    <a:pt x="452" y="232"/>
                  </a:lnTo>
                  <a:lnTo>
                    <a:pt x="454" y="236"/>
                  </a:lnTo>
                  <a:lnTo>
                    <a:pt x="458" y="238"/>
                  </a:lnTo>
                  <a:lnTo>
                    <a:pt x="462" y="242"/>
                  </a:lnTo>
                  <a:lnTo>
                    <a:pt x="468" y="242"/>
                  </a:lnTo>
                  <a:lnTo>
                    <a:pt x="468" y="242"/>
                  </a:lnTo>
                  <a:lnTo>
                    <a:pt x="472" y="242"/>
                  </a:lnTo>
                  <a:lnTo>
                    <a:pt x="478" y="238"/>
                  </a:lnTo>
                  <a:lnTo>
                    <a:pt x="482" y="236"/>
                  </a:lnTo>
                  <a:lnTo>
                    <a:pt x="484" y="232"/>
                  </a:lnTo>
                  <a:lnTo>
                    <a:pt x="484" y="232"/>
                  </a:lnTo>
                  <a:lnTo>
                    <a:pt x="484" y="222"/>
                  </a:lnTo>
                  <a:lnTo>
                    <a:pt x="484" y="222"/>
                  </a:lnTo>
                  <a:lnTo>
                    <a:pt x="482" y="208"/>
                  </a:lnTo>
                  <a:lnTo>
                    <a:pt x="480" y="192"/>
                  </a:lnTo>
                  <a:lnTo>
                    <a:pt x="480" y="192"/>
                  </a:lnTo>
                  <a:lnTo>
                    <a:pt x="476" y="174"/>
                  </a:lnTo>
                  <a:lnTo>
                    <a:pt x="470" y="156"/>
                  </a:lnTo>
                  <a:lnTo>
                    <a:pt x="462" y="140"/>
                  </a:lnTo>
                  <a:lnTo>
                    <a:pt x="452" y="124"/>
                  </a:lnTo>
                  <a:lnTo>
                    <a:pt x="442" y="108"/>
                  </a:lnTo>
                  <a:lnTo>
                    <a:pt x="430" y="92"/>
                  </a:lnTo>
                  <a:lnTo>
                    <a:pt x="416" y="78"/>
                  </a:lnTo>
                  <a:lnTo>
                    <a:pt x="402" y="64"/>
                  </a:lnTo>
                  <a:lnTo>
                    <a:pt x="402" y="64"/>
                  </a:lnTo>
                  <a:lnTo>
                    <a:pt x="386" y="50"/>
                  </a:lnTo>
                  <a:lnTo>
                    <a:pt x="368" y="38"/>
                  </a:lnTo>
                  <a:lnTo>
                    <a:pt x="350" y="26"/>
                  </a:lnTo>
                  <a:lnTo>
                    <a:pt x="330" y="18"/>
                  </a:lnTo>
                  <a:lnTo>
                    <a:pt x="310" y="10"/>
                  </a:lnTo>
                  <a:lnTo>
                    <a:pt x="288" y="4"/>
                  </a:lnTo>
                  <a:lnTo>
                    <a:pt x="266" y="2"/>
                  </a:lnTo>
                  <a:lnTo>
                    <a:pt x="242" y="0"/>
                  </a:lnTo>
                </a:path>
              </a:pathLst>
            </a:custGeom>
            <a:noFill/>
            <a:ln>
              <a:noFill/>
            </a:ln>
          </p:spPr>
          <p:txBody>
            <a:bodyPr vert="horz" wrap="square" lIns="91440" tIns="45720" rIns="91440" bIns="45720" numCol="1" anchor="t" anchorCtr="0" compatLnSpc="1"/>
            <a:lstStyle/>
            <a:p>
              <a:endParaRPr lang="zh-CN" altLang="en-US"/>
            </a:p>
          </p:txBody>
        </p:sp>
        <p:sp>
          <p:nvSpPr>
            <p:cNvPr id="976" name="Freeform 356"/>
            <p:cNvSpPr/>
            <p:nvPr/>
          </p:nvSpPr>
          <p:spPr bwMode="auto">
            <a:xfrm>
              <a:off x="4205288" y="5233988"/>
              <a:ext cx="768350" cy="384175"/>
            </a:xfrm>
            <a:custGeom>
              <a:avLst/>
              <a:gdLst>
                <a:gd name="T0" fmla="*/ 188 w 484"/>
                <a:gd name="T1" fmla="*/ 8 h 242"/>
                <a:gd name="T2" fmla="*/ 124 w 484"/>
                <a:gd name="T3" fmla="*/ 30 h 242"/>
                <a:gd name="T4" fmla="*/ 64 w 484"/>
                <a:gd name="T5" fmla="*/ 74 h 242"/>
                <a:gd name="T6" fmla="*/ 30 w 484"/>
                <a:gd name="T7" fmla="*/ 120 h 242"/>
                <a:gd name="T8" fmla="*/ 2 w 484"/>
                <a:gd name="T9" fmla="*/ 198 h 242"/>
                <a:gd name="T10" fmla="*/ 0 w 484"/>
                <a:gd name="T11" fmla="*/ 232 h 242"/>
                <a:gd name="T12" fmla="*/ 18 w 484"/>
                <a:gd name="T13" fmla="*/ 242 h 242"/>
                <a:gd name="T14" fmla="*/ 30 w 484"/>
                <a:gd name="T15" fmla="*/ 236 h 242"/>
                <a:gd name="T16" fmla="*/ 32 w 484"/>
                <a:gd name="T17" fmla="*/ 232 h 242"/>
                <a:gd name="T18" fmla="*/ 32 w 484"/>
                <a:gd name="T19" fmla="*/ 232 h 242"/>
                <a:gd name="T20" fmla="*/ 18 w 484"/>
                <a:gd name="T21" fmla="*/ 242 h 242"/>
                <a:gd name="T22" fmla="*/ 2 w 484"/>
                <a:gd name="T23" fmla="*/ 234 h 242"/>
                <a:gd name="T24" fmla="*/ 2 w 484"/>
                <a:gd name="T25" fmla="*/ 196 h 242"/>
                <a:gd name="T26" fmla="*/ 22 w 484"/>
                <a:gd name="T27" fmla="*/ 138 h 242"/>
                <a:gd name="T28" fmla="*/ 52 w 484"/>
                <a:gd name="T29" fmla="*/ 88 h 242"/>
                <a:gd name="T30" fmla="*/ 108 w 484"/>
                <a:gd name="T31" fmla="*/ 40 h 242"/>
                <a:gd name="T32" fmla="*/ 164 w 484"/>
                <a:gd name="T33" fmla="*/ 16 h 242"/>
                <a:gd name="T34" fmla="*/ 242 w 484"/>
                <a:gd name="T35" fmla="*/ 2 h 242"/>
                <a:gd name="T36" fmla="*/ 330 w 484"/>
                <a:gd name="T37" fmla="*/ 18 h 242"/>
                <a:gd name="T38" fmla="*/ 400 w 484"/>
                <a:gd name="T39" fmla="*/ 64 h 242"/>
                <a:gd name="T40" fmla="*/ 440 w 484"/>
                <a:gd name="T41" fmla="*/ 108 h 242"/>
                <a:gd name="T42" fmla="*/ 474 w 484"/>
                <a:gd name="T43" fmla="*/ 174 h 242"/>
                <a:gd name="T44" fmla="*/ 484 w 484"/>
                <a:gd name="T45" fmla="*/ 220 h 242"/>
                <a:gd name="T46" fmla="*/ 478 w 484"/>
                <a:gd name="T47" fmla="*/ 238 h 242"/>
                <a:gd name="T48" fmla="*/ 462 w 484"/>
                <a:gd name="T49" fmla="*/ 240 h 242"/>
                <a:gd name="T50" fmla="*/ 452 w 484"/>
                <a:gd name="T51" fmla="*/ 230 h 242"/>
                <a:gd name="T52" fmla="*/ 436 w 484"/>
                <a:gd name="T53" fmla="*/ 178 h 242"/>
                <a:gd name="T54" fmla="*/ 418 w 484"/>
                <a:gd name="T55" fmla="*/ 140 h 242"/>
                <a:gd name="T56" fmla="*/ 378 w 484"/>
                <a:gd name="T57" fmla="*/ 96 h 242"/>
                <a:gd name="T58" fmla="*/ 340 w 484"/>
                <a:gd name="T59" fmla="*/ 60 h 242"/>
                <a:gd name="T60" fmla="*/ 242 w 484"/>
                <a:gd name="T61" fmla="*/ 38 h 242"/>
                <a:gd name="T62" fmla="*/ 172 w 484"/>
                <a:gd name="T63" fmla="*/ 46 h 242"/>
                <a:gd name="T64" fmla="*/ 144 w 484"/>
                <a:gd name="T65" fmla="*/ 60 h 242"/>
                <a:gd name="T66" fmla="*/ 94 w 484"/>
                <a:gd name="T67" fmla="*/ 102 h 242"/>
                <a:gd name="T68" fmla="*/ 66 w 484"/>
                <a:gd name="T69" fmla="*/ 144 h 242"/>
                <a:gd name="T70" fmla="*/ 40 w 484"/>
                <a:gd name="T71" fmla="*/ 194 h 242"/>
                <a:gd name="T72" fmla="*/ 32 w 484"/>
                <a:gd name="T73" fmla="*/ 228 h 242"/>
                <a:gd name="T74" fmla="*/ 36 w 484"/>
                <a:gd name="T75" fmla="*/ 212 h 242"/>
                <a:gd name="T76" fmla="*/ 62 w 484"/>
                <a:gd name="T77" fmla="*/ 154 h 242"/>
                <a:gd name="T78" fmla="*/ 82 w 484"/>
                <a:gd name="T79" fmla="*/ 116 h 242"/>
                <a:gd name="T80" fmla="*/ 130 w 484"/>
                <a:gd name="T81" fmla="*/ 70 h 242"/>
                <a:gd name="T82" fmla="*/ 172 w 484"/>
                <a:gd name="T83" fmla="*/ 48 h 242"/>
                <a:gd name="T84" fmla="*/ 242 w 484"/>
                <a:gd name="T85" fmla="*/ 38 h 242"/>
                <a:gd name="T86" fmla="*/ 316 w 484"/>
                <a:gd name="T87" fmla="*/ 50 h 242"/>
                <a:gd name="T88" fmla="*/ 360 w 484"/>
                <a:gd name="T89" fmla="*/ 78 h 242"/>
                <a:gd name="T90" fmla="*/ 408 w 484"/>
                <a:gd name="T91" fmla="*/ 130 h 242"/>
                <a:gd name="T92" fmla="*/ 422 w 484"/>
                <a:gd name="T93" fmla="*/ 150 h 242"/>
                <a:gd name="T94" fmla="*/ 452 w 484"/>
                <a:gd name="T95" fmla="*/ 232 h 242"/>
                <a:gd name="T96" fmla="*/ 462 w 484"/>
                <a:gd name="T97" fmla="*/ 242 h 242"/>
                <a:gd name="T98" fmla="*/ 478 w 484"/>
                <a:gd name="T99" fmla="*/ 238 h 242"/>
                <a:gd name="T100" fmla="*/ 484 w 484"/>
                <a:gd name="T101" fmla="*/ 222 h 242"/>
                <a:gd name="T102" fmla="*/ 480 w 484"/>
                <a:gd name="T103" fmla="*/ 192 h 242"/>
                <a:gd name="T104" fmla="*/ 452 w 484"/>
                <a:gd name="T105" fmla="*/ 124 h 242"/>
                <a:gd name="T106" fmla="*/ 402 w 484"/>
                <a:gd name="T107" fmla="*/ 64 h 242"/>
                <a:gd name="T108" fmla="*/ 350 w 484"/>
                <a:gd name="T109" fmla="*/ 28 h 242"/>
                <a:gd name="T110" fmla="*/ 266 w 484"/>
                <a:gd name="T111" fmla="*/ 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4" h="242">
                  <a:moveTo>
                    <a:pt x="242" y="0"/>
                  </a:moveTo>
                  <a:lnTo>
                    <a:pt x="242" y="0"/>
                  </a:lnTo>
                  <a:lnTo>
                    <a:pt x="216" y="2"/>
                  </a:lnTo>
                  <a:lnTo>
                    <a:pt x="188" y="8"/>
                  </a:lnTo>
                  <a:lnTo>
                    <a:pt x="164" y="16"/>
                  </a:lnTo>
                  <a:lnTo>
                    <a:pt x="142" y="24"/>
                  </a:lnTo>
                  <a:lnTo>
                    <a:pt x="142" y="24"/>
                  </a:lnTo>
                  <a:lnTo>
                    <a:pt x="124" y="30"/>
                  </a:lnTo>
                  <a:lnTo>
                    <a:pt x="108" y="40"/>
                  </a:lnTo>
                  <a:lnTo>
                    <a:pt x="92" y="50"/>
                  </a:lnTo>
                  <a:lnTo>
                    <a:pt x="78" y="62"/>
                  </a:lnTo>
                  <a:lnTo>
                    <a:pt x="64" y="74"/>
                  </a:lnTo>
                  <a:lnTo>
                    <a:pt x="52" y="88"/>
                  </a:lnTo>
                  <a:lnTo>
                    <a:pt x="40" y="104"/>
                  </a:lnTo>
                  <a:lnTo>
                    <a:pt x="30" y="120"/>
                  </a:lnTo>
                  <a:lnTo>
                    <a:pt x="30" y="120"/>
                  </a:lnTo>
                  <a:lnTo>
                    <a:pt x="22" y="138"/>
                  </a:lnTo>
                  <a:lnTo>
                    <a:pt x="14" y="156"/>
                  </a:lnTo>
                  <a:lnTo>
                    <a:pt x="8" y="176"/>
                  </a:lnTo>
                  <a:lnTo>
                    <a:pt x="2" y="198"/>
                  </a:lnTo>
                  <a:lnTo>
                    <a:pt x="2" y="198"/>
                  </a:lnTo>
                  <a:lnTo>
                    <a:pt x="0" y="214"/>
                  </a:lnTo>
                  <a:lnTo>
                    <a:pt x="0" y="232"/>
                  </a:lnTo>
                  <a:lnTo>
                    <a:pt x="0" y="232"/>
                  </a:lnTo>
                  <a:lnTo>
                    <a:pt x="2" y="234"/>
                  </a:lnTo>
                  <a:lnTo>
                    <a:pt x="6" y="238"/>
                  </a:lnTo>
                  <a:lnTo>
                    <a:pt x="12" y="242"/>
                  </a:lnTo>
                  <a:lnTo>
                    <a:pt x="18" y="242"/>
                  </a:lnTo>
                  <a:lnTo>
                    <a:pt x="18" y="242"/>
                  </a:lnTo>
                  <a:lnTo>
                    <a:pt x="22" y="242"/>
                  </a:lnTo>
                  <a:lnTo>
                    <a:pt x="26" y="238"/>
                  </a:lnTo>
                  <a:lnTo>
                    <a:pt x="30" y="236"/>
                  </a:lnTo>
                  <a:lnTo>
                    <a:pt x="32" y="232"/>
                  </a:lnTo>
                  <a:lnTo>
                    <a:pt x="32" y="232"/>
                  </a:lnTo>
                  <a:lnTo>
                    <a:pt x="32" y="232"/>
                  </a:lnTo>
                  <a:lnTo>
                    <a:pt x="32" y="232"/>
                  </a:lnTo>
                  <a:lnTo>
                    <a:pt x="32" y="232"/>
                  </a:lnTo>
                  <a:lnTo>
                    <a:pt x="32" y="232"/>
                  </a:lnTo>
                  <a:lnTo>
                    <a:pt x="32" y="232"/>
                  </a:lnTo>
                  <a:lnTo>
                    <a:pt x="32" y="232"/>
                  </a:lnTo>
                  <a:lnTo>
                    <a:pt x="30" y="234"/>
                  </a:lnTo>
                  <a:lnTo>
                    <a:pt x="28" y="238"/>
                  </a:lnTo>
                  <a:lnTo>
                    <a:pt x="22" y="240"/>
                  </a:lnTo>
                  <a:lnTo>
                    <a:pt x="18" y="242"/>
                  </a:lnTo>
                  <a:lnTo>
                    <a:pt x="18" y="242"/>
                  </a:lnTo>
                  <a:lnTo>
                    <a:pt x="12" y="240"/>
                  </a:lnTo>
                  <a:lnTo>
                    <a:pt x="6" y="238"/>
                  </a:lnTo>
                  <a:lnTo>
                    <a:pt x="2" y="234"/>
                  </a:lnTo>
                  <a:lnTo>
                    <a:pt x="0" y="230"/>
                  </a:lnTo>
                  <a:lnTo>
                    <a:pt x="0" y="230"/>
                  </a:lnTo>
                  <a:lnTo>
                    <a:pt x="0" y="214"/>
                  </a:lnTo>
                  <a:lnTo>
                    <a:pt x="2" y="196"/>
                  </a:lnTo>
                  <a:lnTo>
                    <a:pt x="2" y="196"/>
                  </a:lnTo>
                  <a:lnTo>
                    <a:pt x="8" y="176"/>
                  </a:lnTo>
                  <a:lnTo>
                    <a:pt x="14" y="156"/>
                  </a:lnTo>
                  <a:lnTo>
                    <a:pt x="22" y="138"/>
                  </a:lnTo>
                  <a:lnTo>
                    <a:pt x="30" y="122"/>
                  </a:lnTo>
                  <a:lnTo>
                    <a:pt x="30" y="122"/>
                  </a:lnTo>
                  <a:lnTo>
                    <a:pt x="40" y="104"/>
                  </a:lnTo>
                  <a:lnTo>
                    <a:pt x="52" y="88"/>
                  </a:lnTo>
                  <a:lnTo>
                    <a:pt x="64" y="74"/>
                  </a:lnTo>
                  <a:lnTo>
                    <a:pt x="78" y="62"/>
                  </a:lnTo>
                  <a:lnTo>
                    <a:pt x="94" y="50"/>
                  </a:lnTo>
                  <a:lnTo>
                    <a:pt x="108" y="40"/>
                  </a:lnTo>
                  <a:lnTo>
                    <a:pt x="126" y="32"/>
                  </a:lnTo>
                  <a:lnTo>
                    <a:pt x="142" y="24"/>
                  </a:lnTo>
                  <a:lnTo>
                    <a:pt x="142" y="24"/>
                  </a:lnTo>
                  <a:lnTo>
                    <a:pt x="164" y="16"/>
                  </a:lnTo>
                  <a:lnTo>
                    <a:pt x="188" y="8"/>
                  </a:lnTo>
                  <a:lnTo>
                    <a:pt x="216" y="4"/>
                  </a:lnTo>
                  <a:lnTo>
                    <a:pt x="242" y="2"/>
                  </a:lnTo>
                  <a:lnTo>
                    <a:pt x="242" y="2"/>
                  </a:lnTo>
                  <a:lnTo>
                    <a:pt x="266" y="2"/>
                  </a:lnTo>
                  <a:lnTo>
                    <a:pt x="288" y="6"/>
                  </a:lnTo>
                  <a:lnTo>
                    <a:pt x="310" y="12"/>
                  </a:lnTo>
                  <a:lnTo>
                    <a:pt x="330" y="18"/>
                  </a:lnTo>
                  <a:lnTo>
                    <a:pt x="350" y="28"/>
                  </a:lnTo>
                  <a:lnTo>
                    <a:pt x="368" y="38"/>
                  </a:lnTo>
                  <a:lnTo>
                    <a:pt x="384" y="50"/>
                  </a:lnTo>
                  <a:lnTo>
                    <a:pt x="400" y="64"/>
                  </a:lnTo>
                  <a:lnTo>
                    <a:pt x="400" y="64"/>
                  </a:lnTo>
                  <a:lnTo>
                    <a:pt x="416" y="78"/>
                  </a:lnTo>
                  <a:lnTo>
                    <a:pt x="428" y="94"/>
                  </a:lnTo>
                  <a:lnTo>
                    <a:pt x="440" y="108"/>
                  </a:lnTo>
                  <a:lnTo>
                    <a:pt x="450" y="124"/>
                  </a:lnTo>
                  <a:lnTo>
                    <a:pt x="460" y="140"/>
                  </a:lnTo>
                  <a:lnTo>
                    <a:pt x="468" y="156"/>
                  </a:lnTo>
                  <a:lnTo>
                    <a:pt x="474" y="174"/>
                  </a:lnTo>
                  <a:lnTo>
                    <a:pt x="478" y="190"/>
                  </a:lnTo>
                  <a:lnTo>
                    <a:pt x="478" y="190"/>
                  </a:lnTo>
                  <a:lnTo>
                    <a:pt x="484" y="220"/>
                  </a:lnTo>
                  <a:lnTo>
                    <a:pt x="484" y="220"/>
                  </a:lnTo>
                  <a:lnTo>
                    <a:pt x="484" y="230"/>
                  </a:lnTo>
                  <a:lnTo>
                    <a:pt x="484" y="230"/>
                  </a:lnTo>
                  <a:lnTo>
                    <a:pt x="482" y="234"/>
                  </a:lnTo>
                  <a:lnTo>
                    <a:pt x="478" y="238"/>
                  </a:lnTo>
                  <a:lnTo>
                    <a:pt x="472" y="240"/>
                  </a:lnTo>
                  <a:lnTo>
                    <a:pt x="468" y="242"/>
                  </a:lnTo>
                  <a:lnTo>
                    <a:pt x="468" y="242"/>
                  </a:lnTo>
                  <a:lnTo>
                    <a:pt x="462" y="240"/>
                  </a:lnTo>
                  <a:lnTo>
                    <a:pt x="458" y="238"/>
                  </a:lnTo>
                  <a:lnTo>
                    <a:pt x="452" y="234"/>
                  </a:lnTo>
                  <a:lnTo>
                    <a:pt x="452" y="230"/>
                  </a:lnTo>
                  <a:lnTo>
                    <a:pt x="452" y="230"/>
                  </a:lnTo>
                  <a:lnTo>
                    <a:pt x="448" y="212"/>
                  </a:lnTo>
                  <a:lnTo>
                    <a:pt x="448" y="212"/>
                  </a:lnTo>
                  <a:lnTo>
                    <a:pt x="442" y="194"/>
                  </a:lnTo>
                  <a:lnTo>
                    <a:pt x="436" y="178"/>
                  </a:lnTo>
                  <a:lnTo>
                    <a:pt x="422" y="148"/>
                  </a:lnTo>
                  <a:lnTo>
                    <a:pt x="422" y="148"/>
                  </a:lnTo>
                  <a:lnTo>
                    <a:pt x="418" y="140"/>
                  </a:lnTo>
                  <a:lnTo>
                    <a:pt x="418" y="140"/>
                  </a:lnTo>
                  <a:lnTo>
                    <a:pt x="408" y="128"/>
                  </a:lnTo>
                  <a:lnTo>
                    <a:pt x="398" y="118"/>
                  </a:lnTo>
                  <a:lnTo>
                    <a:pt x="378" y="96"/>
                  </a:lnTo>
                  <a:lnTo>
                    <a:pt x="378" y="96"/>
                  </a:lnTo>
                  <a:lnTo>
                    <a:pt x="360" y="76"/>
                  </a:lnTo>
                  <a:lnTo>
                    <a:pt x="350" y="68"/>
                  </a:lnTo>
                  <a:lnTo>
                    <a:pt x="340" y="60"/>
                  </a:lnTo>
                  <a:lnTo>
                    <a:pt x="340" y="60"/>
                  </a:lnTo>
                  <a:lnTo>
                    <a:pt x="316" y="50"/>
                  </a:lnTo>
                  <a:lnTo>
                    <a:pt x="292" y="44"/>
                  </a:lnTo>
                  <a:lnTo>
                    <a:pt x="268" y="40"/>
                  </a:lnTo>
                  <a:lnTo>
                    <a:pt x="242" y="38"/>
                  </a:lnTo>
                  <a:lnTo>
                    <a:pt x="242" y="38"/>
                  </a:lnTo>
                  <a:lnTo>
                    <a:pt x="206" y="40"/>
                  </a:lnTo>
                  <a:lnTo>
                    <a:pt x="188" y="42"/>
                  </a:lnTo>
                  <a:lnTo>
                    <a:pt x="172" y="46"/>
                  </a:lnTo>
                  <a:lnTo>
                    <a:pt x="172" y="46"/>
                  </a:lnTo>
                  <a:lnTo>
                    <a:pt x="158" y="52"/>
                  </a:lnTo>
                  <a:lnTo>
                    <a:pt x="158" y="52"/>
                  </a:lnTo>
                  <a:lnTo>
                    <a:pt x="144" y="60"/>
                  </a:lnTo>
                  <a:lnTo>
                    <a:pt x="130" y="70"/>
                  </a:lnTo>
                  <a:lnTo>
                    <a:pt x="108" y="88"/>
                  </a:lnTo>
                  <a:lnTo>
                    <a:pt x="108" y="88"/>
                  </a:lnTo>
                  <a:lnTo>
                    <a:pt x="94" y="102"/>
                  </a:lnTo>
                  <a:lnTo>
                    <a:pt x="82" y="114"/>
                  </a:lnTo>
                  <a:lnTo>
                    <a:pt x="72" y="130"/>
                  </a:lnTo>
                  <a:lnTo>
                    <a:pt x="66" y="144"/>
                  </a:lnTo>
                  <a:lnTo>
                    <a:pt x="66" y="144"/>
                  </a:lnTo>
                  <a:lnTo>
                    <a:pt x="60" y="152"/>
                  </a:lnTo>
                  <a:lnTo>
                    <a:pt x="60" y="152"/>
                  </a:lnTo>
                  <a:lnTo>
                    <a:pt x="46" y="180"/>
                  </a:lnTo>
                  <a:lnTo>
                    <a:pt x="40" y="194"/>
                  </a:lnTo>
                  <a:lnTo>
                    <a:pt x="36" y="210"/>
                  </a:lnTo>
                  <a:lnTo>
                    <a:pt x="36" y="210"/>
                  </a:lnTo>
                  <a:lnTo>
                    <a:pt x="32" y="228"/>
                  </a:lnTo>
                  <a:lnTo>
                    <a:pt x="32" y="228"/>
                  </a:lnTo>
                  <a:lnTo>
                    <a:pt x="32" y="228"/>
                  </a:lnTo>
                  <a:lnTo>
                    <a:pt x="32" y="228"/>
                  </a:lnTo>
                  <a:lnTo>
                    <a:pt x="36" y="212"/>
                  </a:lnTo>
                  <a:lnTo>
                    <a:pt x="36" y="212"/>
                  </a:lnTo>
                  <a:lnTo>
                    <a:pt x="40" y="196"/>
                  </a:lnTo>
                  <a:lnTo>
                    <a:pt x="46" y="180"/>
                  </a:lnTo>
                  <a:lnTo>
                    <a:pt x="62" y="154"/>
                  </a:lnTo>
                  <a:lnTo>
                    <a:pt x="62" y="154"/>
                  </a:lnTo>
                  <a:lnTo>
                    <a:pt x="66" y="146"/>
                  </a:lnTo>
                  <a:lnTo>
                    <a:pt x="66" y="146"/>
                  </a:lnTo>
                  <a:lnTo>
                    <a:pt x="72" y="130"/>
                  </a:lnTo>
                  <a:lnTo>
                    <a:pt x="82" y="116"/>
                  </a:lnTo>
                  <a:lnTo>
                    <a:pt x="94" y="102"/>
                  </a:lnTo>
                  <a:lnTo>
                    <a:pt x="108" y="90"/>
                  </a:lnTo>
                  <a:lnTo>
                    <a:pt x="108" y="90"/>
                  </a:lnTo>
                  <a:lnTo>
                    <a:pt x="130" y="70"/>
                  </a:lnTo>
                  <a:lnTo>
                    <a:pt x="144" y="60"/>
                  </a:lnTo>
                  <a:lnTo>
                    <a:pt x="158" y="52"/>
                  </a:lnTo>
                  <a:lnTo>
                    <a:pt x="158" y="52"/>
                  </a:lnTo>
                  <a:lnTo>
                    <a:pt x="172" y="48"/>
                  </a:lnTo>
                  <a:lnTo>
                    <a:pt x="172" y="48"/>
                  </a:lnTo>
                  <a:lnTo>
                    <a:pt x="190" y="42"/>
                  </a:lnTo>
                  <a:lnTo>
                    <a:pt x="206" y="40"/>
                  </a:lnTo>
                  <a:lnTo>
                    <a:pt x="242" y="38"/>
                  </a:lnTo>
                  <a:lnTo>
                    <a:pt x="242" y="38"/>
                  </a:lnTo>
                  <a:lnTo>
                    <a:pt x="268" y="40"/>
                  </a:lnTo>
                  <a:lnTo>
                    <a:pt x="292" y="44"/>
                  </a:lnTo>
                  <a:lnTo>
                    <a:pt x="316" y="50"/>
                  </a:lnTo>
                  <a:lnTo>
                    <a:pt x="340" y="62"/>
                  </a:lnTo>
                  <a:lnTo>
                    <a:pt x="340" y="62"/>
                  </a:lnTo>
                  <a:lnTo>
                    <a:pt x="350" y="68"/>
                  </a:lnTo>
                  <a:lnTo>
                    <a:pt x="360" y="78"/>
                  </a:lnTo>
                  <a:lnTo>
                    <a:pt x="378" y="98"/>
                  </a:lnTo>
                  <a:lnTo>
                    <a:pt x="378" y="98"/>
                  </a:lnTo>
                  <a:lnTo>
                    <a:pt x="398" y="118"/>
                  </a:lnTo>
                  <a:lnTo>
                    <a:pt x="408" y="130"/>
                  </a:lnTo>
                  <a:lnTo>
                    <a:pt x="418" y="142"/>
                  </a:lnTo>
                  <a:lnTo>
                    <a:pt x="418" y="142"/>
                  </a:lnTo>
                  <a:lnTo>
                    <a:pt x="422" y="150"/>
                  </a:lnTo>
                  <a:lnTo>
                    <a:pt x="422" y="150"/>
                  </a:lnTo>
                  <a:lnTo>
                    <a:pt x="436" y="180"/>
                  </a:lnTo>
                  <a:lnTo>
                    <a:pt x="446" y="212"/>
                  </a:lnTo>
                  <a:lnTo>
                    <a:pt x="446" y="212"/>
                  </a:lnTo>
                  <a:lnTo>
                    <a:pt x="452" y="232"/>
                  </a:lnTo>
                  <a:lnTo>
                    <a:pt x="452" y="232"/>
                  </a:lnTo>
                  <a:lnTo>
                    <a:pt x="454" y="234"/>
                  </a:lnTo>
                  <a:lnTo>
                    <a:pt x="458" y="238"/>
                  </a:lnTo>
                  <a:lnTo>
                    <a:pt x="462" y="242"/>
                  </a:lnTo>
                  <a:lnTo>
                    <a:pt x="468" y="242"/>
                  </a:lnTo>
                  <a:lnTo>
                    <a:pt x="468" y="242"/>
                  </a:lnTo>
                  <a:lnTo>
                    <a:pt x="472" y="242"/>
                  </a:lnTo>
                  <a:lnTo>
                    <a:pt x="478" y="238"/>
                  </a:lnTo>
                  <a:lnTo>
                    <a:pt x="482" y="234"/>
                  </a:lnTo>
                  <a:lnTo>
                    <a:pt x="484" y="232"/>
                  </a:lnTo>
                  <a:lnTo>
                    <a:pt x="484" y="232"/>
                  </a:lnTo>
                  <a:lnTo>
                    <a:pt x="484" y="222"/>
                  </a:lnTo>
                  <a:lnTo>
                    <a:pt x="484" y="222"/>
                  </a:lnTo>
                  <a:lnTo>
                    <a:pt x="482" y="206"/>
                  </a:lnTo>
                  <a:lnTo>
                    <a:pt x="480" y="192"/>
                  </a:lnTo>
                  <a:lnTo>
                    <a:pt x="480" y="192"/>
                  </a:lnTo>
                  <a:lnTo>
                    <a:pt x="474" y="174"/>
                  </a:lnTo>
                  <a:lnTo>
                    <a:pt x="468" y="156"/>
                  </a:lnTo>
                  <a:lnTo>
                    <a:pt x="460" y="140"/>
                  </a:lnTo>
                  <a:lnTo>
                    <a:pt x="452" y="124"/>
                  </a:lnTo>
                  <a:lnTo>
                    <a:pt x="442" y="108"/>
                  </a:lnTo>
                  <a:lnTo>
                    <a:pt x="430" y="94"/>
                  </a:lnTo>
                  <a:lnTo>
                    <a:pt x="416" y="78"/>
                  </a:lnTo>
                  <a:lnTo>
                    <a:pt x="402" y="64"/>
                  </a:lnTo>
                  <a:lnTo>
                    <a:pt x="402" y="64"/>
                  </a:lnTo>
                  <a:lnTo>
                    <a:pt x="386" y="50"/>
                  </a:lnTo>
                  <a:lnTo>
                    <a:pt x="368" y="38"/>
                  </a:lnTo>
                  <a:lnTo>
                    <a:pt x="350" y="28"/>
                  </a:lnTo>
                  <a:lnTo>
                    <a:pt x="330" y="18"/>
                  </a:lnTo>
                  <a:lnTo>
                    <a:pt x="310" y="10"/>
                  </a:lnTo>
                  <a:lnTo>
                    <a:pt x="288" y="6"/>
                  </a:lnTo>
                  <a:lnTo>
                    <a:pt x="266" y="2"/>
                  </a:lnTo>
                  <a:lnTo>
                    <a:pt x="242" y="0"/>
                  </a:lnTo>
                  <a:close/>
                </a:path>
              </a:pathLst>
            </a:custGeom>
            <a:solidFill>
              <a:srgbClr val="151412"/>
            </a:solidFill>
            <a:ln>
              <a:noFill/>
            </a:ln>
          </p:spPr>
          <p:txBody>
            <a:bodyPr vert="horz" wrap="square" lIns="91440" tIns="45720" rIns="91440" bIns="45720" numCol="1" anchor="t" anchorCtr="0" compatLnSpc="1"/>
            <a:lstStyle/>
            <a:p>
              <a:endParaRPr lang="zh-CN" altLang="en-US"/>
            </a:p>
          </p:txBody>
        </p:sp>
        <p:sp>
          <p:nvSpPr>
            <p:cNvPr id="977" name="Freeform 357"/>
            <p:cNvSpPr/>
            <p:nvPr/>
          </p:nvSpPr>
          <p:spPr bwMode="auto">
            <a:xfrm>
              <a:off x="4205288" y="5233988"/>
              <a:ext cx="768350" cy="384175"/>
            </a:xfrm>
            <a:custGeom>
              <a:avLst/>
              <a:gdLst>
                <a:gd name="T0" fmla="*/ 188 w 484"/>
                <a:gd name="T1" fmla="*/ 8 h 242"/>
                <a:gd name="T2" fmla="*/ 124 w 484"/>
                <a:gd name="T3" fmla="*/ 30 h 242"/>
                <a:gd name="T4" fmla="*/ 64 w 484"/>
                <a:gd name="T5" fmla="*/ 74 h 242"/>
                <a:gd name="T6" fmla="*/ 30 w 484"/>
                <a:gd name="T7" fmla="*/ 120 h 242"/>
                <a:gd name="T8" fmla="*/ 2 w 484"/>
                <a:gd name="T9" fmla="*/ 198 h 242"/>
                <a:gd name="T10" fmla="*/ 0 w 484"/>
                <a:gd name="T11" fmla="*/ 232 h 242"/>
                <a:gd name="T12" fmla="*/ 18 w 484"/>
                <a:gd name="T13" fmla="*/ 242 h 242"/>
                <a:gd name="T14" fmla="*/ 30 w 484"/>
                <a:gd name="T15" fmla="*/ 236 h 242"/>
                <a:gd name="T16" fmla="*/ 32 w 484"/>
                <a:gd name="T17" fmla="*/ 232 h 242"/>
                <a:gd name="T18" fmla="*/ 32 w 484"/>
                <a:gd name="T19" fmla="*/ 232 h 242"/>
                <a:gd name="T20" fmla="*/ 18 w 484"/>
                <a:gd name="T21" fmla="*/ 242 h 242"/>
                <a:gd name="T22" fmla="*/ 2 w 484"/>
                <a:gd name="T23" fmla="*/ 234 h 242"/>
                <a:gd name="T24" fmla="*/ 2 w 484"/>
                <a:gd name="T25" fmla="*/ 196 h 242"/>
                <a:gd name="T26" fmla="*/ 22 w 484"/>
                <a:gd name="T27" fmla="*/ 138 h 242"/>
                <a:gd name="T28" fmla="*/ 52 w 484"/>
                <a:gd name="T29" fmla="*/ 88 h 242"/>
                <a:gd name="T30" fmla="*/ 108 w 484"/>
                <a:gd name="T31" fmla="*/ 40 h 242"/>
                <a:gd name="T32" fmla="*/ 164 w 484"/>
                <a:gd name="T33" fmla="*/ 16 h 242"/>
                <a:gd name="T34" fmla="*/ 242 w 484"/>
                <a:gd name="T35" fmla="*/ 2 h 242"/>
                <a:gd name="T36" fmla="*/ 330 w 484"/>
                <a:gd name="T37" fmla="*/ 18 h 242"/>
                <a:gd name="T38" fmla="*/ 400 w 484"/>
                <a:gd name="T39" fmla="*/ 64 h 242"/>
                <a:gd name="T40" fmla="*/ 440 w 484"/>
                <a:gd name="T41" fmla="*/ 108 h 242"/>
                <a:gd name="T42" fmla="*/ 474 w 484"/>
                <a:gd name="T43" fmla="*/ 174 h 242"/>
                <a:gd name="T44" fmla="*/ 484 w 484"/>
                <a:gd name="T45" fmla="*/ 220 h 242"/>
                <a:gd name="T46" fmla="*/ 478 w 484"/>
                <a:gd name="T47" fmla="*/ 238 h 242"/>
                <a:gd name="T48" fmla="*/ 462 w 484"/>
                <a:gd name="T49" fmla="*/ 240 h 242"/>
                <a:gd name="T50" fmla="*/ 452 w 484"/>
                <a:gd name="T51" fmla="*/ 230 h 242"/>
                <a:gd name="T52" fmla="*/ 436 w 484"/>
                <a:gd name="T53" fmla="*/ 178 h 242"/>
                <a:gd name="T54" fmla="*/ 418 w 484"/>
                <a:gd name="T55" fmla="*/ 140 h 242"/>
                <a:gd name="T56" fmla="*/ 378 w 484"/>
                <a:gd name="T57" fmla="*/ 96 h 242"/>
                <a:gd name="T58" fmla="*/ 340 w 484"/>
                <a:gd name="T59" fmla="*/ 60 h 242"/>
                <a:gd name="T60" fmla="*/ 242 w 484"/>
                <a:gd name="T61" fmla="*/ 38 h 242"/>
                <a:gd name="T62" fmla="*/ 172 w 484"/>
                <a:gd name="T63" fmla="*/ 46 h 242"/>
                <a:gd name="T64" fmla="*/ 144 w 484"/>
                <a:gd name="T65" fmla="*/ 60 h 242"/>
                <a:gd name="T66" fmla="*/ 94 w 484"/>
                <a:gd name="T67" fmla="*/ 102 h 242"/>
                <a:gd name="T68" fmla="*/ 66 w 484"/>
                <a:gd name="T69" fmla="*/ 144 h 242"/>
                <a:gd name="T70" fmla="*/ 40 w 484"/>
                <a:gd name="T71" fmla="*/ 194 h 242"/>
                <a:gd name="T72" fmla="*/ 32 w 484"/>
                <a:gd name="T73" fmla="*/ 228 h 242"/>
                <a:gd name="T74" fmla="*/ 36 w 484"/>
                <a:gd name="T75" fmla="*/ 212 h 242"/>
                <a:gd name="T76" fmla="*/ 62 w 484"/>
                <a:gd name="T77" fmla="*/ 154 h 242"/>
                <a:gd name="T78" fmla="*/ 82 w 484"/>
                <a:gd name="T79" fmla="*/ 116 h 242"/>
                <a:gd name="T80" fmla="*/ 130 w 484"/>
                <a:gd name="T81" fmla="*/ 70 h 242"/>
                <a:gd name="T82" fmla="*/ 172 w 484"/>
                <a:gd name="T83" fmla="*/ 48 h 242"/>
                <a:gd name="T84" fmla="*/ 242 w 484"/>
                <a:gd name="T85" fmla="*/ 38 h 242"/>
                <a:gd name="T86" fmla="*/ 316 w 484"/>
                <a:gd name="T87" fmla="*/ 50 h 242"/>
                <a:gd name="T88" fmla="*/ 360 w 484"/>
                <a:gd name="T89" fmla="*/ 78 h 242"/>
                <a:gd name="T90" fmla="*/ 408 w 484"/>
                <a:gd name="T91" fmla="*/ 130 h 242"/>
                <a:gd name="T92" fmla="*/ 422 w 484"/>
                <a:gd name="T93" fmla="*/ 150 h 242"/>
                <a:gd name="T94" fmla="*/ 452 w 484"/>
                <a:gd name="T95" fmla="*/ 232 h 242"/>
                <a:gd name="T96" fmla="*/ 462 w 484"/>
                <a:gd name="T97" fmla="*/ 242 h 242"/>
                <a:gd name="T98" fmla="*/ 478 w 484"/>
                <a:gd name="T99" fmla="*/ 238 h 242"/>
                <a:gd name="T100" fmla="*/ 484 w 484"/>
                <a:gd name="T101" fmla="*/ 222 h 242"/>
                <a:gd name="T102" fmla="*/ 480 w 484"/>
                <a:gd name="T103" fmla="*/ 192 h 242"/>
                <a:gd name="T104" fmla="*/ 452 w 484"/>
                <a:gd name="T105" fmla="*/ 124 h 242"/>
                <a:gd name="T106" fmla="*/ 402 w 484"/>
                <a:gd name="T107" fmla="*/ 64 h 242"/>
                <a:gd name="T108" fmla="*/ 350 w 484"/>
                <a:gd name="T109" fmla="*/ 28 h 242"/>
                <a:gd name="T110" fmla="*/ 266 w 484"/>
                <a:gd name="T111" fmla="*/ 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4" h="242">
                  <a:moveTo>
                    <a:pt x="242" y="0"/>
                  </a:moveTo>
                  <a:lnTo>
                    <a:pt x="242" y="0"/>
                  </a:lnTo>
                  <a:lnTo>
                    <a:pt x="216" y="2"/>
                  </a:lnTo>
                  <a:lnTo>
                    <a:pt x="188" y="8"/>
                  </a:lnTo>
                  <a:lnTo>
                    <a:pt x="164" y="16"/>
                  </a:lnTo>
                  <a:lnTo>
                    <a:pt x="142" y="24"/>
                  </a:lnTo>
                  <a:lnTo>
                    <a:pt x="142" y="24"/>
                  </a:lnTo>
                  <a:lnTo>
                    <a:pt x="124" y="30"/>
                  </a:lnTo>
                  <a:lnTo>
                    <a:pt x="108" y="40"/>
                  </a:lnTo>
                  <a:lnTo>
                    <a:pt x="92" y="50"/>
                  </a:lnTo>
                  <a:lnTo>
                    <a:pt x="78" y="62"/>
                  </a:lnTo>
                  <a:lnTo>
                    <a:pt x="64" y="74"/>
                  </a:lnTo>
                  <a:lnTo>
                    <a:pt x="52" y="88"/>
                  </a:lnTo>
                  <a:lnTo>
                    <a:pt x="40" y="104"/>
                  </a:lnTo>
                  <a:lnTo>
                    <a:pt x="30" y="120"/>
                  </a:lnTo>
                  <a:lnTo>
                    <a:pt x="30" y="120"/>
                  </a:lnTo>
                  <a:lnTo>
                    <a:pt x="22" y="138"/>
                  </a:lnTo>
                  <a:lnTo>
                    <a:pt x="14" y="156"/>
                  </a:lnTo>
                  <a:lnTo>
                    <a:pt x="8" y="176"/>
                  </a:lnTo>
                  <a:lnTo>
                    <a:pt x="2" y="198"/>
                  </a:lnTo>
                  <a:lnTo>
                    <a:pt x="2" y="198"/>
                  </a:lnTo>
                  <a:lnTo>
                    <a:pt x="0" y="214"/>
                  </a:lnTo>
                  <a:lnTo>
                    <a:pt x="0" y="232"/>
                  </a:lnTo>
                  <a:lnTo>
                    <a:pt x="0" y="232"/>
                  </a:lnTo>
                  <a:lnTo>
                    <a:pt x="2" y="234"/>
                  </a:lnTo>
                  <a:lnTo>
                    <a:pt x="6" y="238"/>
                  </a:lnTo>
                  <a:lnTo>
                    <a:pt x="12" y="242"/>
                  </a:lnTo>
                  <a:lnTo>
                    <a:pt x="18" y="242"/>
                  </a:lnTo>
                  <a:lnTo>
                    <a:pt x="18" y="242"/>
                  </a:lnTo>
                  <a:lnTo>
                    <a:pt x="22" y="242"/>
                  </a:lnTo>
                  <a:lnTo>
                    <a:pt x="26" y="238"/>
                  </a:lnTo>
                  <a:lnTo>
                    <a:pt x="30" y="236"/>
                  </a:lnTo>
                  <a:lnTo>
                    <a:pt x="32" y="232"/>
                  </a:lnTo>
                  <a:lnTo>
                    <a:pt x="32" y="232"/>
                  </a:lnTo>
                  <a:lnTo>
                    <a:pt x="32" y="232"/>
                  </a:lnTo>
                  <a:lnTo>
                    <a:pt x="32" y="232"/>
                  </a:lnTo>
                  <a:lnTo>
                    <a:pt x="32" y="232"/>
                  </a:lnTo>
                  <a:lnTo>
                    <a:pt x="32" y="232"/>
                  </a:lnTo>
                  <a:lnTo>
                    <a:pt x="32" y="232"/>
                  </a:lnTo>
                  <a:lnTo>
                    <a:pt x="32" y="232"/>
                  </a:lnTo>
                  <a:lnTo>
                    <a:pt x="30" y="234"/>
                  </a:lnTo>
                  <a:lnTo>
                    <a:pt x="28" y="238"/>
                  </a:lnTo>
                  <a:lnTo>
                    <a:pt x="22" y="240"/>
                  </a:lnTo>
                  <a:lnTo>
                    <a:pt x="18" y="242"/>
                  </a:lnTo>
                  <a:lnTo>
                    <a:pt x="18" y="242"/>
                  </a:lnTo>
                  <a:lnTo>
                    <a:pt x="12" y="240"/>
                  </a:lnTo>
                  <a:lnTo>
                    <a:pt x="6" y="238"/>
                  </a:lnTo>
                  <a:lnTo>
                    <a:pt x="2" y="234"/>
                  </a:lnTo>
                  <a:lnTo>
                    <a:pt x="0" y="230"/>
                  </a:lnTo>
                  <a:lnTo>
                    <a:pt x="0" y="230"/>
                  </a:lnTo>
                  <a:lnTo>
                    <a:pt x="0" y="214"/>
                  </a:lnTo>
                  <a:lnTo>
                    <a:pt x="2" y="196"/>
                  </a:lnTo>
                  <a:lnTo>
                    <a:pt x="2" y="196"/>
                  </a:lnTo>
                  <a:lnTo>
                    <a:pt x="8" y="176"/>
                  </a:lnTo>
                  <a:lnTo>
                    <a:pt x="14" y="156"/>
                  </a:lnTo>
                  <a:lnTo>
                    <a:pt x="22" y="138"/>
                  </a:lnTo>
                  <a:lnTo>
                    <a:pt x="30" y="122"/>
                  </a:lnTo>
                  <a:lnTo>
                    <a:pt x="30" y="122"/>
                  </a:lnTo>
                  <a:lnTo>
                    <a:pt x="40" y="104"/>
                  </a:lnTo>
                  <a:lnTo>
                    <a:pt x="52" y="88"/>
                  </a:lnTo>
                  <a:lnTo>
                    <a:pt x="64" y="74"/>
                  </a:lnTo>
                  <a:lnTo>
                    <a:pt x="78" y="62"/>
                  </a:lnTo>
                  <a:lnTo>
                    <a:pt x="94" y="50"/>
                  </a:lnTo>
                  <a:lnTo>
                    <a:pt x="108" y="40"/>
                  </a:lnTo>
                  <a:lnTo>
                    <a:pt x="126" y="32"/>
                  </a:lnTo>
                  <a:lnTo>
                    <a:pt x="142" y="24"/>
                  </a:lnTo>
                  <a:lnTo>
                    <a:pt x="142" y="24"/>
                  </a:lnTo>
                  <a:lnTo>
                    <a:pt x="164" y="16"/>
                  </a:lnTo>
                  <a:lnTo>
                    <a:pt x="188" y="8"/>
                  </a:lnTo>
                  <a:lnTo>
                    <a:pt x="216" y="4"/>
                  </a:lnTo>
                  <a:lnTo>
                    <a:pt x="242" y="2"/>
                  </a:lnTo>
                  <a:lnTo>
                    <a:pt x="242" y="2"/>
                  </a:lnTo>
                  <a:lnTo>
                    <a:pt x="266" y="2"/>
                  </a:lnTo>
                  <a:lnTo>
                    <a:pt x="288" y="6"/>
                  </a:lnTo>
                  <a:lnTo>
                    <a:pt x="310" y="12"/>
                  </a:lnTo>
                  <a:lnTo>
                    <a:pt x="330" y="18"/>
                  </a:lnTo>
                  <a:lnTo>
                    <a:pt x="350" y="28"/>
                  </a:lnTo>
                  <a:lnTo>
                    <a:pt x="368" y="38"/>
                  </a:lnTo>
                  <a:lnTo>
                    <a:pt x="384" y="50"/>
                  </a:lnTo>
                  <a:lnTo>
                    <a:pt x="400" y="64"/>
                  </a:lnTo>
                  <a:lnTo>
                    <a:pt x="400" y="64"/>
                  </a:lnTo>
                  <a:lnTo>
                    <a:pt x="416" y="78"/>
                  </a:lnTo>
                  <a:lnTo>
                    <a:pt x="428" y="94"/>
                  </a:lnTo>
                  <a:lnTo>
                    <a:pt x="440" y="108"/>
                  </a:lnTo>
                  <a:lnTo>
                    <a:pt x="450" y="124"/>
                  </a:lnTo>
                  <a:lnTo>
                    <a:pt x="460" y="140"/>
                  </a:lnTo>
                  <a:lnTo>
                    <a:pt x="468" y="156"/>
                  </a:lnTo>
                  <a:lnTo>
                    <a:pt x="474" y="174"/>
                  </a:lnTo>
                  <a:lnTo>
                    <a:pt x="478" y="190"/>
                  </a:lnTo>
                  <a:lnTo>
                    <a:pt x="478" y="190"/>
                  </a:lnTo>
                  <a:lnTo>
                    <a:pt x="484" y="220"/>
                  </a:lnTo>
                  <a:lnTo>
                    <a:pt x="484" y="220"/>
                  </a:lnTo>
                  <a:lnTo>
                    <a:pt x="484" y="230"/>
                  </a:lnTo>
                  <a:lnTo>
                    <a:pt x="484" y="230"/>
                  </a:lnTo>
                  <a:lnTo>
                    <a:pt x="482" y="234"/>
                  </a:lnTo>
                  <a:lnTo>
                    <a:pt x="478" y="238"/>
                  </a:lnTo>
                  <a:lnTo>
                    <a:pt x="472" y="240"/>
                  </a:lnTo>
                  <a:lnTo>
                    <a:pt x="468" y="242"/>
                  </a:lnTo>
                  <a:lnTo>
                    <a:pt x="468" y="242"/>
                  </a:lnTo>
                  <a:lnTo>
                    <a:pt x="462" y="240"/>
                  </a:lnTo>
                  <a:lnTo>
                    <a:pt x="458" y="238"/>
                  </a:lnTo>
                  <a:lnTo>
                    <a:pt x="452" y="234"/>
                  </a:lnTo>
                  <a:lnTo>
                    <a:pt x="452" y="230"/>
                  </a:lnTo>
                  <a:lnTo>
                    <a:pt x="452" y="230"/>
                  </a:lnTo>
                  <a:lnTo>
                    <a:pt x="448" y="212"/>
                  </a:lnTo>
                  <a:lnTo>
                    <a:pt x="448" y="212"/>
                  </a:lnTo>
                  <a:lnTo>
                    <a:pt x="442" y="194"/>
                  </a:lnTo>
                  <a:lnTo>
                    <a:pt x="436" y="178"/>
                  </a:lnTo>
                  <a:lnTo>
                    <a:pt x="422" y="148"/>
                  </a:lnTo>
                  <a:lnTo>
                    <a:pt x="422" y="148"/>
                  </a:lnTo>
                  <a:lnTo>
                    <a:pt x="418" y="140"/>
                  </a:lnTo>
                  <a:lnTo>
                    <a:pt x="418" y="140"/>
                  </a:lnTo>
                  <a:lnTo>
                    <a:pt x="408" y="128"/>
                  </a:lnTo>
                  <a:lnTo>
                    <a:pt x="398" y="118"/>
                  </a:lnTo>
                  <a:lnTo>
                    <a:pt x="378" y="96"/>
                  </a:lnTo>
                  <a:lnTo>
                    <a:pt x="378" y="96"/>
                  </a:lnTo>
                  <a:lnTo>
                    <a:pt x="360" y="76"/>
                  </a:lnTo>
                  <a:lnTo>
                    <a:pt x="350" y="68"/>
                  </a:lnTo>
                  <a:lnTo>
                    <a:pt x="340" y="60"/>
                  </a:lnTo>
                  <a:lnTo>
                    <a:pt x="340" y="60"/>
                  </a:lnTo>
                  <a:lnTo>
                    <a:pt x="316" y="50"/>
                  </a:lnTo>
                  <a:lnTo>
                    <a:pt x="292" y="44"/>
                  </a:lnTo>
                  <a:lnTo>
                    <a:pt x="268" y="40"/>
                  </a:lnTo>
                  <a:lnTo>
                    <a:pt x="242" y="38"/>
                  </a:lnTo>
                  <a:lnTo>
                    <a:pt x="242" y="38"/>
                  </a:lnTo>
                  <a:lnTo>
                    <a:pt x="206" y="40"/>
                  </a:lnTo>
                  <a:lnTo>
                    <a:pt x="188" y="42"/>
                  </a:lnTo>
                  <a:lnTo>
                    <a:pt x="172" y="46"/>
                  </a:lnTo>
                  <a:lnTo>
                    <a:pt x="172" y="46"/>
                  </a:lnTo>
                  <a:lnTo>
                    <a:pt x="158" y="52"/>
                  </a:lnTo>
                  <a:lnTo>
                    <a:pt x="158" y="52"/>
                  </a:lnTo>
                  <a:lnTo>
                    <a:pt x="144" y="60"/>
                  </a:lnTo>
                  <a:lnTo>
                    <a:pt x="130" y="70"/>
                  </a:lnTo>
                  <a:lnTo>
                    <a:pt x="108" y="88"/>
                  </a:lnTo>
                  <a:lnTo>
                    <a:pt x="108" y="88"/>
                  </a:lnTo>
                  <a:lnTo>
                    <a:pt x="94" y="102"/>
                  </a:lnTo>
                  <a:lnTo>
                    <a:pt x="82" y="114"/>
                  </a:lnTo>
                  <a:lnTo>
                    <a:pt x="72" y="130"/>
                  </a:lnTo>
                  <a:lnTo>
                    <a:pt x="66" y="144"/>
                  </a:lnTo>
                  <a:lnTo>
                    <a:pt x="66" y="144"/>
                  </a:lnTo>
                  <a:lnTo>
                    <a:pt x="60" y="152"/>
                  </a:lnTo>
                  <a:lnTo>
                    <a:pt x="60" y="152"/>
                  </a:lnTo>
                  <a:lnTo>
                    <a:pt x="46" y="180"/>
                  </a:lnTo>
                  <a:lnTo>
                    <a:pt x="40" y="194"/>
                  </a:lnTo>
                  <a:lnTo>
                    <a:pt x="36" y="210"/>
                  </a:lnTo>
                  <a:lnTo>
                    <a:pt x="36" y="210"/>
                  </a:lnTo>
                  <a:lnTo>
                    <a:pt x="32" y="228"/>
                  </a:lnTo>
                  <a:lnTo>
                    <a:pt x="32" y="228"/>
                  </a:lnTo>
                  <a:lnTo>
                    <a:pt x="32" y="228"/>
                  </a:lnTo>
                  <a:lnTo>
                    <a:pt x="32" y="228"/>
                  </a:lnTo>
                  <a:lnTo>
                    <a:pt x="36" y="212"/>
                  </a:lnTo>
                  <a:lnTo>
                    <a:pt x="36" y="212"/>
                  </a:lnTo>
                  <a:lnTo>
                    <a:pt x="40" y="196"/>
                  </a:lnTo>
                  <a:lnTo>
                    <a:pt x="46" y="180"/>
                  </a:lnTo>
                  <a:lnTo>
                    <a:pt x="62" y="154"/>
                  </a:lnTo>
                  <a:lnTo>
                    <a:pt x="62" y="154"/>
                  </a:lnTo>
                  <a:lnTo>
                    <a:pt x="66" y="146"/>
                  </a:lnTo>
                  <a:lnTo>
                    <a:pt x="66" y="146"/>
                  </a:lnTo>
                  <a:lnTo>
                    <a:pt x="72" y="130"/>
                  </a:lnTo>
                  <a:lnTo>
                    <a:pt x="82" y="116"/>
                  </a:lnTo>
                  <a:lnTo>
                    <a:pt x="94" y="102"/>
                  </a:lnTo>
                  <a:lnTo>
                    <a:pt x="108" y="90"/>
                  </a:lnTo>
                  <a:lnTo>
                    <a:pt x="108" y="90"/>
                  </a:lnTo>
                  <a:lnTo>
                    <a:pt x="130" y="70"/>
                  </a:lnTo>
                  <a:lnTo>
                    <a:pt x="144" y="60"/>
                  </a:lnTo>
                  <a:lnTo>
                    <a:pt x="158" y="52"/>
                  </a:lnTo>
                  <a:lnTo>
                    <a:pt x="158" y="52"/>
                  </a:lnTo>
                  <a:lnTo>
                    <a:pt x="172" y="48"/>
                  </a:lnTo>
                  <a:lnTo>
                    <a:pt x="172" y="48"/>
                  </a:lnTo>
                  <a:lnTo>
                    <a:pt x="190" y="42"/>
                  </a:lnTo>
                  <a:lnTo>
                    <a:pt x="206" y="40"/>
                  </a:lnTo>
                  <a:lnTo>
                    <a:pt x="242" y="38"/>
                  </a:lnTo>
                  <a:lnTo>
                    <a:pt x="242" y="38"/>
                  </a:lnTo>
                  <a:lnTo>
                    <a:pt x="268" y="40"/>
                  </a:lnTo>
                  <a:lnTo>
                    <a:pt x="292" y="44"/>
                  </a:lnTo>
                  <a:lnTo>
                    <a:pt x="316" y="50"/>
                  </a:lnTo>
                  <a:lnTo>
                    <a:pt x="340" y="62"/>
                  </a:lnTo>
                  <a:lnTo>
                    <a:pt x="340" y="62"/>
                  </a:lnTo>
                  <a:lnTo>
                    <a:pt x="350" y="68"/>
                  </a:lnTo>
                  <a:lnTo>
                    <a:pt x="360" y="78"/>
                  </a:lnTo>
                  <a:lnTo>
                    <a:pt x="378" y="98"/>
                  </a:lnTo>
                  <a:lnTo>
                    <a:pt x="378" y="98"/>
                  </a:lnTo>
                  <a:lnTo>
                    <a:pt x="398" y="118"/>
                  </a:lnTo>
                  <a:lnTo>
                    <a:pt x="408" y="130"/>
                  </a:lnTo>
                  <a:lnTo>
                    <a:pt x="418" y="142"/>
                  </a:lnTo>
                  <a:lnTo>
                    <a:pt x="418" y="142"/>
                  </a:lnTo>
                  <a:lnTo>
                    <a:pt x="422" y="150"/>
                  </a:lnTo>
                  <a:lnTo>
                    <a:pt x="422" y="150"/>
                  </a:lnTo>
                  <a:lnTo>
                    <a:pt x="436" y="180"/>
                  </a:lnTo>
                  <a:lnTo>
                    <a:pt x="446" y="212"/>
                  </a:lnTo>
                  <a:lnTo>
                    <a:pt x="446" y="212"/>
                  </a:lnTo>
                  <a:lnTo>
                    <a:pt x="452" y="232"/>
                  </a:lnTo>
                  <a:lnTo>
                    <a:pt x="452" y="232"/>
                  </a:lnTo>
                  <a:lnTo>
                    <a:pt x="454" y="234"/>
                  </a:lnTo>
                  <a:lnTo>
                    <a:pt x="458" y="238"/>
                  </a:lnTo>
                  <a:lnTo>
                    <a:pt x="462" y="242"/>
                  </a:lnTo>
                  <a:lnTo>
                    <a:pt x="468" y="242"/>
                  </a:lnTo>
                  <a:lnTo>
                    <a:pt x="468" y="242"/>
                  </a:lnTo>
                  <a:lnTo>
                    <a:pt x="472" y="242"/>
                  </a:lnTo>
                  <a:lnTo>
                    <a:pt x="478" y="238"/>
                  </a:lnTo>
                  <a:lnTo>
                    <a:pt x="482" y="234"/>
                  </a:lnTo>
                  <a:lnTo>
                    <a:pt x="484" y="232"/>
                  </a:lnTo>
                  <a:lnTo>
                    <a:pt x="484" y="232"/>
                  </a:lnTo>
                  <a:lnTo>
                    <a:pt x="484" y="222"/>
                  </a:lnTo>
                  <a:lnTo>
                    <a:pt x="484" y="222"/>
                  </a:lnTo>
                  <a:lnTo>
                    <a:pt x="482" y="206"/>
                  </a:lnTo>
                  <a:lnTo>
                    <a:pt x="480" y="192"/>
                  </a:lnTo>
                  <a:lnTo>
                    <a:pt x="480" y="192"/>
                  </a:lnTo>
                  <a:lnTo>
                    <a:pt x="474" y="174"/>
                  </a:lnTo>
                  <a:lnTo>
                    <a:pt x="468" y="156"/>
                  </a:lnTo>
                  <a:lnTo>
                    <a:pt x="460" y="140"/>
                  </a:lnTo>
                  <a:lnTo>
                    <a:pt x="452" y="124"/>
                  </a:lnTo>
                  <a:lnTo>
                    <a:pt x="442" y="108"/>
                  </a:lnTo>
                  <a:lnTo>
                    <a:pt x="430" y="94"/>
                  </a:lnTo>
                  <a:lnTo>
                    <a:pt x="416" y="78"/>
                  </a:lnTo>
                  <a:lnTo>
                    <a:pt x="402" y="64"/>
                  </a:lnTo>
                  <a:lnTo>
                    <a:pt x="402" y="64"/>
                  </a:lnTo>
                  <a:lnTo>
                    <a:pt x="386" y="50"/>
                  </a:lnTo>
                  <a:lnTo>
                    <a:pt x="368" y="38"/>
                  </a:lnTo>
                  <a:lnTo>
                    <a:pt x="350" y="28"/>
                  </a:lnTo>
                  <a:lnTo>
                    <a:pt x="330" y="18"/>
                  </a:lnTo>
                  <a:lnTo>
                    <a:pt x="310" y="10"/>
                  </a:lnTo>
                  <a:lnTo>
                    <a:pt x="288" y="6"/>
                  </a:lnTo>
                  <a:lnTo>
                    <a:pt x="266" y="2"/>
                  </a:lnTo>
                  <a:lnTo>
                    <a:pt x="242" y="0"/>
                  </a:lnTo>
                </a:path>
              </a:pathLst>
            </a:custGeom>
            <a:noFill/>
            <a:ln>
              <a:noFill/>
            </a:ln>
          </p:spPr>
          <p:txBody>
            <a:bodyPr vert="horz" wrap="square" lIns="91440" tIns="45720" rIns="91440" bIns="45720" numCol="1" anchor="t" anchorCtr="0" compatLnSpc="1"/>
            <a:lstStyle/>
            <a:p>
              <a:endParaRPr lang="zh-CN" altLang="en-US"/>
            </a:p>
          </p:txBody>
        </p:sp>
        <p:sp>
          <p:nvSpPr>
            <p:cNvPr id="978" name="Freeform 358"/>
            <p:cNvSpPr/>
            <p:nvPr/>
          </p:nvSpPr>
          <p:spPr bwMode="auto">
            <a:xfrm>
              <a:off x="4205288" y="5237163"/>
              <a:ext cx="768350" cy="381000"/>
            </a:xfrm>
            <a:custGeom>
              <a:avLst/>
              <a:gdLst>
                <a:gd name="T0" fmla="*/ 188 w 484"/>
                <a:gd name="T1" fmla="*/ 6 h 240"/>
                <a:gd name="T2" fmla="*/ 126 w 484"/>
                <a:gd name="T3" fmla="*/ 30 h 240"/>
                <a:gd name="T4" fmla="*/ 64 w 484"/>
                <a:gd name="T5" fmla="*/ 72 h 240"/>
                <a:gd name="T6" fmla="*/ 30 w 484"/>
                <a:gd name="T7" fmla="*/ 120 h 240"/>
                <a:gd name="T8" fmla="*/ 2 w 484"/>
                <a:gd name="T9" fmla="*/ 194 h 240"/>
                <a:gd name="T10" fmla="*/ 0 w 484"/>
                <a:gd name="T11" fmla="*/ 228 h 240"/>
                <a:gd name="T12" fmla="*/ 18 w 484"/>
                <a:gd name="T13" fmla="*/ 240 h 240"/>
                <a:gd name="T14" fmla="*/ 30 w 484"/>
                <a:gd name="T15" fmla="*/ 232 h 240"/>
                <a:gd name="T16" fmla="*/ 32 w 484"/>
                <a:gd name="T17" fmla="*/ 228 h 240"/>
                <a:gd name="T18" fmla="*/ 28 w 484"/>
                <a:gd name="T19" fmla="*/ 236 h 240"/>
                <a:gd name="T20" fmla="*/ 12 w 484"/>
                <a:gd name="T21" fmla="*/ 238 h 240"/>
                <a:gd name="T22" fmla="*/ 0 w 484"/>
                <a:gd name="T23" fmla="*/ 228 h 240"/>
                <a:gd name="T24" fmla="*/ 8 w 484"/>
                <a:gd name="T25" fmla="*/ 174 h 240"/>
                <a:gd name="T26" fmla="*/ 30 w 484"/>
                <a:gd name="T27" fmla="*/ 120 h 240"/>
                <a:gd name="T28" fmla="*/ 78 w 484"/>
                <a:gd name="T29" fmla="*/ 60 h 240"/>
                <a:gd name="T30" fmla="*/ 142 w 484"/>
                <a:gd name="T31" fmla="*/ 22 h 240"/>
                <a:gd name="T32" fmla="*/ 216 w 484"/>
                <a:gd name="T33" fmla="*/ 2 h 240"/>
                <a:gd name="T34" fmla="*/ 288 w 484"/>
                <a:gd name="T35" fmla="*/ 4 h 240"/>
                <a:gd name="T36" fmla="*/ 368 w 484"/>
                <a:gd name="T37" fmla="*/ 38 h 240"/>
                <a:gd name="T38" fmla="*/ 414 w 484"/>
                <a:gd name="T39" fmla="*/ 78 h 240"/>
                <a:gd name="T40" fmla="*/ 460 w 484"/>
                <a:gd name="T41" fmla="*/ 138 h 240"/>
                <a:gd name="T42" fmla="*/ 478 w 484"/>
                <a:gd name="T43" fmla="*/ 188 h 240"/>
                <a:gd name="T44" fmla="*/ 482 w 484"/>
                <a:gd name="T45" fmla="*/ 228 h 240"/>
                <a:gd name="T46" fmla="*/ 468 w 484"/>
                <a:gd name="T47" fmla="*/ 240 h 240"/>
                <a:gd name="T48" fmla="*/ 452 w 484"/>
                <a:gd name="T49" fmla="*/ 232 h 240"/>
                <a:gd name="T50" fmla="*/ 448 w 484"/>
                <a:gd name="T51" fmla="*/ 208 h 240"/>
                <a:gd name="T52" fmla="*/ 422 w 484"/>
                <a:gd name="T53" fmla="*/ 146 h 240"/>
                <a:gd name="T54" fmla="*/ 408 w 484"/>
                <a:gd name="T55" fmla="*/ 126 h 240"/>
                <a:gd name="T56" fmla="*/ 360 w 484"/>
                <a:gd name="T57" fmla="*/ 74 h 240"/>
                <a:gd name="T58" fmla="*/ 316 w 484"/>
                <a:gd name="T59" fmla="*/ 48 h 240"/>
                <a:gd name="T60" fmla="*/ 242 w 484"/>
                <a:gd name="T61" fmla="*/ 36 h 240"/>
                <a:gd name="T62" fmla="*/ 172 w 484"/>
                <a:gd name="T63" fmla="*/ 44 h 240"/>
                <a:gd name="T64" fmla="*/ 130 w 484"/>
                <a:gd name="T65" fmla="*/ 66 h 240"/>
                <a:gd name="T66" fmla="*/ 82 w 484"/>
                <a:gd name="T67" fmla="*/ 112 h 240"/>
                <a:gd name="T68" fmla="*/ 60 w 484"/>
                <a:gd name="T69" fmla="*/ 150 h 240"/>
                <a:gd name="T70" fmla="*/ 36 w 484"/>
                <a:gd name="T71" fmla="*/ 208 h 240"/>
                <a:gd name="T72" fmla="*/ 32 w 484"/>
                <a:gd name="T73" fmla="*/ 226 h 240"/>
                <a:gd name="T74" fmla="*/ 40 w 484"/>
                <a:gd name="T75" fmla="*/ 192 h 240"/>
                <a:gd name="T76" fmla="*/ 66 w 484"/>
                <a:gd name="T77" fmla="*/ 142 h 240"/>
                <a:gd name="T78" fmla="*/ 94 w 484"/>
                <a:gd name="T79" fmla="*/ 100 h 240"/>
                <a:gd name="T80" fmla="*/ 144 w 484"/>
                <a:gd name="T81" fmla="*/ 58 h 240"/>
                <a:gd name="T82" fmla="*/ 172 w 484"/>
                <a:gd name="T83" fmla="*/ 44 h 240"/>
                <a:gd name="T84" fmla="*/ 242 w 484"/>
                <a:gd name="T85" fmla="*/ 36 h 240"/>
                <a:gd name="T86" fmla="*/ 340 w 484"/>
                <a:gd name="T87" fmla="*/ 58 h 240"/>
                <a:gd name="T88" fmla="*/ 378 w 484"/>
                <a:gd name="T89" fmla="*/ 94 h 240"/>
                <a:gd name="T90" fmla="*/ 418 w 484"/>
                <a:gd name="T91" fmla="*/ 138 h 240"/>
                <a:gd name="T92" fmla="*/ 436 w 484"/>
                <a:gd name="T93" fmla="*/ 176 h 240"/>
                <a:gd name="T94" fmla="*/ 452 w 484"/>
                <a:gd name="T95" fmla="*/ 228 h 240"/>
                <a:gd name="T96" fmla="*/ 462 w 484"/>
                <a:gd name="T97" fmla="*/ 238 h 240"/>
                <a:gd name="T98" fmla="*/ 478 w 484"/>
                <a:gd name="T99" fmla="*/ 236 h 240"/>
                <a:gd name="T100" fmla="*/ 484 w 484"/>
                <a:gd name="T101" fmla="*/ 218 h 240"/>
                <a:gd name="T102" fmla="*/ 474 w 484"/>
                <a:gd name="T103" fmla="*/ 172 h 240"/>
                <a:gd name="T104" fmla="*/ 440 w 484"/>
                <a:gd name="T105" fmla="*/ 106 h 240"/>
                <a:gd name="T106" fmla="*/ 400 w 484"/>
                <a:gd name="T107" fmla="*/ 62 h 240"/>
                <a:gd name="T108" fmla="*/ 330 w 484"/>
                <a:gd name="T109" fmla="*/ 16 h 240"/>
                <a:gd name="T110" fmla="*/ 242 w 484"/>
                <a:gd name="T111"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4" h="240">
                  <a:moveTo>
                    <a:pt x="242" y="0"/>
                  </a:moveTo>
                  <a:lnTo>
                    <a:pt x="242" y="0"/>
                  </a:lnTo>
                  <a:lnTo>
                    <a:pt x="216" y="2"/>
                  </a:lnTo>
                  <a:lnTo>
                    <a:pt x="188" y="6"/>
                  </a:lnTo>
                  <a:lnTo>
                    <a:pt x="164" y="14"/>
                  </a:lnTo>
                  <a:lnTo>
                    <a:pt x="142" y="22"/>
                  </a:lnTo>
                  <a:lnTo>
                    <a:pt x="142" y="22"/>
                  </a:lnTo>
                  <a:lnTo>
                    <a:pt x="126" y="30"/>
                  </a:lnTo>
                  <a:lnTo>
                    <a:pt x="108" y="38"/>
                  </a:lnTo>
                  <a:lnTo>
                    <a:pt x="94" y="48"/>
                  </a:lnTo>
                  <a:lnTo>
                    <a:pt x="78" y="60"/>
                  </a:lnTo>
                  <a:lnTo>
                    <a:pt x="64" y="72"/>
                  </a:lnTo>
                  <a:lnTo>
                    <a:pt x="52" y="86"/>
                  </a:lnTo>
                  <a:lnTo>
                    <a:pt x="40" y="102"/>
                  </a:lnTo>
                  <a:lnTo>
                    <a:pt x="30" y="120"/>
                  </a:lnTo>
                  <a:lnTo>
                    <a:pt x="30" y="120"/>
                  </a:lnTo>
                  <a:lnTo>
                    <a:pt x="22" y="136"/>
                  </a:lnTo>
                  <a:lnTo>
                    <a:pt x="14" y="154"/>
                  </a:lnTo>
                  <a:lnTo>
                    <a:pt x="8" y="174"/>
                  </a:lnTo>
                  <a:lnTo>
                    <a:pt x="2" y="194"/>
                  </a:lnTo>
                  <a:lnTo>
                    <a:pt x="2" y="194"/>
                  </a:lnTo>
                  <a:lnTo>
                    <a:pt x="0" y="212"/>
                  </a:lnTo>
                  <a:lnTo>
                    <a:pt x="0" y="228"/>
                  </a:lnTo>
                  <a:lnTo>
                    <a:pt x="0" y="228"/>
                  </a:lnTo>
                  <a:lnTo>
                    <a:pt x="2" y="232"/>
                  </a:lnTo>
                  <a:lnTo>
                    <a:pt x="6" y="236"/>
                  </a:lnTo>
                  <a:lnTo>
                    <a:pt x="12" y="238"/>
                  </a:lnTo>
                  <a:lnTo>
                    <a:pt x="18" y="240"/>
                  </a:lnTo>
                  <a:lnTo>
                    <a:pt x="18" y="240"/>
                  </a:lnTo>
                  <a:lnTo>
                    <a:pt x="22" y="238"/>
                  </a:lnTo>
                  <a:lnTo>
                    <a:pt x="28" y="236"/>
                  </a:lnTo>
                  <a:lnTo>
                    <a:pt x="30" y="232"/>
                  </a:lnTo>
                  <a:lnTo>
                    <a:pt x="32" y="230"/>
                  </a:lnTo>
                  <a:lnTo>
                    <a:pt x="32" y="230"/>
                  </a:lnTo>
                  <a:lnTo>
                    <a:pt x="32" y="228"/>
                  </a:lnTo>
                  <a:lnTo>
                    <a:pt x="32" y="228"/>
                  </a:lnTo>
                  <a:lnTo>
                    <a:pt x="32" y="228"/>
                  </a:lnTo>
                  <a:lnTo>
                    <a:pt x="32" y="228"/>
                  </a:lnTo>
                  <a:lnTo>
                    <a:pt x="30" y="232"/>
                  </a:lnTo>
                  <a:lnTo>
                    <a:pt x="28" y="236"/>
                  </a:lnTo>
                  <a:lnTo>
                    <a:pt x="22" y="238"/>
                  </a:lnTo>
                  <a:lnTo>
                    <a:pt x="18" y="240"/>
                  </a:lnTo>
                  <a:lnTo>
                    <a:pt x="18" y="240"/>
                  </a:lnTo>
                  <a:lnTo>
                    <a:pt x="12" y="238"/>
                  </a:lnTo>
                  <a:lnTo>
                    <a:pt x="6" y="236"/>
                  </a:lnTo>
                  <a:lnTo>
                    <a:pt x="2" y="232"/>
                  </a:lnTo>
                  <a:lnTo>
                    <a:pt x="0" y="228"/>
                  </a:lnTo>
                  <a:lnTo>
                    <a:pt x="0" y="228"/>
                  </a:lnTo>
                  <a:lnTo>
                    <a:pt x="0" y="212"/>
                  </a:lnTo>
                  <a:lnTo>
                    <a:pt x="4" y="194"/>
                  </a:lnTo>
                  <a:lnTo>
                    <a:pt x="4" y="194"/>
                  </a:lnTo>
                  <a:lnTo>
                    <a:pt x="8" y="174"/>
                  </a:lnTo>
                  <a:lnTo>
                    <a:pt x="14" y="154"/>
                  </a:lnTo>
                  <a:lnTo>
                    <a:pt x="22" y="136"/>
                  </a:lnTo>
                  <a:lnTo>
                    <a:pt x="30" y="120"/>
                  </a:lnTo>
                  <a:lnTo>
                    <a:pt x="30" y="120"/>
                  </a:lnTo>
                  <a:lnTo>
                    <a:pt x="42" y="102"/>
                  </a:lnTo>
                  <a:lnTo>
                    <a:pt x="52" y="86"/>
                  </a:lnTo>
                  <a:lnTo>
                    <a:pt x="66" y="72"/>
                  </a:lnTo>
                  <a:lnTo>
                    <a:pt x="78" y="60"/>
                  </a:lnTo>
                  <a:lnTo>
                    <a:pt x="94" y="48"/>
                  </a:lnTo>
                  <a:lnTo>
                    <a:pt x="110" y="38"/>
                  </a:lnTo>
                  <a:lnTo>
                    <a:pt x="126" y="30"/>
                  </a:lnTo>
                  <a:lnTo>
                    <a:pt x="142" y="22"/>
                  </a:lnTo>
                  <a:lnTo>
                    <a:pt x="142" y="22"/>
                  </a:lnTo>
                  <a:lnTo>
                    <a:pt x="164" y="14"/>
                  </a:lnTo>
                  <a:lnTo>
                    <a:pt x="190" y="8"/>
                  </a:lnTo>
                  <a:lnTo>
                    <a:pt x="216" y="2"/>
                  </a:lnTo>
                  <a:lnTo>
                    <a:pt x="242" y="0"/>
                  </a:lnTo>
                  <a:lnTo>
                    <a:pt x="242" y="0"/>
                  </a:lnTo>
                  <a:lnTo>
                    <a:pt x="266" y="0"/>
                  </a:lnTo>
                  <a:lnTo>
                    <a:pt x="288" y="4"/>
                  </a:lnTo>
                  <a:lnTo>
                    <a:pt x="310" y="10"/>
                  </a:lnTo>
                  <a:lnTo>
                    <a:pt x="330" y="18"/>
                  </a:lnTo>
                  <a:lnTo>
                    <a:pt x="348" y="26"/>
                  </a:lnTo>
                  <a:lnTo>
                    <a:pt x="368" y="38"/>
                  </a:lnTo>
                  <a:lnTo>
                    <a:pt x="384" y="50"/>
                  </a:lnTo>
                  <a:lnTo>
                    <a:pt x="400" y="62"/>
                  </a:lnTo>
                  <a:lnTo>
                    <a:pt x="400" y="62"/>
                  </a:lnTo>
                  <a:lnTo>
                    <a:pt x="414" y="78"/>
                  </a:lnTo>
                  <a:lnTo>
                    <a:pt x="428" y="92"/>
                  </a:lnTo>
                  <a:lnTo>
                    <a:pt x="440" y="106"/>
                  </a:lnTo>
                  <a:lnTo>
                    <a:pt x="450" y="122"/>
                  </a:lnTo>
                  <a:lnTo>
                    <a:pt x="460" y="138"/>
                  </a:lnTo>
                  <a:lnTo>
                    <a:pt x="468" y="154"/>
                  </a:lnTo>
                  <a:lnTo>
                    <a:pt x="474" y="172"/>
                  </a:lnTo>
                  <a:lnTo>
                    <a:pt x="478" y="188"/>
                  </a:lnTo>
                  <a:lnTo>
                    <a:pt x="478" y="188"/>
                  </a:lnTo>
                  <a:lnTo>
                    <a:pt x="484" y="218"/>
                  </a:lnTo>
                  <a:lnTo>
                    <a:pt x="484" y="218"/>
                  </a:lnTo>
                  <a:lnTo>
                    <a:pt x="482" y="228"/>
                  </a:lnTo>
                  <a:lnTo>
                    <a:pt x="482" y="228"/>
                  </a:lnTo>
                  <a:lnTo>
                    <a:pt x="482" y="232"/>
                  </a:lnTo>
                  <a:lnTo>
                    <a:pt x="478" y="236"/>
                  </a:lnTo>
                  <a:lnTo>
                    <a:pt x="472" y="238"/>
                  </a:lnTo>
                  <a:lnTo>
                    <a:pt x="468" y="240"/>
                  </a:lnTo>
                  <a:lnTo>
                    <a:pt x="468" y="240"/>
                  </a:lnTo>
                  <a:lnTo>
                    <a:pt x="462" y="238"/>
                  </a:lnTo>
                  <a:lnTo>
                    <a:pt x="458" y="236"/>
                  </a:lnTo>
                  <a:lnTo>
                    <a:pt x="452" y="232"/>
                  </a:lnTo>
                  <a:lnTo>
                    <a:pt x="452" y="228"/>
                  </a:lnTo>
                  <a:lnTo>
                    <a:pt x="452" y="228"/>
                  </a:lnTo>
                  <a:lnTo>
                    <a:pt x="448" y="208"/>
                  </a:lnTo>
                  <a:lnTo>
                    <a:pt x="448" y="208"/>
                  </a:lnTo>
                  <a:lnTo>
                    <a:pt x="442" y="192"/>
                  </a:lnTo>
                  <a:lnTo>
                    <a:pt x="436" y="176"/>
                  </a:lnTo>
                  <a:lnTo>
                    <a:pt x="430" y="160"/>
                  </a:lnTo>
                  <a:lnTo>
                    <a:pt x="422" y="146"/>
                  </a:lnTo>
                  <a:lnTo>
                    <a:pt x="422" y="146"/>
                  </a:lnTo>
                  <a:lnTo>
                    <a:pt x="418" y="138"/>
                  </a:lnTo>
                  <a:lnTo>
                    <a:pt x="418" y="138"/>
                  </a:lnTo>
                  <a:lnTo>
                    <a:pt x="408" y="126"/>
                  </a:lnTo>
                  <a:lnTo>
                    <a:pt x="398" y="114"/>
                  </a:lnTo>
                  <a:lnTo>
                    <a:pt x="378" y="94"/>
                  </a:lnTo>
                  <a:lnTo>
                    <a:pt x="378" y="94"/>
                  </a:lnTo>
                  <a:lnTo>
                    <a:pt x="360" y="74"/>
                  </a:lnTo>
                  <a:lnTo>
                    <a:pt x="350" y="66"/>
                  </a:lnTo>
                  <a:lnTo>
                    <a:pt x="340" y="58"/>
                  </a:lnTo>
                  <a:lnTo>
                    <a:pt x="340" y="58"/>
                  </a:lnTo>
                  <a:lnTo>
                    <a:pt x="316" y="48"/>
                  </a:lnTo>
                  <a:lnTo>
                    <a:pt x="292" y="40"/>
                  </a:lnTo>
                  <a:lnTo>
                    <a:pt x="268" y="36"/>
                  </a:lnTo>
                  <a:lnTo>
                    <a:pt x="242" y="36"/>
                  </a:lnTo>
                  <a:lnTo>
                    <a:pt x="242" y="36"/>
                  </a:lnTo>
                  <a:lnTo>
                    <a:pt x="206" y="38"/>
                  </a:lnTo>
                  <a:lnTo>
                    <a:pt x="188" y="40"/>
                  </a:lnTo>
                  <a:lnTo>
                    <a:pt x="172" y="44"/>
                  </a:lnTo>
                  <a:lnTo>
                    <a:pt x="172" y="44"/>
                  </a:lnTo>
                  <a:lnTo>
                    <a:pt x="158" y="50"/>
                  </a:lnTo>
                  <a:lnTo>
                    <a:pt x="158" y="50"/>
                  </a:lnTo>
                  <a:lnTo>
                    <a:pt x="144" y="58"/>
                  </a:lnTo>
                  <a:lnTo>
                    <a:pt x="130" y="66"/>
                  </a:lnTo>
                  <a:lnTo>
                    <a:pt x="108" y="86"/>
                  </a:lnTo>
                  <a:lnTo>
                    <a:pt x="108" y="86"/>
                  </a:lnTo>
                  <a:lnTo>
                    <a:pt x="94" y="98"/>
                  </a:lnTo>
                  <a:lnTo>
                    <a:pt x="82" y="112"/>
                  </a:lnTo>
                  <a:lnTo>
                    <a:pt x="72" y="126"/>
                  </a:lnTo>
                  <a:lnTo>
                    <a:pt x="64" y="142"/>
                  </a:lnTo>
                  <a:lnTo>
                    <a:pt x="64" y="142"/>
                  </a:lnTo>
                  <a:lnTo>
                    <a:pt x="60" y="150"/>
                  </a:lnTo>
                  <a:lnTo>
                    <a:pt x="60" y="150"/>
                  </a:lnTo>
                  <a:lnTo>
                    <a:pt x="46" y="176"/>
                  </a:lnTo>
                  <a:lnTo>
                    <a:pt x="40" y="192"/>
                  </a:lnTo>
                  <a:lnTo>
                    <a:pt x="36" y="208"/>
                  </a:lnTo>
                  <a:lnTo>
                    <a:pt x="36" y="208"/>
                  </a:lnTo>
                  <a:lnTo>
                    <a:pt x="32" y="224"/>
                  </a:lnTo>
                  <a:lnTo>
                    <a:pt x="32" y="224"/>
                  </a:lnTo>
                  <a:lnTo>
                    <a:pt x="32" y="226"/>
                  </a:lnTo>
                  <a:lnTo>
                    <a:pt x="32" y="226"/>
                  </a:lnTo>
                  <a:lnTo>
                    <a:pt x="36" y="208"/>
                  </a:lnTo>
                  <a:lnTo>
                    <a:pt x="36" y="208"/>
                  </a:lnTo>
                  <a:lnTo>
                    <a:pt x="40" y="192"/>
                  </a:lnTo>
                  <a:lnTo>
                    <a:pt x="46" y="178"/>
                  </a:lnTo>
                  <a:lnTo>
                    <a:pt x="60" y="150"/>
                  </a:lnTo>
                  <a:lnTo>
                    <a:pt x="60" y="150"/>
                  </a:lnTo>
                  <a:lnTo>
                    <a:pt x="66" y="142"/>
                  </a:lnTo>
                  <a:lnTo>
                    <a:pt x="66" y="142"/>
                  </a:lnTo>
                  <a:lnTo>
                    <a:pt x="72" y="128"/>
                  </a:lnTo>
                  <a:lnTo>
                    <a:pt x="82" y="112"/>
                  </a:lnTo>
                  <a:lnTo>
                    <a:pt x="94" y="100"/>
                  </a:lnTo>
                  <a:lnTo>
                    <a:pt x="108" y="86"/>
                  </a:lnTo>
                  <a:lnTo>
                    <a:pt x="108" y="86"/>
                  </a:lnTo>
                  <a:lnTo>
                    <a:pt x="130" y="68"/>
                  </a:lnTo>
                  <a:lnTo>
                    <a:pt x="144" y="58"/>
                  </a:lnTo>
                  <a:lnTo>
                    <a:pt x="158" y="50"/>
                  </a:lnTo>
                  <a:lnTo>
                    <a:pt x="158" y="50"/>
                  </a:lnTo>
                  <a:lnTo>
                    <a:pt x="172" y="44"/>
                  </a:lnTo>
                  <a:lnTo>
                    <a:pt x="172" y="44"/>
                  </a:lnTo>
                  <a:lnTo>
                    <a:pt x="188" y="40"/>
                  </a:lnTo>
                  <a:lnTo>
                    <a:pt x="206" y="38"/>
                  </a:lnTo>
                  <a:lnTo>
                    <a:pt x="242" y="36"/>
                  </a:lnTo>
                  <a:lnTo>
                    <a:pt x="242" y="36"/>
                  </a:lnTo>
                  <a:lnTo>
                    <a:pt x="268" y="38"/>
                  </a:lnTo>
                  <a:lnTo>
                    <a:pt x="292" y="42"/>
                  </a:lnTo>
                  <a:lnTo>
                    <a:pt x="316" y="48"/>
                  </a:lnTo>
                  <a:lnTo>
                    <a:pt x="340" y="58"/>
                  </a:lnTo>
                  <a:lnTo>
                    <a:pt x="340" y="58"/>
                  </a:lnTo>
                  <a:lnTo>
                    <a:pt x="350" y="66"/>
                  </a:lnTo>
                  <a:lnTo>
                    <a:pt x="360" y="74"/>
                  </a:lnTo>
                  <a:lnTo>
                    <a:pt x="378" y="94"/>
                  </a:lnTo>
                  <a:lnTo>
                    <a:pt x="378" y="94"/>
                  </a:lnTo>
                  <a:lnTo>
                    <a:pt x="398" y="116"/>
                  </a:lnTo>
                  <a:lnTo>
                    <a:pt x="408" y="126"/>
                  </a:lnTo>
                  <a:lnTo>
                    <a:pt x="418" y="138"/>
                  </a:lnTo>
                  <a:lnTo>
                    <a:pt x="418" y="138"/>
                  </a:lnTo>
                  <a:lnTo>
                    <a:pt x="422" y="146"/>
                  </a:lnTo>
                  <a:lnTo>
                    <a:pt x="422" y="146"/>
                  </a:lnTo>
                  <a:lnTo>
                    <a:pt x="436" y="176"/>
                  </a:lnTo>
                  <a:lnTo>
                    <a:pt x="442" y="192"/>
                  </a:lnTo>
                  <a:lnTo>
                    <a:pt x="448" y="210"/>
                  </a:lnTo>
                  <a:lnTo>
                    <a:pt x="448" y="210"/>
                  </a:lnTo>
                  <a:lnTo>
                    <a:pt x="452" y="228"/>
                  </a:lnTo>
                  <a:lnTo>
                    <a:pt x="452" y="228"/>
                  </a:lnTo>
                  <a:lnTo>
                    <a:pt x="452" y="232"/>
                  </a:lnTo>
                  <a:lnTo>
                    <a:pt x="458" y="236"/>
                  </a:lnTo>
                  <a:lnTo>
                    <a:pt x="462" y="238"/>
                  </a:lnTo>
                  <a:lnTo>
                    <a:pt x="468" y="240"/>
                  </a:lnTo>
                  <a:lnTo>
                    <a:pt x="468" y="240"/>
                  </a:lnTo>
                  <a:lnTo>
                    <a:pt x="472" y="238"/>
                  </a:lnTo>
                  <a:lnTo>
                    <a:pt x="478" y="236"/>
                  </a:lnTo>
                  <a:lnTo>
                    <a:pt x="482" y="232"/>
                  </a:lnTo>
                  <a:lnTo>
                    <a:pt x="484" y="228"/>
                  </a:lnTo>
                  <a:lnTo>
                    <a:pt x="484" y="228"/>
                  </a:lnTo>
                  <a:lnTo>
                    <a:pt x="484" y="218"/>
                  </a:lnTo>
                  <a:lnTo>
                    <a:pt x="484" y="218"/>
                  </a:lnTo>
                  <a:lnTo>
                    <a:pt x="478" y="188"/>
                  </a:lnTo>
                  <a:lnTo>
                    <a:pt x="478" y="188"/>
                  </a:lnTo>
                  <a:lnTo>
                    <a:pt x="474" y="172"/>
                  </a:lnTo>
                  <a:lnTo>
                    <a:pt x="468" y="154"/>
                  </a:lnTo>
                  <a:lnTo>
                    <a:pt x="460" y="138"/>
                  </a:lnTo>
                  <a:lnTo>
                    <a:pt x="450" y="122"/>
                  </a:lnTo>
                  <a:lnTo>
                    <a:pt x="440" y="106"/>
                  </a:lnTo>
                  <a:lnTo>
                    <a:pt x="428" y="92"/>
                  </a:lnTo>
                  <a:lnTo>
                    <a:pt x="416" y="76"/>
                  </a:lnTo>
                  <a:lnTo>
                    <a:pt x="400" y="62"/>
                  </a:lnTo>
                  <a:lnTo>
                    <a:pt x="400" y="62"/>
                  </a:lnTo>
                  <a:lnTo>
                    <a:pt x="384" y="48"/>
                  </a:lnTo>
                  <a:lnTo>
                    <a:pt x="368" y="36"/>
                  </a:lnTo>
                  <a:lnTo>
                    <a:pt x="350" y="26"/>
                  </a:lnTo>
                  <a:lnTo>
                    <a:pt x="330" y="16"/>
                  </a:lnTo>
                  <a:lnTo>
                    <a:pt x="310" y="10"/>
                  </a:lnTo>
                  <a:lnTo>
                    <a:pt x="288" y="4"/>
                  </a:lnTo>
                  <a:lnTo>
                    <a:pt x="266" y="0"/>
                  </a:lnTo>
                  <a:lnTo>
                    <a:pt x="242" y="0"/>
                  </a:lnTo>
                  <a:close/>
                </a:path>
              </a:pathLst>
            </a:custGeom>
            <a:solidFill>
              <a:srgbClr val="10100F"/>
            </a:solidFill>
            <a:ln>
              <a:noFill/>
            </a:ln>
          </p:spPr>
          <p:txBody>
            <a:bodyPr vert="horz" wrap="square" lIns="91440" tIns="45720" rIns="91440" bIns="45720" numCol="1" anchor="t" anchorCtr="0" compatLnSpc="1"/>
            <a:lstStyle/>
            <a:p>
              <a:endParaRPr lang="zh-CN" altLang="en-US"/>
            </a:p>
          </p:txBody>
        </p:sp>
        <p:sp>
          <p:nvSpPr>
            <p:cNvPr id="979" name="Freeform 359"/>
            <p:cNvSpPr/>
            <p:nvPr/>
          </p:nvSpPr>
          <p:spPr bwMode="auto">
            <a:xfrm>
              <a:off x="4205288" y="5237163"/>
              <a:ext cx="768350" cy="381000"/>
            </a:xfrm>
            <a:custGeom>
              <a:avLst/>
              <a:gdLst>
                <a:gd name="T0" fmla="*/ 188 w 484"/>
                <a:gd name="T1" fmla="*/ 6 h 240"/>
                <a:gd name="T2" fmla="*/ 126 w 484"/>
                <a:gd name="T3" fmla="*/ 30 h 240"/>
                <a:gd name="T4" fmla="*/ 64 w 484"/>
                <a:gd name="T5" fmla="*/ 72 h 240"/>
                <a:gd name="T6" fmla="*/ 30 w 484"/>
                <a:gd name="T7" fmla="*/ 120 h 240"/>
                <a:gd name="T8" fmla="*/ 2 w 484"/>
                <a:gd name="T9" fmla="*/ 194 h 240"/>
                <a:gd name="T10" fmla="*/ 0 w 484"/>
                <a:gd name="T11" fmla="*/ 228 h 240"/>
                <a:gd name="T12" fmla="*/ 18 w 484"/>
                <a:gd name="T13" fmla="*/ 240 h 240"/>
                <a:gd name="T14" fmla="*/ 30 w 484"/>
                <a:gd name="T15" fmla="*/ 232 h 240"/>
                <a:gd name="T16" fmla="*/ 32 w 484"/>
                <a:gd name="T17" fmla="*/ 228 h 240"/>
                <a:gd name="T18" fmla="*/ 28 w 484"/>
                <a:gd name="T19" fmla="*/ 236 h 240"/>
                <a:gd name="T20" fmla="*/ 12 w 484"/>
                <a:gd name="T21" fmla="*/ 238 h 240"/>
                <a:gd name="T22" fmla="*/ 0 w 484"/>
                <a:gd name="T23" fmla="*/ 228 h 240"/>
                <a:gd name="T24" fmla="*/ 8 w 484"/>
                <a:gd name="T25" fmla="*/ 174 h 240"/>
                <a:gd name="T26" fmla="*/ 30 w 484"/>
                <a:gd name="T27" fmla="*/ 120 h 240"/>
                <a:gd name="T28" fmla="*/ 78 w 484"/>
                <a:gd name="T29" fmla="*/ 60 h 240"/>
                <a:gd name="T30" fmla="*/ 142 w 484"/>
                <a:gd name="T31" fmla="*/ 22 h 240"/>
                <a:gd name="T32" fmla="*/ 216 w 484"/>
                <a:gd name="T33" fmla="*/ 2 h 240"/>
                <a:gd name="T34" fmla="*/ 288 w 484"/>
                <a:gd name="T35" fmla="*/ 4 h 240"/>
                <a:gd name="T36" fmla="*/ 368 w 484"/>
                <a:gd name="T37" fmla="*/ 38 h 240"/>
                <a:gd name="T38" fmla="*/ 414 w 484"/>
                <a:gd name="T39" fmla="*/ 78 h 240"/>
                <a:gd name="T40" fmla="*/ 460 w 484"/>
                <a:gd name="T41" fmla="*/ 138 h 240"/>
                <a:gd name="T42" fmla="*/ 478 w 484"/>
                <a:gd name="T43" fmla="*/ 188 h 240"/>
                <a:gd name="T44" fmla="*/ 482 w 484"/>
                <a:gd name="T45" fmla="*/ 228 h 240"/>
                <a:gd name="T46" fmla="*/ 468 w 484"/>
                <a:gd name="T47" fmla="*/ 240 h 240"/>
                <a:gd name="T48" fmla="*/ 452 w 484"/>
                <a:gd name="T49" fmla="*/ 232 h 240"/>
                <a:gd name="T50" fmla="*/ 448 w 484"/>
                <a:gd name="T51" fmla="*/ 208 h 240"/>
                <a:gd name="T52" fmla="*/ 422 w 484"/>
                <a:gd name="T53" fmla="*/ 146 h 240"/>
                <a:gd name="T54" fmla="*/ 408 w 484"/>
                <a:gd name="T55" fmla="*/ 126 h 240"/>
                <a:gd name="T56" fmla="*/ 360 w 484"/>
                <a:gd name="T57" fmla="*/ 74 h 240"/>
                <a:gd name="T58" fmla="*/ 316 w 484"/>
                <a:gd name="T59" fmla="*/ 48 h 240"/>
                <a:gd name="T60" fmla="*/ 242 w 484"/>
                <a:gd name="T61" fmla="*/ 36 h 240"/>
                <a:gd name="T62" fmla="*/ 172 w 484"/>
                <a:gd name="T63" fmla="*/ 44 h 240"/>
                <a:gd name="T64" fmla="*/ 130 w 484"/>
                <a:gd name="T65" fmla="*/ 66 h 240"/>
                <a:gd name="T66" fmla="*/ 82 w 484"/>
                <a:gd name="T67" fmla="*/ 112 h 240"/>
                <a:gd name="T68" fmla="*/ 60 w 484"/>
                <a:gd name="T69" fmla="*/ 150 h 240"/>
                <a:gd name="T70" fmla="*/ 36 w 484"/>
                <a:gd name="T71" fmla="*/ 208 h 240"/>
                <a:gd name="T72" fmla="*/ 32 w 484"/>
                <a:gd name="T73" fmla="*/ 226 h 240"/>
                <a:gd name="T74" fmla="*/ 40 w 484"/>
                <a:gd name="T75" fmla="*/ 192 h 240"/>
                <a:gd name="T76" fmla="*/ 66 w 484"/>
                <a:gd name="T77" fmla="*/ 142 h 240"/>
                <a:gd name="T78" fmla="*/ 94 w 484"/>
                <a:gd name="T79" fmla="*/ 100 h 240"/>
                <a:gd name="T80" fmla="*/ 144 w 484"/>
                <a:gd name="T81" fmla="*/ 58 h 240"/>
                <a:gd name="T82" fmla="*/ 172 w 484"/>
                <a:gd name="T83" fmla="*/ 44 h 240"/>
                <a:gd name="T84" fmla="*/ 242 w 484"/>
                <a:gd name="T85" fmla="*/ 36 h 240"/>
                <a:gd name="T86" fmla="*/ 340 w 484"/>
                <a:gd name="T87" fmla="*/ 58 h 240"/>
                <a:gd name="T88" fmla="*/ 378 w 484"/>
                <a:gd name="T89" fmla="*/ 94 h 240"/>
                <a:gd name="T90" fmla="*/ 418 w 484"/>
                <a:gd name="T91" fmla="*/ 138 h 240"/>
                <a:gd name="T92" fmla="*/ 436 w 484"/>
                <a:gd name="T93" fmla="*/ 176 h 240"/>
                <a:gd name="T94" fmla="*/ 452 w 484"/>
                <a:gd name="T95" fmla="*/ 228 h 240"/>
                <a:gd name="T96" fmla="*/ 462 w 484"/>
                <a:gd name="T97" fmla="*/ 238 h 240"/>
                <a:gd name="T98" fmla="*/ 478 w 484"/>
                <a:gd name="T99" fmla="*/ 236 h 240"/>
                <a:gd name="T100" fmla="*/ 484 w 484"/>
                <a:gd name="T101" fmla="*/ 218 h 240"/>
                <a:gd name="T102" fmla="*/ 474 w 484"/>
                <a:gd name="T103" fmla="*/ 172 h 240"/>
                <a:gd name="T104" fmla="*/ 440 w 484"/>
                <a:gd name="T105" fmla="*/ 106 h 240"/>
                <a:gd name="T106" fmla="*/ 400 w 484"/>
                <a:gd name="T107" fmla="*/ 62 h 240"/>
                <a:gd name="T108" fmla="*/ 330 w 484"/>
                <a:gd name="T109" fmla="*/ 16 h 240"/>
                <a:gd name="T110" fmla="*/ 242 w 484"/>
                <a:gd name="T111"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4" h="240">
                  <a:moveTo>
                    <a:pt x="242" y="0"/>
                  </a:moveTo>
                  <a:lnTo>
                    <a:pt x="242" y="0"/>
                  </a:lnTo>
                  <a:lnTo>
                    <a:pt x="216" y="2"/>
                  </a:lnTo>
                  <a:lnTo>
                    <a:pt x="188" y="6"/>
                  </a:lnTo>
                  <a:lnTo>
                    <a:pt x="164" y="14"/>
                  </a:lnTo>
                  <a:lnTo>
                    <a:pt x="142" y="22"/>
                  </a:lnTo>
                  <a:lnTo>
                    <a:pt x="142" y="22"/>
                  </a:lnTo>
                  <a:lnTo>
                    <a:pt x="126" y="30"/>
                  </a:lnTo>
                  <a:lnTo>
                    <a:pt x="108" y="38"/>
                  </a:lnTo>
                  <a:lnTo>
                    <a:pt x="94" y="48"/>
                  </a:lnTo>
                  <a:lnTo>
                    <a:pt x="78" y="60"/>
                  </a:lnTo>
                  <a:lnTo>
                    <a:pt x="64" y="72"/>
                  </a:lnTo>
                  <a:lnTo>
                    <a:pt x="52" y="86"/>
                  </a:lnTo>
                  <a:lnTo>
                    <a:pt x="40" y="102"/>
                  </a:lnTo>
                  <a:lnTo>
                    <a:pt x="30" y="120"/>
                  </a:lnTo>
                  <a:lnTo>
                    <a:pt x="30" y="120"/>
                  </a:lnTo>
                  <a:lnTo>
                    <a:pt x="22" y="136"/>
                  </a:lnTo>
                  <a:lnTo>
                    <a:pt x="14" y="154"/>
                  </a:lnTo>
                  <a:lnTo>
                    <a:pt x="8" y="174"/>
                  </a:lnTo>
                  <a:lnTo>
                    <a:pt x="2" y="194"/>
                  </a:lnTo>
                  <a:lnTo>
                    <a:pt x="2" y="194"/>
                  </a:lnTo>
                  <a:lnTo>
                    <a:pt x="0" y="212"/>
                  </a:lnTo>
                  <a:lnTo>
                    <a:pt x="0" y="228"/>
                  </a:lnTo>
                  <a:lnTo>
                    <a:pt x="0" y="228"/>
                  </a:lnTo>
                  <a:lnTo>
                    <a:pt x="2" y="232"/>
                  </a:lnTo>
                  <a:lnTo>
                    <a:pt x="6" y="236"/>
                  </a:lnTo>
                  <a:lnTo>
                    <a:pt x="12" y="238"/>
                  </a:lnTo>
                  <a:lnTo>
                    <a:pt x="18" y="240"/>
                  </a:lnTo>
                  <a:lnTo>
                    <a:pt x="18" y="240"/>
                  </a:lnTo>
                  <a:lnTo>
                    <a:pt x="22" y="238"/>
                  </a:lnTo>
                  <a:lnTo>
                    <a:pt x="28" y="236"/>
                  </a:lnTo>
                  <a:lnTo>
                    <a:pt x="30" y="232"/>
                  </a:lnTo>
                  <a:lnTo>
                    <a:pt x="32" y="230"/>
                  </a:lnTo>
                  <a:lnTo>
                    <a:pt x="32" y="230"/>
                  </a:lnTo>
                  <a:lnTo>
                    <a:pt x="32" y="228"/>
                  </a:lnTo>
                  <a:lnTo>
                    <a:pt x="32" y="228"/>
                  </a:lnTo>
                  <a:lnTo>
                    <a:pt x="32" y="228"/>
                  </a:lnTo>
                  <a:lnTo>
                    <a:pt x="32" y="228"/>
                  </a:lnTo>
                  <a:lnTo>
                    <a:pt x="30" y="232"/>
                  </a:lnTo>
                  <a:lnTo>
                    <a:pt x="28" y="236"/>
                  </a:lnTo>
                  <a:lnTo>
                    <a:pt x="22" y="238"/>
                  </a:lnTo>
                  <a:lnTo>
                    <a:pt x="18" y="240"/>
                  </a:lnTo>
                  <a:lnTo>
                    <a:pt x="18" y="240"/>
                  </a:lnTo>
                  <a:lnTo>
                    <a:pt x="12" y="238"/>
                  </a:lnTo>
                  <a:lnTo>
                    <a:pt x="6" y="236"/>
                  </a:lnTo>
                  <a:lnTo>
                    <a:pt x="2" y="232"/>
                  </a:lnTo>
                  <a:lnTo>
                    <a:pt x="0" y="228"/>
                  </a:lnTo>
                  <a:lnTo>
                    <a:pt x="0" y="228"/>
                  </a:lnTo>
                  <a:lnTo>
                    <a:pt x="0" y="212"/>
                  </a:lnTo>
                  <a:lnTo>
                    <a:pt x="4" y="194"/>
                  </a:lnTo>
                  <a:lnTo>
                    <a:pt x="4" y="194"/>
                  </a:lnTo>
                  <a:lnTo>
                    <a:pt x="8" y="174"/>
                  </a:lnTo>
                  <a:lnTo>
                    <a:pt x="14" y="154"/>
                  </a:lnTo>
                  <a:lnTo>
                    <a:pt x="22" y="136"/>
                  </a:lnTo>
                  <a:lnTo>
                    <a:pt x="30" y="120"/>
                  </a:lnTo>
                  <a:lnTo>
                    <a:pt x="30" y="120"/>
                  </a:lnTo>
                  <a:lnTo>
                    <a:pt x="42" y="102"/>
                  </a:lnTo>
                  <a:lnTo>
                    <a:pt x="52" y="86"/>
                  </a:lnTo>
                  <a:lnTo>
                    <a:pt x="66" y="72"/>
                  </a:lnTo>
                  <a:lnTo>
                    <a:pt x="78" y="60"/>
                  </a:lnTo>
                  <a:lnTo>
                    <a:pt x="94" y="48"/>
                  </a:lnTo>
                  <a:lnTo>
                    <a:pt x="110" y="38"/>
                  </a:lnTo>
                  <a:lnTo>
                    <a:pt x="126" y="30"/>
                  </a:lnTo>
                  <a:lnTo>
                    <a:pt x="142" y="22"/>
                  </a:lnTo>
                  <a:lnTo>
                    <a:pt x="142" y="22"/>
                  </a:lnTo>
                  <a:lnTo>
                    <a:pt x="164" y="14"/>
                  </a:lnTo>
                  <a:lnTo>
                    <a:pt x="190" y="8"/>
                  </a:lnTo>
                  <a:lnTo>
                    <a:pt x="216" y="2"/>
                  </a:lnTo>
                  <a:lnTo>
                    <a:pt x="242" y="0"/>
                  </a:lnTo>
                  <a:lnTo>
                    <a:pt x="242" y="0"/>
                  </a:lnTo>
                  <a:lnTo>
                    <a:pt x="266" y="0"/>
                  </a:lnTo>
                  <a:lnTo>
                    <a:pt x="288" y="4"/>
                  </a:lnTo>
                  <a:lnTo>
                    <a:pt x="310" y="10"/>
                  </a:lnTo>
                  <a:lnTo>
                    <a:pt x="330" y="18"/>
                  </a:lnTo>
                  <a:lnTo>
                    <a:pt x="348" y="26"/>
                  </a:lnTo>
                  <a:lnTo>
                    <a:pt x="368" y="38"/>
                  </a:lnTo>
                  <a:lnTo>
                    <a:pt x="384" y="50"/>
                  </a:lnTo>
                  <a:lnTo>
                    <a:pt x="400" y="62"/>
                  </a:lnTo>
                  <a:lnTo>
                    <a:pt x="400" y="62"/>
                  </a:lnTo>
                  <a:lnTo>
                    <a:pt x="414" y="78"/>
                  </a:lnTo>
                  <a:lnTo>
                    <a:pt x="428" y="92"/>
                  </a:lnTo>
                  <a:lnTo>
                    <a:pt x="440" y="106"/>
                  </a:lnTo>
                  <a:lnTo>
                    <a:pt x="450" y="122"/>
                  </a:lnTo>
                  <a:lnTo>
                    <a:pt x="460" y="138"/>
                  </a:lnTo>
                  <a:lnTo>
                    <a:pt x="468" y="154"/>
                  </a:lnTo>
                  <a:lnTo>
                    <a:pt x="474" y="172"/>
                  </a:lnTo>
                  <a:lnTo>
                    <a:pt x="478" y="188"/>
                  </a:lnTo>
                  <a:lnTo>
                    <a:pt x="478" y="188"/>
                  </a:lnTo>
                  <a:lnTo>
                    <a:pt x="484" y="218"/>
                  </a:lnTo>
                  <a:lnTo>
                    <a:pt x="484" y="218"/>
                  </a:lnTo>
                  <a:lnTo>
                    <a:pt x="482" y="228"/>
                  </a:lnTo>
                  <a:lnTo>
                    <a:pt x="482" y="228"/>
                  </a:lnTo>
                  <a:lnTo>
                    <a:pt x="482" y="232"/>
                  </a:lnTo>
                  <a:lnTo>
                    <a:pt x="478" y="236"/>
                  </a:lnTo>
                  <a:lnTo>
                    <a:pt x="472" y="238"/>
                  </a:lnTo>
                  <a:lnTo>
                    <a:pt x="468" y="240"/>
                  </a:lnTo>
                  <a:lnTo>
                    <a:pt x="468" y="240"/>
                  </a:lnTo>
                  <a:lnTo>
                    <a:pt x="462" y="238"/>
                  </a:lnTo>
                  <a:lnTo>
                    <a:pt x="458" y="236"/>
                  </a:lnTo>
                  <a:lnTo>
                    <a:pt x="452" y="232"/>
                  </a:lnTo>
                  <a:lnTo>
                    <a:pt x="452" y="228"/>
                  </a:lnTo>
                  <a:lnTo>
                    <a:pt x="452" y="228"/>
                  </a:lnTo>
                  <a:lnTo>
                    <a:pt x="448" y="208"/>
                  </a:lnTo>
                  <a:lnTo>
                    <a:pt x="448" y="208"/>
                  </a:lnTo>
                  <a:lnTo>
                    <a:pt x="442" y="192"/>
                  </a:lnTo>
                  <a:lnTo>
                    <a:pt x="436" y="176"/>
                  </a:lnTo>
                  <a:lnTo>
                    <a:pt x="430" y="160"/>
                  </a:lnTo>
                  <a:lnTo>
                    <a:pt x="422" y="146"/>
                  </a:lnTo>
                  <a:lnTo>
                    <a:pt x="422" y="146"/>
                  </a:lnTo>
                  <a:lnTo>
                    <a:pt x="418" y="138"/>
                  </a:lnTo>
                  <a:lnTo>
                    <a:pt x="418" y="138"/>
                  </a:lnTo>
                  <a:lnTo>
                    <a:pt x="408" y="126"/>
                  </a:lnTo>
                  <a:lnTo>
                    <a:pt x="398" y="114"/>
                  </a:lnTo>
                  <a:lnTo>
                    <a:pt x="378" y="94"/>
                  </a:lnTo>
                  <a:lnTo>
                    <a:pt x="378" y="94"/>
                  </a:lnTo>
                  <a:lnTo>
                    <a:pt x="360" y="74"/>
                  </a:lnTo>
                  <a:lnTo>
                    <a:pt x="350" y="66"/>
                  </a:lnTo>
                  <a:lnTo>
                    <a:pt x="340" y="58"/>
                  </a:lnTo>
                  <a:lnTo>
                    <a:pt x="340" y="58"/>
                  </a:lnTo>
                  <a:lnTo>
                    <a:pt x="316" y="48"/>
                  </a:lnTo>
                  <a:lnTo>
                    <a:pt x="292" y="40"/>
                  </a:lnTo>
                  <a:lnTo>
                    <a:pt x="268" y="36"/>
                  </a:lnTo>
                  <a:lnTo>
                    <a:pt x="242" y="36"/>
                  </a:lnTo>
                  <a:lnTo>
                    <a:pt x="242" y="36"/>
                  </a:lnTo>
                  <a:lnTo>
                    <a:pt x="206" y="38"/>
                  </a:lnTo>
                  <a:lnTo>
                    <a:pt x="188" y="40"/>
                  </a:lnTo>
                  <a:lnTo>
                    <a:pt x="172" y="44"/>
                  </a:lnTo>
                  <a:lnTo>
                    <a:pt x="172" y="44"/>
                  </a:lnTo>
                  <a:lnTo>
                    <a:pt x="158" y="50"/>
                  </a:lnTo>
                  <a:lnTo>
                    <a:pt x="158" y="50"/>
                  </a:lnTo>
                  <a:lnTo>
                    <a:pt x="144" y="58"/>
                  </a:lnTo>
                  <a:lnTo>
                    <a:pt x="130" y="66"/>
                  </a:lnTo>
                  <a:lnTo>
                    <a:pt x="108" y="86"/>
                  </a:lnTo>
                  <a:lnTo>
                    <a:pt x="108" y="86"/>
                  </a:lnTo>
                  <a:lnTo>
                    <a:pt x="94" y="98"/>
                  </a:lnTo>
                  <a:lnTo>
                    <a:pt x="82" y="112"/>
                  </a:lnTo>
                  <a:lnTo>
                    <a:pt x="72" y="126"/>
                  </a:lnTo>
                  <a:lnTo>
                    <a:pt x="64" y="142"/>
                  </a:lnTo>
                  <a:lnTo>
                    <a:pt x="64" y="142"/>
                  </a:lnTo>
                  <a:lnTo>
                    <a:pt x="60" y="150"/>
                  </a:lnTo>
                  <a:lnTo>
                    <a:pt x="60" y="150"/>
                  </a:lnTo>
                  <a:lnTo>
                    <a:pt x="46" y="176"/>
                  </a:lnTo>
                  <a:lnTo>
                    <a:pt x="40" y="192"/>
                  </a:lnTo>
                  <a:lnTo>
                    <a:pt x="36" y="208"/>
                  </a:lnTo>
                  <a:lnTo>
                    <a:pt x="36" y="208"/>
                  </a:lnTo>
                  <a:lnTo>
                    <a:pt x="32" y="224"/>
                  </a:lnTo>
                  <a:lnTo>
                    <a:pt x="32" y="224"/>
                  </a:lnTo>
                  <a:lnTo>
                    <a:pt x="32" y="226"/>
                  </a:lnTo>
                  <a:lnTo>
                    <a:pt x="32" y="226"/>
                  </a:lnTo>
                  <a:lnTo>
                    <a:pt x="36" y="208"/>
                  </a:lnTo>
                  <a:lnTo>
                    <a:pt x="36" y="208"/>
                  </a:lnTo>
                  <a:lnTo>
                    <a:pt x="40" y="192"/>
                  </a:lnTo>
                  <a:lnTo>
                    <a:pt x="46" y="178"/>
                  </a:lnTo>
                  <a:lnTo>
                    <a:pt x="60" y="150"/>
                  </a:lnTo>
                  <a:lnTo>
                    <a:pt x="60" y="150"/>
                  </a:lnTo>
                  <a:lnTo>
                    <a:pt x="66" y="142"/>
                  </a:lnTo>
                  <a:lnTo>
                    <a:pt x="66" y="142"/>
                  </a:lnTo>
                  <a:lnTo>
                    <a:pt x="72" y="128"/>
                  </a:lnTo>
                  <a:lnTo>
                    <a:pt x="82" y="112"/>
                  </a:lnTo>
                  <a:lnTo>
                    <a:pt x="94" y="100"/>
                  </a:lnTo>
                  <a:lnTo>
                    <a:pt x="108" y="86"/>
                  </a:lnTo>
                  <a:lnTo>
                    <a:pt x="108" y="86"/>
                  </a:lnTo>
                  <a:lnTo>
                    <a:pt x="130" y="68"/>
                  </a:lnTo>
                  <a:lnTo>
                    <a:pt x="144" y="58"/>
                  </a:lnTo>
                  <a:lnTo>
                    <a:pt x="158" y="50"/>
                  </a:lnTo>
                  <a:lnTo>
                    <a:pt x="158" y="50"/>
                  </a:lnTo>
                  <a:lnTo>
                    <a:pt x="172" y="44"/>
                  </a:lnTo>
                  <a:lnTo>
                    <a:pt x="172" y="44"/>
                  </a:lnTo>
                  <a:lnTo>
                    <a:pt x="188" y="40"/>
                  </a:lnTo>
                  <a:lnTo>
                    <a:pt x="206" y="38"/>
                  </a:lnTo>
                  <a:lnTo>
                    <a:pt x="242" y="36"/>
                  </a:lnTo>
                  <a:lnTo>
                    <a:pt x="242" y="36"/>
                  </a:lnTo>
                  <a:lnTo>
                    <a:pt x="268" y="38"/>
                  </a:lnTo>
                  <a:lnTo>
                    <a:pt x="292" y="42"/>
                  </a:lnTo>
                  <a:lnTo>
                    <a:pt x="316" y="48"/>
                  </a:lnTo>
                  <a:lnTo>
                    <a:pt x="340" y="58"/>
                  </a:lnTo>
                  <a:lnTo>
                    <a:pt x="340" y="58"/>
                  </a:lnTo>
                  <a:lnTo>
                    <a:pt x="350" y="66"/>
                  </a:lnTo>
                  <a:lnTo>
                    <a:pt x="360" y="74"/>
                  </a:lnTo>
                  <a:lnTo>
                    <a:pt x="378" y="94"/>
                  </a:lnTo>
                  <a:lnTo>
                    <a:pt x="378" y="94"/>
                  </a:lnTo>
                  <a:lnTo>
                    <a:pt x="398" y="116"/>
                  </a:lnTo>
                  <a:lnTo>
                    <a:pt x="408" y="126"/>
                  </a:lnTo>
                  <a:lnTo>
                    <a:pt x="418" y="138"/>
                  </a:lnTo>
                  <a:lnTo>
                    <a:pt x="418" y="138"/>
                  </a:lnTo>
                  <a:lnTo>
                    <a:pt x="422" y="146"/>
                  </a:lnTo>
                  <a:lnTo>
                    <a:pt x="422" y="146"/>
                  </a:lnTo>
                  <a:lnTo>
                    <a:pt x="436" y="176"/>
                  </a:lnTo>
                  <a:lnTo>
                    <a:pt x="442" y="192"/>
                  </a:lnTo>
                  <a:lnTo>
                    <a:pt x="448" y="210"/>
                  </a:lnTo>
                  <a:lnTo>
                    <a:pt x="448" y="210"/>
                  </a:lnTo>
                  <a:lnTo>
                    <a:pt x="452" y="228"/>
                  </a:lnTo>
                  <a:lnTo>
                    <a:pt x="452" y="228"/>
                  </a:lnTo>
                  <a:lnTo>
                    <a:pt x="452" y="232"/>
                  </a:lnTo>
                  <a:lnTo>
                    <a:pt x="458" y="236"/>
                  </a:lnTo>
                  <a:lnTo>
                    <a:pt x="462" y="238"/>
                  </a:lnTo>
                  <a:lnTo>
                    <a:pt x="468" y="240"/>
                  </a:lnTo>
                  <a:lnTo>
                    <a:pt x="468" y="240"/>
                  </a:lnTo>
                  <a:lnTo>
                    <a:pt x="472" y="238"/>
                  </a:lnTo>
                  <a:lnTo>
                    <a:pt x="478" y="236"/>
                  </a:lnTo>
                  <a:lnTo>
                    <a:pt x="482" y="232"/>
                  </a:lnTo>
                  <a:lnTo>
                    <a:pt x="484" y="228"/>
                  </a:lnTo>
                  <a:lnTo>
                    <a:pt x="484" y="228"/>
                  </a:lnTo>
                  <a:lnTo>
                    <a:pt x="484" y="218"/>
                  </a:lnTo>
                  <a:lnTo>
                    <a:pt x="484" y="218"/>
                  </a:lnTo>
                  <a:lnTo>
                    <a:pt x="478" y="188"/>
                  </a:lnTo>
                  <a:lnTo>
                    <a:pt x="478" y="188"/>
                  </a:lnTo>
                  <a:lnTo>
                    <a:pt x="474" y="172"/>
                  </a:lnTo>
                  <a:lnTo>
                    <a:pt x="468" y="154"/>
                  </a:lnTo>
                  <a:lnTo>
                    <a:pt x="460" y="138"/>
                  </a:lnTo>
                  <a:lnTo>
                    <a:pt x="450" y="122"/>
                  </a:lnTo>
                  <a:lnTo>
                    <a:pt x="440" y="106"/>
                  </a:lnTo>
                  <a:lnTo>
                    <a:pt x="428" y="92"/>
                  </a:lnTo>
                  <a:lnTo>
                    <a:pt x="416" y="76"/>
                  </a:lnTo>
                  <a:lnTo>
                    <a:pt x="400" y="62"/>
                  </a:lnTo>
                  <a:lnTo>
                    <a:pt x="400" y="62"/>
                  </a:lnTo>
                  <a:lnTo>
                    <a:pt x="384" y="48"/>
                  </a:lnTo>
                  <a:lnTo>
                    <a:pt x="368" y="36"/>
                  </a:lnTo>
                  <a:lnTo>
                    <a:pt x="350" y="26"/>
                  </a:lnTo>
                  <a:lnTo>
                    <a:pt x="330" y="16"/>
                  </a:lnTo>
                  <a:lnTo>
                    <a:pt x="310" y="10"/>
                  </a:lnTo>
                  <a:lnTo>
                    <a:pt x="288" y="4"/>
                  </a:lnTo>
                  <a:lnTo>
                    <a:pt x="266" y="0"/>
                  </a:lnTo>
                  <a:lnTo>
                    <a:pt x="242" y="0"/>
                  </a:lnTo>
                </a:path>
              </a:pathLst>
            </a:custGeom>
            <a:noFill/>
            <a:ln>
              <a:noFill/>
            </a:ln>
          </p:spPr>
          <p:txBody>
            <a:bodyPr vert="horz" wrap="square" lIns="91440" tIns="45720" rIns="91440" bIns="45720" numCol="1" anchor="t" anchorCtr="0" compatLnSpc="1"/>
            <a:lstStyle/>
            <a:p>
              <a:endParaRPr lang="zh-CN" altLang="en-US"/>
            </a:p>
          </p:txBody>
        </p:sp>
        <p:sp>
          <p:nvSpPr>
            <p:cNvPr id="980" name="Freeform 360"/>
            <p:cNvSpPr/>
            <p:nvPr/>
          </p:nvSpPr>
          <p:spPr bwMode="auto">
            <a:xfrm>
              <a:off x="4205288" y="5237163"/>
              <a:ext cx="768350" cy="381000"/>
            </a:xfrm>
            <a:custGeom>
              <a:avLst/>
              <a:gdLst>
                <a:gd name="T0" fmla="*/ 190 w 484"/>
                <a:gd name="T1" fmla="*/ 8 h 240"/>
                <a:gd name="T2" fmla="*/ 126 w 484"/>
                <a:gd name="T3" fmla="*/ 30 h 240"/>
                <a:gd name="T4" fmla="*/ 66 w 484"/>
                <a:gd name="T5" fmla="*/ 72 h 240"/>
                <a:gd name="T6" fmla="*/ 30 w 484"/>
                <a:gd name="T7" fmla="*/ 120 h 240"/>
                <a:gd name="T8" fmla="*/ 4 w 484"/>
                <a:gd name="T9" fmla="*/ 194 h 240"/>
                <a:gd name="T10" fmla="*/ 0 w 484"/>
                <a:gd name="T11" fmla="*/ 228 h 240"/>
                <a:gd name="T12" fmla="*/ 18 w 484"/>
                <a:gd name="T13" fmla="*/ 240 h 240"/>
                <a:gd name="T14" fmla="*/ 30 w 484"/>
                <a:gd name="T15" fmla="*/ 232 h 240"/>
                <a:gd name="T16" fmla="*/ 32 w 484"/>
                <a:gd name="T17" fmla="*/ 228 h 240"/>
                <a:gd name="T18" fmla="*/ 32 w 484"/>
                <a:gd name="T19" fmla="*/ 228 h 240"/>
                <a:gd name="T20" fmla="*/ 18 w 484"/>
                <a:gd name="T21" fmla="*/ 238 h 240"/>
                <a:gd name="T22" fmla="*/ 2 w 484"/>
                <a:gd name="T23" fmla="*/ 232 h 240"/>
                <a:gd name="T24" fmla="*/ 4 w 484"/>
                <a:gd name="T25" fmla="*/ 194 h 240"/>
                <a:gd name="T26" fmla="*/ 24 w 484"/>
                <a:gd name="T27" fmla="*/ 136 h 240"/>
                <a:gd name="T28" fmla="*/ 54 w 484"/>
                <a:gd name="T29" fmla="*/ 88 h 240"/>
                <a:gd name="T30" fmla="*/ 110 w 484"/>
                <a:gd name="T31" fmla="*/ 40 h 240"/>
                <a:gd name="T32" fmla="*/ 164 w 484"/>
                <a:gd name="T33" fmla="*/ 16 h 240"/>
                <a:gd name="T34" fmla="*/ 242 w 484"/>
                <a:gd name="T35" fmla="*/ 0 h 240"/>
                <a:gd name="T36" fmla="*/ 330 w 484"/>
                <a:gd name="T37" fmla="*/ 18 h 240"/>
                <a:gd name="T38" fmla="*/ 400 w 484"/>
                <a:gd name="T39" fmla="*/ 64 h 240"/>
                <a:gd name="T40" fmla="*/ 440 w 484"/>
                <a:gd name="T41" fmla="*/ 106 h 240"/>
                <a:gd name="T42" fmla="*/ 472 w 484"/>
                <a:gd name="T43" fmla="*/ 170 h 240"/>
                <a:gd name="T44" fmla="*/ 484 w 484"/>
                <a:gd name="T45" fmla="*/ 218 h 240"/>
                <a:gd name="T46" fmla="*/ 478 w 484"/>
                <a:gd name="T47" fmla="*/ 234 h 240"/>
                <a:gd name="T48" fmla="*/ 462 w 484"/>
                <a:gd name="T49" fmla="*/ 238 h 240"/>
                <a:gd name="T50" fmla="*/ 452 w 484"/>
                <a:gd name="T51" fmla="*/ 228 h 240"/>
                <a:gd name="T52" fmla="*/ 438 w 484"/>
                <a:gd name="T53" fmla="*/ 174 h 240"/>
                <a:gd name="T54" fmla="*/ 418 w 484"/>
                <a:gd name="T55" fmla="*/ 136 h 240"/>
                <a:gd name="T56" fmla="*/ 390 w 484"/>
                <a:gd name="T57" fmla="*/ 102 h 240"/>
                <a:gd name="T58" fmla="*/ 360 w 484"/>
                <a:gd name="T59" fmla="*/ 72 h 240"/>
                <a:gd name="T60" fmla="*/ 316 w 484"/>
                <a:gd name="T61" fmla="*/ 46 h 240"/>
                <a:gd name="T62" fmla="*/ 242 w 484"/>
                <a:gd name="T63" fmla="*/ 36 h 240"/>
                <a:gd name="T64" fmla="*/ 172 w 484"/>
                <a:gd name="T65" fmla="*/ 44 h 240"/>
                <a:gd name="T66" fmla="*/ 130 w 484"/>
                <a:gd name="T67" fmla="*/ 66 h 240"/>
                <a:gd name="T68" fmla="*/ 82 w 484"/>
                <a:gd name="T69" fmla="*/ 110 h 240"/>
                <a:gd name="T70" fmla="*/ 60 w 484"/>
                <a:gd name="T71" fmla="*/ 148 h 240"/>
                <a:gd name="T72" fmla="*/ 34 w 484"/>
                <a:gd name="T73" fmla="*/ 208 h 240"/>
                <a:gd name="T74" fmla="*/ 32 w 484"/>
                <a:gd name="T75" fmla="*/ 224 h 240"/>
                <a:gd name="T76" fmla="*/ 40 w 484"/>
                <a:gd name="T77" fmla="*/ 192 h 240"/>
                <a:gd name="T78" fmla="*/ 64 w 484"/>
                <a:gd name="T79" fmla="*/ 142 h 240"/>
                <a:gd name="T80" fmla="*/ 94 w 484"/>
                <a:gd name="T81" fmla="*/ 98 h 240"/>
                <a:gd name="T82" fmla="*/ 144 w 484"/>
                <a:gd name="T83" fmla="*/ 58 h 240"/>
                <a:gd name="T84" fmla="*/ 172 w 484"/>
                <a:gd name="T85" fmla="*/ 44 h 240"/>
                <a:gd name="T86" fmla="*/ 242 w 484"/>
                <a:gd name="T87" fmla="*/ 36 h 240"/>
                <a:gd name="T88" fmla="*/ 340 w 484"/>
                <a:gd name="T89" fmla="*/ 58 h 240"/>
                <a:gd name="T90" fmla="*/ 378 w 484"/>
                <a:gd name="T91" fmla="*/ 94 h 240"/>
                <a:gd name="T92" fmla="*/ 418 w 484"/>
                <a:gd name="T93" fmla="*/ 138 h 240"/>
                <a:gd name="T94" fmla="*/ 430 w 484"/>
                <a:gd name="T95" fmla="*/ 160 h 240"/>
                <a:gd name="T96" fmla="*/ 448 w 484"/>
                <a:gd name="T97" fmla="*/ 208 h 240"/>
                <a:gd name="T98" fmla="*/ 458 w 484"/>
                <a:gd name="T99" fmla="*/ 236 h 240"/>
                <a:gd name="T100" fmla="*/ 472 w 484"/>
                <a:gd name="T101" fmla="*/ 238 h 240"/>
                <a:gd name="T102" fmla="*/ 482 w 484"/>
                <a:gd name="T103" fmla="*/ 228 h 240"/>
                <a:gd name="T104" fmla="*/ 478 w 484"/>
                <a:gd name="T105" fmla="*/ 188 h 240"/>
                <a:gd name="T106" fmla="*/ 450 w 484"/>
                <a:gd name="T107" fmla="*/ 122 h 240"/>
                <a:gd name="T108" fmla="*/ 400 w 484"/>
                <a:gd name="T109" fmla="*/ 62 h 240"/>
                <a:gd name="T110" fmla="*/ 348 w 484"/>
                <a:gd name="T111" fmla="*/ 26 h 240"/>
                <a:gd name="T112" fmla="*/ 266 w 484"/>
                <a:gd name="T113"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4" h="240">
                  <a:moveTo>
                    <a:pt x="242" y="0"/>
                  </a:moveTo>
                  <a:lnTo>
                    <a:pt x="242" y="0"/>
                  </a:lnTo>
                  <a:lnTo>
                    <a:pt x="216" y="2"/>
                  </a:lnTo>
                  <a:lnTo>
                    <a:pt x="190" y="8"/>
                  </a:lnTo>
                  <a:lnTo>
                    <a:pt x="164" y="14"/>
                  </a:lnTo>
                  <a:lnTo>
                    <a:pt x="142" y="22"/>
                  </a:lnTo>
                  <a:lnTo>
                    <a:pt x="142" y="22"/>
                  </a:lnTo>
                  <a:lnTo>
                    <a:pt x="126" y="30"/>
                  </a:lnTo>
                  <a:lnTo>
                    <a:pt x="110" y="38"/>
                  </a:lnTo>
                  <a:lnTo>
                    <a:pt x="94" y="48"/>
                  </a:lnTo>
                  <a:lnTo>
                    <a:pt x="78" y="60"/>
                  </a:lnTo>
                  <a:lnTo>
                    <a:pt x="66" y="72"/>
                  </a:lnTo>
                  <a:lnTo>
                    <a:pt x="52" y="86"/>
                  </a:lnTo>
                  <a:lnTo>
                    <a:pt x="42" y="102"/>
                  </a:lnTo>
                  <a:lnTo>
                    <a:pt x="30" y="120"/>
                  </a:lnTo>
                  <a:lnTo>
                    <a:pt x="30" y="120"/>
                  </a:lnTo>
                  <a:lnTo>
                    <a:pt x="22" y="136"/>
                  </a:lnTo>
                  <a:lnTo>
                    <a:pt x="14" y="154"/>
                  </a:lnTo>
                  <a:lnTo>
                    <a:pt x="8" y="174"/>
                  </a:lnTo>
                  <a:lnTo>
                    <a:pt x="4" y="194"/>
                  </a:lnTo>
                  <a:lnTo>
                    <a:pt x="4" y="194"/>
                  </a:lnTo>
                  <a:lnTo>
                    <a:pt x="0" y="212"/>
                  </a:lnTo>
                  <a:lnTo>
                    <a:pt x="0" y="228"/>
                  </a:lnTo>
                  <a:lnTo>
                    <a:pt x="0" y="228"/>
                  </a:lnTo>
                  <a:lnTo>
                    <a:pt x="2" y="232"/>
                  </a:lnTo>
                  <a:lnTo>
                    <a:pt x="6" y="236"/>
                  </a:lnTo>
                  <a:lnTo>
                    <a:pt x="12" y="238"/>
                  </a:lnTo>
                  <a:lnTo>
                    <a:pt x="18" y="240"/>
                  </a:lnTo>
                  <a:lnTo>
                    <a:pt x="18" y="240"/>
                  </a:lnTo>
                  <a:lnTo>
                    <a:pt x="22" y="238"/>
                  </a:lnTo>
                  <a:lnTo>
                    <a:pt x="28" y="236"/>
                  </a:lnTo>
                  <a:lnTo>
                    <a:pt x="30" y="232"/>
                  </a:lnTo>
                  <a:lnTo>
                    <a:pt x="32" y="228"/>
                  </a:lnTo>
                  <a:lnTo>
                    <a:pt x="32" y="228"/>
                  </a:lnTo>
                  <a:lnTo>
                    <a:pt x="32" y="228"/>
                  </a:lnTo>
                  <a:lnTo>
                    <a:pt x="32" y="228"/>
                  </a:lnTo>
                  <a:lnTo>
                    <a:pt x="32" y="228"/>
                  </a:lnTo>
                  <a:lnTo>
                    <a:pt x="32" y="228"/>
                  </a:lnTo>
                  <a:lnTo>
                    <a:pt x="32" y="228"/>
                  </a:lnTo>
                  <a:lnTo>
                    <a:pt x="32" y="228"/>
                  </a:lnTo>
                  <a:lnTo>
                    <a:pt x="30" y="232"/>
                  </a:lnTo>
                  <a:lnTo>
                    <a:pt x="28" y="234"/>
                  </a:lnTo>
                  <a:lnTo>
                    <a:pt x="22" y="238"/>
                  </a:lnTo>
                  <a:lnTo>
                    <a:pt x="18" y="238"/>
                  </a:lnTo>
                  <a:lnTo>
                    <a:pt x="18" y="238"/>
                  </a:lnTo>
                  <a:lnTo>
                    <a:pt x="12" y="238"/>
                  </a:lnTo>
                  <a:lnTo>
                    <a:pt x="6" y="234"/>
                  </a:lnTo>
                  <a:lnTo>
                    <a:pt x="2" y="232"/>
                  </a:lnTo>
                  <a:lnTo>
                    <a:pt x="0" y="228"/>
                  </a:lnTo>
                  <a:lnTo>
                    <a:pt x="0" y="228"/>
                  </a:lnTo>
                  <a:lnTo>
                    <a:pt x="0" y="210"/>
                  </a:lnTo>
                  <a:lnTo>
                    <a:pt x="4" y="194"/>
                  </a:lnTo>
                  <a:lnTo>
                    <a:pt x="4" y="194"/>
                  </a:lnTo>
                  <a:lnTo>
                    <a:pt x="8" y="174"/>
                  </a:lnTo>
                  <a:lnTo>
                    <a:pt x="16" y="154"/>
                  </a:lnTo>
                  <a:lnTo>
                    <a:pt x="24" y="136"/>
                  </a:lnTo>
                  <a:lnTo>
                    <a:pt x="32" y="120"/>
                  </a:lnTo>
                  <a:lnTo>
                    <a:pt x="32" y="120"/>
                  </a:lnTo>
                  <a:lnTo>
                    <a:pt x="42" y="102"/>
                  </a:lnTo>
                  <a:lnTo>
                    <a:pt x="54" y="88"/>
                  </a:lnTo>
                  <a:lnTo>
                    <a:pt x="66" y="74"/>
                  </a:lnTo>
                  <a:lnTo>
                    <a:pt x="80" y="60"/>
                  </a:lnTo>
                  <a:lnTo>
                    <a:pt x="94" y="50"/>
                  </a:lnTo>
                  <a:lnTo>
                    <a:pt x="110" y="40"/>
                  </a:lnTo>
                  <a:lnTo>
                    <a:pt x="126" y="30"/>
                  </a:lnTo>
                  <a:lnTo>
                    <a:pt x="142" y="22"/>
                  </a:lnTo>
                  <a:lnTo>
                    <a:pt x="142" y="22"/>
                  </a:lnTo>
                  <a:lnTo>
                    <a:pt x="164" y="16"/>
                  </a:lnTo>
                  <a:lnTo>
                    <a:pt x="190" y="8"/>
                  </a:lnTo>
                  <a:lnTo>
                    <a:pt x="216" y="2"/>
                  </a:lnTo>
                  <a:lnTo>
                    <a:pt x="242" y="0"/>
                  </a:lnTo>
                  <a:lnTo>
                    <a:pt x="242" y="0"/>
                  </a:lnTo>
                  <a:lnTo>
                    <a:pt x="266" y="2"/>
                  </a:lnTo>
                  <a:lnTo>
                    <a:pt x="288" y="4"/>
                  </a:lnTo>
                  <a:lnTo>
                    <a:pt x="308" y="10"/>
                  </a:lnTo>
                  <a:lnTo>
                    <a:pt x="330" y="18"/>
                  </a:lnTo>
                  <a:lnTo>
                    <a:pt x="348" y="28"/>
                  </a:lnTo>
                  <a:lnTo>
                    <a:pt x="366" y="38"/>
                  </a:lnTo>
                  <a:lnTo>
                    <a:pt x="384" y="50"/>
                  </a:lnTo>
                  <a:lnTo>
                    <a:pt x="400" y="64"/>
                  </a:lnTo>
                  <a:lnTo>
                    <a:pt x="400" y="64"/>
                  </a:lnTo>
                  <a:lnTo>
                    <a:pt x="414" y="78"/>
                  </a:lnTo>
                  <a:lnTo>
                    <a:pt x="428" y="92"/>
                  </a:lnTo>
                  <a:lnTo>
                    <a:pt x="440" y="106"/>
                  </a:lnTo>
                  <a:lnTo>
                    <a:pt x="450" y="122"/>
                  </a:lnTo>
                  <a:lnTo>
                    <a:pt x="458" y="138"/>
                  </a:lnTo>
                  <a:lnTo>
                    <a:pt x="466" y="154"/>
                  </a:lnTo>
                  <a:lnTo>
                    <a:pt x="472" y="170"/>
                  </a:lnTo>
                  <a:lnTo>
                    <a:pt x="478" y="188"/>
                  </a:lnTo>
                  <a:lnTo>
                    <a:pt x="478" y="188"/>
                  </a:lnTo>
                  <a:lnTo>
                    <a:pt x="484" y="218"/>
                  </a:lnTo>
                  <a:lnTo>
                    <a:pt x="484" y="218"/>
                  </a:lnTo>
                  <a:lnTo>
                    <a:pt x="482" y="228"/>
                  </a:lnTo>
                  <a:lnTo>
                    <a:pt x="482" y="228"/>
                  </a:lnTo>
                  <a:lnTo>
                    <a:pt x="482" y="232"/>
                  </a:lnTo>
                  <a:lnTo>
                    <a:pt x="478" y="234"/>
                  </a:lnTo>
                  <a:lnTo>
                    <a:pt x="472" y="238"/>
                  </a:lnTo>
                  <a:lnTo>
                    <a:pt x="468" y="238"/>
                  </a:lnTo>
                  <a:lnTo>
                    <a:pt x="468" y="238"/>
                  </a:lnTo>
                  <a:lnTo>
                    <a:pt x="462" y="238"/>
                  </a:lnTo>
                  <a:lnTo>
                    <a:pt x="458" y="234"/>
                  </a:lnTo>
                  <a:lnTo>
                    <a:pt x="452" y="232"/>
                  </a:lnTo>
                  <a:lnTo>
                    <a:pt x="452" y="228"/>
                  </a:lnTo>
                  <a:lnTo>
                    <a:pt x="452" y="228"/>
                  </a:lnTo>
                  <a:lnTo>
                    <a:pt x="448" y="208"/>
                  </a:lnTo>
                  <a:lnTo>
                    <a:pt x="448" y="208"/>
                  </a:lnTo>
                  <a:lnTo>
                    <a:pt x="442" y="190"/>
                  </a:lnTo>
                  <a:lnTo>
                    <a:pt x="438" y="174"/>
                  </a:lnTo>
                  <a:lnTo>
                    <a:pt x="430" y="160"/>
                  </a:lnTo>
                  <a:lnTo>
                    <a:pt x="422" y="144"/>
                  </a:lnTo>
                  <a:lnTo>
                    <a:pt x="422" y="144"/>
                  </a:lnTo>
                  <a:lnTo>
                    <a:pt x="418" y="136"/>
                  </a:lnTo>
                  <a:lnTo>
                    <a:pt x="418" y="136"/>
                  </a:lnTo>
                  <a:lnTo>
                    <a:pt x="410" y="124"/>
                  </a:lnTo>
                  <a:lnTo>
                    <a:pt x="400" y="112"/>
                  </a:lnTo>
                  <a:lnTo>
                    <a:pt x="390" y="102"/>
                  </a:lnTo>
                  <a:lnTo>
                    <a:pt x="378" y="92"/>
                  </a:lnTo>
                  <a:lnTo>
                    <a:pt x="378" y="92"/>
                  </a:lnTo>
                  <a:lnTo>
                    <a:pt x="370" y="82"/>
                  </a:lnTo>
                  <a:lnTo>
                    <a:pt x="360" y="72"/>
                  </a:lnTo>
                  <a:lnTo>
                    <a:pt x="350" y="64"/>
                  </a:lnTo>
                  <a:lnTo>
                    <a:pt x="340" y="56"/>
                  </a:lnTo>
                  <a:lnTo>
                    <a:pt x="340" y="56"/>
                  </a:lnTo>
                  <a:lnTo>
                    <a:pt x="316" y="46"/>
                  </a:lnTo>
                  <a:lnTo>
                    <a:pt x="292" y="40"/>
                  </a:lnTo>
                  <a:lnTo>
                    <a:pt x="268" y="36"/>
                  </a:lnTo>
                  <a:lnTo>
                    <a:pt x="242" y="36"/>
                  </a:lnTo>
                  <a:lnTo>
                    <a:pt x="242" y="36"/>
                  </a:lnTo>
                  <a:lnTo>
                    <a:pt x="206" y="36"/>
                  </a:lnTo>
                  <a:lnTo>
                    <a:pt x="188" y="40"/>
                  </a:lnTo>
                  <a:lnTo>
                    <a:pt x="172" y="44"/>
                  </a:lnTo>
                  <a:lnTo>
                    <a:pt x="172" y="44"/>
                  </a:lnTo>
                  <a:lnTo>
                    <a:pt x="158" y="48"/>
                  </a:lnTo>
                  <a:lnTo>
                    <a:pt x="158" y="48"/>
                  </a:lnTo>
                  <a:lnTo>
                    <a:pt x="144" y="56"/>
                  </a:lnTo>
                  <a:lnTo>
                    <a:pt x="130" y="66"/>
                  </a:lnTo>
                  <a:lnTo>
                    <a:pt x="108" y="84"/>
                  </a:lnTo>
                  <a:lnTo>
                    <a:pt x="108" y="84"/>
                  </a:lnTo>
                  <a:lnTo>
                    <a:pt x="94" y="98"/>
                  </a:lnTo>
                  <a:lnTo>
                    <a:pt x="82" y="110"/>
                  </a:lnTo>
                  <a:lnTo>
                    <a:pt x="72" y="126"/>
                  </a:lnTo>
                  <a:lnTo>
                    <a:pt x="64" y="142"/>
                  </a:lnTo>
                  <a:lnTo>
                    <a:pt x="64" y="142"/>
                  </a:lnTo>
                  <a:lnTo>
                    <a:pt x="60" y="148"/>
                  </a:lnTo>
                  <a:lnTo>
                    <a:pt x="60" y="148"/>
                  </a:lnTo>
                  <a:lnTo>
                    <a:pt x="46" y="176"/>
                  </a:lnTo>
                  <a:lnTo>
                    <a:pt x="40" y="192"/>
                  </a:lnTo>
                  <a:lnTo>
                    <a:pt x="34" y="208"/>
                  </a:lnTo>
                  <a:lnTo>
                    <a:pt x="34" y="208"/>
                  </a:lnTo>
                  <a:lnTo>
                    <a:pt x="32" y="224"/>
                  </a:lnTo>
                  <a:lnTo>
                    <a:pt x="32" y="224"/>
                  </a:lnTo>
                  <a:lnTo>
                    <a:pt x="32" y="224"/>
                  </a:lnTo>
                  <a:lnTo>
                    <a:pt x="32" y="224"/>
                  </a:lnTo>
                  <a:lnTo>
                    <a:pt x="36" y="208"/>
                  </a:lnTo>
                  <a:lnTo>
                    <a:pt x="36" y="208"/>
                  </a:lnTo>
                  <a:lnTo>
                    <a:pt x="40" y="192"/>
                  </a:lnTo>
                  <a:lnTo>
                    <a:pt x="46" y="176"/>
                  </a:lnTo>
                  <a:lnTo>
                    <a:pt x="60" y="150"/>
                  </a:lnTo>
                  <a:lnTo>
                    <a:pt x="60" y="150"/>
                  </a:lnTo>
                  <a:lnTo>
                    <a:pt x="64" y="142"/>
                  </a:lnTo>
                  <a:lnTo>
                    <a:pt x="64" y="142"/>
                  </a:lnTo>
                  <a:lnTo>
                    <a:pt x="72" y="126"/>
                  </a:lnTo>
                  <a:lnTo>
                    <a:pt x="82" y="112"/>
                  </a:lnTo>
                  <a:lnTo>
                    <a:pt x="94" y="98"/>
                  </a:lnTo>
                  <a:lnTo>
                    <a:pt x="108" y="86"/>
                  </a:lnTo>
                  <a:lnTo>
                    <a:pt x="108" y="86"/>
                  </a:lnTo>
                  <a:lnTo>
                    <a:pt x="130" y="66"/>
                  </a:lnTo>
                  <a:lnTo>
                    <a:pt x="144" y="58"/>
                  </a:lnTo>
                  <a:lnTo>
                    <a:pt x="158" y="50"/>
                  </a:lnTo>
                  <a:lnTo>
                    <a:pt x="158" y="50"/>
                  </a:lnTo>
                  <a:lnTo>
                    <a:pt x="172" y="44"/>
                  </a:lnTo>
                  <a:lnTo>
                    <a:pt x="172" y="44"/>
                  </a:lnTo>
                  <a:lnTo>
                    <a:pt x="188" y="40"/>
                  </a:lnTo>
                  <a:lnTo>
                    <a:pt x="206" y="38"/>
                  </a:lnTo>
                  <a:lnTo>
                    <a:pt x="242" y="36"/>
                  </a:lnTo>
                  <a:lnTo>
                    <a:pt x="242" y="36"/>
                  </a:lnTo>
                  <a:lnTo>
                    <a:pt x="268" y="36"/>
                  </a:lnTo>
                  <a:lnTo>
                    <a:pt x="292" y="40"/>
                  </a:lnTo>
                  <a:lnTo>
                    <a:pt x="316" y="48"/>
                  </a:lnTo>
                  <a:lnTo>
                    <a:pt x="340" y="58"/>
                  </a:lnTo>
                  <a:lnTo>
                    <a:pt x="340" y="58"/>
                  </a:lnTo>
                  <a:lnTo>
                    <a:pt x="350" y="66"/>
                  </a:lnTo>
                  <a:lnTo>
                    <a:pt x="360" y="74"/>
                  </a:lnTo>
                  <a:lnTo>
                    <a:pt x="378" y="94"/>
                  </a:lnTo>
                  <a:lnTo>
                    <a:pt x="378" y="94"/>
                  </a:lnTo>
                  <a:lnTo>
                    <a:pt x="398" y="114"/>
                  </a:lnTo>
                  <a:lnTo>
                    <a:pt x="408" y="126"/>
                  </a:lnTo>
                  <a:lnTo>
                    <a:pt x="418" y="138"/>
                  </a:lnTo>
                  <a:lnTo>
                    <a:pt x="418" y="138"/>
                  </a:lnTo>
                  <a:lnTo>
                    <a:pt x="422" y="146"/>
                  </a:lnTo>
                  <a:lnTo>
                    <a:pt x="422" y="146"/>
                  </a:lnTo>
                  <a:lnTo>
                    <a:pt x="430" y="160"/>
                  </a:lnTo>
                  <a:lnTo>
                    <a:pt x="436" y="176"/>
                  </a:lnTo>
                  <a:lnTo>
                    <a:pt x="442" y="192"/>
                  </a:lnTo>
                  <a:lnTo>
                    <a:pt x="448" y="208"/>
                  </a:lnTo>
                  <a:lnTo>
                    <a:pt x="448" y="208"/>
                  </a:lnTo>
                  <a:lnTo>
                    <a:pt x="452" y="228"/>
                  </a:lnTo>
                  <a:lnTo>
                    <a:pt x="452" y="228"/>
                  </a:lnTo>
                  <a:lnTo>
                    <a:pt x="452" y="232"/>
                  </a:lnTo>
                  <a:lnTo>
                    <a:pt x="458" y="236"/>
                  </a:lnTo>
                  <a:lnTo>
                    <a:pt x="462" y="238"/>
                  </a:lnTo>
                  <a:lnTo>
                    <a:pt x="468" y="240"/>
                  </a:lnTo>
                  <a:lnTo>
                    <a:pt x="468" y="240"/>
                  </a:lnTo>
                  <a:lnTo>
                    <a:pt x="472" y="238"/>
                  </a:lnTo>
                  <a:lnTo>
                    <a:pt x="478" y="236"/>
                  </a:lnTo>
                  <a:lnTo>
                    <a:pt x="482" y="232"/>
                  </a:lnTo>
                  <a:lnTo>
                    <a:pt x="482" y="228"/>
                  </a:lnTo>
                  <a:lnTo>
                    <a:pt x="482" y="228"/>
                  </a:lnTo>
                  <a:lnTo>
                    <a:pt x="484" y="218"/>
                  </a:lnTo>
                  <a:lnTo>
                    <a:pt x="484" y="218"/>
                  </a:lnTo>
                  <a:lnTo>
                    <a:pt x="478" y="188"/>
                  </a:lnTo>
                  <a:lnTo>
                    <a:pt x="478" y="188"/>
                  </a:lnTo>
                  <a:lnTo>
                    <a:pt x="474" y="172"/>
                  </a:lnTo>
                  <a:lnTo>
                    <a:pt x="468" y="154"/>
                  </a:lnTo>
                  <a:lnTo>
                    <a:pt x="460" y="138"/>
                  </a:lnTo>
                  <a:lnTo>
                    <a:pt x="450" y="122"/>
                  </a:lnTo>
                  <a:lnTo>
                    <a:pt x="440" y="106"/>
                  </a:lnTo>
                  <a:lnTo>
                    <a:pt x="428" y="92"/>
                  </a:lnTo>
                  <a:lnTo>
                    <a:pt x="414" y="78"/>
                  </a:lnTo>
                  <a:lnTo>
                    <a:pt x="400" y="62"/>
                  </a:lnTo>
                  <a:lnTo>
                    <a:pt x="400" y="62"/>
                  </a:lnTo>
                  <a:lnTo>
                    <a:pt x="384" y="50"/>
                  </a:lnTo>
                  <a:lnTo>
                    <a:pt x="368" y="38"/>
                  </a:lnTo>
                  <a:lnTo>
                    <a:pt x="348" y="26"/>
                  </a:lnTo>
                  <a:lnTo>
                    <a:pt x="330" y="18"/>
                  </a:lnTo>
                  <a:lnTo>
                    <a:pt x="310" y="10"/>
                  </a:lnTo>
                  <a:lnTo>
                    <a:pt x="288" y="4"/>
                  </a:lnTo>
                  <a:lnTo>
                    <a:pt x="266" y="0"/>
                  </a:lnTo>
                  <a:lnTo>
                    <a:pt x="242" y="0"/>
                  </a:lnTo>
                  <a:close/>
                </a:path>
              </a:pathLst>
            </a:custGeom>
            <a:solidFill>
              <a:srgbClr val="0D0D0C"/>
            </a:solidFill>
            <a:ln>
              <a:noFill/>
            </a:ln>
          </p:spPr>
          <p:txBody>
            <a:bodyPr vert="horz" wrap="square" lIns="91440" tIns="45720" rIns="91440" bIns="45720" numCol="1" anchor="t" anchorCtr="0" compatLnSpc="1"/>
            <a:lstStyle/>
            <a:p>
              <a:endParaRPr lang="zh-CN" altLang="en-US"/>
            </a:p>
          </p:txBody>
        </p:sp>
        <p:sp>
          <p:nvSpPr>
            <p:cNvPr id="981" name="Freeform 361"/>
            <p:cNvSpPr/>
            <p:nvPr/>
          </p:nvSpPr>
          <p:spPr bwMode="auto">
            <a:xfrm>
              <a:off x="4205288" y="5237163"/>
              <a:ext cx="768350" cy="381000"/>
            </a:xfrm>
            <a:custGeom>
              <a:avLst/>
              <a:gdLst>
                <a:gd name="T0" fmla="*/ 190 w 484"/>
                <a:gd name="T1" fmla="*/ 8 h 240"/>
                <a:gd name="T2" fmla="*/ 126 w 484"/>
                <a:gd name="T3" fmla="*/ 30 h 240"/>
                <a:gd name="T4" fmla="*/ 66 w 484"/>
                <a:gd name="T5" fmla="*/ 72 h 240"/>
                <a:gd name="T6" fmla="*/ 30 w 484"/>
                <a:gd name="T7" fmla="*/ 120 h 240"/>
                <a:gd name="T8" fmla="*/ 4 w 484"/>
                <a:gd name="T9" fmla="*/ 194 h 240"/>
                <a:gd name="T10" fmla="*/ 0 w 484"/>
                <a:gd name="T11" fmla="*/ 228 h 240"/>
                <a:gd name="T12" fmla="*/ 18 w 484"/>
                <a:gd name="T13" fmla="*/ 240 h 240"/>
                <a:gd name="T14" fmla="*/ 30 w 484"/>
                <a:gd name="T15" fmla="*/ 232 h 240"/>
                <a:gd name="T16" fmla="*/ 32 w 484"/>
                <a:gd name="T17" fmla="*/ 228 h 240"/>
                <a:gd name="T18" fmla="*/ 32 w 484"/>
                <a:gd name="T19" fmla="*/ 228 h 240"/>
                <a:gd name="T20" fmla="*/ 18 w 484"/>
                <a:gd name="T21" fmla="*/ 238 h 240"/>
                <a:gd name="T22" fmla="*/ 2 w 484"/>
                <a:gd name="T23" fmla="*/ 232 h 240"/>
                <a:gd name="T24" fmla="*/ 4 w 484"/>
                <a:gd name="T25" fmla="*/ 194 h 240"/>
                <a:gd name="T26" fmla="*/ 24 w 484"/>
                <a:gd name="T27" fmla="*/ 136 h 240"/>
                <a:gd name="T28" fmla="*/ 54 w 484"/>
                <a:gd name="T29" fmla="*/ 88 h 240"/>
                <a:gd name="T30" fmla="*/ 110 w 484"/>
                <a:gd name="T31" fmla="*/ 40 h 240"/>
                <a:gd name="T32" fmla="*/ 164 w 484"/>
                <a:gd name="T33" fmla="*/ 16 h 240"/>
                <a:gd name="T34" fmla="*/ 242 w 484"/>
                <a:gd name="T35" fmla="*/ 0 h 240"/>
                <a:gd name="T36" fmla="*/ 330 w 484"/>
                <a:gd name="T37" fmla="*/ 18 h 240"/>
                <a:gd name="T38" fmla="*/ 400 w 484"/>
                <a:gd name="T39" fmla="*/ 64 h 240"/>
                <a:gd name="T40" fmla="*/ 440 w 484"/>
                <a:gd name="T41" fmla="*/ 106 h 240"/>
                <a:gd name="T42" fmla="*/ 472 w 484"/>
                <a:gd name="T43" fmla="*/ 170 h 240"/>
                <a:gd name="T44" fmla="*/ 484 w 484"/>
                <a:gd name="T45" fmla="*/ 218 h 240"/>
                <a:gd name="T46" fmla="*/ 478 w 484"/>
                <a:gd name="T47" fmla="*/ 234 h 240"/>
                <a:gd name="T48" fmla="*/ 462 w 484"/>
                <a:gd name="T49" fmla="*/ 238 h 240"/>
                <a:gd name="T50" fmla="*/ 452 w 484"/>
                <a:gd name="T51" fmla="*/ 228 h 240"/>
                <a:gd name="T52" fmla="*/ 438 w 484"/>
                <a:gd name="T53" fmla="*/ 174 h 240"/>
                <a:gd name="T54" fmla="*/ 418 w 484"/>
                <a:gd name="T55" fmla="*/ 136 h 240"/>
                <a:gd name="T56" fmla="*/ 390 w 484"/>
                <a:gd name="T57" fmla="*/ 102 h 240"/>
                <a:gd name="T58" fmla="*/ 360 w 484"/>
                <a:gd name="T59" fmla="*/ 72 h 240"/>
                <a:gd name="T60" fmla="*/ 316 w 484"/>
                <a:gd name="T61" fmla="*/ 46 h 240"/>
                <a:gd name="T62" fmla="*/ 242 w 484"/>
                <a:gd name="T63" fmla="*/ 36 h 240"/>
                <a:gd name="T64" fmla="*/ 172 w 484"/>
                <a:gd name="T65" fmla="*/ 44 h 240"/>
                <a:gd name="T66" fmla="*/ 130 w 484"/>
                <a:gd name="T67" fmla="*/ 66 h 240"/>
                <a:gd name="T68" fmla="*/ 82 w 484"/>
                <a:gd name="T69" fmla="*/ 110 h 240"/>
                <a:gd name="T70" fmla="*/ 60 w 484"/>
                <a:gd name="T71" fmla="*/ 148 h 240"/>
                <a:gd name="T72" fmla="*/ 34 w 484"/>
                <a:gd name="T73" fmla="*/ 208 h 240"/>
                <a:gd name="T74" fmla="*/ 32 w 484"/>
                <a:gd name="T75" fmla="*/ 224 h 240"/>
                <a:gd name="T76" fmla="*/ 40 w 484"/>
                <a:gd name="T77" fmla="*/ 192 h 240"/>
                <a:gd name="T78" fmla="*/ 64 w 484"/>
                <a:gd name="T79" fmla="*/ 142 h 240"/>
                <a:gd name="T80" fmla="*/ 94 w 484"/>
                <a:gd name="T81" fmla="*/ 98 h 240"/>
                <a:gd name="T82" fmla="*/ 144 w 484"/>
                <a:gd name="T83" fmla="*/ 58 h 240"/>
                <a:gd name="T84" fmla="*/ 172 w 484"/>
                <a:gd name="T85" fmla="*/ 44 h 240"/>
                <a:gd name="T86" fmla="*/ 242 w 484"/>
                <a:gd name="T87" fmla="*/ 36 h 240"/>
                <a:gd name="T88" fmla="*/ 340 w 484"/>
                <a:gd name="T89" fmla="*/ 58 h 240"/>
                <a:gd name="T90" fmla="*/ 378 w 484"/>
                <a:gd name="T91" fmla="*/ 94 h 240"/>
                <a:gd name="T92" fmla="*/ 418 w 484"/>
                <a:gd name="T93" fmla="*/ 138 h 240"/>
                <a:gd name="T94" fmla="*/ 430 w 484"/>
                <a:gd name="T95" fmla="*/ 160 h 240"/>
                <a:gd name="T96" fmla="*/ 448 w 484"/>
                <a:gd name="T97" fmla="*/ 208 h 240"/>
                <a:gd name="T98" fmla="*/ 458 w 484"/>
                <a:gd name="T99" fmla="*/ 236 h 240"/>
                <a:gd name="T100" fmla="*/ 472 w 484"/>
                <a:gd name="T101" fmla="*/ 238 h 240"/>
                <a:gd name="T102" fmla="*/ 482 w 484"/>
                <a:gd name="T103" fmla="*/ 228 h 240"/>
                <a:gd name="T104" fmla="*/ 478 w 484"/>
                <a:gd name="T105" fmla="*/ 188 h 240"/>
                <a:gd name="T106" fmla="*/ 450 w 484"/>
                <a:gd name="T107" fmla="*/ 122 h 240"/>
                <a:gd name="T108" fmla="*/ 400 w 484"/>
                <a:gd name="T109" fmla="*/ 62 h 240"/>
                <a:gd name="T110" fmla="*/ 348 w 484"/>
                <a:gd name="T111" fmla="*/ 26 h 240"/>
                <a:gd name="T112" fmla="*/ 266 w 484"/>
                <a:gd name="T113"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4" h="240">
                  <a:moveTo>
                    <a:pt x="242" y="0"/>
                  </a:moveTo>
                  <a:lnTo>
                    <a:pt x="242" y="0"/>
                  </a:lnTo>
                  <a:lnTo>
                    <a:pt x="216" y="2"/>
                  </a:lnTo>
                  <a:lnTo>
                    <a:pt x="190" y="8"/>
                  </a:lnTo>
                  <a:lnTo>
                    <a:pt x="164" y="14"/>
                  </a:lnTo>
                  <a:lnTo>
                    <a:pt x="142" y="22"/>
                  </a:lnTo>
                  <a:lnTo>
                    <a:pt x="142" y="22"/>
                  </a:lnTo>
                  <a:lnTo>
                    <a:pt x="126" y="30"/>
                  </a:lnTo>
                  <a:lnTo>
                    <a:pt x="110" y="38"/>
                  </a:lnTo>
                  <a:lnTo>
                    <a:pt x="94" y="48"/>
                  </a:lnTo>
                  <a:lnTo>
                    <a:pt x="78" y="60"/>
                  </a:lnTo>
                  <a:lnTo>
                    <a:pt x="66" y="72"/>
                  </a:lnTo>
                  <a:lnTo>
                    <a:pt x="52" y="86"/>
                  </a:lnTo>
                  <a:lnTo>
                    <a:pt x="42" y="102"/>
                  </a:lnTo>
                  <a:lnTo>
                    <a:pt x="30" y="120"/>
                  </a:lnTo>
                  <a:lnTo>
                    <a:pt x="30" y="120"/>
                  </a:lnTo>
                  <a:lnTo>
                    <a:pt x="22" y="136"/>
                  </a:lnTo>
                  <a:lnTo>
                    <a:pt x="14" y="154"/>
                  </a:lnTo>
                  <a:lnTo>
                    <a:pt x="8" y="174"/>
                  </a:lnTo>
                  <a:lnTo>
                    <a:pt x="4" y="194"/>
                  </a:lnTo>
                  <a:lnTo>
                    <a:pt x="4" y="194"/>
                  </a:lnTo>
                  <a:lnTo>
                    <a:pt x="0" y="212"/>
                  </a:lnTo>
                  <a:lnTo>
                    <a:pt x="0" y="228"/>
                  </a:lnTo>
                  <a:lnTo>
                    <a:pt x="0" y="228"/>
                  </a:lnTo>
                  <a:lnTo>
                    <a:pt x="2" y="232"/>
                  </a:lnTo>
                  <a:lnTo>
                    <a:pt x="6" y="236"/>
                  </a:lnTo>
                  <a:lnTo>
                    <a:pt x="12" y="238"/>
                  </a:lnTo>
                  <a:lnTo>
                    <a:pt x="18" y="240"/>
                  </a:lnTo>
                  <a:lnTo>
                    <a:pt x="18" y="240"/>
                  </a:lnTo>
                  <a:lnTo>
                    <a:pt x="22" y="238"/>
                  </a:lnTo>
                  <a:lnTo>
                    <a:pt x="28" y="236"/>
                  </a:lnTo>
                  <a:lnTo>
                    <a:pt x="30" y="232"/>
                  </a:lnTo>
                  <a:lnTo>
                    <a:pt x="32" y="228"/>
                  </a:lnTo>
                  <a:lnTo>
                    <a:pt x="32" y="228"/>
                  </a:lnTo>
                  <a:lnTo>
                    <a:pt x="32" y="228"/>
                  </a:lnTo>
                  <a:lnTo>
                    <a:pt x="32" y="228"/>
                  </a:lnTo>
                  <a:lnTo>
                    <a:pt x="32" y="228"/>
                  </a:lnTo>
                  <a:lnTo>
                    <a:pt x="32" y="228"/>
                  </a:lnTo>
                  <a:lnTo>
                    <a:pt x="32" y="228"/>
                  </a:lnTo>
                  <a:lnTo>
                    <a:pt x="32" y="228"/>
                  </a:lnTo>
                  <a:lnTo>
                    <a:pt x="30" y="232"/>
                  </a:lnTo>
                  <a:lnTo>
                    <a:pt x="28" y="234"/>
                  </a:lnTo>
                  <a:lnTo>
                    <a:pt x="22" y="238"/>
                  </a:lnTo>
                  <a:lnTo>
                    <a:pt x="18" y="238"/>
                  </a:lnTo>
                  <a:lnTo>
                    <a:pt x="18" y="238"/>
                  </a:lnTo>
                  <a:lnTo>
                    <a:pt x="12" y="238"/>
                  </a:lnTo>
                  <a:lnTo>
                    <a:pt x="6" y="234"/>
                  </a:lnTo>
                  <a:lnTo>
                    <a:pt x="2" y="232"/>
                  </a:lnTo>
                  <a:lnTo>
                    <a:pt x="0" y="228"/>
                  </a:lnTo>
                  <a:lnTo>
                    <a:pt x="0" y="228"/>
                  </a:lnTo>
                  <a:lnTo>
                    <a:pt x="0" y="210"/>
                  </a:lnTo>
                  <a:lnTo>
                    <a:pt x="4" y="194"/>
                  </a:lnTo>
                  <a:lnTo>
                    <a:pt x="4" y="194"/>
                  </a:lnTo>
                  <a:lnTo>
                    <a:pt x="8" y="174"/>
                  </a:lnTo>
                  <a:lnTo>
                    <a:pt x="16" y="154"/>
                  </a:lnTo>
                  <a:lnTo>
                    <a:pt x="24" y="136"/>
                  </a:lnTo>
                  <a:lnTo>
                    <a:pt x="32" y="120"/>
                  </a:lnTo>
                  <a:lnTo>
                    <a:pt x="32" y="120"/>
                  </a:lnTo>
                  <a:lnTo>
                    <a:pt x="42" y="102"/>
                  </a:lnTo>
                  <a:lnTo>
                    <a:pt x="54" y="88"/>
                  </a:lnTo>
                  <a:lnTo>
                    <a:pt x="66" y="74"/>
                  </a:lnTo>
                  <a:lnTo>
                    <a:pt x="80" y="60"/>
                  </a:lnTo>
                  <a:lnTo>
                    <a:pt x="94" y="50"/>
                  </a:lnTo>
                  <a:lnTo>
                    <a:pt x="110" y="40"/>
                  </a:lnTo>
                  <a:lnTo>
                    <a:pt x="126" y="30"/>
                  </a:lnTo>
                  <a:lnTo>
                    <a:pt x="142" y="22"/>
                  </a:lnTo>
                  <a:lnTo>
                    <a:pt x="142" y="22"/>
                  </a:lnTo>
                  <a:lnTo>
                    <a:pt x="164" y="16"/>
                  </a:lnTo>
                  <a:lnTo>
                    <a:pt x="190" y="8"/>
                  </a:lnTo>
                  <a:lnTo>
                    <a:pt x="216" y="2"/>
                  </a:lnTo>
                  <a:lnTo>
                    <a:pt x="242" y="0"/>
                  </a:lnTo>
                  <a:lnTo>
                    <a:pt x="242" y="0"/>
                  </a:lnTo>
                  <a:lnTo>
                    <a:pt x="266" y="2"/>
                  </a:lnTo>
                  <a:lnTo>
                    <a:pt x="288" y="4"/>
                  </a:lnTo>
                  <a:lnTo>
                    <a:pt x="308" y="10"/>
                  </a:lnTo>
                  <a:lnTo>
                    <a:pt x="330" y="18"/>
                  </a:lnTo>
                  <a:lnTo>
                    <a:pt x="348" y="28"/>
                  </a:lnTo>
                  <a:lnTo>
                    <a:pt x="366" y="38"/>
                  </a:lnTo>
                  <a:lnTo>
                    <a:pt x="384" y="50"/>
                  </a:lnTo>
                  <a:lnTo>
                    <a:pt x="400" y="64"/>
                  </a:lnTo>
                  <a:lnTo>
                    <a:pt x="400" y="64"/>
                  </a:lnTo>
                  <a:lnTo>
                    <a:pt x="414" y="78"/>
                  </a:lnTo>
                  <a:lnTo>
                    <a:pt x="428" y="92"/>
                  </a:lnTo>
                  <a:lnTo>
                    <a:pt x="440" y="106"/>
                  </a:lnTo>
                  <a:lnTo>
                    <a:pt x="450" y="122"/>
                  </a:lnTo>
                  <a:lnTo>
                    <a:pt x="458" y="138"/>
                  </a:lnTo>
                  <a:lnTo>
                    <a:pt x="466" y="154"/>
                  </a:lnTo>
                  <a:lnTo>
                    <a:pt x="472" y="170"/>
                  </a:lnTo>
                  <a:lnTo>
                    <a:pt x="478" y="188"/>
                  </a:lnTo>
                  <a:lnTo>
                    <a:pt x="478" y="188"/>
                  </a:lnTo>
                  <a:lnTo>
                    <a:pt x="484" y="218"/>
                  </a:lnTo>
                  <a:lnTo>
                    <a:pt x="484" y="218"/>
                  </a:lnTo>
                  <a:lnTo>
                    <a:pt x="482" y="228"/>
                  </a:lnTo>
                  <a:lnTo>
                    <a:pt x="482" y="228"/>
                  </a:lnTo>
                  <a:lnTo>
                    <a:pt x="482" y="232"/>
                  </a:lnTo>
                  <a:lnTo>
                    <a:pt x="478" y="234"/>
                  </a:lnTo>
                  <a:lnTo>
                    <a:pt x="472" y="238"/>
                  </a:lnTo>
                  <a:lnTo>
                    <a:pt x="468" y="238"/>
                  </a:lnTo>
                  <a:lnTo>
                    <a:pt x="468" y="238"/>
                  </a:lnTo>
                  <a:lnTo>
                    <a:pt x="462" y="238"/>
                  </a:lnTo>
                  <a:lnTo>
                    <a:pt x="458" y="234"/>
                  </a:lnTo>
                  <a:lnTo>
                    <a:pt x="452" y="232"/>
                  </a:lnTo>
                  <a:lnTo>
                    <a:pt x="452" y="228"/>
                  </a:lnTo>
                  <a:lnTo>
                    <a:pt x="452" y="228"/>
                  </a:lnTo>
                  <a:lnTo>
                    <a:pt x="448" y="208"/>
                  </a:lnTo>
                  <a:lnTo>
                    <a:pt x="448" y="208"/>
                  </a:lnTo>
                  <a:lnTo>
                    <a:pt x="442" y="190"/>
                  </a:lnTo>
                  <a:lnTo>
                    <a:pt x="438" y="174"/>
                  </a:lnTo>
                  <a:lnTo>
                    <a:pt x="430" y="160"/>
                  </a:lnTo>
                  <a:lnTo>
                    <a:pt x="422" y="144"/>
                  </a:lnTo>
                  <a:lnTo>
                    <a:pt x="422" y="144"/>
                  </a:lnTo>
                  <a:lnTo>
                    <a:pt x="418" y="136"/>
                  </a:lnTo>
                  <a:lnTo>
                    <a:pt x="418" y="136"/>
                  </a:lnTo>
                  <a:lnTo>
                    <a:pt x="410" y="124"/>
                  </a:lnTo>
                  <a:lnTo>
                    <a:pt x="400" y="112"/>
                  </a:lnTo>
                  <a:lnTo>
                    <a:pt x="390" y="102"/>
                  </a:lnTo>
                  <a:lnTo>
                    <a:pt x="378" y="92"/>
                  </a:lnTo>
                  <a:lnTo>
                    <a:pt x="378" y="92"/>
                  </a:lnTo>
                  <a:lnTo>
                    <a:pt x="370" y="82"/>
                  </a:lnTo>
                  <a:lnTo>
                    <a:pt x="360" y="72"/>
                  </a:lnTo>
                  <a:lnTo>
                    <a:pt x="350" y="64"/>
                  </a:lnTo>
                  <a:lnTo>
                    <a:pt x="340" y="56"/>
                  </a:lnTo>
                  <a:lnTo>
                    <a:pt x="340" y="56"/>
                  </a:lnTo>
                  <a:lnTo>
                    <a:pt x="316" y="46"/>
                  </a:lnTo>
                  <a:lnTo>
                    <a:pt x="292" y="40"/>
                  </a:lnTo>
                  <a:lnTo>
                    <a:pt x="268" y="36"/>
                  </a:lnTo>
                  <a:lnTo>
                    <a:pt x="242" y="36"/>
                  </a:lnTo>
                  <a:lnTo>
                    <a:pt x="242" y="36"/>
                  </a:lnTo>
                  <a:lnTo>
                    <a:pt x="206" y="36"/>
                  </a:lnTo>
                  <a:lnTo>
                    <a:pt x="188" y="40"/>
                  </a:lnTo>
                  <a:lnTo>
                    <a:pt x="172" y="44"/>
                  </a:lnTo>
                  <a:lnTo>
                    <a:pt x="172" y="44"/>
                  </a:lnTo>
                  <a:lnTo>
                    <a:pt x="158" y="48"/>
                  </a:lnTo>
                  <a:lnTo>
                    <a:pt x="158" y="48"/>
                  </a:lnTo>
                  <a:lnTo>
                    <a:pt x="144" y="56"/>
                  </a:lnTo>
                  <a:lnTo>
                    <a:pt x="130" y="66"/>
                  </a:lnTo>
                  <a:lnTo>
                    <a:pt x="108" y="84"/>
                  </a:lnTo>
                  <a:lnTo>
                    <a:pt x="108" y="84"/>
                  </a:lnTo>
                  <a:lnTo>
                    <a:pt x="94" y="98"/>
                  </a:lnTo>
                  <a:lnTo>
                    <a:pt x="82" y="110"/>
                  </a:lnTo>
                  <a:lnTo>
                    <a:pt x="72" y="126"/>
                  </a:lnTo>
                  <a:lnTo>
                    <a:pt x="64" y="142"/>
                  </a:lnTo>
                  <a:lnTo>
                    <a:pt x="64" y="142"/>
                  </a:lnTo>
                  <a:lnTo>
                    <a:pt x="60" y="148"/>
                  </a:lnTo>
                  <a:lnTo>
                    <a:pt x="60" y="148"/>
                  </a:lnTo>
                  <a:lnTo>
                    <a:pt x="46" y="176"/>
                  </a:lnTo>
                  <a:lnTo>
                    <a:pt x="40" y="192"/>
                  </a:lnTo>
                  <a:lnTo>
                    <a:pt x="34" y="208"/>
                  </a:lnTo>
                  <a:lnTo>
                    <a:pt x="34" y="208"/>
                  </a:lnTo>
                  <a:lnTo>
                    <a:pt x="32" y="224"/>
                  </a:lnTo>
                  <a:lnTo>
                    <a:pt x="32" y="224"/>
                  </a:lnTo>
                  <a:lnTo>
                    <a:pt x="32" y="224"/>
                  </a:lnTo>
                  <a:lnTo>
                    <a:pt x="32" y="224"/>
                  </a:lnTo>
                  <a:lnTo>
                    <a:pt x="36" y="208"/>
                  </a:lnTo>
                  <a:lnTo>
                    <a:pt x="36" y="208"/>
                  </a:lnTo>
                  <a:lnTo>
                    <a:pt x="40" y="192"/>
                  </a:lnTo>
                  <a:lnTo>
                    <a:pt x="46" y="176"/>
                  </a:lnTo>
                  <a:lnTo>
                    <a:pt x="60" y="150"/>
                  </a:lnTo>
                  <a:lnTo>
                    <a:pt x="60" y="150"/>
                  </a:lnTo>
                  <a:lnTo>
                    <a:pt x="64" y="142"/>
                  </a:lnTo>
                  <a:lnTo>
                    <a:pt x="64" y="142"/>
                  </a:lnTo>
                  <a:lnTo>
                    <a:pt x="72" y="126"/>
                  </a:lnTo>
                  <a:lnTo>
                    <a:pt x="82" y="112"/>
                  </a:lnTo>
                  <a:lnTo>
                    <a:pt x="94" y="98"/>
                  </a:lnTo>
                  <a:lnTo>
                    <a:pt x="108" y="86"/>
                  </a:lnTo>
                  <a:lnTo>
                    <a:pt x="108" y="86"/>
                  </a:lnTo>
                  <a:lnTo>
                    <a:pt x="130" y="66"/>
                  </a:lnTo>
                  <a:lnTo>
                    <a:pt x="144" y="58"/>
                  </a:lnTo>
                  <a:lnTo>
                    <a:pt x="158" y="50"/>
                  </a:lnTo>
                  <a:lnTo>
                    <a:pt x="158" y="50"/>
                  </a:lnTo>
                  <a:lnTo>
                    <a:pt x="172" y="44"/>
                  </a:lnTo>
                  <a:lnTo>
                    <a:pt x="172" y="44"/>
                  </a:lnTo>
                  <a:lnTo>
                    <a:pt x="188" y="40"/>
                  </a:lnTo>
                  <a:lnTo>
                    <a:pt x="206" y="38"/>
                  </a:lnTo>
                  <a:lnTo>
                    <a:pt x="242" y="36"/>
                  </a:lnTo>
                  <a:lnTo>
                    <a:pt x="242" y="36"/>
                  </a:lnTo>
                  <a:lnTo>
                    <a:pt x="268" y="36"/>
                  </a:lnTo>
                  <a:lnTo>
                    <a:pt x="292" y="40"/>
                  </a:lnTo>
                  <a:lnTo>
                    <a:pt x="316" y="48"/>
                  </a:lnTo>
                  <a:lnTo>
                    <a:pt x="340" y="58"/>
                  </a:lnTo>
                  <a:lnTo>
                    <a:pt x="340" y="58"/>
                  </a:lnTo>
                  <a:lnTo>
                    <a:pt x="350" y="66"/>
                  </a:lnTo>
                  <a:lnTo>
                    <a:pt x="360" y="74"/>
                  </a:lnTo>
                  <a:lnTo>
                    <a:pt x="378" y="94"/>
                  </a:lnTo>
                  <a:lnTo>
                    <a:pt x="378" y="94"/>
                  </a:lnTo>
                  <a:lnTo>
                    <a:pt x="398" y="114"/>
                  </a:lnTo>
                  <a:lnTo>
                    <a:pt x="408" y="126"/>
                  </a:lnTo>
                  <a:lnTo>
                    <a:pt x="418" y="138"/>
                  </a:lnTo>
                  <a:lnTo>
                    <a:pt x="418" y="138"/>
                  </a:lnTo>
                  <a:lnTo>
                    <a:pt x="422" y="146"/>
                  </a:lnTo>
                  <a:lnTo>
                    <a:pt x="422" y="146"/>
                  </a:lnTo>
                  <a:lnTo>
                    <a:pt x="430" y="160"/>
                  </a:lnTo>
                  <a:lnTo>
                    <a:pt x="436" y="176"/>
                  </a:lnTo>
                  <a:lnTo>
                    <a:pt x="442" y="192"/>
                  </a:lnTo>
                  <a:lnTo>
                    <a:pt x="448" y="208"/>
                  </a:lnTo>
                  <a:lnTo>
                    <a:pt x="448" y="208"/>
                  </a:lnTo>
                  <a:lnTo>
                    <a:pt x="452" y="228"/>
                  </a:lnTo>
                  <a:lnTo>
                    <a:pt x="452" y="228"/>
                  </a:lnTo>
                  <a:lnTo>
                    <a:pt x="452" y="232"/>
                  </a:lnTo>
                  <a:lnTo>
                    <a:pt x="458" y="236"/>
                  </a:lnTo>
                  <a:lnTo>
                    <a:pt x="462" y="238"/>
                  </a:lnTo>
                  <a:lnTo>
                    <a:pt x="468" y="240"/>
                  </a:lnTo>
                  <a:lnTo>
                    <a:pt x="468" y="240"/>
                  </a:lnTo>
                  <a:lnTo>
                    <a:pt x="472" y="238"/>
                  </a:lnTo>
                  <a:lnTo>
                    <a:pt x="478" y="236"/>
                  </a:lnTo>
                  <a:lnTo>
                    <a:pt x="482" y="232"/>
                  </a:lnTo>
                  <a:lnTo>
                    <a:pt x="482" y="228"/>
                  </a:lnTo>
                  <a:lnTo>
                    <a:pt x="482" y="228"/>
                  </a:lnTo>
                  <a:lnTo>
                    <a:pt x="484" y="218"/>
                  </a:lnTo>
                  <a:lnTo>
                    <a:pt x="484" y="218"/>
                  </a:lnTo>
                  <a:lnTo>
                    <a:pt x="478" y="188"/>
                  </a:lnTo>
                  <a:lnTo>
                    <a:pt x="478" y="188"/>
                  </a:lnTo>
                  <a:lnTo>
                    <a:pt x="474" y="172"/>
                  </a:lnTo>
                  <a:lnTo>
                    <a:pt x="468" y="154"/>
                  </a:lnTo>
                  <a:lnTo>
                    <a:pt x="460" y="138"/>
                  </a:lnTo>
                  <a:lnTo>
                    <a:pt x="450" y="122"/>
                  </a:lnTo>
                  <a:lnTo>
                    <a:pt x="440" y="106"/>
                  </a:lnTo>
                  <a:lnTo>
                    <a:pt x="428" y="92"/>
                  </a:lnTo>
                  <a:lnTo>
                    <a:pt x="414" y="78"/>
                  </a:lnTo>
                  <a:lnTo>
                    <a:pt x="400" y="62"/>
                  </a:lnTo>
                  <a:lnTo>
                    <a:pt x="400" y="62"/>
                  </a:lnTo>
                  <a:lnTo>
                    <a:pt x="384" y="50"/>
                  </a:lnTo>
                  <a:lnTo>
                    <a:pt x="368" y="38"/>
                  </a:lnTo>
                  <a:lnTo>
                    <a:pt x="348" y="26"/>
                  </a:lnTo>
                  <a:lnTo>
                    <a:pt x="330" y="18"/>
                  </a:lnTo>
                  <a:lnTo>
                    <a:pt x="310" y="10"/>
                  </a:lnTo>
                  <a:lnTo>
                    <a:pt x="288" y="4"/>
                  </a:lnTo>
                  <a:lnTo>
                    <a:pt x="266" y="0"/>
                  </a:lnTo>
                  <a:lnTo>
                    <a:pt x="242" y="0"/>
                  </a:lnTo>
                </a:path>
              </a:pathLst>
            </a:custGeom>
            <a:noFill/>
            <a:ln>
              <a:noFill/>
            </a:ln>
          </p:spPr>
          <p:txBody>
            <a:bodyPr vert="horz" wrap="square" lIns="91440" tIns="45720" rIns="91440" bIns="45720" numCol="1" anchor="t" anchorCtr="0" compatLnSpc="1"/>
            <a:lstStyle/>
            <a:p>
              <a:endParaRPr lang="zh-CN" altLang="en-US"/>
            </a:p>
          </p:txBody>
        </p:sp>
        <p:sp>
          <p:nvSpPr>
            <p:cNvPr id="982" name="Freeform 362"/>
            <p:cNvSpPr/>
            <p:nvPr/>
          </p:nvSpPr>
          <p:spPr bwMode="auto">
            <a:xfrm>
              <a:off x="4205288" y="5237163"/>
              <a:ext cx="768350" cy="377825"/>
            </a:xfrm>
            <a:custGeom>
              <a:avLst/>
              <a:gdLst>
                <a:gd name="T0" fmla="*/ 190 w 484"/>
                <a:gd name="T1" fmla="*/ 8 h 238"/>
                <a:gd name="T2" fmla="*/ 126 w 484"/>
                <a:gd name="T3" fmla="*/ 30 h 238"/>
                <a:gd name="T4" fmla="*/ 66 w 484"/>
                <a:gd name="T5" fmla="*/ 74 h 238"/>
                <a:gd name="T6" fmla="*/ 32 w 484"/>
                <a:gd name="T7" fmla="*/ 120 h 238"/>
                <a:gd name="T8" fmla="*/ 4 w 484"/>
                <a:gd name="T9" fmla="*/ 194 h 238"/>
                <a:gd name="T10" fmla="*/ 0 w 484"/>
                <a:gd name="T11" fmla="*/ 228 h 238"/>
                <a:gd name="T12" fmla="*/ 18 w 484"/>
                <a:gd name="T13" fmla="*/ 238 h 238"/>
                <a:gd name="T14" fmla="*/ 30 w 484"/>
                <a:gd name="T15" fmla="*/ 232 h 238"/>
                <a:gd name="T16" fmla="*/ 32 w 484"/>
                <a:gd name="T17" fmla="*/ 228 h 238"/>
                <a:gd name="T18" fmla="*/ 28 w 484"/>
                <a:gd name="T19" fmla="*/ 234 h 238"/>
                <a:gd name="T20" fmla="*/ 12 w 484"/>
                <a:gd name="T21" fmla="*/ 238 h 238"/>
                <a:gd name="T22" fmla="*/ 0 w 484"/>
                <a:gd name="T23" fmla="*/ 228 h 238"/>
                <a:gd name="T24" fmla="*/ 10 w 484"/>
                <a:gd name="T25" fmla="*/ 174 h 238"/>
                <a:gd name="T26" fmla="*/ 32 w 484"/>
                <a:gd name="T27" fmla="*/ 120 h 238"/>
                <a:gd name="T28" fmla="*/ 80 w 484"/>
                <a:gd name="T29" fmla="*/ 60 h 238"/>
                <a:gd name="T30" fmla="*/ 142 w 484"/>
                <a:gd name="T31" fmla="*/ 24 h 238"/>
                <a:gd name="T32" fmla="*/ 216 w 484"/>
                <a:gd name="T33" fmla="*/ 4 h 238"/>
                <a:gd name="T34" fmla="*/ 288 w 484"/>
                <a:gd name="T35" fmla="*/ 6 h 238"/>
                <a:gd name="T36" fmla="*/ 366 w 484"/>
                <a:gd name="T37" fmla="*/ 38 h 238"/>
                <a:gd name="T38" fmla="*/ 414 w 484"/>
                <a:gd name="T39" fmla="*/ 78 h 238"/>
                <a:gd name="T40" fmla="*/ 458 w 484"/>
                <a:gd name="T41" fmla="*/ 138 h 238"/>
                <a:gd name="T42" fmla="*/ 478 w 484"/>
                <a:gd name="T43" fmla="*/ 188 h 238"/>
                <a:gd name="T44" fmla="*/ 482 w 484"/>
                <a:gd name="T45" fmla="*/ 228 h 238"/>
                <a:gd name="T46" fmla="*/ 466 w 484"/>
                <a:gd name="T47" fmla="*/ 238 h 238"/>
                <a:gd name="T48" fmla="*/ 452 w 484"/>
                <a:gd name="T49" fmla="*/ 230 h 238"/>
                <a:gd name="T50" fmla="*/ 448 w 484"/>
                <a:gd name="T51" fmla="*/ 206 h 238"/>
                <a:gd name="T52" fmla="*/ 424 w 484"/>
                <a:gd name="T53" fmla="*/ 144 h 238"/>
                <a:gd name="T54" fmla="*/ 410 w 484"/>
                <a:gd name="T55" fmla="*/ 124 h 238"/>
                <a:gd name="T56" fmla="*/ 378 w 484"/>
                <a:gd name="T57" fmla="*/ 92 h 238"/>
                <a:gd name="T58" fmla="*/ 340 w 484"/>
                <a:gd name="T59" fmla="*/ 56 h 238"/>
                <a:gd name="T60" fmla="*/ 268 w 484"/>
                <a:gd name="T61" fmla="*/ 36 h 238"/>
                <a:gd name="T62" fmla="*/ 188 w 484"/>
                <a:gd name="T63" fmla="*/ 38 h 238"/>
                <a:gd name="T64" fmla="*/ 158 w 484"/>
                <a:gd name="T65" fmla="*/ 48 h 238"/>
                <a:gd name="T66" fmla="*/ 106 w 484"/>
                <a:gd name="T67" fmla="*/ 84 h 238"/>
                <a:gd name="T68" fmla="*/ 64 w 484"/>
                <a:gd name="T69" fmla="*/ 140 h 238"/>
                <a:gd name="T70" fmla="*/ 46 w 484"/>
                <a:gd name="T71" fmla="*/ 174 h 238"/>
                <a:gd name="T72" fmla="*/ 32 w 484"/>
                <a:gd name="T73" fmla="*/ 224 h 238"/>
                <a:gd name="T74" fmla="*/ 40 w 484"/>
                <a:gd name="T75" fmla="*/ 192 h 238"/>
                <a:gd name="T76" fmla="*/ 64 w 484"/>
                <a:gd name="T77" fmla="*/ 142 h 238"/>
                <a:gd name="T78" fmla="*/ 94 w 484"/>
                <a:gd name="T79" fmla="*/ 98 h 238"/>
                <a:gd name="T80" fmla="*/ 144 w 484"/>
                <a:gd name="T81" fmla="*/ 56 h 238"/>
                <a:gd name="T82" fmla="*/ 172 w 484"/>
                <a:gd name="T83" fmla="*/ 44 h 238"/>
                <a:gd name="T84" fmla="*/ 242 w 484"/>
                <a:gd name="T85" fmla="*/ 36 h 238"/>
                <a:gd name="T86" fmla="*/ 340 w 484"/>
                <a:gd name="T87" fmla="*/ 56 h 238"/>
                <a:gd name="T88" fmla="*/ 370 w 484"/>
                <a:gd name="T89" fmla="*/ 82 h 238"/>
                <a:gd name="T90" fmla="*/ 400 w 484"/>
                <a:gd name="T91" fmla="*/ 112 h 238"/>
                <a:gd name="T92" fmla="*/ 422 w 484"/>
                <a:gd name="T93" fmla="*/ 144 h 238"/>
                <a:gd name="T94" fmla="*/ 442 w 484"/>
                <a:gd name="T95" fmla="*/ 190 h 238"/>
                <a:gd name="T96" fmla="*/ 452 w 484"/>
                <a:gd name="T97" fmla="*/ 228 h 238"/>
                <a:gd name="T98" fmla="*/ 468 w 484"/>
                <a:gd name="T99" fmla="*/ 238 h 238"/>
                <a:gd name="T100" fmla="*/ 482 w 484"/>
                <a:gd name="T101" fmla="*/ 232 h 238"/>
                <a:gd name="T102" fmla="*/ 484 w 484"/>
                <a:gd name="T103" fmla="*/ 218 h 238"/>
                <a:gd name="T104" fmla="*/ 466 w 484"/>
                <a:gd name="T105" fmla="*/ 154 h 238"/>
                <a:gd name="T106" fmla="*/ 428 w 484"/>
                <a:gd name="T107" fmla="*/ 92 h 238"/>
                <a:gd name="T108" fmla="*/ 384 w 484"/>
                <a:gd name="T109" fmla="*/ 50 h 238"/>
                <a:gd name="T110" fmla="*/ 308 w 484"/>
                <a:gd name="T111" fmla="*/ 1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4" h="238">
                  <a:moveTo>
                    <a:pt x="242" y="0"/>
                  </a:moveTo>
                  <a:lnTo>
                    <a:pt x="242" y="0"/>
                  </a:lnTo>
                  <a:lnTo>
                    <a:pt x="216" y="2"/>
                  </a:lnTo>
                  <a:lnTo>
                    <a:pt x="190" y="8"/>
                  </a:lnTo>
                  <a:lnTo>
                    <a:pt x="164" y="16"/>
                  </a:lnTo>
                  <a:lnTo>
                    <a:pt x="142" y="22"/>
                  </a:lnTo>
                  <a:lnTo>
                    <a:pt x="142" y="22"/>
                  </a:lnTo>
                  <a:lnTo>
                    <a:pt x="126" y="30"/>
                  </a:lnTo>
                  <a:lnTo>
                    <a:pt x="110" y="40"/>
                  </a:lnTo>
                  <a:lnTo>
                    <a:pt x="94" y="50"/>
                  </a:lnTo>
                  <a:lnTo>
                    <a:pt x="80" y="60"/>
                  </a:lnTo>
                  <a:lnTo>
                    <a:pt x="66" y="74"/>
                  </a:lnTo>
                  <a:lnTo>
                    <a:pt x="54" y="88"/>
                  </a:lnTo>
                  <a:lnTo>
                    <a:pt x="42" y="102"/>
                  </a:lnTo>
                  <a:lnTo>
                    <a:pt x="32" y="120"/>
                  </a:lnTo>
                  <a:lnTo>
                    <a:pt x="32" y="120"/>
                  </a:lnTo>
                  <a:lnTo>
                    <a:pt x="24" y="136"/>
                  </a:lnTo>
                  <a:lnTo>
                    <a:pt x="16" y="154"/>
                  </a:lnTo>
                  <a:lnTo>
                    <a:pt x="8" y="174"/>
                  </a:lnTo>
                  <a:lnTo>
                    <a:pt x="4" y="194"/>
                  </a:lnTo>
                  <a:lnTo>
                    <a:pt x="4" y="194"/>
                  </a:lnTo>
                  <a:lnTo>
                    <a:pt x="0" y="210"/>
                  </a:lnTo>
                  <a:lnTo>
                    <a:pt x="0" y="228"/>
                  </a:lnTo>
                  <a:lnTo>
                    <a:pt x="0" y="228"/>
                  </a:lnTo>
                  <a:lnTo>
                    <a:pt x="2" y="232"/>
                  </a:lnTo>
                  <a:lnTo>
                    <a:pt x="6" y="234"/>
                  </a:lnTo>
                  <a:lnTo>
                    <a:pt x="12" y="238"/>
                  </a:lnTo>
                  <a:lnTo>
                    <a:pt x="18" y="238"/>
                  </a:lnTo>
                  <a:lnTo>
                    <a:pt x="18" y="238"/>
                  </a:lnTo>
                  <a:lnTo>
                    <a:pt x="22" y="238"/>
                  </a:lnTo>
                  <a:lnTo>
                    <a:pt x="28" y="234"/>
                  </a:lnTo>
                  <a:lnTo>
                    <a:pt x="30" y="232"/>
                  </a:lnTo>
                  <a:lnTo>
                    <a:pt x="32" y="228"/>
                  </a:lnTo>
                  <a:lnTo>
                    <a:pt x="32" y="228"/>
                  </a:lnTo>
                  <a:lnTo>
                    <a:pt x="32" y="228"/>
                  </a:lnTo>
                  <a:lnTo>
                    <a:pt x="32" y="228"/>
                  </a:lnTo>
                  <a:lnTo>
                    <a:pt x="32" y="228"/>
                  </a:lnTo>
                  <a:lnTo>
                    <a:pt x="32" y="228"/>
                  </a:lnTo>
                  <a:lnTo>
                    <a:pt x="30" y="230"/>
                  </a:lnTo>
                  <a:lnTo>
                    <a:pt x="28" y="234"/>
                  </a:lnTo>
                  <a:lnTo>
                    <a:pt x="24" y="238"/>
                  </a:lnTo>
                  <a:lnTo>
                    <a:pt x="18" y="238"/>
                  </a:lnTo>
                  <a:lnTo>
                    <a:pt x="18" y="238"/>
                  </a:lnTo>
                  <a:lnTo>
                    <a:pt x="12" y="238"/>
                  </a:lnTo>
                  <a:lnTo>
                    <a:pt x="6" y="234"/>
                  </a:lnTo>
                  <a:lnTo>
                    <a:pt x="2" y="230"/>
                  </a:lnTo>
                  <a:lnTo>
                    <a:pt x="0" y="228"/>
                  </a:lnTo>
                  <a:lnTo>
                    <a:pt x="0" y="228"/>
                  </a:lnTo>
                  <a:lnTo>
                    <a:pt x="2" y="210"/>
                  </a:lnTo>
                  <a:lnTo>
                    <a:pt x="4" y="194"/>
                  </a:lnTo>
                  <a:lnTo>
                    <a:pt x="4" y="194"/>
                  </a:lnTo>
                  <a:lnTo>
                    <a:pt x="10" y="174"/>
                  </a:lnTo>
                  <a:lnTo>
                    <a:pt x="16" y="154"/>
                  </a:lnTo>
                  <a:lnTo>
                    <a:pt x="24" y="136"/>
                  </a:lnTo>
                  <a:lnTo>
                    <a:pt x="32" y="120"/>
                  </a:lnTo>
                  <a:lnTo>
                    <a:pt x="32" y="120"/>
                  </a:lnTo>
                  <a:lnTo>
                    <a:pt x="42" y="104"/>
                  </a:lnTo>
                  <a:lnTo>
                    <a:pt x="54" y="88"/>
                  </a:lnTo>
                  <a:lnTo>
                    <a:pt x="66" y="74"/>
                  </a:lnTo>
                  <a:lnTo>
                    <a:pt x="80" y="60"/>
                  </a:lnTo>
                  <a:lnTo>
                    <a:pt x="94" y="50"/>
                  </a:lnTo>
                  <a:lnTo>
                    <a:pt x="110" y="40"/>
                  </a:lnTo>
                  <a:lnTo>
                    <a:pt x="126" y="30"/>
                  </a:lnTo>
                  <a:lnTo>
                    <a:pt x="142" y="24"/>
                  </a:lnTo>
                  <a:lnTo>
                    <a:pt x="142" y="24"/>
                  </a:lnTo>
                  <a:lnTo>
                    <a:pt x="164" y="16"/>
                  </a:lnTo>
                  <a:lnTo>
                    <a:pt x="190" y="8"/>
                  </a:lnTo>
                  <a:lnTo>
                    <a:pt x="216" y="4"/>
                  </a:lnTo>
                  <a:lnTo>
                    <a:pt x="242" y="0"/>
                  </a:lnTo>
                  <a:lnTo>
                    <a:pt x="242" y="0"/>
                  </a:lnTo>
                  <a:lnTo>
                    <a:pt x="266" y="2"/>
                  </a:lnTo>
                  <a:lnTo>
                    <a:pt x="288" y="6"/>
                  </a:lnTo>
                  <a:lnTo>
                    <a:pt x="308" y="12"/>
                  </a:lnTo>
                  <a:lnTo>
                    <a:pt x="330" y="18"/>
                  </a:lnTo>
                  <a:lnTo>
                    <a:pt x="348" y="28"/>
                  </a:lnTo>
                  <a:lnTo>
                    <a:pt x="366" y="38"/>
                  </a:lnTo>
                  <a:lnTo>
                    <a:pt x="384" y="50"/>
                  </a:lnTo>
                  <a:lnTo>
                    <a:pt x="400" y="64"/>
                  </a:lnTo>
                  <a:lnTo>
                    <a:pt x="400" y="64"/>
                  </a:lnTo>
                  <a:lnTo>
                    <a:pt x="414" y="78"/>
                  </a:lnTo>
                  <a:lnTo>
                    <a:pt x="426" y="92"/>
                  </a:lnTo>
                  <a:lnTo>
                    <a:pt x="438" y="108"/>
                  </a:lnTo>
                  <a:lnTo>
                    <a:pt x="448" y="122"/>
                  </a:lnTo>
                  <a:lnTo>
                    <a:pt x="458" y="138"/>
                  </a:lnTo>
                  <a:lnTo>
                    <a:pt x="466" y="154"/>
                  </a:lnTo>
                  <a:lnTo>
                    <a:pt x="472" y="170"/>
                  </a:lnTo>
                  <a:lnTo>
                    <a:pt x="478" y="188"/>
                  </a:lnTo>
                  <a:lnTo>
                    <a:pt x="478" y="188"/>
                  </a:lnTo>
                  <a:lnTo>
                    <a:pt x="482" y="216"/>
                  </a:lnTo>
                  <a:lnTo>
                    <a:pt x="482" y="216"/>
                  </a:lnTo>
                  <a:lnTo>
                    <a:pt x="482" y="228"/>
                  </a:lnTo>
                  <a:lnTo>
                    <a:pt x="482" y="228"/>
                  </a:lnTo>
                  <a:lnTo>
                    <a:pt x="482" y="230"/>
                  </a:lnTo>
                  <a:lnTo>
                    <a:pt x="478" y="234"/>
                  </a:lnTo>
                  <a:lnTo>
                    <a:pt x="472" y="238"/>
                  </a:lnTo>
                  <a:lnTo>
                    <a:pt x="466" y="238"/>
                  </a:lnTo>
                  <a:lnTo>
                    <a:pt x="466" y="238"/>
                  </a:lnTo>
                  <a:lnTo>
                    <a:pt x="462" y="238"/>
                  </a:lnTo>
                  <a:lnTo>
                    <a:pt x="458" y="234"/>
                  </a:lnTo>
                  <a:lnTo>
                    <a:pt x="452" y="230"/>
                  </a:lnTo>
                  <a:lnTo>
                    <a:pt x="452" y="228"/>
                  </a:lnTo>
                  <a:lnTo>
                    <a:pt x="452" y="228"/>
                  </a:lnTo>
                  <a:lnTo>
                    <a:pt x="448" y="206"/>
                  </a:lnTo>
                  <a:lnTo>
                    <a:pt x="448" y="206"/>
                  </a:lnTo>
                  <a:lnTo>
                    <a:pt x="444" y="190"/>
                  </a:lnTo>
                  <a:lnTo>
                    <a:pt x="438" y="174"/>
                  </a:lnTo>
                  <a:lnTo>
                    <a:pt x="432" y="158"/>
                  </a:lnTo>
                  <a:lnTo>
                    <a:pt x="424" y="144"/>
                  </a:lnTo>
                  <a:lnTo>
                    <a:pt x="424" y="144"/>
                  </a:lnTo>
                  <a:lnTo>
                    <a:pt x="418" y="136"/>
                  </a:lnTo>
                  <a:lnTo>
                    <a:pt x="418" y="136"/>
                  </a:lnTo>
                  <a:lnTo>
                    <a:pt x="410" y="124"/>
                  </a:lnTo>
                  <a:lnTo>
                    <a:pt x="400" y="112"/>
                  </a:lnTo>
                  <a:lnTo>
                    <a:pt x="390" y="102"/>
                  </a:lnTo>
                  <a:lnTo>
                    <a:pt x="378" y="92"/>
                  </a:lnTo>
                  <a:lnTo>
                    <a:pt x="378" y="92"/>
                  </a:lnTo>
                  <a:lnTo>
                    <a:pt x="370" y="82"/>
                  </a:lnTo>
                  <a:lnTo>
                    <a:pt x="360" y="72"/>
                  </a:lnTo>
                  <a:lnTo>
                    <a:pt x="350" y="64"/>
                  </a:lnTo>
                  <a:lnTo>
                    <a:pt x="340" y="56"/>
                  </a:lnTo>
                  <a:lnTo>
                    <a:pt x="340" y="56"/>
                  </a:lnTo>
                  <a:lnTo>
                    <a:pt x="316" y="46"/>
                  </a:lnTo>
                  <a:lnTo>
                    <a:pt x="292" y="40"/>
                  </a:lnTo>
                  <a:lnTo>
                    <a:pt x="268" y="36"/>
                  </a:lnTo>
                  <a:lnTo>
                    <a:pt x="242" y="34"/>
                  </a:lnTo>
                  <a:lnTo>
                    <a:pt x="242" y="34"/>
                  </a:lnTo>
                  <a:lnTo>
                    <a:pt x="206" y="36"/>
                  </a:lnTo>
                  <a:lnTo>
                    <a:pt x="188" y="38"/>
                  </a:lnTo>
                  <a:lnTo>
                    <a:pt x="172" y="42"/>
                  </a:lnTo>
                  <a:lnTo>
                    <a:pt x="172" y="42"/>
                  </a:lnTo>
                  <a:lnTo>
                    <a:pt x="158" y="48"/>
                  </a:lnTo>
                  <a:lnTo>
                    <a:pt x="158" y="48"/>
                  </a:lnTo>
                  <a:lnTo>
                    <a:pt x="144" y="56"/>
                  </a:lnTo>
                  <a:lnTo>
                    <a:pt x="130" y="66"/>
                  </a:lnTo>
                  <a:lnTo>
                    <a:pt x="106" y="84"/>
                  </a:lnTo>
                  <a:lnTo>
                    <a:pt x="106" y="84"/>
                  </a:lnTo>
                  <a:lnTo>
                    <a:pt x="94" y="96"/>
                  </a:lnTo>
                  <a:lnTo>
                    <a:pt x="82" y="110"/>
                  </a:lnTo>
                  <a:lnTo>
                    <a:pt x="72" y="124"/>
                  </a:lnTo>
                  <a:lnTo>
                    <a:pt x="64" y="140"/>
                  </a:lnTo>
                  <a:lnTo>
                    <a:pt x="64" y="140"/>
                  </a:lnTo>
                  <a:lnTo>
                    <a:pt x="60" y="148"/>
                  </a:lnTo>
                  <a:lnTo>
                    <a:pt x="60" y="148"/>
                  </a:lnTo>
                  <a:lnTo>
                    <a:pt x="46" y="174"/>
                  </a:lnTo>
                  <a:lnTo>
                    <a:pt x="40" y="190"/>
                  </a:lnTo>
                  <a:lnTo>
                    <a:pt x="34" y="206"/>
                  </a:lnTo>
                  <a:lnTo>
                    <a:pt x="34" y="206"/>
                  </a:lnTo>
                  <a:lnTo>
                    <a:pt x="32" y="224"/>
                  </a:lnTo>
                  <a:lnTo>
                    <a:pt x="32" y="224"/>
                  </a:lnTo>
                  <a:lnTo>
                    <a:pt x="34" y="208"/>
                  </a:lnTo>
                  <a:lnTo>
                    <a:pt x="34" y="208"/>
                  </a:lnTo>
                  <a:lnTo>
                    <a:pt x="40" y="192"/>
                  </a:lnTo>
                  <a:lnTo>
                    <a:pt x="46" y="176"/>
                  </a:lnTo>
                  <a:lnTo>
                    <a:pt x="60" y="148"/>
                  </a:lnTo>
                  <a:lnTo>
                    <a:pt x="60" y="148"/>
                  </a:lnTo>
                  <a:lnTo>
                    <a:pt x="64" y="142"/>
                  </a:lnTo>
                  <a:lnTo>
                    <a:pt x="64" y="142"/>
                  </a:lnTo>
                  <a:lnTo>
                    <a:pt x="72" y="126"/>
                  </a:lnTo>
                  <a:lnTo>
                    <a:pt x="82" y="110"/>
                  </a:lnTo>
                  <a:lnTo>
                    <a:pt x="94" y="98"/>
                  </a:lnTo>
                  <a:lnTo>
                    <a:pt x="108" y="84"/>
                  </a:lnTo>
                  <a:lnTo>
                    <a:pt x="108" y="84"/>
                  </a:lnTo>
                  <a:lnTo>
                    <a:pt x="130" y="66"/>
                  </a:lnTo>
                  <a:lnTo>
                    <a:pt x="144" y="56"/>
                  </a:lnTo>
                  <a:lnTo>
                    <a:pt x="158" y="48"/>
                  </a:lnTo>
                  <a:lnTo>
                    <a:pt x="158" y="48"/>
                  </a:lnTo>
                  <a:lnTo>
                    <a:pt x="172" y="44"/>
                  </a:lnTo>
                  <a:lnTo>
                    <a:pt x="172" y="44"/>
                  </a:lnTo>
                  <a:lnTo>
                    <a:pt x="188" y="40"/>
                  </a:lnTo>
                  <a:lnTo>
                    <a:pt x="206" y="36"/>
                  </a:lnTo>
                  <a:lnTo>
                    <a:pt x="242" y="36"/>
                  </a:lnTo>
                  <a:lnTo>
                    <a:pt x="242" y="36"/>
                  </a:lnTo>
                  <a:lnTo>
                    <a:pt x="268" y="36"/>
                  </a:lnTo>
                  <a:lnTo>
                    <a:pt x="292" y="40"/>
                  </a:lnTo>
                  <a:lnTo>
                    <a:pt x="316" y="46"/>
                  </a:lnTo>
                  <a:lnTo>
                    <a:pt x="340" y="56"/>
                  </a:lnTo>
                  <a:lnTo>
                    <a:pt x="340" y="56"/>
                  </a:lnTo>
                  <a:lnTo>
                    <a:pt x="350" y="64"/>
                  </a:lnTo>
                  <a:lnTo>
                    <a:pt x="360" y="72"/>
                  </a:lnTo>
                  <a:lnTo>
                    <a:pt x="370" y="82"/>
                  </a:lnTo>
                  <a:lnTo>
                    <a:pt x="378" y="92"/>
                  </a:lnTo>
                  <a:lnTo>
                    <a:pt x="378" y="92"/>
                  </a:lnTo>
                  <a:lnTo>
                    <a:pt x="390" y="102"/>
                  </a:lnTo>
                  <a:lnTo>
                    <a:pt x="400" y="112"/>
                  </a:lnTo>
                  <a:lnTo>
                    <a:pt x="410" y="124"/>
                  </a:lnTo>
                  <a:lnTo>
                    <a:pt x="418" y="136"/>
                  </a:lnTo>
                  <a:lnTo>
                    <a:pt x="418" y="136"/>
                  </a:lnTo>
                  <a:lnTo>
                    <a:pt x="422" y="144"/>
                  </a:lnTo>
                  <a:lnTo>
                    <a:pt x="422" y="144"/>
                  </a:lnTo>
                  <a:lnTo>
                    <a:pt x="430" y="160"/>
                  </a:lnTo>
                  <a:lnTo>
                    <a:pt x="438" y="174"/>
                  </a:lnTo>
                  <a:lnTo>
                    <a:pt x="442" y="190"/>
                  </a:lnTo>
                  <a:lnTo>
                    <a:pt x="448" y="208"/>
                  </a:lnTo>
                  <a:lnTo>
                    <a:pt x="448" y="208"/>
                  </a:lnTo>
                  <a:lnTo>
                    <a:pt x="452" y="228"/>
                  </a:lnTo>
                  <a:lnTo>
                    <a:pt x="452" y="228"/>
                  </a:lnTo>
                  <a:lnTo>
                    <a:pt x="452" y="232"/>
                  </a:lnTo>
                  <a:lnTo>
                    <a:pt x="458" y="234"/>
                  </a:lnTo>
                  <a:lnTo>
                    <a:pt x="462" y="238"/>
                  </a:lnTo>
                  <a:lnTo>
                    <a:pt x="468" y="238"/>
                  </a:lnTo>
                  <a:lnTo>
                    <a:pt x="468" y="238"/>
                  </a:lnTo>
                  <a:lnTo>
                    <a:pt x="472" y="238"/>
                  </a:lnTo>
                  <a:lnTo>
                    <a:pt x="478" y="234"/>
                  </a:lnTo>
                  <a:lnTo>
                    <a:pt x="482" y="232"/>
                  </a:lnTo>
                  <a:lnTo>
                    <a:pt x="482" y="228"/>
                  </a:lnTo>
                  <a:lnTo>
                    <a:pt x="482" y="228"/>
                  </a:lnTo>
                  <a:lnTo>
                    <a:pt x="484" y="218"/>
                  </a:lnTo>
                  <a:lnTo>
                    <a:pt x="484" y="218"/>
                  </a:lnTo>
                  <a:lnTo>
                    <a:pt x="478" y="188"/>
                  </a:lnTo>
                  <a:lnTo>
                    <a:pt x="478" y="188"/>
                  </a:lnTo>
                  <a:lnTo>
                    <a:pt x="472" y="170"/>
                  </a:lnTo>
                  <a:lnTo>
                    <a:pt x="466" y="154"/>
                  </a:lnTo>
                  <a:lnTo>
                    <a:pt x="458" y="138"/>
                  </a:lnTo>
                  <a:lnTo>
                    <a:pt x="450" y="122"/>
                  </a:lnTo>
                  <a:lnTo>
                    <a:pt x="440" y="106"/>
                  </a:lnTo>
                  <a:lnTo>
                    <a:pt x="428" y="92"/>
                  </a:lnTo>
                  <a:lnTo>
                    <a:pt x="414" y="78"/>
                  </a:lnTo>
                  <a:lnTo>
                    <a:pt x="400" y="64"/>
                  </a:lnTo>
                  <a:lnTo>
                    <a:pt x="400" y="64"/>
                  </a:lnTo>
                  <a:lnTo>
                    <a:pt x="384" y="50"/>
                  </a:lnTo>
                  <a:lnTo>
                    <a:pt x="366" y="38"/>
                  </a:lnTo>
                  <a:lnTo>
                    <a:pt x="348" y="28"/>
                  </a:lnTo>
                  <a:lnTo>
                    <a:pt x="330" y="18"/>
                  </a:lnTo>
                  <a:lnTo>
                    <a:pt x="308" y="10"/>
                  </a:lnTo>
                  <a:lnTo>
                    <a:pt x="288" y="4"/>
                  </a:lnTo>
                  <a:lnTo>
                    <a:pt x="266" y="2"/>
                  </a:lnTo>
                  <a:lnTo>
                    <a:pt x="242" y="0"/>
                  </a:lnTo>
                  <a:close/>
                </a:path>
              </a:pathLst>
            </a:custGeom>
            <a:solidFill>
              <a:srgbClr val="090807"/>
            </a:solidFill>
            <a:ln>
              <a:noFill/>
            </a:ln>
          </p:spPr>
          <p:txBody>
            <a:bodyPr vert="horz" wrap="square" lIns="91440" tIns="45720" rIns="91440" bIns="45720" numCol="1" anchor="t" anchorCtr="0" compatLnSpc="1"/>
            <a:lstStyle/>
            <a:p>
              <a:endParaRPr lang="zh-CN" altLang="en-US"/>
            </a:p>
          </p:txBody>
        </p:sp>
        <p:sp>
          <p:nvSpPr>
            <p:cNvPr id="983" name="Freeform 363"/>
            <p:cNvSpPr/>
            <p:nvPr/>
          </p:nvSpPr>
          <p:spPr bwMode="auto">
            <a:xfrm>
              <a:off x="4205288" y="5237163"/>
              <a:ext cx="768350" cy="377825"/>
            </a:xfrm>
            <a:custGeom>
              <a:avLst/>
              <a:gdLst>
                <a:gd name="T0" fmla="*/ 190 w 484"/>
                <a:gd name="T1" fmla="*/ 8 h 238"/>
                <a:gd name="T2" fmla="*/ 126 w 484"/>
                <a:gd name="T3" fmla="*/ 30 h 238"/>
                <a:gd name="T4" fmla="*/ 66 w 484"/>
                <a:gd name="T5" fmla="*/ 74 h 238"/>
                <a:gd name="T6" fmla="*/ 32 w 484"/>
                <a:gd name="T7" fmla="*/ 120 h 238"/>
                <a:gd name="T8" fmla="*/ 4 w 484"/>
                <a:gd name="T9" fmla="*/ 194 h 238"/>
                <a:gd name="T10" fmla="*/ 0 w 484"/>
                <a:gd name="T11" fmla="*/ 228 h 238"/>
                <a:gd name="T12" fmla="*/ 18 w 484"/>
                <a:gd name="T13" fmla="*/ 238 h 238"/>
                <a:gd name="T14" fmla="*/ 30 w 484"/>
                <a:gd name="T15" fmla="*/ 232 h 238"/>
                <a:gd name="T16" fmla="*/ 32 w 484"/>
                <a:gd name="T17" fmla="*/ 228 h 238"/>
                <a:gd name="T18" fmla="*/ 28 w 484"/>
                <a:gd name="T19" fmla="*/ 234 h 238"/>
                <a:gd name="T20" fmla="*/ 12 w 484"/>
                <a:gd name="T21" fmla="*/ 238 h 238"/>
                <a:gd name="T22" fmla="*/ 0 w 484"/>
                <a:gd name="T23" fmla="*/ 228 h 238"/>
                <a:gd name="T24" fmla="*/ 10 w 484"/>
                <a:gd name="T25" fmla="*/ 174 h 238"/>
                <a:gd name="T26" fmla="*/ 32 w 484"/>
                <a:gd name="T27" fmla="*/ 120 h 238"/>
                <a:gd name="T28" fmla="*/ 80 w 484"/>
                <a:gd name="T29" fmla="*/ 60 h 238"/>
                <a:gd name="T30" fmla="*/ 142 w 484"/>
                <a:gd name="T31" fmla="*/ 24 h 238"/>
                <a:gd name="T32" fmla="*/ 216 w 484"/>
                <a:gd name="T33" fmla="*/ 4 h 238"/>
                <a:gd name="T34" fmla="*/ 288 w 484"/>
                <a:gd name="T35" fmla="*/ 6 h 238"/>
                <a:gd name="T36" fmla="*/ 366 w 484"/>
                <a:gd name="T37" fmla="*/ 38 h 238"/>
                <a:gd name="T38" fmla="*/ 414 w 484"/>
                <a:gd name="T39" fmla="*/ 78 h 238"/>
                <a:gd name="T40" fmla="*/ 458 w 484"/>
                <a:gd name="T41" fmla="*/ 138 h 238"/>
                <a:gd name="T42" fmla="*/ 478 w 484"/>
                <a:gd name="T43" fmla="*/ 188 h 238"/>
                <a:gd name="T44" fmla="*/ 482 w 484"/>
                <a:gd name="T45" fmla="*/ 228 h 238"/>
                <a:gd name="T46" fmla="*/ 466 w 484"/>
                <a:gd name="T47" fmla="*/ 238 h 238"/>
                <a:gd name="T48" fmla="*/ 452 w 484"/>
                <a:gd name="T49" fmla="*/ 230 h 238"/>
                <a:gd name="T50" fmla="*/ 448 w 484"/>
                <a:gd name="T51" fmla="*/ 206 h 238"/>
                <a:gd name="T52" fmla="*/ 424 w 484"/>
                <a:gd name="T53" fmla="*/ 144 h 238"/>
                <a:gd name="T54" fmla="*/ 410 w 484"/>
                <a:gd name="T55" fmla="*/ 124 h 238"/>
                <a:gd name="T56" fmla="*/ 378 w 484"/>
                <a:gd name="T57" fmla="*/ 92 h 238"/>
                <a:gd name="T58" fmla="*/ 340 w 484"/>
                <a:gd name="T59" fmla="*/ 56 h 238"/>
                <a:gd name="T60" fmla="*/ 268 w 484"/>
                <a:gd name="T61" fmla="*/ 36 h 238"/>
                <a:gd name="T62" fmla="*/ 188 w 484"/>
                <a:gd name="T63" fmla="*/ 38 h 238"/>
                <a:gd name="T64" fmla="*/ 158 w 484"/>
                <a:gd name="T65" fmla="*/ 48 h 238"/>
                <a:gd name="T66" fmla="*/ 106 w 484"/>
                <a:gd name="T67" fmla="*/ 84 h 238"/>
                <a:gd name="T68" fmla="*/ 64 w 484"/>
                <a:gd name="T69" fmla="*/ 140 h 238"/>
                <a:gd name="T70" fmla="*/ 46 w 484"/>
                <a:gd name="T71" fmla="*/ 174 h 238"/>
                <a:gd name="T72" fmla="*/ 32 w 484"/>
                <a:gd name="T73" fmla="*/ 224 h 238"/>
                <a:gd name="T74" fmla="*/ 40 w 484"/>
                <a:gd name="T75" fmla="*/ 192 h 238"/>
                <a:gd name="T76" fmla="*/ 64 w 484"/>
                <a:gd name="T77" fmla="*/ 142 h 238"/>
                <a:gd name="T78" fmla="*/ 94 w 484"/>
                <a:gd name="T79" fmla="*/ 98 h 238"/>
                <a:gd name="T80" fmla="*/ 144 w 484"/>
                <a:gd name="T81" fmla="*/ 56 h 238"/>
                <a:gd name="T82" fmla="*/ 172 w 484"/>
                <a:gd name="T83" fmla="*/ 44 h 238"/>
                <a:gd name="T84" fmla="*/ 242 w 484"/>
                <a:gd name="T85" fmla="*/ 36 h 238"/>
                <a:gd name="T86" fmla="*/ 340 w 484"/>
                <a:gd name="T87" fmla="*/ 56 h 238"/>
                <a:gd name="T88" fmla="*/ 370 w 484"/>
                <a:gd name="T89" fmla="*/ 82 h 238"/>
                <a:gd name="T90" fmla="*/ 400 w 484"/>
                <a:gd name="T91" fmla="*/ 112 h 238"/>
                <a:gd name="T92" fmla="*/ 422 w 484"/>
                <a:gd name="T93" fmla="*/ 144 h 238"/>
                <a:gd name="T94" fmla="*/ 442 w 484"/>
                <a:gd name="T95" fmla="*/ 190 h 238"/>
                <a:gd name="T96" fmla="*/ 452 w 484"/>
                <a:gd name="T97" fmla="*/ 228 h 238"/>
                <a:gd name="T98" fmla="*/ 468 w 484"/>
                <a:gd name="T99" fmla="*/ 238 h 238"/>
                <a:gd name="T100" fmla="*/ 482 w 484"/>
                <a:gd name="T101" fmla="*/ 232 h 238"/>
                <a:gd name="T102" fmla="*/ 484 w 484"/>
                <a:gd name="T103" fmla="*/ 218 h 238"/>
                <a:gd name="T104" fmla="*/ 466 w 484"/>
                <a:gd name="T105" fmla="*/ 154 h 238"/>
                <a:gd name="T106" fmla="*/ 428 w 484"/>
                <a:gd name="T107" fmla="*/ 92 h 238"/>
                <a:gd name="T108" fmla="*/ 384 w 484"/>
                <a:gd name="T109" fmla="*/ 50 h 238"/>
                <a:gd name="T110" fmla="*/ 308 w 484"/>
                <a:gd name="T111" fmla="*/ 1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4" h="238">
                  <a:moveTo>
                    <a:pt x="242" y="0"/>
                  </a:moveTo>
                  <a:lnTo>
                    <a:pt x="242" y="0"/>
                  </a:lnTo>
                  <a:lnTo>
                    <a:pt x="216" y="2"/>
                  </a:lnTo>
                  <a:lnTo>
                    <a:pt x="190" y="8"/>
                  </a:lnTo>
                  <a:lnTo>
                    <a:pt x="164" y="16"/>
                  </a:lnTo>
                  <a:lnTo>
                    <a:pt x="142" y="22"/>
                  </a:lnTo>
                  <a:lnTo>
                    <a:pt x="142" y="22"/>
                  </a:lnTo>
                  <a:lnTo>
                    <a:pt x="126" y="30"/>
                  </a:lnTo>
                  <a:lnTo>
                    <a:pt x="110" y="40"/>
                  </a:lnTo>
                  <a:lnTo>
                    <a:pt x="94" y="50"/>
                  </a:lnTo>
                  <a:lnTo>
                    <a:pt x="80" y="60"/>
                  </a:lnTo>
                  <a:lnTo>
                    <a:pt x="66" y="74"/>
                  </a:lnTo>
                  <a:lnTo>
                    <a:pt x="54" y="88"/>
                  </a:lnTo>
                  <a:lnTo>
                    <a:pt x="42" y="102"/>
                  </a:lnTo>
                  <a:lnTo>
                    <a:pt x="32" y="120"/>
                  </a:lnTo>
                  <a:lnTo>
                    <a:pt x="32" y="120"/>
                  </a:lnTo>
                  <a:lnTo>
                    <a:pt x="24" y="136"/>
                  </a:lnTo>
                  <a:lnTo>
                    <a:pt x="16" y="154"/>
                  </a:lnTo>
                  <a:lnTo>
                    <a:pt x="8" y="174"/>
                  </a:lnTo>
                  <a:lnTo>
                    <a:pt x="4" y="194"/>
                  </a:lnTo>
                  <a:lnTo>
                    <a:pt x="4" y="194"/>
                  </a:lnTo>
                  <a:lnTo>
                    <a:pt x="0" y="210"/>
                  </a:lnTo>
                  <a:lnTo>
                    <a:pt x="0" y="228"/>
                  </a:lnTo>
                  <a:lnTo>
                    <a:pt x="0" y="228"/>
                  </a:lnTo>
                  <a:lnTo>
                    <a:pt x="2" y="232"/>
                  </a:lnTo>
                  <a:lnTo>
                    <a:pt x="6" y="234"/>
                  </a:lnTo>
                  <a:lnTo>
                    <a:pt x="12" y="238"/>
                  </a:lnTo>
                  <a:lnTo>
                    <a:pt x="18" y="238"/>
                  </a:lnTo>
                  <a:lnTo>
                    <a:pt x="18" y="238"/>
                  </a:lnTo>
                  <a:lnTo>
                    <a:pt x="22" y="238"/>
                  </a:lnTo>
                  <a:lnTo>
                    <a:pt x="28" y="234"/>
                  </a:lnTo>
                  <a:lnTo>
                    <a:pt x="30" y="232"/>
                  </a:lnTo>
                  <a:lnTo>
                    <a:pt x="32" y="228"/>
                  </a:lnTo>
                  <a:lnTo>
                    <a:pt x="32" y="228"/>
                  </a:lnTo>
                  <a:lnTo>
                    <a:pt x="32" y="228"/>
                  </a:lnTo>
                  <a:lnTo>
                    <a:pt x="32" y="228"/>
                  </a:lnTo>
                  <a:lnTo>
                    <a:pt x="32" y="228"/>
                  </a:lnTo>
                  <a:lnTo>
                    <a:pt x="32" y="228"/>
                  </a:lnTo>
                  <a:lnTo>
                    <a:pt x="30" y="230"/>
                  </a:lnTo>
                  <a:lnTo>
                    <a:pt x="28" y="234"/>
                  </a:lnTo>
                  <a:lnTo>
                    <a:pt x="24" y="238"/>
                  </a:lnTo>
                  <a:lnTo>
                    <a:pt x="18" y="238"/>
                  </a:lnTo>
                  <a:lnTo>
                    <a:pt x="18" y="238"/>
                  </a:lnTo>
                  <a:lnTo>
                    <a:pt x="12" y="238"/>
                  </a:lnTo>
                  <a:lnTo>
                    <a:pt x="6" y="234"/>
                  </a:lnTo>
                  <a:lnTo>
                    <a:pt x="2" y="230"/>
                  </a:lnTo>
                  <a:lnTo>
                    <a:pt x="0" y="228"/>
                  </a:lnTo>
                  <a:lnTo>
                    <a:pt x="0" y="228"/>
                  </a:lnTo>
                  <a:lnTo>
                    <a:pt x="2" y="210"/>
                  </a:lnTo>
                  <a:lnTo>
                    <a:pt x="4" y="194"/>
                  </a:lnTo>
                  <a:lnTo>
                    <a:pt x="4" y="194"/>
                  </a:lnTo>
                  <a:lnTo>
                    <a:pt x="10" y="174"/>
                  </a:lnTo>
                  <a:lnTo>
                    <a:pt x="16" y="154"/>
                  </a:lnTo>
                  <a:lnTo>
                    <a:pt x="24" y="136"/>
                  </a:lnTo>
                  <a:lnTo>
                    <a:pt x="32" y="120"/>
                  </a:lnTo>
                  <a:lnTo>
                    <a:pt x="32" y="120"/>
                  </a:lnTo>
                  <a:lnTo>
                    <a:pt x="42" y="104"/>
                  </a:lnTo>
                  <a:lnTo>
                    <a:pt x="54" y="88"/>
                  </a:lnTo>
                  <a:lnTo>
                    <a:pt x="66" y="74"/>
                  </a:lnTo>
                  <a:lnTo>
                    <a:pt x="80" y="60"/>
                  </a:lnTo>
                  <a:lnTo>
                    <a:pt x="94" y="50"/>
                  </a:lnTo>
                  <a:lnTo>
                    <a:pt x="110" y="40"/>
                  </a:lnTo>
                  <a:lnTo>
                    <a:pt x="126" y="30"/>
                  </a:lnTo>
                  <a:lnTo>
                    <a:pt x="142" y="24"/>
                  </a:lnTo>
                  <a:lnTo>
                    <a:pt x="142" y="24"/>
                  </a:lnTo>
                  <a:lnTo>
                    <a:pt x="164" y="16"/>
                  </a:lnTo>
                  <a:lnTo>
                    <a:pt x="190" y="8"/>
                  </a:lnTo>
                  <a:lnTo>
                    <a:pt x="216" y="4"/>
                  </a:lnTo>
                  <a:lnTo>
                    <a:pt x="242" y="0"/>
                  </a:lnTo>
                  <a:lnTo>
                    <a:pt x="242" y="0"/>
                  </a:lnTo>
                  <a:lnTo>
                    <a:pt x="266" y="2"/>
                  </a:lnTo>
                  <a:lnTo>
                    <a:pt x="288" y="6"/>
                  </a:lnTo>
                  <a:lnTo>
                    <a:pt x="308" y="12"/>
                  </a:lnTo>
                  <a:lnTo>
                    <a:pt x="330" y="18"/>
                  </a:lnTo>
                  <a:lnTo>
                    <a:pt x="348" y="28"/>
                  </a:lnTo>
                  <a:lnTo>
                    <a:pt x="366" y="38"/>
                  </a:lnTo>
                  <a:lnTo>
                    <a:pt x="384" y="50"/>
                  </a:lnTo>
                  <a:lnTo>
                    <a:pt x="400" y="64"/>
                  </a:lnTo>
                  <a:lnTo>
                    <a:pt x="400" y="64"/>
                  </a:lnTo>
                  <a:lnTo>
                    <a:pt x="414" y="78"/>
                  </a:lnTo>
                  <a:lnTo>
                    <a:pt x="426" y="92"/>
                  </a:lnTo>
                  <a:lnTo>
                    <a:pt x="438" y="108"/>
                  </a:lnTo>
                  <a:lnTo>
                    <a:pt x="448" y="122"/>
                  </a:lnTo>
                  <a:lnTo>
                    <a:pt x="458" y="138"/>
                  </a:lnTo>
                  <a:lnTo>
                    <a:pt x="466" y="154"/>
                  </a:lnTo>
                  <a:lnTo>
                    <a:pt x="472" y="170"/>
                  </a:lnTo>
                  <a:lnTo>
                    <a:pt x="478" y="188"/>
                  </a:lnTo>
                  <a:lnTo>
                    <a:pt x="478" y="188"/>
                  </a:lnTo>
                  <a:lnTo>
                    <a:pt x="482" y="216"/>
                  </a:lnTo>
                  <a:lnTo>
                    <a:pt x="482" y="216"/>
                  </a:lnTo>
                  <a:lnTo>
                    <a:pt x="482" y="228"/>
                  </a:lnTo>
                  <a:lnTo>
                    <a:pt x="482" y="228"/>
                  </a:lnTo>
                  <a:lnTo>
                    <a:pt x="482" y="230"/>
                  </a:lnTo>
                  <a:lnTo>
                    <a:pt x="478" y="234"/>
                  </a:lnTo>
                  <a:lnTo>
                    <a:pt x="472" y="238"/>
                  </a:lnTo>
                  <a:lnTo>
                    <a:pt x="466" y="238"/>
                  </a:lnTo>
                  <a:lnTo>
                    <a:pt x="466" y="238"/>
                  </a:lnTo>
                  <a:lnTo>
                    <a:pt x="462" y="238"/>
                  </a:lnTo>
                  <a:lnTo>
                    <a:pt x="458" y="234"/>
                  </a:lnTo>
                  <a:lnTo>
                    <a:pt x="452" y="230"/>
                  </a:lnTo>
                  <a:lnTo>
                    <a:pt x="452" y="228"/>
                  </a:lnTo>
                  <a:lnTo>
                    <a:pt x="452" y="228"/>
                  </a:lnTo>
                  <a:lnTo>
                    <a:pt x="448" y="206"/>
                  </a:lnTo>
                  <a:lnTo>
                    <a:pt x="448" y="206"/>
                  </a:lnTo>
                  <a:lnTo>
                    <a:pt x="444" y="190"/>
                  </a:lnTo>
                  <a:lnTo>
                    <a:pt x="438" y="174"/>
                  </a:lnTo>
                  <a:lnTo>
                    <a:pt x="432" y="158"/>
                  </a:lnTo>
                  <a:lnTo>
                    <a:pt x="424" y="144"/>
                  </a:lnTo>
                  <a:lnTo>
                    <a:pt x="424" y="144"/>
                  </a:lnTo>
                  <a:lnTo>
                    <a:pt x="418" y="136"/>
                  </a:lnTo>
                  <a:lnTo>
                    <a:pt x="418" y="136"/>
                  </a:lnTo>
                  <a:lnTo>
                    <a:pt x="410" y="124"/>
                  </a:lnTo>
                  <a:lnTo>
                    <a:pt x="400" y="112"/>
                  </a:lnTo>
                  <a:lnTo>
                    <a:pt x="390" y="102"/>
                  </a:lnTo>
                  <a:lnTo>
                    <a:pt x="378" y="92"/>
                  </a:lnTo>
                  <a:lnTo>
                    <a:pt x="378" y="92"/>
                  </a:lnTo>
                  <a:lnTo>
                    <a:pt x="370" y="82"/>
                  </a:lnTo>
                  <a:lnTo>
                    <a:pt x="360" y="72"/>
                  </a:lnTo>
                  <a:lnTo>
                    <a:pt x="350" y="64"/>
                  </a:lnTo>
                  <a:lnTo>
                    <a:pt x="340" y="56"/>
                  </a:lnTo>
                  <a:lnTo>
                    <a:pt x="340" y="56"/>
                  </a:lnTo>
                  <a:lnTo>
                    <a:pt x="316" y="46"/>
                  </a:lnTo>
                  <a:lnTo>
                    <a:pt x="292" y="40"/>
                  </a:lnTo>
                  <a:lnTo>
                    <a:pt x="268" y="36"/>
                  </a:lnTo>
                  <a:lnTo>
                    <a:pt x="242" y="34"/>
                  </a:lnTo>
                  <a:lnTo>
                    <a:pt x="242" y="34"/>
                  </a:lnTo>
                  <a:lnTo>
                    <a:pt x="206" y="36"/>
                  </a:lnTo>
                  <a:lnTo>
                    <a:pt x="188" y="38"/>
                  </a:lnTo>
                  <a:lnTo>
                    <a:pt x="172" y="42"/>
                  </a:lnTo>
                  <a:lnTo>
                    <a:pt x="172" y="42"/>
                  </a:lnTo>
                  <a:lnTo>
                    <a:pt x="158" y="48"/>
                  </a:lnTo>
                  <a:lnTo>
                    <a:pt x="158" y="48"/>
                  </a:lnTo>
                  <a:lnTo>
                    <a:pt x="144" y="56"/>
                  </a:lnTo>
                  <a:lnTo>
                    <a:pt x="130" y="66"/>
                  </a:lnTo>
                  <a:lnTo>
                    <a:pt x="106" y="84"/>
                  </a:lnTo>
                  <a:lnTo>
                    <a:pt x="106" y="84"/>
                  </a:lnTo>
                  <a:lnTo>
                    <a:pt x="94" y="96"/>
                  </a:lnTo>
                  <a:lnTo>
                    <a:pt x="82" y="110"/>
                  </a:lnTo>
                  <a:lnTo>
                    <a:pt x="72" y="124"/>
                  </a:lnTo>
                  <a:lnTo>
                    <a:pt x="64" y="140"/>
                  </a:lnTo>
                  <a:lnTo>
                    <a:pt x="64" y="140"/>
                  </a:lnTo>
                  <a:lnTo>
                    <a:pt x="60" y="148"/>
                  </a:lnTo>
                  <a:lnTo>
                    <a:pt x="60" y="148"/>
                  </a:lnTo>
                  <a:lnTo>
                    <a:pt x="46" y="174"/>
                  </a:lnTo>
                  <a:lnTo>
                    <a:pt x="40" y="190"/>
                  </a:lnTo>
                  <a:lnTo>
                    <a:pt x="34" y="206"/>
                  </a:lnTo>
                  <a:lnTo>
                    <a:pt x="34" y="206"/>
                  </a:lnTo>
                  <a:lnTo>
                    <a:pt x="32" y="224"/>
                  </a:lnTo>
                  <a:lnTo>
                    <a:pt x="32" y="224"/>
                  </a:lnTo>
                  <a:lnTo>
                    <a:pt x="34" y="208"/>
                  </a:lnTo>
                  <a:lnTo>
                    <a:pt x="34" y="208"/>
                  </a:lnTo>
                  <a:lnTo>
                    <a:pt x="40" y="192"/>
                  </a:lnTo>
                  <a:lnTo>
                    <a:pt x="46" y="176"/>
                  </a:lnTo>
                  <a:lnTo>
                    <a:pt x="60" y="148"/>
                  </a:lnTo>
                  <a:lnTo>
                    <a:pt x="60" y="148"/>
                  </a:lnTo>
                  <a:lnTo>
                    <a:pt x="64" y="142"/>
                  </a:lnTo>
                  <a:lnTo>
                    <a:pt x="64" y="142"/>
                  </a:lnTo>
                  <a:lnTo>
                    <a:pt x="72" y="126"/>
                  </a:lnTo>
                  <a:lnTo>
                    <a:pt x="82" y="110"/>
                  </a:lnTo>
                  <a:lnTo>
                    <a:pt x="94" y="98"/>
                  </a:lnTo>
                  <a:lnTo>
                    <a:pt x="108" y="84"/>
                  </a:lnTo>
                  <a:lnTo>
                    <a:pt x="108" y="84"/>
                  </a:lnTo>
                  <a:lnTo>
                    <a:pt x="130" y="66"/>
                  </a:lnTo>
                  <a:lnTo>
                    <a:pt x="144" y="56"/>
                  </a:lnTo>
                  <a:lnTo>
                    <a:pt x="158" y="48"/>
                  </a:lnTo>
                  <a:lnTo>
                    <a:pt x="158" y="48"/>
                  </a:lnTo>
                  <a:lnTo>
                    <a:pt x="172" y="44"/>
                  </a:lnTo>
                  <a:lnTo>
                    <a:pt x="172" y="44"/>
                  </a:lnTo>
                  <a:lnTo>
                    <a:pt x="188" y="40"/>
                  </a:lnTo>
                  <a:lnTo>
                    <a:pt x="206" y="36"/>
                  </a:lnTo>
                  <a:lnTo>
                    <a:pt x="242" y="36"/>
                  </a:lnTo>
                  <a:lnTo>
                    <a:pt x="242" y="36"/>
                  </a:lnTo>
                  <a:lnTo>
                    <a:pt x="268" y="36"/>
                  </a:lnTo>
                  <a:lnTo>
                    <a:pt x="292" y="40"/>
                  </a:lnTo>
                  <a:lnTo>
                    <a:pt x="316" y="46"/>
                  </a:lnTo>
                  <a:lnTo>
                    <a:pt x="340" y="56"/>
                  </a:lnTo>
                  <a:lnTo>
                    <a:pt x="340" y="56"/>
                  </a:lnTo>
                  <a:lnTo>
                    <a:pt x="350" y="64"/>
                  </a:lnTo>
                  <a:lnTo>
                    <a:pt x="360" y="72"/>
                  </a:lnTo>
                  <a:lnTo>
                    <a:pt x="370" y="82"/>
                  </a:lnTo>
                  <a:lnTo>
                    <a:pt x="378" y="92"/>
                  </a:lnTo>
                  <a:lnTo>
                    <a:pt x="378" y="92"/>
                  </a:lnTo>
                  <a:lnTo>
                    <a:pt x="390" y="102"/>
                  </a:lnTo>
                  <a:lnTo>
                    <a:pt x="400" y="112"/>
                  </a:lnTo>
                  <a:lnTo>
                    <a:pt x="410" y="124"/>
                  </a:lnTo>
                  <a:lnTo>
                    <a:pt x="418" y="136"/>
                  </a:lnTo>
                  <a:lnTo>
                    <a:pt x="418" y="136"/>
                  </a:lnTo>
                  <a:lnTo>
                    <a:pt x="422" y="144"/>
                  </a:lnTo>
                  <a:lnTo>
                    <a:pt x="422" y="144"/>
                  </a:lnTo>
                  <a:lnTo>
                    <a:pt x="430" y="160"/>
                  </a:lnTo>
                  <a:lnTo>
                    <a:pt x="438" y="174"/>
                  </a:lnTo>
                  <a:lnTo>
                    <a:pt x="442" y="190"/>
                  </a:lnTo>
                  <a:lnTo>
                    <a:pt x="448" y="208"/>
                  </a:lnTo>
                  <a:lnTo>
                    <a:pt x="448" y="208"/>
                  </a:lnTo>
                  <a:lnTo>
                    <a:pt x="452" y="228"/>
                  </a:lnTo>
                  <a:lnTo>
                    <a:pt x="452" y="228"/>
                  </a:lnTo>
                  <a:lnTo>
                    <a:pt x="452" y="232"/>
                  </a:lnTo>
                  <a:lnTo>
                    <a:pt x="458" y="234"/>
                  </a:lnTo>
                  <a:lnTo>
                    <a:pt x="462" y="238"/>
                  </a:lnTo>
                  <a:lnTo>
                    <a:pt x="468" y="238"/>
                  </a:lnTo>
                  <a:lnTo>
                    <a:pt x="468" y="238"/>
                  </a:lnTo>
                  <a:lnTo>
                    <a:pt x="472" y="238"/>
                  </a:lnTo>
                  <a:lnTo>
                    <a:pt x="478" y="234"/>
                  </a:lnTo>
                  <a:lnTo>
                    <a:pt x="482" y="232"/>
                  </a:lnTo>
                  <a:lnTo>
                    <a:pt x="482" y="228"/>
                  </a:lnTo>
                  <a:lnTo>
                    <a:pt x="482" y="228"/>
                  </a:lnTo>
                  <a:lnTo>
                    <a:pt x="484" y="218"/>
                  </a:lnTo>
                  <a:lnTo>
                    <a:pt x="484" y="218"/>
                  </a:lnTo>
                  <a:lnTo>
                    <a:pt x="478" y="188"/>
                  </a:lnTo>
                  <a:lnTo>
                    <a:pt x="478" y="188"/>
                  </a:lnTo>
                  <a:lnTo>
                    <a:pt x="472" y="170"/>
                  </a:lnTo>
                  <a:lnTo>
                    <a:pt x="466" y="154"/>
                  </a:lnTo>
                  <a:lnTo>
                    <a:pt x="458" y="138"/>
                  </a:lnTo>
                  <a:lnTo>
                    <a:pt x="450" y="122"/>
                  </a:lnTo>
                  <a:lnTo>
                    <a:pt x="440" y="106"/>
                  </a:lnTo>
                  <a:lnTo>
                    <a:pt x="428" y="92"/>
                  </a:lnTo>
                  <a:lnTo>
                    <a:pt x="414" y="78"/>
                  </a:lnTo>
                  <a:lnTo>
                    <a:pt x="400" y="64"/>
                  </a:lnTo>
                  <a:lnTo>
                    <a:pt x="400" y="64"/>
                  </a:lnTo>
                  <a:lnTo>
                    <a:pt x="384" y="50"/>
                  </a:lnTo>
                  <a:lnTo>
                    <a:pt x="366" y="38"/>
                  </a:lnTo>
                  <a:lnTo>
                    <a:pt x="348" y="28"/>
                  </a:lnTo>
                  <a:lnTo>
                    <a:pt x="330" y="18"/>
                  </a:lnTo>
                  <a:lnTo>
                    <a:pt x="308" y="10"/>
                  </a:lnTo>
                  <a:lnTo>
                    <a:pt x="288" y="4"/>
                  </a:lnTo>
                  <a:lnTo>
                    <a:pt x="266" y="2"/>
                  </a:lnTo>
                  <a:lnTo>
                    <a:pt x="242" y="0"/>
                  </a:lnTo>
                </a:path>
              </a:pathLst>
            </a:custGeom>
            <a:noFill/>
            <a:ln>
              <a:noFill/>
            </a:ln>
          </p:spPr>
          <p:txBody>
            <a:bodyPr vert="horz" wrap="square" lIns="91440" tIns="45720" rIns="91440" bIns="45720" numCol="1" anchor="t" anchorCtr="0" compatLnSpc="1"/>
            <a:lstStyle/>
            <a:p>
              <a:endParaRPr lang="zh-CN" altLang="en-US"/>
            </a:p>
          </p:txBody>
        </p:sp>
        <p:sp>
          <p:nvSpPr>
            <p:cNvPr id="984" name="Freeform 364"/>
            <p:cNvSpPr/>
            <p:nvPr/>
          </p:nvSpPr>
          <p:spPr bwMode="auto">
            <a:xfrm>
              <a:off x="4205288" y="5237163"/>
              <a:ext cx="765175" cy="377825"/>
            </a:xfrm>
            <a:custGeom>
              <a:avLst/>
              <a:gdLst>
                <a:gd name="T0" fmla="*/ 216 w 482"/>
                <a:gd name="T1" fmla="*/ 4 h 238"/>
                <a:gd name="T2" fmla="*/ 142 w 482"/>
                <a:gd name="T3" fmla="*/ 24 h 238"/>
                <a:gd name="T4" fmla="*/ 110 w 482"/>
                <a:gd name="T5" fmla="*/ 40 h 238"/>
                <a:gd name="T6" fmla="*/ 66 w 482"/>
                <a:gd name="T7" fmla="*/ 74 h 238"/>
                <a:gd name="T8" fmla="*/ 32 w 482"/>
                <a:gd name="T9" fmla="*/ 120 h 238"/>
                <a:gd name="T10" fmla="*/ 16 w 482"/>
                <a:gd name="T11" fmla="*/ 154 h 238"/>
                <a:gd name="T12" fmla="*/ 4 w 482"/>
                <a:gd name="T13" fmla="*/ 194 h 238"/>
                <a:gd name="T14" fmla="*/ 0 w 482"/>
                <a:gd name="T15" fmla="*/ 228 h 238"/>
                <a:gd name="T16" fmla="*/ 12 w 482"/>
                <a:gd name="T17" fmla="*/ 238 h 238"/>
                <a:gd name="T18" fmla="*/ 24 w 482"/>
                <a:gd name="T19" fmla="*/ 238 h 238"/>
                <a:gd name="T20" fmla="*/ 32 w 482"/>
                <a:gd name="T21" fmla="*/ 228 h 238"/>
                <a:gd name="T22" fmla="*/ 32 w 482"/>
                <a:gd name="T23" fmla="*/ 228 h 238"/>
                <a:gd name="T24" fmla="*/ 32 w 482"/>
                <a:gd name="T25" fmla="*/ 226 h 238"/>
                <a:gd name="T26" fmla="*/ 32 w 482"/>
                <a:gd name="T27" fmla="*/ 226 h 238"/>
                <a:gd name="T28" fmla="*/ 32 w 482"/>
                <a:gd name="T29" fmla="*/ 226 h 238"/>
                <a:gd name="T30" fmla="*/ 32 w 482"/>
                <a:gd name="T31" fmla="*/ 224 h 238"/>
                <a:gd name="T32" fmla="*/ 34 w 482"/>
                <a:gd name="T33" fmla="*/ 206 h 238"/>
                <a:gd name="T34" fmla="*/ 46 w 482"/>
                <a:gd name="T35" fmla="*/ 174 h 238"/>
                <a:gd name="T36" fmla="*/ 64 w 482"/>
                <a:gd name="T37" fmla="*/ 140 h 238"/>
                <a:gd name="T38" fmla="*/ 82 w 482"/>
                <a:gd name="T39" fmla="*/ 110 h 238"/>
                <a:gd name="T40" fmla="*/ 106 w 482"/>
                <a:gd name="T41" fmla="*/ 84 h 238"/>
                <a:gd name="T42" fmla="*/ 158 w 482"/>
                <a:gd name="T43" fmla="*/ 48 h 238"/>
                <a:gd name="T44" fmla="*/ 172 w 482"/>
                <a:gd name="T45" fmla="*/ 42 h 238"/>
                <a:gd name="T46" fmla="*/ 242 w 482"/>
                <a:gd name="T47" fmla="*/ 34 h 238"/>
                <a:gd name="T48" fmla="*/ 292 w 482"/>
                <a:gd name="T49" fmla="*/ 40 h 238"/>
                <a:gd name="T50" fmla="*/ 340 w 482"/>
                <a:gd name="T51" fmla="*/ 56 h 238"/>
                <a:gd name="T52" fmla="*/ 370 w 482"/>
                <a:gd name="T53" fmla="*/ 82 h 238"/>
                <a:gd name="T54" fmla="*/ 390 w 482"/>
                <a:gd name="T55" fmla="*/ 102 h 238"/>
                <a:gd name="T56" fmla="*/ 418 w 482"/>
                <a:gd name="T57" fmla="*/ 136 h 238"/>
                <a:gd name="T58" fmla="*/ 424 w 482"/>
                <a:gd name="T59" fmla="*/ 144 h 238"/>
                <a:gd name="T60" fmla="*/ 444 w 482"/>
                <a:gd name="T61" fmla="*/ 190 h 238"/>
                <a:gd name="T62" fmla="*/ 452 w 482"/>
                <a:gd name="T63" fmla="*/ 228 h 238"/>
                <a:gd name="T64" fmla="*/ 458 w 482"/>
                <a:gd name="T65" fmla="*/ 234 h 238"/>
                <a:gd name="T66" fmla="*/ 466 w 482"/>
                <a:gd name="T67" fmla="*/ 238 h 238"/>
                <a:gd name="T68" fmla="*/ 482 w 482"/>
                <a:gd name="T69" fmla="*/ 230 h 238"/>
                <a:gd name="T70" fmla="*/ 482 w 482"/>
                <a:gd name="T71" fmla="*/ 216 h 238"/>
                <a:gd name="T72" fmla="*/ 478 w 482"/>
                <a:gd name="T73" fmla="*/ 188 h 238"/>
                <a:gd name="T74" fmla="*/ 458 w 482"/>
                <a:gd name="T75" fmla="*/ 138 h 238"/>
                <a:gd name="T76" fmla="*/ 426 w 482"/>
                <a:gd name="T77" fmla="*/ 92 h 238"/>
                <a:gd name="T78" fmla="*/ 400 w 482"/>
                <a:gd name="T79" fmla="*/ 64 h 238"/>
                <a:gd name="T80" fmla="*/ 348 w 482"/>
                <a:gd name="T81" fmla="*/ 28 h 238"/>
                <a:gd name="T82" fmla="*/ 288 w 482"/>
                <a:gd name="T83" fmla="*/ 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2" h="238">
                  <a:moveTo>
                    <a:pt x="242" y="0"/>
                  </a:moveTo>
                  <a:lnTo>
                    <a:pt x="242" y="0"/>
                  </a:lnTo>
                  <a:lnTo>
                    <a:pt x="216" y="4"/>
                  </a:lnTo>
                  <a:lnTo>
                    <a:pt x="190" y="8"/>
                  </a:lnTo>
                  <a:lnTo>
                    <a:pt x="164" y="16"/>
                  </a:lnTo>
                  <a:lnTo>
                    <a:pt x="142" y="24"/>
                  </a:lnTo>
                  <a:lnTo>
                    <a:pt x="142" y="24"/>
                  </a:lnTo>
                  <a:lnTo>
                    <a:pt x="126" y="30"/>
                  </a:lnTo>
                  <a:lnTo>
                    <a:pt x="110" y="40"/>
                  </a:lnTo>
                  <a:lnTo>
                    <a:pt x="94" y="50"/>
                  </a:lnTo>
                  <a:lnTo>
                    <a:pt x="80" y="60"/>
                  </a:lnTo>
                  <a:lnTo>
                    <a:pt x="66" y="74"/>
                  </a:lnTo>
                  <a:lnTo>
                    <a:pt x="54" y="88"/>
                  </a:lnTo>
                  <a:lnTo>
                    <a:pt x="42" y="104"/>
                  </a:lnTo>
                  <a:lnTo>
                    <a:pt x="32" y="120"/>
                  </a:lnTo>
                  <a:lnTo>
                    <a:pt x="32" y="120"/>
                  </a:lnTo>
                  <a:lnTo>
                    <a:pt x="24" y="136"/>
                  </a:lnTo>
                  <a:lnTo>
                    <a:pt x="16" y="154"/>
                  </a:lnTo>
                  <a:lnTo>
                    <a:pt x="10" y="174"/>
                  </a:lnTo>
                  <a:lnTo>
                    <a:pt x="4" y="194"/>
                  </a:lnTo>
                  <a:lnTo>
                    <a:pt x="4" y="194"/>
                  </a:lnTo>
                  <a:lnTo>
                    <a:pt x="2" y="210"/>
                  </a:lnTo>
                  <a:lnTo>
                    <a:pt x="0" y="228"/>
                  </a:lnTo>
                  <a:lnTo>
                    <a:pt x="0" y="228"/>
                  </a:lnTo>
                  <a:lnTo>
                    <a:pt x="2" y="230"/>
                  </a:lnTo>
                  <a:lnTo>
                    <a:pt x="6" y="234"/>
                  </a:lnTo>
                  <a:lnTo>
                    <a:pt x="12" y="238"/>
                  </a:lnTo>
                  <a:lnTo>
                    <a:pt x="18" y="238"/>
                  </a:lnTo>
                  <a:lnTo>
                    <a:pt x="18" y="238"/>
                  </a:lnTo>
                  <a:lnTo>
                    <a:pt x="24" y="238"/>
                  </a:lnTo>
                  <a:lnTo>
                    <a:pt x="28" y="234"/>
                  </a:lnTo>
                  <a:lnTo>
                    <a:pt x="30" y="230"/>
                  </a:lnTo>
                  <a:lnTo>
                    <a:pt x="32" y="228"/>
                  </a:lnTo>
                  <a:lnTo>
                    <a:pt x="32" y="228"/>
                  </a:lnTo>
                  <a:lnTo>
                    <a:pt x="32" y="228"/>
                  </a:lnTo>
                  <a:lnTo>
                    <a:pt x="32" y="228"/>
                  </a:lnTo>
                  <a:lnTo>
                    <a:pt x="32" y="228"/>
                  </a:lnTo>
                  <a:lnTo>
                    <a:pt x="32" y="228"/>
                  </a:lnTo>
                  <a:lnTo>
                    <a:pt x="32" y="226"/>
                  </a:lnTo>
                  <a:lnTo>
                    <a:pt x="32" y="226"/>
                  </a:lnTo>
                  <a:lnTo>
                    <a:pt x="32" y="226"/>
                  </a:lnTo>
                  <a:lnTo>
                    <a:pt x="32" y="226"/>
                  </a:lnTo>
                  <a:lnTo>
                    <a:pt x="32" y="226"/>
                  </a:lnTo>
                  <a:lnTo>
                    <a:pt x="32" y="226"/>
                  </a:lnTo>
                  <a:lnTo>
                    <a:pt x="32" y="226"/>
                  </a:lnTo>
                  <a:lnTo>
                    <a:pt x="32" y="226"/>
                  </a:lnTo>
                  <a:lnTo>
                    <a:pt x="32" y="224"/>
                  </a:lnTo>
                  <a:lnTo>
                    <a:pt x="32" y="224"/>
                  </a:lnTo>
                  <a:lnTo>
                    <a:pt x="32" y="224"/>
                  </a:lnTo>
                  <a:lnTo>
                    <a:pt x="32" y="224"/>
                  </a:lnTo>
                  <a:lnTo>
                    <a:pt x="34" y="206"/>
                  </a:lnTo>
                  <a:lnTo>
                    <a:pt x="34" y="206"/>
                  </a:lnTo>
                  <a:lnTo>
                    <a:pt x="40" y="190"/>
                  </a:lnTo>
                  <a:lnTo>
                    <a:pt x="46" y="174"/>
                  </a:lnTo>
                  <a:lnTo>
                    <a:pt x="60" y="148"/>
                  </a:lnTo>
                  <a:lnTo>
                    <a:pt x="60" y="148"/>
                  </a:lnTo>
                  <a:lnTo>
                    <a:pt x="64" y="140"/>
                  </a:lnTo>
                  <a:lnTo>
                    <a:pt x="64" y="140"/>
                  </a:lnTo>
                  <a:lnTo>
                    <a:pt x="72" y="124"/>
                  </a:lnTo>
                  <a:lnTo>
                    <a:pt x="82" y="110"/>
                  </a:lnTo>
                  <a:lnTo>
                    <a:pt x="94" y="96"/>
                  </a:lnTo>
                  <a:lnTo>
                    <a:pt x="106" y="84"/>
                  </a:lnTo>
                  <a:lnTo>
                    <a:pt x="106" y="84"/>
                  </a:lnTo>
                  <a:lnTo>
                    <a:pt x="130" y="66"/>
                  </a:lnTo>
                  <a:lnTo>
                    <a:pt x="144" y="56"/>
                  </a:lnTo>
                  <a:lnTo>
                    <a:pt x="158" y="48"/>
                  </a:lnTo>
                  <a:lnTo>
                    <a:pt x="158" y="48"/>
                  </a:lnTo>
                  <a:lnTo>
                    <a:pt x="172" y="42"/>
                  </a:lnTo>
                  <a:lnTo>
                    <a:pt x="172" y="42"/>
                  </a:lnTo>
                  <a:lnTo>
                    <a:pt x="188" y="38"/>
                  </a:lnTo>
                  <a:lnTo>
                    <a:pt x="206" y="36"/>
                  </a:lnTo>
                  <a:lnTo>
                    <a:pt x="242" y="34"/>
                  </a:lnTo>
                  <a:lnTo>
                    <a:pt x="242" y="34"/>
                  </a:lnTo>
                  <a:lnTo>
                    <a:pt x="268" y="36"/>
                  </a:lnTo>
                  <a:lnTo>
                    <a:pt x="292" y="40"/>
                  </a:lnTo>
                  <a:lnTo>
                    <a:pt x="316" y="46"/>
                  </a:lnTo>
                  <a:lnTo>
                    <a:pt x="340" y="56"/>
                  </a:lnTo>
                  <a:lnTo>
                    <a:pt x="340" y="56"/>
                  </a:lnTo>
                  <a:lnTo>
                    <a:pt x="350" y="64"/>
                  </a:lnTo>
                  <a:lnTo>
                    <a:pt x="360" y="72"/>
                  </a:lnTo>
                  <a:lnTo>
                    <a:pt x="370" y="82"/>
                  </a:lnTo>
                  <a:lnTo>
                    <a:pt x="378" y="92"/>
                  </a:lnTo>
                  <a:lnTo>
                    <a:pt x="378" y="92"/>
                  </a:lnTo>
                  <a:lnTo>
                    <a:pt x="390" y="102"/>
                  </a:lnTo>
                  <a:lnTo>
                    <a:pt x="400" y="112"/>
                  </a:lnTo>
                  <a:lnTo>
                    <a:pt x="410" y="124"/>
                  </a:lnTo>
                  <a:lnTo>
                    <a:pt x="418" y="136"/>
                  </a:lnTo>
                  <a:lnTo>
                    <a:pt x="418" y="136"/>
                  </a:lnTo>
                  <a:lnTo>
                    <a:pt x="424" y="144"/>
                  </a:lnTo>
                  <a:lnTo>
                    <a:pt x="424" y="144"/>
                  </a:lnTo>
                  <a:lnTo>
                    <a:pt x="432" y="158"/>
                  </a:lnTo>
                  <a:lnTo>
                    <a:pt x="438" y="174"/>
                  </a:lnTo>
                  <a:lnTo>
                    <a:pt x="444" y="190"/>
                  </a:lnTo>
                  <a:lnTo>
                    <a:pt x="448" y="206"/>
                  </a:lnTo>
                  <a:lnTo>
                    <a:pt x="448" y="206"/>
                  </a:lnTo>
                  <a:lnTo>
                    <a:pt x="452" y="228"/>
                  </a:lnTo>
                  <a:lnTo>
                    <a:pt x="452" y="228"/>
                  </a:lnTo>
                  <a:lnTo>
                    <a:pt x="452" y="230"/>
                  </a:lnTo>
                  <a:lnTo>
                    <a:pt x="458" y="234"/>
                  </a:lnTo>
                  <a:lnTo>
                    <a:pt x="462" y="238"/>
                  </a:lnTo>
                  <a:lnTo>
                    <a:pt x="466" y="238"/>
                  </a:lnTo>
                  <a:lnTo>
                    <a:pt x="466" y="238"/>
                  </a:lnTo>
                  <a:lnTo>
                    <a:pt x="472" y="238"/>
                  </a:lnTo>
                  <a:lnTo>
                    <a:pt x="478" y="234"/>
                  </a:lnTo>
                  <a:lnTo>
                    <a:pt x="482" y="230"/>
                  </a:lnTo>
                  <a:lnTo>
                    <a:pt x="482" y="228"/>
                  </a:lnTo>
                  <a:lnTo>
                    <a:pt x="482" y="228"/>
                  </a:lnTo>
                  <a:lnTo>
                    <a:pt x="482" y="216"/>
                  </a:lnTo>
                  <a:lnTo>
                    <a:pt x="482" y="216"/>
                  </a:lnTo>
                  <a:lnTo>
                    <a:pt x="478" y="188"/>
                  </a:lnTo>
                  <a:lnTo>
                    <a:pt x="478" y="188"/>
                  </a:lnTo>
                  <a:lnTo>
                    <a:pt x="472" y="170"/>
                  </a:lnTo>
                  <a:lnTo>
                    <a:pt x="466" y="154"/>
                  </a:lnTo>
                  <a:lnTo>
                    <a:pt x="458" y="138"/>
                  </a:lnTo>
                  <a:lnTo>
                    <a:pt x="448" y="122"/>
                  </a:lnTo>
                  <a:lnTo>
                    <a:pt x="438" y="108"/>
                  </a:lnTo>
                  <a:lnTo>
                    <a:pt x="426" y="92"/>
                  </a:lnTo>
                  <a:lnTo>
                    <a:pt x="414" y="78"/>
                  </a:lnTo>
                  <a:lnTo>
                    <a:pt x="400" y="64"/>
                  </a:lnTo>
                  <a:lnTo>
                    <a:pt x="400" y="64"/>
                  </a:lnTo>
                  <a:lnTo>
                    <a:pt x="384" y="50"/>
                  </a:lnTo>
                  <a:lnTo>
                    <a:pt x="366" y="38"/>
                  </a:lnTo>
                  <a:lnTo>
                    <a:pt x="348" y="28"/>
                  </a:lnTo>
                  <a:lnTo>
                    <a:pt x="330" y="18"/>
                  </a:lnTo>
                  <a:lnTo>
                    <a:pt x="308" y="12"/>
                  </a:lnTo>
                  <a:lnTo>
                    <a:pt x="288" y="6"/>
                  </a:lnTo>
                  <a:lnTo>
                    <a:pt x="266" y="2"/>
                  </a:lnTo>
                  <a:lnTo>
                    <a:pt x="242" y="0"/>
                  </a:lnTo>
                  <a:close/>
                </a:path>
              </a:pathLst>
            </a:custGeom>
            <a:solidFill>
              <a:srgbClr val="060404"/>
            </a:solidFill>
            <a:ln>
              <a:noFill/>
            </a:ln>
          </p:spPr>
          <p:txBody>
            <a:bodyPr vert="horz" wrap="square" lIns="91440" tIns="45720" rIns="91440" bIns="45720" numCol="1" anchor="t" anchorCtr="0" compatLnSpc="1"/>
            <a:lstStyle/>
            <a:p>
              <a:endParaRPr lang="zh-CN" altLang="en-US"/>
            </a:p>
          </p:txBody>
        </p:sp>
        <p:sp>
          <p:nvSpPr>
            <p:cNvPr id="985" name="Freeform 365"/>
            <p:cNvSpPr/>
            <p:nvPr/>
          </p:nvSpPr>
          <p:spPr bwMode="auto">
            <a:xfrm>
              <a:off x="4205288" y="5237163"/>
              <a:ext cx="765175" cy="377825"/>
            </a:xfrm>
            <a:custGeom>
              <a:avLst/>
              <a:gdLst>
                <a:gd name="T0" fmla="*/ 216 w 482"/>
                <a:gd name="T1" fmla="*/ 4 h 238"/>
                <a:gd name="T2" fmla="*/ 142 w 482"/>
                <a:gd name="T3" fmla="*/ 24 h 238"/>
                <a:gd name="T4" fmla="*/ 110 w 482"/>
                <a:gd name="T5" fmla="*/ 40 h 238"/>
                <a:gd name="T6" fmla="*/ 66 w 482"/>
                <a:gd name="T7" fmla="*/ 74 h 238"/>
                <a:gd name="T8" fmla="*/ 32 w 482"/>
                <a:gd name="T9" fmla="*/ 120 h 238"/>
                <a:gd name="T10" fmla="*/ 16 w 482"/>
                <a:gd name="T11" fmla="*/ 154 h 238"/>
                <a:gd name="T12" fmla="*/ 4 w 482"/>
                <a:gd name="T13" fmla="*/ 194 h 238"/>
                <a:gd name="T14" fmla="*/ 0 w 482"/>
                <a:gd name="T15" fmla="*/ 228 h 238"/>
                <a:gd name="T16" fmla="*/ 12 w 482"/>
                <a:gd name="T17" fmla="*/ 238 h 238"/>
                <a:gd name="T18" fmla="*/ 24 w 482"/>
                <a:gd name="T19" fmla="*/ 238 h 238"/>
                <a:gd name="T20" fmla="*/ 32 w 482"/>
                <a:gd name="T21" fmla="*/ 228 h 238"/>
                <a:gd name="T22" fmla="*/ 32 w 482"/>
                <a:gd name="T23" fmla="*/ 228 h 238"/>
                <a:gd name="T24" fmla="*/ 32 w 482"/>
                <a:gd name="T25" fmla="*/ 226 h 238"/>
                <a:gd name="T26" fmla="*/ 32 w 482"/>
                <a:gd name="T27" fmla="*/ 226 h 238"/>
                <a:gd name="T28" fmla="*/ 32 w 482"/>
                <a:gd name="T29" fmla="*/ 226 h 238"/>
                <a:gd name="T30" fmla="*/ 32 w 482"/>
                <a:gd name="T31" fmla="*/ 224 h 238"/>
                <a:gd name="T32" fmla="*/ 34 w 482"/>
                <a:gd name="T33" fmla="*/ 206 h 238"/>
                <a:gd name="T34" fmla="*/ 46 w 482"/>
                <a:gd name="T35" fmla="*/ 174 h 238"/>
                <a:gd name="T36" fmla="*/ 64 w 482"/>
                <a:gd name="T37" fmla="*/ 140 h 238"/>
                <a:gd name="T38" fmla="*/ 82 w 482"/>
                <a:gd name="T39" fmla="*/ 110 h 238"/>
                <a:gd name="T40" fmla="*/ 106 w 482"/>
                <a:gd name="T41" fmla="*/ 84 h 238"/>
                <a:gd name="T42" fmla="*/ 158 w 482"/>
                <a:gd name="T43" fmla="*/ 48 h 238"/>
                <a:gd name="T44" fmla="*/ 172 w 482"/>
                <a:gd name="T45" fmla="*/ 42 h 238"/>
                <a:gd name="T46" fmla="*/ 242 w 482"/>
                <a:gd name="T47" fmla="*/ 34 h 238"/>
                <a:gd name="T48" fmla="*/ 292 w 482"/>
                <a:gd name="T49" fmla="*/ 40 h 238"/>
                <a:gd name="T50" fmla="*/ 340 w 482"/>
                <a:gd name="T51" fmla="*/ 56 h 238"/>
                <a:gd name="T52" fmla="*/ 370 w 482"/>
                <a:gd name="T53" fmla="*/ 82 h 238"/>
                <a:gd name="T54" fmla="*/ 390 w 482"/>
                <a:gd name="T55" fmla="*/ 102 h 238"/>
                <a:gd name="T56" fmla="*/ 418 w 482"/>
                <a:gd name="T57" fmla="*/ 136 h 238"/>
                <a:gd name="T58" fmla="*/ 424 w 482"/>
                <a:gd name="T59" fmla="*/ 144 h 238"/>
                <a:gd name="T60" fmla="*/ 444 w 482"/>
                <a:gd name="T61" fmla="*/ 190 h 238"/>
                <a:gd name="T62" fmla="*/ 452 w 482"/>
                <a:gd name="T63" fmla="*/ 228 h 238"/>
                <a:gd name="T64" fmla="*/ 458 w 482"/>
                <a:gd name="T65" fmla="*/ 234 h 238"/>
                <a:gd name="T66" fmla="*/ 466 w 482"/>
                <a:gd name="T67" fmla="*/ 238 h 238"/>
                <a:gd name="T68" fmla="*/ 482 w 482"/>
                <a:gd name="T69" fmla="*/ 230 h 238"/>
                <a:gd name="T70" fmla="*/ 482 w 482"/>
                <a:gd name="T71" fmla="*/ 216 h 238"/>
                <a:gd name="T72" fmla="*/ 478 w 482"/>
                <a:gd name="T73" fmla="*/ 188 h 238"/>
                <a:gd name="T74" fmla="*/ 458 w 482"/>
                <a:gd name="T75" fmla="*/ 138 h 238"/>
                <a:gd name="T76" fmla="*/ 426 w 482"/>
                <a:gd name="T77" fmla="*/ 92 h 238"/>
                <a:gd name="T78" fmla="*/ 400 w 482"/>
                <a:gd name="T79" fmla="*/ 64 h 238"/>
                <a:gd name="T80" fmla="*/ 348 w 482"/>
                <a:gd name="T81" fmla="*/ 28 h 238"/>
                <a:gd name="T82" fmla="*/ 288 w 482"/>
                <a:gd name="T83" fmla="*/ 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2" h="238">
                  <a:moveTo>
                    <a:pt x="242" y="0"/>
                  </a:moveTo>
                  <a:lnTo>
                    <a:pt x="242" y="0"/>
                  </a:lnTo>
                  <a:lnTo>
                    <a:pt x="216" y="4"/>
                  </a:lnTo>
                  <a:lnTo>
                    <a:pt x="190" y="8"/>
                  </a:lnTo>
                  <a:lnTo>
                    <a:pt x="164" y="16"/>
                  </a:lnTo>
                  <a:lnTo>
                    <a:pt x="142" y="24"/>
                  </a:lnTo>
                  <a:lnTo>
                    <a:pt x="142" y="24"/>
                  </a:lnTo>
                  <a:lnTo>
                    <a:pt x="126" y="30"/>
                  </a:lnTo>
                  <a:lnTo>
                    <a:pt x="110" y="40"/>
                  </a:lnTo>
                  <a:lnTo>
                    <a:pt x="94" y="50"/>
                  </a:lnTo>
                  <a:lnTo>
                    <a:pt x="80" y="60"/>
                  </a:lnTo>
                  <a:lnTo>
                    <a:pt x="66" y="74"/>
                  </a:lnTo>
                  <a:lnTo>
                    <a:pt x="54" y="88"/>
                  </a:lnTo>
                  <a:lnTo>
                    <a:pt x="42" y="104"/>
                  </a:lnTo>
                  <a:lnTo>
                    <a:pt x="32" y="120"/>
                  </a:lnTo>
                  <a:lnTo>
                    <a:pt x="32" y="120"/>
                  </a:lnTo>
                  <a:lnTo>
                    <a:pt x="24" y="136"/>
                  </a:lnTo>
                  <a:lnTo>
                    <a:pt x="16" y="154"/>
                  </a:lnTo>
                  <a:lnTo>
                    <a:pt x="10" y="174"/>
                  </a:lnTo>
                  <a:lnTo>
                    <a:pt x="4" y="194"/>
                  </a:lnTo>
                  <a:lnTo>
                    <a:pt x="4" y="194"/>
                  </a:lnTo>
                  <a:lnTo>
                    <a:pt x="2" y="210"/>
                  </a:lnTo>
                  <a:lnTo>
                    <a:pt x="0" y="228"/>
                  </a:lnTo>
                  <a:lnTo>
                    <a:pt x="0" y="228"/>
                  </a:lnTo>
                  <a:lnTo>
                    <a:pt x="2" y="230"/>
                  </a:lnTo>
                  <a:lnTo>
                    <a:pt x="6" y="234"/>
                  </a:lnTo>
                  <a:lnTo>
                    <a:pt x="12" y="238"/>
                  </a:lnTo>
                  <a:lnTo>
                    <a:pt x="18" y="238"/>
                  </a:lnTo>
                  <a:lnTo>
                    <a:pt x="18" y="238"/>
                  </a:lnTo>
                  <a:lnTo>
                    <a:pt x="24" y="238"/>
                  </a:lnTo>
                  <a:lnTo>
                    <a:pt x="28" y="234"/>
                  </a:lnTo>
                  <a:lnTo>
                    <a:pt x="30" y="230"/>
                  </a:lnTo>
                  <a:lnTo>
                    <a:pt x="32" y="228"/>
                  </a:lnTo>
                  <a:lnTo>
                    <a:pt x="32" y="228"/>
                  </a:lnTo>
                  <a:lnTo>
                    <a:pt x="32" y="228"/>
                  </a:lnTo>
                  <a:lnTo>
                    <a:pt x="32" y="228"/>
                  </a:lnTo>
                  <a:lnTo>
                    <a:pt x="32" y="228"/>
                  </a:lnTo>
                  <a:lnTo>
                    <a:pt x="32" y="228"/>
                  </a:lnTo>
                  <a:lnTo>
                    <a:pt x="32" y="226"/>
                  </a:lnTo>
                  <a:lnTo>
                    <a:pt x="32" y="226"/>
                  </a:lnTo>
                  <a:lnTo>
                    <a:pt x="32" y="226"/>
                  </a:lnTo>
                  <a:lnTo>
                    <a:pt x="32" y="226"/>
                  </a:lnTo>
                  <a:lnTo>
                    <a:pt x="32" y="226"/>
                  </a:lnTo>
                  <a:lnTo>
                    <a:pt x="32" y="226"/>
                  </a:lnTo>
                  <a:lnTo>
                    <a:pt x="32" y="226"/>
                  </a:lnTo>
                  <a:lnTo>
                    <a:pt x="32" y="226"/>
                  </a:lnTo>
                  <a:lnTo>
                    <a:pt x="32" y="224"/>
                  </a:lnTo>
                  <a:lnTo>
                    <a:pt x="32" y="224"/>
                  </a:lnTo>
                  <a:lnTo>
                    <a:pt x="32" y="224"/>
                  </a:lnTo>
                  <a:lnTo>
                    <a:pt x="32" y="224"/>
                  </a:lnTo>
                  <a:lnTo>
                    <a:pt x="34" y="206"/>
                  </a:lnTo>
                  <a:lnTo>
                    <a:pt x="34" y="206"/>
                  </a:lnTo>
                  <a:lnTo>
                    <a:pt x="40" y="190"/>
                  </a:lnTo>
                  <a:lnTo>
                    <a:pt x="46" y="174"/>
                  </a:lnTo>
                  <a:lnTo>
                    <a:pt x="60" y="148"/>
                  </a:lnTo>
                  <a:lnTo>
                    <a:pt x="60" y="148"/>
                  </a:lnTo>
                  <a:lnTo>
                    <a:pt x="64" y="140"/>
                  </a:lnTo>
                  <a:lnTo>
                    <a:pt x="64" y="140"/>
                  </a:lnTo>
                  <a:lnTo>
                    <a:pt x="72" y="124"/>
                  </a:lnTo>
                  <a:lnTo>
                    <a:pt x="82" y="110"/>
                  </a:lnTo>
                  <a:lnTo>
                    <a:pt x="94" y="96"/>
                  </a:lnTo>
                  <a:lnTo>
                    <a:pt x="106" y="84"/>
                  </a:lnTo>
                  <a:lnTo>
                    <a:pt x="106" y="84"/>
                  </a:lnTo>
                  <a:lnTo>
                    <a:pt x="130" y="66"/>
                  </a:lnTo>
                  <a:lnTo>
                    <a:pt x="144" y="56"/>
                  </a:lnTo>
                  <a:lnTo>
                    <a:pt x="158" y="48"/>
                  </a:lnTo>
                  <a:lnTo>
                    <a:pt x="158" y="48"/>
                  </a:lnTo>
                  <a:lnTo>
                    <a:pt x="172" y="42"/>
                  </a:lnTo>
                  <a:lnTo>
                    <a:pt x="172" y="42"/>
                  </a:lnTo>
                  <a:lnTo>
                    <a:pt x="188" y="38"/>
                  </a:lnTo>
                  <a:lnTo>
                    <a:pt x="206" y="36"/>
                  </a:lnTo>
                  <a:lnTo>
                    <a:pt x="242" y="34"/>
                  </a:lnTo>
                  <a:lnTo>
                    <a:pt x="242" y="34"/>
                  </a:lnTo>
                  <a:lnTo>
                    <a:pt x="268" y="36"/>
                  </a:lnTo>
                  <a:lnTo>
                    <a:pt x="292" y="40"/>
                  </a:lnTo>
                  <a:lnTo>
                    <a:pt x="316" y="46"/>
                  </a:lnTo>
                  <a:lnTo>
                    <a:pt x="340" y="56"/>
                  </a:lnTo>
                  <a:lnTo>
                    <a:pt x="340" y="56"/>
                  </a:lnTo>
                  <a:lnTo>
                    <a:pt x="350" y="64"/>
                  </a:lnTo>
                  <a:lnTo>
                    <a:pt x="360" y="72"/>
                  </a:lnTo>
                  <a:lnTo>
                    <a:pt x="370" y="82"/>
                  </a:lnTo>
                  <a:lnTo>
                    <a:pt x="378" y="92"/>
                  </a:lnTo>
                  <a:lnTo>
                    <a:pt x="378" y="92"/>
                  </a:lnTo>
                  <a:lnTo>
                    <a:pt x="390" y="102"/>
                  </a:lnTo>
                  <a:lnTo>
                    <a:pt x="400" y="112"/>
                  </a:lnTo>
                  <a:lnTo>
                    <a:pt x="410" y="124"/>
                  </a:lnTo>
                  <a:lnTo>
                    <a:pt x="418" y="136"/>
                  </a:lnTo>
                  <a:lnTo>
                    <a:pt x="418" y="136"/>
                  </a:lnTo>
                  <a:lnTo>
                    <a:pt x="424" y="144"/>
                  </a:lnTo>
                  <a:lnTo>
                    <a:pt x="424" y="144"/>
                  </a:lnTo>
                  <a:lnTo>
                    <a:pt x="432" y="158"/>
                  </a:lnTo>
                  <a:lnTo>
                    <a:pt x="438" y="174"/>
                  </a:lnTo>
                  <a:lnTo>
                    <a:pt x="444" y="190"/>
                  </a:lnTo>
                  <a:lnTo>
                    <a:pt x="448" y="206"/>
                  </a:lnTo>
                  <a:lnTo>
                    <a:pt x="448" y="206"/>
                  </a:lnTo>
                  <a:lnTo>
                    <a:pt x="452" y="228"/>
                  </a:lnTo>
                  <a:lnTo>
                    <a:pt x="452" y="228"/>
                  </a:lnTo>
                  <a:lnTo>
                    <a:pt x="452" y="230"/>
                  </a:lnTo>
                  <a:lnTo>
                    <a:pt x="458" y="234"/>
                  </a:lnTo>
                  <a:lnTo>
                    <a:pt x="462" y="238"/>
                  </a:lnTo>
                  <a:lnTo>
                    <a:pt x="466" y="238"/>
                  </a:lnTo>
                  <a:lnTo>
                    <a:pt x="466" y="238"/>
                  </a:lnTo>
                  <a:lnTo>
                    <a:pt x="472" y="238"/>
                  </a:lnTo>
                  <a:lnTo>
                    <a:pt x="478" y="234"/>
                  </a:lnTo>
                  <a:lnTo>
                    <a:pt x="482" y="230"/>
                  </a:lnTo>
                  <a:lnTo>
                    <a:pt x="482" y="228"/>
                  </a:lnTo>
                  <a:lnTo>
                    <a:pt x="482" y="228"/>
                  </a:lnTo>
                  <a:lnTo>
                    <a:pt x="482" y="216"/>
                  </a:lnTo>
                  <a:lnTo>
                    <a:pt x="482" y="216"/>
                  </a:lnTo>
                  <a:lnTo>
                    <a:pt x="478" y="188"/>
                  </a:lnTo>
                  <a:lnTo>
                    <a:pt x="478" y="188"/>
                  </a:lnTo>
                  <a:lnTo>
                    <a:pt x="472" y="170"/>
                  </a:lnTo>
                  <a:lnTo>
                    <a:pt x="466" y="154"/>
                  </a:lnTo>
                  <a:lnTo>
                    <a:pt x="458" y="138"/>
                  </a:lnTo>
                  <a:lnTo>
                    <a:pt x="448" y="122"/>
                  </a:lnTo>
                  <a:lnTo>
                    <a:pt x="438" y="108"/>
                  </a:lnTo>
                  <a:lnTo>
                    <a:pt x="426" y="92"/>
                  </a:lnTo>
                  <a:lnTo>
                    <a:pt x="414" y="78"/>
                  </a:lnTo>
                  <a:lnTo>
                    <a:pt x="400" y="64"/>
                  </a:lnTo>
                  <a:lnTo>
                    <a:pt x="400" y="64"/>
                  </a:lnTo>
                  <a:lnTo>
                    <a:pt x="384" y="50"/>
                  </a:lnTo>
                  <a:lnTo>
                    <a:pt x="366" y="38"/>
                  </a:lnTo>
                  <a:lnTo>
                    <a:pt x="348" y="28"/>
                  </a:lnTo>
                  <a:lnTo>
                    <a:pt x="330" y="18"/>
                  </a:lnTo>
                  <a:lnTo>
                    <a:pt x="308" y="12"/>
                  </a:lnTo>
                  <a:lnTo>
                    <a:pt x="288" y="6"/>
                  </a:lnTo>
                  <a:lnTo>
                    <a:pt x="266" y="2"/>
                  </a:lnTo>
                  <a:lnTo>
                    <a:pt x="242" y="0"/>
                  </a:lnTo>
                </a:path>
              </a:pathLst>
            </a:custGeom>
            <a:noFill/>
            <a:ln>
              <a:noFill/>
            </a:ln>
          </p:spPr>
          <p:txBody>
            <a:bodyPr vert="horz" wrap="square" lIns="91440" tIns="45720" rIns="91440" bIns="45720" numCol="1" anchor="t" anchorCtr="0" compatLnSpc="1"/>
            <a:lstStyle/>
            <a:p>
              <a:endParaRPr lang="zh-CN" altLang="en-US"/>
            </a:p>
          </p:txBody>
        </p:sp>
        <p:sp>
          <p:nvSpPr>
            <p:cNvPr id="986" name="Freeform 366"/>
            <p:cNvSpPr/>
            <p:nvPr/>
          </p:nvSpPr>
          <p:spPr bwMode="auto">
            <a:xfrm>
              <a:off x="4205288" y="5240338"/>
              <a:ext cx="765175" cy="374650"/>
            </a:xfrm>
            <a:custGeom>
              <a:avLst/>
              <a:gdLst>
                <a:gd name="T0" fmla="*/ 482 w 482"/>
                <a:gd name="T1" fmla="*/ 224 h 236"/>
                <a:gd name="T2" fmla="*/ 482 w 482"/>
                <a:gd name="T3" fmla="*/ 214 h 236"/>
                <a:gd name="T4" fmla="*/ 478 w 482"/>
                <a:gd name="T5" fmla="*/ 194 h 236"/>
                <a:gd name="T6" fmla="*/ 466 w 482"/>
                <a:gd name="T7" fmla="*/ 152 h 236"/>
                <a:gd name="T8" fmla="*/ 446 w 482"/>
                <a:gd name="T9" fmla="*/ 114 h 236"/>
                <a:gd name="T10" fmla="*/ 418 w 482"/>
                <a:gd name="T11" fmla="*/ 78 h 236"/>
                <a:gd name="T12" fmla="*/ 398 w 482"/>
                <a:gd name="T13" fmla="*/ 62 h 236"/>
                <a:gd name="T14" fmla="*/ 368 w 482"/>
                <a:gd name="T15" fmla="*/ 36 h 236"/>
                <a:gd name="T16" fmla="*/ 330 w 482"/>
                <a:gd name="T17" fmla="*/ 16 h 236"/>
                <a:gd name="T18" fmla="*/ 288 w 482"/>
                <a:gd name="T19" fmla="*/ 4 h 236"/>
                <a:gd name="T20" fmla="*/ 242 w 482"/>
                <a:gd name="T21" fmla="*/ 0 h 236"/>
                <a:gd name="T22" fmla="*/ 216 w 482"/>
                <a:gd name="T23" fmla="*/ 2 h 236"/>
                <a:gd name="T24" fmla="*/ 164 w 482"/>
                <a:gd name="T25" fmla="*/ 12 h 236"/>
                <a:gd name="T26" fmla="*/ 144 w 482"/>
                <a:gd name="T27" fmla="*/ 22 h 236"/>
                <a:gd name="T28" fmla="*/ 110 w 482"/>
                <a:gd name="T29" fmla="*/ 36 h 236"/>
                <a:gd name="T30" fmla="*/ 80 w 482"/>
                <a:gd name="T31" fmla="*/ 58 h 236"/>
                <a:gd name="T32" fmla="*/ 56 w 482"/>
                <a:gd name="T33" fmla="*/ 86 h 236"/>
                <a:gd name="T34" fmla="*/ 32 w 482"/>
                <a:gd name="T35" fmla="*/ 118 h 236"/>
                <a:gd name="T36" fmla="*/ 12 w 482"/>
                <a:gd name="T37" fmla="*/ 168 h 236"/>
                <a:gd name="T38" fmla="*/ 2 w 482"/>
                <a:gd name="T39" fmla="*/ 210 h 236"/>
                <a:gd name="T40" fmla="*/ 0 w 482"/>
                <a:gd name="T41" fmla="*/ 224 h 236"/>
                <a:gd name="T42" fmla="*/ 6 w 482"/>
                <a:gd name="T43" fmla="*/ 232 h 236"/>
                <a:gd name="T44" fmla="*/ 20 w 482"/>
                <a:gd name="T45" fmla="*/ 236 h 236"/>
                <a:gd name="T46" fmla="*/ 24 w 482"/>
                <a:gd name="T47" fmla="*/ 234 h 236"/>
                <a:gd name="T48" fmla="*/ 32 w 482"/>
                <a:gd name="T49" fmla="*/ 228 h 236"/>
                <a:gd name="T50" fmla="*/ 32 w 482"/>
                <a:gd name="T51" fmla="*/ 224 h 236"/>
                <a:gd name="T52" fmla="*/ 36 w 482"/>
                <a:gd name="T53" fmla="*/ 200 h 236"/>
                <a:gd name="T54" fmla="*/ 54 w 482"/>
                <a:gd name="T55" fmla="*/ 156 h 236"/>
                <a:gd name="T56" fmla="*/ 64 w 482"/>
                <a:gd name="T57" fmla="*/ 138 h 236"/>
                <a:gd name="T58" fmla="*/ 80 w 482"/>
                <a:gd name="T59" fmla="*/ 110 h 236"/>
                <a:gd name="T60" fmla="*/ 100 w 482"/>
                <a:gd name="T61" fmla="*/ 88 h 236"/>
                <a:gd name="T62" fmla="*/ 158 w 482"/>
                <a:gd name="T63" fmla="*/ 46 h 236"/>
                <a:gd name="T64" fmla="*/ 178 w 482"/>
                <a:gd name="T65" fmla="*/ 38 h 236"/>
                <a:gd name="T66" fmla="*/ 220 w 482"/>
                <a:gd name="T67" fmla="*/ 32 h 236"/>
                <a:gd name="T68" fmla="*/ 242 w 482"/>
                <a:gd name="T69" fmla="*/ 32 h 236"/>
                <a:gd name="T70" fmla="*/ 282 w 482"/>
                <a:gd name="T71" fmla="*/ 34 h 236"/>
                <a:gd name="T72" fmla="*/ 318 w 482"/>
                <a:gd name="T73" fmla="*/ 44 h 236"/>
                <a:gd name="T74" fmla="*/ 352 w 482"/>
                <a:gd name="T75" fmla="*/ 62 h 236"/>
                <a:gd name="T76" fmla="*/ 378 w 482"/>
                <a:gd name="T77" fmla="*/ 90 h 236"/>
                <a:gd name="T78" fmla="*/ 392 w 482"/>
                <a:gd name="T79" fmla="*/ 102 h 236"/>
                <a:gd name="T80" fmla="*/ 416 w 482"/>
                <a:gd name="T81" fmla="*/ 130 h 236"/>
                <a:gd name="T82" fmla="*/ 436 w 482"/>
                <a:gd name="T83" fmla="*/ 164 h 236"/>
                <a:gd name="T84" fmla="*/ 448 w 482"/>
                <a:gd name="T85" fmla="*/ 202 h 236"/>
                <a:gd name="T86" fmla="*/ 450 w 482"/>
                <a:gd name="T87" fmla="*/ 224 h 236"/>
                <a:gd name="T88" fmla="*/ 458 w 482"/>
                <a:gd name="T89" fmla="*/ 232 h 236"/>
                <a:gd name="T90" fmla="*/ 466 w 482"/>
                <a:gd name="T91" fmla="*/ 236 h 236"/>
                <a:gd name="T92" fmla="*/ 472 w 482"/>
                <a:gd name="T93" fmla="*/ 234 h 236"/>
                <a:gd name="T94" fmla="*/ 480 w 482"/>
                <a:gd name="T95" fmla="*/ 228 h 236"/>
                <a:gd name="T96" fmla="*/ 482 w 482"/>
                <a:gd name="T97" fmla="*/ 2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82" h="236">
                  <a:moveTo>
                    <a:pt x="482" y="224"/>
                  </a:moveTo>
                  <a:lnTo>
                    <a:pt x="482" y="224"/>
                  </a:lnTo>
                  <a:lnTo>
                    <a:pt x="482" y="224"/>
                  </a:lnTo>
                  <a:lnTo>
                    <a:pt x="482" y="214"/>
                  </a:lnTo>
                  <a:lnTo>
                    <a:pt x="482" y="214"/>
                  </a:lnTo>
                  <a:lnTo>
                    <a:pt x="478" y="194"/>
                  </a:lnTo>
                  <a:lnTo>
                    <a:pt x="474" y="172"/>
                  </a:lnTo>
                  <a:lnTo>
                    <a:pt x="466" y="152"/>
                  </a:lnTo>
                  <a:lnTo>
                    <a:pt x="456" y="132"/>
                  </a:lnTo>
                  <a:lnTo>
                    <a:pt x="446" y="114"/>
                  </a:lnTo>
                  <a:lnTo>
                    <a:pt x="432" y="96"/>
                  </a:lnTo>
                  <a:lnTo>
                    <a:pt x="418" y="78"/>
                  </a:lnTo>
                  <a:lnTo>
                    <a:pt x="398" y="62"/>
                  </a:lnTo>
                  <a:lnTo>
                    <a:pt x="398" y="62"/>
                  </a:lnTo>
                  <a:lnTo>
                    <a:pt x="384" y="48"/>
                  </a:lnTo>
                  <a:lnTo>
                    <a:pt x="368" y="36"/>
                  </a:lnTo>
                  <a:lnTo>
                    <a:pt x="350" y="24"/>
                  </a:lnTo>
                  <a:lnTo>
                    <a:pt x="330" y="16"/>
                  </a:lnTo>
                  <a:lnTo>
                    <a:pt x="310" y="8"/>
                  </a:lnTo>
                  <a:lnTo>
                    <a:pt x="288" y="4"/>
                  </a:lnTo>
                  <a:lnTo>
                    <a:pt x="266" y="0"/>
                  </a:lnTo>
                  <a:lnTo>
                    <a:pt x="242" y="0"/>
                  </a:lnTo>
                  <a:lnTo>
                    <a:pt x="242" y="0"/>
                  </a:lnTo>
                  <a:lnTo>
                    <a:pt x="216" y="2"/>
                  </a:lnTo>
                  <a:lnTo>
                    <a:pt x="188" y="6"/>
                  </a:lnTo>
                  <a:lnTo>
                    <a:pt x="164" y="12"/>
                  </a:lnTo>
                  <a:lnTo>
                    <a:pt x="144" y="22"/>
                  </a:lnTo>
                  <a:lnTo>
                    <a:pt x="144" y="22"/>
                  </a:lnTo>
                  <a:lnTo>
                    <a:pt x="126" y="28"/>
                  </a:lnTo>
                  <a:lnTo>
                    <a:pt x="110" y="36"/>
                  </a:lnTo>
                  <a:lnTo>
                    <a:pt x="94" y="46"/>
                  </a:lnTo>
                  <a:lnTo>
                    <a:pt x="80" y="58"/>
                  </a:lnTo>
                  <a:lnTo>
                    <a:pt x="68" y="72"/>
                  </a:lnTo>
                  <a:lnTo>
                    <a:pt x="56" y="86"/>
                  </a:lnTo>
                  <a:lnTo>
                    <a:pt x="32" y="118"/>
                  </a:lnTo>
                  <a:lnTo>
                    <a:pt x="32" y="118"/>
                  </a:lnTo>
                  <a:lnTo>
                    <a:pt x="22" y="142"/>
                  </a:lnTo>
                  <a:lnTo>
                    <a:pt x="12" y="168"/>
                  </a:lnTo>
                  <a:lnTo>
                    <a:pt x="4" y="196"/>
                  </a:lnTo>
                  <a:lnTo>
                    <a:pt x="2" y="210"/>
                  </a:lnTo>
                  <a:lnTo>
                    <a:pt x="0" y="224"/>
                  </a:lnTo>
                  <a:lnTo>
                    <a:pt x="0" y="224"/>
                  </a:lnTo>
                  <a:lnTo>
                    <a:pt x="2" y="228"/>
                  </a:lnTo>
                  <a:lnTo>
                    <a:pt x="6" y="232"/>
                  </a:lnTo>
                  <a:lnTo>
                    <a:pt x="12" y="234"/>
                  </a:lnTo>
                  <a:lnTo>
                    <a:pt x="20" y="236"/>
                  </a:lnTo>
                  <a:lnTo>
                    <a:pt x="20" y="236"/>
                  </a:lnTo>
                  <a:lnTo>
                    <a:pt x="24" y="234"/>
                  </a:lnTo>
                  <a:lnTo>
                    <a:pt x="28" y="232"/>
                  </a:lnTo>
                  <a:lnTo>
                    <a:pt x="32" y="228"/>
                  </a:lnTo>
                  <a:lnTo>
                    <a:pt x="32" y="224"/>
                  </a:lnTo>
                  <a:lnTo>
                    <a:pt x="32" y="224"/>
                  </a:lnTo>
                  <a:lnTo>
                    <a:pt x="34" y="212"/>
                  </a:lnTo>
                  <a:lnTo>
                    <a:pt x="36" y="200"/>
                  </a:lnTo>
                  <a:lnTo>
                    <a:pt x="44" y="176"/>
                  </a:lnTo>
                  <a:lnTo>
                    <a:pt x="54" y="156"/>
                  </a:lnTo>
                  <a:lnTo>
                    <a:pt x="64" y="138"/>
                  </a:lnTo>
                  <a:lnTo>
                    <a:pt x="64" y="138"/>
                  </a:lnTo>
                  <a:lnTo>
                    <a:pt x="70" y="124"/>
                  </a:lnTo>
                  <a:lnTo>
                    <a:pt x="80" y="110"/>
                  </a:lnTo>
                  <a:lnTo>
                    <a:pt x="90" y="98"/>
                  </a:lnTo>
                  <a:lnTo>
                    <a:pt x="100" y="88"/>
                  </a:lnTo>
                  <a:lnTo>
                    <a:pt x="126" y="66"/>
                  </a:lnTo>
                  <a:lnTo>
                    <a:pt x="158" y="46"/>
                  </a:lnTo>
                  <a:lnTo>
                    <a:pt x="158" y="46"/>
                  </a:lnTo>
                  <a:lnTo>
                    <a:pt x="178" y="38"/>
                  </a:lnTo>
                  <a:lnTo>
                    <a:pt x="198" y="34"/>
                  </a:lnTo>
                  <a:lnTo>
                    <a:pt x="220" y="32"/>
                  </a:lnTo>
                  <a:lnTo>
                    <a:pt x="242" y="32"/>
                  </a:lnTo>
                  <a:lnTo>
                    <a:pt x="242" y="32"/>
                  </a:lnTo>
                  <a:lnTo>
                    <a:pt x="262" y="32"/>
                  </a:lnTo>
                  <a:lnTo>
                    <a:pt x="282" y="34"/>
                  </a:lnTo>
                  <a:lnTo>
                    <a:pt x="300" y="38"/>
                  </a:lnTo>
                  <a:lnTo>
                    <a:pt x="318" y="44"/>
                  </a:lnTo>
                  <a:lnTo>
                    <a:pt x="336" y="52"/>
                  </a:lnTo>
                  <a:lnTo>
                    <a:pt x="352" y="62"/>
                  </a:lnTo>
                  <a:lnTo>
                    <a:pt x="366" y="74"/>
                  </a:lnTo>
                  <a:lnTo>
                    <a:pt x="378" y="90"/>
                  </a:lnTo>
                  <a:lnTo>
                    <a:pt x="378" y="90"/>
                  </a:lnTo>
                  <a:lnTo>
                    <a:pt x="392" y="102"/>
                  </a:lnTo>
                  <a:lnTo>
                    <a:pt x="404" y="114"/>
                  </a:lnTo>
                  <a:lnTo>
                    <a:pt x="416" y="130"/>
                  </a:lnTo>
                  <a:lnTo>
                    <a:pt x="426" y="146"/>
                  </a:lnTo>
                  <a:lnTo>
                    <a:pt x="436" y="164"/>
                  </a:lnTo>
                  <a:lnTo>
                    <a:pt x="442" y="182"/>
                  </a:lnTo>
                  <a:lnTo>
                    <a:pt x="448" y="202"/>
                  </a:lnTo>
                  <a:lnTo>
                    <a:pt x="450" y="224"/>
                  </a:lnTo>
                  <a:lnTo>
                    <a:pt x="450" y="224"/>
                  </a:lnTo>
                  <a:lnTo>
                    <a:pt x="452" y="228"/>
                  </a:lnTo>
                  <a:lnTo>
                    <a:pt x="458" y="232"/>
                  </a:lnTo>
                  <a:lnTo>
                    <a:pt x="462" y="234"/>
                  </a:lnTo>
                  <a:lnTo>
                    <a:pt x="466" y="236"/>
                  </a:lnTo>
                  <a:lnTo>
                    <a:pt x="466" y="236"/>
                  </a:lnTo>
                  <a:lnTo>
                    <a:pt x="472" y="234"/>
                  </a:lnTo>
                  <a:lnTo>
                    <a:pt x="478" y="232"/>
                  </a:lnTo>
                  <a:lnTo>
                    <a:pt x="480" y="228"/>
                  </a:lnTo>
                  <a:lnTo>
                    <a:pt x="482" y="224"/>
                  </a:lnTo>
                  <a:lnTo>
                    <a:pt x="482" y="224"/>
                  </a:lnTo>
                  <a:close/>
                </a:path>
              </a:pathLst>
            </a:custGeom>
            <a:solidFill>
              <a:srgbClr val="040000"/>
            </a:solidFill>
            <a:ln>
              <a:noFill/>
            </a:ln>
          </p:spPr>
          <p:txBody>
            <a:bodyPr vert="horz" wrap="square" lIns="91440" tIns="45720" rIns="91440" bIns="45720" numCol="1" anchor="t" anchorCtr="0" compatLnSpc="1"/>
            <a:lstStyle/>
            <a:p>
              <a:endParaRPr lang="zh-CN" altLang="en-US"/>
            </a:p>
          </p:txBody>
        </p:sp>
        <p:sp>
          <p:nvSpPr>
            <p:cNvPr id="987" name="Freeform 367"/>
            <p:cNvSpPr/>
            <p:nvPr/>
          </p:nvSpPr>
          <p:spPr bwMode="auto">
            <a:xfrm>
              <a:off x="4164013" y="5253038"/>
              <a:ext cx="304800" cy="393700"/>
            </a:xfrm>
            <a:custGeom>
              <a:avLst/>
              <a:gdLst>
                <a:gd name="T0" fmla="*/ 158 w 192"/>
                <a:gd name="T1" fmla="*/ 0 h 248"/>
                <a:gd name="T2" fmla="*/ 158 w 192"/>
                <a:gd name="T3" fmla="*/ 0 h 248"/>
                <a:gd name="T4" fmla="*/ 140 w 192"/>
                <a:gd name="T5" fmla="*/ 10 h 248"/>
                <a:gd name="T6" fmla="*/ 122 w 192"/>
                <a:gd name="T7" fmla="*/ 20 h 248"/>
                <a:gd name="T8" fmla="*/ 106 w 192"/>
                <a:gd name="T9" fmla="*/ 30 h 248"/>
                <a:gd name="T10" fmla="*/ 90 w 192"/>
                <a:gd name="T11" fmla="*/ 42 h 248"/>
                <a:gd name="T12" fmla="*/ 78 w 192"/>
                <a:gd name="T13" fmla="*/ 56 h 248"/>
                <a:gd name="T14" fmla="*/ 66 w 192"/>
                <a:gd name="T15" fmla="*/ 72 h 248"/>
                <a:gd name="T16" fmla="*/ 54 w 192"/>
                <a:gd name="T17" fmla="*/ 88 h 248"/>
                <a:gd name="T18" fmla="*/ 46 w 192"/>
                <a:gd name="T19" fmla="*/ 106 h 248"/>
                <a:gd name="T20" fmla="*/ 46 w 192"/>
                <a:gd name="T21" fmla="*/ 106 h 248"/>
                <a:gd name="T22" fmla="*/ 28 w 192"/>
                <a:gd name="T23" fmla="*/ 134 h 248"/>
                <a:gd name="T24" fmla="*/ 12 w 192"/>
                <a:gd name="T25" fmla="*/ 164 h 248"/>
                <a:gd name="T26" fmla="*/ 6 w 192"/>
                <a:gd name="T27" fmla="*/ 178 h 248"/>
                <a:gd name="T28" fmla="*/ 2 w 192"/>
                <a:gd name="T29" fmla="*/ 194 h 248"/>
                <a:gd name="T30" fmla="*/ 0 w 192"/>
                <a:gd name="T31" fmla="*/ 212 h 248"/>
                <a:gd name="T32" fmla="*/ 0 w 192"/>
                <a:gd name="T33" fmla="*/ 228 h 248"/>
                <a:gd name="T34" fmla="*/ 0 w 192"/>
                <a:gd name="T35" fmla="*/ 228 h 248"/>
                <a:gd name="T36" fmla="*/ 2 w 192"/>
                <a:gd name="T37" fmla="*/ 236 h 248"/>
                <a:gd name="T38" fmla="*/ 6 w 192"/>
                <a:gd name="T39" fmla="*/ 242 h 248"/>
                <a:gd name="T40" fmla="*/ 12 w 192"/>
                <a:gd name="T41" fmla="*/ 246 h 248"/>
                <a:gd name="T42" fmla="*/ 20 w 192"/>
                <a:gd name="T43" fmla="*/ 248 h 248"/>
                <a:gd name="T44" fmla="*/ 86 w 192"/>
                <a:gd name="T45" fmla="*/ 248 h 248"/>
                <a:gd name="T46" fmla="*/ 86 w 192"/>
                <a:gd name="T47" fmla="*/ 248 h 248"/>
                <a:gd name="T48" fmla="*/ 88 w 192"/>
                <a:gd name="T49" fmla="*/ 246 h 248"/>
                <a:gd name="T50" fmla="*/ 90 w 192"/>
                <a:gd name="T51" fmla="*/ 242 h 248"/>
                <a:gd name="T52" fmla="*/ 90 w 192"/>
                <a:gd name="T53" fmla="*/ 228 h 248"/>
                <a:gd name="T54" fmla="*/ 90 w 192"/>
                <a:gd name="T55" fmla="*/ 228 h 248"/>
                <a:gd name="T56" fmla="*/ 92 w 192"/>
                <a:gd name="T57" fmla="*/ 206 h 248"/>
                <a:gd name="T58" fmla="*/ 96 w 192"/>
                <a:gd name="T59" fmla="*/ 186 h 248"/>
                <a:gd name="T60" fmla="*/ 100 w 192"/>
                <a:gd name="T61" fmla="*/ 176 h 248"/>
                <a:gd name="T62" fmla="*/ 104 w 192"/>
                <a:gd name="T63" fmla="*/ 166 h 248"/>
                <a:gd name="T64" fmla="*/ 110 w 192"/>
                <a:gd name="T65" fmla="*/ 158 h 248"/>
                <a:gd name="T66" fmla="*/ 116 w 192"/>
                <a:gd name="T67" fmla="*/ 150 h 248"/>
                <a:gd name="T68" fmla="*/ 116 w 192"/>
                <a:gd name="T69" fmla="*/ 150 h 248"/>
                <a:gd name="T70" fmla="*/ 124 w 192"/>
                <a:gd name="T71" fmla="*/ 138 h 248"/>
                <a:gd name="T72" fmla="*/ 132 w 192"/>
                <a:gd name="T73" fmla="*/ 128 h 248"/>
                <a:gd name="T74" fmla="*/ 142 w 192"/>
                <a:gd name="T75" fmla="*/ 118 h 248"/>
                <a:gd name="T76" fmla="*/ 152 w 192"/>
                <a:gd name="T77" fmla="*/ 108 h 248"/>
                <a:gd name="T78" fmla="*/ 172 w 192"/>
                <a:gd name="T79" fmla="*/ 92 h 248"/>
                <a:gd name="T80" fmla="*/ 192 w 192"/>
                <a:gd name="T81" fmla="*/ 82 h 248"/>
                <a:gd name="T82" fmla="*/ 158 w 192"/>
                <a:gd name="T83"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2" h="248">
                  <a:moveTo>
                    <a:pt x="158" y="0"/>
                  </a:moveTo>
                  <a:lnTo>
                    <a:pt x="158" y="0"/>
                  </a:lnTo>
                  <a:lnTo>
                    <a:pt x="140" y="10"/>
                  </a:lnTo>
                  <a:lnTo>
                    <a:pt x="122" y="20"/>
                  </a:lnTo>
                  <a:lnTo>
                    <a:pt x="106" y="30"/>
                  </a:lnTo>
                  <a:lnTo>
                    <a:pt x="90" y="42"/>
                  </a:lnTo>
                  <a:lnTo>
                    <a:pt x="78" y="56"/>
                  </a:lnTo>
                  <a:lnTo>
                    <a:pt x="66" y="72"/>
                  </a:lnTo>
                  <a:lnTo>
                    <a:pt x="54" y="88"/>
                  </a:lnTo>
                  <a:lnTo>
                    <a:pt x="46" y="106"/>
                  </a:lnTo>
                  <a:lnTo>
                    <a:pt x="46" y="106"/>
                  </a:lnTo>
                  <a:lnTo>
                    <a:pt x="28" y="134"/>
                  </a:lnTo>
                  <a:lnTo>
                    <a:pt x="12" y="164"/>
                  </a:lnTo>
                  <a:lnTo>
                    <a:pt x="6" y="178"/>
                  </a:lnTo>
                  <a:lnTo>
                    <a:pt x="2" y="194"/>
                  </a:lnTo>
                  <a:lnTo>
                    <a:pt x="0" y="212"/>
                  </a:lnTo>
                  <a:lnTo>
                    <a:pt x="0" y="228"/>
                  </a:lnTo>
                  <a:lnTo>
                    <a:pt x="0" y="228"/>
                  </a:lnTo>
                  <a:lnTo>
                    <a:pt x="2" y="236"/>
                  </a:lnTo>
                  <a:lnTo>
                    <a:pt x="6" y="242"/>
                  </a:lnTo>
                  <a:lnTo>
                    <a:pt x="12" y="246"/>
                  </a:lnTo>
                  <a:lnTo>
                    <a:pt x="20" y="248"/>
                  </a:lnTo>
                  <a:lnTo>
                    <a:pt x="86" y="248"/>
                  </a:lnTo>
                  <a:lnTo>
                    <a:pt x="86" y="248"/>
                  </a:lnTo>
                  <a:lnTo>
                    <a:pt x="88" y="246"/>
                  </a:lnTo>
                  <a:lnTo>
                    <a:pt x="90" y="242"/>
                  </a:lnTo>
                  <a:lnTo>
                    <a:pt x="90" y="228"/>
                  </a:lnTo>
                  <a:lnTo>
                    <a:pt x="90" y="228"/>
                  </a:lnTo>
                  <a:lnTo>
                    <a:pt x="92" y="206"/>
                  </a:lnTo>
                  <a:lnTo>
                    <a:pt x="96" y="186"/>
                  </a:lnTo>
                  <a:lnTo>
                    <a:pt x="100" y="176"/>
                  </a:lnTo>
                  <a:lnTo>
                    <a:pt x="104" y="166"/>
                  </a:lnTo>
                  <a:lnTo>
                    <a:pt x="110" y="158"/>
                  </a:lnTo>
                  <a:lnTo>
                    <a:pt x="116" y="150"/>
                  </a:lnTo>
                  <a:lnTo>
                    <a:pt x="116" y="150"/>
                  </a:lnTo>
                  <a:lnTo>
                    <a:pt x="124" y="138"/>
                  </a:lnTo>
                  <a:lnTo>
                    <a:pt x="132" y="128"/>
                  </a:lnTo>
                  <a:lnTo>
                    <a:pt x="142" y="118"/>
                  </a:lnTo>
                  <a:lnTo>
                    <a:pt x="152" y="108"/>
                  </a:lnTo>
                  <a:lnTo>
                    <a:pt x="172" y="92"/>
                  </a:lnTo>
                  <a:lnTo>
                    <a:pt x="192" y="82"/>
                  </a:lnTo>
                  <a:lnTo>
                    <a:pt x="158" y="0"/>
                  </a:lnTo>
                  <a:close/>
                </a:path>
              </a:pathLst>
            </a:custGeom>
            <a:solidFill>
              <a:srgbClr val="EE9065"/>
            </a:solidFill>
            <a:ln>
              <a:noFill/>
            </a:ln>
          </p:spPr>
          <p:txBody>
            <a:bodyPr vert="horz" wrap="square" lIns="91440" tIns="45720" rIns="91440" bIns="45720" numCol="1" anchor="t" anchorCtr="0" compatLnSpc="1"/>
            <a:lstStyle/>
            <a:p>
              <a:endParaRPr lang="zh-CN" altLang="en-US"/>
            </a:p>
          </p:txBody>
        </p:sp>
        <p:sp>
          <p:nvSpPr>
            <p:cNvPr id="988" name="Freeform 368"/>
            <p:cNvSpPr/>
            <p:nvPr/>
          </p:nvSpPr>
          <p:spPr bwMode="auto">
            <a:xfrm>
              <a:off x="4414838" y="5211763"/>
              <a:ext cx="568325" cy="434975"/>
            </a:xfrm>
            <a:custGeom>
              <a:avLst/>
              <a:gdLst>
                <a:gd name="T0" fmla="*/ 280 w 358"/>
                <a:gd name="T1" fmla="*/ 64 h 274"/>
                <a:gd name="T2" fmla="*/ 280 w 358"/>
                <a:gd name="T3" fmla="*/ 64 h 274"/>
                <a:gd name="T4" fmla="*/ 260 w 358"/>
                <a:gd name="T5" fmla="*/ 50 h 274"/>
                <a:gd name="T6" fmla="*/ 240 w 358"/>
                <a:gd name="T7" fmla="*/ 38 h 274"/>
                <a:gd name="T8" fmla="*/ 220 w 358"/>
                <a:gd name="T9" fmla="*/ 28 h 274"/>
                <a:gd name="T10" fmla="*/ 200 w 358"/>
                <a:gd name="T11" fmla="*/ 18 h 274"/>
                <a:gd name="T12" fmla="*/ 178 w 358"/>
                <a:gd name="T13" fmla="*/ 10 h 274"/>
                <a:gd name="T14" fmla="*/ 156 w 358"/>
                <a:gd name="T15" fmla="*/ 4 h 274"/>
                <a:gd name="T16" fmla="*/ 134 w 358"/>
                <a:gd name="T17" fmla="*/ 2 h 274"/>
                <a:gd name="T18" fmla="*/ 110 w 358"/>
                <a:gd name="T19" fmla="*/ 0 h 274"/>
                <a:gd name="T20" fmla="*/ 110 w 358"/>
                <a:gd name="T21" fmla="*/ 0 h 274"/>
                <a:gd name="T22" fmla="*/ 80 w 358"/>
                <a:gd name="T23" fmla="*/ 2 h 274"/>
                <a:gd name="T24" fmla="*/ 52 w 358"/>
                <a:gd name="T25" fmla="*/ 8 h 274"/>
                <a:gd name="T26" fmla="*/ 26 w 358"/>
                <a:gd name="T27" fmla="*/ 16 h 274"/>
                <a:gd name="T28" fmla="*/ 0 w 358"/>
                <a:gd name="T29" fmla="*/ 26 h 274"/>
                <a:gd name="T30" fmla="*/ 34 w 358"/>
                <a:gd name="T31" fmla="*/ 108 h 274"/>
                <a:gd name="T32" fmla="*/ 34 w 358"/>
                <a:gd name="T33" fmla="*/ 108 h 274"/>
                <a:gd name="T34" fmla="*/ 42 w 358"/>
                <a:gd name="T35" fmla="*/ 102 h 274"/>
                <a:gd name="T36" fmla="*/ 50 w 358"/>
                <a:gd name="T37" fmla="*/ 98 h 274"/>
                <a:gd name="T38" fmla="*/ 68 w 358"/>
                <a:gd name="T39" fmla="*/ 94 h 274"/>
                <a:gd name="T40" fmla="*/ 88 w 358"/>
                <a:gd name="T41" fmla="*/ 92 h 274"/>
                <a:gd name="T42" fmla="*/ 110 w 358"/>
                <a:gd name="T43" fmla="*/ 92 h 274"/>
                <a:gd name="T44" fmla="*/ 110 w 358"/>
                <a:gd name="T45" fmla="*/ 92 h 274"/>
                <a:gd name="T46" fmla="*/ 126 w 358"/>
                <a:gd name="T47" fmla="*/ 92 h 274"/>
                <a:gd name="T48" fmla="*/ 140 w 358"/>
                <a:gd name="T49" fmla="*/ 94 h 274"/>
                <a:gd name="T50" fmla="*/ 154 w 358"/>
                <a:gd name="T51" fmla="*/ 98 h 274"/>
                <a:gd name="T52" fmla="*/ 168 w 358"/>
                <a:gd name="T53" fmla="*/ 102 h 274"/>
                <a:gd name="T54" fmla="*/ 198 w 358"/>
                <a:gd name="T55" fmla="*/ 116 h 274"/>
                <a:gd name="T56" fmla="*/ 224 w 358"/>
                <a:gd name="T57" fmla="*/ 132 h 274"/>
                <a:gd name="T58" fmla="*/ 224 w 358"/>
                <a:gd name="T59" fmla="*/ 132 h 274"/>
                <a:gd name="T60" fmla="*/ 234 w 358"/>
                <a:gd name="T61" fmla="*/ 144 h 274"/>
                <a:gd name="T62" fmla="*/ 244 w 358"/>
                <a:gd name="T63" fmla="*/ 156 h 274"/>
                <a:gd name="T64" fmla="*/ 252 w 358"/>
                <a:gd name="T65" fmla="*/ 172 h 274"/>
                <a:gd name="T66" fmla="*/ 258 w 358"/>
                <a:gd name="T67" fmla="*/ 186 h 274"/>
                <a:gd name="T68" fmla="*/ 270 w 358"/>
                <a:gd name="T69" fmla="*/ 220 h 274"/>
                <a:gd name="T70" fmla="*/ 280 w 358"/>
                <a:gd name="T71" fmla="*/ 254 h 274"/>
                <a:gd name="T72" fmla="*/ 266 w 358"/>
                <a:gd name="T73" fmla="*/ 254 h 274"/>
                <a:gd name="T74" fmla="*/ 266 w 358"/>
                <a:gd name="T75" fmla="*/ 254 h 274"/>
                <a:gd name="T76" fmla="*/ 268 w 358"/>
                <a:gd name="T77" fmla="*/ 262 h 274"/>
                <a:gd name="T78" fmla="*/ 274 w 358"/>
                <a:gd name="T79" fmla="*/ 268 h 274"/>
                <a:gd name="T80" fmla="*/ 280 w 358"/>
                <a:gd name="T81" fmla="*/ 272 h 274"/>
                <a:gd name="T82" fmla="*/ 286 w 358"/>
                <a:gd name="T83" fmla="*/ 274 h 274"/>
                <a:gd name="T84" fmla="*/ 350 w 358"/>
                <a:gd name="T85" fmla="*/ 274 h 274"/>
                <a:gd name="T86" fmla="*/ 350 w 358"/>
                <a:gd name="T87" fmla="*/ 274 h 274"/>
                <a:gd name="T88" fmla="*/ 354 w 358"/>
                <a:gd name="T89" fmla="*/ 272 h 274"/>
                <a:gd name="T90" fmla="*/ 358 w 358"/>
                <a:gd name="T91" fmla="*/ 268 h 274"/>
                <a:gd name="T92" fmla="*/ 358 w 358"/>
                <a:gd name="T93" fmla="*/ 254 h 274"/>
                <a:gd name="T94" fmla="*/ 358 w 358"/>
                <a:gd name="T95" fmla="*/ 254 h 274"/>
                <a:gd name="T96" fmla="*/ 356 w 358"/>
                <a:gd name="T97" fmla="*/ 228 h 274"/>
                <a:gd name="T98" fmla="*/ 352 w 358"/>
                <a:gd name="T99" fmla="*/ 202 h 274"/>
                <a:gd name="T100" fmla="*/ 346 w 358"/>
                <a:gd name="T101" fmla="*/ 176 h 274"/>
                <a:gd name="T102" fmla="*/ 338 w 358"/>
                <a:gd name="T103" fmla="*/ 152 h 274"/>
                <a:gd name="T104" fmla="*/ 326 w 358"/>
                <a:gd name="T105" fmla="*/ 128 h 274"/>
                <a:gd name="T106" fmla="*/ 312 w 358"/>
                <a:gd name="T107" fmla="*/ 106 h 274"/>
                <a:gd name="T108" fmla="*/ 298 w 358"/>
                <a:gd name="T109" fmla="*/ 84 h 274"/>
                <a:gd name="T110" fmla="*/ 280 w 358"/>
                <a:gd name="T111" fmla="*/ 64 h 274"/>
                <a:gd name="T112" fmla="*/ 280 w 358"/>
                <a:gd name="T113" fmla="*/ 6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8" h="274">
                  <a:moveTo>
                    <a:pt x="280" y="64"/>
                  </a:moveTo>
                  <a:lnTo>
                    <a:pt x="280" y="64"/>
                  </a:lnTo>
                  <a:lnTo>
                    <a:pt x="260" y="50"/>
                  </a:lnTo>
                  <a:lnTo>
                    <a:pt x="240" y="38"/>
                  </a:lnTo>
                  <a:lnTo>
                    <a:pt x="220" y="28"/>
                  </a:lnTo>
                  <a:lnTo>
                    <a:pt x="200" y="18"/>
                  </a:lnTo>
                  <a:lnTo>
                    <a:pt x="178" y="10"/>
                  </a:lnTo>
                  <a:lnTo>
                    <a:pt x="156" y="4"/>
                  </a:lnTo>
                  <a:lnTo>
                    <a:pt x="134" y="2"/>
                  </a:lnTo>
                  <a:lnTo>
                    <a:pt x="110" y="0"/>
                  </a:lnTo>
                  <a:lnTo>
                    <a:pt x="110" y="0"/>
                  </a:lnTo>
                  <a:lnTo>
                    <a:pt x="80" y="2"/>
                  </a:lnTo>
                  <a:lnTo>
                    <a:pt x="52" y="8"/>
                  </a:lnTo>
                  <a:lnTo>
                    <a:pt x="26" y="16"/>
                  </a:lnTo>
                  <a:lnTo>
                    <a:pt x="0" y="26"/>
                  </a:lnTo>
                  <a:lnTo>
                    <a:pt x="34" y="108"/>
                  </a:lnTo>
                  <a:lnTo>
                    <a:pt x="34" y="108"/>
                  </a:lnTo>
                  <a:lnTo>
                    <a:pt x="42" y="102"/>
                  </a:lnTo>
                  <a:lnTo>
                    <a:pt x="50" y="98"/>
                  </a:lnTo>
                  <a:lnTo>
                    <a:pt x="68" y="94"/>
                  </a:lnTo>
                  <a:lnTo>
                    <a:pt x="88" y="92"/>
                  </a:lnTo>
                  <a:lnTo>
                    <a:pt x="110" y="92"/>
                  </a:lnTo>
                  <a:lnTo>
                    <a:pt x="110" y="92"/>
                  </a:lnTo>
                  <a:lnTo>
                    <a:pt x="126" y="92"/>
                  </a:lnTo>
                  <a:lnTo>
                    <a:pt x="140" y="94"/>
                  </a:lnTo>
                  <a:lnTo>
                    <a:pt x="154" y="98"/>
                  </a:lnTo>
                  <a:lnTo>
                    <a:pt x="168" y="102"/>
                  </a:lnTo>
                  <a:lnTo>
                    <a:pt x="198" y="116"/>
                  </a:lnTo>
                  <a:lnTo>
                    <a:pt x="224" y="132"/>
                  </a:lnTo>
                  <a:lnTo>
                    <a:pt x="224" y="132"/>
                  </a:lnTo>
                  <a:lnTo>
                    <a:pt x="234" y="144"/>
                  </a:lnTo>
                  <a:lnTo>
                    <a:pt x="244" y="156"/>
                  </a:lnTo>
                  <a:lnTo>
                    <a:pt x="252" y="172"/>
                  </a:lnTo>
                  <a:lnTo>
                    <a:pt x="258" y="186"/>
                  </a:lnTo>
                  <a:lnTo>
                    <a:pt x="270" y="220"/>
                  </a:lnTo>
                  <a:lnTo>
                    <a:pt x="280" y="254"/>
                  </a:lnTo>
                  <a:lnTo>
                    <a:pt x="266" y="254"/>
                  </a:lnTo>
                  <a:lnTo>
                    <a:pt x="266" y="254"/>
                  </a:lnTo>
                  <a:lnTo>
                    <a:pt x="268" y="262"/>
                  </a:lnTo>
                  <a:lnTo>
                    <a:pt x="274" y="268"/>
                  </a:lnTo>
                  <a:lnTo>
                    <a:pt x="280" y="272"/>
                  </a:lnTo>
                  <a:lnTo>
                    <a:pt x="286" y="274"/>
                  </a:lnTo>
                  <a:lnTo>
                    <a:pt x="350" y="274"/>
                  </a:lnTo>
                  <a:lnTo>
                    <a:pt x="350" y="274"/>
                  </a:lnTo>
                  <a:lnTo>
                    <a:pt x="354" y="272"/>
                  </a:lnTo>
                  <a:lnTo>
                    <a:pt x="358" y="268"/>
                  </a:lnTo>
                  <a:lnTo>
                    <a:pt x="358" y="254"/>
                  </a:lnTo>
                  <a:lnTo>
                    <a:pt x="358" y="254"/>
                  </a:lnTo>
                  <a:lnTo>
                    <a:pt x="356" y="228"/>
                  </a:lnTo>
                  <a:lnTo>
                    <a:pt x="352" y="202"/>
                  </a:lnTo>
                  <a:lnTo>
                    <a:pt x="346" y="176"/>
                  </a:lnTo>
                  <a:lnTo>
                    <a:pt x="338" y="152"/>
                  </a:lnTo>
                  <a:lnTo>
                    <a:pt x="326" y="128"/>
                  </a:lnTo>
                  <a:lnTo>
                    <a:pt x="312" y="106"/>
                  </a:lnTo>
                  <a:lnTo>
                    <a:pt x="298" y="84"/>
                  </a:lnTo>
                  <a:lnTo>
                    <a:pt x="280" y="64"/>
                  </a:lnTo>
                  <a:lnTo>
                    <a:pt x="280" y="64"/>
                  </a:lnTo>
                  <a:close/>
                </a:path>
              </a:pathLst>
            </a:custGeom>
            <a:solidFill>
              <a:srgbClr val="4BB0D0"/>
            </a:solidFill>
            <a:ln>
              <a:noFill/>
            </a:ln>
          </p:spPr>
          <p:txBody>
            <a:bodyPr vert="horz" wrap="square" lIns="91440" tIns="45720" rIns="91440" bIns="45720" numCol="1" anchor="t" anchorCtr="0" compatLnSpc="1"/>
            <a:lstStyle/>
            <a:p>
              <a:endParaRPr lang="zh-CN" altLang="en-US"/>
            </a:p>
          </p:txBody>
        </p:sp>
      </p:grpSp>
      <p:grpSp>
        <p:nvGrpSpPr>
          <p:cNvPr id="989" name="组合 988"/>
          <p:cNvGrpSpPr/>
          <p:nvPr/>
        </p:nvGrpSpPr>
        <p:grpSpPr>
          <a:xfrm>
            <a:off x="6919573" y="4503161"/>
            <a:ext cx="638175" cy="647700"/>
            <a:chOff x="7999413" y="5254625"/>
            <a:chExt cx="638175" cy="647700"/>
          </a:xfrm>
        </p:grpSpPr>
        <p:sp>
          <p:nvSpPr>
            <p:cNvPr id="990" name="Freeform 573"/>
            <p:cNvSpPr/>
            <p:nvPr/>
          </p:nvSpPr>
          <p:spPr bwMode="auto">
            <a:xfrm>
              <a:off x="8301038" y="5549900"/>
              <a:ext cx="266700" cy="279400"/>
            </a:xfrm>
            <a:custGeom>
              <a:avLst/>
              <a:gdLst>
                <a:gd name="T0" fmla="*/ 100 w 168"/>
                <a:gd name="T1" fmla="*/ 0 h 176"/>
                <a:gd name="T2" fmla="*/ 86 w 168"/>
                <a:gd name="T3" fmla="*/ 0 h 176"/>
                <a:gd name="T4" fmla="*/ 76 w 168"/>
                <a:gd name="T5" fmla="*/ 0 h 176"/>
                <a:gd name="T6" fmla="*/ 52 w 168"/>
                <a:gd name="T7" fmla="*/ 6 h 176"/>
                <a:gd name="T8" fmla="*/ 28 w 168"/>
                <a:gd name="T9" fmla="*/ 20 h 176"/>
                <a:gd name="T10" fmla="*/ 26 w 168"/>
                <a:gd name="T11" fmla="*/ 24 h 176"/>
                <a:gd name="T12" fmla="*/ 24 w 168"/>
                <a:gd name="T13" fmla="*/ 26 h 176"/>
                <a:gd name="T14" fmla="*/ 22 w 168"/>
                <a:gd name="T15" fmla="*/ 26 h 176"/>
                <a:gd name="T16" fmla="*/ 20 w 168"/>
                <a:gd name="T17" fmla="*/ 26 h 176"/>
                <a:gd name="T18" fmla="*/ 18 w 168"/>
                <a:gd name="T19" fmla="*/ 32 h 176"/>
                <a:gd name="T20" fmla="*/ 14 w 168"/>
                <a:gd name="T21" fmla="*/ 36 h 176"/>
                <a:gd name="T22" fmla="*/ 12 w 168"/>
                <a:gd name="T23" fmla="*/ 38 h 176"/>
                <a:gd name="T24" fmla="*/ 10 w 168"/>
                <a:gd name="T25" fmla="*/ 40 h 176"/>
                <a:gd name="T26" fmla="*/ 8 w 168"/>
                <a:gd name="T27" fmla="*/ 40 h 176"/>
                <a:gd name="T28" fmla="*/ 8 w 168"/>
                <a:gd name="T29" fmla="*/ 44 h 176"/>
                <a:gd name="T30" fmla="*/ 2 w 168"/>
                <a:gd name="T31" fmla="*/ 66 h 176"/>
                <a:gd name="T32" fmla="*/ 0 w 168"/>
                <a:gd name="T33" fmla="*/ 88 h 176"/>
                <a:gd name="T34" fmla="*/ 0 w 168"/>
                <a:gd name="T35" fmla="*/ 94 h 176"/>
                <a:gd name="T36" fmla="*/ 2 w 168"/>
                <a:gd name="T37" fmla="*/ 110 h 176"/>
                <a:gd name="T38" fmla="*/ 14 w 168"/>
                <a:gd name="T39" fmla="*/ 140 h 176"/>
                <a:gd name="T40" fmla="*/ 36 w 168"/>
                <a:gd name="T41" fmla="*/ 162 h 176"/>
                <a:gd name="T42" fmla="*/ 62 w 168"/>
                <a:gd name="T43" fmla="*/ 174 h 176"/>
                <a:gd name="T44" fmla="*/ 76 w 168"/>
                <a:gd name="T45" fmla="*/ 176 h 176"/>
                <a:gd name="T46" fmla="*/ 116 w 168"/>
                <a:gd name="T47" fmla="*/ 168 h 176"/>
                <a:gd name="T48" fmla="*/ 144 w 168"/>
                <a:gd name="T49" fmla="*/ 150 h 176"/>
                <a:gd name="T50" fmla="*/ 162 w 168"/>
                <a:gd name="T51" fmla="*/ 120 h 176"/>
                <a:gd name="T52" fmla="*/ 168 w 168"/>
                <a:gd name="T53" fmla="*/ 84 h 176"/>
                <a:gd name="T54" fmla="*/ 168 w 168"/>
                <a:gd name="T55" fmla="*/ 74 h 176"/>
                <a:gd name="T56" fmla="*/ 168 w 168"/>
                <a:gd name="T57" fmla="*/ 72 h 176"/>
                <a:gd name="T58" fmla="*/ 168 w 168"/>
                <a:gd name="T59" fmla="*/ 68 h 176"/>
                <a:gd name="T60" fmla="*/ 166 w 168"/>
                <a:gd name="T61" fmla="*/ 66 h 176"/>
                <a:gd name="T62" fmla="*/ 166 w 168"/>
                <a:gd name="T63" fmla="*/ 60 h 176"/>
                <a:gd name="T64" fmla="*/ 166 w 168"/>
                <a:gd name="T65" fmla="*/ 54 h 176"/>
                <a:gd name="T66" fmla="*/ 162 w 168"/>
                <a:gd name="T67" fmla="*/ 54 h 176"/>
                <a:gd name="T68" fmla="*/ 162 w 168"/>
                <a:gd name="T69" fmla="*/ 50 h 176"/>
                <a:gd name="T70" fmla="*/ 162 w 168"/>
                <a:gd name="T71" fmla="*/ 46 h 176"/>
                <a:gd name="T72" fmla="*/ 158 w 168"/>
                <a:gd name="T73" fmla="*/ 40 h 176"/>
                <a:gd name="T74" fmla="*/ 158 w 168"/>
                <a:gd name="T75" fmla="*/ 38 h 176"/>
                <a:gd name="T76" fmla="*/ 156 w 168"/>
                <a:gd name="T77" fmla="*/ 38 h 176"/>
                <a:gd name="T78" fmla="*/ 154 w 168"/>
                <a:gd name="T79" fmla="*/ 36 h 176"/>
                <a:gd name="T80" fmla="*/ 152 w 168"/>
                <a:gd name="T81" fmla="*/ 32 h 176"/>
                <a:gd name="T82" fmla="*/ 150 w 168"/>
                <a:gd name="T83" fmla="*/ 30 h 176"/>
                <a:gd name="T84" fmla="*/ 146 w 168"/>
                <a:gd name="T85" fmla="*/ 26 h 176"/>
                <a:gd name="T86" fmla="*/ 144 w 168"/>
                <a:gd name="T87" fmla="*/ 24 h 176"/>
                <a:gd name="T88" fmla="*/ 142 w 168"/>
                <a:gd name="T89" fmla="*/ 24 h 176"/>
                <a:gd name="T90" fmla="*/ 138 w 168"/>
                <a:gd name="T91" fmla="*/ 20 h 176"/>
                <a:gd name="T92" fmla="*/ 134 w 168"/>
                <a:gd name="T93" fmla="*/ 16 h 176"/>
                <a:gd name="T94" fmla="*/ 126 w 168"/>
                <a:gd name="T95" fmla="*/ 16 h 176"/>
                <a:gd name="T96" fmla="*/ 120 w 168"/>
                <a:gd name="T97" fmla="*/ 10 h 176"/>
                <a:gd name="T98" fmla="*/ 114 w 168"/>
                <a:gd name="T99" fmla="*/ 4 h 176"/>
                <a:gd name="T100" fmla="*/ 102 w 168"/>
                <a:gd name="T101" fmla="*/ 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8" h="176">
                  <a:moveTo>
                    <a:pt x="102" y="0"/>
                  </a:moveTo>
                  <a:lnTo>
                    <a:pt x="100" y="0"/>
                  </a:lnTo>
                  <a:lnTo>
                    <a:pt x="100" y="0"/>
                  </a:lnTo>
                  <a:lnTo>
                    <a:pt x="86" y="0"/>
                  </a:lnTo>
                  <a:lnTo>
                    <a:pt x="76" y="0"/>
                  </a:lnTo>
                  <a:lnTo>
                    <a:pt x="76" y="0"/>
                  </a:lnTo>
                  <a:lnTo>
                    <a:pt x="64" y="2"/>
                  </a:lnTo>
                  <a:lnTo>
                    <a:pt x="52" y="6"/>
                  </a:lnTo>
                  <a:lnTo>
                    <a:pt x="40" y="12"/>
                  </a:lnTo>
                  <a:lnTo>
                    <a:pt x="28" y="20"/>
                  </a:lnTo>
                  <a:lnTo>
                    <a:pt x="28" y="20"/>
                  </a:lnTo>
                  <a:lnTo>
                    <a:pt x="26" y="24"/>
                  </a:lnTo>
                  <a:lnTo>
                    <a:pt x="24" y="24"/>
                  </a:lnTo>
                  <a:lnTo>
                    <a:pt x="24" y="26"/>
                  </a:lnTo>
                  <a:lnTo>
                    <a:pt x="22" y="26"/>
                  </a:lnTo>
                  <a:lnTo>
                    <a:pt x="22" y="26"/>
                  </a:lnTo>
                  <a:lnTo>
                    <a:pt x="20" y="26"/>
                  </a:lnTo>
                  <a:lnTo>
                    <a:pt x="20" y="26"/>
                  </a:lnTo>
                  <a:lnTo>
                    <a:pt x="18" y="30"/>
                  </a:lnTo>
                  <a:lnTo>
                    <a:pt x="18" y="32"/>
                  </a:lnTo>
                  <a:lnTo>
                    <a:pt x="14" y="36"/>
                  </a:lnTo>
                  <a:lnTo>
                    <a:pt x="14" y="36"/>
                  </a:lnTo>
                  <a:lnTo>
                    <a:pt x="12" y="36"/>
                  </a:lnTo>
                  <a:lnTo>
                    <a:pt x="12" y="38"/>
                  </a:lnTo>
                  <a:lnTo>
                    <a:pt x="10" y="38"/>
                  </a:lnTo>
                  <a:lnTo>
                    <a:pt x="10" y="40"/>
                  </a:lnTo>
                  <a:lnTo>
                    <a:pt x="10" y="40"/>
                  </a:lnTo>
                  <a:lnTo>
                    <a:pt x="8" y="40"/>
                  </a:lnTo>
                  <a:lnTo>
                    <a:pt x="8" y="42"/>
                  </a:lnTo>
                  <a:lnTo>
                    <a:pt x="8" y="44"/>
                  </a:lnTo>
                  <a:lnTo>
                    <a:pt x="8" y="44"/>
                  </a:lnTo>
                  <a:lnTo>
                    <a:pt x="2" y="66"/>
                  </a:lnTo>
                  <a:lnTo>
                    <a:pt x="0" y="84"/>
                  </a:lnTo>
                  <a:lnTo>
                    <a:pt x="0" y="88"/>
                  </a:lnTo>
                  <a:lnTo>
                    <a:pt x="0" y="88"/>
                  </a:lnTo>
                  <a:lnTo>
                    <a:pt x="0" y="94"/>
                  </a:lnTo>
                  <a:lnTo>
                    <a:pt x="0" y="94"/>
                  </a:lnTo>
                  <a:lnTo>
                    <a:pt x="2" y="110"/>
                  </a:lnTo>
                  <a:lnTo>
                    <a:pt x="6" y="126"/>
                  </a:lnTo>
                  <a:lnTo>
                    <a:pt x="14" y="140"/>
                  </a:lnTo>
                  <a:lnTo>
                    <a:pt x="24" y="152"/>
                  </a:lnTo>
                  <a:lnTo>
                    <a:pt x="36" y="162"/>
                  </a:lnTo>
                  <a:lnTo>
                    <a:pt x="50" y="168"/>
                  </a:lnTo>
                  <a:lnTo>
                    <a:pt x="62" y="174"/>
                  </a:lnTo>
                  <a:lnTo>
                    <a:pt x="76" y="176"/>
                  </a:lnTo>
                  <a:lnTo>
                    <a:pt x="76" y="176"/>
                  </a:lnTo>
                  <a:lnTo>
                    <a:pt x="98" y="174"/>
                  </a:lnTo>
                  <a:lnTo>
                    <a:pt x="116" y="168"/>
                  </a:lnTo>
                  <a:lnTo>
                    <a:pt x="132" y="160"/>
                  </a:lnTo>
                  <a:lnTo>
                    <a:pt x="144" y="150"/>
                  </a:lnTo>
                  <a:lnTo>
                    <a:pt x="156" y="136"/>
                  </a:lnTo>
                  <a:lnTo>
                    <a:pt x="162" y="120"/>
                  </a:lnTo>
                  <a:lnTo>
                    <a:pt x="168" y="104"/>
                  </a:lnTo>
                  <a:lnTo>
                    <a:pt x="168" y="84"/>
                  </a:lnTo>
                  <a:lnTo>
                    <a:pt x="168" y="84"/>
                  </a:lnTo>
                  <a:lnTo>
                    <a:pt x="168" y="74"/>
                  </a:lnTo>
                  <a:lnTo>
                    <a:pt x="168" y="74"/>
                  </a:lnTo>
                  <a:lnTo>
                    <a:pt x="168" y="72"/>
                  </a:lnTo>
                  <a:lnTo>
                    <a:pt x="168" y="72"/>
                  </a:lnTo>
                  <a:lnTo>
                    <a:pt x="168" y="68"/>
                  </a:lnTo>
                  <a:lnTo>
                    <a:pt x="166" y="66"/>
                  </a:lnTo>
                  <a:lnTo>
                    <a:pt x="166" y="66"/>
                  </a:lnTo>
                  <a:lnTo>
                    <a:pt x="166" y="64"/>
                  </a:lnTo>
                  <a:lnTo>
                    <a:pt x="166" y="60"/>
                  </a:lnTo>
                  <a:lnTo>
                    <a:pt x="166" y="60"/>
                  </a:lnTo>
                  <a:lnTo>
                    <a:pt x="166" y="54"/>
                  </a:lnTo>
                  <a:lnTo>
                    <a:pt x="166" y="54"/>
                  </a:lnTo>
                  <a:lnTo>
                    <a:pt x="162" y="54"/>
                  </a:lnTo>
                  <a:lnTo>
                    <a:pt x="162" y="50"/>
                  </a:lnTo>
                  <a:lnTo>
                    <a:pt x="162" y="50"/>
                  </a:lnTo>
                  <a:lnTo>
                    <a:pt x="162" y="46"/>
                  </a:lnTo>
                  <a:lnTo>
                    <a:pt x="162" y="46"/>
                  </a:lnTo>
                  <a:lnTo>
                    <a:pt x="160" y="44"/>
                  </a:lnTo>
                  <a:lnTo>
                    <a:pt x="158" y="40"/>
                  </a:lnTo>
                  <a:lnTo>
                    <a:pt x="158" y="40"/>
                  </a:lnTo>
                  <a:lnTo>
                    <a:pt x="158" y="38"/>
                  </a:lnTo>
                  <a:lnTo>
                    <a:pt x="158" y="38"/>
                  </a:lnTo>
                  <a:lnTo>
                    <a:pt x="156" y="38"/>
                  </a:lnTo>
                  <a:lnTo>
                    <a:pt x="154" y="36"/>
                  </a:lnTo>
                  <a:lnTo>
                    <a:pt x="154" y="36"/>
                  </a:lnTo>
                  <a:lnTo>
                    <a:pt x="154" y="34"/>
                  </a:lnTo>
                  <a:lnTo>
                    <a:pt x="152" y="32"/>
                  </a:lnTo>
                  <a:lnTo>
                    <a:pt x="150" y="32"/>
                  </a:lnTo>
                  <a:lnTo>
                    <a:pt x="150" y="30"/>
                  </a:lnTo>
                  <a:lnTo>
                    <a:pt x="146" y="30"/>
                  </a:lnTo>
                  <a:lnTo>
                    <a:pt x="146" y="26"/>
                  </a:lnTo>
                  <a:lnTo>
                    <a:pt x="144" y="26"/>
                  </a:lnTo>
                  <a:lnTo>
                    <a:pt x="144" y="24"/>
                  </a:lnTo>
                  <a:lnTo>
                    <a:pt x="144" y="24"/>
                  </a:lnTo>
                  <a:lnTo>
                    <a:pt x="142" y="24"/>
                  </a:lnTo>
                  <a:lnTo>
                    <a:pt x="142" y="20"/>
                  </a:lnTo>
                  <a:lnTo>
                    <a:pt x="138" y="20"/>
                  </a:lnTo>
                  <a:lnTo>
                    <a:pt x="138" y="20"/>
                  </a:lnTo>
                  <a:lnTo>
                    <a:pt x="134" y="16"/>
                  </a:lnTo>
                  <a:lnTo>
                    <a:pt x="134" y="16"/>
                  </a:lnTo>
                  <a:lnTo>
                    <a:pt x="126" y="16"/>
                  </a:lnTo>
                  <a:lnTo>
                    <a:pt x="126" y="16"/>
                  </a:lnTo>
                  <a:lnTo>
                    <a:pt x="120" y="10"/>
                  </a:lnTo>
                  <a:lnTo>
                    <a:pt x="114" y="6"/>
                  </a:lnTo>
                  <a:lnTo>
                    <a:pt x="114" y="4"/>
                  </a:lnTo>
                  <a:lnTo>
                    <a:pt x="114" y="4"/>
                  </a:lnTo>
                  <a:lnTo>
                    <a:pt x="102" y="4"/>
                  </a:lnTo>
                  <a:lnTo>
                    <a:pt x="102" y="0"/>
                  </a:lnTo>
                </a:path>
              </a:pathLst>
            </a:custGeom>
            <a:noFill/>
            <a:ln>
              <a:noFill/>
            </a:ln>
          </p:spPr>
          <p:txBody>
            <a:bodyPr vert="horz" wrap="square" lIns="91440" tIns="45720" rIns="91440" bIns="45720" numCol="1" anchor="t" anchorCtr="0" compatLnSpc="1"/>
            <a:lstStyle/>
            <a:p>
              <a:endParaRPr lang="zh-CN" altLang="en-US"/>
            </a:p>
          </p:txBody>
        </p:sp>
        <p:sp>
          <p:nvSpPr>
            <p:cNvPr id="991" name="Freeform 574"/>
            <p:cNvSpPr>
              <a:spLocks noEditPoints="1"/>
            </p:cNvSpPr>
            <p:nvPr/>
          </p:nvSpPr>
          <p:spPr bwMode="auto">
            <a:xfrm>
              <a:off x="8304213" y="5553075"/>
              <a:ext cx="260350" cy="273050"/>
            </a:xfrm>
            <a:custGeom>
              <a:avLst/>
              <a:gdLst>
                <a:gd name="T0" fmla="*/ 48 w 164"/>
                <a:gd name="T1" fmla="*/ 162 h 172"/>
                <a:gd name="T2" fmla="*/ 8 w 164"/>
                <a:gd name="T3" fmla="*/ 122 h 172"/>
                <a:gd name="T4" fmla="*/ 2 w 164"/>
                <a:gd name="T5" fmla="*/ 86 h 172"/>
                <a:gd name="T6" fmla="*/ 8 w 164"/>
                <a:gd name="T7" fmla="*/ 44 h 172"/>
                <a:gd name="T8" fmla="*/ 12 w 164"/>
                <a:gd name="T9" fmla="*/ 40 h 172"/>
                <a:gd name="T10" fmla="*/ 14 w 164"/>
                <a:gd name="T11" fmla="*/ 36 h 172"/>
                <a:gd name="T12" fmla="*/ 22 w 164"/>
                <a:gd name="T13" fmla="*/ 28 h 172"/>
                <a:gd name="T14" fmla="*/ 26 w 164"/>
                <a:gd name="T15" fmla="*/ 26 h 172"/>
                <a:gd name="T16" fmla="*/ 40 w 164"/>
                <a:gd name="T17" fmla="*/ 14 h 172"/>
                <a:gd name="T18" fmla="*/ 84 w 164"/>
                <a:gd name="T19" fmla="*/ 2 h 172"/>
                <a:gd name="T20" fmla="*/ 100 w 164"/>
                <a:gd name="T21" fmla="*/ 6 h 172"/>
                <a:gd name="T22" fmla="*/ 112 w 164"/>
                <a:gd name="T23" fmla="*/ 8 h 172"/>
                <a:gd name="T24" fmla="*/ 130 w 164"/>
                <a:gd name="T25" fmla="*/ 16 h 172"/>
                <a:gd name="T26" fmla="*/ 138 w 164"/>
                <a:gd name="T27" fmla="*/ 26 h 172"/>
                <a:gd name="T28" fmla="*/ 142 w 164"/>
                <a:gd name="T29" fmla="*/ 28 h 172"/>
                <a:gd name="T30" fmla="*/ 146 w 164"/>
                <a:gd name="T31" fmla="*/ 32 h 172"/>
                <a:gd name="T32" fmla="*/ 150 w 164"/>
                <a:gd name="T33" fmla="*/ 38 h 172"/>
                <a:gd name="T34" fmla="*/ 154 w 164"/>
                <a:gd name="T35" fmla="*/ 40 h 172"/>
                <a:gd name="T36" fmla="*/ 156 w 164"/>
                <a:gd name="T37" fmla="*/ 50 h 172"/>
                <a:gd name="T38" fmla="*/ 160 w 164"/>
                <a:gd name="T39" fmla="*/ 52 h 172"/>
                <a:gd name="T40" fmla="*/ 160 w 164"/>
                <a:gd name="T41" fmla="*/ 66 h 172"/>
                <a:gd name="T42" fmla="*/ 162 w 164"/>
                <a:gd name="T43" fmla="*/ 70 h 172"/>
                <a:gd name="T44" fmla="*/ 162 w 164"/>
                <a:gd name="T45" fmla="*/ 82 h 172"/>
                <a:gd name="T46" fmla="*/ 140 w 164"/>
                <a:gd name="T47" fmla="*/ 144 h 172"/>
                <a:gd name="T48" fmla="*/ 74 w 164"/>
                <a:gd name="T49" fmla="*/ 168 h 172"/>
                <a:gd name="T50" fmla="*/ 84 w 164"/>
                <a:gd name="T51" fmla="*/ 0 h 172"/>
                <a:gd name="T52" fmla="*/ 50 w 164"/>
                <a:gd name="T53" fmla="*/ 6 h 172"/>
                <a:gd name="T54" fmla="*/ 26 w 164"/>
                <a:gd name="T55" fmla="*/ 22 h 172"/>
                <a:gd name="T56" fmla="*/ 20 w 164"/>
                <a:gd name="T57" fmla="*/ 26 h 172"/>
                <a:gd name="T58" fmla="*/ 14 w 164"/>
                <a:gd name="T59" fmla="*/ 34 h 172"/>
                <a:gd name="T60" fmla="*/ 10 w 164"/>
                <a:gd name="T61" fmla="*/ 38 h 172"/>
                <a:gd name="T62" fmla="*/ 8 w 164"/>
                <a:gd name="T63" fmla="*/ 40 h 172"/>
                <a:gd name="T64" fmla="*/ 0 w 164"/>
                <a:gd name="T65" fmla="*/ 82 h 172"/>
                <a:gd name="T66" fmla="*/ 0 w 164"/>
                <a:gd name="T67" fmla="*/ 92 h 172"/>
                <a:gd name="T68" fmla="*/ 24 w 164"/>
                <a:gd name="T69" fmla="*/ 148 h 172"/>
                <a:gd name="T70" fmla="*/ 74 w 164"/>
                <a:gd name="T71" fmla="*/ 172 h 172"/>
                <a:gd name="T72" fmla="*/ 128 w 164"/>
                <a:gd name="T73" fmla="*/ 156 h 172"/>
                <a:gd name="T74" fmla="*/ 164 w 164"/>
                <a:gd name="T75" fmla="*/ 100 h 172"/>
                <a:gd name="T76" fmla="*/ 164 w 164"/>
                <a:gd name="T77" fmla="*/ 72 h 172"/>
                <a:gd name="T78" fmla="*/ 162 w 164"/>
                <a:gd name="T79" fmla="*/ 66 h 172"/>
                <a:gd name="T80" fmla="*/ 162 w 164"/>
                <a:gd name="T81" fmla="*/ 58 h 172"/>
                <a:gd name="T82" fmla="*/ 158 w 164"/>
                <a:gd name="T83" fmla="*/ 48 h 172"/>
                <a:gd name="T84" fmla="*/ 156 w 164"/>
                <a:gd name="T85" fmla="*/ 42 h 172"/>
                <a:gd name="T86" fmla="*/ 154 w 164"/>
                <a:gd name="T87" fmla="*/ 38 h 172"/>
                <a:gd name="T88" fmla="*/ 150 w 164"/>
                <a:gd name="T89" fmla="*/ 32 h 172"/>
                <a:gd name="T90" fmla="*/ 144 w 164"/>
                <a:gd name="T91" fmla="*/ 26 h 172"/>
                <a:gd name="T92" fmla="*/ 138 w 164"/>
                <a:gd name="T93" fmla="*/ 24 h 172"/>
                <a:gd name="T94" fmla="*/ 130 w 164"/>
                <a:gd name="T95" fmla="*/ 16 h 172"/>
                <a:gd name="T96" fmla="*/ 118 w 164"/>
                <a:gd name="T97" fmla="*/ 10 h 172"/>
                <a:gd name="T98" fmla="*/ 100 w 164"/>
                <a:gd name="T99" fmla="*/ 4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4" h="172">
                  <a:moveTo>
                    <a:pt x="74" y="168"/>
                  </a:moveTo>
                  <a:lnTo>
                    <a:pt x="74" y="168"/>
                  </a:lnTo>
                  <a:lnTo>
                    <a:pt x="62" y="168"/>
                  </a:lnTo>
                  <a:lnTo>
                    <a:pt x="48" y="162"/>
                  </a:lnTo>
                  <a:lnTo>
                    <a:pt x="36" y="156"/>
                  </a:lnTo>
                  <a:lnTo>
                    <a:pt x="26" y="146"/>
                  </a:lnTo>
                  <a:lnTo>
                    <a:pt x="16" y="136"/>
                  </a:lnTo>
                  <a:lnTo>
                    <a:pt x="8" y="122"/>
                  </a:lnTo>
                  <a:lnTo>
                    <a:pt x="4" y="108"/>
                  </a:lnTo>
                  <a:lnTo>
                    <a:pt x="2" y="92"/>
                  </a:lnTo>
                  <a:lnTo>
                    <a:pt x="2" y="92"/>
                  </a:lnTo>
                  <a:lnTo>
                    <a:pt x="2" y="86"/>
                  </a:lnTo>
                  <a:lnTo>
                    <a:pt x="2" y="82"/>
                  </a:lnTo>
                  <a:lnTo>
                    <a:pt x="2" y="82"/>
                  </a:lnTo>
                  <a:lnTo>
                    <a:pt x="4" y="64"/>
                  </a:lnTo>
                  <a:lnTo>
                    <a:pt x="8" y="44"/>
                  </a:lnTo>
                  <a:lnTo>
                    <a:pt x="8" y="44"/>
                  </a:lnTo>
                  <a:lnTo>
                    <a:pt x="10" y="42"/>
                  </a:lnTo>
                  <a:lnTo>
                    <a:pt x="10" y="40"/>
                  </a:lnTo>
                  <a:lnTo>
                    <a:pt x="12" y="40"/>
                  </a:lnTo>
                  <a:lnTo>
                    <a:pt x="12" y="38"/>
                  </a:lnTo>
                  <a:lnTo>
                    <a:pt x="12" y="38"/>
                  </a:lnTo>
                  <a:lnTo>
                    <a:pt x="14" y="38"/>
                  </a:lnTo>
                  <a:lnTo>
                    <a:pt x="14" y="36"/>
                  </a:lnTo>
                  <a:lnTo>
                    <a:pt x="18" y="32"/>
                  </a:lnTo>
                  <a:lnTo>
                    <a:pt x="18" y="32"/>
                  </a:lnTo>
                  <a:lnTo>
                    <a:pt x="20" y="30"/>
                  </a:lnTo>
                  <a:lnTo>
                    <a:pt x="22" y="28"/>
                  </a:lnTo>
                  <a:lnTo>
                    <a:pt x="22" y="28"/>
                  </a:lnTo>
                  <a:lnTo>
                    <a:pt x="24" y="28"/>
                  </a:lnTo>
                  <a:lnTo>
                    <a:pt x="24" y="28"/>
                  </a:lnTo>
                  <a:lnTo>
                    <a:pt x="26" y="26"/>
                  </a:lnTo>
                  <a:lnTo>
                    <a:pt x="26" y="24"/>
                  </a:lnTo>
                  <a:lnTo>
                    <a:pt x="28" y="22"/>
                  </a:lnTo>
                  <a:lnTo>
                    <a:pt x="28" y="22"/>
                  </a:lnTo>
                  <a:lnTo>
                    <a:pt x="40" y="14"/>
                  </a:lnTo>
                  <a:lnTo>
                    <a:pt x="52" y="8"/>
                  </a:lnTo>
                  <a:lnTo>
                    <a:pt x="64" y="4"/>
                  </a:lnTo>
                  <a:lnTo>
                    <a:pt x="74" y="2"/>
                  </a:lnTo>
                  <a:lnTo>
                    <a:pt x="84" y="2"/>
                  </a:lnTo>
                  <a:lnTo>
                    <a:pt x="84" y="2"/>
                  </a:lnTo>
                  <a:lnTo>
                    <a:pt x="98" y="2"/>
                  </a:lnTo>
                  <a:lnTo>
                    <a:pt x="100" y="2"/>
                  </a:lnTo>
                  <a:lnTo>
                    <a:pt x="100" y="6"/>
                  </a:lnTo>
                  <a:lnTo>
                    <a:pt x="100" y="6"/>
                  </a:lnTo>
                  <a:lnTo>
                    <a:pt x="112" y="6"/>
                  </a:lnTo>
                  <a:lnTo>
                    <a:pt x="112" y="8"/>
                  </a:lnTo>
                  <a:lnTo>
                    <a:pt x="112" y="8"/>
                  </a:lnTo>
                  <a:lnTo>
                    <a:pt x="118" y="12"/>
                  </a:lnTo>
                  <a:lnTo>
                    <a:pt x="122" y="16"/>
                  </a:lnTo>
                  <a:lnTo>
                    <a:pt x="122" y="16"/>
                  </a:lnTo>
                  <a:lnTo>
                    <a:pt x="130" y="16"/>
                  </a:lnTo>
                  <a:lnTo>
                    <a:pt x="130" y="16"/>
                  </a:lnTo>
                  <a:lnTo>
                    <a:pt x="134" y="22"/>
                  </a:lnTo>
                  <a:lnTo>
                    <a:pt x="138" y="22"/>
                  </a:lnTo>
                  <a:lnTo>
                    <a:pt x="138" y="26"/>
                  </a:lnTo>
                  <a:lnTo>
                    <a:pt x="138" y="26"/>
                  </a:lnTo>
                  <a:lnTo>
                    <a:pt x="140" y="26"/>
                  </a:lnTo>
                  <a:lnTo>
                    <a:pt x="140" y="28"/>
                  </a:lnTo>
                  <a:lnTo>
                    <a:pt x="142" y="28"/>
                  </a:lnTo>
                  <a:lnTo>
                    <a:pt x="142" y="32"/>
                  </a:lnTo>
                  <a:lnTo>
                    <a:pt x="146" y="32"/>
                  </a:lnTo>
                  <a:lnTo>
                    <a:pt x="146" y="32"/>
                  </a:lnTo>
                  <a:lnTo>
                    <a:pt x="146" y="32"/>
                  </a:lnTo>
                  <a:lnTo>
                    <a:pt x="148" y="34"/>
                  </a:lnTo>
                  <a:lnTo>
                    <a:pt x="150" y="36"/>
                  </a:lnTo>
                  <a:lnTo>
                    <a:pt x="150" y="36"/>
                  </a:lnTo>
                  <a:lnTo>
                    <a:pt x="150" y="38"/>
                  </a:lnTo>
                  <a:lnTo>
                    <a:pt x="152" y="38"/>
                  </a:lnTo>
                  <a:lnTo>
                    <a:pt x="152" y="38"/>
                  </a:lnTo>
                  <a:lnTo>
                    <a:pt x="154" y="40"/>
                  </a:lnTo>
                  <a:lnTo>
                    <a:pt x="154" y="40"/>
                  </a:lnTo>
                  <a:lnTo>
                    <a:pt x="154" y="44"/>
                  </a:lnTo>
                  <a:lnTo>
                    <a:pt x="156" y="46"/>
                  </a:lnTo>
                  <a:lnTo>
                    <a:pt x="156" y="46"/>
                  </a:lnTo>
                  <a:lnTo>
                    <a:pt x="156" y="50"/>
                  </a:lnTo>
                  <a:lnTo>
                    <a:pt x="156" y="52"/>
                  </a:lnTo>
                  <a:lnTo>
                    <a:pt x="156" y="52"/>
                  </a:lnTo>
                  <a:lnTo>
                    <a:pt x="160" y="52"/>
                  </a:lnTo>
                  <a:lnTo>
                    <a:pt x="160" y="52"/>
                  </a:lnTo>
                  <a:lnTo>
                    <a:pt x="160" y="60"/>
                  </a:lnTo>
                  <a:lnTo>
                    <a:pt x="160" y="62"/>
                  </a:lnTo>
                  <a:lnTo>
                    <a:pt x="160" y="62"/>
                  </a:lnTo>
                  <a:lnTo>
                    <a:pt x="160" y="66"/>
                  </a:lnTo>
                  <a:lnTo>
                    <a:pt x="162" y="68"/>
                  </a:lnTo>
                  <a:lnTo>
                    <a:pt x="162" y="68"/>
                  </a:lnTo>
                  <a:lnTo>
                    <a:pt x="162" y="70"/>
                  </a:lnTo>
                  <a:lnTo>
                    <a:pt x="162" y="70"/>
                  </a:lnTo>
                  <a:lnTo>
                    <a:pt x="162" y="72"/>
                  </a:lnTo>
                  <a:lnTo>
                    <a:pt x="162" y="72"/>
                  </a:lnTo>
                  <a:lnTo>
                    <a:pt x="162" y="82"/>
                  </a:lnTo>
                  <a:lnTo>
                    <a:pt x="162" y="82"/>
                  </a:lnTo>
                  <a:lnTo>
                    <a:pt x="162" y="100"/>
                  </a:lnTo>
                  <a:lnTo>
                    <a:pt x="156" y="116"/>
                  </a:lnTo>
                  <a:lnTo>
                    <a:pt x="150" y="132"/>
                  </a:lnTo>
                  <a:lnTo>
                    <a:pt x="140" y="144"/>
                  </a:lnTo>
                  <a:lnTo>
                    <a:pt x="128" y="154"/>
                  </a:lnTo>
                  <a:lnTo>
                    <a:pt x="112" y="162"/>
                  </a:lnTo>
                  <a:lnTo>
                    <a:pt x="94" y="168"/>
                  </a:lnTo>
                  <a:lnTo>
                    <a:pt x="74" y="168"/>
                  </a:lnTo>
                  <a:close/>
                  <a:moveTo>
                    <a:pt x="100" y="0"/>
                  </a:moveTo>
                  <a:lnTo>
                    <a:pt x="98" y="0"/>
                  </a:lnTo>
                  <a:lnTo>
                    <a:pt x="98" y="0"/>
                  </a:lnTo>
                  <a:lnTo>
                    <a:pt x="84" y="0"/>
                  </a:lnTo>
                  <a:lnTo>
                    <a:pt x="74" y="0"/>
                  </a:lnTo>
                  <a:lnTo>
                    <a:pt x="74" y="0"/>
                  </a:lnTo>
                  <a:lnTo>
                    <a:pt x="62" y="2"/>
                  </a:lnTo>
                  <a:lnTo>
                    <a:pt x="50" y="6"/>
                  </a:lnTo>
                  <a:lnTo>
                    <a:pt x="38" y="12"/>
                  </a:lnTo>
                  <a:lnTo>
                    <a:pt x="26" y="20"/>
                  </a:lnTo>
                  <a:lnTo>
                    <a:pt x="26" y="20"/>
                  </a:lnTo>
                  <a:lnTo>
                    <a:pt x="26" y="22"/>
                  </a:lnTo>
                  <a:lnTo>
                    <a:pt x="24" y="24"/>
                  </a:lnTo>
                  <a:lnTo>
                    <a:pt x="22" y="26"/>
                  </a:lnTo>
                  <a:lnTo>
                    <a:pt x="22" y="26"/>
                  </a:lnTo>
                  <a:lnTo>
                    <a:pt x="20" y="26"/>
                  </a:lnTo>
                  <a:lnTo>
                    <a:pt x="20" y="26"/>
                  </a:lnTo>
                  <a:lnTo>
                    <a:pt x="18" y="30"/>
                  </a:lnTo>
                  <a:lnTo>
                    <a:pt x="16" y="32"/>
                  </a:lnTo>
                  <a:lnTo>
                    <a:pt x="14" y="34"/>
                  </a:lnTo>
                  <a:lnTo>
                    <a:pt x="14" y="34"/>
                  </a:lnTo>
                  <a:lnTo>
                    <a:pt x="12" y="36"/>
                  </a:lnTo>
                  <a:lnTo>
                    <a:pt x="12" y="38"/>
                  </a:lnTo>
                  <a:lnTo>
                    <a:pt x="10" y="38"/>
                  </a:lnTo>
                  <a:lnTo>
                    <a:pt x="10" y="38"/>
                  </a:lnTo>
                  <a:lnTo>
                    <a:pt x="10" y="38"/>
                  </a:lnTo>
                  <a:lnTo>
                    <a:pt x="8" y="40"/>
                  </a:lnTo>
                  <a:lnTo>
                    <a:pt x="8" y="40"/>
                  </a:lnTo>
                  <a:lnTo>
                    <a:pt x="6" y="42"/>
                  </a:lnTo>
                  <a:lnTo>
                    <a:pt x="6" y="42"/>
                  </a:lnTo>
                  <a:lnTo>
                    <a:pt x="2" y="64"/>
                  </a:lnTo>
                  <a:lnTo>
                    <a:pt x="0" y="82"/>
                  </a:lnTo>
                  <a:lnTo>
                    <a:pt x="0" y="86"/>
                  </a:lnTo>
                  <a:lnTo>
                    <a:pt x="0" y="86"/>
                  </a:lnTo>
                  <a:lnTo>
                    <a:pt x="0" y="92"/>
                  </a:lnTo>
                  <a:lnTo>
                    <a:pt x="0" y="92"/>
                  </a:lnTo>
                  <a:lnTo>
                    <a:pt x="2" y="108"/>
                  </a:lnTo>
                  <a:lnTo>
                    <a:pt x="6" y="124"/>
                  </a:lnTo>
                  <a:lnTo>
                    <a:pt x="14" y="136"/>
                  </a:lnTo>
                  <a:lnTo>
                    <a:pt x="24" y="148"/>
                  </a:lnTo>
                  <a:lnTo>
                    <a:pt x="36" y="158"/>
                  </a:lnTo>
                  <a:lnTo>
                    <a:pt x="48" y="164"/>
                  </a:lnTo>
                  <a:lnTo>
                    <a:pt x="62" y="170"/>
                  </a:lnTo>
                  <a:lnTo>
                    <a:pt x="74" y="172"/>
                  </a:lnTo>
                  <a:lnTo>
                    <a:pt x="74" y="172"/>
                  </a:lnTo>
                  <a:lnTo>
                    <a:pt x="96" y="170"/>
                  </a:lnTo>
                  <a:lnTo>
                    <a:pt x="114" y="164"/>
                  </a:lnTo>
                  <a:lnTo>
                    <a:pt x="128" y="156"/>
                  </a:lnTo>
                  <a:lnTo>
                    <a:pt x="142" y="146"/>
                  </a:lnTo>
                  <a:lnTo>
                    <a:pt x="152" y="132"/>
                  </a:lnTo>
                  <a:lnTo>
                    <a:pt x="158" y="118"/>
                  </a:lnTo>
                  <a:lnTo>
                    <a:pt x="164" y="100"/>
                  </a:lnTo>
                  <a:lnTo>
                    <a:pt x="164" y="82"/>
                  </a:lnTo>
                  <a:lnTo>
                    <a:pt x="164" y="82"/>
                  </a:lnTo>
                  <a:lnTo>
                    <a:pt x="164" y="72"/>
                  </a:lnTo>
                  <a:lnTo>
                    <a:pt x="164" y="72"/>
                  </a:lnTo>
                  <a:lnTo>
                    <a:pt x="164" y="70"/>
                  </a:lnTo>
                  <a:lnTo>
                    <a:pt x="164" y="70"/>
                  </a:lnTo>
                  <a:lnTo>
                    <a:pt x="164" y="66"/>
                  </a:lnTo>
                  <a:lnTo>
                    <a:pt x="162" y="66"/>
                  </a:lnTo>
                  <a:lnTo>
                    <a:pt x="162" y="66"/>
                  </a:lnTo>
                  <a:lnTo>
                    <a:pt x="162" y="62"/>
                  </a:lnTo>
                  <a:lnTo>
                    <a:pt x="162" y="58"/>
                  </a:lnTo>
                  <a:lnTo>
                    <a:pt x="162" y="58"/>
                  </a:lnTo>
                  <a:lnTo>
                    <a:pt x="162" y="52"/>
                  </a:lnTo>
                  <a:lnTo>
                    <a:pt x="162" y="52"/>
                  </a:lnTo>
                  <a:lnTo>
                    <a:pt x="158" y="52"/>
                  </a:lnTo>
                  <a:lnTo>
                    <a:pt x="158" y="48"/>
                  </a:lnTo>
                  <a:lnTo>
                    <a:pt x="158" y="48"/>
                  </a:lnTo>
                  <a:lnTo>
                    <a:pt x="158" y="46"/>
                  </a:lnTo>
                  <a:lnTo>
                    <a:pt x="158" y="46"/>
                  </a:lnTo>
                  <a:lnTo>
                    <a:pt x="156" y="42"/>
                  </a:lnTo>
                  <a:lnTo>
                    <a:pt x="156" y="38"/>
                  </a:lnTo>
                  <a:lnTo>
                    <a:pt x="156" y="38"/>
                  </a:lnTo>
                  <a:lnTo>
                    <a:pt x="154" y="38"/>
                  </a:lnTo>
                  <a:lnTo>
                    <a:pt x="154" y="38"/>
                  </a:lnTo>
                  <a:lnTo>
                    <a:pt x="152" y="38"/>
                  </a:lnTo>
                  <a:lnTo>
                    <a:pt x="150" y="34"/>
                  </a:lnTo>
                  <a:lnTo>
                    <a:pt x="150" y="34"/>
                  </a:lnTo>
                  <a:lnTo>
                    <a:pt x="150" y="32"/>
                  </a:lnTo>
                  <a:lnTo>
                    <a:pt x="146" y="32"/>
                  </a:lnTo>
                  <a:lnTo>
                    <a:pt x="146" y="30"/>
                  </a:lnTo>
                  <a:lnTo>
                    <a:pt x="144" y="30"/>
                  </a:lnTo>
                  <a:lnTo>
                    <a:pt x="144" y="26"/>
                  </a:lnTo>
                  <a:lnTo>
                    <a:pt x="140" y="26"/>
                  </a:lnTo>
                  <a:lnTo>
                    <a:pt x="140" y="24"/>
                  </a:lnTo>
                  <a:lnTo>
                    <a:pt x="140" y="24"/>
                  </a:lnTo>
                  <a:lnTo>
                    <a:pt x="138" y="24"/>
                  </a:lnTo>
                  <a:lnTo>
                    <a:pt x="138" y="20"/>
                  </a:lnTo>
                  <a:lnTo>
                    <a:pt x="134" y="20"/>
                  </a:lnTo>
                  <a:lnTo>
                    <a:pt x="134" y="20"/>
                  </a:lnTo>
                  <a:lnTo>
                    <a:pt x="130" y="16"/>
                  </a:lnTo>
                  <a:lnTo>
                    <a:pt x="130" y="16"/>
                  </a:lnTo>
                  <a:lnTo>
                    <a:pt x="124" y="16"/>
                  </a:lnTo>
                  <a:lnTo>
                    <a:pt x="124" y="16"/>
                  </a:lnTo>
                  <a:lnTo>
                    <a:pt x="118" y="10"/>
                  </a:lnTo>
                  <a:lnTo>
                    <a:pt x="112" y="6"/>
                  </a:lnTo>
                  <a:lnTo>
                    <a:pt x="112" y="4"/>
                  </a:lnTo>
                  <a:lnTo>
                    <a:pt x="112" y="4"/>
                  </a:lnTo>
                  <a:lnTo>
                    <a:pt x="100" y="4"/>
                  </a:lnTo>
                  <a:lnTo>
                    <a:pt x="100" y="0"/>
                  </a:lnTo>
                  <a:close/>
                </a:path>
              </a:pathLst>
            </a:custGeom>
            <a:solidFill>
              <a:srgbClr val="7C746E"/>
            </a:solidFill>
            <a:ln>
              <a:noFill/>
            </a:ln>
          </p:spPr>
          <p:txBody>
            <a:bodyPr vert="horz" wrap="square" lIns="91440" tIns="45720" rIns="91440" bIns="45720" numCol="1" anchor="t" anchorCtr="0" compatLnSpc="1"/>
            <a:lstStyle/>
            <a:p>
              <a:endParaRPr lang="zh-CN" altLang="en-US"/>
            </a:p>
          </p:txBody>
        </p:sp>
        <p:sp>
          <p:nvSpPr>
            <p:cNvPr id="992" name="Freeform 575"/>
            <p:cNvSpPr/>
            <p:nvPr/>
          </p:nvSpPr>
          <p:spPr bwMode="auto">
            <a:xfrm>
              <a:off x="8307388" y="5556250"/>
              <a:ext cx="254000" cy="263525"/>
            </a:xfrm>
            <a:custGeom>
              <a:avLst/>
              <a:gdLst>
                <a:gd name="T0" fmla="*/ 72 w 160"/>
                <a:gd name="T1" fmla="*/ 166 h 166"/>
                <a:gd name="T2" fmla="*/ 46 w 160"/>
                <a:gd name="T3" fmla="*/ 160 h 166"/>
                <a:gd name="T4" fmla="*/ 24 w 160"/>
                <a:gd name="T5" fmla="*/ 144 h 166"/>
                <a:gd name="T6" fmla="*/ 6 w 160"/>
                <a:gd name="T7" fmla="*/ 120 h 166"/>
                <a:gd name="T8" fmla="*/ 0 w 160"/>
                <a:gd name="T9" fmla="*/ 90 h 166"/>
                <a:gd name="T10" fmla="*/ 0 w 160"/>
                <a:gd name="T11" fmla="*/ 84 h 166"/>
                <a:gd name="T12" fmla="*/ 0 w 160"/>
                <a:gd name="T13" fmla="*/ 80 h 166"/>
                <a:gd name="T14" fmla="*/ 6 w 160"/>
                <a:gd name="T15" fmla="*/ 42 h 166"/>
                <a:gd name="T16" fmla="*/ 8 w 160"/>
                <a:gd name="T17" fmla="*/ 40 h 166"/>
                <a:gd name="T18" fmla="*/ 10 w 160"/>
                <a:gd name="T19" fmla="*/ 38 h 166"/>
                <a:gd name="T20" fmla="*/ 10 w 160"/>
                <a:gd name="T21" fmla="*/ 36 h 166"/>
                <a:gd name="T22" fmla="*/ 12 w 160"/>
                <a:gd name="T23" fmla="*/ 34 h 166"/>
                <a:gd name="T24" fmla="*/ 16 w 160"/>
                <a:gd name="T25" fmla="*/ 30 h 166"/>
                <a:gd name="T26" fmla="*/ 20 w 160"/>
                <a:gd name="T27" fmla="*/ 26 h 166"/>
                <a:gd name="T28" fmla="*/ 22 w 160"/>
                <a:gd name="T29" fmla="*/ 26 h 166"/>
                <a:gd name="T30" fmla="*/ 24 w 160"/>
                <a:gd name="T31" fmla="*/ 24 h 166"/>
                <a:gd name="T32" fmla="*/ 26 w 160"/>
                <a:gd name="T33" fmla="*/ 20 h 166"/>
                <a:gd name="T34" fmla="*/ 38 w 160"/>
                <a:gd name="T35" fmla="*/ 12 h 166"/>
                <a:gd name="T36" fmla="*/ 62 w 160"/>
                <a:gd name="T37" fmla="*/ 2 h 166"/>
                <a:gd name="T38" fmla="*/ 82 w 160"/>
                <a:gd name="T39" fmla="*/ 0 h 166"/>
                <a:gd name="T40" fmla="*/ 96 w 160"/>
                <a:gd name="T41" fmla="*/ 0 h 166"/>
                <a:gd name="T42" fmla="*/ 98 w 160"/>
                <a:gd name="T43" fmla="*/ 4 h 166"/>
                <a:gd name="T44" fmla="*/ 110 w 160"/>
                <a:gd name="T45" fmla="*/ 4 h 166"/>
                <a:gd name="T46" fmla="*/ 110 w 160"/>
                <a:gd name="T47" fmla="*/ 6 h 166"/>
                <a:gd name="T48" fmla="*/ 120 w 160"/>
                <a:gd name="T49" fmla="*/ 14 h 166"/>
                <a:gd name="T50" fmla="*/ 128 w 160"/>
                <a:gd name="T51" fmla="*/ 14 h 166"/>
                <a:gd name="T52" fmla="*/ 132 w 160"/>
                <a:gd name="T53" fmla="*/ 20 h 166"/>
                <a:gd name="T54" fmla="*/ 136 w 160"/>
                <a:gd name="T55" fmla="*/ 24 h 166"/>
                <a:gd name="T56" fmla="*/ 138 w 160"/>
                <a:gd name="T57" fmla="*/ 24 h 166"/>
                <a:gd name="T58" fmla="*/ 140 w 160"/>
                <a:gd name="T59" fmla="*/ 26 h 166"/>
                <a:gd name="T60" fmla="*/ 144 w 160"/>
                <a:gd name="T61" fmla="*/ 30 h 166"/>
                <a:gd name="T62" fmla="*/ 144 w 160"/>
                <a:gd name="T63" fmla="*/ 30 h 166"/>
                <a:gd name="T64" fmla="*/ 148 w 160"/>
                <a:gd name="T65" fmla="*/ 34 h 166"/>
                <a:gd name="T66" fmla="*/ 148 w 160"/>
                <a:gd name="T67" fmla="*/ 36 h 166"/>
                <a:gd name="T68" fmla="*/ 150 w 160"/>
                <a:gd name="T69" fmla="*/ 36 h 166"/>
                <a:gd name="T70" fmla="*/ 152 w 160"/>
                <a:gd name="T71" fmla="*/ 38 h 166"/>
                <a:gd name="T72" fmla="*/ 154 w 160"/>
                <a:gd name="T73" fmla="*/ 44 h 166"/>
                <a:gd name="T74" fmla="*/ 154 w 160"/>
                <a:gd name="T75" fmla="*/ 48 h 166"/>
                <a:gd name="T76" fmla="*/ 154 w 160"/>
                <a:gd name="T77" fmla="*/ 50 h 166"/>
                <a:gd name="T78" fmla="*/ 158 w 160"/>
                <a:gd name="T79" fmla="*/ 50 h 166"/>
                <a:gd name="T80" fmla="*/ 158 w 160"/>
                <a:gd name="T81" fmla="*/ 60 h 166"/>
                <a:gd name="T82" fmla="*/ 158 w 160"/>
                <a:gd name="T83" fmla="*/ 64 h 166"/>
                <a:gd name="T84" fmla="*/ 160 w 160"/>
                <a:gd name="T85" fmla="*/ 66 h 166"/>
                <a:gd name="T86" fmla="*/ 160 w 160"/>
                <a:gd name="T87" fmla="*/ 68 h 166"/>
                <a:gd name="T88" fmla="*/ 160 w 160"/>
                <a:gd name="T89" fmla="*/ 70 h 166"/>
                <a:gd name="T90" fmla="*/ 160 w 160"/>
                <a:gd name="T91" fmla="*/ 80 h 166"/>
                <a:gd name="T92" fmla="*/ 154 w 160"/>
                <a:gd name="T93" fmla="*/ 114 h 166"/>
                <a:gd name="T94" fmla="*/ 138 w 160"/>
                <a:gd name="T95" fmla="*/ 142 h 166"/>
                <a:gd name="T96" fmla="*/ 110 w 160"/>
                <a:gd name="T97" fmla="*/ 160 h 166"/>
                <a:gd name="T98" fmla="*/ 72 w 160"/>
                <a:gd name="T99"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0" h="166">
                  <a:moveTo>
                    <a:pt x="72" y="166"/>
                  </a:moveTo>
                  <a:lnTo>
                    <a:pt x="72" y="166"/>
                  </a:lnTo>
                  <a:lnTo>
                    <a:pt x="60" y="166"/>
                  </a:lnTo>
                  <a:lnTo>
                    <a:pt x="46" y="160"/>
                  </a:lnTo>
                  <a:lnTo>
                    <a:pt x="34" y="154"/>
                  </a:lnTo>
                  <a:lnTo>
                    <a:pt x="24" y="144"/>
                  </a:lnTo>
                  <a:lnTo>
                    <a:pt x="14" y="134"/>
                  </a:lnTo>
                  <a:lnTo>
                    <a:pt x="6" y="120"/>
                  </a:lnTo>
                  <a:lnTo>
                    <a:pt x="2" y="106"/>
                  </a:lnTo>
                  <a:lnTo>
                    <a:pt x="0" y="90"/>
                  </a:lnTo>
                  <a:lnTo>
                    <a:pt x="0" y="90"/>
                  </a:lnTo>
                  <a:lnTo>
                    <a:pt x="0" y="84"/>
                  </a:lnTo>
                  <a:lnTo>
                    <a:pt x="0" y="80"/>
                  </a:lnTo>
                  <a:lnTo>
                    <a:pt x="0" y="80"/>
                  </a:lnTo>
                  <a:lnTo>
                    <a:pt x="2" y="62"/>
                  </a:lnTo>
                  <a:lnTo>
                    <a:pt x="6" y="42"/>
                  </a:lnTo>
                  <a:lnTo>
                    <a:pt x="6" y="42"/>
                  </a:lnTo>
                  <a:lnTo>
                    <a:pt x="8" y="40"/>
                  </a:lnTo>
                  <a:lnTo>
                    <a:pt x="8" y="38"/>
                  </a:lnTo>
                  <a:lnTo>
                    <a:pt x="10" y="38"/>
                  </a:lnTo>
                  <a:lnTo>
                    <a:pt x="10" y="36"/>
                  </a:lnTo>
                  <a:lnTo>
                    <a:pt x="10" y="36"/>
                  </a:lnTo>
                  <a:lnTo>
                    <a:pt x="12" y="36"/>
                  </a:lnTo>
                  <a:lnTo>
                    <a:pt x="12" y="34"/>
                  </a:lnTo>
                  <a:lnTo>
                    <a:pt x="16" y="30"/>
                  </a:lnTo>
                  <a:lnTo>
                    <a:pt x="16" y="30"/>
                  </a:lnTo>
                  <a:lnTo>
                    <a:pt x="18" y="28"/>
                  </a:lnTo>
                  <a:lnTo>
                    <a:pt x="20" y="26"/>
                  </a:lnTo>
                  <a:lnTo>
                    <a:pt x="20" y="26"/>
                  </a:lnTo>
                  <a:lnTo>
                    <a:pt x="22" y="26"/>
                  </a:lnTo>
                  <a:lnTo>
                    <a:pt x="22" y="26"/>
                  </a:lnTo>
                  <a:lnTo>
                    <a:pt x="24" y="24"/>
                  </a:lnTo>
                  <a:lnTo>
                    <a:pt x="24" y="22"/>
                  </a:lnTo>
                  <a:lnTo>
                    <a:pt x="26" y="20"/>
                  </a:lnTo>
                  <a:lnTo>
                    <a:pt x="26" y="20"/>
                  </a:lnTo>
                  <a:lnTo>
                    <a:pt x="38" y="12"/>
                  </a:lnTo>
                  <a:lnTo>
                    <a:pt x="50" y="6"/>
                  </a:lnTo>
                  <a:lnTo>
                    <a:pt x="62" y="2"/>
                  </a:lnTo>
                  <a:lnTo>
                    <a:pt x="72" y="0"/>
                  </a:lnTo>
                  <a:lnTo>
                    <a:pt x="82" y="0"/>
                  </a:lnTo>
                  <a:lnTo>
                    <a:pt x="82" y="0"/>
                  </a:lnTo>
                  <a:lnTo>
                    <a:pt x="96" y="0"/>
                  </a:lnTo>
                  <a:lnTo>
                    <a:pt x="98" y="0"/>
                  </a:lnTo>
                  <a:lnTo>
                    <a:pt x="98" y="4"/>
                  </a:lnTo>
                  <a:lnTo>
                    <a:pt x="98" y="4"/>
                  </a:lnTo>
                  <a:lnTo>
                    <a:pt x="110" y="4"/>
                  </a:lnTo>
                  <a:lnTo>
                    <a:pt x="110" y="6"/>
                  </a:lnTo>
                  <a:lnTo>
                    <a:pt x="110" y="6"/>
                  </a:lnTo>
                  <a:lnTo>
                    <a:pt x="116" y="10"/>
                  </a:lnTo>
                  <a:lnTo>
                    <a:pt x="120" y="14"/>
                  </a:lnTo>
                  <a:lnTo>
                    <a:pt x="120" y="14"/>
                  </a:lnTo>
                  <a:lnTo>
                    <a:pt x="128" y="14"/>
                  </a:lnTo>
                  <a:lnTo>
                    <a:pt x="128" y="14"/>
                  </a:lnTo>
                  <a:lnTo>
                    <a:pt x="132" y="20"/>
                  </a:lnTo>
                  <a:lnTo>
                    <a:pt x="136" y="20"/>
                  </a:lnTo>
                  <a:lnTo>
                    <a:pt x="136" y="24"/>
                  </a:lnTo>
                  <a:lnTo>
                    <a:pt x="136" y="24"/>
                  </a:lnTo>
                  <a:lnTo>
                    <a:pt x="138" y="24"/>
                  </a:lnTo>
                  <a:lnTo>
                    <a:pt x="138" y="26"/>
                  </a:lnTo>
                  <a:lnTo>
                    <a:pt x="140" y="26"/>
                  </a:lnTo>
                  <a:lnTo>
                    <a:pt x="140" y="30"/>
                  </a:lnTo>
                  <a:lnTo>
                    <a:pt x="144" y="30"/>
                  </a:lnTo>
                  <a:lnTo>
                    <a:pt x="144" y="30"/>
                  </a:lnTo>
                  <a:lnTo>
                    <a:pt x="144" y="30"/>
                  </a:lnTo>
                  <a:lnTo>
                    <a:pt x="146" y="32"/>
                  </a:lnTo>
                  <a:lnTo>
                    <a:pt x="148" y="34"/>
                  </a:lnTo>
                  <a:lnTo>
                    <a:pt x="148" y="34"/>
                  </a:lnTo>
                  <a:lnTo>
                    <a:pt x="148" y="36"/>
                  </a:lnTo>
                  <a:lnTo>
                    <a:pt x="150" y="36"/>
                  </a:lnTo>
                  <a:lnTo>
                    <a:pt x="150" y="36"/>
                  </a:lnTo>
                  <a:lnTo>
                    <a:pt x="152" y="38"/>
                  </a:lnTo>
                  <a:lnTo>
                    <a:pt x="152" y="38"/>
                  </a:lnTo>
                  <a:lnTo>
                    <a:pt x="152" y="42"/>
                  </a:lnTo>
                  <a:lnTo>
                    <a:pt x="154" y="44"/>
                  </a:lnTo>
                  <a:lnTo>
                    <a:pt x="154" y="44"/>
                  </a:lnTo>
                  <a:lnTo>
                    <a:pt x="154" y="48"/>
                  </a:lnTo>
                  <a:lnTo>
                    <a:pt x="154" y="50"/>
                  </a:lnTo>
                  <a:lnTo>
                    <a:pt x="154" y="50"/>
                  </a:lnTo>
                  <a:lnTo>
                    <a:pt x="158" y="50"/>
                  </a:lnTo>
                  <a:lnTo>
                    <a:pt x="158" y="50"/>
                  </a:lnTo>
                  <a:lnTo>
                    <a:pt x="158" y="58"/>
                  </a:lnTo>
                  <a:lnTo>
                    <a:pt x="158" y="60"/>
                  </a:lnTo>
                  <a:lnTo>
                    <a:pt x="158" y="60"/>
                  </a:lnTo>
                  <a:lnTo>
                    <a:pt x="158" y="64"/>
                  </a:lnTo>
                  <a:lnTo>
                    <a:pt x="160" y="66"/>
                  </a:lnTo>
                  <a:lnTo>
                    <a:pt x="160" y="66"/>
                  </a:lnTo>
                  <a:lnTo>
                    <a:pt x="160" y="68"/>
                  </a:lnTo>
                  <a:lnTo>
                    <a:pt x="160" y="68"/>
                  </a:lnTo>
                  <a:lnTo>
                    <a:pt x="160" y="70"/>
                  </a:lnTo>
                  <a:lnTo>
                    <a:pt x="160" y="70"/>
                  </a:lnTo>
                  <a:lnTo>
                    <a:pt x="160" y="80"/>
                  </a:lnTo>
                  <a:lnTo>
                    <a:pt x="160" y="80"/>
                  </a:lnTo>
                  <a:lnTo>
                    <a:pt x="160" y="98"/>
                  </a:lnTo>
                  <a:lnTo>
                    <a:pt x="154" y="114"/>
                  </a:lnTo>
                  <a:lnTo>
                    <a:pt x="148" y="130"/>
                  </a:lnTo>
                  <a:lnTo>
                    <a:pt x="138" y="142"/>
                  </a:lnTo>
                  <a:lnTo>
                    <a:pt x="126" y="152"/>
                  </a:lnTo>
                  <a:lnTo>
                    <a:pt x="110" y="160"/>
                  </a:lnTo>
                  <a:lnTo>
                    <a:pt x="92" y="166"/>
                  </a:lnTo>
                  <a:lnTo>
                    <a:pt x="72" y="166"/>
                  </a:lnTo>
                </a:path>
              </a:pathLst>
            </a:custGeom>
            <a:noFill/>
            <a:ln>
              <a:noFill/>
            </a:ln>
          </p:spPr>
          <p:txBody>
            <a:bodyPr vert="horz" wrap="square" lIns="91440" tIns="45720" rIns="91440" bIns="45720" numCol="1" anchor="t" anchorCtr="0" compatLnSpc="1"/>
            <a:lstStyle/>
            <a:p>
              <a:endParaRPr lang="zh-CN" altLang="en-US"/>
            </a:p>
          </p:txBody>
        </p:sp>
        <p:sp>
          <p:nvSpPr>
            <p:cNvPr id="993" name="Freeform 576"/>
            <p:cNvSpPr/>
            <p:nvPr/>
          </p:nvSpPr>
          <p:spPr bwMode="auto">
            <a:xfrm>
              <a:off x="8304213" y="5553075"/>
              <a:ext cx="260350" cy="273050"/>
            </a:xfrm>
            <a:custGeom>
              <a:avLst/>
              <a:gdLst>
                <a:gd name="T0" fmla="*/ 98 w 164"/>
                <a:gd name="T1" fmla="*/ 0 h 172"/>
                <a:gd name="T2" fmla="*/ 84 w 164"/>
                <a:gd name="T3" fmla="*/ 0 h 172"/>
                <a:gd name="T4" fmla="*/ 74 w 164"/>
                <a:gd name="T5" fmla="*/ 0 h 172"/>
                <a:gd name="T6" fmla="*/ 50 w 164"/>
                <a:gd name="T7" fmla="*/ 6 h 172"/>
                <a:gd name="T8" fmla="*/ 26 w 164"/>
                <a:gd name="T9" fmla="*/ 20 h 172"/>
                <a:gd name="T10" fmla="*/ 26 w 164"/>
                <a:gd name="T11" fmla="*/ 22 h 172"/>
                <a:gd name="T12" fmla="*/ 22 w 164"/>
                <a:gd name="T13" fmla="*/ 26 h 172"/>
                <a:gd name="T14" fmla="*/ 20 w 164"/>
                <a:gd name="T15" fmla="*/ 26 h 172"/>
                <a:gd name="T16" fmla="*/ 18 w 164"/>
                <a:gd name="T17" fmla="*/ 30 h 172"/>
                <a:gd name="T18" fmla="*/ 14 w 164"/>
                <a:gd name="T19" fmla="*/ 34 h 172"/>
                <a:gd name="T20" fmla="*/ 12 w 164"/>
                <a:gd name="T21" fmla="*/ 36 h 172"/>
                <a:gd name="T22" fmla="*/ 10 w 164"/>
                <a:gd name="T23" fmla="*/ 38 h 172"/>
                <a:gd name="T24" fmla="*/ 10 w 164"/>
                <a:gd name="T25" fmla="*/ 38 h 172"/>
                <a:gd name="T26" fmla="*/ 8 w 164"/>
                <a:gd name="T27" fmla="*/ 40 h 172"/>
                <a:gd name="T28" fmla="*/ 6 w 164"/>
                <a:gd name="T29" fmla="*/ 42 h 172"/>
                <a:gd name="T30" fmla="*/ 0 w 164"/>
                <a:gd name="T31" fmla="*/ 82 h 172"/>
                <a:gd name="T32" fmla="*/ 0 w 164"/>
                <a:gd name="T33" fmla="*/ 86 h 172"/>
                <a:gd name="T34" fmla="*/ 0 w 164"/>
                <a:gd name="T35" fmla="*/ 92 h 172"/>
                <a:gd name="T36" fmla="*/ 6 w 164"/>
                <a:gd name="T37" fmla="*/ 124 h 172"/>
                <a:gd name="T38" fmla="*/ 24 w 164"/>
                <a:gd name="T39" fmla="*/ 148 h 172"/>
                <a:gd name="T40" fmla="*/ 48 w 164"/>
                <a:gd name="T41" fmla="*/ 164 h 172"/>
                <a:gd name="T42" fmla="*/ 74 w 164"/>
                <a:gd name="T43" fmla="*/ 172 h 172"/>
                <a:gd name="T44" fmla="*/ 96 w 164"/>
                <a:gd name="T45" fmla="*/ 170 h 172"/>
                <a:gd name="T46" fmla="*/ 128 w 164"/>
                <a:gd name="T47" fmla="*/ 156 h 172"/>
                <a:gd name="T48" fmla="*/ 152 w 164"/>
                <a:gd name="T49" fmla="*/ 132 h 172"/>
                <a:gd name="T50" fmla="*/ 164 w 164"/>
                <a:gd name="T51" fmla="*/ 100 h 172"/>
                <a:gd name="T52" fmla="*/ 164 w 164"/>
                <a:gd name="T53" fmla="*/ 82 h 172"/>
                <a:gd name="T54" fmla="*/ 164 w 164"/>
                <a:gd name="T55" fmla="*/ 72 h 172"/>
                <a:gd name="T56" fmla="*/ 164 w 164"/>
                <a:gd name="T57" fmla="*/ 70 h 172"/>
                <a:gd name="T58" fmla="*/ 162 w 164"/>
                <a:gd name="T59" fmla="*/ 66 h 172"/>
                <a:gd name="T60" fmla="*/ 162 w 164"/>
                <a:gd name="T61" fmla="*/ 62 h 172"/>
                <a:gd name="T62" fmla="*/ 162 w 164"/>
                <a:gd name="T63" fmla="*/ 58 h 172"/>
                <a:gd name="T64" fmla="*/ 162 w 164"/>
                <a:gd name="T65" fmla="*/ 52 h 172"/>
                <a:gd name="T66" fmla="*/ 158 w 164"/>
                <a:gd name="T67" fmla="*/ 48 h 172"/>
                <a:gd name="T68" fmla="*/ 158 w 164"/>
                <a:gd name="T69" fmla="*/ 46 h 172"/>
                <a:gd name="T70" fmla="*/ 156 w 164"/>
                <a:gd name="T71" fmla="*/ 42 h 172"/>
                <a:gd name="T72" fmla="*/ 156 w 164"/>
                <a:gd name="T73" fmla="*/ 38 h 172"/>
                <a:gd name="T74" fmla="*/ 154 w 164"/>
                <a:gd name="T75" fmla="*/ 38 h 172"/>
                <a:gd name="T76" fmla="*/ 150 w 164"/>
                <a:gd name="T77" fmla="*/ 34 h 172"/>
                <a:gd name="T78" fmla="*/ 150 w 164"/>
                <a:gd name="T79" fmla="*/ 32 h 172"/>
                <a:gd name="T80" fmla="*/ 146 w 164"/>
                <a:gd name="T81" fmla="*/ 30 h 172"/>
                <a:gd name="T82" fmla="*/ 144 w 164"/>
                <a:gd name="T83" fmla="*/ 26 h 172"/>
                <a:gd name="T84" fmla="*/ 140 w 164"/>
                <a:gd name="T85" fmla="*/ 24 h 172"/>
                <a:gd name="T86" fmla="*/ 138 w 164"/>
                <a:gd name="T87" fmla="*/ 24 h 172"/>
                <a:gd name="T88" fmla="*/ 134 w 164"/>
                <a:gd name="T89" fmla="*/ 20 h 172"/>
                <a:gd name="T90" fmla="*/ 130 w 164"/>
                <a:gd name="T91" fmla="*/ 16 h 172"/>
                <a:gd name="T92" fmla="*/ 124 w 164"/>
                <a:gd name="T93" fmla="*/ 16 h 172"/>
                <a:gd name="T94" fmla="*/ 118 w 164"/>
                <a:gd name="T95" fmla="*/ 10 h 172"/>
                <a:gd name="T96" fmla="*/ 112 w 164"/>
                <a:gd name="T97" fmla="*/ 4 h 172"/>
                <a:gd name="T98" fmla="*/ 100 w 164"/>
                <a:gd name="T99" fmla="*/ 4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4" h="172">
                  <a:moveTo>
                    <a:pt x="100" y="0"/>
                  </a:moveTo>
                  <a:lnTo>
                    <a:pt x="98" y="0"/>
                  </a:lnTo>
                  <a:lnTo>
                    <a:pt x="98" y="0"/>
                  </a:lnTo>
                  <a:lnTo>
                    <a:pt x="84" y="0"/>
                  </a:lnTo>
                  <a:lnTo>
                    <a:pt x="74" y="0"/>
                  </a:lnTo>
                  <a:lnTo>
                    <a:pt x="74" y="0"/>
                  </a:lnTo>
                  <a:lnTo>
                    <a:pt x="62" y="2"/>
                  </a:lnTo>
                  <a:lnTo>
                    <a:pt x="50" y="6"/>
                  </a:lnTo>
                  <a:lnTo>
                    <a:pt x="38" y="12"/>
                  </a:lnTo>
                  <a:lnTo>
                    <a:pt x="26" y="20"/>
                  </a:lnTo>
                  <a:lnTo>
                    <a:pt x="26" y="20"/>
                  </a:lnTo>
                  <a:lnTo>
                    <a:pt x="26" y="22"/>
                  </a:lnTo>
                  <a:lnTo>
                    <a:pt x="24" y="24"/>
                  </a:lnTo>
                  <a:lnTo>
                    <a:pt x="22" y="26"/>
                  </a:lnTo>
                  <a:lnTo>
                    <a:pt x="22" y="26"/>
                  </a:lnTo>
                  <a:lnTo>
                    <a:pt x="20" y="26"/>
                  </a:lnTo>
                  <a:lnTo>
                    <a:pt x="20" y="26"/>
                  </a:lnTo>
                  <a:lnTo>
                    <a:pt x="18" y="30"/>
                  </a:lnTo>
                  <a:lnTo>
                    <a:pt x="16" y="32"/>
                  </a:lnTo>
                  <a:lnTo>
                    <a:pt x="14" y="34"/>
                  </a:lnTo>
                  <a:lnTo>
                    <a:pt x="14" y="34"/>
                  </a:lnTo>
                  <a:lnTo>
                    <a:pt x="12" y="36"/>
                  </a:lnTo>
                  <a:lnTo>
                    <a:pt x="12" y="38"/>
                  </a:lnTo>
                  <a:lnTo>
                    <a:pt x="10" y="38"/>
                  </a:lnTo>
                  <a:lnTo>
                    <a:pt x="10" y="38"/>
                  </a:lnTo>
                  <a:lnTo>
                    <a:pt x="10" y="38"/>
                  </a:lnTo>
                  <a:lnTo>
                    <a:pt x="8" y="40"/>
                  </a:lnTo>
                  <a:lnTo>
                    <a:pt x="8" y="40"/>
                  </a:lnTo>
                  <a:lnTo>
                    <a:pt x="6" y="42"/>
                  </a:lnTo>
                  <a:lnTo>
                    <a:pt x="6" y="42"/>
                  </a:lnTo>
                  <a:lnTo>
                    <a:pt x="2" y="64"/>
                  </a:lnTo>
                  <a:lnTo>
                    <a:pt x="0" y="82"/>
                  </a:lnTo>
                  <a:lnTo>
                    <a:pt x="0" y="86"/>
                  </a:lnTo>
                  <a:lnTo>
                    <a:pt x="0" y="86"/>
                  </a:lnTo>
                  <a:lnTo>
                    <a:pt x="0" y="92"/>
                  </a:lnTo>
                  <a:lnTo>
                    <a:pt x="0" y="92"/>
                  </a:lnTo>
                  <a:lnTo>
                    <a:pt x="2" y="108"/>
                  </a:lnTo>
                  <a:lnTo>
                    <a:pt x="6" y="124"/>
                  </a:lnTo>
                  <a:lnTo>
                    <a:pt x="14" y="136"/>
                  </a:lnTo>
                  <a:lnTo>
                    <a:pt x="24" y="148"/>
                  </a:lnTo>
                  <a:lnTo>
                    <a:pt x="36" y="158"/>
                  </a:lnTo>
                  <a:lnTo>
                    <a:pt x="48" y="164"/>
                  </a:lnTo>
                  <a:lnTo>
                    <a:pt x="62" y="170"/>
                  </a:lnTo>
                  <a:lnTo>
                    <a:pt x="74" y="172"/>
                  </a:lnTo>
                  <a:lnTo>
                    <a:pt x="74" y="172"/>
                  </a:lnTo>
                  <a:lnTo>
                    <a:pt x="96" y="170"/>
                  </a:lnTo>
                  <a:lnTo>
                    <a:pt x="114" y="164"/>
                  </a:lnTo>
                  <a:lnTo>
                    <a:pt x="128" y="156"/>
                  </a:lnTo>
                  <a:lnTo>
                    <a:pt x="142" y="146"/>
                  </a:lnTo>
                  <a:lnTo>
                    <a:pt x="152" y="132"/>
                  </a:lnTo>
                  <a:lnTo>
                    <a:pt x="158" y="118"/>
                  </a:lnTo>
                  <a:lnTo>
                    <a:pt x="164" y="100"/>
                  </a:lnTo>
                  <a:lnTo>
                    <a:pt x="164" y="82"/>
                  </a:lnTo>
                  <a:lnTo>
                    <a:pt x="164" y="82"/>
                  </a:lnTo>
                  <a:lnTo>
                    <a:pt x="164" y="72"/>
                  </a:lnTo>
                  <a:lnTo>
                    <a:pt x="164" y="72"/>
                  </a:lnTo>
                  <a:lnTo>
                    <a:pt x="164" y="70"/>
                  </a:lnTo>
                  <a:lnTo>
                    <a:pt x="164" y="70"/>
                  </a:lnTo>
                  <a:lnTo>
                    <a:pt x="164" y="66"/>
                  </a:lnTo>
                  <a:lnTo>
                    <a:pt x="162" y="66"/>
                  </a:lnTo>
                  <a:lnTo>
                    <a:pt x="162" y="66"/>
                  </a:lnTo>
                  <a:lnTo>
                    <a:pt x="162" y="62"/>
                  </a:lnTo>
                  <a:lnTo>
                    <a:pt x="162" y="58"/>
                  </a:lnTo>
                  <a:lnTo>
                    <a:pt x="162" y="58"/>
                  </a:lnTo>
                  <a:lnTo>
                    <a:pt x="162" y="52"/>
                  </a:lnTo>
                  <a:lnTo>
                    <a:pt x="162" y="52"/>
                  </a:lnTo>
                  <a:lnTo>
                    <a:pt x="158" y="52"/>
                  </a:lnTo>
                  <a:lnTo>
                    <a:pt x="158" y="48"/>
                  </a:lnTo>
                  <a:lnTo>
                    <a:pt x="158" y="48"/>
                  </a:lnTo>
                  <a:lnTo>
                    <a:pt x="158" y="46"/>
                  </a:lnTo>
                  <a:lnTo>
                    <a:pt x="158" y="46"/>
                  </a:lnTo>
                  <a:lnTo>
                    <a:pt x="156" y="42"/>
                  </a:lnTo>
                  <a:lnTo>
                    <a:pt x="156" y="38"/>
                  </a:lnTo>
                  <a:lnTo>
                    <a:pt x="156" y="38"/>
                  </a:lnTo>
                  <a:lnTo>
                    <a:pt x="154" y="38"/>
                  </a:lnTo>
                  <a:lnTo>
                    <a:pt x="154" y="38"/>
                  </a:lnTo>
                  <a:lnTo>
                    <a:pt x="152" y="38"/>
                  </a:lnTo>
                  <a:lnTo>
                    <a:pt x="150" y="34"/>
                  </a:lnTo>
                  <a:lnTo>
                    <a:pt x="150" y="34"/>
                  </a:lnTo>
                  <a:lnTo>
                    <a:pt x="150" y="32"/>
                  </a:lnTo>
                  <a:lnTo>
                    <a:pt x="146" y="32"/>
                  </a:lnTo>
                  <a:lnTo>
                    <a:pt x="146" y="30"/>
                  </a:lnTo>
                  <a:lnTo>
                    <a:pt x="144" y="30"/>
                  </a:lnTo>
                  <a:lnTo>
                    <a:pt x="144" y="26"/>
                  </a:lnTo>
                  <a:lnTo>
                    <a:pt x="140" y="26"/>
                  </a:lnTo>
                  <a:lnTo>
                    <a:pt x="140" y="24"/>
                  </a:lnTo>
                  <a:lnTo>
                    <a:pt x="140" y="24"/>
                  </a:lnTo>
                  <a:lnTo>
                    <a:pt x="138" y="24"/>
                  </a:lnTo>
                  <a:lnTo>
                    <a:pt x="138" y="20"/>
                  </a:lnTo>
                  <a:lnTo>
                    <a:pt x="134" y="20"/>
                  </a:lnTo>
                  <a:lnTo>
                    <a:pt x="134" y="20"/>
                  </a:lnTo>
                  <a:lnTo>
                    <a:pt x="130" y="16"/>
                  </a:lnTo>
                  <a:lnTo>
                    <a:pt x="130" y="16"/>
                  </a:lnTo>
                  <a:lnTo>
                    <a:pt x="124" y="16"/>
                  </a:lnTo>
                  <a:lnTo>
                    <a:pt x="124" y="16"/>
                  </a:lnTo>
                  <a:lnTo>
                    <a:pt x="118" y="10"/>
                  </a:lnTo>
                  <a:lnTo>
                    <a:pt x="112" y="6"/>
                  </a:lnTo>
                  <a:lnTo>
                    <a:pt x="112" y="4"/>
                  </a:lnTo>
                  <a:lnTo>
                    <a:pt x="112" y="4"/>
                  </a:lnTo>
                  <a:lnTo>
                    <a:pt x="100" y="4"/>
                  </a:lnTo>
                  <a:lnTo>
                    <a:pt x="100" y="0"/>
                  </a:lnTo>
                </a:path>
              </a:pathLst>
            </a:custGeom>
            <a:noFill/>
            <a:ln>
              <a:noFill/>
            </a:ln>
          </p:spPr>
          <p:txBody>
            <a:bodyPr vert="horz" wrap="square" lIns="91440" tIns="45720" rIns="91440" bIns="45720" numCol="1" anchor="t" anchorCtr="0" compatLnSpc="1"/>
            <a:lstStyle/>
            <a:p>
              <a:endParaRPr lang="zh-CN" altLang="en-US"/>
            </a:p>
          </p:txBody>
        </p:sp>
        <p:sp>
          <p:nvSpPr>
            <p:cNvPr id="994" name="Freeform 577"/>
            <p:cNvSpPr>
              <a:spLocks noEditPoints="1"/>
            </p:cNvSpPr>
            <p:nvPr/>
          </p:nvSpPr>
          <p:spPr bwMode="auto">
            <a:xfrm>
              <a:off x="8307388" y="5556250"/>
              <a:ext cx="254000" cy="263525"/>
            </a:xfrm>
            <a:custGeom>
              <a:avLst/>
              <a:gdLst>
                <a:gd name="T0" fmla="*/ 48 w 160"/>
                <a:gd name="T1" fmla="*/ 158 h 166"/>
                <a:gd name="T2" fmla="*/ 8 w 160"/>
                <a:gd name="T3" fmla="*/ 120 h 166"/>
                <a:gd name="T4" fmla="*/ 2 w 160"/>
                <a:gd name="T5" fmla="*/ 84 h 166"/>
                <a:gd name="T6" fmla="*/ 8 w 160"/>
                <a:gd name="T7" fmla="*/ 42 h 166"/>
                <a:gd name="T8" fmla="*/ 12 w 160"/>
                <a:gd name="T9" fmla="*/ 38 h 166"/>
                <a:gd name="T10" fmla="*/ 14 w 160"/>
                <a:gd name="T11" fmla="*/ 34 h 166"/>
                <a:gd name="T12" fmla="*/ 20 w 160"/>
                <a:gd name="T13" fmla="*/ 28 h 166"/>
                <a:gd name="T14" fmla="*/ 24 w 160"/>
                <a:gd name="T15" fmla="*/ 26 h 166"/>
                <a:gd name="T16" fmla="*/ 38 w 160"/>
                <a:gd name="T17" fmla="*/ 14 h 166"/>
                <a:gd name="T18" fmla="*/ 82 w 160"/>
                <a:gd name="T19" fmla="*/ 2 h 166"/>
                <a:gd name="T20" fmla="*/ 98 w 160"/>
                <a:gd name="T21" fmla="*/ 6 h 166"/>
                <a:gd name="T22" fmla="*/ 108 w 160"/>
                <a:gd name="T23" fmla="*/ 8 h 166"/>
                <a:gd name="T24" fmla="*/ 126 w 160"/>
                <a:gd name="T25" fmla="*/ 16 h 166"/>
                <a:gd name="T26" fmla="*/ 134 w 160"/>
                <a:gd name="T27" fmla="*/ 26 h 166"/>
                <a:gd name="T28" fmla="*/ 138 w 160"/>
                <a:gd name="T29" fmla="*/ 28 h 166"/>
                <a:gd name="T30" fmla="*/ 142 w 160"/>
                <a:gd name="T31" fmla="*/ 32 h 166"/>
                <a:gd name="T32" fmla="*/ 146 w 160"/>
                <a:gd name="T33" fmla="*/ 38 h 166"/>
                <a:gd name="T34" fmla="*/ 150 w 160"/>
                <a:gd name="T35" fmla="*/ 38 h 166"/>
                <a:gd name="T36" fmla="*/ 152 w 160"/>
                <a:gd name="T37" fmla="*/ 48 h 166"/>
                <a:gd name="T38" fmla="*/ 156 w 160"/>
                <a:gd name="T39" fmla="*/ 52 h 166"/>
                <a:gd name="T40" fmla="*/ 156 w 160"/>
                <a:gd name="T41" fmla="*/ 64 h 166"/>
                <a:gd name="T42" fmla="*/ 158 w 160"/>
                <a:gd name="T43" fmla="*/ 70 h 166"/>
                <a:gd name="T44" fmla="*/ 158 w 160"/>
                <a:gd name="T45" fmla="*/ 80 h 166"/>
                <a:gd name="T46" fmla="*/ 136 w 160"/>
                <a:gd name="T47" fmla="*/ 140 h 166"/>
                <a:gd name="T48" fmla="*/ 72 w 160"/>
                <a:gd name="T49" fmla="*/ 164 h 166"/>
                <a:gd name="T50" fmla="*/ 82 w 160"/>
                <a:gd name="T51" fmla="*/ 0 h 166"/>
                <a:gd name="T52" fmla="*/ 50 w 160"/>
                <a:gd name="T53" fmla="*/ 6 h 166"/>
                <a:gd name="T54" fmla="*/ 24 w 160"/>
                <a:gd name="T55" fmla="*/ 22 h 166"/>
                <a:gd name="T56" fmla="*/ 20 w 160"/>
                <a:gd name="T57" fmla="*/ 26 h 166"/>
                <a:gd name="T58" fmla="*/ 12 w 160"/>
                <a:gd name="T59" fmla="*/ 34 h 166"/>
                <a:gd name="T60" fmla="*/ 10 w 160"/>
                <a:gd name="T61" fmla="*/ 38 h 166"/>
                <a:gd name="T62" fmla="*/ 6 w 160"/>
                <a:gd name="T63" fmla="*/ 42 h 166"/>
                <a:gd name="T64" fmla="*/ 0 w 160"/>
                <a:gd name="T65" fmla="*/ 84 h 166"/>
                <a:gd name="T66" fmla="*/ 2 w 160"/>
                <a:gd name="T67" fmla="*/ 106 h 166"/>
                <a:gd name="T68" fmla="*/ 34 w 160"/>
                <a:gd name="T69" fmla="*/ 154 h 166"/>
                <a:gd name="T70" fmla="*/ 72 w 160"/>
                <a:gd name="T71" fmla="*/ 166 h 166"/>
                <a:gd name="T72" fmla="*/ 138 w 160"/>
                <a:gd name="T73" fmla="*/ 142 h 166"/>
                <a:gd name="T74" fmla="*/ 160 w 160"/>
                <a:gd name="T75" fmla="*/ 80 h 166"/>
                <a:gd name="T76" fmla="*/ 160 w 160"/>
                <a:gd name="T77" fmla="*/ 68 h 166"/>
                <a:gd name="T78" fmla="*/ 158 w 160"/>
                <a:gd name="T79" fmla="*/ 64 h 166"/>
                <a:gd name="T80" fmla="*/ 158 w 160"/>
                <a:gd name="T81" fmla="*/ 50 h 166"/>
                <a:gd name="T82" fmla="*/ 154 w 160"/>
                <a:gd name="T83" fmla="*/ 48 h 166"/>
                <a:gd name="T84" fmla="*/ 152 w 160"/>
                <a:gd name="T85" fmla="*/ 38 h 166"/>
                <a:gd name="T86" fmla="*/ 148 w 160"/>
                <a:gd name="T87" fmla="*/ 36 h 166"/>
                <a:gd name="T88" fmla="*/ 144 w 160"/>
                <a:gd name="T89" fmla="*/ 30 h 166"/>
                <a:gd name="T90" fmla="*/ 138 w 160"/>
                <a:gd name="T91" fmla="*/ 26 h 166"/>
                <a:gd name="T92" fmla="*/ 136 w 160"/>
                <a:gd name="T93" fmla="*/ 20 h 166"/>
                <a:gd name="T94" fmla="*/ 128 w 160"/>
                <a:gd name="T95" fmla="*/ 14 h 166"/>
                <a:gd name="T96" fmla="*/ 110 w 160"/>
                <a:gd name="T97" fmla="*/ 6 h 166"/>
                <a:gd name="T98" fmla="*/ 98 w 160"/>
                <a:gd name="T9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0" h="166">
                  <a:moveTo>
                    <a:pt x="72" y="164"/>
                  </a:moveTo>
                  <a:lnTo>
                    <a:pt x="72" y="164"/>
                  </a:lnTo>
                  <a:lnTo>
                    <a:pt x="60" y="164"/>
                  </a:lnTo>
                  <a:lnTo>
                    <a:pt x="48" y="158"/>
                  </a:lnTo>
                  <a:lnTo>
                    <a:pt x="36" y="152"/>
                  </a:lnTo>
                  <a:lnTo>
                    <a:pt x="24" y="142"/>
                  </a:lnTo>
                  <a:lnTo>
                    <a:pt x="16" y="132"/>
                  </a:lnTo>
                  <a:lnTo>
                    <a:pt x="8" y="120"/>
                  </a:lnTo>
                  <a:lnTo>
                    <a:pt x="4" y="106"/>
                  </a:lnTo>
                  <a:lnTo>
                    <a:pt x="2" y="90"/>
                  </a:lnTo>
                  <a:lnTo>
                    <a:pt x="2" y="90"/>
                  </a:lnTo>
                  <a:lnTo>
                    <a:pt x="2" y="84"/>
                  </a:lnTo>
                  <a:lnTo>
                    <a:pt x="2" y="80"/>
                  </a:lnTo>
                  <a:lnTo>
                    <a:pt x="2" y="80"/>
                  </a:lnTo>
                  <a:lnTo>
                    <a:pt x="4" y="64"/>
                  </a:lnTo>
                  <a:lnTo>
                    <a:pt x="8" y="42"/>
                  </a:lnTo>
                  <a:lnTo>
                    <a:pt x="8" y="42"/>
                  </a:lnTo>
                  <a:lnTo>
                    <a:pt x="8" y="40"/>
                  </a:lnTo>
                  <a:lnTo>
                    <a:pt x="10" y="40"/>
                  </a:lnTo>
                  <a:lnTo>
                    <a:pt x="12" y="38"/>
                  </a:lnTo>
                  <a:lnTo>
                    <a:pt x="12" y="38"/>
                  </a:lnTo>
                  <a:lnTo>
                    <a:pt x="12" y="38"/>
                  </a:lnTo>
                  <a:lnTo>
                    <a:pt x="14" y="36"/>
                  </a:lnTo>
                  <a:lnTo>
                    <a:pt x="14" y="34"/>
                  </a:lnTo>
                  <a:lnTo>
                    <a:pt x="18" y="32"/>
                  </a:lnTo>
                  <a:lnTo>
                    <a:pt x="18" y="32"/>
                  </a:lnTo>
                  <a:lnTo>
                    <a:pt x="20" y="30"/>
                  </a:lnTo>
                  <a:lnTo>
                    <a:pt x="20" y="28"/>
                  </a:lnTo>
                  <a:lnTo>
                    <a:pt x="20" y="28"/>
                  </a:lnTo>
                  <a:lnTo>
                    <a:pt x="22" y="28"/>
                  </a:lnTo>
                  <a:lnTo>
                    <a:pt x="22" y="28"/>
                  </a:lnTo>
                  <a:lnTo>
                    <a:pt x="24" y="26"/>
                  </a:lnTo>
                  <a:lnTo>
                    <a:pt x="26" y="24"/>
                  </a:lnTo>
                  <a:lnTo>
                    <a:pt x="26" y="22"/>
                  </a:lnTo>
                  <a:lnTo>
                    <a:pt x="26" y="22"/>
                  </a:lnTo>
                  <a:lnTo>
                    <a:pt x="38" y="14"/>
                  </a:lnTo>
                  <a:lnTo>
                    <a:pt x="50" y="8"/>
                  </a:lnTo>
                  <a:lnTo>
                    <a:pt x="62" y="4"/>
                  </a:lnTo>
                  <a:lnTo>
                    <a:pt x="72" y="2"/>
                  </a:lnTo>
                  <a:lnTo>
                    <a:pt x="82" y="2"/>
                  </a:lnTo>
                  <a:lnTo>
                    <a:pt x="82" y="2"/>
                  </a:lnTo>
                  <a:lnTo>
                    <a:pt x="94" y="2"/>
                  </a:lnTo>
                  <a:lnTo>
                    <a:pt x="98" y="2"/>
                  </a:lnTo>
                  <a:lnTo>
                    <a:pt x="98" y="6"/>
                  </a:lnTo>
                  <a:lnTo>
                    <a:pt x="98" y="6"/>
                  </a:lnTo>
                  <a:lnTo>
                    <a:pt x="108" y="6"/>
                  </a:lnTo>
                  <a:lnTo>
                    <a:pt x="108" y="8"/>
                  </a:lnTo>
                  <a:lnTo>
                    <a:pt x="108" y="8"/>
                  </a:lnTo>
                  <a:lnTo>
                    <a:pt x="114" y="12"/>
                  </a:lnTo>
                  <a:lnTo>
                    <a:pt x="120" y="16"/>
                  </a:lnTo>
                  <a:lnTo>
                    <a:pt x="120" y="16"/>
                  </a:lnTo>
                  <a:lnTo>
                    <a:pt x="126" y="16"/>
                  </a:lnTo>
                  <a:lnTo>
                    <a:pt x="126" y="16"/>
                  </a:lnTo>
                  <a:lnTo>
                    <a:pt x="130" y="22"/>
                  </a:lnTo>
                  <a:lnTo>
                    <a:pt x="134" y="22"/>
                  </a:lnTo>
                  <a:lnTo>
                    <a:pt x="134" y="26"/>
                  </a:lnTo>
                  <a:lnTo>
                    <a:pt x="134" y="26"/>
                  </a:lnTo>
                  <a:lnTo>
                    <a:pt x="136" y="26"/>
                  </a:lnTo>
                  <a:lnTo>
                    <a:pt x="136" y="28"/>
                  </a:lnTo>
                  <a:lnTo>
                    <a:pt x="138" y="28"/>
                  </a:lnTo>
                  <a:lnTo>
                    <a:pt x="138" y="30"/>
                  </a:lnTo>
                  <a:lnTo>
                    <a:pt x="142" y="30"/>
                  </a:lnTo>
                  <a:lnTo>
                    <a:pt x="142" y="32"/>
                  </a:lnTo>
                  <a:lnTo>
                    <a:pt x="142" y="32"/>
                  </a:lnTo>
                  <a:lnTo>
                    <a:pt x="144" y="34"/>
                  </a:lnTo>
                  <a:lnTo>
                    <a:pt x="146" y="34"/>
                  </a:lnTo>
                  <a:lnTo>
                    <a:pt x="146" y="34"/>
                  </a:lnTo>
                  <a:lnTo>
                    <a:pt x="146" y="38"/>
                  </a:lnTo>
                  <a:lnTo>
                    <a:pt x="148" y="38"/>
                  </a:lnTo>
                  <a:lnTo>
                    <a:pt x="148" y="38"/>
                  </a:lnTo>
                  <a:lnTo>
                    <a:pt x="150" y="38"/>
                  </a:lnTo>
                  <a:lnTo>
                    <a:pt x="150" y="38"/>
                  </a:lnTo>
                  <a:lnTo>
                    <a:pt x="150" y="42"/>
                  </a:lnTo>
                  <a:lnTo>
                    <a:pt x="152" y="46"/>
                  </a:lnTo>
                  <a:lnTo>
                    <a:pt x="152" y="46"/>
                  </a:lnTo>
                  <a:lnTo>
                    <a:pt x="152" y="48"/>
                  </a:lnTo>
                  <a:lnTo>
                    <a:pt x="152" y="52"/>
                  </a:lnTo>
                  <a:lnTo>
                    <a:pt x="152" y="52"/>
                  </a:lnTo>
                  <a:lnTo>
                    <a:pt x="156" y="52"/>
                  </a:lnTo>
                  <a:lnTo>
                    <a:pt x="156" y="52"/>
                  </a:lnTo>
                  <a:lnTo>
                    <a:pt x="156" y="58"/>
                  </a:lnTo>
                  <a:lnTo>
                    <a:pt x="156" y="62"/>
                  </a:lnTo>
                  <a:lnTo>
                    <a:pt x="156" y="62"/>
                  </a:lnTo>
                  <a:lnTo>
                    <a:pt x="156" y="64"/>
                  </a:lnTo>
                  <a:lnTo>
                    <a:pt x="158" y="66"/>
                  </a:lnTo>
                  <a:lnTo>
                    <a:pt x="158" y="66"/>
                  </a:lnTo>
                  <a:lnTo>
                    <a:pt x="158" y="70"/>
                  </a:lnTo>
                  <a:lnTo>
                    <a:pt x="158" y="70"/>
                  </a:lnTo>
                  <a:lnTo>
                    <a:pt x="158" y="70"/>
                  </a:lnTo>
                  <a:lnTo>
                    <a:pt x="158" y="70"/>
                  </a:lnTo>
                  <a:lnTo>
                    <a:pt x="158" y="80"/>
                  </a:lnTo>
                  <a:lnTo>
                    <a:pt x="158" y="80"/>
                  </a:lnTo>
                  <a:lnTo>
                    <a:pt x="158" y="98"/>
                  </a:lnTo>
                  <a:lnTo>
                    <a:pt x="152" y="114"/>
                  </a:lnTo>
                  <a:lnTo>
                    <a:pt x="146" y="128"/>
                  </a:lnTo>
                  <a:lnTo>
                    <a:pt x="136" y="140"/>
                  </a:lnTo>
                  <a:lnTo>
                    <a:pt x="124" y="150"/>
                  </a:lnTo>
                  <a:lnTo>
                    <a:pt x="110" y="158"/>
                  </a:lnTo>
                  <a:lnTo>
                    <a:pt x="92" y="164"/>
                  </a:lnTo>
                  <a:lnTo>
                    <a:pt x="72" y="164"/>
                  </a:lnTo>
                  <a:close/>
                  <a:moveTo>
                    <a:pt x="98" y="0"/>
                  </a:moveTo>
                  <a:lnTo>
                    <a:pt x="96" y="0"/>
                  </a:lnTo>
                  <a:lnTo>
                    <a:pt x="96" y="0"/>
                  </a:lnTo>
                  <a:lnTo>
                    <a:pt x="82" y="0"/>
                  </a:lnTo>
                  <a:lnTo>
                    <a:pt x="72" y="0"/>
                  </a:lnTo>
                  <a:lnTo>
                    <a:pt x="72" y="0"/>
                  </a:lnTo>
                  <a:lnTo>
                    <a:pt x="62" y="2"/>
                  </a:lnTo>
                  <a:lnTo>
                    <a:pt x="50" y="6"/>
                  </a:lnTo>
                  <a:lnTo>
                    <a:pt x="38" y="12"/>
                  </a:lnTo>
                  <a:lnTo>
                    <a:pt x="26" y="20"/>
                  </a:lnTo>
                  <a:lnTo>
                    <a:pt x="26" y="20"/>
                  </a:lnTo>
                  <a:lnTo>
                    <a:pt x="24" y="22"/>
                  </a:lnTo>
                  <a:lnTo>
                    <a:pt x="24" y="24"/>
                  </a:lnTo>
                  <a:lnTo>
                    <a:pt x="22" y="26"/>
                  </a:lnTo>
                  <a:lnTo>
                    <a:pt x="22" y="26"/>
                  </a:lnTo>
                  <a:lnTo>
                    <a:pt x="20" y="26"/>
                  </a:lnTo>
                  <a:lnTo>
                    <a:pt x="20" y="26"/>
                  </a:lnTo>
                  <a:lnTo>
                    <a:pt x="18" y="28"/>
                  </a:lnTo>
                  <a:lnTo>
                    <a:pt x="16" y="30"/>
                  </a:lnTo>
                  <a:lnTo>
                    <a:pt x="12" y="34"/>
                  </a:lnTo>
                  <a:lnTo>
                    <a:pt x="12" y="34"/>
                  </a:lnTo>
                  <a:lnTo>
                    <a:pt x="12" y="36"/>
                  </a:lnTo>
                  <a:lnTo>
                    <a:pt x="10" y="36"/>
                  </a:lnTo>
                  <a:lnTo>
                    <a:pt x="10" y="38"/>
                  </a:lnTo>
                  <a:lnTo>
                    <a:pt x="10" y="38"/>
                  </a:lnTo>
                  <a:lnTo>
                    <a:pt x="8" y="38"/>
                  </a:lnTo>
                  <a:lnTo>
                    <a:pt x="8" y="40"/>
                  </a:lnTo>
                  <a:lnTo>
                    <a:pt x="6" y="42"/>
                  </a:lnTo>
                  <a:lnTo>
                    <a:pt x="6" y="42"/>
                  </a:lnTo>
                  <a:lnTo>
                    <a:pt x="2" y="62"/>
                  </a:lnTo>
                  <a:lnTo>
                    <a:pt x="0" y="80"/>
                  </a:lnTo>
                  <a:lnTo>
                    <a:pt x="0" y="84"/>
                  </a:lnTo>
                  <a:lnTo>
                    <a:pt x="0" y="84"/>
                  </a:lnTo>
                  <a:lnTo>
                    <a:pt x="0" y="90"/>
                  </a:lnTo>
                  <a:lnTo>
                    <a:pt x="0" y="90"/>
                  </a:lnTo>
                  <a:lnTo>
                    <a:pt x="2" y="106"/>
                  </a:lnTo>
                  <a:lnTo>
                    <a:pt x="6" y="120"/>
                  </a:lnTo>
                  <a:lnTo>
                    <a:pt x="14" y="134"/>
                  </a:lnTo>
                  <a:lnTo>
                    <a:pt x="24" y="144"/>
                  </a:lnTo>
                  <a:lnTo>
                    <a:pt x="34" y="154"/>
                  </a:lnTo>
                  <a:lnTo>
                    <a:pt x="46" y="160"/>
                  </a:lnTo>
                  <a:lnTo>
                    <a:pt x="60" y="166"/>
                  </a:lnTo>
                  <a:lnTo>
                    <a:pt x="72" y="166"/>
                  </a:lnTo>
                  <a:lnTo>
                    <a:pt x="72" y="166"/>
                  </a:lnTo>
                  <a:lnTo>
                    <a:pt x="92" y="166"/>
                  </a:lnTo>
                  <a:lnTo>
                    <a:pt x="110" y="160"/>
                  </a:lnTo>
                  <a:lnTo>
                    <a:pt x="126" y="152"/>
                  </a:lnTo>
                  <a:lnTo>
                    <a:pt x="138" y="142"/>
                  </a:lnTo>
                  <a:lnTo>
                    <a:pt x="148" y="130"/>
                  </a:lnTo>
                  <a:lnTo>
                    <a:pt x="154" y="114"/>
                  </a:lnTo>
                  <a:lnTo>
                    <a:pt x="160" y="98"/>
                  </a:lnTo>
                  <a:lnTo>
                    <a:pt x="160" y="80"/>
                  </a:lnTo>
                  <a:lnTo>
                    <a:pt x="160" y="80"/>
                  </a:lnTo>
                  <a:lnTo>
                    <a:pt x="160" y="70"/>
                  </a:lnTo>
                  <a:lnTo>
                    <a:pt x="160" y="70"/>
                  </a:lnTo>
                  <a:lnTo>
                    <a:pt x="160" y="68"/>
                  </a:lnTo>
                  <a:lnTo>
                    <a:pt x="160" y="68"/>
                  </a:lnTo>
                  <a:lnTo>
                    <a:pt x="160" y="66"/>
                  </a:lnTo>
                  <a:lnTo>
                    <a:pt x="158" y="64"/>
                  </a:lnTo>
                  <a:lnTo>
                    <a:pt x="158" y="64"/>
                  </a:lnTo>
                  <a:lnTo>
                    <a:pt x="158" y="60"/>
                  </a:lnTo>
                  <a:lnTo>
                    <a:pt x="158" y="58"/>
                  </a:lnTo>
                  <a:lnTo>
                    <a:pt x="158" y="58"/>
                  </a:lnTo>
                  <a:lnTo>
                    <a:pt x="158" y="50"/>
                  </a:lnTo>
                  <a:lnTo>
                    <a:pt x="158" y="50"/>
                  </a:lnTo>
                  <a:lnTo>
                    <a:pt x="154" y="50"/>
                  </a:lnTo>
                  <a:lnTo>
                    <a:pt x="154" y="48"/>
                  </a:lnTo>
                  <a:lnTo>
                    <a:pt x="154" y="48"/>
                  </a:lnTo>
                  <a:lnTo>
                    <a:pt x="154" y="44"/>
                  </a:lnTo>
                  <a:lnTo>
                    <a:pt x="154" y="44"/>
                  </a:lnTo>
                  <a:lnTo>
                    <a:pt x="152" y="42"/>
                  </a:lnTo>
                  <a:lnTo>
                    <a:pt x="152" y="38"/>
                  </a:lnTo>
                  <a:lnTo>
                    <a:pt x="152" y="38"/>
                  </a:lnTo>
                  <a:lnTo>
                    <a:pt x="150" y="36"/>
                  </a:lnTo>
                  <a:lnTo>
                    <a:pt x="150" y="36"/>
                  </a:lnTo>
                  <a:lnTo>
                    <a:pt x="148" y="36"/>
                  </a:lnTo>
                  <a:lnTo>
                    <a:pt x="148" y="34"/>
                  </a:lnTo>
                  <a:lnTo>
                    <a:pt x="148" y="34"/>
                  </a:lnTo>
                  <a:lnTo>
                    <a:pt x="146" y="32"/>
                  </a:lnTo>
                  <a:lnTo>
                    <a:pt x="144" y="30"/>
                  </a:lnTo>
                  <a:lnTo>
                    <a:pt x="144" y="30"/>
                  </a:lnTo>
                  <a:lnTo>
                    <a:pt x="140" y="30"/>
                  </a:lnTo>
                  <a:lnTo>
                    <a:pt x="140" y="26"/>
                  </a:lnTo>
                  <a:lnTo>
                    <a:pt x="138" y="26"/>
                  </a:lnTo>
                  <a:lnTo>
                    <a:pt x="138" y="24"/>
                  </a:lnTo>
                  <a:lnTo>
                    <a:pt x="138" y="24"/>
                  </a:lnTo>
                  <a:lnTo>
                    <a:pt x="136" y="24"/>
                  </a:lnTo>
                  <a:lnTo>
                    <a:pt x="136" y="20"/>
                  </a:lnTo>
                  <a:lnTo>
                    <a:pt x="132" y="20"/>
                  </a:lnTo>
                  <a:lnTo>
                    <a:pt x="132" y="20"/>
                  </a:lnTo>
                  <a:lnTo>
                    <a:pt x="128" y="14"/>
                  </a:lnTo>
                  <a:lnTo>
                    <a:pt x="128" y="14"/>
                  </a:lnTo>
                  <a:lnTo>
                    <a:pt x="120" y="14"/>
                  </a:lnTo>
                  <a:lnTo>
                    <a:pt x="120" y="14"/>
                  </a:lnTo>
                  <a:lnTo>
                    <a:pt x="116" y="10"/>
                  </a:lnTo>
                  <a:lnTo>
                    <a:pt x="110" y="6"/>
                  </a:lnTo>
                  <a:lnTo>
                    <a:pt x="110" y="4"/>
                  </a:lnTo>
                  <a:lnTo>
                    <a:pt x="110" y="4"/>
                  </a:lnTo>
                  <a:lnTo>
                    <a:pt x="98" y="4"/>
                  </a:lnTo>
                  <a:lnTo>
                    <a:pt x="98" y="0"/>
                  </a:lnTo>
                  <a:close/>
                </a:path>
              </a:pathLst>
            </a:custGeom>
            <a:solidFill>
              <a:srgbClr val="79706A"/>
            </a:solidFill>
            <a:ln>
              <a:noFill/>
            </a:ln>
          </p:spPr>
          <p:txBody>
            <a:bodyPr vert="horz" wrap="square" lIns="91440" tIns="45720" rIns="91440" bIns="45720" numCol="1" anchor="t" anchorCtr="0" compatLnSpc="1"/>
            <a:lstStyle/>
            <a:p>
              <a:endParaRPr lang="zh-CN" altLang="en-US"/>
            </a:p>
          </p:txBody>
        </p:sp>
        <p:sp>
          <p:nvSpPr>
            <p:cNvPr id="995" name="Freeform 578"/>
            <p:cNvSpPr/>
            <p:nvPr/>
          </p:nvSpPr>
          <p:spPr bwMode="auto">
            <a:xfrm>
              <a:off x="8310563" y="5559425"/>
              <a:ext cx="247650" cy="257175"/>
            </a:xfrm>
            <a:custGeom>
              <a:avLst/>
              <a:gdLst>
                <a:gd name="T0" fmla="*/ 70 w 156"/>
                <a:gd name="T1" fmla="*/ 162 h 162"/>
                <a:gd name="T2" fmla="*/ 46 w 156"/>
                <a:gd name="T3" fmla="*/ 156 h 162"/>
                <a:gd name="T4" fmla="*/ 22 w 156"/>
                <a:gd name="T5" fmla="*/ 140 h 162"/>
                <a:gd name="T6" fmla="*/ 6 w 156"/>
                <a:gd name="T7" fmla="*/ 118 h 162"/>
                <a:gd name="T8" fmla="*/ 0 w 156"/>
                <a:gd name="T9" fmla="*/ 88 h 162"/>
                <a:gd name="T10" fmla="*/ 0 w 156"/>
                <a:gd name="T11" fmla="*/ 82 h 162"/>
                <a:gd name="T12" fmla="*/ 0 w 156"/>
                <a:gd name="T13" fmla="*/ 78 h 162"/>
                <a:gd name="T14" fmla="*/ 6 w 156"/>
                <a:gd name="T15" fmla="*/ 40 h 162"/>
                <a:gd name="T16" fmla="*/ 6 w 156"/>
                <a:gd name="T17" fmla="*/ 38 h 162"/>
                <a:gd name="T18" fmla="*/ 10 w 156"/>
                <a:gd name="T19" fmla="*/ 36 h 162"/>
                <a:gd name="T20" fmla="*/ 10 w 156"/>
                <a:gd name="T21" fmla="*/ 36 h 162"/>
                <a:gd name="T22" fmla="*/ 12 w 156"/>
                <a:gd name="T23" fmla="*/ 32 h 162"/>
                <a:gd name="T24" fmla="*/ 16 w 156"/>
                <a:gd name="T25" fmla="*/ 30 h 162"/>
                <a:gd name="T26" fmla="*/ 18 w 156"/>
                <a:gd name="T27" fmla="*/ 26 h 162"/>
                <a:gd name="T28" fmla="*/ 20 w 156"/>
                <a:gd name="T29" fmla="*/ 26 h 162"/>
                <a:gd name="T30" fmla="*/ 22 w 156"/>
                <a:gd name="T31" fmla="*/ 24 h 162"/>
                <a:gd name="T32" fmla="*/ 24 w 156"/>
                <a:gd name="T33" fmla="*/ 20 h 162"/>
                <a:gd name="T34" fmla="*/ 36 w 156"/>
                <a:gd name="T35" fmla="*/ 12 h 162"/>
                <a:gd name="T36" fmla="*/ 60 w 156"/>
                <a:gd name="T37" fmla="*/ 2 h 162"/>
                <a:gd name="T38" fmla="*/ 80 w 156"/>
                <a:gd name="T39" fmla="*/ 0 h 162"/>
                <a:gd name="T40" fmla="*/ 92 w 156"/>
                <a:gd name="T41" fmla="*/ 0 h 162"/>
                <a:gd name="T42" fmla="*/ 96 w 156"/>
                <a:gd name="T43" fmla="*/ 4 h 162"/>
                <a:gd name="T44" fmla="*/ 106 w 156"/>
                <a:gd name="T45" fmla="*/ 4 h 162"/>
                <a:gd name="T46" fmla="*/ 106 w 156"/>
                <a:gd name="T47" fmla="*/ 6 h 162"/>
                <a:gd name="T48" fmla="*/ 118 w 156"/>
                <a:gd name="T49" fmla="*/ 14 h 162"/>
                <a:gd name="T50" fmla="*/ 124 w 156"/>
                <a:gd name="T51" fmla="*/ 14 h 162"/>
                <a:gd name="T52" fmla="*/ 128 w 156"/>
                <a:gd name="T53" fmla="*/ 20 h 162"/>
                <a:gd name="T54" fmla="*/ 132 w 156"/>
                <a:gd name="T55" fmla="*/ 24 h 162"/>
                <a:gd name="T56" fmla="*/ 134 w 156"/>
                <a:gd name="T57" fmla="*/ 24 h 162"/>
                <a:gd name="T58" fmla="*/ 136 w 156"/>
                <a:gd name="T59" fmla="*/ 26 h 162"/>
                <a:gd name="T60" fmla="*/ 140 w 156"/>
                <a:gd name="T61" fmla="*/ 28 h 162"/>
                <a:gd name="T62" fmla="*/ 140 w 156"/>
                <a:gd name="T63" fmla="*/ 30 h 162"/>
                <a:gd name="T64" fmla="*/ 144 w 156"/>
                <a:gd name="T65" fmla="*/ 32 h 162"/>
                <a:gd name="T66" fmla="*/ 144 w 156"/>
                <a:gd name="T67" fmla="*/ 36 h 162"/>
                <a:gd name="T68" fmla="*/ 146 w 156"/>
                <a:gd name="T69" fmla="*/ 36 h 162"/>
                <a:gd name="T70" fmla="*/ 148 w 156"/>
                <a:gd name="T71" fmla="*/ 36 h 162"/>
                <a:gd name="T72" fmla="*/ 150 w 156"/>
                <a:gd name="T73" fmla="*/ 44 h 162"/>
                <a:gd name="T74" fmla="*/ 150 w 156"/>
                <a:gd name="T75" fmla="*/ 46 h 162"/>
                <a:gd name="T76" fmla="*/ 150 w 156"/>
                <a:gd name="T77" fmla="*/ 50 h 162"/>
                <a:gd name="T78" fmla="*/ 154 w 156"/>
                <a:gd name="T79" fmla="*/ 50 h 162"/>
                <a:gd name="T80" fmla="*/ 154 w 156"/>
                <a:gd name="T81" fmla="*/ 60 h 162"/>
                <a:gd name="T82" fmla="*/ 154 w 156"/>
                <a:gd name="T83" fmla="*/ 62 h 162"/>
                <a:gd name="T84" fmla="*/ 156 w 156"/>
                <a:gd name="T85" fmla="*/ 64 h 162"/>
                <a:gd name="T86" fmla="*/ 156 w 156"/>
                <a:gd name="T87" fmla="*/ 68 h 162"/>
                <a:gd name="T88" fmla="*/ 156 w 156"/>
                <a:gd name="T89" fmla="*/ 68 h 162"/>
                <a:gd name="T90" fmla="*/ 156 w 156"/>
                <a:gd name="T91" fmla="*/ 78 h 162"/>
                <a:gd name="T92" fmla="*/ 150 w 156"/>
                <a:gd name="T93" fmla="*/ 112 h 162"/>
                <a:gd name="T94" fmla="*/ 134 w 156"/>
                <a:gd name="T95" fmla="*/ 138 h 162"/>
                <a:gd name="T96" fmla="*/ 108 w 156"/>
                <a:gd name="T97" fmla="*/ 156 h 162"/>
                <a:gd name="T98" fmla="*/ 70 w 156"/>
                <a:gd name="T99"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6" h="162">
                  <a:moveTo>
                    <a:pt x="70" y="162"/>
                  </a:moveTo>
                  <a:lnTo>
                    <a:pt x="70" y="162"/>
                  </a:lnTo>
                  <a:lnTo>
                    <a:pt x="58" y="162"/>
                  </a:lnTo>
                  <a:lnTo>
                    <a:pt x="46" y="156"/>
                  </a:lnTo>
                  <a:lnTo>
                    <a:pt x="34" y="150"/>
                  </a:lnTo>
                  <a:lnTo>
                    <a:pt x="22" y="140"/>
                  </a:lnTo>
                  <a:lnTo>
                    <a:pt x="14" y="130"/>
                  </a:lnTo>
                  <a:lnTo>
                    <a:pt x="6" y="118"/>
                  </a:lnTo>
                  <a:lnTo>
                    <a:pt x="2" y="104"/>
                  </a:lnTo>
                  <a:lnTo>
                    <a:pt x="0" y="88"/>
                  </a:lnTo>
                  <a:lnTo>
                    <a:pt x="0" y="88"/>
                  </a:lnTo>
                  <a:lnTo>
                    <a:pt x="0" y="82"/>
                  </a:lnTo>
                  <a:lnTo>
                    <a:pt x="0" y="78"/>
                  </a:lnTo>
                  <a:lnTo>
                    <a:pt x="0" y="78"/>
                  </a:lnTo>
                  <a:lnTo>
                    <a:pt x="2" y="62"/>
                  </a:lnTo>
                  <a:lnTo>
                    <a:pt x="6" y="40"/>
                  </a:lnTo>
                  <a:lnTo>
                    <a:pt x="6" y="40"/>
                  </a:lnTo>
                  <a:lnTo>
                    <a:pt x="6" y="38"/>
                  </a:lnTo>
                  <a:lnTo>
                    <a:pt x="8" y="38"/>
                  </a:lnTo>
                  <a:lnTo>
                    <a:pt x="10" y="36"/>
                  </a:lnTo>
                  <a:lnTo>
                    <a:pt x="10" y="36"/>
                  </a:lnTo>
                  <a:lnTo>
                    <a:pt x="10" y="36"/>
                  </a:lnTo>
                  <a:lnTo>
                    <a:pt x="12" y="34"/>
                  </a:lnTo>
                  <a:lnTo>
                    <a:pt x="12" y="32"/>
                  </a:lnTo>
                  <a:lnTo>
                    <a:pt x="16" y="30"/>
                  </a:lnTo>
                  <a:lnTo>
                    <a:pt x="16" y="30"/>
                  </a:lnTo>
                  <a:lnTo>
                    <a:pt x="18" y="28"/>
                  </a:lnTo>
                  <a:lnTo>
                    <a:pt x="18" y="26"/>
                  </a:lnTo>
                  <a:lnTo>
                    <a:pt x="18" y="26"/>
                  </a:lnTo>
                  <a:lnTo>
                    <a:pt x="20" y="26"/>
                  </a:lnTo>
                  <a:lnTo>
                    <a:pt x="20" y="26"/>
                  </a:lnTo>
                  <a:lnTo>
                    <a:pt x="22" y="24"/>
                  </a:lnTo>
                  <a:lnTo>
                    <a:pt x="24" y="22"/>
                  </a:lnTo>
                  <a:lnTo>
                    <a:pt x="24" y="20"/>
                  </a:lnTo>
                  <a:lnTo>
                    <a:pt x="24" y="20"/>
                  </a:lnTo>
                  <a:lnTo>
                    <a:pt x="36" y="12"/>
                  </a:lnTo>
                  <a:lnTo>
                    <a:pt x="48" y="6"/>
                  </a:lnTo>
                  <a:lnTo>
                    <a:pt x="60" y="2"/>
                  </a:lnTo>
                  <a:lnTo>
                    <a:pt x="70" y="0"/>
                  </a:lnTo>
                  <a:lnTo>
                    <a:pt x="80" y="0"/>
                  </a:lnTo>
                  <a:lnTo>
                    <a:pt x="80" y="0"/>
                  </a:lnTo>
                  <a:lnTo>
                    <a:pt x="92" y="0"/>
                  </a:lnTo>
                  <a:lnTo>
                    <a:pt x="96" y="0"/>
                  </a:lnTo>
                  <a:lnTo>
                    <a:pt x="96" y="4"/>
                  </a:lnTo>
                  <a:lnTo>
                    <a:pt x="96" y="4"/>
                  </a:lnTo>
                  <a:lnTo>
                    <a:pt x="106" y="4"/>
                  </a:lnTo>
                  <a:lnTo>
                    <a:pt x="106" y="6"/>
                  </a:lnTo>
                  <a:lnTo>
                    <a:pt x="106" y="6"/>
                  </a:lnTo>
                  <a:lnTo>
                    <a:pt x="112" y="10"/>
                  </a:lnTo>
                  <a:lnTo>
                    <a:pt x="118" y="14"/>
                  </a:lnTo>
                  <a:lnTo>
                    <a:pt x="118" y="14"/>
                  </a:lnTo>
                  <a:lnTo>
                    <a:pt x="124" y="14"/>
                  </a:lnTo>
                  <a:lnTo>
                    <a:pt x="124" y="14"/>
                  </a:lnTo>
                  <a:lnTo>
                    <a:pt x="128" y="20"/>
                  </a:lnTo>
                  <a:lnTo>
                    <a:pt x="132" y="20"/>
                  </a:lnTo>
                  <a:lnTo>
                    <a:pt x="132" y="24"/>
                  </a:lnTo>
                  <a:lnTo>
                    <a:pt x="132" y="24"/>
                  </a:lnTo>
                  <a:lnTo>
                    <a:pt x="134" y="24"/>
                  </a:lnTo>
                  <a:lnTo>
                    <a:pt x="134" y="26"/>
                  </a:lnTo>
                  <a:lnTo>
                    <a:pt x="136" y="26"/>
                  </a:lnTo>
                  <a:lnTo>
                    <a:pt x="136" y="28"/>
                  </a:lnTo>
                  <a:lnTo>
                    <a:pt x="140" y="28"/>
                  </a:lnTo>
                  <a:lnTo>
                    <a:pt x="140" y="30"/>
                  </a:lnTo>
                  <a:lnTo>
                    <a:pt x="140" y="30"/>
                  </a:lnTo>
                  <a:lnTo>
                    <a:pt x="142" y="32"/>
                  </a:lnTo>
                  <a:lnTo>
                    <a:pt x="144" y="32"/>
                  </a:lnTo>
                  <a:lnTo>
                    <a:pt x="144" y="32"/>
                  </a:lnTo>
                  <a:lnTo>
                    <a:pt x="144" y="36"/>
                  </a:lnTo>
                  <a:lnTo>
                    <a:pt x="146" y="36"/>
                  </a:lnTo>
                  <a:lnTo>
                    <a:pt x="146" y="36"/>
                  </a:lnTo>
                  <a:lnTo>
                    <a:pt x="148" y="36"/>
                  </a:lnTo>
                  <a:lnTo>
                    <a:pt x="148" y="36"/>
                  </a:lnTo>
                  <a:lnTo>
                    <a:pt x="148" y="40"/>
                  </a:lnTo>
                  <a:lnTo>
                    <a:pt x="150" y="44"/>
                  </a:lnTo>
                  <a:lnTo>
                    <a:pt x="150" y="44"/>
                  </a:lnTo>
                  <a:lnTo>
                    <a:pt x="150" y="46"/>
                  </a:lnTo>
                  <a:lnTo>
                    <a:pt x="150" y="50"/>
                  </a:lnTo>
                  <a:lnTo>
                    <a:pt x="150" y="50"/>
                  </a:lnTo>
                  <a:lnTo>
                    <a:pt x="154" y="50"/>
                  </a:lnTo>
                  <a:lnTo>
                    <a:pt x="154" y="50"/>
                  </a:lnTo>
                  <a:lnTo>
                    <a:pt x="154" y="56"/>
                  </a:lnTo>
                  <a:lnTo>
                    <a:pt x="154" y="60"/>
                  </a:lnTo>
                  <a:lnTo>
                    <a:pt x="154" y="60"/>
                  </a:lnTo>
                  <a:lnTo>
                    <a:pt x="154" y="62"/>
                  </a:lnTo>
                  <a:lnTo>
                    <a:pt x="156" y="64"/>
                  </a:lnTo>
                  <a:lnTo>
                    <a:pt x="156" y="64"/>
                  </a:lnTo>
                  <a:lnTo>
                    <a:pt x="156" y="68"/>
                  </a:lnTo>
                  <a:lnTo>
                    <a:pt x="156" y="68"/>
                  </a:lnTo>
                  <a:lnTo>
                    <a:pt x="156" y="68"/>
                  </a:lnTo>
                  <a:lnTo>
                    <a:pt x="156" y="68"/>
                  </a:lnTo>
                  <a:lnTo>
                    <a:pt x="156" y="78"/>
                  </a:lnTo>
                  <a:lnTo>
                    <a:pt x="156" y="78"/>
                  </a:lnTo>
                  <a:lnTo>
                    <a:pt x="156" y="96"/>
                  </a:lnTo>
                  <a:lnTo>
                    <a:pt x="150" y="112"/>
                  </a:lnTo>
                  <a:lnTo>
                    <a:pt x="144" y="126"/>
                  </a:lnTo>
                  <a:lnTo>
                    <a:pt x="134" y="138"/>
                  </a:lnTo>
                  <a:lnTo>
                    <a:pt x="122" y="148"/>
                  </a:lnTo>
                  <a:lnTo>
                    <a:pt x="108" y="156"/>
                  </a:lnTo>
                  <a:lnTo>
                    <a:pt x="90" y="162"/>
                  </a:lnTo>
                  <a:lnTo>
                    <a:pt x="70" y="162"/>
                  </a:lnTo>
                </a:path>
              </a:pathLst>
            </a:custGeom>
            <a:noFill/>
            <a:ln>
              <a:noFill/>
            </a:ln>
          </p:spPr>
          <p:txBody>
            <a:bodyPr vert="horz" wrap="square" lIns="91440" tIns="45720" rIns="91440" bIns="45720" numCol="1" anchor="t" anchorCtr="0" compatLnSpc="1"/>
            <a:lstStyle/>
            <a:p>
              <a:endParaRPr lang="zh-CN" altLang="en-US"/>
            </a:p>
          </p:txBody>
        </p:sp>
        <p:sp>
          <p:nvSpPr>
            <p:cNvPr id="996" name="Freeform 579"/>
            <p:cNvSpPr/>
            <p:nvPr/>
          </p:nvSpPr>
          <p:spPr bwMode="auto">
            <a:xfrm>
              <a:off x="8307388" y="5556250"/>
              <a:ext cx="254000" cy="263525"/>
            </a:xfrm>
            <a:custGeom>
              <a:avLst/>
              <a:gdLst>
                <a:gd name="T0" fmla="*/ 96 w 160"/>
                <a:gd name="T1" fmla="*/ 0 h 166"/>
                <a:gd name="T2" fmla="*/ 82 w 160"/>
                <a:gd name="T3" fmla="*/ 0 h 166"/>
                <a:gd name="T4" fmla="*/ 72 w 160"/>
                <a:gd name="T5" fmla="*/ 0 h 166"/>
                <a:gd name="T6" fmla="*/ 50 w 160"/>
                <a:gd name="T7" fmla="*/ 6 h 166"/>
                <a:gd name="T8" fmla="*/ 26 w 160"/>
                <a:gd name="T9" fmla="*/ 20 h 166"/>
                <a:gd name="T10" fmla="*/ 24 w 160"/>
                <a:gd name="T11" fmla="*/ 22 h 166"/>
                <a:gd name="T12" fmla="*/ 22 w 160"/>
                <a:gd name="T13" fmla="*/ 26 h 166"/>
                <a:gd name="T14" fmla="*/ 20 w 160"/>
                <a:gd name="T15" fmla="*/ 26 h 166"/>
                <a:gd name="T16" fmla="*/ 18 w 160"/>
                <a:gd name="T17" fmla="*/ 28 h 166"/>
                <a:gd name="T18" fmla="*/ 12 w 160"/>
                <a:gd name="T19" fmla="*/ 34 h 166"/>
                <a:gd name="T20" fmla="*/ 12 w 160"/>
                <a:gd name="T21" fmla="*/ 36 h 166"/>
                <a:gd name="T22" fmla="*/ 10 w 160"/>
                <a:gd name="T23" fmla="*/ 38 h 166"/>
                <a:gd name="T24" fmla="*/ 8 w 160"/>
                <a:gd name="T25" fmla="*/ 38 h 166"/>
                <a:gd name="T26" fmla="*/ 6 w 160"/>
                <a:gd name="T27" fmla="*/ 42 h 166"/>
                <a:gd name="T28" fmla="*/ 2 w 160"/>
                <a:gd name="T29" fmla="*/ 62 h 166"/>
                <a:gd name="T30" fmla="*/ 0 w 160"/>
                <a:gd name="T31" fmla="*/ 84 h 166"/>
                <a:gd name="T32" fmla="*/ 0 w 160"/>
                <a:gd name="T33" fmla="*/ 90 h 166"/>
                <a:gd name="T34" fmla="*/ 2 w 160"/>
                <a:gd name="T35" fmla="*/ 106 h 166"/>
                <a:gd name="T36" fmla="*/ 14 w 160"/>
                <a:gd name="T37" fmla="*/ 134 h 166"/>
                <a:gd name="T38" fmla="*/ 34 w 160"/>
                <a:gd name="T39" fmla="*/ 154 h 166"/>
                <a:gd name="T40" fmla="*/ 60 w 160"/>
                <a:gd name="T41" fmla="*/ 166 h 166"/>
                <a:gd name="T42" fmla="*/ 72 w 160"/>
                <a:gd name="T43" fmla="*/ 166 h 166"/>
                <a:gd name="T44" fmla="*/ 110 w 160"/>
                <a:gd name="T45" fmla="*/ 160 h 166"/>
                <a:gd name="T46" fmla="*/ 138 w 160"/>
                <a:gd name="T47" fmla="*/ 142 h 166"/>
                <a:gd name="T48" fmla="*/ 154 w 160"/>
                <a:gd name="T49" fmla="*/ 114 h 166"/>
                <a:gd name="T50" fmla="*/ 160 w 160"/>
                <a:gd name="T51" fmla="*/ 80 h 166"/>
                <a:gd name="T52" fmla="*/ 160 w 160"/>
                <a:gd name="T53" fmla="*/ 70 h 166"/>
                <a:gd name="T54" fmla="*/ 160 w 160"/>
                <a:gd name="T55" fmla="*/ 68 h 166"/>
                <a:gd name="T56" fmla="*/ 160 w 160"/>
                <a:gd name="T57" fmla="*/ 66 h 166"/>
                <a:gd name="T58" fmla="*/ 158 w 160"/>
                <a:gd name="T59" fmla="*/ 64 h 166"/>
                <a:gd name="T60" fmla="*/ 158 w 160"/>
                <a:gd name="T61" fmla="*/ 58 h 166"/>
                <a:gd name="T62" fmla="*/ 158 w 160"/>
                <a:gd name="T63" fmla="*/ 50 h 166"/>
                <a:gd name="T64" fmla="*/ 154 w 160"/>
                <a:gd name="T65" fmla="*/ 50 h 166"/>
                <a:gd name="T66" fmla="*/ 154 w 160"/>
                <a:gd name="T67" fmla="*/ 48 h 166"/>
                <a:gd name="T68" fmla="*/ 154 w 160"/>
                <a:gd name="T69" fmla="*/ 44 h 166"/>
                <a:gd name="T70" fmla="*/ 152 w 160"/>
                <a:gd name="T71" fmla="*/ 38 h 166"/>
                <a:gd name="T72" fmla="*/ 150 w 160"/>
                <a:gd name="T73" fmla="*/ 36 h 166"/>
                <a:gd name="T74" fmla="*/ 148 w 160"/>
                <a:gd name="T75" fmla="*/ 36 h 166"/>
                <a:gd name="T76" fmla="*/ 148 w 160"/>
                <a:gd name="T77" fmla="*/ 34 h 166"/>
                <a:gd name="T78" fmla="*/ 144 w 160"/>
                <a:gd name="T79" fmla="*/ 30 h 166"/>
                <a:gd name="T80" fmla="*/ 140 w 160"/>
                <a:gd name="T81" fmla="*/ 30 h 166"/>
                <a:gd name="T82" fmla="*/ 138 w 160"/>
                <a:gd name="T83" fmla="*/ 26 h 166"/>
                <a:gd name="T84" fmla="*/ 138 w 160"/>
                <a:gd name="T85" fmla="*/ 24 h 166"/>
                <a:gd name="T86" fmla="*/ 136 w 160"/>
                <a:gd name="T87" fmla="*/ 20 h 166"/>
                <a:gd name="T88" fmla="*/ 132 w 160"/>
                <a:gd name="T89" fmla="*/ 20 h 166"/>
                <a:gd name="T90" fmla="*/ 128 w 160"/>
                <a:gd name="T91" fmla="*/ 14 h 166"/>
                <a:gd name="T92" fmla="*/ 120 w 160"/>
                <a:gd name="T93" fmla="*/ 14 h 166"/>
                <a:gd name="T94" fmla="*/ 110 w 160"/>
                <a:gd name="T95" fmla="*/ 6 h 166"/>
                <a:gd name="T96" fmla="*/ 110 w 160"/>
                <a:gd name="T97" fmla="*/ 4 h 166"/>
                <a:gd name="T98" fmla="*/ 98 w 160"/>
                <a:gd name="T9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0" h="166">
                  <a:moveTo>
                    <a:pt x="98" y="0"/>
                  </a:moveTo>
                  <a:lnTo>
                    <a:pt x="96" y="0"/>
                  </a:lnTo>
                  <a:lnTo>
                    <a:pt x="96" y="0"/>
                  </a:lnTo>
                  <a:lnTo>
                    <a:pt x="82" y="0"/>
                  </a:lnTo>
                  <a:lnTo>
                    <a:pt x="72" y="0"/>
                  </a:lnTo>
                  <a:lnTo>
                    <a:pt x="72" y="0"/>
                  </a:lnTo>
                  <a:lnTo>
                    <a:pt x="62" y="2"/>
                  </a:lnTo>
                  <a:lnTo>
                    <a:pt x="50" y="6"/>
                  </a:lnTo>
                  <a:lnTo>
                    <a:pt x="38" y="12"/>
                  </a:lnTo>
                  <a:lnTo>
                    <a:pt x="26" y="20"/>
                  </a:lnTo>
                  <a:lnTo>
                    <a:pt x="26" y="20"/>
                  </a:lnTo>
                  <a:lnTo>
                    <a:pt x="24" y="22"/>
                  </a:lnTo>
                  <a:lnTo>
                    <a:pt x="24" y="24"/>
                  </a:lnTo>
                  <a:lnTo>
                    <a:pt x="22" y="26"/>
                  </a:lnTo>
                  <a:lnTo>
                    <a:pt x="22" y="26"/>
                  </a:lnTo>
                  <a:lnTo>
                    <a:pt x="20" y="26"/>
                  </a:lnTo>
                  <a:lnTo>
                    <a:pt x="20" y="26"/>
                  </a:lnTo>
                  <a:lnTo>
                    <a:pt x="18" y="28"/>
                  </a:lnTo>
                  <a:lnTo>
                    <a:pt x="16" y="30"/>
                  </a:lnTo>
                  <a:lnTo>
                    <a:pt x="12" y="34"/>
                  </a:lnTo>
                  <a:lnTo>
                    <a:pt x="12" y="34"/>
                  </a:lnTo>
                  <a:lnTo>
                    <a:pt x="12" y="36"/>
                  </a:lnTo>
                  <a:lnTo>
                    <a:pt x="10" y="36"/>
                  </a:lnTo>
                  <a:lnTo>
                    <a:pt x="10" y="38"/>
                  </a:lnTo>
                  <a:lnTo>
                    <a:pt x="10" y="38"/>
                  </a:lnTo>
                  <a:lnTo>
                    <a:pt x="8" y="38"/>
                  </a:lnTo>
                  <a:lnTo>
                    <a:pt x="8" y="40"/>
                  </a:lnTo>
                  <a:lnTo>
                    <a:pt x="6" y="42"/>
                  </a:lnTo>
                  <a:lnTo>
                    <a:pt x="6" y="42"/>
                  </a:lnTo>
                  <a:lnTo>
                    <a:pt x="2" y="62"/>
                  </a:lnTo>
                  <a:lnTo>
                    <a:pt x="0" y="80"/>
                  </a:lnTo>
                  <a:lnTo>
                    <a:pt x="0" y="84"/>
                  </a:lnTo>
                  <a:lnTo>
                    <a:pt x="0" y="84"/>
                  </a:lnTo>
                  <a:lnTo>
                    <a:pt x="0" y="90"/>
                  </a:lnTo>
                  <a:lnTo>
                    <a:pt x="0" y="90"/>
                  </a:lnTo>
                  <a:lnTo>
                    <a:pt x="2" y="106"/>
                  </a:lnTo>
                  <a:lnTo>
                    <a:pt x="6" y="120"/>
                  </a:lnTo>
                  <a:lnTo>
                    <a:pt x="14" y="134"/>
                  </a:lnTo>
                  <a:lnTo>
                    <a:pt x="24" y="144"/>
                  </a:lnTo>
                  <a:lnTo>
                    <a:pt x="34" y="154"/>
                  </a:lnTo>
                  <a:lnTo>
                    <a:pt x="46" y="160"/>
                  </a:lnTo>
                  <a:lnTo>
                    <a:pt x="60" y="166"/>
                  </a:lnTo>
                  <a:lnTo>
                    <a:pt x="72" y="166"/>
                  </a:lnTo>
                  <a:lnTo>
                    <a:pt x="72" y="166"/>
                  </a:lnTo>
                  <a:lnTo>
                    <a:pt x="92" y="166"/>
                  </a:lnTo>
                  <a:lnTo>
                    <a:pt x="110" y="160"/>
                  </a:lnTo>
                  <a:lnTo>
                    <a:pt x="126" y="152"/>
                  </a:lnTo>
                  <a:lnTo>
                    <a:pt x="138" y="142"/>
                  </a:lnTo>
                  <a:lnTo>
                    <a:pt x="148" y="130"/>
                  </a:lnTo>
                  <a:lnTo>
                    <a:pt x="154" y="114"/>
                  </a:lnTo>
                  <a:lnTo>
                    <a:pt x="160" y="98"/>
                  </a:lnTo>
                  <a:lnTo>
                    <a:pt x="160" y="80"/>
                  </a:lnTo>
                  <a:lnTo>
                    <a:pt x="160" y="80"/>
                  </a:lnTo>
                  <a:lnTo>
                    <a:pt x="160" y="70"/>
                  </a:lnTo>
                  <a:lnTo>
                    <a:pt x="160" y="70"/>
                  </a:lnTo>
                  <a:lnTo>
                    <a:pt x="160" y="68"/>
                  </a:lnTo>
                  <a:lnTo>
                    <a:pt x="160" y="68"/>
                  </a:lnTo>
                  <a:lnTo>
                    <a:pt x="160" y="66"/>
                  </a:lnTo>
                  <a:lnTo>
                    <a:pt x="158" y="64"/>
                  </a:lnTo>
                  <a:lnTo>
                    <a:pt x="158" y="64"/>
                  </a:lnTo>
                  <a:lnTo>
                    <a:pt x="158" y="60"/>
                  </a:lnTo>
                  <a:lnTo>
                    <a:pt x="158" y="58"/>
                  </a:lnTo>
                  <a:lnTo>
                    <a:pt x="158" y="58"/>
                  </a:lnTo>
                  <a:lnTo>
                    <a:pt x="158" y="50"/>
                  </a:lnTo>
                  <a:lnTo>
                    <a:pt x="158" y="50"/>
                  </a:lnTo>
                  <a:lnTo>
                    <a:pt x="154" y="50"/>
                  </a:lnTo>
                  <a:lnTo>
                    <a:pt x="154" y="48"/>
                  </a:lnTo>
                  <a:lnTo>
                    <a:pt x="154" y="48"/>
                  </a:lnTo>
                  <a:lnTo>
                    <a:pt x="154" y="44"/>
                  </a:lnTo>
                  <a:lnTo>
                    <a:pt x="154" y="44"/>
                  </a:lnTo>
                  <a:lnTo>
                    <a:pt x="152" y="42"/>
                  </a:lnTo>
                  <a:lnTo>
                    <a:pt x="152" y="38"/>
                  </a:lnTo>
                  <a:lnTo>
                    <a:pt x="152" y="38"/>
                  </a:lnTo>
                  <a:lnTo>
                    <a:pt x="150" y="36"/>
                  </a:lnTo>
                  <a:lnTo>
                    <a:pt x="150" y="36"/>
                  </a:lnTo>
                  <a:lnTo>
                    <a:pt x="148" y="36"/>
                  </a:lnTo>
                  <a:lnTo>
                    <a:pt x="148" y="34"/>
                  </a:lnTo>
                  <a:lnTo>
                    <a:pt x="148" y="34"/>
                  </a:lnTo>
                  <a:lnTo>
                    <a:pt x="146" y="32"/>
                  </a:lnTo>
                  <a:lnTo>
                    <a:pt x="144" y="30"/>
                  </a:lnTo>
                  <a:lnTo>
                    <a:pt x="144" y="30"/>
                  </a:lnTo>
                  <a:lnTo>
                    <a:pt x="140" y="30"/>
                  </a:lnTo>
                  <a:lnTo>
                    <a:pt x="140" y="26"/>
                  </a:lnTo>
                  <a:lnTo>
                    <a:pt x="138" y="26"/>
                  </a:lnTo>
                  <a:lnTo>
                    <a:pt x="138" y="24"/>
                  </a:lnTo>
                  <a:lnTo>
                    <a:pt x="138" y="24"/>
                  </a:lnTo>
                  <a:lnTo>
                    <a:pt x="136" y="24"/>
                  </a:lnTo>
                  <a:lnTo>
                    <a:pt x="136" y="20"/>
                  </a:lnTo>
                  <a:lnTo>
                    <a:pt x="132" y="20"/>
                  </a:lnTo>
                  <a:lnTo>
                    <a:pt x="132" y="20"/>
                  </a:lnTo>
                  <a:lnTo>
                    <a:pt x="128" y="14"/>
                  </a:lnTo>
                  <a:lnTo>
                    <a:pt x="128" y="14"/>
                  </a:lnTo>
                  <a:lnTo>
                    <a:pt x="120" y="14"/>
                  </a:lnTo>
                  <a:lnTo>
                    <a:pt x="120" y="14"/>
                  </a:lnTo>
                  <a:lnTo>
                    <a:pt x="116" y="10"/>
                  </a:lnTo>
                  <a:lnTo>
                    <a:pt x="110" y="6"/>
                  </a:lnTo>
                  <a:lnTo>
                    <a:pt x="110" y="4"/>
                  </a:lnTo>
                  <a:lnTo>
                    <a:pt x="110" y="4"/>
                  </a:lnTo>
                  <a:lnTo>
                    <a:pt x="98" y="4"/>
                  </a:lnTo>
                  <a:lnTo>
                    <a:pt x="98" y="0"/>
                  </a:lnTo>
                </a:path>
              </a:pathLst>
            </a:custGeom>
            <a:noFill/>
            <a:ln>
              <a:noFill/>
            </a:ln>
          </p:spPr>
          <p:txBody>
            <a:bodyPr vert="horz" wrap="square" lIns="91440" tIns="45720" rIns="91440" bIns="45720" numCol="1" anchor="t" anchorCtr="0" compatLnSpc="1"/>
            <a:lstStyle/>
            <a:p>
              <a:endParaRPr lang="zh-CN" altLang="en-US"/>
            </a:p>
          </p:txBody>
        </p:sp>
        <p:sp>
          <p:nvSpPr>
            <p:cNvPr id="997" name="Freeform 580"/>
            <p:cNvSpPr>
              <a:spLocks noEditPoints="1"/>
            </p:cNvSpPr>
            <p:nvPr/>
          </p:nvSpPr>
          <p:spPr bwMode="auto">
            <a:xfrm>
              <a:off x="8310563" y="5559425"/>
              <a:ext cx="247650" cy="257175"/>
            </a:xfrm>
            <a:custGeom>
              <a:avLst/>
              <a:gdLst>
                <a:gd name="T0" fmla="*/ 46 w 156"/>
                <a:gd name="T1" fmla="*/ 154 h 162"/>
                <a:gd name="T2" fmla="*/ 8 w 156"/>
                <a:gd name="T3" fmla="*/ 116 h 162"/>
                <a:gd name="T4" fmla="*/ 2 w 156"/>
                <a:gd name="T5" fmla="*/ 82 h 162"/>
                <a:gd name="T6" fmla="*/ 8 w 156"/>
                <a:gd name="T7" fmla="*/ 42 h 162"/>
                <a:gd name="T8" fmla="*/ 12 w 156"/>
                <a:gd name="T9" fmla="*/ 38 h 162"/>
                <a:gd name="T10" fmla="*/ 14 w 156"/>
                <a:gd name="T11" fmla="*/ 34 h 162"/>
                <a:gd name="T12" fmla="*/ 20 w 156"/>
                <a:gd name="T13" fmla="*/ 26 h 162"/>
                <a:gd name="T14" fmla="*/ 24 w 156"/>
                <a:gd name="T15" fmla="*/ 24 h 162"/>
                <a:gd name="T16" fmla="*/ 38 w 156"/>
                <a:gd name="T17" fmla="*/ 14 h 162"/>
                <a:gd name="T18" fmla="*/ 80 w 156"/>
                <a:gd name="T19" fmla="*/ 2 h 162"/>
                <a:gd name="T20" fmla="*/ 96 w 156"/>
                <a:gd name="T21" fmla="*/ 6 h 162"/>
                <a:gd name="T22" fmla="*/ 106 w 156"/>
                <a:gd name="T23" fmla="*/ 8 h 162"/>
                <a:gd name="T24" fmla="*/ 124 w 156"/>
                <a:gd name="T25" fmla="*/ 16 h 162"/>
                <a:gd name="T26" fmla="*/ 130 w 156"/>
                <a:gd name="T27" fmla="*/ 24 h 162"/>
                <a:gd name="T28" fmla="*/ 134 w 156"/>
                <a:gd name="T29" fmla="*/ 26 h 162"/>
                <a:gd name="T30" fmla="*/ 138 w 156"/>
                <a:gd name="T31" fmla="*/ 32 h 162"/>
                <a:gd name="T32" fmla="*/ 142 w 156"/>
                <a:gd name="T33" fmla="*/ 36 h 162"/>
                <a:gd name="T34" fmla="*/ 146 w 156"/>
                <a:gd name="T35" fmla="*/ 38 h 162"/>
                <a:gd name="T36" fmla="*/ 148 w 156"/>
                <a:gd name="T37" fmla="*/ 46 h 162"/>
                <a:gd name="T38" fmla="*/ 152 w 156"/>
                <a:gd name="T39" fmla="*/ 50 h 162"/>
                <a:gd name="T40" fmla="*/ 152 w 156"/>
                <a:gd name="T41" fmla="*/ 62 h 162"/>
                <a:gd name="T42" fmla="*/ 154 w 156"/>
                <a:gd name="T43" fmla="*/ 68 h 162"/>
                <a:gd name="T44" fmla="*/ 154 w 156"/>
                <a:gd name="T45" fmla="*/ 78 h 162"/>
                <a:gd name="T46" fmla="*/ 132 w 156"/>
                <a:gd name="T47" fmla="*/ 138 h 162"/>
                <a:gd name="T48" fmla="*/ 70 w 156"/>
                <a:gd name="T49" fmla="*/ 160 h 162"/>
                <a:gd name="T50" fmla="*/ 80 w 156"/>
                <a:gd name="T51" fmla="*/ 0 h 162"/>
                <a:gd name="T52" fmla="*/ 48 w 156"/>
                <a:gd name="T53" fmla="*/ 6 h 162"/>
                <a:gd name="T54" fmla="*/ 24 w 156"/>
                <a:gd name="T55" fmla="*/ 22 h 162"/>
                <a:gd name="T56" fmla="*/ 18 w 156"/>
                <a:gd name="T57" fmla="*/ 26 h 162"/>
                <a:gd name="T58" fmla="*/ 12 w 156"/>
                <a:gd name="T59" fmla="*/ 32 h 162"/>
                <a:gd name="T60" fmla="*/ 10 w 156"/>
                <a:gd name="T61" fmla="*/ 36 h 162"/>
                <a:gd name="T62" fmla="*/ 6 w 156"/>
                <a:gd name="T63" fmla="*/ 40 h 162"/>
                <a:gd name="T64" fmla="*/ 0 w 156"/>
                <a:gd name="T65" fmla="*/ 82 h 162"/>
                <a:gd name="T66" fmla="*/ 2 w 156"/>
                <a:gd name="T67" fmla="*/ 104 h 162"/>
                <a:gd name="T68" fmla="*/ 34 w 156"/>
                <a:gd name="T69" fmla="*/ 150 h 162"/>
                <a:gd name="T70" fmla="*/ 70 w 156"/>
                <a:gd name="T71" fmla="*/ 162 h 162"/>
                <a:gd name="T72" fmla="*/ 134 w 156"/>
                <a:gd name="T73" fmla="*/ 138 h 162"/>
                <a:gd name="T74" fmla="*/ 156 w 156"/>
                <a:gd name="T75" fmla="*/ 78 h 162"/>
                <a:gd name="T76" fmla="*/ 156 w 156"/>
                <a:gd name="T77" fmla="*/ 68 h 162"/>
                <a:gd name="T78" fmla="*/ 154 w 156"/>
                <a:gd name="T79" fmla="*/ 62 h 162"/>
                <a:gd name="T80" fmla="*/ 154 w 156"/>
                <a:gd name="T81" fmla="*/ 50 h 162"/>
                <a:gd name="T82" fmla="*/ 150 w 156"/>
                <a:gd name="T83" fmla="*/ 46 h 162"/>
                <a:gd name="T84" fmla="*/ 148 w 156"/>
                <a:gd name="T85" fmla="*/ 36 h 162"/>
                <a:gd name="T86" fmla="*/ 144 w 156"/>
                <a:gd name="T87" fmla="*/ 36 h 162"/>
                <a:gd name="T88" fmla="*/ 140 w 156"/>
                <a:gd name="T89" fmla="*/ 30 h 162"/>
                <a:gd name="T90" fmla="*/ 134 w 156"/>
                <a:gd name="T91" fmla="*/ 26 h 162"/>
                <a:gd name="T92" fmla="*/ 132 w 156"/>
                <a:gd name="T93" fmla="*/ 20 h 162"/>
                <a:gd name="T94" fmla="*/ 124 w 156"/>
                <a:gd name="T95" fmla="*/ 14 h 162"/>
                <a:gd name="T96" fmla="*/ 106 w 156"/>
                <a:gd name="T97" fmla="*/ 6 h 162"/>
                <a:gd name="T98" fmla="*/ 96 w 156"/>
                <a:gd name="T99"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6" h="162">
                  <a:moveTo>
                    <a:pt x="70" y="160"/>
                  </a:moveTo>
                  <a:lnTo>
                    <a:pt x="70" y="160"/>
                  </a:lnTo>
                  <a:lnTo>
                    <a:pt x="58" y="160"/>
                  </a:lnTo>
                  <a:lnTo>
                    <a:pt x="46" y="154"/>
                  </a:lnTo>
                  <a:lnTo>
                    <a:pt x="34" y="148"/>
                  </a:lnTo>
                  <a:lnTo>
                    <a:pt x="24" y="140"/>
                  </a:lnTo>
                  <a:lnTo>
                    <a:pt x="16" y="128"/>
                  </a:lnTo>
                  <a:lnTo>
                    <a:pt x="8" y="116"/>
                  </a:lnTo>
                  <a:lnTo>
                    <a:pt x="4" y="102"/>
                  </a:lnTo>
                  <a:lnTo>
                    <a:pt x="2" y="88"/>
                  </a:lnTo>
                  <a:lnTo>
                    <a:pt x="2" y="88"/>
                  </a:lnTo>
                  <a:lnTo>
                    <a:pt x="2" y="82"/>
                  </a:lnTo>
                  <a:lnTo>
                    <a:pt x="2" y="78"/>
                  </a:lnTo>
                  <a:lnTo>
                    <a:pt x="2" y="78"/>
                  </a:lnTo>
                  <a:lnTo>
                    <a:pt x="4" y="62"/>
                  </a:lnTo>
                  <a:lnTo>
                    <a:pt x="8" y="42"/>
                  </a:lnTo>
                  <a:lnTo>
                    <a:pt x="8" y="42"/>
                  </a:lnTo>
                  <a:lnTo>
                    <a:pt x="8" y="40"/>
                  </a:lnTo>
                  <a:lnTo>
                    <a:pt x="10" y="38"/>
                  </a:lnTo>
                  <a:lnTo>
                    <a:pt x="12" y="38"/>
                  </a:lnTo>
                  <a:lnTo>
                    <a:pt x="12" y="38"/>
                  </a:lnTo>
                  <a:lnTo>
                    <a:pt x="12" y="38"/>
                  </a:lnTo>
                  <a:lnTo>
                    <a:pt x="14" y="36"/>
                  </a:lnTo>
                  <a:lnTo>
                    <a:pt x="14" y="34"/>
                  </a:lnTo>
                  <a:lnTo>
                    <a:pt x="18" y="32"/>
                  </a:lnTo>
                  <a:lnTo>
                    <a:pt x="18" y="32"/>
                  </a:lnTo>
                  <a:lnTo>
                    <a:pt x="18" y="30"/>
                  </a:lnTo>
                  <a:lnTo>
                    <a:pt x="20" y="26"/>
                  </a:lnTo>
                  <a:lnTo>
                    <a:pt x="20" y="26"/>
                  </a:lnTo>
                  <a:lnTo>
                    <a:pt x="22" y="26"/>
                  </a:lnTo>
                  <a:lnTo>
                    <a:pt x="22" y="26"/>
                  </a:lnTo>
                  <a:lnTo>
                    <a:pt x="24" y="24"/>
                  </a:lnTo>
                  <a:lnTo>
                    <a:pt x="26" y="24"/>
                  </a:lnTo>
                  <a:lnTo>
                    <a:pt x="26" y="22"/>
                  </a:lnTo>
                  <a:lnTo>
                    <a:pt x="26" y="22"/>
                  </a:lnTo>
                  <a:lnTo>
                    <a:pt x="38" y="14"/>
                  </a:lnTo>
                  <a:lnTo>
                    <a:pt x="48" y="8"/>
                  </a:lnTo>
                  <a:lnTo>
                    <a:pt x="60" y="4"/>
                  </a:lnTo>
                  <a:lnTo>
                    <a:pt x="70" y="2"/>
                  </a:lnTo>
                  <a:lnTo>
                    <a:pt x="80" y="2"/>
                  </a:lnTo>
                  <a:lnTo>
                    <a:pt x="80" y="2"/>
                  </a:lnTo>
                  <a:lnTo>
                    <a:pt x="92" y="2"/>
                  </a:lnTo>
                  <a:lnTo>
                    <a:pt x="96" y="2"/>
                  </a:lnTo>
                  <a:lnTo>
                    <a:pt x="96" y="6"/>
                  </a:lnTo>
                  <a:lnTo>
                    <a:pt x="96" y="6"/>
                  </a:lnTo>
                  <a:lnTo>
                    <a:pt x="106" y="6"/>
                  </a:lnTo>
                  <a:lnTo>
                    <a:pt x="106" y="8"/>
                  </a:lnTo>
                  <a:lnTo>
                    <a:pt x="106" y="8"/>
                  </a:lnTo>
                  <a:lnTo>
                    <a:pt x="112" y="12"/>
                  </a:lnTo>
                  <a:lnTo>
                    <a:pt x="116" y="16"/>
                  </a:lnTo>
                  <a:lnTo>
                    <a:pt x="116" y="16"/>
                  </a:lnTo>
                  <a:lnTo>
                    <a:pt x="124" y="16"/>
                  </a:lnTo>
                  <a:lnTo>
                    <a:pt x="124" y="16"/>
                  </a:lnTo>
                  <a:lnTo>
                    <a:pt x="128" y="22"/>
                  </a:lnTo>
                  <a:lnTo>
                    <a:pt x="130" y="22"/>
                  </a:lnTo>
                  <a:lnTo>
                    <a:pt x="130" y="24"/>
                  </a:lnTo>
                  <a:lnTo>
                    <a:pt x="130" y="24"/>
                  </a:lnTo>
                  <a:lnTo>
                    <a:pt x="132" y="24"/>
                  </a:lnTo>
                  <a:lnTo>
                    <a:pt x="132" y="26"/>
                  </a:lnTo>
                  <a:lnTo>
                    <a:pt x="134" y="26"/>
                  </a:lnTo>
                  <a:lnTo>
                    <a:pt x="134" y="30"/>
                  </a:lnTo>
                  <a:lnTo>
                    <a:pt x="138" y="30"/>
                  </a:lnTo>
                  <a:lnTo>
                    <a:pt x="138" y="32"/>
                  </a:lnTo>
                  <a:lnTo>
                    <a:pt x="138" y="32"/>
                  </a:lnTo>
                  <a:lnTo>
                    <a:pt x="142" y="32"/>
                  </a:lnTo>
                  <a:lnTo>
                    <a:pt x="142" y="34"/>
                  </a:lnTo>
                  <a:lnTo>
                    <a:pt x="142" y="34"/>
                  </a:lnTo>
                  <a:lnTo>
                    <a:pt x="142" y="36"/>
                  </a:lnTo>
                  <a:lnTo>
                    <a:pt x="144" y="38"/>
                  </a:lnTo>
                  <a:lnTo>
                    <a:pt x="144" y="38"/>
                  </a:lnTo>
                  <a:lnTo>
                    <a:pt x="146" y="38"/>
                  </a:lnTo>
                  <a:lnTo>
                    <a:pt x="146" y="38"/>
                  </a:lnTo>
                  <a:lnTo>
                    <a:pt x="146" y="42"/>
                  </a:lnTo>
                  <a:lnTo>
                    <a:pt x="148" y="44"/>
                  </a:lnTo>
                  <a:lnTo>
                    <a:pt x="148" y="44"/>
                  </a:lnTo>
                  <a:lnTo>
                    <a:pt x="148" y="46"/>
                  </a:lnTo>
                  <a:lnTo>
                    <a:pt x="148" y="50"/>
                  </a:lnTo>
                  <a:lnTo>
                    <a:pt x="148" y="50"/>
                  </a:lnTo>
                  <a:lnTo>
                    <a:pt x="152" y="50"/>
                  </a:lnTo>
                  <a:lnTo>
                    <a:pt x="152" y="50"/>
                  </a:lnTo>
                  <a:lnTo>
                    <a:pt x="152" y="56"/>
                  </a:lnTo>
                  <a:lnTo>
                    <a:pt x="152" y="60"/>
                  </a:lnTo>
                  <a:lnTo>
                    <a:pt x="152" y="60"/>
                  </a:lnTo>
                  <a:lnTo>
                    <a:pt x="152" y="62"/>
                  </a:lnTo>
                  <a:lnTo>
                    <a:pt x="154" y="64"/>
                  </a:lnTo>
                  <a:lnTo>
                    <a:pt x="154" y="64"/>
                  </a:lnTo>
                  <a:lnTo>
                    <a:pt x="154" y="68"/>
                  </a:lnTo>
                  <a:lnTo>
                    <a:pt x="154" y="68"/>
                  </a:lnTo>
                  <a:lnTo>
                    <a:pt x="154" y="70"/>
                  </a:lnTo>
                  <a:lnTo>
                    <a:pt x="154" y="70"/>
                  </a:lnTo>
                  <a:lnTo>
                    <a:pt x="154" y="78"/>
                  </a:lnTo>
                  <a:lnTo>
                    <a:pt x="154" y="78"/>
                  </a:lnTo>
                  <a:lnTo>
                    <a:pt x="154" y="96"/>
                  </a:lnTo>
                  <a:lnTo>
                    <a:pt x="148" y="112"/>
                  </a:lnTo>
                  <a:lnTo>
                    <a:pt x="142" y="126"/>
                  </a:lnTo>
                  <a:lnTo>
                    <a:pt x="132" y="138"/>
                  </a:lnTo>
                  <a:lnTo>
                    <a:pt x="122" y="146"/>
                  </a:lnTo>
                  <a:lnTo>
                    <a:pt x="106" y="154"/>
                  </a:lnTo>
                  <a:lnTo>
                    <a:pt x="90" y="160"/>
                  </a:lnTo>
                  <a:lnTo>
                    <a:pt x="70" y="160"/>
                  </a:lnTo>
                  <a:close/>
                  <a:moveTo>
                    <a:pt x="96" y="0"/>
                  </a:moveTo>
                  <a:lnTo>
                    <a:pt x="92" y="0"/>
                  </a:lnTo>
                  <a:lnTo>
                    <a:pt x="92" y="0"/>
                  </a:lnTo>
                  <a:lnTo>
                    <a:pt x="80" y="0"/>
                  </a:lnTo>
                  <a:lnTo>
                    <a:pt x="70" y="0"/>
                  </a:lnTo>
                  <a:lnTo>
                    <a:pt x="70" y="0"/>
                  </a:lnTo>
                  <a:lnTo>
                    <a:pt x="60" y="2"/>
                  </a:lnTo>
                  <a:lnTo>
                    <a:pt x="48" y="6"/>
                  </a:lnTo>
                  <a:lnTo>
                    <a:pt x="36" y="12"/>
                  </a:lnTo>
                  <a:lnTo>
                    <a:pt x="24" y="20"/>
                  </a:lnTo>
                  <a:lnTo>
                    <a:pt x="24" y="20"/>
                  </a:lnTo>
                  <a:lnTo>
                    <a:pt x="24" y="22"/>
                  </a:lnTo>
                  <a:lnTo>
                    <a:pt x="22" y="24"/>
                  </a:lnTo>
                  <a:lnTo>
                    <a:pt x="20" y="26"/>
                  </a:lnTo>
                  <a:lnTo>
                    <a:pt x="20" y="26"/>
                  </a:lnTo>
                  <a:lnTo>
                    <a:pt x="18" y="26"/>
                  </a:lnTo>
                  <a:lnTo>
                    <a:pt x="18" y="26"/>
                  </a:lnTo>
                  <a:lnTo>
                    <a:pt x="18" y="28"/>
                  </a:lnTo>
                  <a:lnTo>
                    <a:pt x="16" y="30"/>
                  </a:lnTo>
                  <a:lnTo>
                    <a:pt x="12" y="32"/>
                  </a:lnTo>
                  <a:lnTo>
                    <a:pt x="12" y="32"/>
                  </a:lnTo>
                  <a:lnTo>
                    <a:pt x="12" y="34"/>
                  </a:lnTo>
                  <a:lnTo>
                    <a:pt x="10" y="36"/>
                  </a:lnTo>
                  <a:lnTo>
                    <a:pt x="10" y="36"/>
                  </a:lnTo>
                  <a:lnTo>
                    <a:pt x="10" y="36"/>
                  </a:lnTo>
                  <a:lnTo>
                    <a:pt x="8" y="38"/>
                  </a:lnTo>
                  <a:lnTo>
                    <a:pt x="6" y="38"/>
                  </a:lnTo>
                  <a:lnTo>
                    <a:pt x="6" y="40"/>
                  </a:lnTo>
                  <a:lnTo>
                    <a:pt x="6" y="40"/>
                  </a:lnTo>
                  <a:lnTo>
                    <a:pt x="2" y="62"/>
                  </a:lnTo>
                  <a:lnTo>
                    <a:pt x="0" y="78"/>
                  </a:lnTo>
                  <a:lnTo>
                    <a:pt x="0" y="82"/>
                  </a:lnTo>
                  <a:lnTo>
                    <a:pt x="0" y="82"/>
                  </a:lnTo>
                  <a:lnTo>
                    <a:pt x="0" y="88"/>
                  </a:lnTo>
                  <a:lnTo>
                    <a:pt x="0" y="88"/>
                  </a:lnTo>
                  <a:lnTo>
                    <a:pt x="2" y="104"/>
                  </a:lnTo>
                  <a:lnTo>
                    <a:pt x="6" y="118"/>
                  </a:lnTo>
                  <a:lnTo>
                    <a:pt x="14" y="130"/>
                  </a:lnTo>
                  <a:lnTo>
                    <a:pt x="22" y="140"/>
                  </a:lnTo>
                  <a:lnTo>
                    <a:pt x="34" y="150"/>
                  </a:lnTo>
                  <a:lnTo>
                    <a:pt x="46" y="156"/>
                  </a:lnTo>
                  <a:lnTo>
                    <a:pt x="58" y="162"/>
                  </a:lnTo>
                  <a:lnTo>
                    <a:pt x="70" y="162"/>
                  </a:lnTo>
                  <a:lnTo>
                    <a:pt x="70" y="162"/>
                  </a:lnTo>
                  <a:lnTo>
                    <a:pt x="90" y="162"/>
                  </a:lnTo>
                  <a:lnTo>
                    <a:pt x="108" y="156"/>
                  </a:lnTo>
                  <a:lnTo>
                    <a:pt x="122" y="148"/>
                  </a:lnTo>
                  <a:lnTo>
                    <a:pt x="134" y="138"/>
                  </a:lnTo>
                  <a:lnTo>
                    <a:pt x="144" y="126"/>
                  </a:lnTo>
                  <a:lnTo>
                    <a:pt x="150" y="112"/>
                  </a:lnTo>
                  <a:lnTo>
                    <a:pt x="156" y="96"/>
                  </a:lnTo>
                  <a:lnTo>
                    <a:pt x="156" y="78"/>
                  </a:lnTo>
                  <a:lnTo>
                    <a:pt x="156" y="78"/>
                  </a:lnTo>
                  <a:lnTo>
                    <a:pt x="156" y="68"/>
                  </a:lnTo>
                  <a:lnTo>
                    <a:pt x="156" y="68"/>
                  </a:lnTo>
                  <a:lnTo>
                    <a:pt x="156" y="68"/>
                  </a:lnTo>
                  <a:lnTo>
                    <a:pt x="156" y="68"/>
                  </a:lnTo>
                  <a:lnTo>
                    <a:pt x="156" y="64"/>
                  </a:lnTo>
                  <a:lnTo>
                    <a:pt x="154" y="62"/>
                  </a:lnTo>
                  <a:lnTo>
                    <a:pt x="154" y="62"/>
                  </a:lnTo>
                  <a:lnTo>
                    <a:pt x="154" y="60"/>
                  </a:lnTo>
                  <a:lnTo>
                    <a:pt x="154" y="56"/>
                  </a:lnTo>
                  <a:lnTo>
                    <a:pt x="154" y="56"/>
                  </a:lnTo>
                  <a:lnTo>
                    <a:pt x="154" y="50"/>
                  </a:lnTo>
                  <a:lnTo>
                    <a:pt x="154" y="50"/>
                  </a:lnTo>
                  <a:lnTo>
                    <a:pt x="150" y="50"/>
                  </a:lnTo>
                  <a:lnTo>
                    <a:pt x="150" y="46"/>
                  </a:lnTo>
                  <a:lnTo>
                    <a:pt x="150" y="46"/>
                  </a:lnTo>
                  <a:lnTo>
                    <a:pt x="150" y="44"/>
                  </a:lnTo>
                  <a:lnTo>
                    <a:pt x="150" y="44"/>
                  </a:lnTo>
                  <a:lnTo>
                    <a:pt x="148" y="40"/>
                  </a:lnTo>
                  <a:lnTo>
                    <a:pt x="148" y="36"/>
                  </a:lnTo>
                  <a:lnTo>
                    <a:pt x="148" y="36"/>
                  </a:lnTo>
                  <a:lnTo>
                    <a:pt x="146" y="36"/>
                  </a:lnTo>
                  <a:lnTo>
                    <a:pt x="146" y="36"/>
                  </a:lnTo>
                  <a:lnTo>
                    <a:pt x="144" y="36"/>
                  </a:lnTo>
                  <a:lnTo>
                    <a:pt x="144" y="32"/>
                  </a:lnTo>
                  <a:lnTo>
                    <a:pt x="144" y="32"/>
                  </a:lnTo>
                  <a:lnTo>
                    <a:pt x="142" y="32"/>
                  </a:lnTo>
                  <a:lnTo>
                    <a:pt x="140" y="30"/>
                  </a:lnTo>
                  <a:lnTo>
                    <a:pt x="140" y="28"/>
                  </a:lnTo>
                  <a:lnTo>
                    <a:pt x="136" y="28"/>
                  </a:lnTo>
                  <a:lnTo>
                    <a:pt x="136" y="26"/>
                  </a:lnTo>
                  <a:lnTo>
                    <a:pt x="134" y="26"/>
                  </a:lnTo>
                  <a:lnTo>
                    <a:pt x="134" y="24"/>
                  </a:lnTo>
                  <a:lnTo>
                    <a:pt x="134" y="24"/>
                  </a:lnTo>
                  <a:lnTo>
                    <a:pt x="132" y="24"/>
                  </a:lnTo>
                  <a:lnTo>
                    <a:pt x="132" y="20"/>
                  </a:lnTo>
                  <a:lnTo>
                    <a:pt x="128" y="20"/>
                  </a:lnTo>
                  <a:lnTo>
                    <a:pt x="128" y="20"/>
                  </a:lnTo>
                  <a:lnTo>
                    <a:pt x="124" y="14"/>
                  </a:lnTo>
                  <a:lnTo>
                    <a:pt x="124" y="14"/>
                  </a:lnTo>
                  <a:lnTo>
                    <a:pt x="118" y="14"/>
                  </a:lnTo>
                  <a:lnTo>
                    <a:pt x="118" y="14"/>
                  </a:lnTo>
                  <a:lnTo>
                    <a:pt x="112" y="10"/>
                  </a:lnTo>
                  <a:lnTo>
                    <a:pt x="106" y="6"/>
                  </a:lnTo>
                  <a:lnTo>
                    <a:pt x="106" y="4"/>
                  </a:lnTo>
                  <a:lnTo>
                    <a:pt x="106" y="4"/>
                  </a:lnTo>
                  <a:lnTo>
                    <a:pt x="96" y="4"/>
                  </a:lnTo>
                  <a:lnTo>
                    <a:pt x="96" y="0"/>
                  </a:lnTo>
                  <a:close/>
                </a:path>
              </a:pathLst>
            </a:custGeom>
            <a:solidFill>
              <a:srgbClr val="756D67"/>
            </a:solidFill>
            <a:ln>
              <a:noFill/>
            </a:ln>
          </p:spPr>
          <p:txBody>
            <a:bodyPr vert="horz" wrap="square" lIns="91440" tIns="45720" rIns="91440" bIns="45720" numCol="1" anchor="t" anchorCtr="0" compatLnSpc="1"/>
            <a:lstStyle/>
            <a:p>
              <a:endParaRPr lang="zh-CN" altLang="en-US"/>
            </a:p>
          </p:txBody>
        </p:sp>
        <p:sp>
          <p:nvSpPr>
            <p:cNvPr id="998" name="Freeform 581"/>
            <p:cNvSpPr/>
            <p:nvPr/>
          </p:nvSpPr>
          <p:spPr bwMode="auto">
            <a:xfrm>
              <a:off x="8313738" y="5562600"/>
              <a:ext cx="241300" cy="250825"/>
            </a:xfrm>
            <a:custGeom>
              <a:avLst/>
              <a:gdLst>
                <a:gd name="T0" fmla="*/ 68 w 152"/>
                <a:gd name="T1" fmla="*/ 158 h 158"/>
                <a:gd name="T2" fmla="*/ 44 w 152"/>
                <a:gd name="T3" fmla="*/ 152 h 158"/>
                <a:gd name="T4" fmla="*/ 22 w 152"/>
                <a:gd name="T5" fmla="*/ 138 h 158"/>
                <a:gd name="T6" fmla="*/ 6 w 152"/>
                <a:gd name="T7" fmla="*/ 114 h 158"/>
                <a:gd name="T8" fmla="*/ 0 w 152"/>
                <a:gd name="T9" fmla="*/ 86 h 158"/>
                <a:gd name="T10" fmla="*/ 0 w 152"/>
                <a:gd name="T11" fmla="*/ 80 h 158"/>
                <a:gd name="T12" fmla="*/ 0 w 152"/>
                <a:gd name="T13" fmla="*/ 76 h 158"/>
                <a:gd name="T14" fmla="*/ 6 w 152"/>
                <a:gd name="T15" fmla="*/ 40 h 158"/>
                <a:gd name="T16" fmla="*/ 6 w 152"/>
                <a:gd name="T17" fmla="*/ 38 h 158"/>
                <a:gd name="T18" fmla="*/ 10 w 152"/>
                <a:gd name="T19" fmla="*/ 36 h 158"/>
                <a:gd name="T20" fmla="*/ 10 w 152"/>
                <a:gd name="T21" fmla="*/ 36 h 158"/>
                <a:gd name="T22" fmla="*/ 12 w 152"/>
                <a:gd name="T23" fmla="*/ 32 h 158"/>
                <a:gd name="T24" fmla="*/ 16 w 152"/>
                <a:gd name="T25" fmla="*/ 30 h 158"/>
                <a:gd name="T26" fmla="*/ 18 w 152"/>
                <a:gd name="T27" fmla="*/ 24 h 158"/>
                <a:gd name="T28" fmla="*/ 20 w 152"/>
                <a:gd name="T29" fmla="*/ 24 h 158"/>
                <a:gd name="T30" fmla="*/ 22 w 152"/>
                <a:gd name="T31" fmla="*/ 22 h 158"/>
                <a:gd name="T32" fmla="*/ 24 w 152"/>
                <a:gd name="T33" fmla="*/ 20 h 158"/>
                <a:gd name="T34" fmla="*/ 36 w 152"/>
                <a:gd name="T35" fmla="*/ 12 h 158"/>
                <a:gd name="T36" fmla="*/ 58 w 152"/>
                <a:gd name="T37" fmla="*/ 2 h 158"/>
                <a:gd name="T38" fmla="*/ 78 w 152"/>
                <a:gd name="T39" fmla="*/ 0 h 158"/>
                <a:gd name="T40" fmla="*/ 90 w 152"/>
                <a:gd name="T41" fmla="*/ 0 h 158"/>
                <a:gd name="T42" fmla="*/ 94 w 152"/>
                <a:gd name="T43" fmla="*/ 4 h 158"/>
                <a:gd name="T44" fmla="*/ 104 w 152"/>
                <a:gd name="T45" fmla="*/ 4 h 158"/>
                <a:gd name="T46" fmla="*/ 104 w 152"/>
                <a:gd name="T47" fmla="*/ 6 h 158"/>
                <a:gd name="T48" fmla="*/ 114 w 152"/>
                <a:gd name="T49" fmla="*/ 14 h 158"/>
                <a:gd name="T50" fmla="*/ 122 w 152"/>
                <a:gd name="T51" fmla="*/ 14 h 158"/>
                <a:gd name="T52" fmla="*/ 126 w 152"/>
                <a:gd name="T53" fmla="*/ 20 h 158"/>
                <a:gd name="T54" fmla="*/ 128 w 152"/>
                <a:gd name="T55" fmla="*/ 22 h 158"/>
                <a:gd name="T56" fmla="*/ 130 w 152"/>
                <a:gd name="T57" fmla="*/ 22 h 158"/>
                <a:gd name="T58" fmla="*/ 132 w 152"/>
                <a:gd name="T59" fmla="*/ 24 h 158"/>
                <a:gd name="T60" fmla="*/ 136 w 152"/>
                <a:gd name="T61" fmla="*/ 28 h 158"/>
                <a:gd name="T62" fmla="*/ 136 w 152"/>
                <a:gd name="T63" fmla="*/ 30 h 158"/>
                <a:gd name="T64" fmla="*/ 140 w 152"/>
                <a:gd name="T65" fmla="*/ 32 h 158"/>
                <a:gd name="T66" fmla="*/ 140 w 152"/>
                <a:gd name="T67" fmla="*/ 34 h 158"/>
                <a:gd name="T68" fmla="*/ 142 w 152"/>
                <a:gd name="T69" fmla="*/ 36 h 158"/>
                <a:gd name="T70" fmla="*/ 144 w 152"/>
                <a:gd name="T71" fmla="*/ 36 h 158"/>
                <a:gd name="T72" fmla="*/ 146 w 152"/>
                <a:gd name="T73" fmla="*/ 42 h 158"/>
                <a:gd name="T74" fmla="*/ 146 w 152"/>
                <a:gd name="T75" fmla="*/ 44 h 158"/>
                <a:gd name="T76" fmla="*/ 146 w 152"/>
                <a:gd name="T77" fmla="*/ 48 h 158"/>
                <a:gd name="T78" fmla="*/ 150 w 152"/>
                <a:gd name="T79" fmla="*/ 48 h 158"/>
                <a:gd name="T80" fmla="*/ 150 w 152"/>
                <a:gd name="T81" fmla="*/ 58 h 158"/>
                <a:gd name="T82" fmla="*/ 150 w 152"/>
                <a:gd name="T83" fmla="*/ 60 h 158"/>
                <a:gd name="T84" fmla="*/ 152 w 152"/>
                <a:gd name="T85" fmla="*/ 62 h 158"/>
                <a:gd name="T86" fmla="*/ 152 w 152"/>
                <a:gd name="T87" fmla="*/ 66 h 158"/>
                <a:gd name="T88" fmla="*/ 152 w 152"/>
                <a:gd name="T89" fmla="*/ 68 h 158"/>
                <a:gd name="T90" fmla="*/ 152 w 152"/>
                <a:gd name="T91" fmla="*/ 76 h 158"/>
                <a:gd name="T92" fmla="*/ 146 w 152"/>
                <a:gd name="T93" fmla="*/ 110 h 158"/>
                <a:gd name="T94" fmla="*/ 130 w 152"/>
                <a:gd name="T95" fmla="*/ 136 h 158"/>
                <a:gd name="T96" fmla="*/ 104 w 152"/>
                <a:gd name="T97" fmla="*/ 152 h 158"/>
                <a:gd name="T98" fmla="*/ 68 w 152"/>
                <a:gd name="T99"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2" h="158">
                  <a:moveTo>
                    <a:pt x="68" y="158"/>
                  </a:moveTo>
                  <a:lnTo>
                    <a:pt x="68" y="158"/>
                  </a:lnTo>
                  <a:lnTo>
                    <a:pt x="56" y="158"/>
                  </a:lnTo>
                  <a:lnTo>
                    <a:pt x="44" y="152"/>
                  </a:lnTo>
                  <a:lnTo>
                    <a:pt x="32" y="146"/>
                  </a:lnTo>
                  <a:lnTo>
                    <a:pt x="22" y="138"/>
                  </a:lnTo>
                  <a:lnTo>
                    <a:pt x="14" y="126"/>
                  </a:lnTo>
                  <a:lnTo>
                    <a:pt x="6" y="114"/>
                  </a:lnTo>
                  <a:lnTo>
                    <a:pt x="2" y="100"/>
                  </a:lnTo>
                  <a:lnTo>
                    <a:pt x="0" y="86"/>
                  </a:lnTo>
                  <a:lnTo>
                    <a:pt x="0" y="86"/>
                  </a:lnTo>
                  <a:lnTo>
                    <a:pt x="0" y="80"/>
                  </a:lnTo>
                  <a:lnTo>
                    <a:pt x="0" y="76"/>
                  </a:lnTo>
                  <a:lnTo>
                    <a:pt x="0" y="76"/>
                  </a:lnTo>
                  <a:lnTo>
                    <a:pt x="2" y="60"/>
                  </a:lnTo>
                  <a:lnTo>
                    <a:pt x="6" y="40"/>
                  </a:lnTo>
                  <a:lnTo>
                    <a:pt x="6" y="40"/>
                  </a:lnTo>
                  <a:lnTo>
                    <a:pt x="6" y="38"/>
                  </a:lnTo>
                  <a:lnTo>
                    <a:pt x="8" y="36"/>
                  </a:lnTo>
                  <a:lnTo>
                    <a:pt x="10" y="36"/>
                  </a:lnTo>
                  <a:lnTo>
                    <a:pt x="10" y="36"/>
                  </a:lnTo>
                  <a:lnTo>
                    <a:pt x="10" y="36"/>
                  </a:lnTo>
                  <a:lnTo>
                    <a:pt x="12" y="34"/>
                  </a:lnTo>
                  <a:lnTo>
                    <a:pt x="12" y="32"/>
                  </a:lnTo>
                  <a:lnTo>
                    <a:pt x="16" y="30"/>
                  </a:lnTo>
                  <a:lnTo>
                    <a:pt x="16" y="30"/>
                  </a:lnTo>
                  <a:lnTo>
                    <a:pt x="16" y="28"/>
                  </a:lnTo>
                  <a:lnTo>
                    <a:pt x="18" y="24"/>
                  </a:lnTo>
                  <a:lnTo>
                    <a:pt x="18" y="24"/>
                  </a:lnTo>
                  <a:lnTo>
                    <a:pt x="20" y="24"/>
                  </a:lnTo>
                  <a:lnTo>
                    <a:pt x="20" y="24"/>
                  </a:lnTo>
                  <a:lnTo>
                    <a:pt x="22" y="22"/>
                  </a:lnTo>
                  <a:lnTo>
                    <a:pt x="24" y="22"/>
                  </a:lnTo>
                  <a:lnTo>
                    <a:pt x="24" y="20"/>
                  </a:lnTo>
                  <a:lnTo>
                    <a:pt x="24" y="20"/>
                  </a:lnTo>
                  <a:lnTo>
                    <a:pt x="36" y="12"/>
                  </a:lnTo>
                  <a:lnTo>
                    <a:pt x="46" y="6"/>
                  </a:lnTo>
                  <a:lnTo>
                    <a:pt x="58" y="2"/>
                  </a:lnTo>
                  <a:lnTo>
                    <a:pt x="68" y="0"/>
                  </a:lnTo>
                  <a:lnTo>
                    <a:pt x="78" y="0"/>
                  </a:lnTo>
                  <a:lnTo>
                    <a:pt x="78" y="0"/>
                  </a:lnTo>
                  <a:lnTo>
                    <a:pt x="90" y="0"/>
                  </a:lnTo>
                  <a:lnTo>
                    <a:pt x="94" y="0"/>
                  </a:lnTo>
                  <a:lnTo>
                    <a:pt x="94" y="4"/>
                  </a:lnTo>
                  <a:lnTo>
                    <a:pt x="94" y="4"/>
                  </a:lnTo>
                  <a:lnTo>
                    <a:pt x="104" y="4"/>
                  </a:lnTo>
                  <a:lnTo>
                    <a:pt x="104" y="6"/>
                  </a:lnTo>
                  <a:lnTo>
                    <a:pt x="104" y="6"/>
                  </a:lnTo>
                  <a:lnTo>
                    <a:pt x="110" y="10"/>
                  </a:lnTo>
                  <a:lnTo>
                    <a:pt x="114" y="14"/>
                  </a:lnTo>
                  <a:lnTo>
                    <a:pt x="114" y="14"/>
                  </a:lnTo>
                  <a:lnTo>
                    <a:pt x="122" y="14"/>
                  </a:lnTo>
                  <a:lnTo>
                    <a:pt x="122" y="14"/>
                  </a:lnTo>
                  <a:lnTo>
                    <a:pt x="126" y="20"/>
                  </a:lnTo>
                  <a:lnTo>
                    <a:pt x="128" y="20"/>
                  </a:lnTo>
                  <a:lnTo>
                    <a:pt x="128" y="22"/>
                  </a:lnTo>
                  <a:lnTo>
                    <a:pt x="128" y="22"/>
                  </a:lnTo>
                  <a:lnTo>
                    <a:pt x="130" y="22"/>
                  </a:lnTo>
                  <a:lnTo>
                    <a:pt x="130" y="24"/>
                  </a:lnTo>
                  <a:lnTo>
                    <a:pt x="132" y="24"/>
                  </a:lnTo>
                  <a:lnTo>
                    <a:pt x="132" y="28"/>
                  </a:lnTo>
                  <a:lnTo>
                    <a:pt x="136" y="28"/>
                  </a:lnTo>
                  <a:lnTo>
                    <a:pt x="136" y="30"/>
                  </a:lnTo>
                  <a:lnTo>
                    <a:pt x="136" y="30"/>
                  </a:lnTo>
                  <a:lnTo>
                    <a:pt x="140" y="30"/>
                  </a:lnTo>
                  <a:lnTo>
                    <a:pt x="140" y="32"/>
                  </a:lnTo>
                  <a:lnTo>
                    <a:pt x="140" y="32"/>
                  </a:lnTo>
                  <a:lnTo>
                    <a:pt x="140" y="34"/>
                  </a:lnTo>
                  <a:lnTo>
                    <a:pt x="142" y="36"/>
                  </a:lnTo>
                  <a:lnTo>
                    <a:pt x="142" y="36"/>
                  </a:lnTo>
                  <a:lnTo>
                    <a:pt x="144" y="36"/>
                  </a:lnTo>
                  <a:lnTo>
                    <a:pt x="144" y="36"/>
                  </a:lnTo>
                  <a:lnTo>
                    <a:pt x="144" y="40"/>
                  </a:lnTo>
                  <a:lnTo>
                    <a:pt x="146" y="42"/>
                  </a:lnTo>
                  <a:lnTo>
                    <a:pt x="146" y="42"/>
                  </a:lnTo>
                  <a:lnTo>
                    <a:pt x="146" y="44"/>
                  </a:lnTo>
                  <a:lnTo>
                    <a:pt x="146" y="48"/>
                  </a:lnTo>
                  <a:lnTo>
                    <a:pt x="146" y="48"/>
                  </a:lnTo>
                  <a:lnTo>
                    <a:pt x="150" y="48"/>
                  </a:lnTo>
                  <a:lnTo>
                    <a:pt x="150" y="48"/>
                  </a:lnTo>
                  <a:lnTo>
                    <a:pt x="150" y="54"/>
                  </a:lnTo>
                  <a:lnTo>
                    <a:pt x="150" y="58"/>
                  </a:lnTo>
                  <a:lnTo>
                    <a:pt x="150" y="58"/>
                  </a:lnTo>
                  <a:lnTo>
                    <a:pt x="150" y="60"/>
                  </a:lnTo>
                  <a:lnTo>
                    <a:pt x="152" y="62"/>
                  </a:lnTo>
                  <a:lnTo>
                    <a:pt x="152" y="62"/>
                  </a:lnTo>
                  <a:lnTo>
                    <a:pt x="152" y="66"/>
                  </a:lnTo>
                  <a:lnTo>
                    <a:pt x="152" y="66"/>
                  </a:lnTo>
                  <a:lnTo>
                    <a:pt x="152" y="68"/>
                  </a:lnTo>
                  <a:lnTo>
                    <a:pt x="152" y="68"/>
                  </a:lnTo>
                  <a:lnTo>
                    <a:pt x="152" y="76"/>
                  </a:lnTo>
                  <a:lnTo>
                    <a:pt x="152" y="76"/>
                  </a:lnTo>
                  <a:lnTo>
                    <a:pt x="152" y="94"/>
                  </a:lnTo>
                  <a:lnTo>
                    <a:pt x="146" y="110"/>
                  </a:lnTo>
                  <a:lnTo>
                    <a:pt x="140" y="124"/>
                  </a:lnTo>
                  <a:lnTo>
                    <a:pt x="130" y="136"/>
                  </a:lnTo>
                  <a:lnTo>
                    <a:pt x="120" y="144"/>
                  </a:lnTo>
                  <a:lnTo>
                    <a:pt x="104" y="152"/>
                  </a:lnTo>
                  <a:lnTo>
                    <a:pt x="88" y="158"/>
                  </a:lnTo>
                  <a:lnTo>
                    <a:pt x="68" y="158"/>
                  </a:lnTo>
                </a:path>
              </a:pathLst>
            </a:custGeom>
            <a:noFill/>
            <a:ln>
              <a:noFill/>
            </a:ln>
          </p:spPr>
          <p:txBody>
            <a:bodyPr vert="horz" wrap="square" lIns="91440" tIns="45720" rIns="91440" bIns="45720" numCol="1" anchor="t" anchorCtr="0" compatLnSpc="1"/>
            <a:lstStyle/>
            <a:p>
              <a:endParaRPr lang="zh-CN" altLang="en-US"/>
            </a:p>
          </p:txBody>
        </p:sp>
        <p:sp>
          <p:nvSpPr>
            <p:cNvPr id="999" name="Freeform 582"/>
            <p:cNvSpPr/>
            <p:nvPr/>
          </p:nvSpPr>
          <p:spPr bwMode="auto">
            <a:xfrm>
              <a:off x="8310563" y="5559425"/>
              <a:ext cx="247650" cy="257175"/>
            </a:xfrm>
            <a:custGeom>
              <a:avLst/>
              <a:gdLst>
                <a:gd name="T0" fmla="*/ 92 w 156"/>
                <a:gd name="T1" fmla="*/ 0 h 162"/>
                <a:gd name="T2" fmla="*/ 80 w 156"/>
                <a:gd name="T3" fmla="*/ 0 h 162"/>
                <a:gd name="T4" fmla="*/ 70 w 156"/>
                <a:gd name="T5" fmla="*/ 0 h 162"/>
                <a:gd name="T6" fmla="*/ 48 w 156"/>
                <a:gd name="T7" fmla="*/ 6 h 162"/>
                <a:gd name="T8" fmla="*/ 24 w 156"/>
                <a:gd name="T9" fmla="*/ 20 h 162"/>
                <a:gd name="T10" fmla="*/ 24 w 156"/>
                <a:gd name="T11" fmla="*/ 22 h 162"/>
                <a:gd name="T12" fmla="*/ 20 w 156"/>
                <a:gd name="T13" fmla="*/ 26 h 162"/>
                <a:gd name="T14" fmla="*/ 18 w 156"/>
                <a:gd name="T15" fmla="*/ 26 h 162"/>
                <a:gd name="T16" fmla="*/ 18 w 156"/>
                <a:gd name="T17" fmla="*/ 28 h 162"/>
                <a:gd name="T18" fmla="*/ 12 w 156"/>
                <a:gd name="T19" fmla="*/ 32 h 162"/>
                <a:gd name="T20" fmla="*/ 12 w 156"/>
                <a:gd name="T21" fmla="*/ 34 h 162"/>
                <a:gd name="T22" fmla="*/ 10 w 156"/>
                <a:gd name="T23" fmla="*/ 36 h 162"/>
                <a:gd name="T24" fmla="*/ 8 w 156"/>
                <a:gd name="T25" fmla="*/ 38 h 162"/>
                <a:gd name="T26" fmla="*/ 6 w 156"/>
                <a:gd name="T27" fmla="*/ 40 h 162"/>
                <a:gd name="T28" fmla="*/ 2 w 156"/>
                <a:gd name="T29" fmla="*/ 62 h 162"/>
                <a:gd name="T30" fmla="*/ 0 w 156"/>
                <a:gd name="T31" fmla="*/ 82 h 162"/>
                <a:gd name="T32" fmla="*/ 0 w 156"/>
                <a:gd name="T33" fmla="*/ 88 h 162"/>
                <a:gd name="T34" fmla="*/ 2 w 156"/>
                <a:gd name="T35" fmla="*/ 104 h 162"/>
                <a:gd name="T36" fmla="*/ 14 w 156"/>
                <a:gd name="T37" fmla="*/ 130 h 162"/>
                <a:gd name="T38" fmla="*/ 34 w 156"/>
                <a:gd name="T39" fmla="*/ 150 h 162"/>
                <a:gd name="T40" fmla="*/ 58 w 156"/>
                <a:gd name="T41" fmla="*/ 162 h 162"/>
                <a:gd name="T42" fmla="*/ 70 w 156"/>
                <a:gd name="T43" fmla="*/ 162 h 162"/>
                <a:gd name="T44" fmla="*/ 108 w 156"/>
                <a:gd name="T45" fmla="*/ 156 h 162"/>
                <a:gd name="T46" fmla="*/ 134 w 156"/>
                <a:gd name="T47" fmla="*/ 138 h 162"/>
                <a:gd name="T48" fmla="*/ 150 w 156"/>
                <a:gd name="T49" fmla="*/ 112 h 162"/>
                <a:gd name="T50" fmla="*/ 156 w 156"/>
                <a:gd name="T51" fmla="*/ 78 h 162"/>
                <a:gd name="T52" fmla="*/ 156 w 156"/>
                <a:gd name="T53" fmla="*/ 68 h 162"/>
                <a:gd name="T54" fmla="*/ 156 w 156"/>
                <a:gd name="T55" fmla="*/ 68 h 162"/>
                <a:gd name="T56" fmla="*/ 156 w 156"/>
                <a:gd name="T57" fmla="*/ 64 h 162"/>
                <a:gd name="T58" fmla="*/ 154 w 156"/>
                <a:gd name="T59" fmla="*/ 62 h 162"/>
                <a:gd name="T60" fmla="*/ 154 w 156"/>
                <a:gd name="T61" fmla="*/ 56 h 162"/>
                <a:gd name="T62" fmla="*/ 154 w 156"/>
                <a:gd name="T63" fmla="*/ 50 h 162"/>
                <a:gd name="T64" fmla="*/ 150 w 156"/>
                <a:gd name="T65" fmla="*/ 50 h 162"/>
                <a:gd name="T66" fmla="*/ 150 w 156"/>
                <a:gd name="T67" fmla="*/ 46 h 162"/>
                <a:gd name="T68" fmla="*/ 150 w 156"/>
                <a:gd name="T69" fmla="*/ 44 h 162"/>
                <a:gd name="T70" fmla="*/ 148 w 156"/>
                <a:gd name="T71" fmla="*/ 36 h 162"/>
                <a:gd name="T72" fmla="*/ 146 w 156"/>
                <a:gd name="T73" fmla="*/ 36 h 162"/>
                <a:gd name="T74" fmla="*/ 144 w 156"/>
                <a:gd name="T75" fmla="*/ 36 h 162"/>
                <a:gd name="T76" fmla="*/ 144 w 156"/>
                <a:gd name="T77" fmla="*/ 32 h 162"/>
                <a:gd name="T78" fmla="*/ 140 w 156"/>
                <a:gd name="T79" fmla="*/ 30 h 162"/>
                <a:gd name="T80" fmla="*/ 136 w 156"/>
                <a:gd name="T81" fmla="*/ 28 h 162"/>
                <a:gd name="T82" fmla="*/ 134 w 156"/>
                <a:gd name="T83" fmla="*/ 26 h 162"/>
                <a:gd name="T84" fmla="*/ 134 w 156"/>
                <a:gd name="T85" fmla="*/ 24 h 162"/>
                <a:gd name="T86" fmla="*/ 132 w 156"/>
                <a:gd name="T87" fmla="*/ 20 h 162"/>
                <a:gd name="T88" fmla="*/ 128 w 156"/>
                <a:gd name="T89" fmla="*/ 20 h 162"/>
                <a:gd name="T90" fmla="*/ 124 w 156"/>
                <a:gd name="T91" fmla="*/ 14 h 162"/>
                <a:gd name="T92" fmla="*/ 118 w 156"/>
                <a:gd name="T93" fmla="*/ 14 h 162"/>
                <a:gd name="T94" fmla="*/ 106 w 156"/>
                <a:gd name="T95" fmla="*/ 6 h 162"/>
                <a:gd name="T96" fmla="*/ 106 w 156"/>
                <a:gd name="T97" fmla="*/ 4 h 162"/>
                <a:gd name="T98" fmla="*/ 96 w 156"/>
                <a:gd name="T99"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6" h="162">
                  <a:moveTo>
                    <a:pt x="96" y="0"/>
                  </a:moveTo>
                  <a:lnTo>
                    <a:pt x="92" y="0"/>
                  </a:lnTo>
                  <a:lnTo>
                    <a:pt x="92" y="0"/>
                  </a:lnTo>
                  <a:lnTo>
                    <a:pt x="80" y="0"/>
                  </a:lnTo>
                  <a:lnTo>
                    <a:pt x="70" y="0"/>
                  </a:lnTo>
                  <a:lnTo>
                    <a:pt x="70" y="0"/>
                  </a:lnTo>
                  <a:lnTo>
                    <a:pt x="60" y="2"/>
                  </a:lnTo>
                  <a:lnTo>
                    <a:pt x="48" y="6"/>
                  </a:lnTo>
                  <a:lnTo>
                    <a:pt x="36" y="12"/>
                  </a:lnTo>
                  <a:lnTo>
                    <a:pt x="24" y="20"/>
                  </a:lnTo>
                  <a:lnTo>
                    <a:pt x="24" y="20"/>
                  </a:lnTo>
                  <a:lnTo>
                    <a:pt x="24" y="22"/>
                  </a:lnTo>
                  <a:lnTo>
                    <a:pt x="22" y="24"/>
                  </a:lnTo>
                  <a:lnTo>
                    <a:pt x="20" y="26"/>
                  </a:lnTo>
                  <a:lnTo>
                    <a:pt x="20" y="26"/>
                  </a:lnTo>
                  <a:lnTo>
                    <a:pt x="18" y="26"/>
                  </a:lnTo>
                  <a:lnTo>
                    <a:pt x="18" y="26"/>
                  </a:lnTo>
                  <a:lnTo>
                    <a:pt x="18" y="28"/>
                  </a:lnTo>
                  <a:lnTo>
                    <a:pt x="16" y="30"/>
                  </a:lnTo>
                  <a:lnTo>
                    <a:pt x="12" y="32"/>
                  </a:lnTo>
                  <a:lnTo>
                    <a:pt x="12" y="32"/>
                  </a:lnTo>
                  <a:lnTo>
                    <a:pt x="12" y="34"/>
                  </a:lnTo>
                  <a:lnTo>
                    <a:pt x="10" y="36"/>
                  </a:lnTo>
                  <a:lnTo>
                    <a:pt x="10" y="36"/>
                  </a:lnTo>
                  <a:lnTo>
                    <a:pt x="10" y="36"/>
                  </a:lnTo>
                  <a:lnTo>
                    <a:pt x="8" y="38"/>
                  </a:lnTo>
                  <a:lnTo>
                    <a:pt x="6" y="38"/>
                  </a:lnTo>
                  <a:lnTo>
                    <a:pt x="6" y="40"/>
                  </a:lnTo>
                  <a:lnTo>
                    <a:pt x="6" y="40"/>
                  </a:lnTo>
                  <a:lnTo>
                    <a:pt x="2" y="62"/>
                  </a:lnTo>
                  <a:lnTo>
                    <a:pt x="0" y="78"/>
                  </a:lnTo>
                  <a:lnTo>
                    <a:pt x="0" y="82"/>
                  </a:lnTo>
                  <a:lnTo>
                    <a:pt x="0" y="82"/>
                  </a:lnTo>
                  <a:lnTo>
                    <a:pt x="0" y="88"/>
                  </a:lnTo>
                  <a:lnTo>
                    <a:pt x="0" y="88"/>
                  </a:lnTo>
                  <a:lnTo>
                    <a:pt x="2" y="104"/>
                  </a:lnTo>
                  <a:lnTo>
                    <a:pt x="6" y="118"/>
                  </a:lnTo>
                  <a:lnTo>
                    <a:pt x="14" y="130"/>
                  </a:lnTo>
                  <a:lnTo>
                    <a:pt x="22" y="140"/>
                  </a:lnTo>
                  <a:lnTo>
                    <a:pt x="34" y="150"/>
                  </a:lnTo>
                  <a:lnTo>
                    <a:pt x="46" y="156"/>
                  </a:lnTo>
                  <a:lnTo>
                    <a:pt x="58" y="162"/>
                  </a:lnTo>
                  <a:lnTo>
                    <a:pt x="70" y="162"/>
                  </a:lnTo>
                  <a:lnTo>
                    <a:pt x="70" y="162"/>
                  </a:lnTo>
                  <a:lnTo>
                    <a:pt x="90" y="162"/>
                  </a:lnTo>
                  <a:lnTo>
                    <a:pt x="108" y="156"/>
                  </a:lnTo>
                  <a:lnTo>
                    <a:pt x="122" y="148"/>
                  </a:lnTo>
                  <a:lnTo>
                    <a:pt x="134" y="138"/>
                  </a:lnTo>
                  <a:lnTo>
                    <a:pt x="144" y="126"/>
                  </a:lnTo>
                  <a:lnTo>
                    <a:pt x="150" y="112"/>
                  </a:lnTo>
                  <a:lnTo>
                    <a:pt x="156" y="96"/>
                  </a:lnTo>
                  <a:lnTo>
                    <a:pt x="156" y="78"/>
                  </a:lnTo>
                  <a:lnTo>
                    <a:pt x="156" y="78"/>
                  </a:lnTo>
                  <a:lnTo>
                    <a:pt x="156" y="68"/>
                  </a:lnTo>
                  <a:lnTo>
                    <a:pt x="156" y="68"/>
                  </a:lnTo>
                  <a:lnTo>
                    <a:pt x="156" y="68"/>
                  </a:lnTo>
                  <a:lnTo>
                    <a:pt x="156" y="68"/>
                  </a:lnTo>
                  <a:lnTo>
                    <a:pt x="156" y="64"/>
                  </a:lnTo>
                  <a:lnTo>
                    <a:pt x="154" y="62"/>
                  </a:lnTo>
                  <a:lnTo>
                    <a:pt x="154" y="62"/>
                  </a:lnTo>
                  <a:lnTo>
                    <a:pt x="154" y="60"/>
                  </a:lnTo>
                  <a:lnTo>
                    <a:pt x="154" y="56"/>
                  </a:lnTo>
                  <a:lnTo>
                    <a:pt x="154" y="56"/>
                  </a:lnTo>
                  <a:lnTo>
                    <a:pt x="154" y="50"/>
                  </a:lnTo>
                  <a:lnTo>
                    <a:pt x="154" y="50"/>
                  </a:lnTo>
                  <a:lnTo>
                    <a:pt x="150" y="50"/>
                  </a:lnTo>
                  <a:lnTo>
                    <a:pt x="150" y="46"/>
                  </a:lnTo>
                  <a:lnTo>
                    <a:pt x="150" y="46"/>
                  </a:lnTo>
                  <a:lnTo>
                    <a:pt x="150" y="44"/>
                  </a:lnTo>
                  <a:lnTo>
                    <a:pt x="150" y="44"/>
                  </a:lnTo>
                  <a:lnTo>
                    <a:pt x="148" y="40"/>
                  </a:lnTo>
                  <a:lnTo>
                    <a:pt x="148" y="36"/>
                  </a:lnTo>
                  <a:lnTo>
                    <a:pt x="148" y="36"/>
                  </a:lnTo>
                  <a:lnTo>
                    <a:pt x="146" y="36"/>
                  </a:lnTo>
                  <a:lnTo>
                    <a:pt x="146" y="36"/>
                  </a:lnTo>
                  <a:lnTo>
                    <a:pt x="144" y="36"/>
                  </a:lnTo>
                  <a:lnTo>
                    <a:pt x="144" y="32"/>
                  </a:lnTo>
                  <a:lnTo>
                    <a:pt x="144" y="32"/>
                  </a:lnTo>
                  <a:lnTo>
                    <a:pt x="142" y="32"/>
                  </a:lnTo>
                  <a:lnTo>
                    <a:pt x="140" y="30"/>
                  </a:lnTo>
                  <a:lnTo>
                    <a:pt x="140" y="28"/>
                  </a:lnTo>
                  <a:lnTo>
                    <a:pt x="136" y="28"/>
                  </a:lnTo>
                  <a:lnTo>
                    <a:pt x="136" y="26"/>
                  </a:lnTo>
                  <a:lnTo>
                    <a:pt x="134" y="26"/>
                  </a:lnTo>
                  <a:lnTo>
                    <a:pt x="134" y="24"/>
                  </a:lnTo>
                  <a:lnTo>
                    <a:pt x="134" y="24"/>
                  </a:lnTo>
                  <a:lnTo>
                    <a:pt x="132" y="24"/>
                  </a:lnTo>
                  <a:lnTo>
                    <a:pt x="132" y="20"/>
                  </a:lnTo>
                  <a:lnTo>
                    <a:pt x="128" y="20"/>
                  </a:lnTo>
                  <a:lnTo>
                    <a:pt x="128" y="20"/>
                  </a:lnTo>
                  <a:lnTo>
                    <a:pt x="124" y="14"/>
                  </a:lnTo>
                  <a:lnTo>
                    <a:pt x="124" y="14"/>
                  </a:lnTo>
                  <a:lnTo>
                    <a:pt x="118" y="14"/>
                  </a:lnTo>
                  <a:lnTo>
                    <a:pt x="118" y="14"/>
                  </a:lnTo>
                  <a:lnTo>
                    <a:pt x="112" y="10"/>
                  </a:lnTo>
                  <a:lnTo>
                    <a:pt x="106" y="6"/>
                  </a:lnTo>
                  <a:lnTo>
                    <a:pt x="106" y="4"/>
                  </a:lnTo>
                  <a:lnTo>
                    <a:pt x="106" y="4"/>
                  </a:lnTo>
                  <a:lnTo>
                    <a:pt x="96" y="4"/>
                  </a:lnTo>
                  <a:lnTo>
                    <a:pt x="96" y="0"/>
                  </a:lnTo>
                </a:path>
              </a:pathLst>
            </a:custGeom>
            <a:noFill/>
            <a:ln>
              <a:noFill/>
            </a:ln>
          </p:spPr>
          <p:txBody>
            <a:bodyPr vert="horz" wrap="square" lIns="91440" tIns="45720" rIns="91440" bIns="45720" numCol="1" anchor="t" anchorCtr="0" compatLnSpc="1"/>
            <a:lstStyle/>
            <a:p>
              <a:endParaRPr lang="zh-CN" altLang="en-US"/>
            </a:p>
          </p:txBody>
        </p:sp>
        <p:sp>
          <p:nvSpPr>
            <p:cNvPr id="1000" name="Freeform 583"/>
            <p:cNvSpPr>
              <a:spLocks noEditPoints="1"/>
            </p:cNvSpPr>
            <p:nvPr/>
          </p:nvSpPr>
          <p:spPr bwMode="auto">
            <a:xfrm>
              <a:off x="8313738" y="5562600"/>
              <a:ext cx="241300" cy="250825"/>
            </a:xfrm>
            <a:custGeom>
              <a:avLst/>
              <a:gdLst>
                <a:gd name="T0" fmla="*/ 44 w 152"/>
                <a:gd name="T1" fmla="*/ 152 h 158"/>
                <a:gd name="T2" fmla="*/ 8 w 152"/>
                <a:gd name="T3" fmla="*/ 114 h 158"/>
                <a:gd name="T4" fmla="*/ 2 w 152"/>
                <a:gd name="T5" fmla="*/ 80 h 158"/>
                <a:gd name="T6" fmla="*/ 8 w 152"/>
                <a:gd name="T7" fmla="*/ 40 h 158"/>
                <a:gd name="T8" fmla="*/ 12 w 152"/>
                <a:gd name="T9" fmla="*/ 36 h 158"/>
                <a:gd name="T10" fmla="*/ 14 w 152"/>
                <a:gd name="T11" fmla="*/ 34 h 158"/>
                <a:gd name="T12" fmla="*/ 20 w 152"/>
                <a:gd name="T13" fmla="*/ 26 h 158"/>
                <a:gd name="T14" fmla="*/ 24 w 152"/>
                <a:gd name="T15" fmla="*/ 24 h 158"/>
                <a:gd name="T16" fmla="*/ 36 w 152"/>
                <a:gd name="T17" fmla="*/ 14 h 158"/>
                <a:gd name="T18" fmla="*/ 78 w 152"/>
                <a:gd name="T19" fmla="*/ 2 h 158"/>
                <a:gd name="T20" fmla="*/ 92 w 152"/>
                <a:gd name="T21" fmla="*/ 6 h 158"/>
                <a:gd name="T22" fmla="*/ 104 w 152"/>
                <a:gd name="T23" fmla="*/ 8 h 158"/>
                <a:gd name="T24" fmla="*/ 120 w 152"/>
                <a:gd name="T25" fmla="*/ 16 h 158"/>
                <a:gd name="T26" fmla="*/ 128 w 152"/>
                <a:gd name="T27" fmla="*/ 24 h 158"/>
                <a:gd name="T28" fmla="*/ 132 w 152"/>
                <a:gd name="T29" fmla="*/ 26 h 158"/>
                <a:gd name="T30" fmla="*/ 134 w 152"/>
                <a:gd name="T31" fmla="*/ 30 h 158"/>
                <a:gd name="T32" fmla="*/ 140 w 152"/>
                <a:gd name="T33" fmla="*/ 36 h 158"/>
                <a:gd name="T34" fmla="*/ 142 w 152"/>
                <a:gd name="T35" fmla="*/ 36 h 158"/>
                <a:gd name="T36" fmla="*/ 146 w 152"/>
                <a:gd name="T37" fmla="*/ 46 h 158"/>
                <a:gd name="T38" fmla="*/ 148 w 152"/>
                <a:gd name="T39" fmla="*/ 50 h 158"/>
                <a:gd name="T40" fmla="*/ 148 w 152"/>
                <a:gd name="T41" fmla="*/ 62 h 158"/>
                <a:gd name="T42" fmla="*/ 150 w 152"/>
                <a:gd name="T43" fmla="*/ 66 h 158"/>
                <a:gd name="T44" fmla="*/ 150 w 152"/>
                <a:gd name="T45" fmla="*/ 76 h 158"/>
                <a:gd name="T46" fmla="*/ 130 w 152"/>
                <a:gd name="T47" fmla="*/ 134 h 158"/>
                <a:gd name="T48" fmla="*/ 68 w 152"/>
                <a:gd name="T49" fmla="*/ 156 h 158"/>
                <a:gd name="T50" fmla="*/ 78 w 152"/>
                <a:gd name="T51" fmla="*/ 0 h 158"/>
                <a:gd name="T52" fmla="*/ 46 w 152"/>
                <a:gd name="T53" fmla="*/ 6 h 158"/>
                <a:gd name="T54" fmla="*/ 24 w 152"/>
                <a:gd name="T55" fmla="*/ 22 h 158"/>
                <a:gd name="T56" fmla="*/ 18 w 152"/>
                <a:gd name="T57" fmla="*/ 24 h 158"/>
                <a:gd name="T58" fmla="*/ 12 w 152"/>
                <a:gd name="T59" fmla="*/ 32 h 158"/>
                <a:gd name="T60" fmla="*/ 10 w 152"/>
                <a:gd name="T61" fmla="*/ 36 h 158"/>
                <a:gd name="T62" fmla="*/ 6 w 152"/>
                <a:gd name="T63" fmla="*/ 40 h 158"/>
                <a:gd name="T64" fmla="*/ 0 w 152"/>
                <a:gd name="T65" fmla="*/ 80 h 158"/>
                <a:gd name="T66" fmla="*/ 2 w 152"/>
                <a:gd name="T67" fmla="*/ 100 h 158"/>
                <a:gd name="T68" fmla="*/ 32 w 152"/>
                <a:gd name="T69" fmla="*/ 146 h 158"/>
                <a:gd name="T70" fmla="*/ 68 w 152"/>
                <a:gd name="T71" fmla="*/ 158 h 158"/>
                <a:gd name="T72" fmla="*/ 130 w 152"/>
                <a:gd name="T73" fmla="*/ 136 h 158"/>
                <a:gd name="T74" fmla="*/ 152 w 152"/>
                <a:gd name="T75" fmla="*/ 76 h 158"/>
                <a:gd name="T76" fmla="*/ 152 w 152"/>
                <a:gd name="T77" fmla="*/ 66 h 158"/>
                <a:gd name="T78" fmla="*/ 150 w 152"/>
                <a:gd name="T79" fmla="*/ 60 h 158"/>
                <a:gd name="T80" fmla="*/ 150 w 152"/>
                <a:gd name="T81" fmla="*/ 48 h 158"/>
                <a:gd name="T82" fmla="*/ 146 w 152"/>
                <a:gd name="T83" fmla="*/ 44 h 158"/>
                <a:gd name="T84" fmla="*/ 144 w 152"/>
                <a:gd name="T85" fmla="*/ 36 h 158"/>
                <a:gd name="T86" fmla="*/ 140 w 152"/>
                <a:gd name="T87" fmla="*/ 34 h 158"/>
                <a:gd name="T88" fmla="*/ 136 w 152"/>
                <a:gd name="T89" fmla="*/ 30 h 158"/>
                <a:gd name="T90" fmla="*/ 130 w 152"/>
                <a:gd name="T91" fmla="*/ 24 h 158"/>
                <a:gd name="T92" fmla="*/ 128 w 152"/>
                <a:gd name="T93" fmla="*/ 20 h 158"/>
                <a:gd name="T94" fmla="*/ 122 w 152"/>
                <a:gd name="T95" fmla="*/ 14 h 158"/>
                <a:gd name="T96" fmla="*/ 104 w 152"/>
                <a:gd name="T97" fmla="*/ 6 h 158"/>
                <a:gd name="T98" fmla="*/ 94 w 152"/>
                <a:gd name="T99"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2" h="158">
                  <a:moveTo>
                    <a:pt x="68" y="156"/>
                  </a:moveTo>
                  <a:lnTo>
                    <a:pt x="68" y="156"/>
                  </a:lnTo>
                  <a:lnTo>
                    <a:pt x="56" y="156"/>
                  </a:lnTo>
                  <a:lnTo>
                    <a:pt x="44" y="152"/>
                  </a:lnTo>
                  <a:lnTo>
                    <a:pt x="34" y="144"/>
                  </a:lnTo>
                  <a:lnTo>
                    <a:pt x="24" y="136"/>
                  </a:lnTo>
                  <a:lnTo>
                    <a:pt x="16" y="126"/>
                  </a:lnTo>
                  <a:lnTo>
                    <a:pt x="8" y="114"/>
                  </a:lnTo>
                  <a:lnTo>
                    <a:pt x="4" y="100"/>
                  </a:lnTo>
                  <a:lnTo>
                    <a:pt x="2" y="86"/>
                  </a:lnTo>
                  <a:lnTo>
                    <a:pt x="2" y="86"/>
                  </a:lnTo>
                  <a:lnTo>
                    <a:pt x="2" y="80"/>
                  </a:lnTo>
                  <a:lnTo>
                    <a:pt x="2" y="76"/>
                  </a:lnTo>
                  <a:lnTo>
                    <a:pt x="2" y="76"/>
                  </a:lnTo>
                  <a:lnTo>
                    <a:pt x="4" y="60"/>
                  </a:lnTo>
                  <a:lnTo>
                    <a:pt x="8" y="40"/>
                  </a:lnTo>
                  <a:lnTo>
                    <a:pt x="8" y="40"/>
                  </a:lnTo>
                  <a:lnTo>
                    <a:pt x="8" y="38"/>
                  </a:lnTo>
                  <a:lnTo>
                    <a:pt x="10" y="38"/>
                  </a:lnTo>
                  <a:lnTo>
                    <a:pt x="12" y="36"/>
                  </a:lnTo>
                  <a:lnTo>
                    <a:pt x="12" y="36"/>
                  </a:lnTo>
                  <a:lnTo>
                    <a:pt x="12" y="36"/>
                  </a:lnTo>
                  <a:lnTo>
                    <a:pt x="14" y="34"/>
                  </a:lnTo>
                  <a:lnTo>
                    <a:pt x="14" y="34"/>
                  </a:lnTo>
                  <a:lnTo>
                    <a:pt x="18" y="30"/>
                  </a:lnTo>
                  <a:lnTo>
                    <a:pt x="18" y="30"/>
                  </a:lnTo>
                  <a:lnTo>
                    <a:pt x="18" y="30"/>
                  </a:lnTo>
                  <a:lnTo>
                    <a:pt x="20" y="26"/>
                  </a:lnTo>
                  <a:lnTo>
                    <a:pt x="20" y="26"/>
                  </a:lnTo>
                  <a:lnTo>
                    <a:pt x="22" y="26"/>
                  </a:lnTo>
                  <a:lnTo>
                    <a:pt x="22" y="26"/>
                  </a:lnTo>
                  <a:lnTo>
                    <a:pt x="24" y="24"/>
                  </a:lnTo>
                  <a:lnTo>
                    <a:pt x="24" y="22"/>
                  </a:lnTo>
                  <a:lnTo>
                    <a:pt x="26" y="22"/>
                  </a:lnTo>
                  <a:lnTo>
                    <a:pt x="26" y="22"/>
                  </a:lnTo>
                  <a:lnTo>
                    <a:pt x="36" y="14"/>
                  </a:lnTo>
                  <a:lnTo>
                    <a:pt x="48" y="8"/>
                  </a:lnTo>
                  <a:lnTo>
                    <a:pt x="58" y="4"/>
                  </a:lnTo>
                  <a:lnTo>
                    <a:pt x="68" y="2"/>
                  </a:lnTo>
                  <a:lnTo>
                    <a:pt x="78" y="2"/>
                  </a:lnTo>
                  <a:lnTo>
                    <a:pt x="78" y="2"/>
                  </a:lnTo>
                  <a:lnTo>
                    <a:pt x="90" y="2"/>
                  </a:lnTo>
                  <a:lnTo>
                    <a:pt x="92" y="2"/>
                  </a:lnTo>
                  <a:lnTo>
                    <a:pt x="92" y="6"/>
                  </a:lnTo>
                  <a:lnTo>
                    <a:pt x="92" y="6"/>
                  </a:lnTo>
                  <a:lnTo>
                    <a:pt x="104" y="6"/>
                  </a:lnTo>
                  <a:lnTo>
                    <a:pt x="104" y="8"/>
                  </a:lnTo>
                  <a:lnTo>
                    <a:pt x="104" y="8"/>
                  </a:lnTo>
                  <a:lnTo>
                    <a:pt x="108" y="12"/>
                  </a:lnTo>
                  <a:lnTo>
                    <a:pt x="114" y="16"/>
                  </a:lnTo>
                  <a:lnTo>
                    <a:pt x="114" y="16"/>
                  </a:lnTo>
                  <a:lnTo>
                    <a:pt x="120" y="16"/>
                  </a:lnTo>
                  <a:lnTo>
                    <a:pt x="120" y="16"/>
                  </a:lnTo>
                  <a:lnTo>
                    <a:pt x="124" y="22"/>
                  </a:lnTo>
                  <a:lnTo>
                    <a:pt x="128" y="22"/>
                  </a:lnTo>
                  <a:lnTo>
                    <a:pt x="128" y="24"/>
                  </a:lnTo>
                  <a:lnTo>
                    <a:pt x="128" y="24"/>
                  </a:lnTo>
                  <a:lnTo>
                    <a:pt x="130" y="24"/>
                  </a:lnTo>
                  <a:lnTo>
                    <a:pt x="130" y="26"/>
                  </a:lnTo>
                  <a:lnTo>
                    <a:pt x="132" y="26"/>
                  </a:lnTo>
                  <a:lnTo>
                    <a:pt x="132" y="30"/>
                  </a:lnTo>
                  <a:lnTo>
                    <a:pt x="134" y="30"/>
                  </a:lnTo>
                  <a:lnTo>
                    <a:pt x="134" y="30"/>
                  </a:lnTo>
                  <a:lnTo>
                    <a:pt x="134" y="30"/>
                  </a:lnTo>
                  <a:lnTo>
                    <a:pt x="138" y="32"/>
                  </a:lnTo>
                  <a:lnTo>
                    <a:pt x="138" y="34"/>
                  </a:lnTo>
                  <a:lnTo>
                    <a:pt x="138" y="34"/>
                  </a:lnTo>
                  <a:lnTo>
                    <a:pt x="140" y="36"/>
                  </a:lnTo>
                  <a:lnTo>
                    <a:pt x="140" y="36"/>
                  </a:lnTo>
                  <a:lnTo>
                    <a:pt x="140" y="36"/>
                  </a:lnTo>
                  <a:lnTo>
                    <a:pt x="142" y="36"/>
                  </a:lnTo>
                  <a:lnTo>
                    <a:pt x="142" y="36"/>
                  </a:lnTo>
                  <a:lnTo>
                    <a:pt x="142" y="40"/>
                  </a:lnTo>
                  <a:lnTo>
                    <a:pt x="146" y="44"/>
                  </a:lnTo>
                  <a:lnTo>
                    <a:pt x="146" y="44"/>
                  </a:lnTo>
                  <a:lnTo>
                    <a:pt x="146" y="46"/>
                  </a:lnTo>
                  <a:lnTo>
                    <a:pt x="146" y="50"/>
                  </a:lnTo>
                  <a:lnTo>
                    <a:pt x="146" y="50"/>
                  </a:lnTo>
                  <a:lnTo>
                    <a:pt x="148" y="50"/>
                  </a:lnTo>
                  <a:lnTo>
                    <a:pt x="148" y="50"/>
                  </a:lnTo>
                  <a:lnTo>
                    <a:pt x="148" y="56"/>
                  </a:lnTo>
                  <a:lnTo>
                    <a:pt x="148" y="58"/>
                  </a:lnTo>
                  <a:lnTo>
                    <a:pt x="148" y="58"/>
                  </a:lnTo>
                  <a:lnTo>
                    <a:pt x="148" y="62"/>
                  </a:lnTo>
                  <a:lnTo>
                    <a:pt x="150" y="62"/>
                  </a:lnTo>
                  <a:lnTo>
                    <a:pt x="150" y="62"/>
                  </a:lnTo>
                  <a:lnTo>
                    <a:pt x="150" y="66"/>
                  </a:lnTo>
                  <a:lnTo>
                    <a:pt x="150" y="66"/>
                  </a:lnTo>
                  <a:lnTo>
                    <a:pt x="150" y="68"/>
                  </a:lnTo>
                  <a:lnTo>
                    <a:pt x="150" y="68"/>
                  </a:lnTo>
                  <a:lnTo>
                    <a:pt x="150" y="76"/>
                  </a:lnTo>
                  <a:lnTo>
                    <a:pt x="150" y="76"/>
                  </a:lnTo>
                  <a:lnTo>
                    <a:pt x="150" y="94"/>
                  </a:lnTo>
                  <a:lnTo>
                    <a:pt x="146" y="108"/>
                  </a:lnTo>
                  <a:lnTo>
                    <a:pt x="138" y="122"/>
                  </a:lnTo>
                  <a:lnTo>
                    <a:pt x="130" y="134"/>
                  </a:lnTo>
                  <a:lnTo>
                    <a:pt x="118" y="144"/>
                  </a:lnTo>
                  <a:lnTo>
                    <a:pt x="104" y="150"/>
                  </a:lnTo>
                  <a:lnTo>
                    <a:pt x="88" y="156"/>
                  </a:lnTo>
                  <a:lnTo>
                    <a:pt x="68" y="156"/>
                  </a:lnTo>
                  <a:close/>
                  <a:moveTo>
                    <a:pt x="94" y="0"/>
                  </a:moveTo>
                  <a:lnTo>
                    <a:pt x="90" y="0"/>
                  </a:lnTo>
                  <a:lnTo>
                    <a:pt x="90" y="0"/>
                  </a:lnTo>
                  <a:lnTo>
                    <a:pt x="78" y="0"/>
                  </a:lnTo>
                  <a:lnTo>
                    <a:pt x="68" y="0"/>
                  </a:lnTo>
                  <a:lnTo>
                    <a:pt x="68" y="0"/>
                  </a:lnTo>
                  <a:lnTo>
                    <a:pt x="58" y="2"/>
                  </a:lnTo>
                  <a:lnTo>
                    <a:pt x="46" y="6"/>
                  </a:lnTo>
                  <a:lnTo>
                    <a:pt x="36" y="12"/>
                  </a:lnTo>
                  <a:lnTo>
                    <a:pt x="24" y="20"/>
                  </a:lnTo>
                  <a:lnTo>
                    <a:pt x="24" y="20"/>
                  </a:lnTo>
                  <a:lnTo>
                    <a:pt x="24" y="22"/>
                  </a:lnTo>
                  <a:lnTo>
                    <a:pt x="22" y="22"/>
                  </a:lnTo>
                  <a:lnTo>
                    <a:pt x="20" y="24"/>
                  </a:lnTo>
                  <a:lnTo>
                    <a:pt x="20" y="24"/>
                  </a:lnTo>
                  <a:lnTo>
                    <a:pt x="18" y="24"/>
                  </a:lnTo>
                  <a:lnTo>
                    <a:pt x="18" y="24"/>
                  </a:lnTo>
                  <a:lnTo>
                    <a:pt x="16" y="28"/>
                  </a:lnTo>
                  <a:lnTo>
                    <a:pt x="16" y="30"/>
                  </a:lnTo>
                  <a:lnTo>
                    <a:pt x="12" y="32"/>
                  </a:lnTo>
                  <a:lnTo>
                    <a:pt x="12" y="32"/>
                  </a:lnTo>
                  <a:lnTo>
                    <a:pt x="12" y="34"/>
                  </a:lnTo>
                  <a:lnTo>
                    <a:pt x="10" y="36"/>
                  </a:lnTo>
                  <a:lnTo>
                    <a:pt x="10" y="36"/>
                  </a:lnTo>
                  <a:lnTo>
                    <a:pt x="10" y="36"/>
                  </a:lnTo>
                  <a:lnTo>
                    <a:pt x="8" y="36"/>
                  </a:lnTo>
                  <a:lnTo>
                    <a:pt x="6" y="38"/>
                  </a:lnTo>
                  <a:lnTo>
                    <a:pt x="6" y="40"/>
                  </a:lnTo>
                  <a:lnTo>
                    <a:pt x="6" y="40"/>
                  </a:lnTo>
                  <a:lnTo>
                    <a:pt x="2" y="60"/>
                  </a:lnTo>
                  <a:lnTo>
                    <a:pt x="0" y="76"/>
                  </a:lnTo>
                  <a:lnTo>
                    <a:pt x="0" y="80"/>
                  </a:lnTo>
                  <a:lnTo>
                    <a:pt x="0" y="80"/>
                  </a:lnTo>
                  <a:lnTo>
                    <a:pt x="0" y="86"/>
                  </a:lnTo>
                  <a:lnTo>
                    <a:pt x="0" y="86"/>
                  </a:lnTo>
                  <a:lnTo>
                    <a:pt x="2" y="100"/>
                  </a:lnTo>
                  <a:lnTo>
                    <a:pt x="6" y="114"/>
                  </a:lnTo>
                  <a:lnTo>
                    <a:pt x="14" y="126"/>
                  </a:lnTo>
                  <a:lnTo>
                    <a:pt x="22" y="138"/>
                  </a:lnTo>
                  <a:lnTo>
                    <a:pt x="32" y="146"/>
                  </a:lnTo>
                  <a:lnTo>
                    <a:pt x="44" y="152"/>
                  </a:lnTo>
                  <a:lnTo>
                    <a:pt x="56" y="158"/>
                  </a:lnTo>
                  <a:lnTo>
                    <a:pt x="68" y="158"/>
                  </a:lnTo>
                  <a:lnTo>
                    <a:pt x="68" y="158"/>
                  </a:lnTo>
                  <a:lnTo>
                    <a:pt x="88" y="158"/>
                  </a:lnTo>
                  <a:lnTo>
                    <a:pt x="104" y="152"/>
                  </a:lnTo>
                  <a:lnTo>
                    <a:pt x="120" y="144"/>
                  </a:lnTo>
                  <a:lnTo>
                    <a:pt x="130" y="136"/>
                  </a:lnTo>
                  <a:lnTo>
                    <a:pt x="140" y="124"/>
                  </a:lnTo>
                  <a:lnTo>
                    <a:pt x="146" y="110"/>
                  </a:lnTo>
                  <a:lnTo>
                    <a:pt x="152" y="94"/>
                  </a:lnTo>
                  <a:lnTo>
                    <a:pt x="152" y="76"/>
                  </a:lnTo>
                  <a:lnTo>
                    <a:pt x="152" y="76"/>
                  </a:lnTo>
                  <a:lnTo>
                    <a:pt x="152" y="68"/>
                  </a:lnTo>
                  <a:lnTo>
                    <a:pt x="152" y="68"/>
                  </a:lnTo>
                  <a:lnTo>
                    <a:pt x="152" y="66"/>
                  </a:lnTo>
                  <a:lnTo>
                    <a:pt x="152" y="66"/>
                  </a:lnTo>
                  <a:lnTo>
                    <a:pt x="152" y="62"/>
                  </a:lnTo>
                  <a:lnTo>
                    <a:pt x="150" y="60"/>
                  </a:lnTo>
                  <a:lnTo>
                    <a:pt x="150" y="60"/>
                  </a:lnTo>
                  <a:lnTo>
                    <a:pt x="150" y="58"/>
                  </a:lnTo>
                  <a:lnTo>
                    <a:pt x="150" y="54"/>
                  </a:lnTo>
                  <a:lnTo>
                    <a:pt x="150" y="54"/>
                  </a:lnTo>
                  <a:lnTo>
                    <a:pt x="150" y="48"/>
                  </a:lnTo>
                  <a:lnTo>
                    <a:pt x="150" y="48"/>
                  </a:lnTo>
                  <a:lnTo>
                    <a:pt x="146" y="48"/>
                  </a:lnTo>
                  <a:lnTo>
                    <a:pt x="146" y="44"/>
                  </a:lnTo>
                  <a:lnTo>
                    <a:pt x="146" y="44"/>
                  </a:lnTo>
                  <a:lnTo>
                    <a:pt x="146" y="42"/>
                  </a:lnTo>
                  <a:lnTo>
                    <a:pt x="146" y="42"/>
                  </a:lnTo>
                  <a:lnTo>
                    <a:pt x="144" y="40"/>
                  </a:lnTo>
                  <a:lnTo>
                    <a:pt x="144" y="36"/>
                  </a:lnTo>
                  <a:lnTo>
                    <a:pt x="144" y="36"/>
                  </a:lnTo>
                  <a:lnTo>
                    <a:pt x="142" y="36"/>
                  </a:lnTo>
                  <a:lnTo>
                    <a:pt x="142" y="36"/>
                  </a:lnTo>
                  <a:lnTo>
                    <a:pt x="140" y="34"/>
                  </a:lnTo>
                  <a:lnTo>
                    <a:pt x="140" y="32"/>
                  </a:lnTo>
                  <a:lnTo>
                    <a:pt x="140" y="32"/>
                  </a:lnTo>
                  <a:lnTo>
                    <a:pt x="140" y="30"/>
                  </a:lnTo>
                  <a:lnTo>
                    <a:pt x="136" y="30"/>
                  </a:lnTo>
                  <a:lnTo>
                    <a:pt x="136" y="28"/>
                  </a:lnTo>
                  <a:lnTo>
                    <a:pt x="132" y="28"/>
                  </a:lnTo>
                  <a:lnTo>
                    <a:pt x="132" y="24"/>
                  </a:lnTo>
                  <a:lnTo>
                    <a:pt x="130" y="24"/>
                  </a:lnTo>
                  <a:lnTo>
                    <a:pt x="130" y="22"/>
                  </a:lnTo>
                  <a:lnTo>
                    <a:pt x="130" y="22"/>
                  </a:lnTo>
                  <a:lnTo>
                    <a:pt x="128" y="22"/>
                  </a:lnTo>
                  <a:lnTo>
                    <a:pt x="128" y="20"/>
                  </a:lnTo>
                  <a:lnTo>
                    <a:pt x="126" y="20"/>
                  </a:lnTo>
                  <a:lnTo>
                    <a:pt x="126" y="20"/>
                  </a:lnTo>
                  <a:lnTo>
                    <a:pt x="122" y="14"/>
                  </a:lnTo>
                  <a:lnTo>
                    <a:pt x="122" y="14"/>
                  </a:lnTo>
                  <a:lnTo>
                    <a:pt x="114" y="14"/>
                  </a:lnTo>
                  <a:lnTo>
                    <a:pt x="114" y="14"/>
                  </a:lnTo>
                  <a:lnTo>
                    <a:pt x="110" y="10"/>
                  </a:lnTo>
                  <a:lnTo>
                    <a:pt x="104" y="6"/>
                  </a:lnTo>
                  <a:lnTo>
                    <a:pt x="104" y="4"/>
                  </a:lnTo>
                  <a:lnTo>
                    <a:pt x="104" y="4"/>
                  </a:lnTo>
                  <a:lnTo>
                    <a:pt x="94" y="4"/>
                  </a:lnTo>
                  <a:lnTo>
                    <a:pt x="94" y="0"/>
                  </a:lnTo>
                  <a:close/>
                </a:path>
              </a:pathLst>
            </a:custGeom>
            <a:solidFill>
              <a:srgbClr val="716963"/>
            </a:solidFill>
            <a:ln>
              <a:noFill/>
            </a:ln>
          </p:spPr>
          <p:txBody>
            <a:bodyPr vert="horz" wrap="square" lIns="91440" tIns="45720" rIns="91440" bIns="45720" numCol="1" anchor="t" anchorCtr="0" compatLnSpc="1"/>
            <a:lstStyle/>
            <a:p>
              <a:endParaRPr lang="zh-CN" altLang="en-US"/>
            </a:p>
          </p:txBody>
        </p:sp>
        <p:sp>
          <p:nvSpPr>
            <p:cNvPr id="1001" name="Freeform 584"/>
            <p:cNvSpPr/>
            <p:nvPr/>
          </p:nvSpPr>
          <p:spPr bwMode="auto">
            <a:xfrm>
              <a:off x="8316913" y="5565775"/>
              <a:ext cx="234950" cy="244475"/>
            </a:xfrm>
            <a:custGeom>
              <a:avLst/>
              <a:gdLst>
                <a:gd name="T0" fmla="*/ 66 w 148"/>
                <a:gd name="T1" fmla="*/ 154 h 154"/>
                <a:gd name="T2" fmla="*/ 42 w 148"/>
                <a:gd name="T3" fmla="*/ 150 h 154"/>
                <a:gd name="T4" fmla="*/ 22 w 148"/>
                <a:gd name="T5" fmla="*/ 134 h 154"/>
                <a:gd name="T6" fmla="*/ 6 w 148"/>
                <a:gd name="T7" fmla="*/ 112 h 154"/>
                <a:gd name="T8" fmla="*/ 0 w 148"/>
                <a:gd name="T9" fmla="*/ 84 h 154"/>
                <a:gd name="T10" fmla="*/ 0 w 148"/>
                <a:gd name="T11" fmla="*/ 78 h 154"/>
                <a:gd name="T12" fmla="*/ 0 w 148"/>
                <a:gd name="T13" fmla="*/ 74 h 154"/>
                <a:gd name="T14" fmla="*/ 6 w 148"/>
                <a:gd name="T15" fmla="*/ 38 h 154"/>
                <a:gd name="T16" fmla="*/ 6 w 148"/>
                <a:gd name="T17" fmla="*/ 36 h 154"/>
                <a:gd name="T18" fmla="*/ 10 w 148"/>
                <a:gd name="T19" fmla="*/ 34 h 154"/>
                <a:gd name="T20" fmla="*/ 10 w 148"/>
                <a:gd name="T21" fmla="*/ 34 h 154"/>
                <a:gd name="T22" fmla="*/ 12 w 148"/>
                <a:gd name="T23" fmla="*/ 32 h 154"/>
                <a:gd name="T24" fmla="*/ 16 w 148"/>
                <a:gd name="T25" fmla="*/ 28 h 154"/>
                <a:gd name="T26" fmla="*/ 18 w 148"/>
                <a:gd name="T27" fmla="*/ 24 h 154"/>
                <a:gd name="T28" fmla="*/ 20 w 148"/>
                <a:gd name="T29" fmla="*/ 24 h 154"/>
                <a:gd name="T30" fmla="*/ 22 w 148"/>
                <a:gd name="T31" fmla="*/ 22 h 154"/>
                <a:gd name="T32" fmla="*/ 24 w 148"/>
                <a:gd name="T33" fmla="*/ 20 h 154"/>
                <a:gd name="T34" fmla="*/ 34 w 148"/>
                <a:gd name="T35" fmla="*/ 12 h 154"/>
                <a:gd name="T36" fmla="*/ 56 w 148"/>
                <a:gd name="T37" fmla="*/ 2 h 154"/>
                <a:gd name="T38" fmla="*/ 76 w 148"/>
                <a:gd name="T39" fmla="*/ 0 h 154"/>
                <a:gd name="T40" fmla="*/ 88 w 148"/>
                <a:gd name="T41" fmla="*/ 0 h 154"/>
                <a:gd name="T42" fmla="*/ 90 w 148"/>
                <a:gd name="T43" fmla="*/ 4 h 154"/>
                <a:gd name="T44" fmla="*/ 102 w 148"/>
                <a:gd name="T45" fmla="*/ 4 h 154"/>
                <a:gd name="T46" fmla="*/ 102 w 148"/>
                <a:gd name="T47" fmla="*/ 6 h 154"/>
                <a:gd name="T48" fmla="*/ 112 w 148"/>
                <a:gd name="T49" fmla="*/ 14 h 154"/>
                <a:gd name="T50" fmla="*/ 118 w 148"/>
                <a:gd name="T51" fmla="*/ 14 h 154"/>
                <a:gd name="T52" fmla="*/ 122 w 148"/>
                <a:gd name="T53" fmla="*/ 20 h 154"/>
                <a:gd name="T54" fmla="*/ 126 w 148"/>
                <a:gd name="T55" fmla="*/ 22 h 154"/>
                <a:gd name="T56" fmla="*/ 128 w 148"/>
                <a:gd name="T57" fmla="*/ 22 h 154"/>
                <a:gd name="T58" fmla="*/ 130 w 148"/>
                <a:gd name="T59" fmla="*/ 24 h 154"/>
                <a:gd name="T60" fmla="*/ 132 w 148"/>
                <a:gd name="T61" fmla="*/ 28 h 154"/>
                <a:gd name="T62" fmla="*/ 132 w 148"/>
                <a:gd name="T63" fmla="*/ 28 h 154"/>
                <a:gd name="T64" fmla="*/ 136 w 148"/>
                <a:gd name="T65" fmla="*/ 32 h 154"/>
                <a:gd name="T66" fmla="*/ 138 w 148"/>
                <a:gd name="T67" fmla="*/ 34 h 154"/>
                <a:gd name="T68" fmla="*/ 138 w 148"/>
                <a:gd name="T69" fmla="*/ 34 h 154"/>
                <a:gd name="T70" fmla="*/ 140 w 148"/>
                <a:gd name="T71" fmla="*/ 34 h 154"/>
                <a:gd name="T72" fmla="*/ 144 w 148"/>
                <a:gd name="T73" fmla="*/ 42 h 154"/>
                <a:gd name="T74" fmla="*/ 144 w 148"/>
                <a:gd name="T75" fmla="*/ 44 h 154"/>
                <a:gd name="T76" fmla="*/ 144 w 148"/>
                <a:gd name="T77" fmla="*/ 48 h 154"/>
                <a:gd name="T78" fmla="*/ 146 w 148"/>
                <a:gd name="T79" fmla="*/ 48 h 154"/>
                <a:gd name="T80" fmla="*/ 146 w 148"/>
                <a:gd name="T81" fmla="*/ 56 h 154"/>
                <a:gd name="T82" fmla="*/ 146 w 148"/>
                <a:gd name="T83" fmla="*/ 60 h 154"/>
                <a:gd name="T84" fmla="*/ 148 w 148"/>
                <a:gd name="T85" fmla="*/ 60 h 154"/>
                <a:gd name="T86" fmla="*/ 148 w 148"/>
                <a:gd name="T87" fmla="*/ 64 h 154"/>
                <a:gd name="T88" fmla="*/ 148 w 148"/>
                <a:gd name="T89" fmla="*/ 66 h 154"/>
                <a:gd name="T90" fmla="*/ 148 w 148"/>
                <a:gd name="T91" fmla="*/ 74 h 154"/>
                <a:gd name="T92" fmla="*/ 144 w 148"/>
                <a:gd name="T93" fmla="*/ 106 h 154"/>
                <a:gd name="T94" fmla="*/ 128 w 148"/>
                <a:gd name="T95" fmla="*/ 132 h 154"/>
                <a:gd name="T96" fmla="*/ 102 w 148"/>
                <a:gd name="T97" fmla="*/ 148 h 154"/>
                <a:gd name="T98" fmla="*/ 66 w 148"/>
                <a:gd name="T99"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8" h="154">
                  <a:moveTo>
                    <a:pt x="66" y="154"/>
                  </a:moveTo>
                  <a:lnTo>
                    <a:pt x="66" y="154"/>
                  </a:lnTo>
                  <a:lnTo>
                    <a:pt x="54" y="154"/>
                  </a:lnTo>
                  <a:lnTo>
                    <a:pt x="42" y="150"/>
                  </a:lnTo>
                  <a:lnTo>
                    <a:pt x="32" y="142"/>
                  </a:lnTo>
                  <a:lnTo>
                    <a:pt x="22" y="134"/>
                  </a:lnTo>
                  <a:lnTo>
                    <a:pt x="14" y="124"/>
                  </a:lnTo>
                  <a:lnTo>
                    <a:pt x="6" y="112"/>
                  </a:lnTo>
                  <a:lnTo>
                    <a:pt x="2" y="98"/>
                  </a:lnTo>
                  <a:lnTo>
                    <a:pt x="0" y="84"/>
                  </a:lnTo>
                  <a:lnTo>
                    <a:pt x="0" y="84"/>
                  </a:lnTo>
                  <a:lnTo>
                    <a:pt x="0" y="78"/>
                  </a:lnTo>
                  <a:lnTo>
                    <a:pt x="0" y="74"/>
                  </a:lnTo>
                  <a:lnTo>
                    <a:pt x="0" y="74"/>
                  </a:lnTo>
                  <a:lnTo>
                    <a:pt x="2" y="58"/>
                  </a:lnTo>
                  <a:lnTo>
                    <a:pt x="6" y="38"/>
                  </a:lnTo>
                  <a:lnTo>
                    <a:pt x="6" y="38"/>
                  </a:lnTo>
                  <a:lnTo>
                    <a:pt x="6" y="36"/>
                  </a:lnTo>
                  <a:lnTo>
                    <a:pt x="8" y="36"/>
                  </a:lnTo>
                  <a:lnTo>
                    <a:pt x="10" y="34"/>
                  </a:lnTo>
                  <a:lnTo>
                    <a:pt x="10" y="34"/>
                  </a:lnTo>
                  <a:lnTo>
                    <a:pt x="10" y="34"/>
                  </a:lnTo>
                  <a:lnTo>
                    <a:pt x="12" y="32"/>
                  </a:lnTo>
                  <a:lnTo>
                    <a:pt x="12" y="32"/>
                  </a:lnTo>
                  <a:lnTo>
                    <a:pt x="16" y="28"/>
                  </a:lnTo>
                  <a:lnTo>
                    <a:pt x="16" y="28"/>
                  </a:lnTo>
                  <a:lnTo>
                    <a:pt x="16" y="28"/>
                  </a:lnTo>
                  <a:lnTo>
                    <a:pt x="18" y="24"/>
                  </a:lnTo>
                  <a:lnTo>
                    <a:pt x="18" y="24"/>
                  </a:lnTo>
                  <a:lnTo>
                    <a:pt x="20" y="24"/>
                  </a:lnTo>
                  <a:lnTo>
                    <a:pt x="20" y="24"/>
                  </a:lnTo>
                  <a:lnTo>
                    <a:pt x="22" y="22"/>
                  </a:lnTo>
                  <a:lnTo>
                    <a:pt x="22" y="20"/>
                  </a:lnTo>
                  <a:lnTo>
                    <a:pt x="24" y="20"/>
                  </a:lnTo>
                  <a:lnTo>
                    <a:pt x="24" y="20"/>
                  </a:lnTo>
                  <a:lnTo>
                    <a:pt x="34" y="12"/>
                  </a:lnTo>
                  <a:lnTo>
                    <a:pt x="46" y="6"/>
                  </a:lnTo>
                  <a:lnTo>
                    <a:pt x="56" y="2"/>
                  </a:lnTo>
                  <a:lnTo>
                    <a:pt x="66" y="0"/>
                  </a:lnTo>
                  <a:lnTo>
                    <a:pt x="76" y="0"/>
                  </a:lnTo>
                  <a:lnTo>
                    <a:pt x="76" y="0"/>
                  </a:lnTo>
                  <a:lnTo>
                    <a:pt x="88" y="0"/>
                  </a:lnTo>
                  <a:lnTo>
                    <a:pt x="90" y="0"/>
                  </a:lnTo>
                  <a:lnTo>
                    <a:pt x="90" y="4"/>
                  </a:lnTo>
                  <a:lnTo>
                    <a:pt x="90" y="4"/>
                  </a:lnTo>
                  <a:lnTo>
                    <a:pt x="102" y="4"/>
                  </a:lnTo>
                  <a:lnTo>
                    <a:pt x="102" y="6"/>
                  </a:lnTo>
                  <a:lnTo>
                    <a:pt x="102" y="6"/>
                  </a:lnTo>
                  <a:lnTo>
                    <a:pt x="106" y="10"/>
                  </a:lnTo>
                  <a:lnTo>
                    <a:pt x="112" y="14"/>
                  </a:lnTo>
                  <a:lnTo>
                    <a:pt x="112" y="14"/>
                  </a:lnTo>
                  <a:lnTo>
                    <a:pt x="118" y="14"/>
                  </a:lnTo>
                  <a:lnTo>
                    <a:pt x="118" y="14"/>
                  </a:lnTo>
                  <a:lnTo>
                    <a:pt x="122" y="20"/>
                  </a:lnTo>
                  <a:lnTo>
                    <a:pt x="126" y="20"/>
                  </a:lnTo>
                  <a:lnTo>
                    <a:pt x="126" y="22"/>
                  </a:lnTo>
                  <a:lnTo>
                    <a:pt x="126" y="22"/>
                  </a:lnTo>
                  <a:lnTo>
                    <a:pt x="128" y="22"/>
                  </a:lnTo>
                  <a:lnTo>
                    <a:pt x="128" y="24"/>
                  </a:lnTo>
                  <a:lnTo>
                    <a:pt x="130" y="24"/>
                  </a:lnTo>
                  <a:lnTo>
                    <a:pt x="130" y="28"/>
                  </a:lnTo>
                  <a:lnTo>
                    <a:pt x="132" y="28"/>
                  </a:lnTo>
                  <a:lnTo>
                    <a:pt x="132" y="28"/>
                  </a:lnTo>
                  <a:lnTo>
                    <a:pt x="132" y="28"/>
                  </a:lnTo>
                  <a:lnTo>
                    <a:pt x="136" y="30"/>
                  </a:lnTo>
                  <a:lnTo>
                    <a:pt x="136" y="32"/>
                  </a:lnTo>
                  <a:lnTo>
                    <a:pt x="136" y="32"/>
                  </a:lnTo>
                  <a:lnTo>
                    <a:pt x="138" y="34"/>
                  </a:lnTo>
                  <a:lnTo>
                    <a:pt x="138" y="34"/>
                  </a:lnTo>
                  <a:lnTo>
                    <a:pt x="138" y="34"/>
                  </a:lnTo>
                  <a:lnTo>
                    <a:pt x="140" y="34"/>
                  </a:lnTo>
                  <a:lnTo>
                    <a:pt x="140" y="34"/>
                  </a:lnTo>
                  <a:lnTo>
                    <a:pt x="140" y="38"/>
                  </a:lnTo>
                  <a:lnTo>
                    <a:pt x="144" y="42"/>
                  </a:lnTo>
                  <a:lnTo>
                    <a:pt x="144" y="42"/>
                  </a:lnTo>
                  <a:lnTo>
                    <a:pt x="144" y="44"/>
                  </a:lnTo>
                  <a:lnTo>
                    <a:pt x="144" y="48"/>
                  </a:lnTo>
                  <a:lnTo>
                    <a:pt x="144" y="48"/>
                  </a:lnTo>
                  <a:lnTo>
                    <a:pt x="146" y="48"/>
                  </a:lnTo>
                  <a:lnTo>
                    <a:pt x="146" y="48"/>
                  </a:lnTo>
                  <a:lnTo>
                    <a:pt x="146" y="54"/>
                  </a:lnTo>
                  <a:lnTo>
                    <a:pt x="146" y="56"/>
                  </a:lnTo>
                  <a:lnTo>
                    <a:pt x="146" y="56"/>
                  </a:lnTo>
                  <a:lnTo>
                    <a:pt x="146" y="60"/>
                  </a:lnTo>
                  <a:lnTo>
                    <a:pt x="148" y="60"/>
                  </a:lnTo>
                  <a:lnTo>
                    <a:pt x="148" y="60"/>
                  </a:lnTo>
                  <a:lnTo>
                    <a:pt x="148" y="64"/>
                  </a:lnTo>
                  <a:lnTo>
                    <a:pt x="148" y="64"/>
                  </a:lnTo>
                  <a:lnTo>
                    <a:pt x="148" y="66"/>
                  </a:lnTo>
                  <a:lnTo>
                    <a:pt x="148" y="66"/>
                  </a:lnTo>
                  <a:lnTo>
                    <a:pt x="148" y="74"/>
                  </a:lnTo>
                  <a:lnTo>
                    <a:pt x="148" y="74"/>
                  </a:lnTo>
                  <a:lnTo>
                    <a:pt x="148" y="92"/>
                  </a:lnTo>
                  <a:lnTo>
                    <a:pt x="144" y="106"/>
                  </a:lnTo>
                  <a:lnTo>
                    <a:pt x="136" y="120"/>
                  </a:lnTo>
                  <a:lnTo>
                    <a:pt x="128" y="132"/>
                  </a:lnTo>
                  <a:lnTo>
                    <a:pt x="116" y="142"/>
                  </a:lnTo>
                  <a:lnTo>
                    <a:pt x="102" y="148"/>
                  </a:lnTo>
                  <a:lnTo>
                    <a:pt x="86" y="154"/>
                  </a:lnTo>
                  <a:lnTo>
                    <a:pt x="66" y="154"/>
                  </a:lnTo>
                </a:path>
              </a:pathLst>
            </a:custGeom>
            <a:noFill/>
            <a:ln>
              <a:noFill/>
            </a:ln>
          </p:spPr>
          <p:txBody>
            <a:bodyPr vert="horz" wrap="square" lIns="91440" tIns="45720" rIns="91440" bIns="45720" numCol="1" anchor="t" anchorCtr="0" compatLnSpc="1"/>
            <a:lstStyle/>
            <a:p>
              <a:endParaRPr lang="zh-CN" altLang="en-US"/>
            </a:p>
          </p:txBody>
        </p:sp>
        <p:sp>
          <p:nvSpPr>
            <p:cNvPr id="1002" name="Freeform 585"/>
            <p:cNvSpPr/>
            <p:nvPr/>
          </p:nvSpPr>
          <p:spPr bwMode="auto">
            <a:xfrm>
              <a:off x="8313738" y="5562600"/>
              <a:ext cx="241300" cy="250825"/>
            </a:xfrm>
            <a:custGeom>
              <a:avLst/>
              <a:gdLst>
                <a:gd name="T0" fmla="*/ 90 w 152"/>
                <a:gd name="T1" fmla="*/ 0 h 158"/>
                <a:gd name="T2" fmla="*/ 78 w 152"/>
                <a:gd name="T3" fmla="*/ 0 h 158"/>
                <a:gd name="T4" fmla="*/ 68 w 152"/>
                <a:gd name="T5" fmla="*/ 0 h 158"/>
                <a:gd name="T6" fmla="*/ 46 w 152"/>
                <a:gd name="T7" fmla="*/ 6 h 158"/>
                <a:gd name="T8" fmla="*/ 24 w 152"/>
                <a:gd name="T9" fmla="*/ 20 h 158"/>
                <a:gd name="T10" fmla="*/ 24 w 152"/>
                <a:gd name="T11" fmla="*/ 22 h 158"/>
                <a:gd name="T12" fmla="*/ 20 w 152"/>
                <a:gd name="T13" fmla="*/ 24 h 158"/>
                <a:gd name="T14" fmla="*/ 18 w 152"/>
                <a:gd name="T15" fmla="*/ 24 h 158"/>
                <a:gd name="T16" fmla="*/ 16 w 152"/>
                <a:gd name="T17" fmla="*/ 28 h 158"/>
                <a:gd name="T18" fmla="*/ 12 w 152"/>
                <a:gd name="T19" fmla="*/ 32 h 158"/>
                <a:gd name="T20" fmla="*/ 12 w 152"/>
                <a:gd name="T21" fmla="*/ 34 h 158"/>
                <a:gd name="T22" fmla="*/ 10 w 152"/>
                <a:gd name="T23" fmla="*/ 36 h 158"/>
                <a:gd name="T24" fmla="*/ 8 w 152"/>
                <a:gd name="T25" fmla="*/ 36 h 158"/>
                <a:gd name="T26" fmla="*/ 6 w 152"/>
                <a:gd name="T27" fmla="*/ 40 h 158"/>
                <a:gd name="T28" fmla="*/ 2 w 152"/>
                <a:gd name="T29" fmla="*/ 60 h 158"/>
                <a:gd name="T30" fmla="*/ 0 w 152"/>
                <a:gd name="T31" fmla="*/ 80 h 158"/>
                <a:gd name="T32" fmla="*/ 0 w 152"/>
                <a:gd name="T33" fmla="*/ 86 h 158"/>
                <a:gd name="T34" fmla="*/ 2 w 152"/>
                <a:gd name="T35" fmla="*/ 100 h 158"/>
                <a:gd name="T36" fmla="*/ 14 w 152"/>
                <a:gd name="T37" fmla="*/ 126 h 158"/>
                <a:gd name="T38" fmla="*/ 32 w 152"/>
                <a:gd name="T39" fmla="*/ 146 h 158"/>
                <a:gd name="T40" fmla="*/ 56 w 152"/>
                <a:gd name="T41" fmla="*/ 158 h 158"/>
                <a:gd name="T42" fmla="*/ 68 w 152"/>
                <a:gd name="T43" fmla="*/ 158 h 158"/>
                <a:gd name="T44" fmla="*/ 104 w 152"/>
                <a:gd name="T45" fmla="*/ 152 h 158"/>
                <a:gd name="T46" fmla="*/ 130 w 152"/>
                <a:gd name="T47" fmla="*/ 136 h 158"/>
                <a:gd name="T48" fmla="*/ 146 w 152"/>
                <a:gd name="T49" fmla="*/ 110 h 158"/>
                <a:gd name="T50" fmla="*/ 152 w 152"/>
                <a:gd name="T51" fmla="*/ 76 h 158"/>
                <a:gd name="T52" fmla="*/ 152 w 152"/>
                <a:gd name="T53" fmla="*/ 68 h 158"/>
                <a:gd name="T54" fmla="*/ 152 w 152"/>
                <a:gd name="T55" fmla="*/ 66 h 158"/>
                <a:gd name="T56" fmla="*/ 152 w 152"/>
                <a:gd name="T57" fmla="*/ 62 h 158"/>
                <a:gd name="T58" fmla="*/ 150 w 152"/>
                <a:gd name="T59" fmla="*/ 60 h 158"/>
                <a:gd name="T60" fmla="*/ 150 w 152"/>
                <a:gd name="T61" fmla="*/ 54 h 158"/>
                <a:gd name="T62" fmla="*/ 150 w 152"/>
                <a:gd name="T63" fmla="*/ 48 h 158"/>
                <a:gd name="T64" fmla="*/ 146 w 152"/>
                <a:gd name="T65" fmla="*/ 48 h 158"/>
                <a:gd name="T66" fmla="*/ 146 w 152"/>
                <a:gd name="T67" fmla="*/ 44 h 158"/>
                <a:gd name="T68" fmla="*/ 146 w 152"/>
                <a:gd name="T69" fmla="*/ 42 h 158"/>
                <a:gd name="T70" fmla="*/ 144 w 152"/>
                <a:gd name="T71" fmla="*/ 36 h 158"/>
                <a:gd name="T72" fmla="*/ 142 w 152"/>
                <a:gd name="T73" fmla="*/ 36 h 158"/>
                <a:gd name="T74" fmla="*/ 140 w 152"/>
                <a:gd name="T75" fmla="*/ 34 h 158"/>
                <a:gd name="T76" fmla="*/ 140 w 152"/>
                <a:gd name="T77" fmla="*/ 32 h 158"/>
                <a:gd name="T78" fmla="*/ 136 w 152"/>
                <a:gd name="T79" fmla="*/ 30 h 158"/>
                <a:gd name="T80" fmla="*/ 132 w 152"/>
                <a:gd name="T81" fmla="*/ 28 h 158"/>
                <a:gd name="T82" fmla="*/ 130 w 152"/>
                <a:gd name="T83" fmla="*/ 24 h 158"/>
                <a:gd name="T84" fmla="*/ 130 w 152"/>
                <a:gd name="T85" fmla="*/ 22 h 158"/>
                <a:gd name="T86" fmla="*/ 128 w 152"/>
                <a:gd name="T87" fmla="*/ 20 h 158"/>
                <a:gd name="T88" fmla="*/ 126 w 152"/>
                <a:gd name="T89" fmla="*/ 20 h 158"/>
                <a:gd name="T90" fmla="*/ 122 w 152"/>
                <a:gd name="T91" fmla="*/ 14 h 158"/>
                <a:gd name="T92" fmla="*/ 114 w 152"/>
                <a:gd name="T93" fmla="*/ 14 h 158"/>
                <a:gd name="T94" fmla="*/ 104 w 152"/>
                <a:gd name="T95" fmla="*/ 6 h 158"/>
                <a:gd name="T96" fmla="*/ 104 w 152"/>
                <a:gd name="T97" fmla="*/ 4 h 158"/>
                <a:gd name="T98" fmla="*/ 94 w 152"/>
                <a:gd name="T99"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2" h="158">
                  <a:moveTo>
                    <a:pt x="94" y="0"/>
                  </a:moveTo>
                  <a:lnTo>
                    <a:pt x="90" y="0"/>
                  </a:lnTo>
                  <a:lnTo>
                    <a:pt x="90" y="0"/>
                  </a:lnTo>
                  <a:lnTo>
                    <a:pt x="78" y="0"/>
                  </a:lnTo>
                  <a:lnTo>
                    <a:pt x="68" y="0"/>
                  </a:lnTo>
                  <a:lnTo>
                    <a:pt x="68" y="0"/>
                  </a:lnTo>
                  <a:lnTo>
                    <a:pt x="58" y="2"/>
                  </a:lnTo>
                  <a:lnTo>
                    <a:pt x="46" y="6"/>
                  </a:lnTo>
                  <a:lnTo>
                    <a:pt x="36" y="12"/>
                  </a:lnTo>
                  <a:lnTo>
                    <a:pt x="24" y="20"/>
                  </a:lnTo>
                  <a:lnTo>
                    <a:pt x="24" y="20"/>
                  </a:lnTo>
                  <a:lnTo>
                    <a:pt x="24" y="22"/>
                  </a:lnTo>
                  <a:lnTo>
                    <a:pt x="22" y="22"/>
                  </a:lnTo>
                  <a:lnTo>
                    <a:pt x="20" y="24"/>
                  </a:lnTo>
                  <a:lnTo>
                    <a:pt x="20" y="24"/>
                  </a:lnTo>
                  <a:lnTo>
                    <a:pt x="18" y="24"/>
                  </a:lnTo>
                  <a:lnTo>
                    <a:pt x="18" y="24"/>
                  </a:lnTo>
                  <a:lnTo>
                    <a:pt x="16" y="28"/>
                  </a:lnTo>
                  <a:lnTo>
                    <a:pt x="16" y="30"/>
                  </a:lnTo>
                  <a:lnTo>
                    <a:pt x="12" y="32"/>
                  </a:lnTo>
                  <a:lnTo>
                    <a:pt x="12" y="32"/>
                  </a:lnTo>
                  <a:lnTo>
                    <a:pt x="12" y="34"/>
                  </a:lnTo>
                  <a:lnTo>
                    <a:pt x="10" y="36"/>
                  </a:lnTo>
                  <a:lnTo>
                    <a:pt x="10" y="36"/>
                  </a:lnTo>
                  <a:lnTo>
                    <a:pt x="10" y="36"/>
                  </a:lnTo>
                  <a:lnTo>
                    <a:pt x="8" y="36"/>
                  </a:lnTo>
                  <a:lnTo>
                    <a:pt x="6" y="38"/>
                  </a:lnTo>
                  <a:lnTo>
                    <a:pt x="6" y="40"/>
                  </a:lnTo>
                  <a:lnTo>
                    <a:pt x="6" y="40"/>
                  </a:lnTo>
                  <a:lnTo>
                    <a:pt x="2" y="60"/>
                  </a:lnTo>
                  <a:lnTo>
                    <a:pt x="0" y="76"/>
                  </a:lnTo>
                  <a:lnTo>
                    <a:pt x="0" y="80"/>
                  </a:lnTo>
                  <a:lnTo>
                    <a:pt x="0" y="80"/>
                  </a:lnTo>
                  <a:lnTo>
                    <a:pt x="0" y="86"/>
                  </a:lnTo>
                  <a:lnTo>
                    <a:pt x="0" y="86"/>
                  </a:lnTo>
                  <a:lnTo>
                    <a:pt x="2" y="100"/>
                  </a:lnTo>
                  <a:lnTo>
                    <a:pt x="6" y="114"/>
                  </a:lnTo>
                  <a:lnTo>
                    <a:pt x="14" y="126"/>
                  </a:lnTo>
                  <a:lnTo>
                    <a:pt x="22" y="138"/>
                  </a:lnTo>
                  <a:lnTo>
                    <a:pt x="32" y="146"/>
                  </a:lnTo>
                  <a:lnTo>
                    <a:pt x="44" y="152"/>
                  </a:lnTo>
                  <a:lnTo>
                    <a:pt x="56" y="158"/>
                  </a:lnTo>
                  <a:lnTo>
                    <a:pt x="68" y="158"/>
                  </a:lnTo>
                  <a:lnTo>
                    <a:pt x="68" y="158"/>
                  </a:lnTo>
                  <a:lnTo>
                    <a:pt x="88" y="158"/>
                  </a:lnTo>
                  <a:lnTo>
                    <a:pt x="104" y="152"/>
                  </a:lnTo>
                  <a:lnTo>
                    <a:pt x="120" y="144"/>
                  </a:lnTo>
                  <a:lnTo>
                    <a:pt x="130" y="136"/>
                  </a:lnTo>
                  <a:lnTo>
                    <a:pt x="140" y="124"/>
                  </a:lnTo>
                  <a:lnTo>
                    <a:pt x="146" y="110"/>
                  </a:lnTo>
                  <a:lnTo>
                    <a:pt x="152" y="94"/>
                  </a:lnTo>
                  <a:lnTo>
                    <a:pt x="152" y="76"/>
                  </a:lnTo>
                  <a:lnTo>
                    <a:pt x="152" y="76"/>
                  </a:lnTo>
                  <a:lnTo>
                    <a:pt x="152" y="68"/>
                  </a:lnTo>
                  <a:lnTo>
                    <a:pt x="152" y="68"/>
                  </a:lnTo>
                  <a:lnTo>
                    <a:pt x="152" y="66"/>
                  </a:lnTo>
                  <a:lnTo>
                    <a:pt x="152" y="66"/>
                  </a:lnTo>
                  <a:lnTo>
                    <a:pt x="152" y="62"/>
                  </a:lnTo>
                  <a:lnTo>
                    <a:pt x="150" y="60"/>
                  </a:lnTo>
                  <a:lnTo>
                    <a:pt x="150" y="60"/>
                  </a:lnTo>
                  <a:lnTo>
                    <a:pt x="150" y="58"/>
                  </a:lnTo>
                  <a:lnTo>
                    <a:pt x="150" y="54"/>
                  </a:lnTo>
                  <a:lnTo>
                    <a:pt x="150" y="54"/>
                  </a:lnTo>
                  <a:lnTo>
                    <a:pt x="150" y="48"/>
                  </a:lnTo>
                  <a:lnTo>
                    <a:pt x="150" y="48"/>
                  </a:lnTo>
                  <a:lnTo>
                    <a:pt x="146" y="48"/>
                  </a:lnTo>
                  <a:lnTo>
                    <a:pt x="146" y="44"/>
                  </a:lnTo>
                  <a:lnTo>
                    <a:pt x="146" y="44"/>
                  </a:lnTo>
                  <a:lnTo>
                    <a:pt x="146" y="42"/>
                  </a:lnTo>
                  <a:lnTo>
                    <a:pt x="146" y="42"/>
                  </a:lnTo>
                  <a:lnTo>
                    <a:pt x="144" y="40"/>
                  </a:lnTo>
                  <a:lnTo>
                    <a:pt x="144" y="36"/>
                  </a:lnTo>
                  <a:lnTo>
                    <a:pt x="144" y="36"/>
                  </a:lnTo>
                  <a:lnTo>
                    <a:pt x="142" y="36"/>
                  </a:lnTo>
                  <a:lnTo>
                    <a:pt x="142" y="36"/>
                  </a:lnTo>
                  <a:lnTo>
                    <a:pt x="140" y="34"/>
                  </a:lnTo>
                  <a:lnTo>
                    <a:pt x="140" y="32"/>
                  </a:lnTo>
                  <a:lnTo>
                    <a:pt x="140" y="32"/>
                  </a:lnTo>
                  <a:lnTo>
                    <a:pt x="140" y="30"/>
                  </a:lnTo>
                  <a:lnTo>
                    <a:pt x="136" y="30"/>
                  </a:lnTo>
                  <a:lnTo>
                    <a:pt x="136" y="28"/>
                  </a:lnTo>
                  <a:lnTo>
                    <a:pt x="132" y="28"/>
                  </a:lnTo>
                  <a:lnTo>
                    <a:pt x="132" y="24"/>
                  </a:lnTo>
                  <a:lnTo>
                    <a:pt x="130" y="24"/>
                  </a:lnTo>
                  <a:lnTo>
                    <a:pt x="130" y="22"/>
                  </a:lnTo>
                  <a:lnTo>
                    <a:pt x="130" y="22"/>
                  </a:lnTo>
                  <a:lnTo>
                    <a:pt x="128" y="22"/>
                  </a:lnTo>
                  <a:lnTo>
                    <a:pt x="128" y="20"/>
                  </a:lnTo>
                  <a:lnTo>
                    <a:pt x="126" y="20"/>
                  </a:lnTo>
                  <a:lnTo>
                    <a:pt x="126" y="20"/>
                  </a:lnTo>
                  <a:lnTo>
                    <a:pt x="122" y="14"/>
                  </a:lnTo>
                  <a:lnTo>
                    <a:pt x="122" y="14"/>
                  </a:lnTo>
                  <a:lnTo>
                    <a:pt x="114" y="14"/>
                  </a:lnTo>
                  <a:lnTo>
                    <a:pt x="114" y="14"/>
                  </a:lnTo>
                  <a:lnTo>
                    <a:pt x="110" y="10"/>
                  </a:lnTo>
                  <a:lnTo>
                    <a:pt x="104" y="6"/>
                  </a:lnTo>
                  <a:lnTo>
                    <a:pt x="104" y="4"/>
                  </a:lnTo>
                  <a:lnTo>
                    <a:pt x="104" y="4"/>
                  </a:lnTo>
                  <a:lnTo>
                    <a:pt x="94" y="4"/>
                  </a:lnTo>
                  <a:lnTo>
                    <a:pt x="94" y="0"/>
                  </a:lnTo>
                </a:path>
              </a:pathLst>
            </a:custGeom>
            <a:noFill/>
            <a:ln>
              <a:noFill/>
            </a:ln>
          </p:spPr>
          <p:txBody>
            <a:bodyPr vert="horz" wrap="square" lIns="91440" tIns="45720" rIns="91440" bIns="45720" numCol="1" anchor="t" anchorCtr="0" compatLnSpc="1"/>
            <a:lstStyle/>
            <a:p>
              <a:endParaRPr lang="zh-CN" altLang="en-US"/>
            </a:p>
          </p:txBody>
        </p:sp>
        <p:sp>
          <p:nvSpPr>
            <p:cNvPr id="1003" name="Freeform 586"/>
            <p:cNvSpPr>
              <a:spLocks noEditPoints="1"/>
            </p:cNvSpPr>
            <p:nvPr/>
          </p:nvSpPr>
          <p:spPr bwMode="auto">
            <a:xfrm>
              <a:off x="8316913" y="5565775"/>
              <a:ext cx="234950" cy="244475"/>
            </a:xfrm>
            <a:custGeom>
              <a:avLst/>
              <a:gdLst>
                <a:gd name="T0" fmla="*/ 44 w 148"/>
                <a:gd name="T1" fmla="*/ 148 h 154"/>
                <a:gd name="T2" fmla="*/ 8 w 148"/>
                <a:gd name="T3" fmla="*/ 110 h 154"/>
                <a:gd name="T4" fmla="*/ 2 w 148"/>
                <a:gd name="T5" fmla="*/ 78 h 154"/>
                <a:gd name="T6" fmla="*/ 8 w 148"/>
                <a:gd name="T7" fmla="*/ 40 h 154"/>
                <a:gd name="T8" fmla="*/ 10 w 148"/>
                <a:gd name="T9" fmla="*/ 36 h 154"/>
                <a:gd name="T10" fmla="*/ 16 w 148"/>
                <a:gd name="T11" fmla="*/ 30 h 154"/>
                <a:gd name="T12" fmla="*/ 18 w 148"/>
                <a:gd name="T13" fmla="*/ 26 h 154"/>
                <a:gd name="T14" fmla="*/ 24 w 148"/>
                <a:gd name="T15" fmla="*/ 22 h 154"/>
                <a:gd name="T16" fmla="*/ 46 w 148"/>
                <a:gd name="T17" fmla="*/ 8 h 154"/>
                <a:gd name="T18" fmla="*/ 76 w 148"/>
                <a:gd name="T19" fmla="*/ 2 h 154"/>
                <a:gd name="T20" fmla="*/ 90 w 148"/>
                <a:gd name="T21" fmla="*/ 6 h 154"/>
                <a:gd name="T22" fmla="*/ 106 w 148"/>
                <a:gd name="T23" fmla="*/ 10 h 154"/>
                <a:gd name="T24" fmla="*/ 118 w 148"/>
                <a:gd name="T25" fmla="*/ 16 h 154"/>
                <a:gd name="T26" fmla="*/ 124 w 148"/>
                <a:gd name="T27" fmla="*/ 24 h 154"/>
                <a:gd name="T28" fmla="*/ 128 w 148"/>
                <a:gd name="T29" fmla="*/ 28 h 154"/>
                <a:gd name="T30" fmla="*/ 134 w 148"/>
                <a:gd name="T31" fmla="*/ 32 h 154"/>
                <a:gd name="T32" fmla="*/ 136 w 148"/>
                <a:gd name="T33" fmla="*/ 36 h 154"/>
                <a:gd name="T34" fmla="*/ 138 w 148"/>
                <a:gd name="T35" fmla="*/ 40 h 154"/>
                <a:gd name="T36" fmla="*/ 142 w 148"/>
                <a:gd name="T37" fmla="*/ 48 h 154"/>
                <a:gd name="T38" fmla="*/ 144 w 148"/>
                <a:gd name="T39" fmla="*/ 54 h 154"/>
                <a:gd name="T40" fmla="*/ 146 w 148"/>
                <a:gd name="T41" fmla="*/ 60 h 154"/>
                <a:gd name="T42" fmla="*/ 146 w 148"/>
                <a:gd name="T43" fmla="*/ 66 h 154"/>
                <a:gd name="T44" fmla="*/ 144 w 148"/>
                <a:gd name="T45" fmla="*/ 90 h 154"/>
                <a:gd name="T46" fmla="*/ 114 w 148"/>
                <a:gd name="T47" fmla="*/ 140 h 154"/>
                <a:gd name="T48" fmla="*/ 90 w 148"/>
                <a:gd name="T49" fmla="*/ 0 h 154"/>
                <a:gd name="T50" fmla="*/ 66 w 148"/>
                <a:gd name="T51" fmla="*/ 0 h 154"/>
                <a:gd name="T52" fmla="*/ 34 w 148"/>
                <a:gd name="T53" fmla="*/ 12 h 154"/>
                <a:gd name="T54" fmla="*/ 22 w 148"/>
                <a:gd name="T55" fmla="*/ 22 h 154"/>
                <a:gd name="T56" fmla="*/ 18 w 148"/>
                <a:gd name="T57" fmla="*/ 24 h 154"/>
                <a:gd name="T58" fmla="*/ 12 w 148"/>
                <a:gd name="T59" fmla="*/ 32 h 154"/>
                <a:gd name="T60" fmla="*/ 10 w 148"/>
                <a:gd name="T61" fmla="*/ 34 h 154"/>
                <a:gd name="T62" fmla="*/ 6 w 148"/>
                <a:gd name="T63" fmla="*/ 38 h 154"/>
                <a:gd name="T64" fmla="*/ 0 w 148"/>
                <a:gd name="T65" fmla="*/ 78 h 154"/>
                <a:gd name="T66" fmla="*/ 6 w 148"/>
                <a:gd name="T67" fmla="*/ 112 h 154"/>
                <a:gd name="T68" fmla="*/ 42 w 148"/>
                <a:gd name="T69" fmla="*/ 150 h 154"/>
                <a:gd name="T70" fmla="*/ 86 w 148"/>
                <a:gd name="T71" fmla="*/ 154 h 154"/>
                <a:gd name="T72" fmla="*/ 136 w 148"/>
                <a:gd name="T73" fmla="*/ 120 h 154"/>
                <a:gd name="T74" fmla="*/ 148 w 148"/>
                <a:gd name="T75" fmla="*/ 74 h 154"/>
                <a:gd name="T76" fmla="*/ 148 w 148"/>
                <a:gd name="T77" fmla="*/ 64 h 154"/>
                <a:gd name="T78" fmla="*/ 146 w 148"/>
                <a:gd name="T79" fmla="*/ 56 h 154"/>
                <a:gd name="T80" fmla="*/ 146 w 148"/>
                <a:gd name="T81" fmla="*/ 48 h 154"/>
                <a:gd name="T82" fmla="*/ 144 w 148"/>
                <a:gd name="T83" fmla="*/ 42 h 154"/>
                <a:gd name="T84" fmla="*/ 140 w 148"/>
                <a:gd name="T85" fmla="*/ 34 h 154"/>
                <a:gd name="T86" fmla="*/ 136 w 148"/>
                <a:gd name="T87" fmla="*/ 32 h 154"/>
                <a:gd name="T88" fmla="*/ 132 w 148"/>
                <a:gd name="T89" fmla="*/ 28 h 154"/>
                <a:gd name="T90" fmla="*/ 128 w 148"/>
                <a:gd name="T91" fmla="*/ 22 h 154"/>
                <a:gd name="T92" fmla="*/ 122 w 148"/>
                <a:gd name="T93" fmla="*/ 20 h 154"/>
                <a:gd name="T94" fmla="*/ 112 w 148"/>
                <a:gd name="T95" fmla="*/ 14 h 154"/>
                <a:gd name="T96" fmla="*/ 102 w 148"/>
                <a:gd name="T97" fmla="*/ 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8" h="154">
                  <a:moveTo>
                    <a:pt x="66" y="152"/>
                  </a:moveTo>
                  <a:lnTo>
                    <a:pt x="66" y="152"/>
                  </a:lnTo>
                  <a:lnTo>
                    <a:pt x="56" y="152"/>
                  </a:lnTo>
                  <a:lnTo>
                    <a:pt x="44" y="148"/>
                  </a:lnTo>
                  <a:lnTo>
                    <a:pt x="32" y="140"/>
                  </a:lnTo>
                  <a:lnTo>
                    <a:pt x="24" y="132"/>
                  </a:lnTo>
                  <a:lnTo>
                    <a:pt x="14" y="122"/>
                  </a:lnTo>
                  <a:lnTo>
                    <a:pt x="8" y="110"/>
                  </a:lnTo>
                  <a:lnTo>
                    <a:pt x="4" y="98"/>
                  </a:lnTo>
                  <a:lnTo>
                    <a:pt x="2" y="84"/>
                  </a:lnTo>
                  <a:lnTo>
                    <a:pt x="2" y="84"/>
                  </a:lnTo>
                  <a:lnTo>
                    <a:pt x="2" y="78"/>
                  </a:lnTo>
                  <a:lnTo>
                    <a:pt x="2" y="74"/>
                  </a:lnTo>
                  <a:lnTo>
                    <a:pt x="2" y="74"/>
                  </a:lnTo>
                  <a:lnTo>
                    <a:pt x="4" y="58"/>
                  </a:lnTo>
                  <a:lnTo>
                    <a:pt x="8" y="40"/>
                  </a:lnTo>
                  <a:lnTo>
                    <a:pt x="8" y="40"/>
                  </a:lnTo>
                  <a:lnTo>
                    <a:pt x="8" y="38"/>
                  </a:lnTo>
                  <a:lnTo>
                    <a:pt x="10" y="36"/>
                  </a:lnTo>
                  <a:lnTo>
                    <a:pt x="10" y="36"/>
                  </a:lnTo>
                  <a:lnTo>
                    <a:pt x="10" y="36"/>
                  </a:lnTo>
                  <a:lnTo>
                    <a:pt x="12" y="34"/>
                  </a:lnTo>
                  <a:lnTo>
                    <a:pt x="14" y="32"/>
                  </a:lnTo>
                  <a:lnTo>
                    <a:pt x="16" y="30"/>
                  </a:lnTo>
                  <a:lnTo>
                    <a:pt x="16" y="30"/>
                  </a:lnTo>
                  <a:lnTo>
                    <a:pt x="18" y="28"/>
                  </a:lnTo>
                  <a:lnTo>
                    <a:pt x="18" y="26"/>
                  </a:lnTo>
                  <a:lnTo>
                    <a:pt x="18" y="26"/>
                  </a:lnTo>
                  <a:lnTo>
                    <a:pt x="20" y="26"/>
                  </a:lnTo>
                  <a:lnTo>
                    <a:pt x="20" y="26"/>
                  </a:lnTo>
                  <a:lnTo>
                    <a:pt x="22" y="24"/>
                  </a:lnTo>
                  <a:lnTo>
                    <a:pt x="24" y="22"/>
                  </a:lnTo>
                  <a:lnTo>
                    <a:pt x="24" y="20"/>
                  </a:lnTo>
                  <a:lnTo>
                    <a:pt x="24" y="20"/>
                  </a:lnTo>
                  <a:lnTo>
                    <a:pt x="36" y="14"/>
                  </a:lnTo>
                  <a:lnTo>
                    <a:pt x="46" y="8"/>
                  </a:lnTo>
                  <a:lnTo>
                    <a:pt x="56" y="4"/>
                  </a:lnTo>
                  <a:lnTo>
                    <a:pt x="66" y="2"/>
                  </a:lnTo>
                  <a:lnTo>
                    <a:pt x="76" y="2"/>
                  </a:lnTo>
                  <a:lnTo>
                    <a:pt x="76" y="2"/>
                  </a:lnTo>
                  <a:lnTo>
                    <a:pt x="88" y="2"/>
                  </a:lnTo>
                  <a:lnTo>
                    <a:pt x="90" y="2"/>
                  </a:lnTo>
                  <a:lnTo>
                    <a:pt x="90" y="6"/>
                  </a:lnTo>
                  <a:lnTo>
                    <a:pt x="90" y="6"/>
                  </a:lnTo>
                  <a:lnTo>
                    <a:pt x="100" y="6"/>
                  </a:lnTo>
                  <a:lnTo>
                    <a:pt x="100" y="8"/>
                  </a:lnTo>
                  <a:lnTo>
                    <a:pt x="100" y="8"/>
                  </a:lnTo>
                  <a:lnTo>
                    <a:pt x="106" y="10"/>
                  </a:lnTo>
                  <a:lnTo>
                    <a:pt x="110" y="16"/>
                  </a:lnTo>
                  <a:lnTo>
                    <a:pt x="110" y="16"/>
                  </a:lnTo>
                  <a:lnTo>
                    <a:pt x="118" y="16"/>
                  </a:lnTo>
                  <a:lnTo>
                    <a:pt x="118" y="16"/>
                  </a:lnTo>
                  <a:lnTo>
                    <a:pt x="120" y="20"/>
                  </a:lnTo>
                  <a:lnTo>
                    <a:pt x="124" y="20"/>
                  </a:lnTo>
                  <a:lnTo>
                    <a:pt x="124" y="24"/>
                  </a:lnTo>
                  <a:lnTo>
                    <a:pt x="124" y="24"/>
                  </a:lnTo>
                  <a:lnTo>
                    <a:pt x="126" y="24"/>
                  </a:lnTo>
                  <a:lnTo>
                    <a:pt x="126" y="26"/>
                  </a:lnTo>
                  <a:lnTo>
                    <a:pt x="128" y="26"/>
                  </a:lnTo>
                  <a:lnTo>
                    <a:pt x="128" y="28"/>
                  </a:lnTo>
                  <a:lnTo>
                    <a:pt x="130" y="28"/>
                  </a:lnTo>
                  <a:lnTo>
                    <a:pt x="130" y="30"/>
                  </a:lnTo>
                  <a:lnTo>
                    <a:pt x="130" y="30"/>
                  </a:lnTo>
                  <a:lnTo>
                    <a:pt x="134" y="32"/>
                  </a:lnTo>
                  <a:lnTo>
                    <a:pt x="134" y="32"/>
                  </a:lnTo>
                  <a:lnTo>
                    <a:pt x="134" y="32"/>
                  </a:lnTo>
                  <a:lnTo>
                    <a:pt x="136" y="36"/>
                  </a:lnTo>
                  <a:lnTo>
                    <a:pt x="136" y="36"/>
                  </a:lnTo>
                  <a:lnTo>
                    <a:pt x="136" y="36"/>
                  </a:lnTo>
                  <a:lnTo>
                    <a:pt x="138" y="36"/>
                  </a:lnTo>
                  <a:lnTo>
                    <a:pt x="138" y="36"/>
                  </a:lnTo>
                  <a:lnTo>
                    <a:pt x="138" y="40"/>
                  </a:lnTo>
                  <a:lnTo>
                    <a:pt x="142" y="42"/>
                  </a:lnTo>
                  <a:lnTo>
                    <a:pt x="142" y="42"/>
                  </a:lnTo>
                  <a:lnTo>
                    <a:pt x="142" y="44"/>
                  </a:lnTo>
                  <a:lnTo>
                    <a:pt x="142" y="48"/>
                  </a:lnTo>
                  <a:lnTo>
                    <a:pt x="142" y="48"/>
                  </a:lnTo>
                  <a:lnTo>
                    <a:pt x="144" y="48"/>
                  </a:lnTo>
                  <a:lnTo>
                    <a:pt x="144" y="48"/>
                  </a:lnTo>
                  <a:lnTo>
                    <a:pt x="144" y="54"/>
                  </a:lnTo>
                  <a:lnTo>
                    <a:pt x="144" y="56"/>
                  </a:lnTo>
                  <a:lnTo>
                    <a:pt x="144" y="56"/>
                  </a:lnTo>
                  <a:lnTo>
                    <a:pt x="144" y="60"/>
                  </a:lnTo>
                  <a:lnTo>
                    <a:pt x="146" y="60"/>
                  </a:lnTo>
                  <a:lnTo>
                    <a:pt x="146" y="60"/>
                  </a:lnTo>
                  <a:lnTo>
                    <a:pt x="146" y="64"/>
                  </a:lnTo>
                  <a:lnTo>
                    <a:pt x="146" y="64"/>
                  </a:lnTo>
                  <a:lnTo>
                    <a:pt x="146" y="66"/>
                  </a:lnTo>
                  <a:lnTo>
                    <a:pt x="146" y="66"/>
                  </a:lnTo>
                  <a:lnTo>
                    <a:pt x="146" y="74"/>
                  </a:lnTo>
                  <a:lnTo>
                    <a:pt x="146" y="74"/>
                  </a:lnTo>
                  <a:lnTo>
                    <a:pt x="144" y="90"/>
                  </a:lnTo>
                  <a:lnTo>
                    <a:pt x="142" y="106"/>
                  </a:lnTo>
                  <a:lnTo>
                    <a:pt x="134" y="118"/>
                  </a:lnTo>
                  <a:lnTo>
                    <a:pt x="126" y="130"/>
                  </a:lnTo>
                  <a:lnTo>
                    <a:pt x="114" y="140"/>
                  </a:lnTo>
                  <a:lnTo>
                    <a:pt x="102" y="146"/>
                  </a:lnTo>
                  <a:lnTo>
                    <a:pt x="86" y="152"/>
                  </a:lnTo>
                  <a:lnTo>
                    <a:pt x="66" y="152"/>
                  </a:lnTo>
                  <a:close/>
                  <a:moveTo>
                    <a:pt x="90" y="0"/>
                  </a:moveTo>
                  <a:lnTo>
                    <a:pt x="88" y="0"/>
                  </a:lnTo>
                  <a:lnTo>
                    <a:pt x="88" y="0"/>
                  </a:lnTo>
                  <a:lnTo>
                    <a:pt x="76" y="0"/>
                  </a:lnTo>
                  <a:lnTo>
                    <a:pt x="66" y="0"/>
                  </a:lnTo>
                  <a:lnTo>
                    <a:pt x="66" y="0"/>
                  </a:lnTo>
                  <a:lnTo>
                    <a:pt x="56" y="2"/>
                  </a:lnTo>
                  <a:lnTo>
                    <a:pt x="46" y="6"/>
                  </a:lnTo>
                  <a:lnTo>
                    <a:pt x="34" y="12"/>
                  </a:lnTo>
                  <a:lnTo>
                    <a:pt x="24" y="20"/>
                  </a:lnTo>
                  <a:lnTo>
                    <a:pt x="24" y="20"/>
                  </a:lnTo>
                  <a:lnTo>
                    <a:pt x="22" y="20"/>
                  </a:lnTo>
                  <a:lnTo>
                    <a:pt x="22" y="22"/>
                  </a:lnTo>
                  <a:lnTo>
                    <a:pt x="20" y="24"/>
                  </a:lnTo>
                  <a:lnTo>
                    <a:pt x="20" y="24"/>
                  </a:lnTo>
                  <a:lnTo>
                    <a:pt x="18" y="24"/>
                  </a:lnTo>
                  <a:lnTo>
                    <a:pt x="18" y="24"/>
                  </a:lnTo>
                  <a:lnTo>
                    <a:pt x="16" y="28"/>
                  </a:lnTo>
                  <a:lnTo>
                    <a:pt x="16" y="28"/>
                  </a:lnTo>
                  <a:lnTo>
                    <a:pt x="12" y="32"/>
                  </a:lnTo>
                  <a:lnTo>
                    <a:pt x="12" y="32"/>
                  </a:lnTo>
                  <a:lnTo>
                    <a:pt x="12" y="32"/>
                  </a:lnTo>
                  <a:lnTo>
                    <a:pt x="10" y="34"/>
                  </a:lnTo>
                  <a:lnTo>
                    <a:pt x="10" y="34"/>
                  </a:lnTo>
                  <a:lnTo>
                    <a:pt x="10" y="34"/>
                  </a:lnTo>
                  <a:lnTo>
                    <a:pt x="8" y="36"/>
                  </a:lnTo>
                  <a:lnTo>
                    <a:pt x="6" y="36"/>
                  </a:lnTo>
                  <a:lnTo>
                    <a:pt x="6" y="38"/>
                  </a:lnTo>
                  <a:lnTo>
                    <a:pt x="6" y="38"/>
                  </a:lnTo>
                  <a:lnTo>
                    <a:pt x="2" y="58"/>
                  </a:lnTo>
                  <a:lnTo>
                    <a:pt x="0" y="74"/>
                  </a:lnTo>
                  <a:lnTo>
                    <a:pt x="0" y="78"/>
                  </a:lnTo>
                  <a:lnTo>
                    <a:pt x="0" y="78"/>
                  </a:lnTo>
                  <a:lnTo>
                    <a:pt x="0" y="84"/>
                  </a:lnTo>
                  <a:lnTo>
                    <a:pt x="0" y="84"/>
                  </a:lnTo>
                  <a:lnTo>
                    <a:pt x="2" y="98"/>
                  </a:lnTo>
                  <a:lnTo>
                    <a:pt x="6" y="112"/>
                  </a:lnTo>
                  <a:lnTo>
                    <a:pt x="14" y="124"/>
                  </a:lnTo>
                  <a:lnTo>
                    <a:pt x="22" y="134"/>
                  </a:lnTo>
                  <a:lnTo>
                    <a:pt x="32" y="142"/>
                  </a:lnTo>
                  <a:lnTo>
                    <a:pt x="42" y="150"/>
                  </a:lnTo>
                  <a:lnTo>
                    <a:pt x="54" y="154"/>
                  </a:lnTo>
                  <a:lnTo>
                    <a:pt x="66" y="154"/>
                  </a:lnTo>
                  <a:lnTo>
                    <a:pt x="66" y="154"/>
                  </a:lnTo>
                  <a:lnTo>
                    <a:pt x="86" y="154"/>
                  </a:lnTo>
                  <a:lnTo>
                    <a:pt x="102" y="148"/>
                  </a:lnTo>
                  <a:lnTo>
                    <a:pt x="116" y="142"/>
                  </a:lnTo>
                  <a:lnTo>
                    <a:pt x="128" y="132"/>
                  </a:lnTo>
                  <a:lnTo>
                    <a:pt x="136" y="120"/>
                  </a:lnTo>
                  <a:lnTo>
                    <a:pt x="144" y="106"/>
                  </a:lnTo>
                  <a:lnTo>
                    <a:pt x="148" y="92"/>
                  </a:lnTo>
                  <a:lnTo>
                    <a:pt x="148" y="74"/>
                  </a:lnTo>
                  <a:lnTo>
                    <a:pt x="148" y="74"/>
                  </a:lnTo>
                  <a:lnTo>
                    <a:pt x="148" y="66"/>
                  </a:lnTo>
                  <a:lnTo>
                    <a:pt x="148" y="66"/>
                  </a:lnTo>
                  <a:lnTo>
                    <a:pt x="148" y="64"/>
                  </a:lnTo>
                  <a:lnTo>
                    <a:pt x="148" y="64"/>
                  </a:lnTo>
                  <a:lnTo>
                    <a:pt x="148" y="60"/>
                  </a:lnTo>
                  <a:lnTo>
                    <a:pt x="146" y="60"/>
                  </a:lnTo>
                  <a:lnTo>
                    <a:pt x="146" y="60"/>
                  </a:lnTo>
                  <a:lnTo>
                    <a:pt x="146" y="56"/>
                  </a:lnTo>
                  <a:lnTo>
                    <a:pt x="146" y="54"/>
                  </a:lnTo>
                  <a:lnTo>
                    <a:pt x="146" y="54"/>
                  </a:lnTo>
                  <a:lnTo>
                    <a:pt x="146" y="48"/>
                  </a:lnTo>
                  <a:lnTo>
                    <a:pt x="146" y="48"/>
                  </a:lnTo>
                  <a:lnTo>
                    <a:pt x="144" y="48"/>
                  </a:lnTo>
                  <a:lnTo>
                    <a:pt x="144" y="44"/>
                  </a:lnTo>
                  <a:lnTo>
                    <a:pt x="144" y="44"/>
                  </a:lnTo>
                  <a:lnTo>
                    <a:pt x="144" y="42"/>
                  </a:lnTo>
                  <a:lnTo>
                    <a:pt x="144" y="42"/>
                  </a:lnTo>
                  <a:lnTo>
                    <a:pt x="140" y="38"/>
                  </a:lnTo>
                  <a:lnTo>
                    <a:pt x="140" y="34"/>
                  </a:lnTo>
                  <a:lnTo>
                    <a:pt x="140" y="34"/>
                  </a:lnTo>
                  <a:lnTo>
                    <a:pt x="138" y="34"/>
                  </a:lnTo>
                  <a:lnTo>
                    <a:pt x="138" y="34"/>
                  </a:lnTo>
                  <a:lnTo>
                    <a:pt x="138" y="34"/>
                  </a:lnTo>
                  <a:lnTo>
                    <a:pt x="136" y="32"/>
                  </a:lnTo>
                  <a:lnTo>
                    <a:pt x="136" y="32"/>
                  </a:lnTo>
                  <a:lnTo>
                    <a:pt x="136" y="30"/>
                  </a:lnTo>
                  <a:lnTo>
                    <a:pt x="132" y="28"/>
                  </a:lnTo>
                  <a:lnTo>
                    <a:pt x="132" y="28"/>
                  </a:lnTo>
                  <a:lnTo>
                    <a:pt x="130" y="28"/>
                  </a:lnTo>
                  <a:lnTo>
                    <a:pt x="130" y="24"/>
                  </a:lnTo>
                  <a:lnTo>
                    <a:pt x="128" y="24"/>
                  </a:lnTo>
                  <a:lnTo>
                    <a:pt x="128" y="22"/>
                  </a:lnTo>
                  <a:lnTo>
                    <a:pt x="128" y="22"/>
                  </a:lnTo>
                  <a:lnTo>
                    <a:pt x="126" y="22"/>
                  </a:lnTo>
                  <a:lnTo>
                    <a:pt x="126" y="20"/>
                  </a:lnTo>
                  <a:lnTo>
                    <a:pt x="122" y="20"/>
                  </a:lnTo>
                  <a:lnTo>
                    <a:pt x="122" y="20"/>
                  </a:lnTo>
                  <a:lnTo>
                    <a:pt x="118" y="14"/>
                  </a:lnTo>
                  <a:lnTo>
                    <a:pt x="118" y="14"/>
                  </a:lnTo>
                  <a:lnTo>
                    <a:pt x="112" y="14"/>
                  </a:lnTo>
                  <a:lnTo>
                    <a:pt x="112" y="14"/>
                  </a:lnTo>
                  <a:lnTo>
                    <a:pt x="106" y="10"/>
                  </a:lnTo>
                  <a:lnTo>
                    <a:pt x="102" y="6"/>
                  </a:lnTo>
                  <a:lnTo>
                    <a:pt x="102" y="4"/>
                  </a:lnTo>
                  <a:lnTo>
                    <a:pt x="102" y="4"/>
                  </a:lnTo>
                  <a:lnTo>
                    <a:pt x="90" y="4"/>
                  </a:lnTo>
                  <a:lnTo>
                    <a:pt x="90" y="0"/>
                  </a:lnTo>
                  <a:close/>
                </a:path>
              </a:pathLst>
            </a:custGeom>
            <a:solidFill>
              <a:srgbClr val="6E6660"/>
            </a:solidFill>
            <a:ln>
              <a:noFill/>
            </a:ln>
          </p:spPr>
          <p:txBody>
            <a:bodyPr vert="horz" wrap="square" lIns="91440" tIns="45720" rIns="91440" bIns="45720" numCol="1" anchor="t" anchorCtr="0" compatLnSpc="1"/>
            <a:lstStyle/>
            <a:p>
              <a:endParaRPr lang="zh-CN" altLang="en-US"/>
            </a:p>
          </p:txBody>
        </p:sp>
        <p:sp>
          <p:nvSpPr>
            <p:cNvPr id="1004" name="Freeform 587"/>
            <p:cNvSpPr/>
            <p:nvPr/>
          </p:nvSpPr>
          <p:spPr bwMode="auto">
            <a:xfrm>
              <a:off x="8320088" y="5568950"/>
              <a:ext cx="228600" cy="238125"/>
            </a:xfrm>
            <a:custGeom>
              <a:avLst/>
              <a:gdLst>
                <a:gd name="T0" fmla="*/ 64 w 144"/>
                <a:gd name="T1" fmla="*/ 150 h 150"/>
                <a:gd name="T2" fmla="*/ 42 w 144"/>
                <a:gd name="T3" fmla="*/ 146 h 150"/>
                <a:gd name="T4" fmla="*/ 22 w 144"/>
                <a:gd name="T5" fmla="*/ 130 h 150"/>
                <a:gd name="T6" fmla="*/ 6 w 144"/>
                <a:gd name="T7" fmla="*/ 108 h 150"/>
                <a:gd name="T8" fmla="*/ 0 w 144"/>
                <a:gd name="T9" fmla="*/ 82 h 150"/>
                <a:gd name="T10" fmla="*/ 0 w 144"/>
                <a:gd name="T11" fmla="*/ 76 h 150"/>
                <a:gd name="T12" fmla="*/ 0 w 144"/>
                <a:gd name="T13" fmla="*/ 72 h 150"/>
                <a:gd name="T14" fmla="*/ 6 w 144"/>
                <a:gd name="T15" fmla="*/ 38 h 150"/>
                <a:gd name="T16" fmla="*/ 6 w 144"/>
                <a:gd name="T17" fmla="*/ 36 h 150"/>
                <a:gd name="T18" fmla="*/ 8 w 144"/>
                <a:gd name="T19" fmla="*/ 34 h 150"/>
                <a:gd name="T20" fmla="*/ 10 w 144"/>
                <a:gd name="T21" fmla="*/ 32 h 150"/>
                <a:gd name="T22" fmla="*/ 14 w 144"/>
                <a:gd name="T23" fmla="*/ 28 h 150"/>
                <a:gd name="T24" fmla="*/ 16 w 144"/>
                <a:gd name="T25" fmla="*/ 26 h 150"/>
                <a:gd name="T26" fmla="*/ 16 w 144"/>
                <a:gd name="T27" fmla="*/ 24 h 150"/>
                <a:gd name="T28" fmla="*/ 18 w 144"/>
                <a:gd name="T29" fmla="*/ 24 h 150"/>
                <a:gd name="T30" fmla="*/ 22 w 144"/>
                <a:gd name="T31" fmla="*/ 20 h 150"/>
                <a:gd name="T32" fmla="*/ 22 w 144"/>
                <a:gd name="T33" fmla="*/ 18 h 150"/>
                <a:gd name="T34" fmla="*/ 44 w 144"/>
                <a:gd name="T35" fmla="*/ 6 h 150"/>
                <a:gd name="T36" fmla="*/ 64 w 144"/>
                <a:gd name="T37" fmla="*/ 0 h 150"/>
                <a:gd name="T38" fmla="*/ 74 w 144"/>
                <a:gd name="T39" fmla="*/ 0 h 150"/>
                <a:gd name="T40" fmla="*/ 88 w 144"/>
                <a:gd name="T41" fmla="*/ 0 h 150"/>
                <a:gd name="T42" fmla="*/ 88 w 144"/>
                <a:gd name="T43" fmla="*/ 4 h 150"/>
                <a:gd name="T44" fmla="*/ 98 w 144"/>
                <a:gd name="T45" fmla="*/ 6 h 150"/>
                <a:gd name="T46" fmla="*/ 104 w 144"/>
                <a:gd name="T47" fmla="*/ 8 h 150"/>
                <a:gd name="T48" fmla="*/ 108 w 144"/>
                <a:gd name="T49" fmla="*/ 14 h 150"/>
                <a:gd name="T50" fmla="*/ 116 w 144"/>
                <a:gd name="T51" fmla="*/ 14 h 150"/>
                <a:gd name="T52" fmla="*/ 122 w 144"/>
                <a:gd name="T53" fmla="*/ 18 h 150"/>
                <a:gd name="T54" fmla="*/ 122 w 144"/>
                <a:gd name="T55" fmla="*/ 22 h 150"/>
                <a:gd name="T56" fmla="*/ 124 w 144"/>
                <a:gd name="T57" fmla="*/ 24 h 150"/>
                <a:gd name="T58" fmla="*/ 126 w 144"/>
                <a:gd name="T59" fmla="*/ 26 h 150"/>
                <a:gd name="T60" fmla="*/ 128 w 144"/>
                <a:gd name="T61" fmla="*/ 28 h 150"/>
                <a:gd name="T62" fmla="*/ 132 w 144"/>
                <a:gd name="T63" fmla="*/ 30 h 150"/>
                <a:gd name="T64" fmla="*/ 132 w 144"/>
                <a:gd name="T65" fmla="*/ 30 h 150"/>
                <a:gd name="T66" fmla="*/ 134 w 144"/>
                <a:gd name="T67" fmla="*/ 34 h 150"/>
                <a:gd name="T68" fmla="*/ 136 w 144"/>
                <a:gd name="T69" fmla="*/ 34 h 150"/>
                <a:gd name="T70" fmla="*/ 136 w 144"/>
                <a:gd name="T71" fmla="*/ 38 h 150"/>
                <a:gd name="T72" fmla="*/ 140 w 144"/>
                <a:gd name="T73" fmla="*/ 40 h 150"/>
                <a:gd name="T74" fmla="*/ 140 w 144"/>
                <a:gd name="T75" fmla="*/ 46 h 150"/>
                <a:gd name="T76" fmla="*/ 142 w 144"/>
                <a:gd name="T77" fmla="*/ 46 h 150"/>
                <a:gd name="T78" fmla="*/ 142 w 144"/>
                <a:gd name="T79" fmla="*/ 52 h 150"/>
                <a:gd name="T80" fmla="*/ 142 w 144"/>
                <a:gd name="T81" fmla="*/ 54 h 150"/>
                <a:gd name="T82" fmla="*/ 144 w 144"/>
                <a:gd name="T83" fmla="*/ 58 h 150"/>
                <a:gd name="T84" fmla="*/ 144 w 144"/>
                <a:gd name="T85" fmla="*/ 62 h 150"/>
                <a:gd name="T86" fmla="*/ 144 w 144"/>
                <a:gd name="T87" fmla="*/ 64 h 150"/>
                <a:gd name="T88" fmla="*/ 144 w 144"/>
                <a:gd name="T89" fmla="*/ 72 h 150"/>
                <a:gd name="T90" fmla="*/ 142 w 144"/>
                <a:gd name="T91" fmla="*/ 88 h 150"/>
                <a:gd name="T92" fmla="*/ 132 w 144"/>
                <a:gd name="T93" fmla="*/ 116 h 150"/>
                <a:gd name="T94" fmla="*/ 112 w 144"/>
                <a:gd name="T95" fmla="*/ 138 h 150"/>
                <a:gd name="T96" fmla="*/ 84 w 144"/>
                <a:gd name="T9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4" h="150">
                  <a:moveTo>
                    <a:pt x="64" y="150"/>
                  </a:moveTo>
                  <a:lnTo>
                    <a:pt x="64" y="150"/>
                  </a:lnTo>
                  <a:lnTo>
                    <a:pt x="54" y="150"/>
                  </a:lnTo>
                  <a:lnTo>
                    <a:pt x="42" y="146"/>
                  </a:lnTo>
                  <a:lnTo>
                    <a:pt x="30" y="138"/>
                  </a:lnTo>
                  <a:lnTo>
                    <a:pt x="22" y="130"/>
                  </a:lnTo>
                  <a:lnTo>
                    <a:pt x="12" y="120"/>
                  </a:lnTo>
                  <a:lnTo>
                    <a:pt x="6" y="108"/>
                  </a:lnTo>
                  <a:lnTo>
                    <a:pt x="2" y="96"/>
                  </a:lnTo>
                  <a:lnTo>
                    <a:pt x="0" y="82"/>
                  </a:lnTo>
                  <a:lnTo>
                    <a:pt x="0" y="82"/>
                  </a:lnTo>
                  <a:lnTo>
                    <a:pt x="0" y="76"/>
                  </a:lnTo>
                  <a:lnTo>
                    <a:pt x="0" y="72"/>
                  </a:lnTo>
                  <a:lnTo>
                    <a:pt x="0" y="72"/>
                  </a:lnTo>
                  <a:lnTo>
                    <a:pt x="2" y="56"/>
                  </a:lnTo>
                  <a:lnTo>
                    <a:pt x="6" y="38"/>
                  </a:lnTo>
                  <a:lnTo>
                    <a:pt x="6" y="38"/>
                  </a:lnTo>
                  <a:lnTo>
                    <a:pt x="6" y="36"/>
                  </a:lnTo>
                  <a:lnTo>
                    <a:pt x="8" y="34"/>
                  </a:lnTo>
                  <a:lnTo>
                    <a:pt x="8" y="34"/>
                  </a:lnTo>
                  <a:lnTo>
                    <a:pt x="8" y="34"/>
                  </a:lnTo>
                  <a:lnTo>
                    <a:pt x="10" y="32"/>
                  </a:lnTo>
                  <a:lnTo>
                    <a:pt x="12" y="30"/>
                  </a:lnTo>
                  <a:lnTo>
                    <a:pt x="14" y="28"/>
                  </a:lnTo>
                  <a:lnTo>
                    <a:pt x="14" y="28"/>
                  </a:lnTo>
                  <a:lnTo>
                    <a:pt x="16" y="26"/>
                  </a:lnTo>
                  <a:lnTo>
                    <a:pt x="16" y="24"/>
                  </a:lnTo>
                  <a:lnTo>
                    <a:pt x="16" y="24"/>
                  </a:lnTo>
                  <a:lnTo>
                    <a:pt x="18" y="24"/>
                  </a:lnTo>
                  <a:lnTo>
                    <a:pt x="18" y="24"/>
                  </a:lnTo>
                  <a:lnTo>
                    <a:pt x="20" y="22"/>
                  </a:lnTo>
                  <a:lnTo>
                    <a:pt x="22" y="20"/>
                  </a:lnTo>
                  <a:lnTo>
                    <a:pt x="22" y="18"/>
                  </a:lnTo>
                  <a:lnTo>
                    <a:pt x="22" y="18"/>
                  </a:lnTo>
                  <a:lnTo>
                    <a:pt x="34" y="12"/>
                  </a:lnTo>
                  <a:lnTo>
                    <a:pt x="44" y="6"/>
                  </a:lnTo>
                  <a:lnTo>
                    <a:pt x="54" y="2"/>
                  </a:lnTo>
                  <a:lnTo>
                    <a:pt x="64" y="0"/>
                  </a:lnTo>
                  <a:lnTo>
                    <a:pt x="74" y="0"/>
                  </a:lnTo>
                  <a:lnTo>
                    <a:pt x="74" y="0"/>
                  </a:lnTo>
                  <a:lnTo>
                    <a:pt x="86" y="0"/>
                  </a:lnTo>
                  <a:lnTo>
                    <a:pt x="88" y="0"/>
                  </a:lnTo>
                  <a:lnTo>
                    <a:pt x="88" y="4"/>
                  </a:lnTo>
                  <a:lnTo>
                    <a:pt x="88" y="4"/>
                  </a:lnTo>
                  <a:lnTo>
                    <a:pt x="98" y="4"/>
                  </a:lnTo>
                  <a:lnTo>
                    <a:pt x="98" y="6"/>
                  </a:lnTo>
                  <a:lnTo>
                    <a:pt x="98" y="6"/>
                  </a:lnTo>
                  <a:lnTo>
                    <a:pt x="104" y="8"/>
                  </a:lnTo>
                  <a:lnTo>
                    <a:pt x="108" y="14"/>
                  </a:lnTo>
                  <a:lnTo>
                    <a:pt x="108" y="14"/>
                  </a:lnTo>
                  <a:lnTo>
                    <a:pt x="116" y="14"/>
                  </a:lnTo>
                  <a:lnTo>
                    <a:pt x="116" y="14"/>
                  </a:lnTo>
                  <a:lnTo>
                    <a:pt x="118" y="18"/>
                  </a:lnTo>
                  <a:lnTo>
                    <a:pt x="122" y="18"/>
                  </a:lnTo>
                  <a:lnTo>
                    <a:pt x="122" y="22"/>
                  </a:lnTo>
                  <a:lnTo>
                    <a:pt x="122" y="22"/>
                  </a:lnTo>
                  <a:lnTo>
                    <a:pt x="124" y="22"/>
                  </a:lnTo>
                  <a:lnTo>
                    <a:pt x="124" y="24"/>
                  </a:lnTo>
                  <a:lnTo>
                    <a:pt x="126" y="24"/>
                  </a:lnTo>
                  <a:lnTo>
                    <a:pt x="126" y="26"/>
                  </a:lnTo>
                  <a:lnTo>
                    <a:pt x="128" y="26"/>
                  </a:lnTo>
                  <a:lnTo>
                    <a:pt x="128" y="28"/>
                  </a:lnTo>
                  <a:lnTo>
                    <a:pt x="128" y="28"/>
                  </a:lnTo>
                  <a:lnTo>
                    <a:pt x="132" y="30"/>
                  </a:lnTo>
                  <a:lnTo>
                    <a:pt x="132" y="30"/>
                  </a:lnTo>
                  <a:lnTo>
                    <a:pt x="132" y="30"/>
                  </a:lnTo>
                  <a:lnTo>
                    <a:pt x="134" y="34"/>
                  </a:lnTo>
                  <a:lnTo>
                    <a:pt x="134" y="34"/>
                  </a:lnTo>
                  <a:lnTo>
                    <a:pt x="134" y="34"/>
                  </a:lnTo>
                  <a:lnTo>
                    <a:pt x="136" y="34"/>
                  </a:lnTo>
                  <a:lnTo>
                    <a:pt x="136" y="34"/>
                  </a:lnTo>
                  <a:lnTo>
                    <a:pt x="136" y="38"/>
                  </a:lnTo>
                  <a:lnTo>
                    <a:pt x="140" y="40"/>
                  </a:lnTo>
                  <a:lnTo>
                    <a:pt x="140" y="40"/>
                  </a:lnTo>
                  <a:lnTo>
                    <a:pt x="140" y="42"/>
                  </a:lnTo>
                  <a:lnTo>
                    <a:pt x="140" y="46"/>
                  </a:lnTo>
                  <a:lnTo>
                    <a:pt x="140" y="46"/>
                  </a:lnTo>
                  <a:lnTo>
                    <a:pt x="142" y="46"/>
                  </a:lnTo>
                  <a:lnTo>
                    <a:pt x="142" y="46"/>
                  </a:lnTo>
                  <a:lnTo>
                    <a:pt x="142" y="52"/>
                  </a:lnTo>
                  <a:lnTo>
                    <a:pt x="142" y="54"/>
                  </a:lnTo>
                  <a:lnTo>
                    <a:pt x="142" y="54"/>
                  </a:lnTo>
                  <a:lnTo>
                    <a:pt x="142" y="58"/>
                  </a:lnTo>
                  <a:lnTo>
                    <a:pt x="144" y="58"/>
                  </a:lnTo>
                  <a:lnTo>
                    <a:pt x="144" y="58"/>
                  </a:lnTo>
                  <a:lnTo>
                    <a:pt x="144" y="62"/>
                  </a:lnTo>
                  <a:lnTo>
                    <a:pt x="144" y="62"/>
                  </a:lnTo>
                  <a:lnTo>
                    <a:pt x="144" y="64"/>
                  </a:lnTo>
                  <a:lnTo>
                    <a:pt x="144" y="64"/>
                  </a:lnTo>
                  <a:lnTo>
                    <a:pt x="144" y="72"/>
                  </a:lnTo>
                  <a:lnTo>
                    <a:pt x="144" y="72"/>
                  </a:lnTo>
                  <a:lnTo>
                    <a:pt x="142" y="88"/>
                  </a:lnTo>
                  <a:lnTo>
                    <a:pt x="140" y="104"/>
                  </a:lnTo>
                  <a:lnTo>
                    <a:pt x="132" y="116"/>
                  </a:lnTo>
                  <a:lnTo>
                    <a:pt x="124" y="128"/>
                  </a:lnTo>
                  <a:lnTo>
                    <a:pt x="112" y="138"/>
                  </a:lnTo>
                  <a:lnTo>
                    <a:pt x="100" y="144"/>
                  </a:lnTo>
                  <a:lnTo>
                    <a:pt x="84" y="150"/>
                  </a:lnTo>
                  <a:lnTo>
                    <a:pt x="64" y="150"/>
                  </a:lnTo>
                </a:path>
              </a:pathLst>
            </a:custGeom>
            <a:noFill/>
            <a:ln>
              <a:noFill/>
            </a:ln>
          </p:spPr>
          <p:txBody>
            <a:bodyPr vert="horz" wrap="square" lIns="91440" tIns="45720" rIns="91440" bIns="45720" numCol="1" anchor="t" anchorCtr="0" compatLnSpc="1"/>
            <a:lstStyle/>
            <a:p>
              <a:endParaRPr lang="zh-CN" altLang="en-US"/>
            </a:p>
          </p:txBody>
        </p:sp>
        <p:sp>
          <p:nvSpPr>
            <p:cNvPr id="1005" name="Freeform 588"/>
            <p:cNvSpPr/>
            <p:nvPr/>
          </p:nvSpPr>
          <p:spPr bwMode="auto">
            <a:xfrm>
              <a:off x="8316913" y="5565775"/>
              <a:ext cx="234950" cy="244475"/>
            </a:xfrm>
            <a:custGeom>
              <a:avLst/>
              <a:gdLst>
                <a:gd name="T0" fmla="*/ 88 w 148"/>
                <a:gd name="T1" fmla="*/ 0 h 154"/>
                <a:gd name="T2" fmla="*/ 76 w 148"/>
                <a:gd name="T3" fmla="*/ 0 h 154"/>
                <a:gd name="T4" fmla="*/ 66 w 148"/>
                <a:gd name="T5" fmla="*/ 0 h 154"/>
                <a:gd name="T6" fmla="*/ 46 w 148"/>
                <a:gd name="T7" fmla="*/ 6 h 154"/>
                <a:gd name="T8" fmla="*/ 24 w 148"/>
                <a:gd name="T9" fmla="*/ 20 h 154"/>
                <a:gd name="T10" fmla="*/ 22 w 148"/>
                <a:gd name="T11" fmla="*/ 20 h 154"/>
                <a:gd name="T12" fmla="*/ 20 w 148"/>
                <a:gd name="T13" fmla="*/ 24 h 154"/>
                <a:gd name="T14" fmla="*/ 18 w 148"/>
                <a:gd name="T15" fmla="*/ 24 h 154"/>
                <a:gd name="T16" fmla="*/ 16 w 148"/>
                <a:gd name="T17" fmla="*/ 28 h 154"/>
                <a:gd name="T18" fmla="*/ 12 w 148"/>
                <a:gd name="T19" fmla="*/ 32 h 154"/>
                <a:gd name="T20" fmla="*/ 12 w 148"/>
                <a:gd name="T21" fmla="*/ 32 h 154"/>
                <a:gd name="T22" fmla="*/ 10 w 148"/>
                <a:gd name="T23" fmla="*/ 34 h 154"/>
                <a:gd name="T24" fmla="*/ 8 w 148"/>
                <a:gd name="T25" fmla="*/ 36 h 154"/>
                <a:gd name="T26" fmla="*/ 6 w 148"/>
                <a:gd name="T27" fmla="*/ 38 h 154"/>
                <a:gd name="T28" fmla="*/ 2 w 148"/>
                <a:gd name="T29" fmla="*/ 58 h 154"/>
                <a:gd name="T30" fmla="*/ 0 w 148"/>
                <a:gd name="T31" fmla="*/ 78 h 154"/>
                <a:gd name="T32" fmla="*/ 0 w 148"/>
                <a:gd name="T33" fmla="*/ 84 h 154"/>
                <a:gd name="T34" fmla="*/ 2 w 148"/>
                <a:gd name="T35" fmla="*/ 98 h 154"/>
                <a:gd name="T36" fmla="*/ 14 w 148"/>
                <a:gd name="T37" fmla="*/ 124 h 154"/>
                <a:gd name="T38" fmla="*/ 32 w 148"/>
                <a:gd name="T39" fmla="*/ 142 h 154"/>
                <a:gd name="T40" fmla="*/ 54 w 148"/>
                <a:gd name="T41" fmla="*/ 154 h 154"/>
                <a:gd name="T42" fmla="*/ 66 w 148"/>
                <a:gd name="T43" fmla="*/ 154 h 154"/>
                <a:gd name="T44" fmla="*/ 102 w 148"/>
                <a:gd name="T45" fmla="*/ 148 h 154"/>
                <a:gd name="T46" fmla="*/ 128 w 148"/>
                <a:gd name="T47" fmla="*/ 132 h 154"/>
                <a:gd name="T48" fmla="*/ 144 w 148"/>
                <a:gd name="T49" fmla="*/ 106 h 154"/>
                <a:gd name="T50" fmla="*/ 148 w 148"/>
                <a:gd name="T51" fmla="*/ 74 h 154"/>
                <a:gd name="T52" fmla="*/ 148 w 148"/>
                <a:gd name="T53" fmla="*/ 66 h 154"/>
                <a:gd name="T54" fmla="*/ 148 w 148"/>
                <a:gd name="T55" fmla="*/ 64 h 154"/>
                <a:gd name="T56" fmla="*/ 148 w 148"/>
                <a:gd name="T57" fmla="*/ 60 h 154"/>
                <a:gd name="T58" fmla="*/ 146 w 148"/>
                <a:gd name="T59" fmla="*/ 60 h 154"/>
                <a:gd name="T60" fmla="*/ 146 w 148"/>
                <a:gd name="T61" fmla="*/ 54 h 154"/>
                <a:gd name="T62" fmla="*/ 146 w 148"/>
                <a:gd name="T63" fmla="*/ 48 h 154"/>
                <a:gd name="T64" fmla="*/ 144 w 148"/>
                <a:gd name="T65" fmla="*/ 48 h 154"/>
                <a:gd name="T66" fmla="*/ 144 w 148"/>
                <a:gd name="T67" fmla="*/ 44 h 154"/>
                <a:gd name="T68" fmla="*/ 144 w 148"/>
                <a:gd name="T69" fmla="*/ 42 h 154"/>
                <a:gd name="T70" fmla="*/ 140 w 148"/>
                <a:gd name="T71" fmla="*/ 34 h 154"/>
                <a:gd name="T72" fmla="*/ 138 w 148"/>
                <a:gd name="T73" fmla="*/ 34 h 154"/>
                <a:gd name="T74" fmla="*/ 138 w 148"/>
                <a:gd name="T75" fmla="*/ 34 h 154"/>
                <a:gd name="T76" fmla="*/ 136 w 148"/>
                <a:gd name="T77" fmla="*/ 32 h 154"/>
                <a:gd name="T78" fmla="*/ 132 w 148"/>
                <a:gd name="T79" fmla="*/ 28 h 154"/>
                <a:gd name="T80" fmla="*/ 130 w 148"/>
                <a:gd name="T81" fmla="*/ 28 h 154"/>
                <a:gd name="T82" fmla="*/ 128 w 148"/>
                <a:gd name="T83" fmla="*/ 24 h 154"/>
                <a:gd name="T84" fmla="*/ 128 w 148"/>
                <a:gd name="T85" fmla="*/ 22 h 154"/>
                <a:gd name="T86" fmla="*/ 126 w 148"/>
                <a:gd name="T87" fmla="*/ 20 h 154"/>
                <a:gd name="T88" fmla="*/ 122 w 148"/>
                <a:gd name="T89" fmla="*/ 20 h 154"/>
                <a:gd name="T90" fmla="*/ 118 w 148"/>
                <a:gd name="T91" fmla="*/ 14 h 154"/>
                <a:gd name="T92" fmla="*/ 112 w 148"/>
                <a:gd name="T93" fmla="*/ 14 h 154"/>
                <a:gd name="T94" fmla="*/ 102 w 148"/>
                <a:gd name="T95" fmla="*/ 6 h 154"/>
                <a:gd name="T96" fmla="*/ 102 w 148"/>
                <a:gd name="T97" fmla="*/ 4 h 154"/>
                <a:gd name="T98" fmla="*/ 90 w 148"/>
                <a:gd name="T9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8" h="154">
                  <a:moveTo>
                    <a:pt x="90" y="0"/>
                  </a:moveTo>
                  <a:lnTo>
                    <a:pt x="88" y="0"/>
                  </a:lnTo>
                  <a:lnTo>
                    <a:pt x="88" y="0"/>
                  </a:lnTo>
                  <a:lnTo>
                    <a:pt x="76" y="0"/>
                  </a:lnTo>
                  <a:lnTo>
                    <a:pt x="66" y="0"/>
                  </a:lnTo>
                  <a:lnTo>
                    <a:pt x="66" y="0"/>
                  </a:lnTo>
                  <a:lnTo>
                    <a:pt x="56" y="2"/>
                  </a:lnTo>
                  <a:lnTo>
                    <a:pt x="46" y="6"/>
                  </a:lnTo>
                  <a:lnTo>
                    <a:pt x="34" y="12"/>
                  </a:lnTo>
                  <a:lnTo>
                    <a:pt x="24" y="20"/>
                  </a:lnTo>
                  <a:lnTo>
                    <a:pt x="24" y="20"/>
                  </a:lnTo>
                  <a:lnTo>
                    <a:pt x="22" y="20"/>
                  </a:lnTo>
                  <a:lnTo>
                    <a:pt x="22" y="22"/>
                  </a:lnTo>
                  <a:lnTo>
                    <a:pt x="20" y="24"/>
                  </a:lnTo>
                  <a:lnTo>
                    <a:pt x="20" y="24"/>
                  </a:lnTo>
                  <a:lnTo>
                    <a:pt x="18" y="24"/>
                  </a:lnTo>
                  <a:lnTo>
                    <a:pt x="18" y="24"/>
                  </a:lnTo>
                  <a:lnTo>
                    <a:pt x="16" y="28"/>
                  </a:lnTo>
                  <a:lnTo>
                    <a:pt x="16" y="28"/>
                  </a:lnTo>
                  <a:lnTo>
                    <a:pt x="12" y="32"/>
                  </a:lnTo>
                  <a:lnTo>
                    <a:pt x="12" y="32"/>
                  </a:lnTo>
                  <a:lnTo>
                    <a:pt x="12" y="32"/>
                  </a:lnTo>
                  <a:lnTo>
                    <a:pt x="10" y="34"/>
                  </a:lnTo>
                  <a:lnTo>
                    <a:pt x="10" y="34"/>
                  </a:lnTo>
                  <a:lnTo>
                    <a:pt x="10" y="34"/>
                  </a:lnTo>
                  <a:lnTo>
                    <a:pt x="8" y="36"/>
                  </a:lnTo>
                  <a:lnTo>
                    <a:pt x="6" y="36"/>
                  </a:lnTo>
                  <a:lnTo>
                    <a:pt x="6" y="38"/>
                  </a:lnTo>
                  <a:lnTo>
                    <a:pt x="6" y="38"/>
                  </a:lnTo>
                  <a:lnTo>
                    <a:pt x="2" y="58"/>
                  </a:lnTo>
                  <a:lnTo>
                    <a:pt x="0" y="74"/>
                  </a:lnTo>
                  <a:lnTo>
                    <a:pt x="0" y="78"/>
                  </a:lnTo>
                  <a:lnTo>
                    <a:pt x="0" y="78"/>
                  </a:lnTo>
                  <a:lnTo>
                    <a:pt x="0" y="84"/>
                  </a:lnTo>
                  <a:lnTo>
                    <a:pt x="0" y="84"/>
                  </a:lnTo>
                  <a:lnTo>
                    <a:pt x="2" y="98"/>
                  </a:lnTo>
                  <a:lnTo>
                    <a:pt x="6" y="112"/>
                  </a:lnTo>
                  <a:lnTo>
                    <a:pt x="14" y="124"/>
                  </a:lnTo>
                  <a:lnTo>
                    <a:pt x="22" y="134"/>
                  </a:lnTo>
                  <a:lnTo>
                    <a:pt x="32" y="142"/>
                  </a:lnTo>
                  <a:lnTo>
                    <a:pt x="42" y="150"/>
                  </a:lnTo>
                  <a:lnTo>
                    <a:pt x="54" y="154"/>
                  </a:lnTo>
                  <a:lnTo>
                    <a:pt x="66" y="154"/>
                  </a:lnTo>
                  <a:lnTo>
                    <a:pt x="66" y="154"/>
                  </a:lnTo>
                  <a:lnTo>
                    <a:pt x="86" y="154"/>
                  </a:lnTo>
                  <a:lnTo>
                    <a:pt x="102" y="148"/>
                  </a:lnTo>
                  <a:lnTo>
                    <a:pt x="116" y="142"/>
                  </a:lnTo>
                  <a:lnTo>
                    <a:pt x="128" y="132"/>
                  </a:lnTo>
                  <a:lnTo>
                    <a:pt x="136" y="120"/>
                  </a:lnTo>
                  <a:lnTo>
                    <a:pt x="144" y="106"/>
                  </a:lnTo>
                  <a:lnTo>
                    <a:pt x="148" y="92"/>
                  </a:lnTo>
                  <a:lnTo>
                    <a:pt x="148" y="74"/>
                  </a:lnTo>
                  <a:lnTo>
                    <a:pt x="148" y="74"/>
                  </a:lnTo>
                  <a:lnTo>
                    <a:pt x="148" y="66"/>
                  </a:lnTo>
                  <a:lnTo>
                    <a:pt x="148" y="66"/>
                  </a:lnTo>
                  <a:lnTo>
                    <a:pt x="148" y="64"/>
                  </a:lnTo>
                  <a:lnTo>
                    <a:pt x="148" y="64"/>
                  </a:lnTo>
                  <a:lnTo>
                    <a:pt x="148" y="60"/>
                  </a:lnTo>
                  <a:lnTo>
                    <a:pt x="146" y="60"/>
                  </a:lnTo>
                  <a:lnTo>
                    <a:pt x="146" y="60"/>
                  </a:lnTo>
                  <a:lnTo>
                    <a:pt x="146" y="56"/>
                  </a:lnTo>
                  <a:lnTo>
                    <a:pt x="146" y="54"/>
                  </a:lnTo>
                  <a:lnTo>
                    <a:pt x="146" y="54"/>
                  </a:lnTo>
                  <a:lnTo>
                    <a:pt x="146" y="48"/>
                  </a:lnTo>
                  <a:lnTo>
                    <a:pt x="146" y="48"/>
                  </a:lnTo>
                  <a:lnTo>
                    <a:pt x="144" y="48"/>
                  </a:lnTo>
                  <a:lnTo>
                    <a:pt x="144" y="44"/>
                  </a:lnTo>
                  <a:lnTo>
                    <a:pt x="144" y="44"/>
                  </a:lnTo>
                  <a:lnTo>
                    <a:pt x="144" y="42"/>
                  </a:lnTo>
                  <a:lnTo>
                    <a:pt x="144" y="42"/>
                  </a:lnTo>
                  <a:lnTo>
                    <a:pt x="140" y="38"/>
                  </a:lnTo>
                  <a:lnTo>
                    <a:pt x="140" y="34"/>
                  </a:lnTo>
                  <a:lnTo>
                    <a:pt x="140" y="34"/>
                  </a:lnTo>
                  <a:lnTo>
                    <a:pt x="138" y="34"/>
                  </a:lnTo>
                  <a:lnTo>
                    <a:pt x="138" y="34"/>
                  </a:lnTo>
                  <a:lnTo>
                    <a:pt x="138" y="34"/>
                  </a:lnTo>
                  <a:lnTo>
                    <a:pt x="136" y="32"/>
                  </a:lnTo>
                  <a:lnTo>
                    <a:pt x="136" y="32"/>
                  </a:lnTo>
                  <a:lnTo>
                    <a:pt x="136" y="30"/>
                  </a:lnTo>
                  <a:lnTo>
                    <a:pt x="132" y="28"/>
                  </a:lnTo>
                  <a:lnTo>
                    <a:pt x="132" y="28"/>
                  </a:lnTo>
                  <a:lnTo>
                    <a:pt x="130" y="28"/>
                  </a:lnTo>
                  <a:lnTo>
                    <a:pt x="130" y="24"/>
                  </a:lnTo>
                  <a:lnTo>
                    <a:pt x="128" y="24"/>
                  </a:lnTo>
                  <a:lnTo>
                    <a:pt x="128" y="22"/>
                  </a:lnTo>
                  <a:lnTo>
                    <a:pt x="128" y="22"/>
                  </a:lnTo>
                  <a:lnTo>
                    <a:pt x="126" y="22"/>
                  </a:lnTo>
                  <a:lnTo>
                    <a:pt x="126" y="20"/>
                  </a:lnTo>
                  <a:lnTo>
                    <a:pt x="122" y="20"/>
                  </a:lnTo>
                  <a:lnTo>
                    <a:pt x="122" y="20"/>
                  </a:lnTo>
                  <a:lnTo>
                    <a:pt x="118" y="14"/>
                  </a:lnTo>
                  <a:lnTo>
                    <a:pt x="118" y="14"/>
                  </a:lnTo>
                  <a:lnTo>
                    <a:pt x="112" y="14"/>
                  </a:lnTo>
                  <a:lnTo>
                    <a:pt x="112" y="14"/>
                  </a:lnTo>
                  <a:lnTo>
                    <a:pt x="106" y="10"/>
                  </a:lnTo>
                  <a:lnTo>
                    <a:pt x="102" y="6"/>
                  </a:lnTo>
                  <a:lnTo>
                    <a:pt x="102" y="4"/>
                  </a:lnTo>
                  <a:lnTo>
                    <a:pt x="102" y="4"/>
                  </a:lnTo>
                  <a:lnTo>
                    <a:pt x="90" y="4"/>
                  </a:lnTo>
                  <a:lnTo>
                    <a:pt x="90" y="0"/>
                  </a:lnTo>
                </a:path>
              </a:pathLst>
            </a:custGeom>
            <a:noFill/>
            <a:ln>
              <a:noFill/>
            </a:ln>
          </p:spPr>
          <p:txBody>
            <a:bodyPr vert="horz" wrap="square" lIns="91440" tIns="45720" rIns="91440" bIns="45720" numCol="1" anchor="t" anchorCtr="0" compatLnSpc="1"/>
            <a:lstStyle/>
            <a:p>
              <a:endParaRPr lang="zh-CN" altLang="en-US"/>
            </a:p>
          </p:txBody>
        </p:sp>
        <p:sp>
          <p:nvSpPr>
            <p:cNvPr id="1006" name="Freeform 589"/>
            <p:cNvSpPr>
              <a:spLocks noEditPoints="1"/>
            </p:cNvSpPr>
            <p:nvPr/>
          </p:nvSpPr>
          <p:spPr bwMode="auto">
            <a:xfrm>
              <a:off x="8320088" y="5568950"/>
              <a:ext cx="228600" cy="238125"/>
            </a:xfrm>
            <a:custGeom>
              <a:avLst/>
              <a:gdLst>
                <a:gd name="T0" fmla="*/ 42 w 144"/>
                <a:gd name="T1" fmla="*/ 144 h 150"/>
                <a:gd name="T2" fmla="*/ 8 w 144"/>
                <a:gd name="T3" fmla="*/ 108 h 150"/>
                <a:gd name="T4" fmla="*/ 2 w 144"/>
                <a:gd name="T5" fmla="*/ 76 h 150"/>
                <a:gd name="T6" fmla="*/ 8 w 144"/>
                <a:gd name="T7" fmla="*/ 38 h 150"/>
                <a:gd name="T8" fmla="*/ 10 w 144"/>
                <a:gd name="T9" fmla="*/ 34 h 150"/>
                <a:gd name="T10" fmla="*/ 16 w 144"/>
                <a:gd name="T11" fmla="*/ 30 h 150"/>
                <a:gd name="T12" fmla="*/ 18 w 144"/>
                <a:gd name="T13" fmla="*/ 26 h 150"/>
                <a:gd name="T14" fmla="*/ 24 w 144"/>
                <a:gd name="T15" fmla="*/ 22 h 150"/>
                <a:gd name="T16" fmla="*/ 44 w 144"/>
                <a:gd name="T17" fmla="*/ 8 h 150"/>
                <a:gd name="T18" fmla="*/ 74 w 144"/>
                <a:gd name="T19" fmla="*/ 2 h 150"/>
                <a:gd name="T20" fmla="*/ 88 w 144"/>
                <a:gd name="T21" fmla="*/ 6 h 150"/>
                <a:gd name="T22" fmla="*/ 102 w 144"/>
                <a:gd name="T23" fmla="*/ 10 h 150"/>
                <a:gd name="T24" fmla="*/ 114 w 144"/>
                <a:gd name="T25" fmla="*/ 16 h 150"/>
                <a:gd name="T26" fmla="*/ 120 w 144"/>
                <a:gd name="T27" fmla="*/ 24 h 150"/>
                <a:gd name="T28" fmla="*/ 124 w 144"/>
                <a:gd name="T29" fmla="*/ 28 h 150"/>
                <a:gd name="T30" fmla="*/ 130 w 144"/>
                <a:gd name="T31" fmla="*/ 30 h 150"/>
                <a:gd name="T32" fmla="*/ 132 w 144"/>
                <a:gd name="T33" fmla="*/ 34 h 150"/>
                <a:gd name="T34" fmla="*/ 134 w 144"/>
                <a:gd name="T35" fmla="*/ 38 h 150"/>
                <a:gd name="T36" fmla="*/ 138 w 144"/>
                <a:gd name="T37" fmla="*/ 46 h 150"/>
                <a:gd name="T38" fmla="*/ 138 w 144"/>
                <a:gd name="T39" fmla="*/ 52 h 150"/>
                <a:gd name="T40" fmla="*/ 142 w 144"/>
                <a:gd name="T41" fmla="*/ 60 h 150"/>
                <a:gd name="T42" fmla="*/ 142 w 144"/>
                <a:gd name="T43" fmla="*/ 64 h 150"/>
                <a:gd name="T44" fmla="*/ 140 w 144"/>
                <a:gd name="T45" fmla="*/ 88 h 150"/>
                <a:gd name="T46" fmla="*/ 112 w 144"/>
                <a:gd name="T47" fmla="*/ 136 h 150"/>
                <a:gd name="T48" fmla="*/ 88 w 144"/>
                <a:gd name="T49" fmla="*/ 0 h 150"/>
                <a:gd name="T50" fmla="*/ 64 w 144"/>
                <a:gd name="T51" fmla="*/ 0 h 150"/>
                <a:gd name="T52" fmla="*/ 34 w 144"/>
                <a:gd name="T53" fmla="*/ 12 h 150"/>
                <a:gd name="T54" fmla="*/ 20 w 144"/>
                <a:gd name="T55" fmla="*/ 22 h 150"/>
                <a:gd name="T56" fmla="*/ 16 w 144"/>
                <a:gd name="T57" fmla="*/ 24 h 150"/>
                <a:gd name="T58" fmla="*/ 12 w 144"/>
                <a:gd name="T59" fmla="*/ 30 h 150"/>
                <a:gd name="T60" fmla="*/ 8 w 144"/>
                <a:gd name="T61" fmla="*/ 34 h 150"/>
                <a:gd name="T62" fmla="*/ 2 w 144"/>
                <a:gd name="T63" fmla="*/ 56 h 150"/>
                <a:gd name="T64" fmla="*/ 0 w 144"/>
                <a:gd name="T65" fmla="*/ 82 h 150"/>
                <a:gd name="T66" fmla="*/ 12 w 144"/>
                <a:gd name="T67" fmla="*/ 120 h 150"/>
                <a:gd name="T68" fmla="*/ 54 w 144"/>
                <a:gd name="T69" fmla="*/ 150 h 150"/>
                <a:gd name="T70" fmla="*/ 100 w 144"/>
                <a:gd name="T71" fmla="*/ 144 h 150"/>
                <a:gd name="T72" fmla="*/ 140 w 144"/>
                <a:gd name="T73" fmla="*/ 104 h 150"/>
                <a:gd name="T74" fmla="*/ 144 w 144"/>
                <a:gd name="T75" fmla="*/ 64 h 150"/>
                <a:gd name="T76" fmla="*/ 144 w 144"/>
                <a:gd name="T77" fmla="*/ 58 h 150"/>
                <a:gd name="T78" fmla="*/ 142 w 144"/>
                <a:gd name="T79" fmla="*/ 52 h 150"/>
                <a:gd name="T80" fmla="*/ 140 w 144"/>
                <a:gd name="T81" fmla="*/ 46 h 150"/>
                <a:gd name="T82" fmla="*/ 140 w 144"/>
                <a:gd name="T83" fmla="*/ 40 h 150"/>
                <a:gd name="T84" fmla="*/ 134 w 144"/>
                <a:gd name="T85" fmla="*/ 34 h 150"/>
                <a:gd name="T86" fmla="*/ 132 w 144"/>
                <a:gd name="T87" fmla="*/ 30 h 150"/>
                <a:gd name="T88" fmla="*/ 126 w 144"/>
                <a:gd name="T89" fmla="*/ 26 h 150"/>
                <a:gd name="T90" fmla="*/ 124 w 144"/>
                <a:gd name="T91" fmla="*/ 22 h 150"/>
                <a:gd name="T92" fmla="*/ 118 w 144"/>
                <a:gd name="T93" fmla="*/ 18 h 150"/>
                <a:gd name="T94" fmla="*/ 108 w 144"/>
                <a:gd name="T95" fmla="*/ 14 h 150"/>
                <a:gd name="T96" fmla="*/ 98 w 144"/>
                <a:gd name="T97" fmla="*/ 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4" h="150">
                  <a:moveTo>
                    <a:pt x="64" y="148"/>
                  </a:moveTo>
                  <a:lnTo>
                    <a:pt x="64" y="148"/>
                  </a:lnTo>
                  <a:lnTo>
                    <a:pt x="54" y="148"/>
                  </a:lnTo>
                  <a:lnTo>
                    <a:pt x="42" y="144"/>
                  </a:lnTo>
                  <a:lnTo>
                    <a:pt x="32" y="136"/>
                  </a:lnTo>
                  <a:lnTo>
                    <a:pt x="22" y="128"/>
                  </a:lnTo>
                  <a:lnTo>
                    <a:pt x="14" y="118"/>
                  </a:lnTo>
                  <a:lnTo>
                    <a:pt x="8" y="108"/>
                  </a:lnTo>
                  <a:lnTo>
                    <a:pt x="4" y="94"/>
                  </a:lnTo>
                  <a:lnTo>
                    <a:pt x="2" y="80"/>
                  </a:lnTo>
                  <a:lnTo>
                    <a:pt x="2" y="80"/>
                  </a:lnTo>
                  <a:lnTo>
                    <a:pt x="2" y="76"/>
                  </a:lnTo>
                  <a:lnTo>
                    <a:pt x="2" y="72"/>
                  </a:lnTo>
                  <a:lnTo>
                    <a:pt x="2" y="72"/>
                  </a:lnTo>
                  <a:lnTo>
                    <a:pt x="4" y="58"/>
                  </a:lnTo>
                  <a:lnTo>
                    <a:pt x="8" y="38"/>
                  </a:lnTo>
                  <a:lnTo>
                    <a:pt x="8" y="38"/>
                  </a:lnTo>
                  <a:lnTo>
                    <a:pt x="8" y="36"/>
                  </a:lnTo>
                  <a:lnTo>
                    <a:pt x="10" y="36"/>
                  </a:lnTo>
                  <a:lnTo>
                    <a:pt x="10" y="34"/>
                  </a:lnTo>
                  <a:lnTo>
                    <a:pt x="10" y="34"/>
                  </a:lnTo>
                  <a:lnTo>
                    <a:pt x="12" y="34"/>
                  </a:lnTo>
                  <a:lnTo>
                    <a:pt x="12" y="32"/>
                  </a:lnTo>
                  <a:lnTo>
                    <a:pt x="16" y="30"/>
                  </a:lnTo>
                  <a:lnTo>
                    <a:pt x="16" y="30"/>
                  </a:lnTo>
                  <a:lnTo>
                    <a:pt x="18" y="28"/>
                  </a:lnTo>
                  <a:lnTo>
                    <a:pt x="18" y="26"/>
                  </a:lnTo>
                  <a:lnTo>
                    <a:pt x="18" y="26"/>
                  </a:lnTo>
                  <a:lnTo>
                    <a:pt x="20" y="26"/>
                  </a:lnTo>
                  <a:lnTo>
                    <a:pt x="20" y="26"/>
                  </a:lnTo>
                  <a:lnTo>
                    <a:pt x="22" y="24"/>
                  </a:lnTo>
                  <a:lnTo>
                    <a:pt x="24" y="22"/>
                  </a:lnTo>
                  <a:lnTo>
                    <a:pt x="24" y="20"/>
                  </a:lnTo>
                  <a:lnTo>
                    <a:pt x="24" y="20"/>
                  </a:lnTo>
                  <a:lnTo>
                    <a:pt x="34" y="14"/>
                  </a:lnTo>
                  <a:lnTo>
                    <a:pt x="44" y="8"/>
                  </a:lnTo>
                  <a:lnTo>
                    <a:pt x="56" y="4"/>
                  </a:lnTo>
                  <a:lnTo>
                    <a:pt x="64" y="2"/>
                  </a:lnTo>
                  <a:lnTo>
                    <a:pt x="74" y="2"/>
                  </a:lnTo>
                  <a:lnTo>
                    <a:pt x="74" y="2"/>
                  </a:lnTo>
                  <a:lnTo>
                    <a:pt x="86" y="2"/>
                  </a:lnTo>
                  <a:lnTo>
                    <a:pt x="88" y="2"/>
                  </a:lnTo>
                  <a:lnTo>
                    <a:pt x="88" y="6"/>
                  </a:lnTo>
                  <a:lnTo>
                    <a:pt x="88" y="6"/>
                  </a:lnTo>
                  <a:lnTo>
                    <a:pt x="98" y="6"/>
                  </a:lnTo>
                  <a:lnTo>
                    <a:pt x="98" y="8"/>
                  </a:lnTo>
                  <a:lnTo>
                    <a:pt x="98" y="8"/>
                  </a:lnTo>
                  <a:lnTo>
                    <a:pt x="102" y="10"/>
                  </a:lnTo>
                  <a:lnTo>
                    <a:pt x="108" y="16"/>
                  </a:lnTo>
                  <a:lnTo>
                    <a:pt x="108" y="16"/>
                  </a:lnTo>
                  <a:lnTo>
                    <a:pt x="114" y="16"/>
                  </a:lnTo>
                  <a:lnTo>
                    <a:pt x="114" y="16"/>
                  </a:lnTo>
                  <a:lnTo>
                    <a:pt x="118" y="20"/>
                  </a:lnTo>
                  <a:lnTo>
                    <a:pt x="120" y="20"/>
                  </a:lnTo>
                  <a:lnTo>
                    <a:pt x="120" y="24"/>
                  </a:lnTo>
                  <a:lnTo>
                    <a:pt x="120" y="24"/>
                  </a:lnTo>
                  <a:lnTo>
                    <a:pt x="122" y="24"/>
                  </a:lnTo>
                  <a:lnTo>
                    <a:pt x="122" y="26"/>
                  </a:lnTo>
                  <a:lnTo>
                    <a:pt x="124" y="26"/>
                  </a:lnTo>
                  <a:lnTo>
                    <a:pt x="124" y="28"/>
                  </a:lnTo>
                  <a:lnTo>
                    <a:pt x="128" y="28"/>
                  </a:lnTo>
                  <a:lnTo>
                    <a:pt x="128" y="30"/>
                  </a:lnTo>
                  <a:lnTo>
                    <a:pt x="128" y="30"/>
                  </a:lnTo>
                  <a:lnTo>
                    <a:pt x="130" y="30"/>
                  </a:lnTo>
                  <a:lnTo>
                    <a:pt x="130" y="32"/>
                  </a:lnTo>
                  <a:lnTo>
                    <a:pt x="130" y="32"/>
                  </a:lnTo>
                  <a:lnTo>
                    <a:pt x="132" y="34"/>
                  </a:lnTo>
                  <a:lnTo>
                    <a:pt x="132" y="34"/>
                  </a:lnTo>
                  <a:lnTo>
                    <a:pt x="132" y="34"/>
                  </a:lnTo>
                  <a:lnTo>
                    <a:pt x="134" y="36"/>
                  </a:lnTo>
                  <a:lnTo>
                    <a:pt x="134" y="36"/>
                  </a:lnTo>
                  <a:lnTo>
                    <a:pt x="134" y="38"/>
                  </a:lnTo>
                  <a:lnTo>
                    <a:pt x="138" y="42"/>
                  </a:lnTo>
                  <a:lnTo>
                    <a:pt x="138" y="42"/>
                  </a:lnTo>
                  <a:lnTo>
                    <a:pt x="138" y="44"/>
                  </a:lnTo>
                  <a:lnTo>
                    <a:pt x="138" y="46"/>
                  </a:lnTo>
                  <a:lnTo>
                    <a:pt x="138" y="46"/>
                  </a:lnTo>
                  <a:lnTo>
                    <a:pt x="138" y="46"/>
                  </a:lnTo>
                  <a:lnTo>
                    <a:pt x="138" y="46"/>
                  </a:lnTo>
                  <a:lnTo>
                    <a:pt x="138" y="52"/>
                  </a:lnTo>
                  <a:lnTo>
                    <a:pt x="138" y="56"/>
                  </a:lnTo>
                  <a:lnTo>
                    <a:pt x="138" y="56"/>
                  </a:lnTo>
                  <a:lnTo>
                    <a:pt x="138" y="58"/>
                  </a:lnTo>
                  <a:lnTo>
                    <a:pt x="142" y="60"/>
                  </a:lnTo>
                  <a:lnTo>
                    <a:pt x="142" y="60"/>
                  </a:lnTo>
                  <a:lnTo>
                    <a:pt x="142" y="62"/>
                  </a:lnTo>
                  <a:lnTo>
                    <a:pt x="142" y="62"/>
                  </a:lnTo>
                  <a:lnTo>
                    <a:pt x="142" y="64"/>
                  </a:lnTo>
                  <a:lnTo>
                    <a:pt x="142" y="64"/>
                  </a:lnTo>
                  <a:lnTo>
                    <a:pt x="142" y="72"/>
                  </a:lnTo>
                  <a:lnTo>
                    <a:pt x="142" y="72"/>
                  </a:lnTo>
                  <a:lnTo>
                    <a:pt x="140" y="88"/>
                  </a:lnTo>
                  <a:lnTo>
                    <a:pt x="138" y="102"/>
                  </a:lnTo>
                  <a:lnTo>
                    <a:pt x="132" y="116"/>
                  </a:lnTo>
                  <a:lnTo>
                    <a:pt x="122" y="126"/>
                  </a:lnTo>
                  <a:lnTo>
                    <a:pt x="112" y="136"/>
                  </a:lnTo>
                  <a:lnTo>
                    <a:pt x="98" y="142"/>
                  </a:lnTo>
                  <a:lnTo>
                    <a:pt x="82" y="146"/>
                  </a:lnTo>
                  <a:lnTo>
                    <a:pt x="64" y="148"/>
                  </a:lnTo>
                  <a:close/>
                  <a:moveTo>
                    <a:pt x="88" y="0"/>
                  </a:moveTo>
                  <a:lnTo>
                    <a:pt x="86" y="0"/>
                  </a:lnTo>
                  <a:lnTo>
                    <a:pt x="86" y="0"/>
                  </a:lnTo>
                  <a:lnTo>
                    <a:pt x="74" y="0"/>
                  </a:lnTo>
                  <a:lnTo>
                    <a:pt x="64" y="0"/>
                  </a:lnTo>
                  <a:lnTo>
                    <a:pt x="64" y="0"/>
                  </a:lnTo>
                  <a:lnTo>
                    <a:pt x="54" y="2"/>
                  </a:lnTo>
                  <a:lnTo>
                    <a:pt x="44" y="6"/>
                  </a:lnTo>
                  <a:lnTo>
                    <a:pt x="34" y="12"/>
                  </a:lnTo>
                  <a:lnTo>
                    <a:pt x="22" y="18"/>
                  </a:lnTo>
                  <a:lnTo>
                    <a:pt x="22" y="18"/>
                  </a:lnTo>
                  <a:lnTo>
                    <a:pt x="22" y="20"/>
                  </a:lnTo>
                  <a:lnTo>
                    <a:pt x="20" y="22"/>
                  </a:lnTo>
                  <a:lnTo>
                    <a:pt x="18" y="24"/>
                  </a:lnTo>
                  <a:lnTo>
                    <a:pt x="18" y="24"/>
                  </a:lnTo>
                  <a:lnTo>
                    <a:pt x="16" y="24"/>
                  </a:lnTo>
                  <a:lnTo>
                    <a:pt x="16" y="24"/>
                  </a:lnTo>
                  <a:lnTo>
                    <a:pt x="16" y="26"/>
                  </a:lnTo>
                  <a:lnTo>
                    <a:pt x="14" y="28"/>
                  </a:lnTo>
                  <a:lnTo>
                    <a:pt x="12" y="30"/>
                  </a:lnTo>
                  <a:lnTo>
                    <a:pt x="12" y="30"/>
                  </a:lnTo>
                  <a:lnTo>
                    <a:pt x="10" y="32"/>
                  </a:lnTo>
                  <a:lnTo>
                    <a:pt x="8" y="34"/>
                  </a:lnTo>
                  <a:lnTo>
                    <a:pt x="8" y="34"/>
                  </a:lnTo>
                  <a:lnTo>
                    <a:pt x="8" y="34"/>
                  </a:lnTo>
                  <a:lnTo>
                    <a:pt x="6" y="36"/>
                  </a:lnTo>
                  <a:lnTo>
                    <a:pt x="6" y="38"/>
                  </a:lnTo>
                  <a:lnTo>
                    <a:pt x="6" y="38"/>
                  </a:lnTo>
                  <a:lnTo>
                    <a:pt x="2" y="56"/>
                  </a:lnTo>
                  <a:lnTo>
                    <a:pt x="0" y="72"/>
                  </a:lnTo>
                  <a:lnTo>
                    <a:pt x="0" y="76"/>
                  </a:lnTo>
                  <a:lnTo>
                    <a:pt x="0" y="76"/>
                  </a:lnTo>
                  <a:lnTo>
                    <a:pt x="0" y="82"/>
                  </a:lnTo>
                  <a:lnTo>
                    <a:pt x="0" y="82"/>
                  </a:lnTo>
                  <a:lnTo>
                    <a:pt x="2" y="96"/>
                  </a:lnTo>
                  <a:lnTo>
                    <a:pt x="6" y="108"/>
                  </a:lnTo>
                  <a:lnTo>
                    <a:pt x="12" y="120"/>
                  </a:lnTo>
                  <a:lnTo>
                    <a:pt x="22" y="130"/>
                  </a:lnTo>
                  <a:lnTo>
                    <a:pt x="30" y="138"/>
                  </a:lnTo>
                  <a:lnTo>
                    <a:pt x="42" y="146"/>
                  </a:lnTo>
                  <a:lnTo>
                    <a:pt x="54" y="150"/>
                  </a:lnTo>
                  <a:lnTo>
                    <a:pt x="64" y="150"/>
                  </a:lnTo>
                  <a:lnTo>
                    <a:pt x="64" y="150"/>
                  </a:lnTo>
                  <a:lnTo>
                    <a:pt x="84" y="150"/>
                  </a:lnTo>
                  <a:lnTo>
                    <a:pt x="100" y="144"/>
                  </a:lnTo>
                  <a:lnTo>
                    <a:pt x="112" y="138"/>
                  </a:lnTo>
                  <a:lnTo>
                    <a:pt x="124" y="128"/>
                  </a:lnTo>
                  <a:lnTo>
                    <a:pt x="132" y="116"/>
                  </a:lnTo>
                  <a:lnTo>
                    <a:pt x="140" y="104"/>
                  </a:lnTo>
                  <a:lnTo>
                    <a:pt x="142" y="88"/>
                  </a:lnTo>
                  <a:lnTo>
                    <a:pt x="144" y="72"/>
                  </a:lnTo>
                  <a:lnTo>
                    <a:pt x="144" y="72"/>
                  </a:lnTo>
                  <a:lnTo>
                    <a:pt x="144" y="64"/>
                  </a:lnTo>
                  <a:lnTo>
                    <a:pt x="144" y="64"/>
                  </a:lnTo>
                  <a:lnTo>
                    <a:pt x="144" y="62"/>
                  </a:lnTo>
                  <a:lnTo>
                    <a:pt x="144" y="62"/>
                  </a:lnTo>
                  <a:lnTo>
                    <a:pt x="144" y="58"/>
                  </a:lnTo>
                  <a:lnTo>
                    <a:pt x="142" y="58"/>
                  </a:lnTo>
                  <a:lnTo>
                    <a:pt x="142" y="58"/>
                  </a:lnTo>
                  <a:lnTo>
                    <a:pt x="142" y="54"/>
                  </a:lnTo>
                  <a:lnTo>
                    <a:pt x="142" y="52"/>
                  </a:lnTo>
                  <a:lnTo>
                    <a:pt x="142" y="52"/>
                  </a:lnTo>
                  <a:lnTo>
                    <a:pt x="142" y="46"/>
                  </a:lnTo>
                  <a:lnTo>
                    <a:pt x="142" y="46"/>
                  </a:lnTo>
                  <a:lnTo>
                    <a:pt x="140" y="46"/>
                  </a:lnTo>
                  <a:lnTo>
                    <a:pt x="140" y="42"/>
                  </a:lnTo>
                  <a:lnTo>
                    <a:pt x="140" y="42"/>
                  </a:lnTo>
                  <a:lnTo>
                    <a:pt x="140" y="40"/>
                  </a:lnTo>
                  <a:lnTo>
                    <a:pt x="140" y="40"/>
                  </a:lnTo>
                  <a:lnTo>
                    <a:pt x="136" y="38"/>
                  </a:lnTo>
                  <a:lnTo>
                    <a:pt x="136" y="34"/>
                  </a:lnTo>
                  <a:lnTo>
                    <a:pt x="136" y="34"/>
                  </a:lnTo>
                  <a:lnTo>
                    <a:pt x="134" y="34"/>
                  </a:lnTo>
                  <a:lnTo>
                    <a:pt x="134" y="34"/>
                  </a:lnTo>
                  <a:lnTo>
                    <a:pt x="134" y="34"/>
                  </a:lnTo>
                  <a:lnTo>
                    <a:pt x="132" y="30"/>
                  </a:lnTo>
                  <a:lnTo>
                    <a:pt x="132" y="30"/>
                  </a:lnTo>
                  <a:lnTo>
                    <a:pt x="132" y="30"/>
                  </a:lnTo>
                  <a:lnTo>
                    <a:pt x="128" y="28"/>
                  </a:lnTo>
                  <a:lnTo>
                    <a:pt x="128" y="26"/>
                  </a:lnTo>
                  <a:lnTo>
                    <a:pt x="126" y="26"/>
                  </a:lnTo>
                  <a:lnTo>
                    <a:pt x="126" y="24"/>
                  </a:lnTo>
                  <a:lnTo>
                    <a:pt x="124" y="24"/>
                  </a:lnTo>
                  <a:lnTo>
                    <a:pt x="124" y="22"/>
                  </a:lnTo>
                  <a:lnTo>
                    <a:pt x="124" y="22"/>
                  </a:lnTo>
                  <a:lnTo>
                    <a:pt x="122" y="22"/>
                  </a:lnTo>
                  <a:lnTo>
                    <a:pt x="122" y="18"/>
                  </a:lnTo>
                  <a:lnTo>
                    <a:pt x="118" y="18"/>
                  </a:lnTo>
                  <a:lnTo>
                    <a:pt x="118" y="18"/>
                  </a:lnTo>
                  <a:lnTo>
                    <a:pt x="116" y="14"/>
                  </a:lnTo>
                  <a:lnTo>
                    <a:pt x="116" y="14"/>
                  </a:lnTo>
                  <a:lnTo>
                    <a:pt x="108" y="14"/>
                  </a:lnTo>
                  <a:lnTo>
                    <a:pt x="108" y="14"/>
                  </a:lnTo>
                  <a:lnTo>
                    <a:pt x="104" y="8"/>
                  </a:lnTo>
                  <a:lnTo>
                    <a:pt x="98" y="6"/>
                  </a:lnTo>
                  <a:lnTo>
                    <a:pt x="98" y="4"/>
                  </a:lnTo>
                  <a:lnTo>
                    <a:pt x="98" y="4"/>
                  </a:lnTo>
                  <a:lnTo>
                    <a:pt x="88" y="4"/>
                  </a:lnTo>
                  <a:lnTo>
                    <a:pt x="88" y="0"/>
                  </a:lnTo>
                  <a:close/>
                </a:path>
              </a:pathLst>
            </a:custGeom>
            <a:solidFill>
              <a:srgbClr val="6B625D"/>
            </a:solidFill>
            <a:ln>
              <a:noFill/>
            </a:ln>
          </p:spPr>
          <p:txBody>
            <a:bodyPr vert="horz" wrap="square" lIns="91440" tIns="45720" rIns="91440" bIns="45720" numCol="1" anchor="t" anchorCtr="0" compatLnSpc="1"/>
            <a:lstStyle/>
            <a:p>
              <a:endParaRPr lang="zh-CN" altLang="en-US"/>
            </a:p>
          </p:txBody>
        </p:sp>
        <p:sp>
          <p:nvSpPr>
            <p:cNvPr id="1007" name="Freeform 590"/>
            <p:cNvSpPr/>
            <p:nvPr/>
          </p:nvSpPr>
          <p:spPr bwMode="auto">
            <a:xfrm>
              <a:off x="8323263" y="5572125"/>
              <a:ext cx="222250" cy="231775"/>
            </a:xfrm>
            <a:custGeom>
              <a:avLst/>
              <a:gdLst>
                <a:gd name="T0" fmla="*/ 62 w 140"/>
                <a:gd name="T1" fmla="*/ 146 h 146"/>
                <a:gd name="T2" fmla="*/ 40 w 140"/>
                <a:gd name="T3" fmla="*/ 142 h 146"/>
                <a:gd name="T4" fmla="*/ 20 w 140"/>
                <a:gd name="T5" fmla="*/ 126 h 146"/>
                <a:gd name="T6" fmla="*/ 6 w 140"/>
                <a:gd name="T7" fmla="*/ 106 h 146"/>
                <a:gd name="T8" fmla="*/ 0 w 140"/>
                <a:gd name="T9" fmla="*/ 78 h 146"/>
                <a:gd name="T10" fmla="*/ 0 w 140"/>
                <a:gd name="T11" fmla="*/ 74 h 146"/>
                <a:gd name="T12" fmla="*/ 0 w 140"/>
                <a:gd name="T13" fmla="*/ 70 h 146"/>
                <a:gd name="T14" fmla="*/ 6 w 140"/>
                <a:gd name="T15" fmla="*/ 36 h 146"/>
                <a:gd name="T16" fmla="*/ 6 w 140"/>
                <a:gd name="T17" fmla="*/ 34 h 146"/>
                <a:gd name="T18" fmla="*/ 8 w 140"/>
                <a:gd name="T19" fmla="*/ 32 h 146"/>
                <a:gd name="T20" fmla="*/ 10 w 140"/>
                <a:gd name="T21" fmla="*/ 32 h 146"/>
                <a:gd name="T22" fmla="*/ 14 w 140"/>
                <a:gd name="T23" fmla="*/ 28 h 146"/>
                <a:gd name="T24" fmla="*/ 16 w 140"/>
                <a:gd name="T25" fmla="*/ 26 h 146"/>
                <a:gd name="T26" fmla="*/ 16 w 140"/>
                <a:gd name="T27" fmla="*/ 24 h 146"/>
                <a:gd name="T28" fmla="*/ 18 w 140"/>
                <a:gd name="T29" fmla="*/ 24 h 146"/>
                <a:gd name="T30" fmla="*/ 22 w 140"/>
                <a:gd name="T31" fmla="*/ 20 h 146"/>
                <a:gd name="T32" fmla="*/ 22 w 140"/>
                <a:gd name="T33" fmla="*/ 18 h 146"/>
                <a:gd name="T34" fmla="*/ 42 w 140"/>
                <a:gd name="T35" fmla="*/ 6 h 146"/>
                <a:gd name="T36" fmla="*/ 62 w 140"/>
                <a:gd name="T37" fmla="*/ 0 h 146"/>
                <a:gd name="T38" fmla="*/ 72 w 140"/>
                <a:gd name="T39" fmla="*/ 0 h 146"/>
                <a:gd name="T40" fmla="*/ 86 w 140"/>
                <a:gd name="T41" fmla="*/ 0 h 146"/>
                <a:gd name="T42" fmla="*/ 86 w 140"/>
                <a:gd name="T43" fmla="*/ 4 h 146"/>
                <a:gd name="T44" fmla="*/ 96 w 140"/>
                <a:gd name="T45" fmla="*/ 6 h 146"/>
                <a:gd name="T46" fmla="*/ 100 w 140"/>
                <a:gd name="T47" fmla="*/ 8 h 146"/>
                <a:gd name="T48" fmla="*/ 106 w 140"/>
                <a:gd name="T49" fmla="*/ 14 h 146"/>
                <a:gd name="T50" fmla="*/ 112 w 140"/>
                <a:gd name="T51" fmla="*/ 14 h 146"/>
                <a:gd name="T52" fmla="*/ 118 w 140"/>
                <a:gd name="T53" fmla="*/ 18 h 146"/>
                <a:gd name="T54" fmla="*/ 118 w 140"/>
                <a:gd name="T55" fmla="*/ 22 h 146"/>
                <a:gd name="T56" fmla="*/ 120 w 140"/>
                <a:gd name="T57" fmla="*/ 24 h 146"/>
                <a:gd name="T58" fmla="*/ 122 w 140"/>
                <a:gd name="T59" fmla="*/ 26 h 146"/>
                <a:gd name="T60" fmla="*/ 126 w 140"/>
                <a:gd name="T61" fmla="*/ 28 h 146"/>
                <a:gd name="T62" fmla="*/ 128 w 140"/>
                <a:gd name="T63" fmla="*/ 28 h 146"/>
                <a:gd name="T64" fmla="*/ 128 w 140"/>
                <a:gd name="T65" fmla="*/ 30 h 146"/>
                <a:gd name="T66" fmla="*/ 130 w 140"/>
                <a:gd name="T67" fmla="*/ 32 h 146"/>
                <a:gd name="T68" fmla="*/ 132 w 140"/>
                <a:gd name="T69" fmla="*/ 34 h 146"/>
                <a:gd name="T70" fmla="*/ 132 w 140"/>
                <a:gd name="T71" fmla="*/ 36 h 146"/>
                <a:gd name="T72" fmla="*/ 136 w 140"/>
                <a:gd name="T73" fmla="*/ 40 h 146"/>
                <a:gd name="T74" fmla="*/ 136 w 140"/>
                <a:gd name="T75" fmla="*/ 44 h 146"/>
                <a:gd name="T76" fmla="*/ 136 w 140"/>
                <a:gd name="T77" fmla="*/ 44 h 146"/>
                <a:gd name="T78" fmla="*/ 136 w 140"/>
                <a:gd name="T79" fmla="*/ 50 h 146"/>
                <a:gd name="T80" fmla="*/ 136 w 140"/>
                <a:gd name="T81" fmla="*/ 54 h 146"/>
                <a:gd name="T82" fmla="*/ 140 w 140"/>
                <a:gd name="T83" fmla="*/ 58 h 146"/>
                <a:gd name="T84" fmla="*/ 140 w 140"/>
                <a:gd name="T85" fmla="*/ 60 h 146"/>
                <a:gd name="T86" fmla="*/ 140 w 140"/>
                <a:gd name="T87" fmla="*/ 62 h 146"/>
                <a:gd name="T88" fmla="*/ 140 w 140"/>
                <a:gd name="T89" fmla="*/ 70 h 146"/>
                <a:gd name="T90" fmla="*/ 138 w 140"/>
                <a:gd name="T91" fmla="*/ 86 h 146"/>
                <a:gd name="T92" fmla="*/ 130 w 140"/>
                <a:gd name="T93" fmla="*/ 114 h 146"/>
                <a:gd name="T94" fmla="*/ 110 w 140"/>
                <a:gd name="T95" fmla="*/ 134 h 146"/>
                <a:gd name="T96" fmla="*/ 80 w 140"/>
                <a:gd name="T97" fmla="*/ 14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0" h="146">
                  <a:moveTo>
                    <a:pt x="62" y="146"/>
                  </a:moveTo>
                  <a:lnTo>
                    <a:pt x="62" y="146"/>
                  </a:lnTo>
                  <a:lnTo>
                    <a:pt x="52" y="146"/>
                  </a:lnTo>
                  <a:lnTo>
                    <a:pt x="40" y="142"/>
                  </a:lnTo>
                  <a:lnTo>
                    <a:pt x="30" y="134"/>
                  </a:lnTo>
                  <a:lnTo>
                    <a:pt x="20" y="126"/>
                  </a:lnTo>
                  <a:lnTo>
                    <a:pt x="12" y="116"/>
                  </a:lnTo>
                  <a:lnTo>
                    <a:pt x="6" y="106"/>
                  </a:lnTo>
                  <a:lnTo>
                    <a:pt x="2" y="92"/>
                  </a:lnTo>
                  <a:lnTo>
                    <a:pt x="0" y="78"/>
                  </a:lnTo>
                  <a:lnTo>
                    <a:pt x="0" y="78"/>
                  </a:lnTo>
                  <a:lnTo>
                    <a:pt x="0" y="74"/>
                  </a:lnTo>
                  <a:lnTo>
                    <a:pt x="0" y="70"/>
                  </a:lnTo>
                  <a:lnTo>
                    <a:pt x="0" y="70"/>
                  </a:lnTo>
                  <a:lnTo>
                    <a:pt x="2" y="56"/>
                  </a:lnTo>
                  <a:lnTo>
                    <a:pt x="6" y="36"/>
                  </a:lnTo>
                  <a:lnTo>
                    <a:pt x="6" y="36"/>
                  </a:lnTo>
                  <a:lnTo>
                    <a:pt x="6" y="34"/>
                  </a:lnTo>
                  <a:lnTo>
                    <a:pt x="8" y="34"/>
                  </a:lnTo>
                  <a:lnTo>
                    <a:pt x="8" y="32"/>
                  </a:lnTo>
                  <a:lnTo>
                    <a:pt x="8" y="32"/>
                  </a:lnTo>
                  <a:lnTo>
                    <a:pt x="10" y="32"/>
                  </a:lnTo>
                  <a:lnTo>
                    <a:pt x="10" y="30"/>
                  </a:lnTo>
                  <a:lnTo>
                    <a:pt x="14" y="28"/>
                  </a:lnTo>
                  <a:lnTo>
                    <a:pt x="14" y="28"/>
                  </a:lnTo>
                  <a:lnTo>
                    <a:pt x="16" y="26"/>
                  </a:lnTo>
                  <a:lnTo>
                    <a:pt x="16" y="24"/>
                  </a:lnTo>
                  <a:lnTo>
                    <a:pt x="16" y="24"/>
                  </a:lnTo>
                  <a:lnTo>
                    <a:pt x="18" y="24"/>
                  </a:lnTo>
                  <a:lnTo>
                    <a:pt x="18" y="24"/>
                  </a:lnTo>
                  <a:lnTo>
                    <a:pt x="20" y="22"/>
                  </a:lnTo>
                  <a:lnTo>
                    <a:pt x="22" y="20"/>
                  </a:lnTo>
                  <a:lnTo>
                    <a:pt x="22" y="18"/>
                  </a:lnTo>
                  <a:lnTo>
                    <a:pt x="22" y="18"/>
                  </a:lnTo>
                  <a:lnTo>
                    <a:pt x="32" y="12"/>
                  </a:lnTo>
                  <a:lnTo>
                    <a:pt x="42" y="6"/>
                  </a:lnTo>
                  <a:lnTo>
                    <a:pt x="54" y="2"/>
                  </a:lnTo>
                  <a:lnTo>
                    <a:pt x="62" y="0"/>
                  </a:lnTo>
                  <a:lnTo>
                    <a:pt x="72" y="0"/>
                  </a:lnTo>
                  <a:lnTo>
                    <a:pt x="72" y="0"/>
                  </a:lnTo>
                  <a:lnTo>
                    <a:pt x="84" y="0"/>
                  </a:lnTo>
                  <a:lnTo>
                    <a:pt x="86" y="0"/>
                  </a:lnTo>
                  <a:lnTo>
                    <a:pt x="86" y="4"/>
                  </a:lnTo>
                  <a:lnTo>
                    <a:pt x="86" y="4"/>
                  </a:lnTo>
                  <a:lnTo>
                    <a:pt x="96" y="4"/>
                  </a:lnTo>
                  <a:lnTo>
                    <a:pt x="96" y="6"/>
                  </a:lnTo>
                  <a:lnTo>
                    <a:pt x="96" y="6"/>
                  </a:lnTo>
                  <a:lnTo>
                    <a:pt x="100" y="8"/>
                  </a:lnTo>
                  <a:lnTo>
                    <a:pt x="106" y="14"/>
                  </a:lnTo>
                  <a:lnTo>
                    <a:pt x="106" y="14"/>
                  </a:lnTo>
                  <a:lnTo>
                    <a:pt x="112" y="14"/>
                  </a:lnTo>
                  <a:lnTo>
                    <a:pt x="112" y="14"/>
                  </a:lnTo>
                  <a:lnTo>
                    <a:pt x="116" y="18"/>
                  </a:lnTo>
                  <a:lnTo>
                    <a:pt x="118" y="18"/>
                  </a:lnTo>
                  <a:lnTo>
                    <a:pt x="118" y="22"/>
                  </a:lnTo>
                  <a:lnTo>
                    <a:pt x="118" y="22"/>
                  </a:lnTo>
                  <a:lnTo>
                    <a:pt x="120" y="22"/>
                  </a:lnTo>
                  <a:lnTo>
                    <a:pt x="120" y="24"/>
                  </a:lnTo>
                  <a:lnTo>
                    <a:pt x="122" y="24"/>
                  </a:lnTo>
                  <a:lnTo>
                    <a:pt x="122" y="26"/>
                  </a:lnTo>
                  <a:lnTo>
                    <a:pt x="126" y="26"/>
                  </a:lnTo>
                  <a:lnTo>
                    <a:pt x="126" y="28"/>
                  </a:lnTo>
                  <a:lnTo>
                    <a:pt x="126" y="28"/>
                  </a:lnTo>
                  <a:lnTo>
                    <a:pt x="128" y="28"/>
                  </a:lnTo>
                  <a:lnTo>
                    <a:pt x="128" y="30"/>
                  </a:lnTo>
                  <a:lnTo>
                    <a:pt x="128" y="30"/>
                  </a:lnTo>
                  <a:lnTo>
                    <a:pt x="130" y="32"/>
                  </a:lnTo>
                  <a:lnTo>
                    <a:pt x="130" y="32"/>
                  </a:lnTo>
                  <a:lnTo>
                    <a:pt x="130" y="32"/>
                  </a:lnTo>
                  <a:lnTo>
                    <a:pt x="132" y="34"/>
                  </a:lnTo>
                  <a:lnTo>
                    <a:pt x="132" y="34"/>
                  </a:lnTo>
                  <a:lnTo>
                    <a:pt x="132" y="36"/>
                  </a:lnTo>
                  <a:lnTo>
                    <a:pt x="136" y="40"/>
                  </a:lnTo>
                  <a:lnTo>
                    <a:pt x="136" y="40"/>
                  </a:lnTo>
                  <a:lnTo>
                    <a:pt x="136" y="42"/>
                  </a:lnTo>
                  <a:lnTo>
                    <a:pt x="136" y="44"/>
                  </a:lnTo>
                  <a:lnTo>
                    <a:pt x="136" y="44"/>
                  </a:lnTo>
                  <a:lnTo>
                    <a:pt x="136" y="44"/>
                  </a:lnTo>
                  <a:lnTo>
                    <a:pt x="136" y="44"/>
                  </a:lnTo>
                  <a:lnTo>
                    <a:pt x="136" y="50"/>
                  </a:lnTo>
                  <a:lnTo>
                    <a:pt x="136" y="54"/>
                  </a:lnTo>
                  <a:lnTo>
                    <a:pt x="136" y="54"/>
                  </a:lnTo>
                  <a:lnTo>
                    <a:pt x="136" y="56"/>
                  </a:lnTo>
                  <a:lnTo>
                    <a:pt x="140" y="58"/>
                  </a:lnTo>
                  <a:lnTo>
                    <a:pt x="140" y="58"/>
                  </a:lnTo>
                  <a:lnTo>
                    <a:pt x="140" y="60"/>
                  </a:lnTo>
                  <a:lnTo>
                    <a:pt x="140" y="60"/>
                  </a:lnTo>
                  <a:lnTo>
                    <a:pt x="140" y="62"/>
                  </a:lnTo>
                  <a:lnTo>
                    <a:pt x="140" y="62"/>
                  </a:lnTo>
                  <a:lnTo>
                    <a:pt x="140" y="70"/>
                  </a:lnTo>
                  <a:lnTo>
                    <a:pt x="140" y="70"/>
                  </a:lnTo>
                  <a:lnTo>
                    <a:pt x="138" y="86"/>
                  </a:lnTo>
                  <a:lnTo>
                    <a:pt x="136" y="100"/>
                  </a:lnTo>
                  <a:lnTo>
                    <a:pt x="130" y="114"/>
                  </a:lnTo>
                  <a:lnTo>
                    <a:pt x="120" y="124"/>
                  </a:lnTo>
                  <a:lnTo>
                    <a:pt x="110" y="134"/>
                  </a:lnTo>
                  <a:lnTo>
                    <a:pt x="96" y="140"/>
                  </a:lnTo>
                  <a:lnTo>
                    <a:pt x="80" y="144"/>
                  </a:lnTo>
                  <a:lnTo>
                    <a:pt x="62" y="146"/>
                  </a:lnTo>
                </a:path>
              </a:pathLst>
            </a:custGeom>
            <a:noFill/>
            <a:ln>
              <a:noFill/>
            </a:ln>
          </p:spPr>
          <p:txBody>
            <a:bodyPr vert="horz" wrap="square" lIns="91440" tIns="45720" rIns="91440" bIns="45720" numCol="1" anchor="t" anchorCtr="0" compatLnSpc="1"/>
            <a:lstStyle/>
            <a:p>
              <a:endParaRPr lang="zh-CN" altLang="en-US"/>
            </a:p>
          </p:txBody>
        </p:sp>
        <p:sp>
          <p:nvSpPr>
            <p:cNvPr id="1008" name="Freeform 591"/>
            <p:cNvSpPr/>
            <p:nvPr/>
          </p:nvSpPr>
          <p:spPr bwMode="auto">
            <a:xfrm>
              <a:off x="8320088" y="5568950"/>
              <a:ext cx="228600" cy="238125"/>
            </a:xfrm>
            <a:custGeom>
              <a:avLst/>
              <a:gdLst>
                <a:gd name="T0" fmla="*/ 86 w 144"/>
                <a:gd name="T1" fmla="*/ 0 h 150"/>
                <a:gd name="T2" fmla="*/ 74 w 144"/>
                <a:gd name="T3" fmla="*/ 0 h 150"/>
                <a:gd name="T4" fmla="*/ 64 w 144"/>
                <a:gd name="T5" fmla="*/ 0 h 150"/>
                <a:gd name="T6" fmla="*/ 44 w 144"/>
                <a:gd name="T7" fmla="*/ 6 h 150"/>
                <a:gd name="T8" fmla="*/ 22 w 144"/>
                <a:gd name="T9" fmla="*/ 18 h 150"/>
                <a:gd name="T10" fmla="*/ 22 w 144"/>
                <a:gd name="T11" fmla="*/ 20 h 150"/>
                <a:gd name="T12" fmla="*/ 18 w 144"/>
                <a:gd name="T13" fmla="*/ 24 h 150"/>
                <a:gd name="T14" fmla="*/ 16 w 144"/>
                <a:gd name="T15" fmla="*/ 24 h 150"/>
                <a:gd name="T16" fmla="*/ 16 w 144"/>
                <a:gd name="T17" fmla="*/ 26 h 150"/>
                <a:gd name="T18" fmla="*/ 12 w 144"/>
                <a:gd name="T19" fmla="*/ 30 h 150"/>
                <a:gd name="T20" fmla="*/ 10 w 144"/>
                <a:gd name="T21" fmla="*/ 32 h 150"/>
                <a:gd name="T22" fmla="*/ 8 w 144"/>
                <a:gd name="T23" fmla="*/ 34 h 150"/>
                <a:gd name="T24" fmla="*/ 6 w 144"/>
                <a:gd name="T25" fmla="*/ 36 h 150"/>
                <a:gd name="T26" fmla="*/ 6 w 144"/>
                <a:gd name="T27" fmla="*/ 38 h 150"/>
                <a:gd name="T28" fmla="*/ 0 w 144"/>
                <a:gd name="T29" fmla="*/ 72 h 150"/>
                <a:gd name="T30" fmla="*/ 0 w 144"/>
                <a:gd name="T31" fmla="*/ 76 h 150"/>
                <a:gd name="T32" fmla="*/ 0 w 144"/>
                <a:gd name="T33" fmla="*/ 82 h 150"/>
                <a:gd name="T34" fmla="*/ 6 w 144"/>
                <a:gd name="T35" fmla="*/ 108 h 150"/>
                <a:gd name="T36" fmla="*/ 22 w 144"/>
                <a:gd name="T37" fmla="*/ 130 h 150"/>
                <a:gd name="T38" fmla="*/ 42 w 144"/>
                <a:gd name="T39" fmla="*/ 146 h 150"/>
                <a:gd name="T40" fmla="*/ 64 w 144"/>
                <a:gd name="T41" fmla="*/ 150 h 150"/>
                <a:gd name="T42" fmla="*/ 84 w 144"/>
                <a:gd name="T43" fmla="*/ 150 h 150"/>
                <a:gd name="T44" fmla="*/ 112 w 144"/>
                <a:gd name="T45" fmla="*/ 138 h 150"/>
                <a:gd name="T46" fmla="*/ 132 w 144"/>
                <a:gd name="T47" fmla="*/ 116 h 150"/>
                <a:gd name="T48" fmla="*/ 142 w 144"/>
                <a:gd name="T49" fmla="*/ 88 h 150"/>
                <a:gd name="T50" fmla="*/ 144 w 144"/>
                <a:gd name="T51" fmla="*/ 72 h 150"/>
                <a:gd name="T52" fmla="*/ 144 w 144"/>
                <a:gd name="T53" fmla="*/ 64 h 150"/>
                <a:gd name="T54" fmla="*/ 144 w 144"/>
                <a:gd name="T55" fmla="*/ 62 h 150"/>
                <a:gd name="T56" fmla="*/ 142 w 144"/>
                <a:gd name="T57" fmla="*/ 58 h 150"/>
                <a:gd name="T58" fmla="*/ 142 w 144"/>
                <a:gd name="T59" fmla="*/ 54 h 150"/>
                <a:gd name="T60" fmla="*/ 142 w 144"/>
                <a:gd name="T61" fmla="*/ 52 h 150"/>
                <a:gd name="T62" fmla="*/ 142 w 144"/>
                <a:gd name="T63" fmla="*/ 46 h 150"/>
                <a:gd name="T64" fmla="*/ 140 w 144"/>
                <a:gd name="T65" fmla="*/ 42 h 150"/>
                <a:gd name="T66" fmla="*/ 140 w 144"/>
                <a:gd name="T67" fmla="*/ 40 h 150"/>
                <a:gd name="T68" fmla="*/ 136 w 144"/>
                <a:gd name="T69" fmla="*/ 38 h 150"/>
                <a:gd name="T70" fmla="*/ 136 w 144"/>
                <a:gd name="T71" fmla="*/ 34 h 150"/>
                <a:gd name="T72" fmla="*/ 134 w 144"/>
                <a:gd name="T73" fmla="*/ 34 h 150"/>
                <a:gd name="T74" fmla="*/ 132 w 144"/>
                <a:gd name="T75" fmla="*/ 30 h 150"/>
                <a:gd name="T76" fmla="*/ 132 w 144"/>
                <a:gd name="T77" fmla="*/ 30 h 150"/>
                <a:gd name="T78" fmla="*/ 128 w 144"/>
                <a:gd name="T79" fmla="*/ 26 h 150"/>
                <a:gd name="T80" fmla="*/ 126 w 144"/>
                <a:gd name="T81" fmla="*/ 24 h 150"/>
                <a:gd name="T82" fmla="*/ 124 w 144"/>
                <a:gd name="T83" fmla="*/ 22 h 150"/>
                <a:gd name="T84" fmla="*/ 122 w 144"/>
                <a:gd name="T85" fmla="*/ 22 h 150"/>
                <a:gd name="T86" fmla="*/ 118 w 144"/>
                <a:gd name="T87" fmla="*/ 18 h 150"/>
                <a:gd name="T88" fmla="*/ 116 w 144"/>
                <a:gd name="T89" fmla="*/ 14 h 150"/>
                <a:gd name="T90" fmla="*/ 108 w 144"/>
                <a:gd name="T91" fmla="*/ 14 h 150"/>
                <a:gd name="T92" fmla="*/ 104 w 144"/>
                <a:gd name="T93" fmla="*/ 8 h 150"/>
                <a:gd name="T94" fmla="*/ 98 w 144"/>
                <a:gd name="T95" fmla="*/ 4 h 150"/>
                <a:gd name="T96" fmla="*/ 88 w 144"/>
                <a:gd name="T97" fmla="*/ 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4" h="150">
                  <a:moveTo>
                    <a:pt x="88" y="0"/>
                  </a:moveTo>
                  <a:lnTo>
                    <a:pt x="86" y="0"/>
                  </a:lnTo>
                  <a:lnTo>
                    <a:pt x="86" y="0"/>
                  </a:lnTo>
                  <a:lnTo>
                    <a:pt x="74" y="0"/>
                  </a:lnTo>
                  <a:lnTo>
                    <a:pt x="64" y="0"/>
                  </a:lnTo>
                  <a:lnTo>
                    <a:pt x="64" y="0"/>
                  </a:lnTo>
                  <a:lnTo>
                    <a:pt x="54" y="2"/>
                  </a:lnTo>
                  <a:lnTo>
                    <a:pt x="44" y="6"/>
                  </a:lnTo>
                  <a:lnTo>
                    <a:pt x="34" y="12"/>
                  </a:lnTo>
                  <a:lnTo>
                    <a:pt x="22" y="18"/>
                  </a:lnTo>
                  <a:lnTo>
                    <a:pt x="22" y="18"/>
                  </a:lnTo>
                  <a:lnTo>
                    <a:pt x="22" y="20"/>
                  </a:lnTo>
                  <a:lnTo>
                    <a:pt x="20" y="22"/>
                  </a:lnTo>
                  <a:lnTo>
                    <a:pt x="18" y="24"/>
                  </a:lnTo>
                  <a:lnTo>
                    <a:pt x="18" y="24"/>
                  </a:lnTo>
                  <a:lnTo>
                    <a:pt x="16" y="24"/>
                  </a:lnTo>
                  <a:lnTo>
                    <a:pt x="16" y="24"/>
                  </a:lnTo>
                  <a:lnTo>
                    <a:pt x="16" y="26"/>
                  </a:lnTo>
                  <a:lnTo>
                    <a:pt x="14" y="28"/>
                  </a:lnTo>
                  <a:lnTo>
                    <a:pt x="12" y="30"/>
                  </a:lnTo>
                  <a:lnTo>
                    <a:pt x="12" y="30"/>
                  </a:lnTo>
                  <a:lnTo>
                    <a:pt x="10" y="32"/>
                  </a:lnTo>
                  <a:lnTo>
                    <a:pt x="8" y="34"/>
                  </a:lnTo>
                  <a:lnTo>
                    <a:pt x="8" y="34"/>
                  </a:lnTo>
                  <a:lnTo>
                    <a:pt x="8" y="34"/>
                  </a:lnTo>
                  <a:lnTo>
                    <a:pt x="6" y="36"/>
                  </a:lnTo>
                  <a:lnTo>
                    <a:pt x="6" y="38"/>
                  </a:lnTo>
                  <a:lnTo>
                    <a:pt x="6" y="38"/>
                  </a:lnTo>
                  <a:lnTo>
                    <a:pt x="2" y="56"/>
                  </a:lnTo>
                  <a:lnTo>
                    <a:pt x="0" y="72"/>
                  </a:lnTo>
                  <a:lnTo>
                    <a:pt x="0" y="76"/>
                  </a:lnTo>
                  <a:lnTo>
                    <a:pt x="0" y="76"/>
                  </a:lnTo>
                  <a:lnTo>
                    <a:pt x="0" y="82"/>
                  </a:lnTo>
                  <a:lnTo>
                    <a:pt x="0" y="82"/>
                  </a:lnTo>
                  <a:lnTo>
                    <a:pt x="2" y="96"/>
                  </a:lnTo>
                  <a:lnTo>
                    <a:pt x="6" y="108"/>
                  </a:lnTo>
                  <a:lnTo>
                    <a:pt x="12" y="120"/>
                  </a:lnTo>
                  <a:lnTo>
                    <a:pt x="22" y="130"/>
                  </a:lnTo>
                  <a:lnTo>
                    <a:pt x="30" y="138"/>
                  </a:lnTo>
                  <a:lnTo>
                    <a:pt x="42" y="146"/>
                  </a:lnTo>
                  <a:lnTo>
                    <a:pt x="54" y="150"/>
                  </a:lnTo>
                  <a:lnTo>
                    <a:pt x="64" y="150"/>
                  </a:lnTo>
                  <a:lnTo>
                    <a:pt x="64" y="150"/>
                  </a:lnTo>
                  <a:lnTo>
                    <a:pt x="84" y="150"/>
                  </a:lnTo>
                  <a:lnTo>
                    <a:pt x="100" y="144"/>
                  </a:lnTo>
                  <a:lnTo>
                    <a:pt x="112" y="138"/>
                  </a:lnTo>
                  <a:lnTo>
                    <a:pt x="124" y="128"/>
                  </a:lnTo>
                  <a:lnTo>
                    <a:pt x="132" y="116"/>
                  </a:lnTo>
                  <a:lnTo>
                    <a:pt x="140" y="104"/>
                  </a:lnTo>
                  <a:lnTo>
                    <a:pt x="142" y="88"/>
                  </a:lnTo>
                  <a:lnTo>
                    <a:pt x="144" y="72"/>
                  </a:lnTo>
                  <a:lnTo>
                    <a:pt x="144" y="72"/>
                  </a:lnTo>
                  <a:lnTo>
                    <a:pt x="144" y="64"/>
                  </a:lnTo>
                  <a:lnTo>
                    <a:pt x="144" y="64"/>
                  </a:lnTo>
                  <a:lnTo>
                    <a:pt x="144" y="62"/>
                  </a:lnTo>
                  <a:lnTo>
                    <a:pt x="144" y="62"/>
                  </a:lnTo>
                  <a:lnTo>
                    <a:pt x="144" y="58"/>
                  </a:lnTo>
                  <a:lnTo>
                    <a:pt x="142" y="58"/>
                  </a:lnTo>
                  <a:lnTo>
                    <a:pt x="142" y="58"/>
                  </a:lnTo>
                  <a:lnTo>
                    <a:pt x="142" y="54"/>
                  </a:lnTo>
                  <a:lnTo>
                    <a:pt x="142" y="52"/>
                  </a:lnTo>
                  <a:lnTo>
                    <a:pt x="142" y="52"/>
                  </a:lnTo>
                  <a:lnTo>
                    <a:pt x="142" y="46"/>
                  </a:lnTo>
                  <a:lnTo>
                    <a:pt x="142" y="46"/>
                  </a:lnTo>
                  <a:lnTo>
                    <a:pt x="140" y="46"/>
                  </a:lnTo>
                  <a:lnTo>
                    <a:pt x="140" y="42"/>
                  </a:lnTo>
                  <a:lnTo>
                    <a:pt x="140" y="42"/>
                  </a:lnTo>
                  <a:lnTo>
                    <a:pt x="140" y="40"/>
                  </a:lnTo>
                  <a:lnTo>
                    <a:pt x="140" y="40"/>
                  </a:lnTo>
                  <a:lnTo>
                    <a:pt x="136" y="38"/>
                  </a:lnTo>
                  <a:lnTo>
                    <a:pt x="136" y="34"/>
                  </a:lnTo>
                  <a:lnTo>
                    <a:pt x="136" y="34"/>
                  </a:lnTo>
                  <a:lnTo>
                    <a:pt x="134" y="34"/>
                  </a:lnTo>
                  <a:lnTo>
                    <a:pt x="134" y="34"/>
                  </a:lnTo>
                  <a:lnTo>
                    <a:pt x="134" y="34"/>
                  </a:lnTo>
                  <a:lnTo>
                    <a:pt x="132" y="30"/>
                  </a:lnTo>
                  <a:lnTo>
                    <a:pt x="132" y="30"/>
                  </a:lnTo>
                  <a:lnTo>
                    <a:pt x="132" y="30"/>
                  </a:lnTo>
                  <a:lnTo>
                    <a:pt x="128" y="28"/>
                  </a:lnTo>
                  <a:lnTo>
                    <a:pt x="128" y="26"/>
                  </a:lnTo>
                  <a:lnTo>
                    <a:pt x="126" y="26"/>
                  </a:lnTo>
                  <a:lnTo>
                    <a:pt x="126" y="24"/>
                  </a:lnTo>
                  <a:lnTo>
                    <a:pt x="124" y="24"/>
                  </a:lnTo>
                  <a:lnTo>
                    <a:pt x="124" y="22"/>
                  </a:lnTo>
                  <a:lnTo>
                    <a:pt x="124" y="22"/>
                  </a:lnTo>
                  <a:lnTo>
                    <a:pt x="122" y="22"/>
                  </a:lnTo>
                  <a:lnTo>
                    <a:pt x="122" y="18"/>
                  </a:lnTo>
                  <a:lnTo>
                    <a:pt x="118" y="18"/>
                  </a:lnTo>
                  <a:lnTo>
                    <a:pt x="118" y="18"/>
                  </a:lnTo>
                  <a:lnTo>
                    <a:pt x="116" y="14"/>
                  </a:lnTo>
                  <a:lnTo>
                    <a:pt x="116" y="14"/>
                  </a:lnTo>
                  <a:lnTo>
                    <a:pt x="108" y="14"/>
                  </a:lnTo>
                  <a:lnTo>
                    <a:pt x="108" y="14"/>
                  </a:lnTo>
                  <a:lnTo>
                    <a:pt x="104" y="8"/>
                  </a:lnTo>
                  <a:lnTo>
                    <a:pt x="98" y="6"/>
                  </a:lnTo>
                  <a:lnTo>
                    <a:pt x="98" y="4"/>
                  </a:lnTo>
                  <a:lnTo>
                    <a:pt x="98" y="4"/>
                  </a:lnTo>
                  <a:lnTo>
                    <a:pt x="88" y="4"/>
                  </a:lnTo>
                  <a:lnTo>
                    <a:pt x="88" y="0"/>
                  </a:lnTo>
                </a:path>
              </a:pathLst>
            </a:custGeom>
            <a:noFill/>
            <a:ln>
              <a:noFill/>
            </a:ln>
          </p:spPr>
          <p:txBody>
            <a:bodyPr vert="horz" wrap="square" lIns="91440" tIns="45720" rIns="91440" bIns="45720" numCol="1" anchor="t" anchorCtr="0" compatLnSpc="1"/>
            <a:lstStyle/>
            <a:p>
              <a:endParaRPr lang="zh-CN" altLang="en-US"/>
            </a:p>
          </p:txBody>
        </p:sp>
        <p:sp>
          <p:nvSpPr>
            <p:cNvPr id="1009" name="Freeform 592"/>
            <p:cNvSpPr>
              <a:spLocks noEditPoints="1"/>
            </p:cNvSpPr>
            <p:nvPr/>
          </p:nvSpPr>
          <p:spPr bwMode="auto">
            <a:xfrm>
              <a:off x="8323263" y="5572125"/>
              <a:ext cx="222250" cy="231775"/>
            </a:xfrm>
            <a:custGeom>
              <a:avLst/>
              <a:gdLst>
                <a:gd name="T0" fmla="*/ 42 w 140"/>
                <a:gd name="T1" fmla="*/ 140 h 146"/>
                <a:gd name="T2" fmla="*/ 8 w 140"/>
                <a:gd name="T3" fmla="*/ 104 h 146"/>
                <a:gd name="T4" fmla="*/ 2 w 140"/>
                <a:gd name="T5" fmla="*/ 74 h 146"/>
                <a:gd name="T6" fmla="*/ 8 w 140"/>
                <a:gd name="T7" fmla="*/ 38 h 146"/>
                <a:gd name="T8" fmla="*/ 10 w 140"/>
                <a:gd name="T9" fmla="*/ 34 h 146"/>
                <a:gd name="T10" fmla="*/ 16 w 140"/>
                <a:gd name="T11" fmla="*/ 28 h 146"/>
                <a:gd name="T12" fmla="*/ 18 w 140"/>
                <a:gd name="T13" fmla="*/ 24 h 146"/>
                <a:gd name="T14" fmla="*/ 22 w 140"/>
                <a:gd name="T15" fmla="*/ 22 h 146"/>
                <a:gd name="T16" fmla="*/ 44 w 140"/>
                <a:gd name="T17" fmla="*/ 8 h 146"/>
                <a:gd name="T18" fmla="*/ 72 w 140"/>
                <a:gd name="T19" fmla="*/ 2 h 146"/>
                <a:gd name="T20" fmla="*/ 86 w 140"/>
                <a:gd name="T21" fmla="*/ 6 h 146"/>
                <a:gd name="T22" fmla="*/ 100 w 140"/>
                <a:gd name="T23" fmla="*/ 10 h 146"/>
                <a:gd name="T24" fmla="*/ 110 w 140"/>
                <a:gd name="T25" fmla="*/ 16 h 146"/>
                <a:gd name="T26" fmla="*/ 118 w 140"/>
                <a:gd name="T27" fmla="*/ 22 h 146"/>
                <a:gd name="T28" fmla="*/ 120 w 140"/>
                <a:gd name="T29" fmla="*/ 28 h 146"/>
                <a:gd name="T30" fmla="*/ 126 w 140"/>
                <a:gd name="T31" fmla="*/ 30 h 146"/>
                <a:gd name="T32" fmla="*/ 128 w 140"/>
                <a:gd name="T33" fmla="*/ 34 h 146"/>
                <a:gd name="T34" fmla="*/ 130 w 140"/>
                <a:gd name="T35" fmla="*/ 38 h 146"/>
                <a:gd name="T36" fmla="*/ 134 w 140"/>
                <a:gd name="T37" fmla="*/ 46 h 146"/>
                <a:gd name="T38" fmla="*/ 134 w 140"/>
                <a:gd name="T39" fmla="*/ 52 h 146"/>
                <a:gd name="T40" fmla="*/ 138 w 140"/>
                <a:gd name="T41" fmla="*/ 58 h 146"/>
                <a:gd name="T42" fmla="*/ 138 w 140"/>
                <a:gd name="T43" fmla="*/ 62 h 146"/>
                <a:gd name="T44" fmla="*/ 136 w 140"/>
                <a:gd name="T45" fmla="*/ 86 h 146"/>
                <a:gd name="T46" fmla="*/ 108 w 140"/>
                <a:gd name="T47" fmla="*/ 132 h 146"/>
                <a:gd name="T48" fmla="*/ 86 w 140"/>
                <a:gd name="T49" fmla="*/ 0 h 146"/>
                <a:gd name="T50" fmla="*/ 62 w 140"/>
                <a:gd name="T51" fmla="*/ 0 h 146"/>
                <a:gd name="T52" fmla="*/ 32 w 140"/>
                <a:gd name="T53" fmla="*/ 12 h 146"/>
                <a:gd name="T54" fmla="*/ 20 w 140"/>
                <a:gd name="T55" fmla="*/ 22 h 146"/>
                <a:gd name="T56" fmla="*/ 16 w 140"/>
                <a:gd name="T57" fmla="*/ 24 h 146"/>
                <a:gd name="T58" fmla="*/ 10 w 140"/>
                <a:gd name="T59" fmla="*/ 30 h 146"/>
                <a:gd name="T60" fmla="*/ 8 w 140"/>
                <a:gd name="T61" fmla="*/ 34 h 146"/>
                <a:gd name="T62" fmla="*/ 2 w 140"/>
                <a:gd name="T63" fmla="*/ 56 h 146"/>
                <a:gd name="T64" fmla="*/ 0 w 140"/>
                <a:gd name="T65" fmla="*/ 78 h 146"/>
                <a:gd name="T66" fmla="*/ 12 w 140"/>
                <a:gd name="T67" fmla="*/ 116 h 146"/>
                <a:gd name="T68" fmla="*/ 52 w 140"/>
                <a:gd name="T69" fmla="*/ 146 h 146"/>
                <a:gd name="T70" fmla="*/ 96 w 140"/>
                <a:gd name="T71" fmla="*/ 140 h 146"/>
                <a:gd name="T72" fmla="*/ 136 w 140"/>
                <a:gd name="T73" fmla="*/ 100 h 146"/>
                <a:gd name="T74" fmla="*/ 140 w 140"/>
                <a:gd name="T75" fmla="*/ 62 h 146"/>
                <a:gd name="T76" fmla="*/ 140 w 140"/>
                <a:gd name="T77" fmla="*/ 58 h 146"/>
                <a:gd name="T78" fmla="*/ 136 w 140"/>
                <a:gd name="T79" fmla="*/ 50 h 146"/>
                <a:gd name="T80" fmla="*/ 136 w 140"/>
                <a:gd name="T81" fmla="*/ 44 h 146"/>
                <a:gd name="T82" fmla="*/ 136 w 140"/>
                <a:gd name="T83" fmla="*/ 40 h 146"/>
                <a:gd name="T84" fmla="*/ 130 w 140"/>
                <a:gd name="T85" fmla="*/ 32 h 146"/>
                <a:gd name="T86" fmla="*/ 128 w 140"/>
                <a:gd name="T87" fmla="*/ 30 h 146"/>
                <a:gd name="T88" fmla="*/ 122 w 140"/>
                <a:gd name="T89" fmla="*/ 26 h 146"/>
                <a:gd name="T90" fmla="*/ 120 w 140"/>
                <a:gd name="T91" fmla="*/ 22 h 146"/>
                <a:gd name="T92" fmla="*/ 116 w 140"/>
                <a:gd name="T93" fmla="*/ 18 h 146"/>
                <a:gd name="T94" fmla="*/ 106 w 140"/>
                <a:gd name="T95" fmla="*/ 14 h 146"/>
                <a:gd name="T96" fmla="*/ 96 w 140"/>
                <a:gd name="T97" fmla="*/ 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0" h="146">
                  <a:moveTo>
                    <a:pt x="62" y="144"/>
                  </a:moveTo>
                  <a:lnTo>
                    <a:pt x="62" y="144"/>
                  </a:lnTo>
                  <a:lnTo>
                    <a:pt x="52" y="144"/>
                  </a:lnTo>
                  <a:lnTo>
                    <a:pt x="42" y="140"/>
                  </a:lnTo>
                  <a:lnTo>
                    <a:pt x="32" y="134"/>
                  </a:lnTo>
                  <a:lnTo>
                    <a:pt x="22" y="126"/>
                  </a:lnTo>
                  <a:lnTo>
                    <a:pt x="14" y="116"/>
                  </a:lnTo>
                  <a:lnTo>
                    <a:pt x="8" y="104"/>
                  </a:lnTo>
                  <a:lnTo>
                    <a:pt x="4" y="92"/>
                  </a:lnTo>
                  <a:lnTo>
                    <a:pt x="2" y="78"/>
                  </a:lnTo>
                  <a:lnTo>
                    <a:pt x="2" y="78"/>
                  </a:lnTo>
                  <a:lnTo>
                    <a:pt x="2" y="74"/>
                  </a:lnTo>
                  <a:lnTo>
                    <a:pt x="2" y="70"/>
                  </a:lnTo>
                  <a:lnTo>
                    <a:pt x="2" y="70"/>
                  </a:lnTo>
                  <a:lnTo>
                    <a:pt x="4" y="56"/>
                  </a:lnTo>
                  <a:lnTo>
                    <a:pt x="8" y="38"/>
                  </a:lnTo>
                  <a:lnTo>
                    <a:pt x="8" y="38"/>
                  </a:lnTo>
                  <a:lnTo>
                    <a:pt x="8" y="36"/>
                  </a:lnTo>
                  <a:lnTo>
                    <a:pt x="10" y="34"/>
                  </a:lnTo>
                  <a:lnTo>
                    <a:pt x="10" y="34"/>
                  </a:lnTo>
                  <a:lnTo>
                    <a:pt x="10" y="34"/>
                  </a:lnTo>
                  <a:lnTo>
                    <a:pt x="12" y="32"/>
                  </a:lnTo>
                  <a:lnTo>
                    <a:pt x="12" y="32"/>
                  </a:lnTo>
                  <a:lnTo>
                    <a:pt x="16" y="28"/>
                  </a:lnTo>
                  <a:lnTo>
                    <a:pt x="16" y="28"/>
                  </a:lnTo>
                  <a:lnTo>
                    <a:pt x="16" y="28"/>
                  </a:lnTo>
                  <a:lnTo>
                    <a:pt x="18" y="24"/>
                  </a:lnTo>
                  <a:lnTo>
                    <a:pt x="18" y="24"/>
                  </a:lnTo>
                  <a:lnTo>
                    <a:pt x="20" y="24"/>
                  </a:lnTo>
                  <a:lnTo>
                    <a:pt x="20" y="24"/>
                  </a:lnTo>
                  <a:lnTo>
                    <a:pt x="22" y="22"/>
                  </a:lnTo>
                  <a:lnTo>
                    <a:pt x="22" y="22"/>
                  </a:lnTo>
                  <a:lnTo>
                    <a:pt x="24" y="20"/>
                  </a:lnTo>
                  <a:lnTo>
                    <a:pt x="24" y="20"/>
                  </a:lnTo>
                  <a:lnTo>
                    <a:pt x="34" y="12"/>
                  </a:lnTo>
                  <a:lnTo>
                    <a:pt x="44" y="8"/>
                  </a:lnTo>
                  <a:lnTo>
                    <a:pt x="54" y="4"/>
                  </a:lnTo>
                  <a:lnTo>
                    <a:pt x="62" y="2"/>
                  </a:lnTo>
                  <a:lnTo>
                    <a:pt x="72" y="2"/>
                  </a:lnTo>
                  <a:lnTo>
                    <a:pt x="72" y="2"/>
                  </a:lnTo>
                  <a:lnTo>
                    <a:pt x="84" y="2"/>
                  </a:lnTo>
                  <a:lnTo>
                    <a:pt x="86" y="2"/>
                  </a:lnTo>
                  <a:lnTo>
                    <a:pt x="86" y="6"/>
                  </a:lnTo>
                  <a:lnTo>
                    <a:pt x="86" y="6"/>
                  </a:lnTo>
                  <a:lnTo>
                    <a:pt x="96" y="6"/>
                  </a:lnTo>
                  <a:lnTo>
                    <a:pt x="96" y="8"/>
                  </a:lnTo>
                  <a:lnTo>
                    <a:pt x="96" y="8"/>
                  </a:lnTo>
                  <a:lnTo>
                    <a:pt x="100" y="10"/>
                  </a:lnTo>
                  <a:lnTo>
                    <a:pt x="104" y="16"/>
                  </a:lnTo>
                  <a:lnTo>
                    <a:pt x="104" y="16"/>
                  </a:lnTo>
                  <a:lnTo>
                    <a:pt x="110" y="16"/>
                  </a:lnTo>
                  <a:lnTo>
                    <a:pt x="110" y="16"/>
                  </a:lnTo>
                  <a:lnTo>
                    <a:pt x="114" y="20"/>
                  </a:lnTo>
                  <a:lnTo>
                    <a:pt x="118" y="20"/>
                  </a:lnTo>
                  <a:lnTo>
                    <a:pt x="118" y="22"/>
                  </a:lnTo>
                  <a:lnTo>
                    <a:pt x="118" y="22"/>
                  </a:lnTo>
                  <a:lnTo>
                    <a:pt x="118" y="22"/>
                  </a:lnTo>
                  <a:lnTo>
                    <a:pt x="118" y="24"/>
                  </a:lnTo>
                  <a:lnTo>
                    <a:pt x="120" y="24"/>
                  </a:lnTo>
                  <a:lnTo>
                    <a:pt x="120" y="28"/>
                  </a:lnTo>
                  <a:lnTo>
                    <a:pt x="124" y="28"/>
                  </a:lnTo>
                  <a:lnTo>
                    <a:pt x="124" y="28"/>
                  </a:lnTo>
                  <a:lnTo>
                    <a:pt x="124" y="28"/>
                  </a:lnTo>
                  <a:lnTo>
                    <a:pt x="126" y="30"/>
                  </a:lnTo>
                  <a:lnTo>
                    <a:pt x="126" y="32"/>
                  </a:lnTo>
                  <a:lnTo>
                    <a:pt x="126" y="32"/>
                  </a:lnTo>
                  <a:lnTo>
                    <a:pt x="128" y="34"/>
                  </a:lnTo>
                  <a:lnTo>
                    <a:pt x="128" y="34"/>
                  </a:lnTo>
                  <a:lnTo>
                    <a:pt x="128" y="34"/>
                  </a:lnTo>
                  <a:lnTo>
                    <a:pt x="130" y="34"/>
                  </a:lnTo>
                  <a:lnTo>
                    <a:pt x="130" y="34"/>
                  </a:lnTo>
                  <a:lnTo>
                    <a:pt x="130" y="38"/>
                  </a:lnTo>
                  <a:lnTo>
                    <a:pt x="134" y="40"/>
                  </a:lnTo>
                  <a:lnTo>
                    <a:pt x="134" y="40"/>
                  </a:lnTo>
                  <a:lnTo>
                    <a:pt x="134" y="42"/>
                  </a:lnTo>
                  <a:lnTo>
                    <a:pt x="134" y="46"/>
                  </a:lnTo>
                  <a:lnTo>
                    <a:pt x="134" y="46"/>
                  </a:lnTo>
                  <a:lnTo>
                    <a:pt x="134" y="46"/>
                  </a:lnTo>
                  <a:lnTo>
                    <a:pt x="134" y="46"/>
                  </a:lnTo>
                  <a:lnTo>
                    <a:pt x="134" y="52"/>
                  </a:lnTo>
                  <a:lnTo>
                    <a:pt x="134" y="54"/>
                  </a:lnTo>
                  <a:lnTo>
                    <a:pt x="134" y="54"/>
                  </a:lnTo>
                  <a:lnTo>
                    <a:pt x="134" y="56"/>
                  </a:lnTo>
                  <a:lnTo>
                    <a:pt x="138" y="58"/>
                  </a:lnTo>
                  <a:lnTo>
                    <a:pt x="138" y="58"/>
                  </a:lnTo>
                  <a:lnTo>
                    <a:pt x="138" y="62"/>
                  </a:lnTo>
                  <a:lnTo>
                    <a:pt x="138" y="62"/>
                  </a:lnTo>
                  <a:lnTo>
                    <a:pt x="138" y="62"/>
                  </a:lnTo>
                  <a:lnTo>
                    <a:pt x="138" y="62"/>
                  </a:lnTo>
                  <a:lnTo>
                    <a:pt x="138" y="70"/>
                  </a:lnTo>
                  <a:lnTo>
                    <a:pt x="138" y="70"/>
                  </a:lnTo>
                  <a:lnTo>
                    <a:pt x="136" y="86"/>
                  </a:lnTo>
                  <a:lnTo>
                    <a:pt x="134" y="100"/>
                  </a:lnTo>
                  <a:lnTo>
                    <a:pt x="128" y="112"/>
                  </a:lnTo>
                  <a:lnTo>
                    <a:pt x="118" y="124"/>
                  </a:lnTo>
                  <a:lnTo>
                    <a:pt x="108" y="132"/>
                  </a:lnTo>
                  <a:lnTo>
                    <a:pt x="96" y="138"/>
                  </a:lnTo>
                  <a:lnTo>
                    <a:pt x="80" y="142"/>
                  </a:lnTo>
                  <a:lnTo>
                    <a:pt x="62" y="144"/>
                  </a:lnTo>
                  <a:close/>
                  <a:moveTo>
                    <a:pt x="86" y="0"/>
                  </a:moveTo>
                  <a:lnTo>
                    <a:pt x="84" y="0"/>
                  </a:lnTo>
                  <a:lnTo>
                    <a:pt x="84" y="0"/>
                  </a:lnTo>
                  <a:lnTo>
                    <a:pt x="72" y="0"/>
                  </a:lnTo>
                  <a:lnTo>
                    <a:pt x="62" y="0"/>
                  </a:lnTo>
                  <a:lnTo>
                    <a:pt x="62" y="0"/>
                  </a:lnTo>
                  <a:lnTo>
                    <a:pt x="54" y="2"/>
                  </a:lnTo>
                  <a:lnTo>
                    <a:pt x="42" y="6"/>
                  </a:lnTo>
                  <a:lnTo>
                    <a:pt x="32" y="12"/>
                  </a:lnTo>
                  <a:lnTo>
                    <a:pt x="22" y="18"/>
                  </a:lnTo>
                  <a:lnTo>
                    <a:pt x="22" y="18"/>
                  </a:lnTo>
                  <a:lnTo>
                    <a:pt x="22" y="20"/>
                  </a:lnTo>
                  <a:lnTo>
                    <a:pt x="20" y="22"/>
                  </a:lnTo>
                  <a:lnTo>
                    <a:pt x="18" y="24"/>
                  </a:lnTo>
                  <a:lnTo>
                    <a:pt x="18" y="24"/>
                  </a:lnTo>
                  <a:lnTo>
                    <a:pt x="16" y="24"/>
                  </a:lnTo>
                  <a:lnTo>
                    <a:pt x="16" y="24"/>
                  </a:lnTo>
                  <a:lnTo>
                    <a:pt x="16" y="26"/>
                  </a:lnTo>
                  <a:lnTo>
                    <a:pt x="14" y="28"/>
                  </a:lnTo>
                  <a:lnTo>
                    <a:pt x="10" y="30"/>
                  </a:lnTo>
                  <a:lnTo>
                    <a:pt x="10" y="30"/>
                  </a:lnTo>
                  <a:lnTo>
                    <a:pt x="10" y="32"/>
                  </a:lnTo>
                  <a:lnTo>
                    <a:pt x="8" y="32"/>
                  </a:lnTo>
                  <a:lnTo>
                    <a:pt x="8" y="34"/>
                  </a:lnTo>
                  <a:lnTo>
                    <a:pt x="8" y="34"/>
                  </a:lnTo>
                  <a:lnTo>
                    <a:pt x="6" y="34"/>
                  </a:lnTo>
                  <a:lnTo>
                    <a:pt x="6" y="36"/>
                  </a:lnTo>
                  <a:lnTo>
                    <a:pt x="6" y="36"/>
                  </a:lnTo>
                  <a:lnTo>
                    <a:pt x="2" y="56"/>
                  </a:lnTo>
                  <a:lnTo>
                    <a:pt x="0" y="70"/>
                  </a:lnTo>
                  <a:lnTo>
                    <a:pt x="0" y="74"/>
                  </a:lnTo>
                  <a:lnTo>
                    <a:pt x="0" y="74"/>
                  </a:lnTo>
                  <a:lnTo>
                    <a:pt x="0" y="78"/>
                  </a:lnTo>
                  <a:lnTo>
                    <a:pt x="0" y="78"/>
                  </a:lnTo>
                  <a:lnTo>
                    <a:pt x="2" y="92"/>
                  </a:lnTo>
                  <a:lnTo>
                    <a:pt x="6" y="106"/>
                  </a:lnTo>
                  <a:lnTo>
                    <a:pt x="12" y="116"/>
                  </a:lnTo>
                  <a:lnTo>
                    <a:pt x="20" y="126"/>
                  </a:lnTo>
                  <a:lnTo>
                    <a:pt x="30" y="134"/>
                  </a:lnTo>
                  <a:lnTo>
                    <a:pt x="40" y="142"/>
                  </a:lnTo>
                  <a:lnTo>
                    <a:pt x="52" y="146"/>
                  </a:lnTo>
                  <a:lnTo>
                    <a:pt x="62" y="146"/>
                  </a:lnTo>
                  <a:lnTo>
                    <a:pt x="62" y="146"/>
                  </a:lnTo>
                  <a:lnTo>
                    <a:pt x="80" y="144"/>
                  </a:lnTo>
                  <a:lnTo>
                    <a:pt x="96" y="140"/>
                  </a:lnTo>
                  <a:lnTo>
                    <a:pt x="110" y="134"/>
                  </a:lnTo>
                  <a:lnTo>
                    <a:pt x="120" y="124"/>
                  </a:lnTo>
                  <a:lnTo>
                    <a:pt x="130" y="114"/>
                  </a:lnTo>
                  <a:lnTo>
                    <a:pt x="136" y="100"/>
                  </a:lnTo>
                  <a:lnTo>
                    <a:pt x="138" y="86"/>
                  </a:lnTo>
                  <a:lnTo>
                    <a:pt x="140" y="70"/>
                  </a:lnTo>
                  <a:lnTo>
                    <a:pt x="140" y="70"/>
                  </a:lnTo>
                  <a:lnTo>
                    <a:pt x="140" y="62"/>
                  </a:lnTo>
                  <a:lnTo>
                    <a:pt x="140" y="62"/>
                  </a:lnTo>
                  <a:lnTo>
                    <a:pt x="140" y="60"/>
                  </a:lnTo>
                  <a:lnTo>
                    <a:pt x="140" y="60"/>
                  </a:lnTo>
                  <a:lnTo>
                    <a:pt x="140" y="58"/>
                  </a:lnTo>
                  <a:lnTo>
                    <a:pt x="136" y="56"/>
                  </a:lnTo>
                  <a:lnTo>
                    <a:pt x="136" y="56"/>
                  </a:lnTo>
                  <a:lnTo>
                    <a:pt x="136" y="54"/>
                  </a:lnTo>
                  <a:lnTo>
                    <a:pt x="136" y="50"/>
                  </a:lnTo>
                  <a:lnTo>
                    <a:pt x="136" y="50"/>
                  </a:lnTo>
                  <a:lnTo>
                    <a:pt x="136" y="44"/>
                  </a:lnTo>
                  <a:lnTo>
                    <a:pt x="136" y="44"/>
                  </a:lnTo>
                  <a:lnTo>
                    <a:pt x="136" y="44"/>
                  </a:lnTo>
                  <a:lnTo>
                    <a:pt x="136" y="42"/>
                  </a:lnTo>
                  <a:lnTo>
                    <a:pt x="136" y="42"/>
                  </a:lnTo>
                  <a:lnTo>
                    <a:pt x="136" y="40"/>
                  </a:lnTo>
                  <a:lnTo>
                    <a:pt x="136" y="40"/>
                  </a:lnTo>
                  <a:lnTo>
                    <a:pt x="132" y="36"/>
                  </a:lnTo>
                  <a:lnTo>
                    <a:pt x="132" y="34"/>
                  </a:lnTo>
                  <a:lnTo>
                    <a:pt x="132" y="34"/>
                  </a:lnTo>
                  <a:lnTo>
                    <a:pt x="130" y="32"/>
                  </a:lnTo>
                  <a:lnTo>
                    <a:pt x="130" y="32"/>
                  </a:lnTo>
                  <a:lnTo>
                    <a:pt x="130" y="32"/>
                  </a:lnTo>
                  <a:lnTo>
                    <a:pt x="128" y="30"/>
                  </a:lnTo>
                  <a:lnTo>
                    <a:pt x="128" y="30"/>
                  </a:lnTo>
                  <a:lnTo>
                    <a:pt x="128" y="28"/>
                  </a:lnTo>
                  <a:lnTo>
                    <a:pt x="126" y="28"/>
                  </a:lnTo>
                  <a:lnTo>
                    <a:pt x="126" y="26"/>
                  </a:lnTo>
                  <a:lnTo>
                    <a:pt x="122" y="26"/>
                  </a:lnTo>
                  <a:lnTo>
                    <a:pt x="122" y="24"/>
                  </a:lnTo>
                  <a:lnTo>
                    <a:pt x="120" y="24"/>
                  </a:lnTo>
                  <a:lnTo>
                    <a:pt x="120" y="22"/>
                  </a:lnTo>
                  <a:lnTo>
                    <a:pt x="120" y="22"/>
                  </a:lnTo>
                  <a:lnTo>
                    <a:pt x="118" y="22"/>
                  </a:lnTo>
                  <a:lnTo>
                    <a:pt x="118" y="18"/>
                  </a:lnTo>
                  <a:lnTo>
                    <a:pt x="116" y="18"/>
                  </a:lnTo>
                  <a:lnTo>
                    <a:pt x="116" y="18"/>
                  </a:lnTo>
                  <a:lnTo>
                    <a:pt x="112" y="14"/>
                  </a:lnTo>
                  <a:lnTo>
                    <a:pt x="112" y="14"/>
                  </a:lnTo>
                  <a:lnTo>
                    <a:pt x="106" y="14"/>
                  </a:lnTo>
                  <a:lnTo>
                    <a:pt x="106" y="14"/>
                  </a:lnTo>
                  <a:lnTo>
                    <a:pt x="100" y="8"/>
                  </a:lnTo>
                  <a:lnTo>
                    <a:pt x="96" y="6"/>
                  </a:lnTo>
                  <a:lnTo>
                    <a:pt x="96" y="4"/>
                  </a:lnTo>
                  <a:lnTo>
                    <a:pt x="96" y="4"/>
                  </a:lnTo>
                  <a:lnTo>
                    <a:pt x="86" y="4"/>
                  </a:lnTo>
                  <a:lnTo>
                    <a:pt x="86" y="0"/>
                  </a:lnTo>
                  <a:close/>
                </a:path>
              </a:pathLst>
            </a:custGeom>
            <a:solidFill>
              <a:srgbClr val="675F5A"/>
            </a:solidFill>
            <a:ln>
              <a:noFill/>
            </a:ln>
          </p:spPr>
          <p:txBody>
            <a:bodyPr vert="horz" wrap="square" lIns="91440" tIns="45720" rIns="91440" bIns="45720" numCol="1" anchor="t" anchorCtr="0" compatLnSpc="1"/>
            <a:lstStyle/>
            <a:p>
              <a:endParaRPr lang="zh-CN" altLang="en-US"/>
            </a:p>
          </p:txBody>
        </p:sp>
        <p:sp>
          <p:nvSpPr>
            <p:cNvPr id="1010" name="Freeform 593"/>
            <p:cNvSpPr/>
            <p:nvPr/>
          </p:nvSpPr>
          <p:spPr bwMode="auto">
            <a:xfrm>
              <a:off x="8326438" y="5575300"/>
              <a:ext cx="215900" cy="225425"/>
            </a:xfrm>
            <a:custGeom>
              <a:avLst/>
              <a:gdLst>
                <a:gd name="T0" fmla="*/ 60 w 136"/>
                <a:gd name="T1" fmla="*/ 142 h 142"/>
                <a:gd name="T2" fmla="*/ 40 w 136"/>
                <a:gd name="T3" fmla="*/ 138 h 142"/>
                <a:gd name="T4" fmla="*/ 20 w 136"/>
                <a:gd name="T5" fmla="*/ 124 h 142"/>
                <a:gd name="T6" fmla="*/ 6 w 136"/>
                <a:gd name="T7" fmla="*/ 102 h 142"/>
                <a:gd name="T8" fmla="*/ 0 w 136"/>
                <a:gd name="T9" fmla="*/ 76 h 142"/>
                <a:gd name="T10" fmla="*/ 0 w 136"/>
                <a:gd name="T11" fmla="*/ 72 h 142"/>
                <a:gd name="T12" fmla="*/ 0 w 136"/>
                <a:gd name="T13" fmla="*/ 68 h 142"/>
                <a:gd name="T14" fmla="*/ 6 w 136"/>
                <a:gd name="T15" fmla="*/ 36 h 142"/>
                <a:gd name="T16" fmla="*/ 6 w 136"/>
                <a:gd name="T17" fmla="*/ 34 h 142"/>
                <a:gd name="T18" fmla="*/ 8 w 136"/>
                <a:gd name="T19" fmla="*/ 32 h 142"/>
                <a:gd name="T20" fmla="*/ 10 w 136"/>
                <a:gd name="T21" fmla="*/ 30 h 142"/>
                <a:gd name="T22" fmla="*/ 14 w 136"/>
                <a:gd name="T23" fmla="*/ 26 h 142"/>
                <a:gd name="T24" fmla="*/ 14 w 136"/>
                <a:gd name="T25" fmla="*/ 26 h 142"/>
                <a:gd name="T26" fmla="*/ 16 w 136"/>
                <a:gd name="T27" fmla="*/ 22 h 142"/>
                <a:gd name="T28" fmla="*/ 18 w 136"/>
                <a:gd name="T29" fmla="*/ 22 h 142"/>
                <a:gd name="T30" fmla="*/ 20 w 136"/>
                <a:gd name="T31" fmla="*/ 20 h 142"/>
                <a:gd name="T32" fmla="*/ 22 w 136"/>
                <a:gd name="T33" fmla="*/ 18 h 142"/>
                <a:gd name="T34" fmla="*/ 42 w 136"/>
                <a:gd name="T35" fmla="*/ 6 h 142"/>
                <a:gd name="T36" fmla="*/ 60 w 136"/>
                <a:gd name="T37" fmla="*/ 0 h 142"/>
                <a:gd name="T38" fmla="*/ 70 w 136"/>
                <a:gd name="T39" fmla="*/ 0 h 142"/>
                <a:gd name="T40" fmla="*/ 84 w 136"/>
                <a:gd name="T41" fmla="*/ 0 h 142"/>
                <a:gd name="T42" fmla="*/ 84 w 136"/>
                <a:gd name="T43" fmla="*/ 4 h 142"/>
                <a:gd name="T44" fmla="*/ 94 w 136"/>
                <a:gd name="T45" fmla="*/ 6 h 142"/>
                <a:gd name="T46" fmla="*/ 98 w 136"/>
                <a:gd name="T47" fmla="*/ 8 h 142"/>
                <a:gd name="T48" fmla="*/ 102 w 136"/>
                <a:gd name="T49" fmla="*/ 14 h 142"/>
                <a:gd name="T50" fmla="*/ 108 w 136"/>
                <a:gd name="T51" fmla="*/ 14 h 142"/>
                <a:gd name="T52" fmla="*/ 116 w 136"/>
                <a:gd name="T53" fmla="*/ 18 h 142"/>
                <a:gd name="T54" fmla="*/ 116 w 136"/>
                <a:gd name="T55" fmla="*/ 20 h 142"/>
                <a:gd name="T56" fmla="*/ 116 w 136"/>
                <a:gd name="T57" fmla="*/ 22 h 142"/>
                <a:gd name="T58" fmla="*/ 118 w 136"/>
                <a:gd name="T59" fmla="*/ 26 h 142"/>
                <a:gd name="T60" fmla="*/ 122 w 136"/>
                <a:gd name="T61" fmla="*/ 26 h 142"/>
                <a:gd name="T62" fmla="*/ 124 w 136"/>
                <a:gd name="T63" fmla="*/ 28 h 142"/>
                <a:gd name="T64" fmla="*/ 124 w 136"/>
                <a:gd name="T65" fmla="*/ 30 h 142"/>
                <a:gd name="T66" fmla="*/ 126 w 136"/>
                <a:gd name="T67" fmla="*/ 32 h 142"/>
                <a:gd name="T68" fmla="*/ 128 w 136"/>
                <a:gd name="T69" fmla="*/ 32 h 142"/>
                <a:gd name="T70" fmla="*/ 128 w 136"/>
                <a:gd name="T71" fmla="*/ 36 h 142"/>
                <a:gd name="T72" fmla="*/ 132 w 136"/>
                <a:gd name="T73" fmla="*/ 38 h 142"/>
                <a:gd name="T74" fmla="*/ 132 w 136"/>
                <a:gd name="T75" fmla="*/ 44 h 142"/>
                <a:gd name="T76" fmla="*/ 132 w 136"/>
                <a:gd name="T77" fmla="*/ 44 h 142"/>
                <a:gd name="T78" fmla="*/ 132 w 136"/>
                <a:gd name="T79" fmla="*/ 50 h 142"/>
                <a:gd name="T80" fmla="*/ 132 w 136"/>
                <a:gd name="T81" fmla="*/ 52 h 142"/>
                <a:gd name="T82" fmla="*/ 136 w 136"/>
                <a:gd name="T83" fmla="*/ 56 h 142"/>
                <a:gd name="T84" fmla="*/ 136 w 136"/>
                <a:gd name="T85" fmla="*/ 60 h 142"/>
                <a:gd name="T86" fmla="*/ 136 w 136"/>
                <a:gd name="T87" fmla="*/ 60 h 142"/>
                <a:gd name="T88" fmla="*/ 136 w 136"/>
                <a:gd name="T89" fmla="*/ 68 h 142"/>
                <a:gd name="T90" fmla="*/ 134 w 136"/>
                <a:gd name="T91" fmla="*/ 84 h 142"/>
                <a:gd name="T92" fmla="*/ 126 w 136"/>
                <a:gd name="T93" fmla="*/ 110 h 142"/>
                <a:gd name="T94" fmla="*/ 106 w 136"/>
                <a:gd name="T95" fmla="*/ 130 h 142"/>
                <a:gd name="T96" fmla="*/ 78 w 136"/>
                <a:gd name="T97" fmla="*/ 14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6" h="142">
                  <a:moveTo>
                    <a:pt x="60" y="142"/>
                  </a:moveTo>
                  <a:lnTo>
                    <a:pt x="60" y="142"/>
                  </a:lnTo>
                  <a:lnTo>
                    <a:pt x="50" y="142"/>
                  </a:lnTo>
                  <a:lnTo>
                    <a:pt x="40" y="138"/>
                  </a:lnTo>
                  <a:lnTo>
                    <a:pt x="30" y="132"/>
                  </a:lnTo>
                  <a:lnTo>
                    <a:pt x="20" y="124"/>
                  </a:lnTo>
                  <a:lnTo>
                    <a:pt x="12" y="114"/>
                  </a:lnTo>
                  <a:lnTo>
                    <a:pt x="6" y="102"/>
                  </a:lnTo>
                  <a:lnTo>
                    <a:pt x="2" y="90"/>
                  </a:lnTo>
                  <a:lnTo>
                    <a:pt x="0" y="76"/>
                  </a:lnTo>
                  <a:lnTo>
                    <a:pt x="0" y="76"/>
                  </a:lnTo>
                  <a:lnTo>
                    <a:pt x="0" y="72"/>
                  </a:lnTo>
                  <a:lnTo>
                    <a:pt x="0" y="68"/>
                  </a:lnTo>
                  <a:lnTo>
                    <a:pt x="0" y="68"/>
                  </a:lnTo>
                  <a:lnTo>
                    <a:pt x="2" y="54"/>
                  </a:lnTo>
                  <a:lnTo>
                    <a:pt x="6" y="36"/>
                  </a:lnTo>
                  <a:lnTo>
                    <a:pt x="6" y="36"/>
                  </a:lnTo>
                  <a:lnTo>
                    <a:pt x="6" y="34"/>
                  </a:lnTo>
                  <a:lnTo>
                    <a:pt x="8" y="32"/>
                  </a:lnTo>
                  <a:lnTo>
                    <a:pt x="8" y="32"/>
                  </a:lnTo>
                  <a:lnTo>
                    <a:pt x="8" y="32"/>
                  </a:lnTo>
                  <a:lnTo>
                    <a:pt x="10" y="30"/>
                  </a:lnTo>
                  <a:lnTo>
                    <a:pt x="10" y="30"/>
                  </a:lnTo>
                  <a:lnTo>
                    <a:pt x="14" y="26"/>
                  </a:lnTo>
                  <a:lnTo>
                    <a:pt x="14" y="26"/>
                  </a:lnTo>
                  <a:lnTo>
                    <a:pt x="14" y="26"/>
                  </a:lnTo>
                  <a:lnTo>
                    <a:pt x="16" y="22"/>
                  </a:lnTo>
                  <a:lnTo>
                    <a:pt x="16" y="22"/>
                  </a:lnTo>
                  <a:lnTo>
                    <a:pt x="18" y="22"/>
                  </a:lnTo>
                  <a:lnTo>
                    <a:pt x="18" y="22"/>
                  </a:lnTo>
                  <a:lnTo>
                    <a:pt x="20" y="20"/>
                  </a:lnTo>
                  <a:lnTo>
                    <a:pt x="20" y="20"/>
                  </a:lnTo>
                  <a:lnTo>
                    <a:pt x="22" y="18"/>
                  </a:lnTo>
                  <a:lnTo>
                    <a:pt x="22" y="18"/>
                  </a:lnTo>
                  <a:lnTo>
                    <a:pt x="32" y="10"/>
                  </a:lnTo>
                  <a:lnTo>
                    <a:pt x="42" y="6"/>
                  </a:lnTo>
                  <a:lnTo>
                    <a:pt x="52" y="2"/>
                  </a:lnTo>
                  <a:lnTo>
                    <a:pt x="60" y="0"/>
                  </a:lnTo>
                  <a:lnTo>
                    <a:pt x="70" y="0"/>
                  </a:lnTo>
                  <a:lnTo>
                    <a:pt x="70" y="0"/>
                  </a:lnTo>
                  <a:lnTo>
                    <a:pt x="82" y="0"/>
                  </a:lnTo>
                  <a:lnTo>
                    <a:pt x="84" y="0"/>
                  </a:lnTo>
                  <a:lnTo>
                    <a:pt x="84" y="4"/>
                  </a:lnTo>
                  <a:lnTo>
                    <a:pt x="84" y="4"/>
                  </a:lnTo>
                  <a:lnTo>
                    <a:pt x="94" y="4"/>
                  </a:lnTo>
                  <a:lnTo>
                    <a:pt x="94" y="6"/>
                  </a:lnTo>
                  <a:lnTo>
                    <a:pt x="94" y="6"/>
                  </a:lnTo>
                  <a:lnTo>
                    <a:pt x="98" y="8"/>
                  </a:lnTo>
                  <a:lnTo>
                    <a:pt x="102" y="14"/>
                  </a:lnTo>
                  <a:lnTo>
                    <a:pt x="102" y="14"/>
                  </a:lnTo>
                  <a:lnTo>
                    <a:pt x="108" y="14"/>
                  </a:lnTo>
                  <a:lnTo>
                    <a:pt x="108" y="14"/>
                  </a:lnTo>
                  <a:lnTo>
                    <a:pt x="112" y="18"/>
                  </a:lnTo>
                  <a:lnTo>
                    <a:pt x="116" y="18"/>
                  </a:lnTo>
                  <a:lnTo>
                    <a:pt x="116" y="20"/>
                  </a:lnTo>
                  <a:lnTo>
                    <a:pt x="116" y="20"/>
                  </a:lnTo>
                  <a:lnTo>
                    <a:pt x="116" y="20"/>
                  </a:lnTo>
                  <a:lnTo>
                    <a:pt x="116" y="22"/>
                  </a:lnTo>
                  <a:lnTo>
                    <a:pt x="118" y="22"/>
                  </a:lnTo>
                  <a:lnTo>
                    <a:pt x="118" y="26"/>
                  </a:lnTo>
                  <a:lnTo>
                    <a:pt x="122" y="26"/>
                  </a:lnTo>
                  <a:lnTo>
                    <a:pt x="122" y="26"/>
                  </a:lnTo>
                  <a:lnTo>
                    <a:pt x="122" y="26"/>
                  </a:lnTo>
                  <a:lnTo>
                    <a:pt x="124" y="28"/>
                  </a:lnTo>
                  <a:lnTo>
                    <a:pt x="124" y="30"/>
                  </a:lnTo>
                  <a:lnTo>
                    <a:pt x="124" y="30"/>
                  </a:lnTo>
                  <a:lnTo>
                    <a:pt x="126" y="32"/>
                  </a:lnTo>
                  <a:lnTo>
                    <a:pt x="126" y="32"/>
                  </a:lnTo>
                  <a:lnTo>
                    <a:pt x="126" y="32"/>
                  </a:lnTo>
                  <a:lnTo>
                    <a:pt x="128" y="32"/>
                  </a:lnTo>
                  <a:lnTo>
                    <a:pt x="128" y="32"/>
                  </a:lnTo>
                  <a:lnTo>
                    <a:pt x="128" y="36"/>
                  </a:lnTo>
                  <a:lnTo>
                    <a:pt x="132" y="38"/>
                  </a:lnTo>
                  <a:lnTo>
                    <a:pt x="132" y="38"/>
                  </a:lnTo>
                  <a:lnTo>
                    <a:pt x="132" y="40"/>
                  </a:lnTo>
                  <a:lnTo>
                    <a:pt x="132" y="44"/>
                  </a:lnTo>
                  <a:lnTo>
                    <a:pt x="132" y="44"/>
                  </a:lnTo>
                  <a:lnTo>
                    <a:pt x="132" y="44"/>
                  </a:lnTo>
                  <a:lnTo>
                    <a:pt x="132" y="44"/>
                  </a:lnTo>
                  <a:lnTo>
                    <a:pt x="132" y="50"/>
                  </a:lnTo>
                  <a:lnTo>
                    <a:pt x="132" y="52"/>
                  </a:lnTo>
                  <a:lnTo>
                    <a:pt x="132" y="52"/>
                  </a:lnTo>
                  <a:lnTo>
                    <a:pt x="132" y="54"/>
                  </a:lnTo>
                  <a:lnTo>
                    <a:pt x="136" y="56"/>
                  </a:lnTo>
                  <a:lnTo>
                    <a:pt x="136" y="56"/>
                  </a:lnTo>
                  <a:lnTo>
                    <a:pt x="136" y="60"/>
                  </a:lnTo>
                  <a:lnTo>
                    <a:pt x="136" y="60"/>
                  </a:lnTo>
                  <a:lnTo>
                    <a:pt x="136" y="60"/>
                  </a:lnTo>
                  <a:lnTo>
                    <a:pt x="136" y="60"/>
                  </a:lnTo>
                  <a:lnTo>
                    <a:pt x="136" y="68"/>
                  </a:lnTo>
                  <a:lnTo>
                    <a:pt x="136" y="68"/>
                  </a:lnTo>
                  <a:lnTo>
                    <a:pt x="134" y="84"/>
                  </a:lnTo>
                  <a:lnTo>
                    <a:pt x="132" y="98"/>
                  </a:lnTo>
                  <a:lnTo>
                    <a:pt x="126" y="110"/>
                  </a:lnTo>
                  <a:lnTo>
                    <a:pt x="116" y="122"/>
                  </a:lnTo>
                  <a:lnTo>
                    <a:pt x="106" y="130"/>
                  </a:lnTo>
                  <a:lnTo>
                    <a:pt x="94" y="136"/>
                  </a:lnTo>
                  <a:lnTo>
                    <a:pt x="78" y="140"/>
                  </a:lnTo>
                  <a:lnTo>
                    <a:pt x="60" y="142"/>
                  </a:lnTo>
                </a:path>
              </a:pathLst>
            </a:custGeom>
            <a:noFill/>
            <a:ln>
              <a:noFill/>
            </a:ln>
          </p:spPr>
          <p:txBody>
            <a:bodyPr vert="horz" wrap="square" lIns="91440" tIns="45720" rIns="91440" bIns="45720" numCol="1" anchor="t" anchorCtr="0" compatLnSpc="1"/>
            <a:lstStyle/>
            <a:p>
              <a:endParaRPr lang="zh-CN" altLang="en-US"/>
            </a:p>
          </p:txBody>
        </p:sp>
        <p:sp>
          <p:nvSpPr>
            <p:cNvPr id="1011" name="Freeform 594"/>
            <p:cNvSpPr/>
            <p:nvPr/>
          </p:nvSpPr>
          <p:spPr bwMode="auto">
            <a:xfrm>
              <a:off x="8323263" y="5572125"/>
              <a:ext cx="222250" cy="231775"/>
            </a:xfrm>
            <a:custGeom>
              <a:avLst/>
              <a:gdLst>
                <a:gd name="T0" fmla="*/ 84 w 140"/>
                <a:gd name="T1" fmla="*/ 0 h 146"/>
                <a:gd name="T2" fmla="*/ 72 w 140"/>
                <a:gd name="T3" fmla="*/ 0 h 146"/>
                <a:gd name="T4" fmla="*/ 62 w 140"/>
                <a:gd name="T5" fmla="*/ 0 h 146"/>
                <a:gd name="T6" fmla="*/ 42 w 140"/>
                <a:gd name="T7" fmla="*/ 6 h 146"/>
                <a:gd name="T8" fmla="*/ 22 w 140"/>
                <a:gd name="T9" fmla="*/ 18 h 146"/>
                <a:gd name="T10" fmla="*/ 22 w 140"/>
                <a:gd name="T11" fmla="*/ 20 h 146"/>
                <a:gd name="T12" fmla="*/ 18 w 140"/>
                <a:gd name="T13" fmla="*/ 24 h 146"/>
                <a:gd name="T14" fmla="*/ 16 w 140"/>
                <a:gd name="T15" fmla="*/ 24 h 146"/>
                <a:gd name="T16" fmla="*/ 16 w 140"/>
                <a:gd name="T17" fmla="*/ 26 h 146"/>
                <a:gd name="T18" fmla="*/ 10 w 140"/>
                <a:gd name="T19" fmla="*/ 30 h 146"/>
                <a:gd name="T20" fmla="*/ 10 w 140"/>
                <a:gd name="T21" fmla="*/ 32 h 146"/>
                <a:gd name="T22" fmla="*/ 8 w 140"/>
                <a:gd name="T23" fmla="*/ 34 h 146"/>
                <a:gd name="T24" fmla="*/ 6 w 140"/>
                <a:gd name="T25" fmla="*/ 34 h 146"/>
                <a:gd name="T26" fmla="*/ 6 w 140"/>
                <a:gd name="T27" fmla="*/ 36 h 146"/>
                <a:gd name="T28" fmla="*/ 0 w 140"/>
                <a:gd name="T29" fmla="*/ 70 h 146"/>
                <a:gd name="T30" fmla="*/ 0 w 140"/>
                <a:gd name="T31" fmla="*/ 74 h 146"/>
                <a:gd name="T32" fmla="*/ 0 w 140"/>
                <a:gd name="T33" fmla="*/ 78 h 146"/>
                <a:gd name="T34" fmla="*/ 6 w 140"/>
                <a:gd name="T35" fmla="*/ 106 h 146"/>
                <a:gd name="T36" fmla="*/ 20 w 140"/>
                <a:gd name="T37" fmla="*/ 126 h 146"/>
                <a:gd name="T38" fmla="*/ 40 w 140"/>
                <a:gd name="T39" fmla="*/ 142 h 146"/>
                <a:gd name="T40" fmla="*/ 62 w 140"/>
                <a:gd name="T41" fmla="*/ 146 h 146"/>
                <a:gd name="T42" fmla="*/ 80 w 140"/>
                <a:gd name="T43" fmla="*/ 144 h 146"/>
                <a:gd name="T44" fmla="*/ 110 w 140"/>
                <a:gd name="T45" fmla="*/ 134 h 146"/>
                <a:gd name="T46" fmla="*/ 130 w 140"/>
                <a:gd name="T47" fmla="*/ 114 h 146"/>
                <a:gd name="T48" fmla="*/ 138 w 140"/>
                <a:gd name="T49" fmla="*/ 86 h 146"/>
                <a:gd name="T50" fmla="*/ 140 w 140"/>
                <a:gd name="T51" fmla="*/ 70 h 146"/>
                <a:gd name="T52" fmla="*/ 140 w 140"/>
                <a:gd name="T53" fmla="*/ 62 h 146"/>
                <a:gd name="T54" fmla="*/ 140 w 140"/>
                <a:gd name="T55" fmla="*/ 60 h 146"/>
                <a:gd name="T56" fmla="*/ 136 w 140"/>
                <a:gd name="T57" fmla="*/ 56 h 146"/>
                <a:gd name="T58" fmla="*/ 136 w 140"/>
                <a:gd name="T59" fmla="*/ 54 h 146"/>
                <a:gd name="T60" fmla="*/ 136 w 140"/>
                <a:gd name="T61" fmla="*/ 50 h 146"/>
                <a:gd name="T62" fmla="*/ 136 w 140"/>
                <a:gd name="T63" fmla="*/ 44 h 146"/>
                <a:gd name="T64" fmla="*/ 136 w 140"/>
                <a:gd name="T65" fmla="*/ 42 h 146"/>
                <a:gd name="T66" fmla="*/ 136 w 140"/>
                <a:gd name="T67" fmla="*/ 40 h 146"/>
                <a:gd name="T68" fmla="*/ 132 w 140"/>
                <a:gd name="T69" fmla="*/ 36 h 146"/>
                <a:gd name="T70" fmla="*/ 132 w 140"/>
                <a:gd name="T71" fmla="*/ 34 h 146"/>
                <a:gd name="T72" fmla="*/ 130 w 140"/>
                <a:gd name="T73" fmla="*/ 32 h 146"/>
                <a:gd name="T74" fmla="*/ 128 w 140"/>
                <a:gd name="T75" fmla="*/ 30 h 146"/>
                <a:gd name="T76" fmla="*/ 128 w 140"/>
                <a:gd name="T77" fmla="*/ 28 h 146"/>
                <a:gd name="T78" fmla="*/ 126 w 140"/>
                <a:gd name="T79" fmla="*/ 26 h 146"/>
                <a:gd name="T80" fmla="*/ 122 w 140"/>
                <a:gd name="T81" fmla="*/ 24 h 146"/>
                <a:gd name="T82" fmla="*/ 120 w 140"/>
                <a:gd name="T83" fmla="*/ 22 h 146"/>
                <a:gd name="T84" fmla="*/ 118 w 140"/>
                <a:gd name="T85" fmla="*/ 22 h 146"/>
                <a:gd name="T86" fmla="*/ 116 w 140"/>
                <a:gd name="T87" fmla="*/ 18 h 146"/>
                <a:gd name="T88" fmla="*/ 112 w 140"/>
                <a:gd name="T89" fmla="*/ 14 h 146"/>
                <a:gd name="T90" fmla="*/ 106 w 140"/>
                <a:gd name="T91" fmla="*/ 14 h 146"/>
                <a:gd name="T92" fmla="*/ 100 w 140"/>
                <a:gd name="T93" fmla="*/ 8 h 146"/>
                <a:gd name="T94" fmla="*/ 96 w 140"/>
                <a:gd name="T95" fmla="*/ 4 h 146"/>
                <a:gd name="T96" fmla="*/ 86 w 140"/>
                <a:gd name="T97" fmla="*/ 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0" h="146">
                  <a:moveTo>
                    <a:pt x="86" y="0"/>
                  </a:moveTo>
                  <a:lnTo>
                    <a:pt x="84" y="0"/>
                  </a:lnTo>
                  <a:lnTo>
                    <a:pt x="84" y="0"/>
                  </a:lnTo>
                  <a:lnTo>
                    <a:pt x="72" y="0"/>
                  </a:lnTo>
                  <a:lnTo>
                    <a:pt x="62" y="0"/>
                  </a:lnTo>
                  <a:lnTo>
                    <a:pt x="62" y="0"/>
                  </a:lnTo>
                  <a:lnTo>
                    <a:pt x="54" y="2"/>
                  </a:lnTo>
                  <a:lnTo>
                    <a:pt x="42" y="6"/>
                  </a:lnTo>
                  <a:lnTo>
                    <a:pt x="32" y="12"/>
                  </a:lnTo>
                  <a:lnTo>
                    <a:pt x="22" y="18"/>
                  </a:lnTo>
                  <a:lnTo>
                    <a:pt x="22" y="18"/>
                  </a:lnTo>
                  <a:lnTo>
                    <a:pt x="22" y="20"/>
                  </a:lnTo>
                  <a:lnTo>
                    <a:pt x="20" y="22"/>
                  </a:lnTo>
                  <a:lnTo>
                    <a:pt x="18" y="24"/>
                  </a:lnTo>
                  <a:lnTo>
                    <a:pt x="18" y="24"/>
                  </a:lnTo>
                  <a:lnTo>
                    <a:pt x="16" y="24"/>
                  </a:lnTo>
                  <a:lnTo>
                    <a:pt x="16" y="24"/>
                  </a:lnTo>
                  <a:lnTo>
                    <a:pt x="16" y="26"/>
                  </a:lnTo>
                  <a:lnTo>
                    <a:pt x="14" y="28"/>
                  </a:lnTo>
                  <a:lnTo>
                    <a:pt x="10" y="30"/>
                  </a:lnTo>
                  <a:lnTo>
                    <a:pt x="10" y="30"/>
                  </a:lnTo>
                  <a:lnTo>
                    <a:pt x="10" y="32"/>
                  </a:lnTo>
                  <a:lnTo>
                    <a:pt x="8" y="32"/>
                  </a:lnTo>
                  <a:lnTo>
                    <a:pt x="8" y="34"/>
                  </a:lnTo>
                  <a:lnTo>
                    <a:pt x="8" y="34"/>
                  </a:lnTo>
                  <a:lnTo>
                    <a:pt x="6" y="34"/>
                  </a:lnTo>
                  <a:lnTo>
                    <a:pt x="6" y="36"/>
                  </a:lnTo>
                  <a:lnTo>
                    <a:pt x="6" y="36"/>
                  </a:lnTo>
                  <a:lnTo>
                    <a:pt x="2" y="56"/>
                  </a:lnTo>
                  <a:lnTo>
                    <a:pt x="0" y="70"/>
                  </a:lnTo>
                  <a:lnTo>
                    <a:pt x="0" y="74"/>
                  </a:lnTo>
                  <a:lnTo>
                    <a:pt x="0" y="74"/>
                  </a:lnTo>
                  <a:lnTo>
                    <a:pt x="0" y="78"/>
                  </a:lnTo>
                  <a:lnTo>
                    <a:pt x="0" y="78"/>
                  </a:lnTo>
                  <a:lnTo>
                    <a:pt x="2" y="92"/>
                  </a:lnTo>
                  <a:lnTo>
                    <a:pt x="6" y="106"/>
                  </a:lnTo>
                  <a:lnTo>
                    <a:pt x="12" y="116"/>
                  </a:lnTo>
                  <a:lnTo>
                    <a:pt x="20" y="126"/>
                  </a:lnTo>
                  <a:lnTo>
                    <a:pt x="30" y="134"/>
                  </a:lnTo>
                  <a:lnTo>
                    <a:pt x="40" y="142"/>
                  </a:lnTo>
                  <a:lnTo>
                    <a:pt x="52" y="146"/>
                  </a:lnTo>
                  <a:lnTo>
                    <a:pt x="62" y="146"/>
                  </a:lnTo>
                  <a:lnTo>
                    <a:pt x="62" y="146"/>
                  </a:lnTo>
                  <a:lnTo>
                    <a:pt x="80" y="144"/>
                  </a:lnTo>
                  <a:lnTo>
                    <a:pt x="96" y="140"/>
                  </a:lnTo>
                  <a:lnTo>
                    <a:pt x="110" y="134"/>
                  </a:lnTo>
                  <a:lnTo>
                    <a:pt x="120" y="124"/>
                  </a:lnTo>
                  <a:lnTo>
                    <a:pt x="130" y="114"/>
                  </a:lnTo>
                  <a:lnTo>
                    <a:pt x="136" y="100"/>
                  </a:lnTo>
                  <a:lnTo>
                    <a:pt x="138" y="86"/>
                  </a:lnTo>
                  <a:lnTo>
                    <a:pt x="140" y="70"/>
                  </a:lnTo>
                  <a:lnTo>
                    <a:pt x="140" y="70"/>
                  </a:lnTo>
                  <a:lnTo>
                    <a:pt x="140" y="62"/>
                  </a:lnTo>
                  <a:lnTo>
                    <a:pt x="140" y="62"/>
                  </a:lnTo>
                  <a:lnTo>
                    <a:pt x="140" y="60"/>
                  </a:lnTo>
                  <a:lnTo>
                    <a:pt x="140" y="60"/>
                  </a:lnTo>
                  <a:lnTo>
                    <a:pt x="140" y="58"/>
                  </a:lnTo>
                  <a:lnTo>
                    <a:pt x="136" y="56"/>
                  </a:lnTo>
                  <a:lnTo>
                    <a:pt x="136" y="56"/>
                  </a:lnTo>
                  <a:lnTo>
                    <a:pt x="136" y="54"/>
                  </a:lnTo>
                  <a:lnTo>
                    <a:pt x="136" y="50"/>
                  </a:lnTo>
                  <a:lnTo>
                    <a:pt x="136" y="50"/>
                  </a:lnTo>
                  <a:lnTo>
                    <a:pt x="136" y="44"/>
                  </a:lnTo>
                  <a:lnTo>
                    <a:pt x="136" y="44"/>
                  </a:lnTo>
                  <a:lnTo>
                    <a:pt x="136" y="44"/>
                  </a:lnTo>
                  <a:lnTo>
                    <a:pt x="136" y="42"/>
                  </a:lnTo>
                  <a:lnTo>
                    <a:pt x="136" y="42"/>
                  </a:lnTo>
                  <a:lnTo>
                    <a:pt x="136" y="40"/>
                  </a:lnTo>
                  <a:lnTo>
                    <a:pt x="136" y="40"/>
                  </a:lnTo>
                  <a:lnTo>
                    <a:pt x="132" y="36"/>
                  </a:lnTo>
                  <a:lnTo>
                    <a:pt x="132" y="34"/>
                  </a:lnTo>
                  <a:lnTo>
                    <a:pt x="132" y="34"/>
                  </a:lnTo>
                  <a:lnTo>
                    <a:pt x="130" y="32"/>
                  </a:lnTo>
                  <a:lnTo>
                    <a:pt x="130" y="32"/>
                  </a:lnTo>
                  <a:lnTo>
                    <a:pt x="130" y="32"/>
                  </a:lnTo>
                  <a:lnTo>
                    <a:pt x="128" y="30"/>
                  </a:lnTo>
                  <a:lnTo>
                    <a:pt x="128" y="30"/>
                  </a:lnTo>
                  <a:lnTo>
                    <a:pt x="128" y="28"/>
                  </a:lnTo>
                  <a:lnTo>
                    <a:pt x="126" y="28"/>
                  </a:lnTo>
                  <a:lnTo>
                    <a:pt x="126" y="26"/>
                  </a:lnTo>
                  <a:lnTo>
                    <a:pt x="122" y="26"/>
                  </a:lnTo>
                  <a:lnTo>
                    <a:pt x="122" y="24"/>
                  </a:lnTo>
                  <a:lnTo>
                    <a:pt x="120" y="24"/>
                  </a:lnTo>
                  <a:lnTo>
                    <a:pt x="120" y="22"/>
                  </a:lnTo>
                  <a:lnTo>
                    <a:pt x="120" y="22"/>
                  </a:lnTo>
                  <a:lnTo>
                    <a:pt x="118" y="22"/>
                  </a:lnTo>
                  <a:lnTo>
                    <a:pt x="118" y="18"/>
                  </a:lnTo>
                  <a:lnTo>
                    <a:pt x="116" y="18"/>
                  </a:lnTo>
                  <a:lnTo>
                    <a:pt x="116" y="18"/>
                  </a:lnTo>
                  <a:lnTo>
                    <a:pt x="112" y="14"/>
                  </a:lnTo>
                  <a:lnTo>
                    <a:pt x="112" y="14"/>
                  </a:lnTo>
                  <a:lnTo>
                    <a:pt x="106" y="14"/>
                  </a:lnTo>
                  <a:lnTo>
                    <a:pt x="106" y="14"/>
                  </a:lnTo>
                  <a:lnTo>
                    <a:pt x="100" y="8"/>
                  </a:lnTo>
                  <a:lnTo>
                    <a:pt x="96" y="6"/>
                  </a:lnTo>
                  <a:lnTo>
                    <a:pt x="96" y="4"/>
                  </a:lnTo>
                  <a:lnTo>
                    <a:pt x="96" y="4"/>
                  </a:lnTo>
                  <a:lnTo>
                    <a:pt x="86" y="4"/>
                  </a:lnTo>
                  <a:lnTo>
                    <a:pt x="86" y="0"/>
                  </a:lnTo>
                </a:path>
              </a:pathLst>
            </a:custGeom>
            <a:noFill/>
            <a:ln>
              <a:noFill/>
            </a:ln>
          </p:spPr>
          <p:txBody>
            <a:bodyPr vert="horz" wrap="square" lIns="91440" tIns="45720" rIns="91440" bIns="45720" numCol="1" anchor="t" anchorCtr="0" compatLnSpc="1"/>
            <a:lstStyle/>
            <a:p>
              <a:endParaRPr lang="zh-CN" altLang="en-US"/>
            </a:p>
          </p:txBody>
        </p:sp>
        <p:sp>
          <p:nvSpPr>
            <p:cNvPr id="1012" name="Freeform 595"/>
            <p:cNvSpPr>
              <a:spLocks noEditPoints="1"/>
            </p:cNvSpPr>
            <p:nvPr/>
          </p:nvSpPr>
          <p:spPr bwMode="auto">
            <a:xfrm>
              <a:off x="8326438" y="5575300"/>
              <a:ext cx="215900" cy="225425"/>
            </a:xfrm>
            <a:custGeom>
              <a:avLst/>
              <a:gdLst>
                <a:gd name="T0" fmla="*/ 40 w 136"/>
                <a:gd name="T1" fmla="*/ 136 h 142"/>
                <a:gd name="T2" fmla="*/ 8 w 136"/>
                <a:gd name="T3" fmla="*/ 102 h 142"/>
                <a:gd name="T4" fmla="*/ 2 w 136"/>
                <a:gd name="T5" fmla="*/ 72 h 142"/>
                <a:gd name="T6" fmla="*/ 8 w 136"/>
                <a:gd name="T7" fmla="*/ 36 h 142"/>
                <a:gd name="T8" fmla="*/ 10 w 136"/>
                <a:gd name="T9" fmla="*/ 32 h 142"/>
                <a:gd name="T10" fmla="*/ 16 w 136"/>
                <a:gd name="T11" fmla="*/ 28 h 142"/>
                <a:gd name="T12" fmla="*/ 18 w 136"/>
                <a:gd name="T13" fmla="*/ 24 h 142"/>
                <a:gd name="T14" fmla="*/ 22 w 136"/>
                <a:gd name="T15" fmla="*/ 22 h 142"/>
                <a:gd name="T16" fmla="*/ 42 w 136"/>
                <a:gd name="T17" fmla="*/ 8 h 142"/>
                <a:gd name="T18" fmla="*/ 70 w 136"/>
                <a:gd name="T19" fmla="*/ 2 h 142"/>
                <a:gd name="T20" fmla="*/ 84 w 136"/>
                <a:gd name="T21" fmla="*/ 6 h 142"/>
                <a:gd name="T22" fmla="*/ 98 w 136"/>
                <a:gd name="T23" fmla="*/ 10 h 142"/>
                <a:gd name="T24" fmla="*/ 108 w 136"/>
                <a:gd name="T25" fmla="*/ 16 h 142"/>
                <a:gd name="T26" fmla="*/ 114 w 136"/>
                <a:gd name="T27" fmla="*/ 22 h 142"/>
                <a:gd name="T28" fmla="*/ 118 w 136"/>
                <a:gd name="T29" fmla="*/ 26 h 142"/>
                <a:gd name="T30" fmla="*/ 122 w 136"/>
                <a:gd name="T31" fmla="*/ 30 h 142"/>
                <a:gd name="T32" fmla="*/ 126 w 136"/>
                <a:gd name="T33" fmla="*/ 32 h 142"/>
                <a:gd name="T34" fmla="*/ 126 w 136"/>
                <a:gd name="T35" fmla="*/ 36 h 142"/>
                <a:gd name="T36" fmla="*/ 130 w 136"/>
                <a:gd name="T37" fmla="*/ 44 h 142"/>
                <a:gd name="T38" fmla="*/ 130 w 136"/>
                <a:gd name="T39" fmla="*/ 50 h 142"/>
                <a:gd name="T40" fmla="*/ 134 w 136"/>
                <a:gd name="T41" fmla="*/ 56 h 142"/>
                <a:gd name="T42" fmla="*/ 134 w 136"/>
                <a:gd name="T43" fmla="*/ 60 h 142"/>
                <a:gd name="T44" fmla="*/ 132 w 136"/>
                <a:gd name="T45" fmla="*/ 84 h 142"/>
                <a:gd name="T46" fmla="*/ 106 w 136"/>
                <a:gd name="T47" fmla="*/ 128 h 142"/>
                <a:gd name="T48" fmla="*/ 84 w 136"/>
                <a:gd name="T49" fmla="*/ 0 h 142"/>
                <a:gd name="T50" fmla="*/ 60 w 136"/>
                <a:gd name="T51" fmla="*/ 0 h 142"/>
                <a:gd name="T52" fmla="*/ 32 w 136"/>
                <a:gd name="T53" fmla="*/ 10 h 142"/>
                <a:gd name="T54" fmla="*/ 20 w 136"/>
                <a:gd name="T55" fmla="*/ 20 h 142"/>
                <a:gd name="T56" fmla="*/ 16 w 136"/>
                <a:gd name="T57" fmla="*/ 22 h 142"/>
                <a:gd name="T58" fmla="*/ 10 w 136"/>
                <a:gd name="T59" fmla="*/ 30 h 142"/>
                <a:gd name="T60" fmla="*/ 8 w 136"/>
                <a:gd name="T61" fmla="*/ 32 h 142"/>
                <a:gd name="T62" fmla="*/ 2 w 136"/>
                <a:gd name="T63" fmla="*/ 54 h 142"/>
                <a:gd name="T64" fmla="*/ 0 w 136"/>
                <a:gd name="T65" fmla="*/ 76 h 142"/>
                <a:gd name="T66" fmla="*/ 12 w 136"/>
                <a:gd name="T67" fmla="*/ 114 h 142"/>
                <a:gd name="T68" fmla="*/ 50 w 136"/>
                <a:gd name="T69" fmla="*/ 142 h 142"/>
                <a:gd name="T70" fmla="*/ 94 w 136"/>
                <a:gd name="T71" fmla="*/ 136 h 142"/>
                <a:gd name="T72" fmla="*/ 132 w 136"/>
                <a:gd name="T73" fmla="*/ 98 h 142"/>
                <a:gd name="T74" fmla="*/ 136 w 136"/>
                <a:gd name="T75" fmla="*/ 60 h 142"/>
                <a:gd name="T76" fmla="*/ 136 w 136"/>
                <a:gd name="T77" fmla="*/ 56 h 142"/>
                <a:gd name="T78" fmla="*/ 132 w 136"/>
                <a:gd name="T79" fmla="*/ 50 h 142"/>
                <a:gd name="T80" fmla="*/ 132 w 136"/>
                <a:gd name="T81" fmla="*/ 44 h 142"/>
                <a:gd name="T82" fmla="*/ 132 w 136"/>
                <a:gd name="T83" fmla="*/ 38 h 142"/>
                <a:gd name="T84" fmla="*/ 126 w 136"/>
                <a:gd name="T85" fmla="*/ 32 h 142"/>
                <a:gd name="T86" fmla="*/ 124 w 136"/>
                <a:gd name="T87" fmla="*/ 30 h 142"/>
                <a:gd name="T88" fmla="*/ 118 w 136"/>
                <a:gd name="T89" fmla="*/ 26 h 142"/>
                <a:gd name="T90" fmla="*/ 116 w 136"/>
                <a:gd name="T91" fmla="*/ 20 h 142"/>
                <a:gd name="T92" fmla="*/ 112 w 136"/>
                <a:gd name="T93" fmla="*/ 18 h 142"/>
                <a:gd name="T94" fmla="*/ 102 w 136"/>
                <a:gd name="T95" fmla="*/ 14 h 142"/>
                <a:gd name="T96" fmla="*/ 94 w 136"/>
                <a:gd name="T97" fmla="*/ 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6" h="142">
                  <a:moveTo>
                    <a:pt x="60" y="140"/>
                  </a:moveTo>
                  <a:lnTo>
                    <a:pt x="60" y="140"/>
                  </a:lnTo>
                  <a:lnTo>
                    <a:pt x="50" y="138"/>
                  </a:lnTo>
                  <a:lnTo>
                    <a:pt x="40" y="136"/>
                  </a:lnTo>
                  <a:lnTo>
                    <a:pt x="30" y="130"/>
                  </a:lnTo>
                  <a:lnTo>
                    <a:pt x="22" y="122"/>
                  </a:lnTo>
                  <a:lnTo>
                    <a:pt x="14" y="112"/>
                  </a:lnTo>
                  <a:lnTo>
                    <a:pt x="8" y="102"/>
                  </a:lnTo>
                  <a:lnTo>
                    <a:pt x="4" y="90"/>
                  </a:lnTo>
                  <a:lnTo>
                    <a:pt x="2" y="76"/>
                  </a:lnTo>
                  <a:lnTo>
                    <a:pt x="2" y="76"/>
                  </a:lnTo>
                  <a:lnTo>
                    <a:pt x="2" y="72"/>
                  </a:lnTo>
                  <a:lnTo>
                    <a:pt x="2" y="68"/>
                  </a:lnTo>
                  <a:lnTo>
                    <a:pt x="2" y="68"/>
                  </a:lnTo>
                  <a:lnTo>
                    <a:pt x="4" y="54"/>
                  </a:lnTo>
                  <a:lnTo>
                    <a:pt x="8" y="36"/>
                  </a:lnTo>
                  <a:lnTo>
                    <a:pt x="8" y="36"/>
                  </a:lnTo>
                  <a:lnTo>
                    <a:pt x="8" y="34"/>
                  </a:lnTo>
                  <a:lnTo>
                    <a:pt x="10" y="34"/>
                  </a:lnTo>
                  <a:lnTo>
                    <a:pt x="10" y="32"/>
                  </a:lnTo>
                  <a:lnTo>
                    <a:pt x="10" y="32"/>
                  </a:lnTo>
                  <a:lnTo>
                    <a:pt x="12" y="32"/>
                  </a:lnTo>
                  <a:lnTo>
                    <a:pt x="12" y="30"/>
                  </a:lnTo>
                  <a:lnTo>
                    <a:pt x="16" y="28"/>
                  </a:lnTo>
                  <a:lnTo>
                    <a:pt x="16" y="28"/>
                  </a:lnTo>
                  <a:lnTo>
                    <a:pt x="16" y="26"/>
                  </a:lnTo>
                  <a:lnTo>
                    <a:pt x="18" y="24"/>
                  </a:lnTo>
                  <a:lnTo>
                    <a:pt x="18" y="24"/>
                  </a:lnTo>
                  <a:lnTo>
                    <a:pt x="18" y="24"/>
                  </a:lnTo>
                  <a:lnTo>
                    <a:pt x="18" y="24"/>
                  </a:lnTo>
                  <a:lnTo>
                    <a:pt x="20" y="22"/>
                  </a:lnTo>
                  <a:lnTo>
                    <a:pt x="22" y="22"/>
                  </a:lnTo>
                  <a:lnTo>
                    <a:pt x="22" y="20"/>
                  </a:lnTo>
                  <a:lnTo>
                    <a:pt x="22" y="20"/>
                  </a:lnTo>
                  <a:lnTo>
                    <a:pt x="32" y="12"/>
                  </a:lnTo>
                  <a:lnTo>
                    <a:pt x="42" y="8"/>
                  </a:lnTo>
                  <a:lnTo>
                    <a:pt x="52" y="4"/>
                  </a:lnTo>
                  <a:lnTo>
                    <a:pt x="60" y="2"/>
                  </a:lnTo>
                  <a:lnTo>
                    <a:pt x="70" y="2"/>
                  </a:lnTo>
                  <a:lnTo>
                    <a:pt x="70" y="2"/>
                  </a:lnTo>
                  <a:lnTo>
                    <a:pt x="82" y="2"/>
                  </a:lnTo>
                  <a:lnTo>
                    <a:pt x="84" y="2"/>
                  </a:lnTo>
                  <a:lnTo>
                    <a:pt x="84" y="6"/>
                  </a:lnTo>
                  <a:lnTo>
                    <a:pt x="84" y="6"/>
                  </a:lnTo>
                  <a:lnTo>
                    <a:pt x="92" y="6"/>
                  </a:lnTo>
                  <a:lnTo>
                    <a:pt x="92" y="8"/>
                  </a:lnTo>
                  <a:lnTo>
                    <a:pt x="92" y="8"/>
                  </a:lnTo>
                  <a:lnTo>
                    <a:pt x="98" y="10"/>
                  </a:lnTo>
                  <a:lnTo>
                    <a:pt x="102" y="16"/>
                  </a:lnTo>
                  <a:lnTo>
                    <a:pt x="102" y="16"/>
                  </a:lnTo>
                  <a:lnTo>
                    <a:pt x="108" y="16"/>
                  </a:lnTo>
                  <a:lnTo>
                    <a:pt x="108" y="16"/>
                  </a:lnTo>
                  <a:lnTo>
                    <a:pt x="112" y="20"/>
                  </a:lnTo>
                  <a:lnTo>
                    <a:pt x="114" y="20"/>
                  </a:lnTo>
                  <a:lnTo>
                    <a:pt x="114" y="22"/>
                  </a:lnTo>
                  <a:lnTo>
                    <a:pt x="114" y="22"/>
                  </a:lnTo>
                  <a:lnTo>
                    <a:pt x="116" y="22"/>
                  </a:lnTo>
                  <a:lnTo>
                    <a:pt x="116" y="24"/>
                  </a:lnTo>
                  <a:lnTo>
                    <a:pt x="118" y="24"/>
                  </a:lnTo>
                  <a:lnTo>
                    <a:pt x="118" y="26"/>
                  </a:lnTo>
                  <a:lnTo>
                    <a:pt x="120" y="26"/>
                  </a:lnTo>
                  <a:lnTo>
                    <a:pt x="120" y="28"/>
                  </a:lnTo>
                  <a:lnTo>
                    <a:pt x="120" y="28"/>
                  </a:lnTo>
                  <a:lnTo>
                    <a:pt x="122" y="30"/>
                  </a:lnTo>
                  <a:lnTo>
                    <a:pt x="124" y="30"/>
                  </a:lnTo>
                  <a:lnTo>
                    <a:pt x="124" y="30"/>
                  </a:lnTo>
                  <a:lnTo>
                    <a:pt x="124" y="32"/>
                  </a:lnTo>
                  <a:lnTo>
                    <a:pt x="126" y="32"/>
                  </a:lnTo>
                  <a:lnTo>
                    <a:pt x="126" y="32"/>
                  </a:lnTo>
                  <a:lnTo>
                    <a:pt x="126" y="34"/>
                  </a:lnTo>
                  <a:lnTo>
                    <a:pt x="126" y="34"/>
                  </a:lnTo>
                  <a:lnTo>
                    <a:pt x="126" y="36"/>
                  </a:lnTo>
                  <a:lnTo>
                    <a:pt x="130" y="38"/>
                  </a:lnTo>
                  <a:lnTo>
                    <a:pt x="130" y="38"/>
                  </a:lnTo>
                  <a:lnTo>
                    <a:pt x="130" y="42"/>
                  </a:lnTo>
                  <a:lnTo>
                    <a:pt x="130" y="44"/>
                  </a:lnTo>
                  <a:lnTo>
                    <a:pt x="130" y="44"/>
                  </a:lnTo>
                  <a:lnTo>
                    <a:pt x="130" y="44"/>
                  </a:lnTo>
                  <a:lnTo>
                    <a:pt x="130" y="44"/>
                  </a:lnTo>
                  <a:lnTo>
                    <a:pt x="130" y="50"/>
                  </a:lnTo>
                  <a:lnTo>
                    <a:pt x="130" y="52"/>
                  </a:lnTo>
                  <a:lnTo>
                    <a:pt x="130" y="52"/>
                  </a:lnTo>
                  <a:lnTo>
                    <a:pt x="130" y="56"/>
                  </a:lnTo>
                  <a:lnTo>
                    <a:pt x="134" y="56"/>
                  </a:lnTo>
                  <a:lnTo>
                    <a:pt x="134" y="56"/>
                  </a:lnTo>
                  <a:lnTo>
                    <a:pt x="134" y="60"/>
                  </a:lnTo>
                  <a:lnTo>
                    <a:pt x="134" y="60"/>
                  </a:lnTo>
                  <a:lnTo>
                    <a:pt x="134" y="60"/>
                  </a:lnTo>
                  <a:lnTo>
                    <a:pt x="134" y="60"/>
                  </a:lnTo>
                  <a:lnTo>
                    <a:pt x="134" y="68"/>
                  </a:lnTo>
                  <a:lnTo>
                    <a:pt x="134" y="68"/>
                  </a:lnTo>
                  <a:lnTo>
                    <a:pt x="132" y="84"/>
                  </a:lnTo>
                  <a:lnTo>
                    <a:pt x="130" y="96"/>
                  </a:lnTo>
                  <a:lnTo>
                    <a:pt x="124" y="110"/>
                  </a:lnTo>
                  <a:lnTo>
                    <a:pt x="116" y="120"/>
                  </a:lnTo>
                  <a:lnTo>
                    <a:pt x="106" y="128"/>
                  </a:lnTo>
                  <a:lnTo>
                    <a:pt x="92" y="134"/>
                  </a:lnTo>
                  <a:lnTo>
                    <a:pt x="78" y="138"/>
                  </a:lnTo>
                  <a:lnTo>
                    <a:pt x="60" y="140"/>
                  </a:lnTo>
                  <a:close/>
                  <a:moveTo>
                    <a:pt x="84" y="0"/>
                  </a:moveTo>
                  <a:lnTo>
                    <a:pt x="82" y="0"/>
                  </a:lnTo>
                  <a:lnTo>
                    <a:pt x="82" y="0"/>
                  </a:lnTo>
                  <a:lnTo>
                    <a:pt x="70" y="0"/>
                  </a:lnTo>
                  <a:lnTo>
                    <a:pt x="60" y="0"/>
                  </a:lnTo>
                  <a:lnTo>
                    <a:pt x="60" y="0"/>
                  </a:lnTo>
                  <a:lnTo>
                    <a:pt x="52" y="2"/>
                  </a:lnTo>
                  <a:lnTo>
                    <a:pt x="42" y="6"/>
                  </a:lnTo>
                  <a:lnTo>
                    <a:pt x="32" y="10"/>
                  </a:lnTo>
                  <a:lnTo>
                    <a:pt x="22" y="18"/>
                  </a:lnTo>
                  <a:lnTo>
                    <a:pt x="22" y="18"/>
                  </a:lnTo>
                  <a:lnTo>
                    <a:pt x="20" y="20"/>
                  </a:lnTo>
                  <a:lnTo>
                    <a:pt x="20" y="20"/>
                  </a:lnTo>
                  <a:lnTo>
                    <a:pt x="18" y="22"/>
                  </a:lnTo>
                  <a:lnTo>
                    <a:pt x="18" y="22"/>
                  </a:lnTo>
                  <a:lnTo>
                    <a:pt x="16" y="22"/>
                  </a:lnTo>
                  <a:lnTo>
                    <a:pt x="16" y="22"/>
                  </a:lnTo>
                  <a:lnTo>
                    <a:pt x="14" y="26"/>
                  </a:lnTo>
                  <a:lnTo>
                    <a:pt x="14" y="26"/>
                  </a:lnTo>
                  <a:lnTo>
                    <a:pt x="10" y="30"/>
                  </a:lnTo>
                  <a:lnTo>
                    <a:pt x="10" y="30"/>
                  </a:lnTo>
                  <a:lnTo>
                    <a:pt x="10" y="30"/>
                  </a:lnTo>
                  <a:lnTo>
                    <a:pt x="8" y="32"/>
                  </a:lnTo>
                  <a:lnTo>
                    <a:pt x="8" y="32"/>
                  </a:lnTo>
                  <a:lnTo>
                    <a:pt x="8" y="32"/>
                  </a:lnTo>
                  <a:lnTo>
                    <a:pt x="6" y="34"/>
                  </a:lnTo>
                  <a:lnTo>
                    <a:pt x="6" y="36"/>
                  </a:lnTo>
                  <a:lnTo>
                    <a:pt x="6" y="36"/>
                  </a:lnTo>
                  <a:lnTo>
                    <a:pt x="2" y="54"/>
                  </a:lnTo>
                  <a:lnTo>
                    <a:pt x="0" y="68"/>
                  </a:lnTo>
                  <a:lnTo>
                    <a:pt x="0" y="72"/>
                  </a:lnTo>
                  <a:lnTo>
                    <a:pt x="0" y="72"/>
                  </a:lnTo>
                  <a:lnTo>
                    <a:pt x="0" y="76"/>
                  </a:lnTo>
                  <a:lnTo>
                    <a:pt x="0" y="76"/>
                  </a:lnTo>
                  <a:lnTo>
                    <a:pt x="2" y="90"/>
                  </a:lnTo>
                  <a:lnTo>
                    <a:pt x="6" y="102"/>
                  </a:lnTo>
                  <a:lnTo>
                    <a:pt x="12" y="114"/>
                  </a:lnTo>
                  <a:lnTo>
                    <a:pt x="20" y="124"/>
                  </a:lnTo>
                  <a:lnTo>
                    <a:pt x="30" y="132"/>
                  </a:lnTo>
                  <a:lnTo>
                    <a:pt x="40" y="138"/>
                  </a:lnTo>
                  <a:lnTo>
                    <a:pt x="50" y="142"/>
                  </a:lnTo>
                  <a:lnTo>
                    <a:pt x="60" y="142"/>
                  </a:lnTo>
                  <a:lnTo>
                    <a:pt x="60" y="142"/>
                  </a:lnTo>
                  <a:lnTo>
                    <a:pt x="78" y="140"/>
                  </a:lnTo>
                  <a:lnTo>
                    <a:pt x="94" y="136"/>
                  </a:lnTo>
                  <a:lnTo>
                    <a:pt x="106" y="130"/>
                  </a:lnTo>
                  <a:lnTo>
                    <a:pt x="116" y="122"/>
                  </a:lnTo>
                  <a:lnTo>
                    <a:pt x="126" y="110"/>
                  </a:lnTo>
                  <a:lnTo>
                    <a:pt x="132" y="98"/>
                  </a:lnTo>
                  <a:lnTo>
                    <a:pt x="134" y="84"/>
                  </a:lnTo>
                  <a:lnTo>
                    <a:pt x="136" y="68"/>
                  </a:lnTo>
                  <a:lnTo>
                    <a:pt x="136" y="68"/>
                  </a:lnTo>
                  <a:lnTo>
                    <a:pt x="136" y="60"/>
                  </a:lnTo>
                  <a:lnTo>
                    <a:pt x="136" y="60"/>
                  </a:lnTo>
                  <a:lnTo>
                    <a:pt x="136" y="60"/>
                  </a:lnTo>
                  <a:lnTo>
                    <a:pt x="136" y="60"/>
                  </a:lnTo>
                  <a:lnTo>
                    <a:pt x="136" y="56"/>
                  </a:lnTo>
                  <a:lnTo>
                    <a:pt x="132" y="54"/>
                  </a:lnTo>
                  <a:lnTo>
                    <a:pt x="132" y="54"/>
                  </a:lnTo>
                  <a:lnTo>
                    <a:pt x="132" y="52"/>
                  </a:lnTo>
                  <a:lnTo>
                    <a:pt x="132" y="50"/>
                  </a:lnTo>
                  <a:lnTo>
                    <a:pt x="132" y="50"/>
                  </a:lnTo>
                  <a:lnTo>
                    <a:pt x="132" y="44"/>
                  </a:lnTo>
                  <a:lnTo>
                    <a:pt x="132" y="44"/>
                  </a:lnTo>
                  <a:lnTo>
                    <a:pt x="132" y="44"/>
                  </a:lnTo>
                  <a:lnTo>
                    <a:pt x="132" y="40"/>
                  </a:lnTo>
                  <a:lnTo>
                    <a:pt x="132" y="40"/>
                  </a:lnTo>
                  <a:lnTo>
                    <a:pt x="132" y="38"/>
                  </a:lnTo>
                  <a:lnTo>
                    <a:pt x="132" y="38"/>
                  </a:lnTo>
                  <a:lnTo>
                    <a:pt x="128" y="36"/>
                  </a:lnTo>
                  <a:lnTo>
                    <a:pt x="128" y="32"/>
                  </a:lnTo>
                  <a:lnTo>
                    <a:pt x="128" y="32"/>
                  </a:lnTo>
                  <a:lnTo>
                    <a:pt x="126" y="32"/>
                  </a:lnTo>
                  <a:lnTo>
                    <a:pt x="126" y="32"/>
                  </a:lnTo>
                  <a:lnTo>
                    <a:pt x="126" y="32"/>
                  </a:lnTo>
                  <a:lnTo>
                    <a:pt x="124" y="30"/>
                  </a:lnTo>
                  <a:lnTo>
                    <a:pt x="124" y="30"/>
                  </a:lnTo>
                  <a:lnTo>
                    <a:pt x="124" y="28"/>
                  </a:lnTo>
                  <a:lnTo>
                    <a:pt x="122" y="26"/>
                  </a:lnTo>
                  <a:lnTo>
                    <a:pt x="122" y="26"/>
                  </a:lnTo>
                  <a:lnTo>
                    <a:pt x="118" y="26"/>
                  </a:lnTo>
                  <a:lnTo>
                    <a:pt x="118" y="22"/>
                  </a:lnTo>
                  <a:lnTo>
                    <a:pt x="116" y="22"/>
                  </a:lnTo>
                  <a:lnTo>
                    <a:pt x="116" y="20"/>
                  </a:lnTo>
                  <a:lnTo>
                    <a:pt x="116" y="20"/>
                  </a:lnTo>
                  <a:lnTo>
                    <a:pt x="116" y="20"/>
                  </a:lnTo>
                  <a:lnTo>
                    <a:pt x="116" y="18"/>
                  </a:lnTo>
                  <a:lnTo>
                    <a:pt x="112" y="18"/>
                  </a:lnTo>
                  <a:lnTo>
                    <a:pt x="112" y="18"/>
                  </a:lnTo>
                  <a:lnTo>
                    <a:pt x="108" y="14"/>
                  </a:lnTo>
                  <a:lnTo>
                    <a:pt x="108" y="14"/>
                  </a:lnTo>
                  <a:lnTo>
                    <a:pt x="102" y="14"/>
                  </a:lnTo>
                  <a:lnTo>
                    <a:pt x="102" y="14"/>
                  </a:lnTo>
                  <a:lnTo>
                    <a:pt x="98" y="8"/>
                  </a:lnTo>
                  <a:lnTo>
                    <a:pt x="94" y="6"/>
                  </a:lnTo>
                  <a:lnTo>
                    <a:pt x="94" y="4"/>
                  </a:lnTo>
                  <a:lnTo>
                    <a:pt x="94" y="4"/>
                  </a:lnTo>
                  <a:lnTo>
                    <a:pt x="84" y="4"/>
                  </a:lnTo>
                  <a:lnTo>
                    <a:pt x="84" y="0"/>
                  </a:lnTo>
                  <a:close/>
                </a:path>
              </a:pathLst>
            </a:custGeom>
            <a:solidFill>
              <a:srgbClr val="645B56"/>
            </a:solidFill>
            <a:ln>
              <a:noFill/>
            </a:ln>
          </p:spPr>
          <p:txBody>
            <a:bodyPr vert="horz" wrap="square" lIns="91440" tIns="45720" rIns="91440" bIns="45720" numCol="1" anchor="t" anchorCtr="0" compatLnSpc="1"/>
            <a:lstStyle/>
            <a:p>
              <a:endParaRPr lang="zh-CN" altLang="en-US"/>
            </a:p>
          </p:txBody>
        </p:sp>
        <p:sp>
          <p:nvSpPr>
            <p:cNvPr id="1013" name="Freeform 596"/>
            <p:cNvSpPr/>
            <p:nvPr/>
          </p:nvSpPr>
          <p:spPr bwMode="auto">
            <a:xfrm>
              <a:off x="8329613" y="5578475"/>
              <a:ext cx="209550" cy="219075"/>
            </a:xfrm>
            <a:custGeom>
              <a:avLst/>
              <a:gdLst>
                <a:gd name="T0" fmla="*/ 58 w 132"/>
                <a:gd name="T1" fmla="*/ 138 h 138"/>
                <a:gd name="T2" fmla="*/ 38 w 132"/>
                <a:gd name="T3" fmla="*/ 134 h 138"/>
                <a:gd name="T4" fmla="*/ 20 w 132"/>
                <a:gd name="T5" fmla="*/ 120 h 138"/>
                <a:gd name="T6" fmla="*/ 6 w 132"/>
                <a:gd name="T7" fmla="*/ 100 h 138"/>
                <a:gd name="T8" fmla="*/ 0 w 132"/>
                <a:gd name="T9" fmla="*/ 74 h 138"/>
                <a:gd name="T10" fmla="*/ 0 w 132"/>
                <a:gd name="T11" fmla="*/ 70 h 138"/>
                <a:gd name="T12" fmla="*/ 0 w 132"/>
                <a:gd name="T13" fmla="*/ 66 h 138"/>
                <a:gd name="T14" fmla="*/ 6 w 132"/>
                <a:gd name="T15" fmla="*/ 34 h 138"/>
                <a:gd name="T16" fmla="*/ 6 w 132"/>
                <a:gd name="T17" fmla="*/ 32 h 138"/>
                <a:gd name="T18" fmla="*/ 8 w 132"/>
                <a:gd name="T19" fmla="*/ 30 h 138"/>
                <a:gd name="T20" fmla="*/ 10 w 132"/>
                <a:gd name="T21" fmla="*/ 30 h 138"/>
                <a:gd name="T22" fmla="*/ 14 w 132"/>
                <a:gd name="T23" fmla="*/ 26 h 138"/>
                <a:gd name="T24" fmla="*/ 14 w 132"/>
                <a:gd name="T25" fmla="*/ 24 h 138"/>
                <a:gd name="T26" fmla="*/ 16 w 132"/>
                <a:gd name="T27" fmla="*/ 22 h 138"/>
                <a:gd name="T28" fmla="*/ 16 w 132"/>
                <a:gd name="T29" fmla="*/ 22 h 138"/>
                <a:gd name="T30" fmla="*/ 20 w 132"/>
                <a:gd name="T31" fmla="*/ 20 h 138"/>
                <a:gd name="T32" fmla="*/ 20 w 132"/>
                <a:gd name="T33" fmla="*/ 18 h 138"/>
                <a:gd name="T34" fmla="*/ 40 w 132"/>
                <a:gd name="T35" fmla="*/ 6 h 138"/>
                <a:gd name="T36" fmla="*/ 58 w 132"/>
                <a:gd name="T37" fmla="*/ 0 h 138"/>
                <a:gd name="T38" fmla="*/ 68 w 132"/>
                <a:gd name="T39" fmla="*/ 0 h 138"/>
                <a:gd name="T40" fmla="*/ 82 w 132"/>
                <a:gd name="T41" fmla="*/ 0 h 138"/>
                <a:gd name="T42" fmla="*/ 82 w 132"/>
                <a:gd name="T43" fmla="*/ 4 h 138"/>
                <a:gd name="T44" fmla="*/ 90 w 132"/>
                <a:gd name="T45" fmla="*/ 6 h 138"/>
                <a:gd name="T46" fmla="*/ 96 w 132"/>
                <a:gd name="T47" fmla="*/ 8 h 138"/>
                <a:gd name="T48" fmla="*/ 100 w 132"/>
                <a:gd name="T49" fmla="*/ 14 h 138"/>
                <a:gd name="T50" fmla="*/ 106 w 132"/>
                <a:gd name="T51" fmla="*/ 14 h 138"/>
                <a:gd name="T52" fmla="*/ 112 w 132"/>
                <a:gd name="T53" fmla="*/ 18 h 138"/>
                <a:gd name="T54" fmla="*/ 112 w 132"/>
                <a:gd name="T55" fmla="*/ 20 h 138"/>
                <a:gd name="T56" fmla="*/ 114 w 132"/>
                <a:gd name="T57" fmla="*/ 22 h 138"/>
                <a:gd name="T58" fmla="*/ 116 w 132"/>
                <a:gd name="T59" fmla="*/ 24 h 138"/>
                <a:gd name="T60" fmla="*/ 118 w 132"/>
                <a:gd name="T61" fmla="*/ 26 h 138"/>
                <a:gd name="T62" fmla="*/ 120 w 132"/>
                <a:gd name="T63" fmla="*/ 28 h 138"/>
                <a:gd name="T64" fmla="*/ 122 w 132"/>
                <a:gd name="T65" fmla="*/ 28 h 138"/>
                <a:gd name="T66" fmla="*/ 124 w 132"/>
                <a:gd name="T67" fmla="*/ 30 h 138"/>
                <a:gd name="T68" fmla="*/ 124 w 132"/>
                <a:gd name="T69" fmla="*/ 32 h 138"/>
                <a:gd name="T70" fmla="*/ 124 w 132"/>
                <a:gd name="T71" fmla="*/ 34 h 138"/>
                <a:gd name="T72" fmla="*/ 128 w 132"/>
                <a:gd name="T73" fmla="*/ 36 h 138"/>
                <a:gd name="T74" fmla="*/ 128 w 132"/>
                <a:gd name="T75" fmla="*/ 42 h 138"/>
                <a:gd name="T76" fmla="*/ 128 w 132"/>
                <a:gd name="T77" fmla="*/ 42 h 138"/>
                <a:gd name="T78" fmla="*/ 128 w 132"/>
                <a:gd name="T79" fmla="*/ 48 h 138"/>
                <a:gd name="T80" fmla="*/ 128 w 132"/>
                <a:gd name="T81" fmla="*/ 50 h 138"/>
                <a:gd name="T82" fmla="*/ 132 w 132"/>
                <a:gd name="T83" fmla="*/ 54 h 138"/>
                <a:gd name="T84" fmla="*/ 132 w 132"/>
                <a:gd name="T85" fmla="*/ 58 h 138"/>
                <a:gd name="T86" fmla="*/ 132 w 132"/>
                <a:gd name="T87" fmla="*/ 58 h 138"/>
                <a:gd name="T88" fmla="*/ 132 w 132"/>
                <a:gd name="T89" fmla="*/ 66 h 138"/>
                <a:gd name="T90" fmla="*/ 130 w 132"/>
                <a:gd name="T91" fmla="*/ 82 h 138"/>
                <a:gd name="T92" fmla="*/ 122 w 132"/>
                <a:gd name="T93" fmla="*/ 108 h 138"/>
                <a:gd name="T94" fmla="*/ 104 w 132"/>
                <a:gd name="T95" fmla="*/ 126 h 138"/>
                <a:gd name="T96" fmla="*/ 76 w 132"/>
                <a:gd name="T97" fmla="*/ 13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2" h="138">
                  <a:moveTo>
                    <a:pt x="58" y="138"/>
                  </a:moveTo>
                  <a:lnTo>
                    <a:pt x="58" y="138"/>
                  </a:lnTo>
                  <a:lnTo>
                    <a:pt x="48" y="136"/>
                  </a:lnTo>
                  <a:lnTo>
                    <a:pt x="38" y="134"/>
                  </a:lnTo>
                  <a:lnTo>
                    <a:pt x="28" y="128"/>
                  </a:lnTo>
                  <a:lnTo>
                    <a:pt x="20" y="120"/>
                  </a:lnTo>
                  <a:lnTo>
                    <a:pt x="12" y="110"/>
                  </a:lnTo>
                  <a:lnTo>
                    <a:pt x="6" y="100"/>
                  </a:lnTo>
                  <a:lnTo>
                    <a:pt x="2" y="88"/>
                  </a:lnTo>
                  <a:lnTo>
                    <a:pt x="0" y="74"/>
                  </a:lnTo>
                  <a:lnTo>
                    <a:pt x="0" y="74"/>
                  </a:lnTo>
                  <a:lnTo>
                    <a:pt x="0" y="70"/>
                  </a:lnTo>
                  <a:lnTo>
                    <a:pt x="0" y="66"/>
                  </a:lnTo>
                  <a:lnTo>
                    <a:pt x="0" y="66"/>
                  </a:lnTo>
                  <a:lnTo>
                    <a:pt x="2" y="52"/>
                  </a:lnTo>
                  <a:lnTo>
                    <a:pt x="6" y="34"/>
                  </a:lnTo>
                  <a:lnTo>
                    <a:pt x="6" y="34"/>
                  </a:lnTo>
                  <a:lnTo>
                    <a:pt x="6" y="32"/>
                  </a:lnTo>
                  <a:lnTo>
                    <a:pt x="8" y="32"/>
                  </a:lnTo>
                  <a:lnTo>
                    <a:pt x="8" y="30"/>
                  </a:lnTo>
                  <a:lnTo>
                    <a:pt x="8" y="30"/>
                  </a:lnTo>
                  <a:lnTo>
                    <a:pt x="10" y="30"/>
                  </a:lnTo>
                  <a:lnTo>
                    <a:pt x="10" y="28"/>
                  </a:lnTo>
                  <a:lnTo>
                    <a:pt x="14" y="26"/>
                  </a:lnTo>
                  <a:lnTo>
                    <a:pt x="14" y="26"/>
                  </a:lnTo>
                  <a:lnTo>
                    <a:pt x="14" y="24"/>
                  </a:lnTo>
                  <a:lnTo>
                    <a:pt x="16" y="22"/>
                  </a:lnTo>
                  <a:lnTo>
                    <a:pt x="16" y="22"/>
                  </a:lnTo>
                  <a:lnTo>
                    <a:pt x="16" y="22"/>
                  </a:lnTo>
                  <a:lnTo>
                    <a:pt x="16" y="22"/>
                  </a:lnTo>
                  <a:lnTo>
                    <a:pt x="18" y="20"/>
                  </a:lnTo>
                  <a:lnTo>
                    <a:pt x="20" y="20"/>
                  </a:lnTo>
                  <a:lnTo>
                    <a:pt x="20" y="18"/>
                  </a:lnTo>
                  <a:lnTo>
                    <a:pt x="20" y="18"/>
                  </a:lnTo>
                  <a:lnTo>
                    <a:pt x="30" y="10"/>
                  </a:lnTo>
                  <a:lnTo>
                    <a:pt x="40" y="6"/>
                  </a:lnTo>
                  <a:lnTo>
                    <a:pt x="50" y="2"/>
                  </a:lnTo>
                  <a:lnTo>
                    <a:pt x="58" y="0"/>
                  </a:lnTo>
                  <a:lnTo>
                    <a:pt x="68" y="0"/>
                  </a:lnTo>
                  <a:lnTo>
                    <a:pt x="68" y="0"/>
                  </a:lnTo>
                  <a:lnTo>
                    <a:pt x="80" y="0"/>
                  </a:lnTo>
                  <a:lnTo>
                    <a:pt x="82" y="0"/>
                  </a:lnTo>
                  <a:lnTo>
                    <a:pt x="82" y="4"/>
                  </a:lnTo>
                  <a:lnTo>
                    <a:pt x="82" y="4"/>
                  </a:lnTo>
                  <a:lnTo>
                    <a:pt x="90" y="4"/>
                  </a:lnTo>
                  <a:lnTo>
                    <a:pt x="90" y="6"/>
                  </a:lnTo>
                  <a:lnTo>
                    <a:pt x="90" y="6"/>
                  </a:lnTo>
                  <a:lnTo>
                    <a:pt x="96" y="8"/>
                  </a:lnTo>
                  <a:lnTo>
                    <a:pt x="100" y="14"/>
                  </a:lnTo>
                  <a:lnTo>
                    <a:pt x="100" y="14"/>
                  </a:lnTo>
                  <a:lnTo>
                    <a:pt x="106" y="14"/>
                  </a:lnTo>
                  <a:lnTo>
                    <a:pt x="106" y="14"/>
                  </a:lnTo>
                  <a:lnTo>
                    <a:pt x="110" y="18"/>
                  </a:lnTo>
                  <a:lnTo>
                    <a:pt x="112" y="18"/>
                  </a:lnTo>
                  <a:lnTo>
                    <a:pt x="112" y="20"/>
                  </a:lnTo>
                  <a:lnTo>
                    <a:pt x="112" y="20"/>
                  </a:lnTo>
                  <a:lnTo>
                    <a:pt x="114" y="20"/>
                  </a:lnTo>
                  <a:lnTo>
                    <a:pt x="114" y="22"/>
                  </a:lnTo>
                  <a:lnTo>
                    <a:pt x="116" y="22"/>
                  </a:lnTo>
                  <a:lnTo>
                    <a:pt x="116" y="24"/>
                  </a:lnTo>
                  <a:lnTo>
                    <a:pt x="118" y="24"/>
                  </a:lnTo>
                  <a:lnTo>
                    <a:pt x="118" y="26"/>
                  </a:lnTo>
                  <a:lnTo>
                    <a:pt x="118" y="26"/>
                  </a:lnTo>
                  <a:lnTo>
                    <a:pt x="120" y="28"/>
                  </a:lnTo>
                  <a:lnTo>
                    <a:pt x="122" y="28"/>
                  </a:lnTo>
                  <a:lnTo>
                    <a:pt x="122" y="28"/>
                  </a:lnTo>
                  <a:lnTo>
                    <a:pt x="122" y="30"/>
                  </a:lnTo>
                  <a:lnTo>
                    <a:pt x="124" y="30"/>
                  </a:lnTo>
                  <a:lnTo>
                    <a:pt x="124" y="30"/>
                  </a:lnTo>
                  <a:lnTo>
                    <a:pt x="124" y="32"/>
                  </a:lnTo>
                  <a:lnTo>
                    <a:pt x="124" y="32"/>
                  </a:lnTo>
                  <a:lnTo>
                    <a:pt x="124" y="34"/>
                  </a:lnTo>
                  <a:lnTo>
                    <a:pt x="128" y="36"/>
                  </a:lnTo>
                  <a:lnTo>
                    <a:pt x="128" y="36"/>
                  </a:lnTo>
                  <a:lnTo>
                    <a:pt x="128" y="40"/>
                  </a:lnTo>
                  <a:lnTo>
                    <a:pt x="128" y="42"/>
                  </a:lnTo>
                  <a:lnTo>
                    <a:pt x="128" y="42"/>
                  </a:lnTo>
                  <a:lnTo>
                    <a:pt x="128" y="42"/>
                  </a:lnTo>
                  <a:lnTo>
                    <a:pt x="128" y="42"/>
                  </a:lnTo>
                  <a:lnTo>
                    <a:pt x="128" y="48"/>
                  </a:lnTo>
                  <a:lnTo>
                    <a:pt x="128" y="50"/>
                  </a:lnTo>
                  <a:lnTo>
                    <a:pt x="128" y="50"/>
                  </a:lnTo>
                  <a:lnTo>
                    <a:pt x="128" y="54"/>
                  </a:lnTo>
                  <a:lnTo>
                    <a:pt x="132" y="54"/>
                  </a:lnTo>
                  <a:lnTo>
                    <a:pt x="132" y="54"/>
                  </a:lnTo>
                  <a:lnTo>
                    <a:pt x="132" y="58"/>
                  </a:lnTo>
                  <a:lnTo>
                    <a:pt x="132" y="58"/>
                  </a:lnTo>
                  <a:lnTo>
                    <a:pt x="132" y="58"/>
                  </a:lnTo>
                  <a:lnTo>
                    <a:pt x="132" y="58"/>
                  </a:lnTo>
                  <a:lnTo>
                    <a:pt x="132" y="66"/>
                  </a:lnTo>
                  <a:lnTo>
                    <a:pt x="132" y="66"/>
                  </a:lnTo>
                  <a:lnTo>
                    <a:pt x="130" y="82"/>
                  </a:lnTo>
                  <a:lnTo>
                    <a:pt x="128" y="94"/>
                  </a:lnTo>
                  <a:lnTo>
                    <a:pt x="122" y="108"/>
                  </a:lnTo>
                  <a:lnTo>
                    <a:pt x="114" y="118"/>
                  </a:lnTo>
                  <a:lnTo>
                    <a:pt x="104" y="126"/>
                  </a:lnTo>
                  <a:lnTo>
                    <a:pt x="90" y="132"/>
                  </a:lnTo>
                  <a:lnTo>
                    <a:pt x="76" y="136"/>
                  </a:lnTo>
                  <a:lnTo>
                    <a:pt x="58" y="138"/>
                  </a:lnTo>
                </a:path>
              </a:pathLst>
            </a:custGeom>
            <a:noFill/>
            <a:ln>
              <a:noFill/>
            </a:ln>
          </p:spPr>
          <p:txBody>
            <a:bodyPr vert="horz" wrap="square" lIns="91440" tIns="45720" rIns="91440" bIns="45720" numCol="1" anchor="t" anchorCtr="0" compatLnSpc="1"/>
            <a:lstStyle/>
            <a:p>
              <a:endParaRPr lang="zh-CN" altLang="en-US"/>
            </a:p>
          </p:txBody>
        </p:sp>
        <p:sp>
          <p:nvSpPr>
            <p:cNvPr id="1014" name="Freeform 597"/>
            <p:cNvSpPr/>
            <p:nvPr/>
          </p:nvSpPr>
          <p:spPr bwMode="auto">
            <a:xfrm>
              <a:off x="8326438" y="5575300"/>
              <a:ext cx="215900" cy="225425"/>
            </a:xfrm>
            <a:custGeom>
              <a:avLst/>
              <a:gdLst>
                <a:gd name="T0" fmla="*/ 82 w 136"/>
                <a:gd name="T1" fmla="*/ 0 h 142"/>
                <a:gd name="T2" fmla="*/ 70 w 136"/>
                <a:gd name="T3" fmla="*/ 0 h 142"/>
                <a:gd name="T4" fmla="*/ 60 w 136"/>
                <a:gd name="T5" fmla="*/ 0 h 142"/>
                <a:gd name="T6" fmla="*/ 42 w 136"/>
                <a:gd name="T7" fmla="*/ 6 h 142"/>
                <a:gd name="T8" fmla="*/ 22 w 136"/>
                <a:gd name="T9" fmla="*/ 18 h 142"/>
                <a:gd name="T10" fmla="*/ 20 w 136"/>
                <a:gd name="T11" fmla="*/ 20 h 142"/>
                <a:gd name="T12" fmla="*/ 18 w 136"/>
                <a:gd name="T13" fmla="*/ 22 h 142"/>
                <a:gd name="T14" fmla="*/ 16 w 136"/>
                <a:gd name="T15" fmla="*/ 22 h 142"/>
                <a:gd name="T16" fmla="*/ 14 w 136"/>
                <a:gd name="T17" fmla="*/ 26 h 142"/>
                <a:gd name="T18" fmla="*/ 10 w 136"/>
                <a:gd name="T19" fmla="*/ 30 h 142"/>
                <a:gd name="T20" fmla="*/ 10 w 136"/>
                <a:gd name="T21" fmla="*/ 30 h 142"/>
                <a:gd name="T22" fmla="*/ 8 w 136"/>
                <a:gd name="T23" fmla="*/ 32 h 142"/>
                <a:gd name="T24" fmla="*/ 6 w 136"/>
                <a:gd name="T25" fmla="*/ 34 h 142"/>
                <a:gd name="T26" fmla="*/ 6 w 136"/>
                <a:gd name="T27" fmla="*/ 36 h 142"/>
                <a:gd name="T28" fmla="*/ 0 w 136"/>
                <a:gd name="T29" fmla="*/ 68 h 142"/>
                <a:gd name="T30" fmla="*/ 0 w 136"/>
                <a:gd name="T31" fmla="*/ 72 h 142"/>
                <a:gd name="T32" fmla="*/ 0 w 136"/>
                <a:gd name="T33" fmla="*/ 76 h 142"/>
                <a:gd name="T34" fmla="*/ 6 w 136"/>
                <a:gd name="T35" fmla="*/ 102 h 142"/>
                <a:gd name="T36" fmla="*/ 20 w 136"/>
                <a:gd name="T37" fmla="*/ 124 h 142"/>
                <a:gd name="T38" fmla="*/ 40 w 136"/>
                <a:gd name="T39" fmla="*/ 138 h 142"/>
                <a:gd name="T40" fmla="*/ 60 w 136"/>
                <a:gd name="T41" fmla="*/ 142 h 142"/>
                <a:gd name="T42" fmla="*/ 78 w 136"/>
                <a:gd name="T43" fmla="*/ 140 h 142"/>
                <a:gd name="T44" fmla="*/ 106 w 136"/>
                <a:gd name="T45" fmla="*/ 130 h 142"/>
                <a:gd name="T46" fmla="*/ 126 w 136"/>
                <a:gd name="T47" fmla="*/ 110 h 142"/>
                <a:gd name="T48" fmla="*/ 134 w 136"/>
                <a:gd name="T49" fmla="*/ 84 h 142"/>
                <a:gd name="T50" fmla="*/ 136 w 136"/>
                <a:gd name="T51" fmla="*/ 68 h 142"/>
                <a:gd name="T52" fmla="*/ 136 w 136"/>
                <a:gd name="T53" fmla="*/ 60 h 142"/>
                <a:gd name="T54" fmla="*/ 136 w 136"/>
                <a:gd name="T55" fmla="*/ 60 h 142"/>
                <a:gd name="T56" fmla="*/ 132 w 136"/>
                <a:gd name="T57" fmla="*/ 54 h 142"/>
                <a:gd name="T58" fmla="*/ 132 w 136"/>
                <a:gd name="T59" fmla="*/ 52 h 142"/>
                <a:gd name="T60" fmla="*/ 132 w 136"/>
                <a:gd name="T61" fmla="*/ 50 h 142"/>
                <a:gd name="T62" fmla="*/ 132 w 136"/>
                <a:gd name="T63" fmla="*/ 44 h 142"/>
                <a:gd name="T64" fmla="*/ 132 w 136"/>
                <a:gd name="T65" fmla="*/ 40 h 142"/>
                <a:gd name="T66" fmla="*/ 132 w 136"/>
                <a:gd name="T67" fmla="*/ 38 h 142"/>
                <a:gd name="T68" fmla="*/ 128 w 136"/>
                <a:gd name="T69" fmla="*/ 36 h 142"/>
                <a:gd name="T70" fmla="*/ 128 w 136"/>
                <a:gd name="T71" fmla="*/ 32 h 142"/>
                <a:gd name="T72" fmla="*/ 126 w 136"/>
                <a:gd name="T73" fmla="*/ 32 h 142"/>
                <a:gd name="T74" fmla="*/ 124 w 136"/>
                <a:gd name="T75" fmla="*/ 30 h 142"/>
                <a:gd name="T76" fmla="*/ 124 w 136"/>
                <a:gd name="T77" fmla="*/ 28 h 142"/>
                <a:gd name="T78" fmla="*/ 122 w 136"/>
                <a:gd name="T79" fmla="*/ 26 h 142"/>
                <a:gd name="T80" fmla="*/ 118 w 136"/>
                <a:gd name="T81" fmla="*/ 22 h 142"/>
                <a:gd name="T82" fmla="*/ 116 w 136"/>
                <a:gd name="T83" fmla="*/ 20 h 142"/>
                <a:gd name="T84" fmla="*/ 116 w 136"/>
                <a:gd name="T85" fmla="*/ 20 h 142"/>
                <a:gd name="T86" fmla="*/ 112 w 136"/>
                <a:gd name="T87" fmla="*/ 18 h 142"/>
                <a:gd name="T88" fmla="*/ 108 w 136"/>
                <a:gd name="T89" fmla="*/ 14 h 142"/>
                <a:gd name="T90" fmla="*/ 102 w 136"/>
                <a:gd name="T91" fmla="*/ 14 h 142"/>
                <a:gd name="T92" fmla="*/ 98 w 136"/>
                <a:gd name="T93" fmla="*/ 8 h 142"/>
                <a:gd name="T94" fmla="*/ 94 w 136"/>
                <a:gd name="T95" fmla="*/ 4 h 142"/>
                <a:gd name="T96" fmla="*/ 84 w 136"/>
                <a:gd name="T97" fmla="*/ 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6" h="142">
                  <a:moveTo>
                    <a:pt x="84" y="0"/>
                  </a:moveTo>
                  <a:lnTo>
                    <a:pt x="82" y="0"/>
                  </a:lnTo>
                  <a:lnTo>
                    <a:pt x="82" y="0"/>
                  </a:lnTo>
                  <a:lnTo>
                    <a:pt x="70" y="0"/>
                  </a:lnTo>
                  <a:lnTo>
                    <a:pt x="60" y="0"/>
                  </a:lnTo>
                  <a:lnTo>
                    <a:pt x="60" y="0"/>
                  </a:lnTo>
                  <a:lnTo>
                    <a:pt x="52" y="2"/>
                  </a:lnTo>
                  <a:lnTo>
                    <a:pt x="42" y="6"/>
                  </a:lnTo>
                  <a:lnTo>
                    <a:pt x="32" y="10"/>
                  </a:lnTo>
                  <a:lnTo>
                    <a:pt x="22" y="18"/>
                  </a:lnTo>
                  <a:lnTo>
                    <a:pt x="22" y="18"/>
                  </a:lnTo>
                  <a:lnTo>
                    <a:pt x="20" y="20"/>
                  </a:lnTo>
                  <a:lnTo>
                    <a:pt x="20" y="20"/>
                  </a:lnTo>
                  <a:lnTo>
                    <a:pt x="18" y="22"/>
                  </a:lnTo>
                  <a:lnTo>
                    <a:pt x="18" y="22"/>
                  </a:lnTo>
                  <a:lnTo>
                    <a:pt x="16" y="22"/>
                  </a:lnTo>
                  <a:lnTo>
                    <a:pt x="16" y="22"/>
                  </a:lnTo>
                  <a:lnTo>
                    <a:pt x="14" y="26"/>
                  </a:lnTo>
                  <a:lnTo>
                    <a:pt x="14" y="26"/>
                  </a:lnTo>
                  <a:lnTo>
                    <a:pt x="10" y="30"/>
                  </a:lnTo>
                  <a:lnTo>
                    <a:pt x="10" y="30"/>
                  </a:lnTo>
                  <a:lnTo>
                    <a:pt x="10" y="30"/>
                  </a:lnTo>
                  <a:lnTo>
                    <a:pt x="8" y="32"/>
                  </a:lnTo>
                  <a:lnTo>
                    <a:pt x="8" y="32"/>
                  </a:lnTo>
                  <a:lnTo>
                    <a:pt x="8" y="32"/>
                  </a:lnTo>
                  <a:lnTo>
                    <a:pt x="6" y="34"/>
                  </a:lnTo>
                  <a:lnTo>
                    <a:pt x="6" y="36"/>
                  </a:lnTo>
                  <a:lnTo>
                    <a:pt x="6" y="36"/>
                  </a:lnTo>
                  <a:lnTo>
                    <a:pt x="2" y="54"/>
                  </a:lnTo>
                  <a:lnTo>
                    <a:pt x="0" y="68"/>
                  </a:lnTo>
                  <a:lnTo>
                    <a:pt x="0" y="72"/>
                  </a:lnTo>
                  <a:lnTo>
                    <a:pt x="0" y="72"/>
                  </a:lnTo>
                  <a:lnTo>
                    <a:pt x="0" y="76"/>
                  </a:lnTo>
                  <a:lnTo>
                    <a:pt x="0" y="76"/>
                  </a:lnTo>
                  <a:lnTo>
                    <a:pt x="2" y="90"/>
                  </a:lnTo>
                  <a:lnTo>
                    <a:pt x="6" y="102"/>
                  </a:lnTo>
                  <a:lnTo>
                    <a:pt x="12" y="114"/>
                  </a:lnTo>
                  <a:lnTo>
                    <a:pt x="20" y="124"/>
                  </a:lnTo>
                  <a:lnTo>
                    <a:pt x="30" y="132"/>
                  </a:lnTo>
                  <a:lnTo>
                    <a:pt x="40" y="138"/>
                  </a:lnTo>
                  <a:lnTo>
                    <a:pt x="50" y="142"/>
                  </a:lnTo>
                  <a:lnTo>
                    <a:pt x="60" y="142"/>
                  </a:lnTo>
                  <a:lnTo>
                    <a:pt x="60" y="142"/>
                  </a:lnTo>
                  <a:lnTo>
                    <a:pt x="78" y="140"/>
                  </a:lnTo>
                  <a:lnTo>
                    <a:pt x="94" y="136"/>
                  </a:lnTo>
                  <a:lnTo>
                    <a:pt x="106" y="130"/>
                  </a:lnTo>
                  <a:lnTo>
                    <a:pt x="116" y="122"/>
                  </a:lnTo>
                  <a:lnTo>
                    <a:pt x="126" y="110"/>
                  </a:lnTo>
                  <a:lnTo>
                    <a:pt x="132" y="98"/>
                  </a:lnTo>
                  <a:lnTo>
                    <a:pt x="134" y="84"/>
                  </a:lnTo>
                  <a:lnTo>
                    <a:pt x="136" y="68"/>
                  </a:lnTo>
                  <a:lnTo>
                    <a:pt x="136" y="68"/>
                  </a:lnTo>
                  <a:lnTo>
                    <a:pt x="136" y="60"/>
                  </a:lnTo>
                  <a:lnTo>
                    <a:pt x="136" y="60"/>
                  </a:lnTo>
                  <a:lnTo>
                    <a:pt x="136" y="60"/>
                  </a:lnTo>
                  <a:lnTo>
                    <a:pt x="136" y="60"/>
                  </a:lnTo>
                  <a:lnTo>
                    <a:pt x="136" y="56"/>
                  </a:lnTo>
                  <a:lnTo>
                    <a:pt x="132" y="54"/>
                  </a:lnTo>
                  <a:lnTo>
                    <a:pt x="132" y="54"/>
                  </a:lnTo>
                  <a:lnTo>
                    <a:pt x="132" y="52"/>
                  </a:lnTo>
                  <a:lnTo>
                    <a:pt x="132" y="50"/>
                  </a:lnTo>
                  <a:lnTo>
                    <a:pt x="132" y="50"/>
                  </a:lnTo>
                  <a:lnTo>
                    <a:pt x="132" y="44"/>
                  </a:lnTo>
                  <a:lnTo>
                    <a:pt x="132" y="44"/>
                  </a:lnTo>
                  <a:lnTo>
                    <a:pt x="132" y="44"/>
                  </a:lnTo>
                  <a:lnTo>
                    <a:pt x="132" y="40"/>
                  </a:lnTo>
                  <a:lnTo>
                    <a:pt x="132" y="40"/>
                  </a:lnTo>
                  <a:lnTo>
                    <a:pt x="132" y="38"/>
                  </a:lnTo>
                  <a:lnTo>
                    <a:pt x="132" y="38"/>
                  </a:lnTo>
                  <a:lnTo>
                    <a:pt x="128" y="36"/>
                  </a:lnTo>
                  <a:lnTo>
                    <a:pt x="128" y="32"/>
                  </a:lnTo>
                  <a:lnTo>
                    <a:pt x="128" y="32"/>
                  </a:lnTo>
                  <a:lnTo>
                    <a:pt x="126" y="32"/>
                  </a:lnTo>
                  <a:lnTo>
                    <a:pt x="126" y="32"/>
                  </a:lnTo>
                  <a:lnTo>
                    <a:pt x="126" y="32"/>
                  </a:lnTo>
                  <a:lnTo>
                    <a:pt x="124" y="30"/>
                  </a:lnTo>
                  <a:lnTo>
                    <a:pt x="124" y="30"/>
                  </a:lnTo>
                  <a:lnTo>
                    <a:pt x="124" y="28"/>
                  </a:lnTo>
                  <a:lnTo>
                    <a:pt x="122" y="26"/>
                  </a:lnTo>
                  <a:lnTo>
                    <a:pt x="122" y="26"/>
                  </a:lnTo>
                  <a:lnTo>
                    <a:pt x="118" y="26"/>
                  </a:lnTo>
                  <a:lnTo>
                    <a:pt x="118" y="22"/>
                  </a:lnTo>
                  <a:lnTo>
                    <a:pt x="116" y="22"/>
                  </a:lnTo>
                  <a:lnTo>
                    <a:pt x="116" y="20"/>
                  </a:lnTo>
                  <a:lnTo>
                    <a:pt x="116" y="20"/>
                  </a:lnTo>
                  <a:lnTo>
                    <a:pt x="116" y="20"/>
                  </a:lnTo>
                  <a:lnTo>
                    <a:pt x="116" y="18"/>
                  </a:lnTo>
                  <a:lnTo>
                    <a:pt x="112" y="18"/>
                  </a:lnTo>
                  <a:lnTo>
                    <a:pt x="112" y="18"/>
                  </a:lnTo>
                  <a:lnTo>
                    <a:pt x="108" y="14"/>
                  </a:lnTo>
                  <a:lnTo>
                    <a:pt x="108" y="14"/>
                  </a:lnTo>
                  <a:lnTo>
                    <a:pt x="102" y="14"/>
                  </a:lnTo>
                  <a:lnTo>
                    <a:pt x="102" y="14"/>
                  </a:lnTo>
                  <a:lnTo>
                    <a:pt x="98" y="8"/>
                  </a:lnTo>
                  <a:lnTo>
                    <a:pt x="94" y="6"/>
                  </a:lnTo>
                  <a:lnTo>
                    <a:pt x="94" y="4"/>
                  </a:lnTo>
                  <a:lnTo>
                    <a:pt x="94" y="4"/>
                  </a:lnTo>
                  <a:lnTo>
                    <a:pt x="84" y="4"/>
                  </a:lnTo>
                  <a:lnTo>
                    <a:pt x="84" y="0"/>
                  </a:lnTo>
                </a:path>
              </a:pathLst>
            </a:custGeom>
            <a:noFill/>
            <a:ln>
              <a:noFill/>
            </a:ln>
          </p:spPr>
          <p:txBody>
            <a:bodyPr vert="horz" wrap="square" lIns="91440" tIns="45720" rIns="91440" bIns="45720" numCol="1" anchor="t" anchorCtr="0" compatLnSpc="1"/>
            <a:lstStyle/>
            <a:p>
              <a:endParaRPr lang="zh-CN" altLang="en-US"/>
            </a:p>
          </p:txBody>
        </p:sp>
        <p:sp>
          <p:nvSpPr>
            <p:cNvPr id="1015" name="Freeform 598"/>
            <p:cNvSpPr>
              <a:spLocks noEditPoints="1"/>
            </p:cNvSpPr>
            <p:nvPr/>
          </p:nvSpPr>
          <p:spPr bwMode="auto">
            <a:xfrm>
              <a:off x="8329613" y="5578475"/>
              <a:ext cx="209550" cy="219075"/>
            </a:xfrm>
            <a:custGeom>
              <a:avLst/>
              <a:gdLst>
                <a:gd name="T0" fmla="*/ 38 w 132"/>
                <a:gd name="T1" fmla="*/ 132 h 138"/>
                <a:gd name="T2" fmla="*/ 8 w 132"/>
                <a:gd name="T3" fmla="*/ 98 h 138"/>
                <a:gd name="T4" fmla="*/ 2 w 132"/>
                <a:gd name="T5" fmla="*/ 70 h 138"/>
                <a:gd name="T6" fmla="*/ 8 w 132"/>
                <a:gd name="T7" fmla="*/ 36 h 138"/>
                <a:gd name="T8" fmla="*/ 10 w 132"/>
                <a:gd name="T9" fmla="*/ 32 h 138"/>
                <a:gd name="T10" fmla="*/ 14 w 132"/>
                <a:gd name="T11" fmla="*/ 28 h 138"/>
                <a:gd name="T12" fmla="*/ 16 w 132"/>
                <a:gd name="T13" fmla="*/ 24 h 138"/>
                <a:gd name="T14" fmla="*/ 22 w 132"/>
                <a:gd name="T15" fmla="*/ 20 h 138"/>
                <a:gd name="T16" fmla="*/ 50 w 132"/>
                <a:gd name="T17" fmla="*/ 4 h 138"/>
                <a:gd name="T18" fmla="*/ 78 w 132"/>
                <a:gd name="T19" fmla="*/ 4 h 138"/>
                <a:gd name="T20" fmla="*/ 90 w 132"/>
                <a:gd name="T21" fmla="*/ 6 h 138"/>
                <a:gd name="T22" fmla="*/ 98 w 132"/>
                <a:gd name="T23" fmla="*/ 16 h 138"/>
                <a:gd name="T24" fmla="*/ 108 w 132"/>
                <a:gd name="T25" fmla="*/ 20 h 138"/>
                <a:gd name="T26" fmla="*/ 112 w 132"/>
                <a:gd name="T27" fmla="*/ 22 h 138"/>
                <a:gd name="T28" fmla="*/ 116 w 132"/>
                <a:gd name="T29" fmla="*/ 26 h 138"/>
                <a:gd name="T30" fmla="*/ 120 w 132"/>
                <a:gd name="T31" fmla="*/ 30 h 138"/>
                <a:gd name="T32" fmla="*/ 122 w 132"/>
                <a:gd name="T33" fmla="*/ 32 h 138"/>
                <a:gd name="T34" fmla="*/ 126 w 132"/>
                <a:gd name="T35" fmla="*/ 38 h 138"/>
                <a:gd name="T36" fmla="*/ 126 w 132"/>
                <a:gd name="T37" fmla="*/ 42 h 138"/>
                <a:gd name="T38" fmla="*/ 126 w 132"/>
                <a:gd name="T39" fmla="*/ 52 h 138"/>
                <a:gd name="T40" fmla="*/ 130 w 132"/>
                <a:gd name="T41" fmla="*/ 54 h 138"/>
                <a:gd name="T42" fmla="*/ 130 w 132"/>
                <a:gd name="T43" fmla="*/ 58 h 138"/>
                <a:gd name="T44" fmla="*/ 126 w 132"/>
                <a:gd name="T45" fmla="*/ 94 h 138"/>
                <a:gd name="T46" fmla="*/ 90 w 132"/>
                <a:gd name="T47" fmla="*/ 130 h 138"/>
                <a:gd name="T48" fmla="*/ 80 w 132"/>
                <a:gd name="T49" fmla="*/ 0 h 138"/>
                <a:gd name="T50" fmla="*/ 58 w 132"/>
                <a:gd name="T51" fmla="*/ 0 h 138"/>
                <a:gd name="T52" fmla="*/ 20 w 132"/>
                <a:gd name="T53" fmla="*/ 18 h 138"/>
                <a:gd name="T54" fmla="*/ 16 w 132"/>
                <a:gd name="T55" fmla="*/ 22 h 138"/>
                <a:gd name="T56" fmla="*/ 14 w 132"/>
                <a:gd name="T57" fmla="*/ 24 h 138"/>
                <a:gd name="T58" fmla="*/ 10 w 132"/>
                <a:gd name="T59" fmla="*/ 30 h 138"/>
                <a:gd name="T60" fmla="*/ 6 w 132"/>
                <a:gd name="T61" fmla="*/ 32 h 138"/>
                <a:gd name="T62" fmla="*/ 0 w 132"/>
                <a:gd name="T63" fmla="*/ 66 h 138"/>
                <a:gd name="T64" fmla="*/ 0 w 132"/>
                <a:gd name="T65" fmla="*/ 74 h 138"/>
                <a:gd name="T66" fmla="*/ 20 w 132"/>
                <a:gd name="T67" fmla="*/ 120 h 138"/>
                <a:gd name="T68" fmla="*/ 58 w 132"/>
                <a:gd name="T69" fmla="*/ 138 h 138"/>
                <a:gd name="T70" fmla="*/ 104 w 132"/>
                <a:gd name="T71" fmla="*/ 126 h 138"/>
                <a:gd name="T72" fmla="*/ 130 w 132"/>
                <a:gd name="T73" fmla="*/ 82 h 138"/>
                <a:gd name="T74" fmla="*/ 132 w 132"/>
                <a:gd name="T75" fmla="*/ 58 h 138"/>
                <a:gd name="T76" fmla="*/ 128 w 132"/>
                <a:gd name="T77" fmla="*/ 54 h 138"/>
                <a:gd name="T78" fmla="*/ 128 w 132"/>
                <a:gd name="T79" fmla="*/ 48 h 138"/>
                <a:gd name="T80" fmla="*/ 128 w 132"/>
                <a:gd name="T81" fmla="*/ 40 h 138"/>
                <a:gd name="T82" fmla="*/ 124 w 132"/>
                <a:gd name="T83" fmla="*/ 34 h 138"/>
                <a:gd name="T84" fmla="*/ 124 w 132"/>
                <a:gd name="T85" fmla="*/ 30 h 138"/>
                <a:gd name="T86" fmla="*/ 120 w 132"/>
                <a:gd name="T87" fmla="*/ 28 h 138"/>
                <a:gd name="T88" fmla="*/ 116 w 132"/>
                <a:gd name="T89" fmla="*/ 22 h 138"/>
                <a:gd name="T90" fmla="*/ 112 w 132"/>
                <a:gd name="T91" fmla="*/ 20 h 138"/>
                <a:gd name="T92" fmla="*/ 106 w 132"/>
                <a:gd name="T93" fmla="*/ 14 h 138"/>
                <a:gd name="T94" fmla="*/ 96 w 132"/>
                <a:gd name="T95" fmla="*/ 8 h 138"/>
                <a:gd name="T96" fmla="*/ 82 w 132"/>
                <a:gd name="T97" fmla="*/ 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2" h="138">
                  <a:moveTo>
                    <a:pt x="58" y="136"/>
                  </a:moveTo>
                  <a:lnTo>
                    <a:pt x="58" y="136"/>
                  </a:lnTo>
                  <a:lnTo>
                    <a:pt x="48" y="134"/>
                  </a:lnTo>
                  <a:lnTo>
                    <a:pt x="38" y="132"/>
                  </a:lnTo>
                  <a:lnTo>
                    <a:pt x="30" y="126"/>
                  </a:lnTo>
                  <a:lnTo>
                    <a:pt x="20" y="118"/>
                  </a:lnTo>
                  <a:lnTo>
                    <a:pt x="14" y="108"/>
                  </a:lnTo>
                  <a:lnTo>
                    <a:pt x="8" y="98"/>
                  </a:lnTo>
                  <a:lnTo>
                    <a:pt x="4" y="86"/>
                  </a:lnTo>
                  <a:lnTo>
                    <a:pt x="2" y="74"/>
                  </a:lnTo>
                  <a:lnTo>
                    <a:pt x="2" y="74"/>
                  </a:lnTo>
                  <a:lnTo>
                    <a:pt x="2" y="70"/>
                  </a:lnTo>
                  <a:lnTo>
                    <a:pt x="2" y="66"/>
                  </a:lnTo>
                  <a:lnTo>
                    <a:pt x="2" y="66"/>
                  </a:lnTo>
                  <a:lnTo>
                    <a:pt x="4" y="52"/>
                  </a:lnTo>
                  <a:lnTo>
                    <a:pt x="8" y="36"/>
                  </a:lnTo>
                  <a:lnTo>
                    <a:pt x="8" y="36"/>
                  </a:lnTo>
                  <a:lnTo>
                    <a:pt x="8" y="34"/>
                  </a:lnTo>
                  <a:lnTo>
                    <a:pt x="10" y="32"/>
                  </a:lnTo>
                  <a:lnTo>
                    <a:pt x="10" y="32"/>
                  </a:lnTo>
                  <a:lnTo>
                    <a:pt x="10" y="32"/>
                  </a:lnTo>
                  <a:lnTo>
                    <a:pt x="12" y="30"/>
                  </a:lnTo>
                  <a:lnTo>
                    <a:pt x="12" y="30"/>
                  </a:lnTo>
                  <a:lnTo>
                    <a:pt x="14" y="28"/>
                  </a:lnTo>
                  <a:lnTo>
                    <a:pt x="14" y="28"/>
                  </a:lnTo>
                  <a:lnTo>
                    <a:pt x="16" y="26"/>
                  </a:lnTo>
                  <a:lnTo>
                    <a:pt x="16" y="24"/>
                  </a:lnTo>
                  <a:lnTo>
                    <a:pt x="16" y="24"/>
                  </a:lnTo>
                  <a:lnTo>
                    <a:pt x="18" y="24"/>
                  </a:lnTo>
                  <a:lnTo>
                    <a:pt x="18" y="24"/>
                  </a:lnTo>
                  <a:lnTo>
                    <a:pt x="20" y="22"/>
                  </a:lnTo>
                  <a:lnTo>
                    <a:pt x="22" y="20"/>
                  </a:lnTo>
                  <a:lnTo>
                    <a:pt x="22" y="20"/>
                  </a:lnTo>
                  <a:lnTo>
                    <a:pt x="32" y="12"/>
                  </a:lnTo>
                  <a:lnTo>
                    <a:pt x="40" y="8"/>
                  </a:lnTo>
                  <a:lnTo>
                    <a:pt x="50" y="4"/>
                  </a:lnTo>
                  <a:lnTo>
                    <a:pt x="58" y="4"/>
                  </a:lnTo>
                  <a:lnTo>
                    <a:pt x="70" y="4"/>
                  </a:lnTo>
                  <a:lnTo>
                    <a:pt x="70" y="4"/>
                  </a:lnTo>
                  <a:lnTo>
                    <a:pt x="78" y="4"/>
                  </a:lnTo>
                  <a:lnTo>
                    <a:pt x="82" y="4"/>
                  </a:lnTo>
                  <a:lnTo>
                    <a:pt x="82" y="6"/>
                  </a:lnTo>
                  <a:lnTo>
                    <a:pt x="82" y="6"/>
                  </a:lnTo>
                  <a:lnTo>
                    <a:pt x="90" y="6"/>
                  </a:lnTo>
                  <a:lnTo>
                    <a:pt x="90" y="8"/>
                  </a:lnTo>
                  <a:lnTo>
                    <a:pt x="90" y="8"/>
                  </a:lnTo>
                  <a:lnTo>
                    <a:pt x="94" y="10"/>
                  </a:lnTo>
                  <a:lnTo>
                    <a:pt x="98" y="16"/>
                  </a:lnTo>
                  <a:lnTo>
                    <a:pt x="98" y="16"/>
                  </a:lnTo>
                  <a:lnTo>
                    <a:pt x="104" y="16"/>
                  </a:lnTo>
                  <a:lnTo>
                    <a:pt x="104" y="16"/>
                  </a:lnTo>
                  <a:lnTo>
                    <a:pt x="108" y="20"/>
                  </a:lnTo>
                  <a:lnTo>
                    <a:pt x="110" y="20"/>
                  </a:lnTo>
                  <a:lnTo>
                    <a:pt x="110" y="22"/>
                  </a:lnTo>
                  <a:lnTo>
                    <a:pt x="110" y="22"/>
                  </a:lnTo>
                  <a:lnTo>
                    <a:pt x="112" y="22"/>
                  </a:lnTo>
                  <a:lnTo>
                    <a:pt x="112" y="24"/>
                  </a:lnTo>
                  <a:lnTo>
                    <a:pt x="114" y="24"/>
                  </a:lnTo>
                  <a:lnTo>
                    <a:pt x="114" y="26"/>
                  </a:lnTo>
                  <a:lnTo>
                    <a:pt x="116" y="26"/>
                  </a:lnTo>
                  <a:lnTo>
                    <a:pt x="116" y="28"/>
                  </a:lnTo>
                  <a:lnTo>
                    <a:pt x="116" y="28"/>
                  </a:lnTo>
                  <a:lnTo>
                    <a:pt x="120" y="28"/>
                  </a:lnTo>
                  <a:lnTo>
                    <a:pt x="120" y="30"/>
                  </a:lnTo>
                  <a:lnTo>
                    <a:pt x="120" y="30"/>
                  </a:lnTo>
                  <a:lnTo>
                    <a:pt x="120" y="32"/>
                  </a:lnTo>
                  <a:lnTo>
                    <a:pt x="122" y="32"/>
                  </a:lnTo>
                  <a:lnTo>
                    <a:pt x="122" y="32"/>
                  </a:lnTo>
                  <a:lnTo>
                    <a:pt x="122" y="32"/>
                  </a:lnTo>
                  <a:lnTo>
                    <a:pt x="122" y="32"/>
                  </a:lnTo>
                  <a:lnTo>
                    <a:pt x="122" y="36"/>
                  </a:lnTo>
                  <a:lnTo>
                    <a:pt x="126" y="38"/>
                  </a:lnTo>
                  <a:lnTo>
                    <a:pt x="126" y="38"/>
                  </a:lnTo>
                  <a:lnTo>
                    <a:pt x="126" y="40"/>
                  </a:lnTo>
                  <a:lnTo>
                    <a:pt x="126" y="42"/>
                  </a:lnTo>
                  <a:lnTo>
                    <a:pt x="126" y="42"/>
                  </a:lnTo>
                  <a:lnTo>
                    <a:pt x="126" y="42"/>
                  </a:lnTo>
                  <a:lnTo>
                    <a:pt x="126" y="42"/>
                  </a:lnTo>
                  <a:lnTo>
                    <a:pt x="126" y="48"/>
                  </a:lnTo>
                  <a:lnTo>
                    <a:pt x="126" y="52"/>
                  </a:lnTo>
                  <a:lnTo>
                    <a:pt x="126" y="52"/>
                  </a:lnTo>
                  <a:lnTo>
                    <a:pt x="126" y="54"/>
                  </a:lnTo>
                  <a:lnTo>
                    <a:pt x="130" y="54"/>
                  </a:lnTo>
                  <a:lnTo>
                    <a:pt x="130" y="54"/>
                  </a:lnTo>
                  <a:lnTo>
                    <a:pt x="130" y="58"/>
                  </a:lnTo>
                  <a:lnTo>
                    <a:pt x="130" y="58"/>
                  </a:lnTo>
                  <a:lnTo>
                    <a:pt x="130" y="58"/>
                  </a:lnTo>
                  <a:lnTo>
                    <a:pt x="130" y="58"/>
                  </a:lnTo>
                  <a:lnTo>
                    <a:pt x="130" y="66"/>
                  </a:lnTo>
                  <a:lnTo>
                    <a:pt x="130" y="66"/>
                  </a:lnTo>
                  <a:lnTo>
                    <a:pt x="128" y="80"/>
                  </a:lnTo>
                  <a:lnTo>
                    <a:pt x="126" y="94"/>
                  </a:lnTo>
                  <a:lnTo>
                    <a:pt x="120" y="106"/>
                  </a:lnTo>
                  <a:lnTo>
                    <a:pt x="112" y="116"/>
                  </a:lnTo>
                  <a:lnTo>
                    <a:pt x="102" y="124"/>
                  </a:lnTo>
                  <a:lnTo>
                    <a:pt x="90" y="130"/>
                  </a:lnTo>
                  <a:lnTo>
                    <a:pt x="76" y="134"/>
                  </a:lnTo>
                  <a:lnTo>
                    <a:pt x="58" y="136"/>
                  </a:lnTo>
                  <a:close/>
                  <a:moveTo>
                    <a:pt x="82" y="0"/>
                  </a:moveTo>
                  <a:lnTo>
                    <a:pt x="80" y="0"/>
                  </a:lnTo>
                  <a:lnTo>
                    <a:pt x="80" y="0"/>
                  </a:lnTo>
                  <a:lnTo>
                    <a:pt x="68" y="0"/>
                  </a:lnTo>
                  <a:lnTo>
                    <a:pt x="58" y="0"/>
                  </a:lnTo>
                  <a:lnTo>
                    <a:pt x="58" y="0"/>
                  </a:lnTo>
                  <a:lnTo>
                    <a:pt x="50" y="2"/>
                  </a:lnTo>
                  <a:lnTo>
                    <a:pt x="40" y="6"/>
                  </a:lnTo>
                  <a:lnTo>
                    <a:pt x="30" y="10"/>
                  </a:lnTo>
                  <a:lnTo>
                    <a:pt x="20" y="18"/>
                  </a:lnTo>
                  <a:lnTo>
                    <a:pt x="20" y="18"/>
                  </a:lnTo>
                  <a:lnTo>
                    <a:pt x="20" y="20"/>
                  </a:lnTo>
                  <a:lnTo>
                    <a:pt x="18" y="20"/>
                  </a:lnTo>
                  <a:lnTo>
                    <a:pt x="16" y="22"/>
                  </a:lnTo>
                  <a:lnTo>
                    <a:pt x="16" y="22"/>
                  </a:lnTo>
                  <a:lnTo>
                    <a:pt x="16" y="22"/>
                  </a:lnTo>
                  <a:lnTo>
                    <a:pt x="16" y="22"/>
                  </a:lnTo>
                  <a:lnTo>
                    <a:pt x="14" y="24"/>
                  </a:lnTo>
                  <a:lnTo>
                    <a:pt x="14" y="26"/>
                  </a:lnTo>
                  <a:lnTo>
                    <a:pt x="10" y="28"/>
                  </a:lnTo>
                  <a:lnTo>
                    <a:pt x="10" y="28"/>
                  </a:lnTo>
                  <a:lnTo>
                    <a:pt x="10" y="30"/>
                  </a:lnTo>
                  <a:lnTo>
                    <a:pt x="8" y="30"/>
                  </a:lnTo>
                  <a:lnTo>
                    <a:pt x="8" y="32"/>
                  </a:lnTo>
                  <a:lnTo>
                    <a:pt x="8" y="32"/>
                  </a:lnTo>
                  <a:lnTo>
                    <a:pt x="6" y="32"/>
                  </a:lnTo>
                  <a:lnTo>
                    <a:pt x="6" y="34"/>
                  </a:lnTo>
                  <a:lnTo>
                    <a:pt x="6" y="34"/>
                  </a:lnTo>
                  <a:lnTo>
                    <a:pt x="2" y="52"/>
                  </a:lnTo>
                  <a:lnTo>
                    <a:pt x="0" y="66"/>
                  </a:lnTo>
                  <a:lnTo>
                    <a:pt x="0" y="70"/>
                  </a:lnTo>
                  <a:lnTo>
                    <a:pt x="0" y="70"/>
                  </a:lnTo>
                  <a:lnTo>
                    <a:pt x="0" y="74"/>
                  </a:lnTo>
                  <a:lnTo>
                    <a:pt x="0" y="74"/>
                  </a:lnTo>
                  <a:lnTo>
                    <a:pt x="2" y="88"/>
                  </a:lnTo>
                  <a:lnTo>
                    <a:pt x="6" y="100"/>
                  </a:lnTo>
                  <a:lnTo>
                    <a:pt x="12" y="110"/>
                  </a:lnTo>
                  <a:lnTo>
                    <a:pt x="20" y="120"/>
                  </a:lnTo>
                  <a:lnTo>
                    <a:pt x="28" y="128"/>
                  </a:lnTo>
                  <a:lnTo>
                    <a:pt x="38" y="134"/>
                  </a:lnTo>
                  <a:lnTo>
                    <a:pt x="48" y="136"/>
                  </a:lnTo>
                  <a:lnTo>
                    <a:pt x="58" y="138"/>
                  </a:lnTo>
                  <a:lnTo>
                    <a:pt x="58" y="138"/>
                  </a:lnTo>
                  <a:lnTo>
                    <a:pt x="76" y="136"/>
                  </a:lnTo>
                  <a:lnTo>
                    <a:pt x="90" y="132"/>
                  </a:lnTo>
                  <a:lnTo>
                    <a:pt x="104" y="126"/>
                  </a:lnTo>
                  <a:lnTo>
                    <a:pt x="114" y="118"/>
                  </a:lnTo>
                  <a:lnTo>
                    <a:pt x="122" y="108"/>
                  </a:lnTo>
                  <a:lnTo>
                    <a:pt x="128" y="94"/>
                  </a:lnTo>
                  <a:lnTo>
                    <a:pt x="130" y="82"/>
                  </a:lnTo>
                  <a:lnTo>
                    <a:pt x="132" y="66"/>
                  </a:lnTo>
                  <a:lnTo>
                    <a:pt x="132" y="66"/>
                  </a:lnTo>
                  <a:lnTo>
                    <a:pt x="132" y="58"/>
                  </a:lnTo>
                  <a:lnTo>
                    <a:pt x="132" y="58"/>
                  </a:lnTo>
                  <a:lnTo>
                    <a:pt x="132" y="58"/>
                  </a:lnTo>
                  <a:lnTo>
                    <a:pt x="132" y="58"/>
                  </a:lnTo>
                  <a:lnTo>
                    <a:pt x="132" y="54"/>
                  </a:lnTo>
                  <a:lnTo>
                    <a:pt x="128" y="54"/>
                  </a:lnTo>
                  <a:lnTo>
                    <a:pt x="128" y="54"/>
                  </a:lnTo>
                  <a:lnTo>
                    <a:pt x="128" y="50"/>
                  </a:lnTo>
                  <a:lnTo>
                    <a:pt x="128" y="48"/>
                  </a:lnTo>
                  <a:lnTo>
                    <a:pt x="128" y="48"/>
                  </a:lnTo>
                  <a:lnTo>
                    <a:pt x="128" y="42"/>
                  </a:lnTo>
                  <a:lnTo>
                    <a:pt x="128" y="42"/>
                  </a:lnTo>
                  <a:lnTo>
                    <a:pt x="128" y="42"/>
                  </a:lnTo>
                  <a:lnTo>
                    <a:pt x="128" y="40"/>
                  </a:lnTo>
                  <a:lnTo>
                    <a:pt x="128" y="40"/>
                  </a:lnTo>
                  <a:lnTo>
                    <a:pt x="128" y="36"/>
                  </a:lnTo>
                  <a:lnTo>
                    <a:pt x="128" y="36"/>
                  </a:lnTo>
                  <a:lnTo>
                    <a:pt x="124" y="34"/>
                  </a:lnTo>
                  <a:lnTo>
                    <a:pt x="124" y="32"/>
                  </a:lnTo>
                  <a:lnTo>
                    <a:pt x="124" y="32"/>
                  </a:lnTo>
                  <a:lnTo>
                    <a:pt x="124" y="30"/>
                  </a:lnTo>
                  <a:lnTo>
                    <a:pt x="124" y="30"/>
                  </a:lnTo>
                  <a:lnTo>
                    <a:pt x="122" y="30"/>
                  </a:lnTo>
                  <a:lnTo>
                    <a:pt x="122" y="28"/>
                  </a:lnTo>
                  <a:lnTo>
                    <a:pt x="122" y="28"/>
                  </a:lnTo>
                  <a:lnTo>
                    <a:pt x="120" y="28"/>
                  </a:lnTo>
                  <a:lnTo>
                    <a:pt x="118" y="26"/>
                  </a:lnTo>
                  <a:lnTo>
                    <a:pt x="118" y="24"/>
                  </a:lnTo>
                  <a:lnTo>
                    <a:pt x="116" y="24"/>
                  </a:lnTo>
                  <a:lnTo>
                    <a:pt x="116" y="22"/>
                  </a:lnTo>
                  <a:lnTo>
                    <a:pt x="114" y="22"/>
                  </a:lnTo>
                  <a:lnTo>
                    <a:pt x="114" y="20"/>
                  </a:lnTo>
                  <a:lnTo>
                    <a:pt x="114" y="20"/>
                  </a:lnTo>
                  <a:lnTo>
                    <a:pt x="112" y="20"/>
                  </a:lnTo>
                  <a:lnTo>
                    <a:pt x="112" y="18"/>
                  </a:lnTo>
                  <a:lnTo>
                    <a:pt x="110" y="18"/>
                  </a:lnTo>
                  <a:lnTo>
                    <a:pt x="110" y="18"/>
                  </a:lnTo>
                  <a:lnTo>
                    <a:pt x="106" y="14"/>
                  </a:lnTo>
                  <a:lnTo>
                    <a:pt x="106" y="14"/>
                  </a:lnTo>
                  <a:lnTo>
                    <a:pt x="100" y="14"/>
                  </a:lnTo>
                  <a:lnTo>
                    <a:pt x="100" y="14"/>
                  </a:lnTo>
                  <a:lnTo>
                    <a:pt x="96" y="8"/>
                  </a:lnTo>
                  <a:lnTo>
                    <a:pt x="90" y="6"/>
                  </a:lnTo>
                  <a:lnTo>
                    <a:pt x="90" y="4"/>
                  </a:lnTo>
                  <a:lnTo>
                    <a:pt x="90" y="4"/>
                  </a:lnTo>
                  <a:lnTo>
                    <a:pt x="82" y="4"/>
                  </a:lnTo>
                  <a:lnTo>
                    <a:pt x="82" y="0"/>
                  </a:lnTo>
                  <a:close/>
                </a:path>
              </a:pathLst>
            </a:custGeom>
            <a:solidFill>
              <a:srgbClr val="615853"/>
            </a:solidFill>
            <a:ln>
              <a:noFill/>
            </a:ln>
          </p:spPr>
          <p:txBody>
            <a:bodyPr vert="horz" wrap="square" lIns="91440" tIns="45720" rIns="91440" bIns="45720" numCol="1" anchor="t" anchorCtr="0" compatLnSpc="1"/>
            <a:lstStyle/>
            <a:p>
              <a:endParaRPr lang="zh-CN" altLang="en-US"/>
            </a:p>
          </p:txBody>
        </p:sp>
        <p:sp>
          <p:nvSpPr>
            <p:cNvPr id="1016" name="Freeform 599"/>
            <p:cNvSpPr/>
            <p:nvPr/>
          </p:nvSpPr>
          <p:spPr bwMode="auto">
            <a:xfrm>
              <a:off x="8332788" y="5584825"/>
              <a:ext cx="203200" cy="209550"/>
            </a:xfrm>
            <a:custGeom>
              <a:avLst/>
              <a:gdLst>
                <a:gd name="T0" fmla="*/ 56 w 128"/>
                <a:gd name="T1" fmla="*/ 132 h 132"/>
                <a:gd name="T2" fmla="*/ 36 w 128"/>
                <a:gd name="T3" fmla="*/ 128 h 132"/>
                <a:gd name="T4" fmla="*/ 18 w 128"/>
                <a:gd name="T5" fmla="*/ 114 h 132"/>
                <a:gd name="T6" fmla="*/ 6 w 128"/>
                <a:gd name="T7" fmla="*/ 94 h 132"/>
                <a:gd name="T8" fmla="*/ 0 w 128"/>
                <a:gd name="T9" fmla="*/ 70 h 132"/>
                <a:gd name="T10" fmla="*/ 0 w 128"/>
                <a:gd name="T11" fmla="*/ 66 h 132"/>
                <a:gd name="T12" fmla="*/ 0 w 128"/>
                <a:gd name="T13" fmla="*/ 62 h 132"/>
                <a:gd name="T14" fmla="*/ 6 w 128"/>
                <a:gd name="T15" fmla="*/ 32 h 132"/>
                <a:gd name="T16" fmla="*/ 6 w 128"/>
                <a:gd name="T17" fmla="*/ 30 h 132"/>
                <a:gd name="T18" fmla="*/ 8 w 128"/>
                <a:gd name="T19" fmla="*/ 28 h 132"/>
                <a:gd name="T20" fmla="*/ 10 w 128"/>
                <a:gd name="T21" fmla="*/ 26 h 132"/>
                <a:gd name="T22" fmla="*/ 12 w 128"/>
                <a:gd name="T23" fmla="*/ 24 h 132"/>
                <a:gd name="T24" fmla="*/ 14 w 128"/>
                <a:gd name="T25" fmla="*/ 22 h 132"/>
                <a:gd name="T26" fmla="*/ 14 w 128"/>
                <a:gd name="T27" fmla="*/ 20 h 132"/>
                <a:gd name="T28" fmla="*/ 16 w 128"/>
                <a:gd name="T29" fmla="*/ 20 h 132"/>
                <a:gd name="T30" fmla="*/ 20 w 128"/>
                <a:gd name="T31" fmla="*/ 16 h 132"/>
                <a:gd name="T32" fmla="*/ 30 w 128"/>
                <a:gd name="T33" fmla="*/ 8 h 132"/>
                <a:gd name="T34" fmla="*/ 48 w 128"/>
                <a:gd name="T35" fmla="*/ 0 h 132"/>
                <a:gd name="T36" fmla="*/ 68 w 128"/>
                <a:gd name="T37" fmla="*/ 0 h 132"/>
                <a:gd name="T38" fmla="*/ 76 w 128"/>
                <a:gd name="T39" fmla="*/ 0 h 132"/>
                <a:gd name="T40" fmla="*/ 80 w 128"/>
                <a:gd name="T41" fmla="*/ 2 h 132"/>
                <a:gd name="T42" fmla="*/ 88 w 128"/>
                <a:gd name="T43" fmla="*/ 2 h 132"/>
                <a:gd name="T44" fmla="*/ 88 w 128"/>
                <a:gd name="T45" fmla="*/ 4 h 132"/>
                <a:gd name="T46" fmla="*/ 96 w 128"/>
                <a:gd name="T47" fmla="*/ 12 h 132"/>
                <a:gd name="T48" fmla="*/ 102 w 128"/>
                <a:gd name="T49" fmla="*/ 12 h 132"/>
                <a:gd name="T50" fmla="*/ 106 w 128"/>
                <a:gd name="T51" fmla="*/ 16 h 132"/>
                <a:gd name="T52" fmla="*/ 108 w 128"/>
                <a:gd name="T53" fmla="*/ 18 h 132"/>
                <a:gd name="T54" fmla="*/ 110 w 128"/>
                <a:gd name="T55" fmla="*/ 18 h 132"/>
                <a:gd name="T56" fmla="*/ 112 w 128"/>
                <a:gd name="T57" fmla="*/ 20 h 132"/>
                <a:gd name="T58" fmla="*/ 114 w 128"/>
                <a:gd name="T59" fmla="*/ 22 h 132"/>
                <a:gd name="T60" fmla="*/ 114 w 128"/>
                <a:gd name="T61" fmla="*/ 24 h 132"/>
                <a:gd name="T62" fmla="*/ 118 w 128"/>
                <a:gd name="T63" fmla="*/ 26 h 132"/>
                <a:gd name="T64" fmla="*/ 118 w 128"/>
                <a:gd name="T65" fmla="*/ 28 h 132"/>
                <a:gd name="T66" fmla="*/ 120 w 128"/>
                <a:gd name="T67" fmla="*/ 28 h 132"/>
                <a:gd name="T68" fmla="*/ 120 w 128"/>
                <a:gd name="T69" fmla="*/ 28 h 132"/>
                <a:gd name="T70" fmla="*/ 124 w 128"/>
                <a:gd name="T71" fmla="*/ 34 h 132"/>
                <a:gd name="T72" fmla="*/ 124 w 128"/>
                <a:gd name="T73" fmla="*/ 36 h 132"/>
                <a:gd name="T74" fmla="*/ 124 w 128"/>
                <a:gd name="T75" fmla="*/ 38 h 132"/>
                <a:gd name="T76" fmla="*/ 124 w 128"/>
                <a:gd name="T77" fmla="*/ 38 h 132"/>
                <a:gd name="T78" fmla="*/ 124 w 128"/>
                <a:gd name="T79" fmla="*/ 48 h 132"/>
                <a:gd name="T80" fmla="*/ 124 w 128"/>
                <a:gd name="T81" fmla="*/ 50 h 132"/>
                <a:gd name="T82" fmla="*/ 128 w 128"/>
                <a:gd name="T83" fmla="*/ 50 h 132"/>
                <a:gd name="T84" fmla="*/ 128 w 128"/>
                <a:gd name="T85" fmla="*/ 54 h 132"/>
                <a:gd name="T86" fmla="*/ 128 w 128"/>
                <a:gd name="T87" fmla="*/ 54 h 132"/>
                <a:gd name="T88" fmla="*/ 128 w 128"/>
                <a:gd name="T89" fmla="*/ 62 h 132"/>
                <a:gd name="T90" fmla="*/ 124 w 128"/>
                <a:gd name="T91" fmla="*/ 90 h 132"/>
                <a:gd name="T92" fmla="*/ 110 w 128"/>
                <a:gd name="T93" fmla="*/ 112 h 132"/>
                <a:gd name="T94" fmla="*/ 88 w 128"/>
                <a:gd name="T95" fmla="*/ 126 h 132"/>
                <a:gd name="T96" fmla="*/ 56 w 128"/>
                <a:gd name="T9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 h="132">
                  <a:moveTo>
                    <a:pt x="56" y="132"/>
                  </a:moveTo>
                  <a:lnTo>
                    <a:pt x="56" y="132"/>
                  </a:lnTo>
                  <a:lnTo>
                    <a:pt x="46" y="130"/>
                  </a:lnTo>
                  <a:lnTo>
                    <a:pt x="36" y="128"/>
                  </a:lnTo>
                  <a:lnTo>
                    <a:pt x="28" y="122"/>
                  </a:lnTo>
                  <a:lnTo>
                    <a:pt x="18" y="114"/>
                  </a:lnTo>
                  <a:lnTo>
                    <a:pt x="12" y="104"/>
                  </a:lnTo>
                  <a:lnTo>
                    <a:pt x="6" y="94"/>
                  </a:lnTo>
                  <a:lnTo>
                    <a:pt x="2" y="82"/>
                  </a:lnTo>
                  <a:lnTo>
                    <a:pt x="0" y="70"/>
                  </a:lnTo>
                  <a:lnTo>
                    <a:pt x="0" y="70"/>
                  </a:lnTo>
                  <a:lnTo>
                    <a:pt x="0" y="66"/>
                  </a:lnTo>
                  <a:lnTo>
                    <a:pt x="0" y="62"/>
                  </a:lnTo>
                  <a:lnTo>
                    <a:pt x="0" y="62"/>
                  </a:lnTo>
                  <a:lnTo>
                    <a:pt x="2" y="48"/>
                  </a:lnTo>
                  <a:lnTo>
                    <a:pt x="6" y="32"/>
                  </a:lnTo>
                  <a:lnTo>
                    <a:pt x="6" y="32"/>
                  </a:lnTo>
                  <a:lnTo>
                    <a:pt x="6" y="30"/>
                  </a:lnTo>
                  <a:lnTo>
                    <a:pt x="8" y="28"/>
                  </a:lnTo>
                  <a:lnTo>
                    <a:pt x="8" y="28"/>
                  </a:lnTo>
                  <a:lnTo>
                    <a:pt x="8" y="28"/>
                  </a:lnTo>
                  <a:lnTo>
                    <a:pt x="10" y="26"/>
                  </a:lnTo>
                  <a:lnTo>
                    <a:pt x="10" y="26"/>
                  </a:lnTo>
                  <a:lnTo>
                    <a:pt x="12" y="24"/>
                  </a:lnTo>
                  <a:lnTo>
                    <a:pt x="12" y="24"/>
                  </a:lnTo>
                  <a:lnTo>
                    <a:pt x="14" y="22"/>
                  </a:lnTo>
                  <a:lnTo>
                    <a:pt x="14" y="20"/>
                  </a:lnTo>
                  <a:lnTo>
                    <a:pt x="14" y="20"/>
                  </a:lnTo>
                  <a:lnTo>
                    <a:pt x="16" y="20"/>
                  </a:lnTo>
                  <a:lnTo>
                    <a:pt x="16" y="20"/>
                  </a:lnTo>
                  <a:lnTo>
                    <a:pt x="18" y="18"/>
                  </a:lnTo>
                  <a:lnTo>
                    <a:pt x="20" y="16"/>
                  </a:lnTo>
                  <a:lnTo>
                    <a:pt x="20" y="16"/>
                  </a:lnTo>
                  <a:lnTo>
                    <a:pt x="30" y="8"/>
                  </a:lnTo>
                  <a:lnTo>
                    <a:pt x="38" y="4"/>
                  </a:lnTo>
                  <a:lnTo>
                    <a:pt x="48" y="0"/>
                  </a:lnTo>
                  <a:lnTo>
                    <a:pt x="56" y="0"/>
                  </a:lnTo>
                  <a:lnTo>
                    <a:pt x="68" y="0"/>
                  </a:lnTo>
                  <a:lnTo>
                    <a:pt x="68" y="0"/>
                  </a:lnTo>
                  <a:lnTo>
                    <a:pt x="76" y="0"/>
                  </a:lnTo>
                  <a:lnTo>
                    <a:pt x="80" y="0"/>
                  </a:lnTo>
                  <a:lnTo>
                    <a:pt x="80" y="2"/>
                  </a:lnTo>
                  <a:lnTo>
                    <a:pt x="80" y="2"/>
                  </a:lnTo>
                  <a:lnTo>
                    <a:pt x="88" y="2"/>
                  </a:lnTo>
                  <a:lnTo>
                    <a:pt x="88" y="4"/>
                  </a:lnTo>
                  <a:lnTo>
                    <a:pt x="88" y="4"/>
                  </a:lnTo>
                  <a:lnTo>
                    <a:pt x="92" y="6"/>
                  </a:lnTo>
                  <a:lnTo>
                    <a:pt x="96" y="12"/>
                  </a:lnTo>
                  <a:lnTo>
                    <a:pt x="96" y="12"/>
                  </a:lnTo>
                  <a:lnTo>
                    <a:pt x="102" y="12"/>
                  </a:lnTo>
                  <a:lnTo>
                    <a:pt x="102" y="12"/>
                  </a:lnTo>
                  <a:lnTo>
                    <a:pt x="106" y="16"/>
                  </a:lnTo>
                  <a:lnTo>
                    <a:pt x="108" y="16"/>
                  </a:lnTo>
                  <a:lnTo>
                    <a:pt x="108" y="18"/>
                  </a:lnTo>
                  <a:lnTo>
                    <a:pt x="108" y="18"/>
                  </a:lnTo>
                  <a:lnTo>
                    <a:pt x="110" y="18"/>
                  </a:lnTo>
                  <a:lnTo>
                    <a:pt x="110" y="20"/>
                  </a:lnTo>
                  <a:lnTo>
                    <a:pt x="112" y="20"/>
                  </a:lnTo>
                  <a:lnTo>
                    <a:pt x="112" y="22"/>
                  </a:lnTo>
                  <a:lnTo>
                    <a:pt x="114" y="22"/>
                  </a:lnTo>
                  <a:lnTo>
                    <a:pt x="114" y="24"/>
                  </a:lnTo>
                  <a:lnTo>
                    <a:pt x="114" y="24"/>
                  </a:lnTo>
                  <a:lnTo>
                    <a:pt x="118" y="24"/>
                  </a:lnTo>
                  <a:lnTo>
                    <a:pt x="118" y="26"/>
                  </a:lnTo>
                  <a:lnTo>
                    <a:pt x="118" y="26"/>
                  </a:lnTo>
                  <a:lnTo>
                    <a:pt x="118" y="28"/>
                  </a:lnTo>
                  <a:lnTo>
                    <a:pt x="120" y="28"/>
                  </a:lnTo>
                  <a:lnTo>
                    <a:pt x="120" y="28"/>
                  </a:lnTo>
                  <a:lnTo>
                    <a:pt x="120" y="28"/>
                  </a:lnTo>
                  <a:lnTo>
                    <a:pt x="120" y="28"/>
                  </a:lnTo>
                  <a:lnTo>
                    <a:pt x="120" y="32"/>
                  </a:lnTo>
                  <a:lnTo>
                    <a:pt x="124" y="34"/>
                  </a:lnTo>
                  <a:lnTo>
                    <a:pt x="124" y="34"/>
                  </a:lnTo>
                  <a:lnTo>
                    <a:pt x="124" y="36"/>
                  </a:lnTo>
                  <a:lnTo>
                    <a:pt x="124" y="38"/>
                  </a:lnTo>
                  <a:lnTo>
                    <a:pt x="124" y="38"/>
                  </a:lnTo>
                  <a:lnTo>
                    <a:pt x="124" y="38"/>
                  </a:lnTo>
                  <a:lnTo>
                    <a:pt x="124" y="38"/>
                  </a:lnTo>
                  <a:lnTo>
                    <a:pt x="124" y="44"/>
                  </a:lnTo>
                  <a:lnTo>
                    <a:pt x="124" y="48"/>
                  </a:lnTo>
                  <a:lnTo>
                    <a:pt x="124" y="48"/>
                  </a:lnTo>
                  <a:lnTo>
                    <a:pt x="124" y="50"/>
                  </a:lnTo>
                  <a:lnTo>
                    <a:pt x="128" y="50"/>
                  </a:lnTo>
                  <a:lnTo>
                    <a:pt x="128" y="50"/>
                  </a:lnTo>
                  <a:lnTo>
                    <a:pt x="128" y="54"/>
                  </a:lnTo>
                  <a:lnTo>
                    <a:pt x="128" y="54"/>
                  </a:lnTo>
                  <a:lnTo>
                    <a:pt x="128" y="54"/>
                  </a:lnTo>
                  <a:lnTo>
                    <a:pt x="128" y="54"/>
                  </a:lnTo>
                  <a:lnTo>
                    <a:pt x="128" y="62"/>
                  </a:lnTo>
                  <a:lnTo>
                    <a:pt x="128" y="62"/>
                  </a:lnTo>
                  <a:lnTo>
                    <a:pt x="126" y="76"/>
                  </a:lnTo>
                  <a:lnTo>
                    <a:pt x="124" y="90"/>
                  </a:lnTo>
                  <a:lnTo>
                    <a:pt x="118" y="102"/>
                  </a:lnTo>
                  <a:lnTo>
                    <a:pt x="110" y="112"/>
                  </a:lnTo>
                  <a:lnTo>
                    <a:pt x="100" y="120"/>
                  </a:lnTo>
                  <a:lnTo>
                    <a:pt x="88" y="126"/>
                  </a:lnTo>
                  <a:lnTo>
                    <a:pt x="74" y="130"/>
                  </a:lnTo>
                  <a:lnTo>
                    <a:pt x="56" y="132"/>
                  </a:lnTo>
                </a:path>
              </a:pathLst>
            </a:custGeom>
            <a:noFill/>
            <a:ln>
              <a:noFill/>
            </a:ln>
          </p:spPr>
          <p:txBody>
            <a:bodyPr vert="horz" wrap="square" lIns="91440" tIns="45720" rIns="91440" bIns="45720" numCol="1" anchor="t" anchorCtr="0" compatLnSpc="1"/>
            <a:lstStyle/>
            <a:p>
              <a:endParaRPr lang="zh-CN" altLang="en-US"/>
            </a:p>
          </p:txBody>
        </p:sp>
        <p:sp>
          <p:nvSpPr>
            <p:cNvPr id="1017" name="Freeform 600"/>
            <p:cNvSpPr/>
            <p:nvPr/>
          </p:nvSpPr>
          <p:spPr bwMode="auto">
            <a:xfrm>
              <a:off x="8329613" y="5578475"/>
              <a:ext cx="209550" cy="219075"/>
            </a:xfrm>
            <a:custGeom>
              <a:avLst/>
              <a:gdLst>
                <a:gd name="T0" fmla="*/ 80 w 132"/>
                <a:gd name="T1" fmla="*/ 0 h 138"/>
                <a:gd name="T2" fmla="*/ 68 w 132"/>
                <a:gd name="T3" fmla="*/ 0 h 138"/>
                <a:gd name="T4" fmla="*/ 58 w 132"/>
                <a:gd name="T5" fmla="*/ 0 h 138"/>
                <a:gd name="T6" fmla="*/ 40 w 132"/>
                <a:gd name="T7" fmla="*/ 6 h 138"/>
                <a:gd name="T8" fmla="*/ 20 w 132"/>
                <a:gd name="T9" fmla="*/ 18 h 138"/>
                <a:gd name="T10" fmla="*/ 20 w 132"/>
                <a:gd name="T11" fmla="*/ 20 h 138"/>
                <a:gd name="T12" fmla="*/ 16 w 132"/>
                <a:gd name="T13" fmla="*/ 22 h 138"/>
                <a:gd name="T14" fmla="*/ 16 w 132"/>
                <a:gd name="T15" fmla="*/ 22 h 138"/>
                <a:gd name="T16" fmla="*/ 14 w 132"/>
                <a:gd name="T17" fmla="*/ 24 h 138"/>
                <a:gd name="T18" fmla="*/ 10 w 132"/>
                <a:gd name="T19" fmla="*/ 28 h 138"/>
                <a:gd name="T20" fmla="*/ 10 w 132"/>
                <a:gd name="T21" fmla="*/ 30 h 138"/>
                <a:gd name="T22" fmla="*/ 8 w 132"/>
                <a:gd name="T23" fmla="*/ 32 h 138"/>
                <a:gd name="T24" fmla="*/ 6 w 132"/>
                <a:gd name="T25" fmla="*/ 32 h 138"/>
                <a:gd name="T26" fmla="*/ 6 w 132"/>
                <a:gd name="T27" fmla="*/ 34 h 138"/>
                <a:gd name="T28" fmla="*/ 0 w 132"/>
                <a:gd name="T29" fmla="*/ 66 h 138"/>
                <a:gd name="T30" fmla="*/ 0 w 132"/>
                <a:gd name="T31" fmla="*/ 70 h 138"/>
                <a:gd name="T32" fmla="*/ 0 w 132"/>
                <a:gd name="T33" fmla="*/ 74 h 138"/>
                <a:gd name="T34" fmla="*/ 6 w 132"/>
                <a:gd name="T35" fmla="*/ 100 h 138"/>
                <a:gd name="T36" fmla="*/ 20 w 132"/>
                <a:gd name="T37" fmla="*/ 120 h 138"/>
                <a:gd name="T38" fmla="*/ 38 w 132"/>
                <a:gd name="T39" fmla="*/ 134 h 138"/>
                <a:gd name="T40" fmla="*/ 58 w 132"/>
                <a:gd name="T41" fmla="*/ 138 h 138"/>
                <a:gd name="T42" fmla="*/ 76 w 132"/>
                <a:gd name="T43" fmla="*/ 136 h 138"/>
                <a:gd name="T44" fmla="*/ 104 w 132"/>
                <a:gd name="T45" fmla="*/ 126 h 138"/>
                <a:gd name="T46" fmla="*/ 122 w 132"/>
                <a:gd name="T47" fmla="*/ 108 h 138"/>
                <a:gd name="T48" fmla="*/ 130 w 132"/>
                <a:gd name="T49" fmla="*/ 82 h 138"/>
                <a:gd name="T50" fmla="*/ 132 w 132"/>
                <a:gd name="T51" fmla="*/ 66 h 138"/>
                <a:gd name="T52" fmla="*/ 132 w 132"/>
                <a:gd name="T53" fmla="*/ 58 h 138"/>
                <a:gd name="T54" fmla="*/ 132 w 132"/>
                <a:gd name="T55" fmla="*/ 58 h 138"/>
                <a:gd name="T56" fmla="*/ 128 w 132"/>
                <a:gd name="T57" fmla="*/ 54 h 138"/>
                <a:gd name="T58" fmla="*/ 128 w 132"/>
                <a:gd name="T59" fmla="*/ 50 h 138"/>
                <a:gd name="T60" fmla="*/ 128 w 132"/>
                <a:gd name="T61" fmla="*/ 48 h 138"/>
                <a:gd name="T62" fmla="*/ 128 w 132"/>
                <a:gd name="T63" fmla="*/ 42 h 138"/>
                <a:gd name="T64" fmla="*/ 128 w 132"/>
                <a:gd name="T65" fmla="*/ 40 h 138"/>
                <a:gd name="T66" fmla="*/ 128 w 132"/>
                <a:gd name="T67" fmla="*/ 36 h 138"/>
                <a:gd name="T68" fmla="*/ 124 w 132"/>
                <a:gd name="T69" fmla="*/ 34 h 138"/>
                <a:gd name="T70" fmla="*/ 124 w 132"/>
                <a:gd name="T71" fmla="*/ 32 h 138"/>
                <a:gd name="T72" fmla="*/ 124 w 132"/>
                <a:gd name="T73" fmla="*/ 30 h 138"/>
                <a:gd name="T74" fmla="*/ 122 w 132"/>
                <a:gd name="T75" fmla="*/ 28 h 138"/>
                <a:gd name="T76" fmla="*/ 120 w 132"/>
                <a:gd name="T77" fmla="*/ 28 h 138"/>
                <a:gd name="T78" fmla="*/ 118 w 132"/>
                <a:gd name="T79" fmla="*/ 24 h 138"/>
                <a:gd name="T80" fmla="*/ 116 w 132"/>
                <a:gd name="T81" fmla="*/ 22 h 138"/>
                <a:gd name="T82" fmla="*/ 114 w 132"/>
                <a:gd name="T83" fmla="*/ 20 h 138"/>
                <a:gd name="T84" fmla="*/ 112 w 132"/>
                <a:gd name="T85" fmla="*/ 20 h 138"/>
                <a:gd name="T86" fmla="*/ 110 w 132"/>
                <a:gd name="T87" fmla="*/ 18 h 138"/>
                <a:gd name="T88" fmla="*/ 106 w 132"/>
                <a:gd name="T89" fmla="*/ 14 h 138"/>
                <a:gd name="T90" fmla="*/ 100 w 132"/>
                <a:gd name="T91" fmla="*/ 14 h 138"/>
                <a:gd name="T92" fmla="*/ 96 w 132"/>
                <a:gd name="T93" fmla="*/ 8 h 138"/>
                <a:gd name="T94" fmla="*/ 90 w 132"/>
                <a:gd name="T95" fmla="*/ 4 h 138"/>
                <a:gd name="T96" fmla="*/ 82 w 132"/>
                <a:gd name="T97" fmla="*/ 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2" h="138">
                  <a:moveTo>
                    <a:pt x="82" y="0"/>
                  </a:moveTo>
                  <a:lnTo>
                    <a:pt x="80" y="0"/>
                  </a:lnTo>
                  <a:lnTo>
                    <a:pt x="80" y="0"/>
                  </a:lnTo>
                  <a:lnTo>
                    <a:pt x="68" y="0"/>
                  </a:lnTo>
                  <a:lnTo>
                    <a:pt x="58" y="0"/>
                  </a:lnTo>
                  <a:lnTo>
                    <a:pt x="58" y="0"/>
                  </a:lnTo>
                  <a:lnTo>
                    <a:pt x="50" y="2"/>
                  </a:lnTo>
                  <a:lnTo>
                    <a:pt x="40" y="6"/>
                  </a:lnTo>
                  <a:lnTo>
                    <a:pt x="30" y="10"/>
                  </a:lnTo>
                  <a:lnTo>
                    <a:pt x="20" y="18"/>
                  </a:lnTo>
                  <a:lnTo>
                    <a:pt x="20" y="18"/>
                  </a:lnTo>
                  <a:lnTo>
                    <a:pt x="20" y="20"/>
                  </a:lnTo>
                  <a:lnTo>
                    <a:pt x="18" y="20"/>
                  </a:lnTo>
                  <a:lnTo>
                    <a:pt x="16" y="22"/>
                  </a:lnTo>
                  <a:lnTo>
                    <a:pt x="16" y="22"/>
                  </a:lnTo>
                  <a:lnTo>
                    <a:pt x="16" y="22"/>
                  </a:lnTo>
                  <a:lnTo>
                    <a:pt x="16" y="22"/>
                  </a:lnTo>
                  <a:lnTo>
                    <a:pt x="14" y="24"/>
                  </a:lnTo>
                  <a:lnTo>
                    <a:pt x="14" y="26"/>
                  </a:lnTo>
                  <a:lnTo>
                    <a:pt x="10" y="28"/>
                  </a:lnTo>
                  <a:lnTo>
                    <a:pt x="10" y="28"/>
                  </a:lnTo>
                  <a:lnTo>
                    <a:pt x="10" y="30"/>
                  </a:lnTo>
                  <a:lnTo>
                    <a:pt x="8" y="30"/>
                  </a:lnTo>
                  <a:lnTo>
                    <a:pt x="8" y="32"/>
                  </a:lnTo>
                  <a:lnTo>
                    <a:pt x="8" y="32"/>
                  </a:lnTo>
                  <a:lnTo>
                    <a:pt x="6" y="32"/>
                  </a:lnTo>
                  <a:lnTo>
                    <a:pt x="6" y="34"/>
                  </a:lnTo>
                  <a:lnTo>
                    <a:pt x="6" y="34"/>
                  </a:lnTo>
                  <a:lnTo>
                    <a:pt x="2" y="52"/>
                  </a:lnTo>
                  <a:lnTo>
                    <a:pt x="0" y="66"/>
                  </a:lnTo>
                  <a:lnTo>
                    <a:pt x="0" y="70"/>
                  </a:lnTo>
                  <a:lnTo>
                    <a:pt x="0" y="70"/>
                  </a:lnTo>
                  <a:lnTo>
                    <a:pt x="0" y="74"/>
                  </a:lnTo>
                  <a:lnTo>
                    <a:pt x="0" y="74"/>
                  </a:lnTo>
                  <a:lnTo>
                    <a:pt x="2" y="88"/>
                  </a:lnTo>
                  <a:lnTo>
                    <a:pt x="6" y="100"/>
                  </a:lnTo>
                  <a:lnTo>
                    <a:pt x="12" y="110"/>
                  </a:lnTo>
                  <a:lnTo>
                    <a:pt x="20" y="120"/>
                  </a:lnTo>
                  <a:lnTo>
                    <a:pt x="28" y="128"/>
                  </a:lnTo>
                  <a:lnTo>
                    <a:pt x="38" y="134"/>
                  </a:lnTo>
                  <a:lnTo>
                    <a:pt x="48" y="136"/>
                  </a:lnTo>
                  <a:lnTo>
                    <a:pt x="58" y="138"/>
                  </a:lnTo>
                  <a:lnTo>
                    <a:pt x="58" y="138"/>
                  </a:lnTo>
                  <a:lnTo>
                    <a:pt x="76" y="136"/>
                  </a:lnTo>
                  <a:lnTo>
                    <a:pt x="90" y="132"/>
                  </a:lnTo>
                  <a:lnTo>
                    <a:pt x="104" y="126"/>
                  </a:lnTo>
                  <a:lnTo>
                    <a:pt x="114" y="118"/>
                  </a:lnTo>
                  <a:lnTo>
                    <a:pt x="122" y="108"/>
                  </a:lnTo>
                  <a:lnTo>
                    <a:pt x="128" y="94"/>
                  </a:lnTo>
                  <a:lnTo>
                    <a:pt x="130" y="82"/>
                  </a:lnTo>
                  <a:lnTo>
                    <a:pt x="132" y="66"/>
                  </a:lnTo>
                  <a:lnTo>
                    <a:pt x="132" y="66"/>
                  </a:lnTo>
                  <a:lnTo>
                    <a:pt x="132" y="58"/>
                  </a:lnTo>
                  <a:lnTo>
                    <a:pt x="132" y="58"/>
                  </a:lnTo>
                  <a:lnTo>
                    <a:pt x="132" y="58"/>
                  </a:lnTo>
                  <a:lnTo>
                    <a:pt x="132" y="58"/>
                  </a:lnTo>
                  <a:lnTo>
                    <a:pt x="132" y="54"/>
                  </a:lnTo>
                  <a:lnTo>
                    <a:pt x="128" y="54"/>
                  </a:lnTo>
                  <a:lnTo>
                    <a:pt x="128" y="54"/>
                  </a:lnTo>
                  <a:lnTo>
                    <a:pt x="128" y="50"/>
                  </a:lnTo>
                  <a:lnTo>
                    <a:pt x="128" y="48"/>
                  </a:lnTo>
                  <a:lnTo>
                    <a:pt x="128" y="48"/>
                  </a:lnTo>
                  <a:lnTo>
                    <a:pt x="128" y="42"/>
                  </a:lnTo>
                  <a:lnTo>
                    <a:pt x="128" y="42"/>
                  </a:lnTo>
                  <a:lnTo>
                    <a:pt x="128" y="42"/>
                  </a:lnTo>
                  <a:lnTo>
                    <a:pt x="128" y="40"/>
                  </a:lnTo>
                  <a:lnTo>
                    <a:pt x="128" y="40"/>
                  </a:lnTo>
                  <a:lnTo>
                    <a:pt x="128" y="36"/>
                  </a:lnTo>
                  <a:lnTo>
                    <a:pt x="128" y="36"/>
                  </a:lnTo>
                  <a:lnTo>
                    <a:pt x="124" y="34"/>
                  </a:lnTo>
                  <a:lnTo>
                    <a:pt x="124" y="32"/>
                  </a:lnTo>
                  <a:lnTo>
                    <a:pt x="124" y="32"/>
                  </a:lnTo>
                  <a:lnTo>
                    <a:pt x="124" y="30"/>
                  </a:lnTo>
                  <a:lnTo>
                    <a:pt x="124" y="30"/>
                  </a:lnTo>
                  <a:lnTo>
                    <a:pt x="122" y="30"/>
                  </a:lnTo>
                  <a:lnTo>
                    <a:pt x="122" y="28"/>
                  </a:lnTo>
                  <a:lnTo>
                    <a:pt x="122" y="28"/>
                  </a:lnTo>
                  <a:lnTo>
                    <a:pt x="120" y="28"/>
                  </a:lnTo>
                  <a:lnTo>
                    <a:pt x="118" y="26"/>
                  </a:lnTo>
                  <a:lnTo>
                    <a:pt x="118" y="24"/>
                  </a:lnTo>
                  <a:lnTo>
                    <a:pt x="116" y="24"/>
                  </a:lnTo>
                  <a:lnTo>
                    <a:pt x="116" y="22"/>
                  </a:lnTo>
                  <a:lnTo>
                    <a:pt x="114" y="22"/>
                  </a:lnTo>
                  <a:lnTo>
                    <a:pt x="114" y="20"/>
                  </a:lnTo>
                  <a:lnTo>
                    <a:pt x="114" y="20"/>
                  </a:lnTo>
                  <a:lnTo>
                    <a:pt x="112" y="20"/>
                  </a:lnTo>
                  <a:lnTo>
                    <a:pt x="112" y="18"/>
                  </a:lnTo>
                  <a:lnTo>
                    <a:pt x="110" y="18"/>
                  </a:lnTo>
                  <a:lnTo>
                    <a:pt x="110" y="18"/>
                  </a:lnTo>
                  <a:lnTo>
                    <a:pt x="106" y="14"/>
                  </a:lnTo>
                  <a:lnTo>
                    <a:pt x="106" y="14"/>
                  </a:lnTo>
                  <a:lnTo>
                    <a:pt x="100" y="14"/>
                  </a:lnTo>
                  <a:lnTo>
                    <a:pt x="100" y="14"/>
                  </a:lnTo>
                  <a:lnTo>
                    <a:pt x="96" y="8"/>
                  </a:lnTo>
                  <a:lnTo>
                    <a:pt x="90" y="6"/>
                  </a:lnTo>
                  <a:lnTo>
                    <a:pt x="90" y="4"/>
                  </a:lnTo>
                  <a:lnTo>
                    <a:pt x="90" y="4"/>
                  </a:lnTo>
                  <a:lnTo>
                    <a:pt x="82" y="4"/>
                  </a:lnTo>
                  <a:lnTo>
                    <a:pt x="82" y="0"/>
                  </a:lnTo>
                </a:path>
              </a:pathLst>
            </a:custGeom>
            <a:noFill/>
            <a:ln>
              <a:noFill/>
            </a:ln>
          </p:spPr>
          <p:txBody>
            <a:bodyPr vert="horz" wrap="square" lIns="91440" tIns="45720" rIns="91440" bIns="45720" numCol="1" anchor="t" anchorCtr="0" compatLnSpc="1"/>
            <a:lstStyle/>
            <a:p>
              <a:endParaRPr lang="zh-CN" altLang="en-US"/>
            </a:p>
          </p:txBody>
        </p:sp>
        <p:sp>
          <p:nvSpPr>
            <p:cNvPr id="1018" name="Freeform 601"/>
            <p:cNvSpPr>
              <a:spLocks noEditPoints="1"/>
            </p:cNvSpPr>
            <p:nvPr/>
          </p:nvSpPr>
          <p:spPr bwMode="auto">
            <a:xfrm>
              <a:off x="8332788" y="5584825"/>
              <a:ext cx="203200" cy="209550"/>
            </a:xfrm>
            <a:custGeom>
              <a:avLst/>
              <a:gdLst>
                <a:gd name="T0" fmla="*/ 38 w 128"/>
                <a:gd name="T1" fmla="*/ 126 h 132"/>
                <a:gd name="T2" fmla="*/ 8 w 128"/>
                <a:gd name="T3" fmla="*/ 94 h 132"/>
                <a:gd name="T4" fmla="*/ 2 w 128"/>
                <a:gd name="T5" fmla="*/ 66 h 132"/>
                <a:gd name="T6" fmla="*/ 8 w 128"/>
                <a:gd name="T7" fmla="*/ 32 h 132"/>
                <a:gd name="T8" fmla="*/ 10 w 128"/>
                <a:gd name="T9" fmla="*/ 30 h 132"/>
                <a:gd name="T10" fmla="*/ 14 w 128"/>
                <a:gd name="T11" fmla="*/ 24 h 132"/>
                <a:gd name="T12" fmla="*/ 16 w 128"/>
                <a:gd name="T13" fmla="*/ 22 h 132"/>
                <a:gd name="T14" fmla="*/ 22 w 128"/>
                <a:gd name="T15" fmla="*/ 16 h 132"/>
                <a:gd name="T16" fmla="*/ 48 w 128"/>
                <a:gd name="T17" fmla="*/ 2 h 132"/>
                <a:gd name="T18" fmla="*/ 76 w 128"/>
                <a:gd name="T19" fmla="*/ 2 h 132"/>
                <a:gd name="T20" fmla="*/ 88 w 128"/>
                <a:gd name="T21" fmla="*/ 4 h 132"/>
                <a:gd name="T22" fmla="*/ 96 w 128"/>
                <a:gd name="T23" fmla="*/ 14 h 132"/>
                <a:gd name="T24" fmla="*/ 104 w 128"/>
                <a:gd name="T25" fmla="*/ 16 h 132"/>
                <a:gd name="T26" fmla="*/ 108 w 128"/>
                <a:gd name="T27" fmla="*/ 20 h 132"/>
                <a:gd name="T28" fmla="*/ 114 w 128"/>
                <a:gd name="T29" fmla="*/ 24 h 132"/>
                <a:gd name="T30" fmla="*/ 116 w 128"/>
                <a:gd name="T31" fmla="*/ 26 h 132"/>
                <a:gd name="T32" fmla="*/ 118 w 128"/>
                <a:gd name="T33" fmla="*/ 30 h 132"/>
                <a:gd name="T34" fmla="*/ 122 w 128"/>
                <a:gd name="T35" fmla="*/ 34 h 132"/>
                <a:gd name="T36" fmla="*/ 122 w 128"/>
                <a:gd name="T37" fmla="*/ 40 h 132"/>
                <a:gd name="T38" fmla="*/ 122 w 128"/>
                <a:gd name="T39" fmla="*/ 48 h 132"/>
                <a:gd name="T40" fmla="*/ 126 w 128"/>
                <a:gd name="T41" fmla="*/ 52 h 132"/>
                <a:gd name="T42" fmla="*/ 126 w 128"/>
                <a:gd name="T43" fmla="*/ 56 h 132"/>
                <a:gd name="T44" fmla="*/ 122 w 128"/>
                <a:gd name="T45" fmla="*/ 90 h 132"/>
                <a:gd name="T46" fmla="*/ 86 w 128"/>
                <a:gd name="T47" fmla="*/ 124 h 132"/>
                <a:gd name="T48" fmla="*/ 76 w 128"/>
                <a:gd name="T49" fmla="*/ 0 h 132"/>
                <a:gd name="T50" fmla="*/ 56 w 128"/>
                <a:gd name="T51" fmla="*/ 0 h 132"/>
                <a:gd name="T52" fmla="*/ 20 w 128"/>
                <a:gd name="T53" fmla="*/ 16 h 132"/>
                <a:gd name="T54" fmla="*/ 16 w 128"/>
                <a:gd name="T55" fmla="*/ 20 h 132"/>
                <a:gd name="T56" fmla="*/ 12 w 128"/>
                <a:gd name="T57" fmla="*/ 24 h 132"/>
                <a:gd name="T58" fmla="*/ 8 w 128"/>
                <a:gd name="T59" fmla="*/ 28 h 132"/>
                <a:gd name="T60" fmla="*/ 6 w 128"/>
                <a:gd name="T61" fmla="*/ 32 h 132"/>
                <a:gd name="T62" fmla="*/ 0 w 128"/>
                <a:gd name="T63" fmla="*/ 66 h 132"/>
                <a:gd name="T64" fmla="*/ 2 w 128"/>
                <a:gd name="T65" fmla="*/ 82 h 132"/>
                <a:gd name="T66" fmla="*/ 28 w 128"/>
                <a:gd name="T67" fmla="*/ 122 h 132"/>
                <a:gd name="T68" fmla="*/ 56 w 128"/>
                <a:gd name="T69" fmla="*/ 132 h 132"/>
                <a:gd name="T70" fmla="*/ 110 w 128"/>
                <a:gd name="T71" fmla="*/ 112 h 132"/>
                <a:gd name="T72" fmla="*/ 128 w 128"/>
                <a:gd name="T73" fmla="*/ 62 h 132"/>
                <a:gd name="T74" fmla="*/ 128 w 128"/>
                <a:gd name="T75" fmla="*/ 54 h 132"/>
                <a:gd name="T76" fmla="*/ 124 w 128"/>
                <a:gd name="T77" fmla="*/ 50 h 132"/>
                <a:gd name="T78" fmla="*/ 124 w 128"/>
                <a:gd name="T79" fmla="*/ 38 h 132"/>
                <a:gd name="T80" fmla="*/ 124 w 128"/>
                <a:gd name="T81" fmla="*/ 36 h 132"/>
                <a:gd name="T82" fmla="*/ 120 w 128"/>
                <a:gd name="T83" fmla="*/ 28 h 132"/>
                <a:gd name="T84" fmla="*/ 118 w 128"/>
                <a:gd name="T85" fmla="*/ 28 h 132"/>
                <a:gd name="T86" fmla="*/ 114 w 128"/>
                <a:gd name="T87" fmla="*/ 24 h 132"/>
                <a:gd name="T88" fmla="*/ 110 w 128"/>
                <a:gd name="T89" fmla="*/ 20 h 132"/>
                <a:gd name="T90" fmla="*/ 108 w 128"/>
                <a:gd name="T91" fmla="*/ 16 h 132"/>
                <a:gd name="T92" fmla="*/ 102 w 128"/>
                <a:gd name="T93" fmla="*/ 12 h 132"/>
                <a:gd name="T94" fmla="*/ 88 w 128"/>
                <a:gd name="T95" fmla="*/ 4 h 132"/>
                <a:gd name="T96" fmla="*/ 80 w 128"/>
                <a:gd name="T9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 h="132">
                  <a:moveTo>
                    <a:pt x="56" y="130"/>
                  </a:moveTo>
                  <a:lnTo>
                    <a:pt x="56" y="130"/>
                  </a:lnTo>
                  <a:lnTo>
                    <a:pt x="46" y="128"/>
                  </a:lnTo>
                  <a:lnTo>
                    <a:pt x="38" y="126"/>
                  </a:lnTo>
                  <a:lnTo>
                    <a:pt x="28" y="120"/>
                  </a:lnTo>
                  <a:lnTo>
                    <a:pt x="20" y="112"/>
                  </a:lnTo>
                  <a:lnTo>
                    <a:pt x="12" y="104"/>
                  </a:lnTo>
                  <a:lnTo>
                    <a:pt x="8" y="94"/>
                  </a:lnTo>
                  <a:lnTo>
                    <a:pt x="4" y="82"/>
                  </a:lnTo>
                  <a:lnTo>
                    <a:pt x="2" y="70"/>
                  </a:lnTo>
                  <a:lnTo>
                    <a:pt x="2" y="70"/>
                  </a:lnTo>
                  <a:lnTo>
                    <a:pt x="2" y="66"/>
                  </a:lnTo>
                  <a:lnTo>
                    <a:pt x="2" y="62"/>
                  </a:lnTo>
                  <a:lnTo>
                    <a:pt x="2" y="62"/>
                  </a:lnTo>
                  <a:lnTo>
                    <a:pt x="4" y="50"/>
                  </a:lnTo>
                  <a:lnTo>
                    <a:pt x="8" y="32"/>
                  </a:lnTo>
                  <a:lnTo>
                    <a:pt x="8" y="32"/>
                  </a:lnTo>
                  <a:lnTo>
                    <a:pt x="8" y="32"/>
                  </a:lnTo>
                  <a:lnTo>
                    <a:pt x="10" y="30"/>
                  </a:lnTo>
                  <a:lnTo>
                    <a:pt x="10" y="30"/>
                  </a:lnTo>
                  <a:lnTo>
                    <a:pt x="10" y="30"/>
                  </a:lnTo>
                  <a:lnTo>
                    <a:pt x="12" y="28"/>
                  </a:lnTo>
                  <a:lnTo>
                    <a:pt x="12" y="26"/>
                  </a:lnTo>
                  <a:lnTo>
                    <a:pt x="14" y="24"/>
                  </a:lnTo>
                  <a:lnTo>
                    <a:pt x="14" y="24"/>
                  </a:lnTo>
                  <a:lnTo>
                    <a:pt x="16" y="24"/>
                  </a:lnTo>
                  <a:lnTo>
                    <a:pt x="16" y="22"/>
                  </a:lnTo>
                  <a:lnTo>
                    <a:pt x="16" y="22"/>
                  </a:lnTo>
                  <a:lnTo>
                    <a:pt x="18" y="22"/>
                  </a:lnTo>
                  <a:lnTo>
                    <a:pt x="18" y="22"/>
                  </a:lnTo>
                  <a:lnTo>
                    <a:pt x="20" y="20"/>
                  </a:lnTo>
                  <a:lnTo>
                    <a:pt x="22" y="16"/>
                  </a:lnTo>
                  <a:lnTo>
                    <a:pt x="22" y="16"/>
                  </a:lnTo>
                  <a:lnTo>
                    <a:pt x="30" y="10"/>
                  </a:lnTo>
                  <a:lnTo>
                    <a:pt x="40" y="6"/>
                  </a:lnTo>
                  <a:lnTo>
                    <a:pt x="48" y="2"/>
                  </a:lnTo>
                  <a:lnTo>
                    <a:pt x="56" y="2"/>
                  </a:lnTo>
                  <a:lnTo>
                    <a:pt x="68" y="2"/>
                  </a:lnTo>
                  <a:lnTo>
                    <a:pt x="68" y="2"/>
                  </a:lnTo>
                  <a:lnTo>
                    <a:pt x="76" y="2"/>
                  </a:lnTo>
                  <a:lnTo>
                    <a:pt x="78" y="2"/>
                  </a:lnTo>
                  <a:lnTo>
                    <a:pt x="78" y="4"/>
                  </a:lnTo>
                  <a:lnTo>
                    <a:pt x="78" y="4"/>
                  </a:lnTo>
                  <a:lnTo>
                    <a:pt x="88" y="4"/>
                  </a:lnTo>
                  <a:lnTo>
                    <a:pt x="88" y="6"/>
                  </a:lnTo>
                  <a:lnTo>
                    <a:pt x="88" y="6"/>
                  </a:lnTo>
                  <a:lnTo>
                    <a:pt x="92" y="8"/>
                  </a:lnTo>
                  <a:lnTo>
                    <a:pt x="96" y="14"/>
                  </a:lnTo>
                  <a:lnTo>
                    <a:pt x="96" y="14"/>
                  </a:lnTo>
                  <a:lnTo>
                    <a:pt x="102" y="14"/>
                  </a:lnTo>
                  <a:lnTo>
                    <a:pt x="102" y="14"/>
                  </a:lnTo>
                  <a:lnTo>
                    <a:pt x="104" y="16"/>
                  </a:lnTo>
                  <a:lnTo>
                    <a:pt x="108" y="16"/>
                  </a:lnTo>
                  <a:lnTo>
                    <a:pt x="108" y="20"/>
                  </a:lnTo>
                  <a:lnTo>
                    <a:pt x="108" y="20"/>
                  </a:lnTo>
                  <a:lnTo>
                    <a:pt x="108" y="20"/>
                  </a:lnTo>
                  <a:lnTo>
                    <a:pt x="108" y="22"/>
                  </a:lnTo>
                  <a:lnTo>
                    <a:pt x="110" y="22"/>
                  </a:lnTo>
                  <a:lnTo>
                    <a:pt x="110" y="24"/>
                  </a:lnTo>
                  <a:lnTo>
                    <a:pt x="114" y="24"/>
                  </a:lnTo>
                  <a:lnTo>
                    <a:pt x="114" y="24"/>
                  </a:lnTo>
                  <a:lnTo>
                    <a:pt x="114" y="24"/>
                  </a:lnTo>
                  <a:lnTo>
                    <a:pt x="116" y="26"/>
                  </a:lnTo>
                  <a:lnTo>
                    <a:pt x="116" y="26"/>
                  </a:lnTo>
                  <a:lnTo>
                    <a:pt x="116" y="26"/>
                  </a:lnTo>
                  <a:lnTo>
                    <a:pt x="116" y="28"/>
                  </a:lnTo>
                  <a:lnTo>
                    <a:pt x="118" y="30"/>
                  </a:lnTo>
                  <a:lnTo>
                    <a:pt x="118" y="30"/>
                  </a:lnTo>
                  <a:lnTo>
                    <a:pt x="118" y="30"/>
                  </a:lnTo>
                  <a:lnTo>
                    <a:pt x="118" y="30"/>
                  </a:lnTo>
                  <a:lnTo>
                    <a:pt x="120" y="32"/>
                  </a:lnTo>
                  <a:lnTo>
                    <a:pt x="122" y="34"/>
                  </a:lnTo>
                  <a:lnTo>
                    <a:pt x="122" y="34"/>
                  </a:lnTo>
                  <a:lnTo>
                    <a:pt x="122" y="36"/>
                  </a:lnTo>
                  <a:lnTo>
                    <a:pt x="122" y="40"/>
                  </a:lnTo>
                  <a:lnTo>
                    <a:pt x="122" y="40"/>
                  </a:lnTo>
                  <a:lnTo>
                    <a:pt x="122" y="40"/>
                  </a:lnTo>
                  <a:lnTo>
                    <a:pt x="122" y="40"/>
                  </a:lnTo>
                  <a:lnTo>
                    <a:pt x="122" y="46"/>
                  </a:lnTo>
                  <a:lnTo>
                    <a:pt x="122" y="48"/>
                  </a:lnTo>
                  <a:lnTo>
                    <a:pt x="122" y="48"/>
                  </a:lnTo>
                  <a:lnTo>
                    <a:pt x="122" y="50"/>
                  </a:lnTo>
                  <a:lnTo>
                    <a:pt x="126" y="52"/>
                  </a:lnTo>
                  <a:lnTo>
                    <a:pt x="126" y="52"/>
                  </a:lnTo>
                  <a:lnTo>
                    <a:pt x="126" y="54"/>
                  </a:lnTo>
                  <a:lnTo>
                    <a:pt x="126" y="54"/>
                  </a:lnTo>
                  <a:lnTo>
                    <a:pt x="126" y="56"/>
                  </a:lnTo>
                  <a:lnTo>
                    <a:pt x="126" y="56"/>
                  </a:lnTo>
                  <a:lnTo>
                    <a:pt x="126" y="62"/>
                  </a:lnTo>
                  <a:lnTo>
                    <a:pt x="126" y="62"/>
                  </a:lnTo>
                  <a:lnTo>
                    <a:pt x="124" y="76"/>
                  </a:lnTo>
                  <a:lnTo>
                    <a:pt x="122" y="90"/>
                  </a:lnTo>
                  <a:lnTo>
                    <a:pt x="116" y="100"/>
                  </a:lnTo>
                  <a:lnTo>
                    <a:pt x="108" y="110"/>
                  </a:lnTo>
                  <a:lnTo>
                    <a:pt x="98" y="118"/>
                  </a:lnTo>
                  <a:lnTo>
                    <a:pt x="86" y="124"/>
                  </a:lnTo>
                  <a:lnTo>
                    <a:pt x="72" y="128"/>
                  </a:lnTo>
                  <a:lnTo>
                    <a:pt x="56" y="130"/>
                  </a:lnTo>
                  <a:close/>
                  <a:moveTo>
                    <a:pt x="80" y="0"/>
                  </a:moveTo>
                  <a:lnTo>
                    <a:pt x="76" y="0"/>
                  </a:lnTo>
                  <a:lnTo>
                    <a:pt x="76" y="0"/>
                  </a:lnTo>
                  <a:lnTo>
                    <a:pt x="68" y="0"/>
                  </a:lnTo>
                  <a:lnTo>
                    <a:pt x="56" y="0"/>
                  </a:lnTo>
                  <a:lnTo>
                    <a:pt x="56" y="0"/>
                  </a:lnTo>
                  <a:lnTo>
                    <a:pt x="48" y="0"/>
                  </a:lnTo>
                  <a:lnTo>
                    <a:pt x="38" y="4"/>
                  </a:lnTo>
                  <a:lnTo>
                    <a:pt x="30" y="8"/>
                  </a:lnTo>
                  <a:lnTo>
                    <a:pt x="20" y="16"/>
                  </a:lnTo>
                  <a:lnTo>
                    <a:pt x="20" y="16"/>
                  </a:lnTo>
                  <a:lnTo>
                    <a:pt x="18" y="18"/>
                  </a:lnTo>
                  <a:lnTo>
                    <a:pt x="16" y="20"/>
                  </a:lnTo>
                  <a:lnTo>
                    <a:pt x="16" y="20"/>
                  </a:lnTo>
                  <a:lnTo>
                    <a:pt x="14" y="20"/>
                  </a:lnTo>
                  <a:lnTo>
                    <a:pt x="14" y="20"/>
                  </a:lnTo>
                  <a:lnTo>
                    <a:pt x="14" y="22"/>
                  </a:lnTo>
                  <a:lnTo>
                    <a:pt x="12" y="24"/>
                  </a:lnTo>
                  <a:lnTo>
                    <a:pt x="10" y="26"/>
                  </a:lnTo>
                  <a:lnTo>
                    <a:pt x="10" y="26"/>
                  </a:lnTo>
                  <a:lnTo>
                    <a:pt x="10" y="26"/>
                  </a:lnTo>
                  <a:lnTo>
                    <a:pt x="8" y="28"/>
                  </a:lnTo>
                  <a:lnTo>
                    <a:pt x="8" y="28"/>
                  </a:lnTo>
                  <a:lnTo>
                    <a:pt x="8" y="28"/>
                  </a:lnTo>
                  <a:lnTo>
                    <a:pt x="6" y="30"/>
                  </a:lnTo>
                  <a:lnTo>
                    <a:pt x="6" y="32"/>
                  </a:lnTo>
                  <a:lnTo>
                    <a:pt x="6" y="32"/>
                  </a:lnTo>
                  <a:lnTo>
                    <a:pt x="2" y="48"/>
                  </a:lnTo>
                  <a:lnTo>
                    <a:pt x="0" y="62"/>
                  </a:lnTo>
                  <a:lnTo>
                    <a:pt x="0" y="66"/>
                  </a:lnTo>
                  <a:lnTo>
                    <a:pt x="0" y="66"/>
                  </a:lnTo>
                  <a:lnTo>
                    <a:pt x="0" y="70"/>
                  </a:lnTo>
                  <a:lnTo>
                    <a:pt x="0" y="70"/>
                  </a:lnTo>
                  <a:lnTo>
                    <a:pt x="2" y="82"/>
                  </a:lnTo>
                  <a:lnTo>
                    <a:pt x="6" y="94"/>
                  </a:lnTo>
                  <a:lnTo>
                    <a:pt x="12" y="104"/>
                  </a:lnTo>
                  <a:lnTo>
                    <a:pt x="18" y="114"/>
                  </a:lnTo>
                  <a:lnTo>
                    <a:pt x="28" y="122"/>
                  </a:lnTo>
                  <a:lnTo>
                    <a:pt x="36" y="128"/>
                  </a:lnTo>
                  <a:lnTo>
                    <a:pt x="46" y="130"/>
                  </a:lnTo>
                  <a:lnTo>
                    <a:pt x="56" y="132"/>
                  </a:lnTo>
                  <a:lnTo>
                    <a:pt x="56" y="132"/>
                  </a:lnTo>
                  <a:lnTo>
                    <a:pt x="74" y="130"/>
                  </a:lnTo>
                  <a:lnTo>
                    <a:pt x="88" y="126"/>
                  </a:lnTo>
                  <a:lnTo>
                    <a:pt x="100" y="120"/>
                  </a:lnTo>
                  <a:lnTo>
                    <a:pt x="110" y="112"/>
                  </a:lnTo>
                  <a:lnTo>
                    <a:pt x="118" y="102"/>
                  </a:lnTo>
                  <a:lnTo>
                    <a:pt x="124" y="90"/>
                  </a:lnTo>
                  <a:lnTo>
                    <a:pt x="126" y="76"/>
                  </a:lnTo>
                  <a:lnTo>
                    <a:pt x="128" y="62"/>
                  </a:lnTo>
                  <a:lnTo>
                    <a:pt x="128" y="62"/>
                  </a:lnTo>
                  <a:lnTo>
                    <a:pt x="128" y="54"/>
                  </a:lnTo>
                  <a:lnTo>
                    <a:pt x="128" y="54"/>
                  </a:lnTo>
                  <a:lnTo>
                    <a:pt x="128" y="54"/>
                  </a:lnTo>
                  <a:lnTo>
                    <a:pt x="128" y="54"/>
                  </a:lnTo>
                  <a:lnTo>
                    <a:pt x="128" y="50"/>
                  </a:lnTo>
                  <a:lnTo>
                    <a:pt x="124" y="50"/>
                  </a:lnTo>
                  <a:lnTo>
                    <a:pt x="124" y="50"/>
                  </a:lnTo>
                  <a:lnTo>
                    <a:pt x="124" y="48"/>
                  </a:lnTo>
                  <a:lnTo>
                    <a:pt x="124" y="44"/>
                  </a:lnTo>
                  <a:lnTo>
                    <a:pt x="124" y="44"/>
                  </a:lnTo>
                  <a:lnTo>
                    <a:pt x="124" y="38"/>
                  </a:lnTo>
                  <a:lnTo>
                    <a:pt x="124" y="38"/>
                  </a:lnTo>
                  <a:lnTo>
                    <a:pt x="124" y="38"/>
                  </a:lnTo>
                  <a:lnTo>
                    <a:pt x="124" y="36"/>
                  </a:lnTo>
                  <a:lnTo>
                    <a:pt x="124" y="36"/>
                  </a:lnTo>
                  <a:lnTo>
                    <a:pt x="124" y="34"/>
                  </a:lnTo>
                  <a:lnTo>
                    <a:pt x="124" y="34"/>
                  </a:lnTo>
                  <a:lnTo>
                    <a:pt x="120" y="32"/>
                  </a:lnTo>
                  <a:lnTo>
                    <a:pt x="120" y="28"/>
                  </a:lnTo>
                  <a:lnTo>
                    <a:pt x="120" y="28"/>
                  </a:lnTo>
                  <a:lnTo>
                    <a:pt x="120" y="28"/>
                  </a:lnTo>
                  <a:lnTo>
                    <a:pt x="120" y="28"/>
                  </a:lnTo>
                  <a:lnTo>
                    <a:pt x="118" y="28"/>
                  </a:lnTo>
                  <a:lnTo>
                    <a:pt x="118" y="26"/>
                  </a:lnTo>
                  <a:lnTo>
                    <a:pt x="118" y="26"/>
                  </a:lnTo>
                  <a:lnTo>
                    <a:pt x="118" y="24"/>
                  </a:lnTo>
                  <a:lnTo>
                    <a:pt x="114" y="24"/>
                  </a:lnTo>
                  <a:lnTo>
                    <a:pt x="114" y="22"/>
                  </a:lnTo>
                  <a:lnTo>
                    <a:pt x="112" y="22"/>
                  </a:lnTo>
                  <a:lnTo>
                    <a:pt x="112" y="20"/>
                  </a:lnTo>
                  <a:lnTo>
                    <a:pt x="110" y="20"/>
                  </a:lnTo>
                  <a:lnTo>
                    <a:pt x="110" y="18"/>
                  </a:lnTo>
                  <a:lnTo>
                    <a:pt x="110" y="18"/>
                  </a:lnTo>
                  <a:lnTo>
                    <a:pt x="108" y="18"/>
                  </a:lnTo>
                  <a:lnTo>
                    <a:pt x="108" y="16"/>
                  </a:lnTo>
                  <a:lnTo>
                    <a:pt x="106" y="16"/>
                  </a:lnTo>
                  <a:lnTo>
                    <a:pt x="106" y="16"/>
                  </a:lnTo>
                  <a:lnTo>
                    <a:pt x="102" y="12"/>
                  </a:lnTo>
                  <a:lnTo>
                    <a:pt x="102" y="12"/>
                  </a:lnTo>
                  <a:lnTo>
                    <a:pt x="96" y="12"/>
                  </a:lnTo>
                  <a:lnTo>
                    <a:pt x="96" y="12"/>
                  </a:lnTo>
                  <a:lnTo>
                    <a:pt x="92" y="6"/>
                  </a:lnTo>
                  <a:lnTo>
                    <a:pt x="88" y="4"/>
                  </a:lnTo>
                  <a:lnTo>
                    <a:pt x="88" y="2"/>
                  </a:lnTo>
                  <a:lnTo>
                    <a:pt x="88" y="2"/>
                  </a:lnTo>
                  <a:lnTo>
                    <a:pt x="80" y="2"/>
                  </a:lnTo>
                  <a:lnTo>
                    <a:pt x="80" y="0"/>
                  </a:lnTo>
                  <a:close/>
                </a:path>
              </a:pathLst>
            </a:custGeom>
            <a:solidFill>
              <a:srgbClr val="5C544F"/>
            </a:solidFill>
            <a:ln>
              <a:noFill/>
            </a:ln>
          </p:spPr>
          <p:txBody>
            <a:bodyPr vert="horz" wrap="square" lIns="91440" tIns="45720" rIns="91440" bIns="45720" numCol="1" anchor="t" anchorCtr="0" compatLnSpc="1"/>
            <a:lstStyle/>
            <a:p>
              <a:endParaRPr lang="zh-CN" altLang="en-US"/>
            </a:p>
          </p:txBody>
        </p:sp>
        <p:sp>
          <p:nvSpPr>
            <p:cNvPr id="1019" name="Freeform 602"/>
            <p:cNvSpPr/>
            <p:nvPr/>
          </p:nvSpPr>
          <p:spPr bwMode="auto">
            <a:xfrm>
              <a:off x="8335963" y="5588000"/>
              <a:ext cx="196850" cy="203200"/>
            </a:xfrm>
            <a:custGeom>
              <a:avLst/>
              <a:gdLst>
                <a:gd name="T0" fmla="*/ 54 w 124"/>
                <a:gd name="T1" fmla="*/ 128 h 128"/>
                <a:gd name="T2" fmla="*/ 36 w 124"/>
                <a:gd name="T3" fmla="*/ 124 h 128"/>
                <a:gd name="T4" fmla="*/ 18 w 124"/>
                <a:gd name="T5" fmla="*/ 110 h 128"/>
                <a:gd name="T6" fmla="*/ 6 w 124"/>
                <a:gd name="T7" fmla="*/ 92 h 128"/>
                <a:gd name="T8" fmla="*/ 0 w 124"/>
                <a:gd name="T9" fmla="*/ 68 h 128"/>
                <a:gd name="T10" fmla="*/ 0 w 124"/>
                <a:gd name="T11" fmla="*/ 64 h 128"/>
                <a:gd name="T12" fmla="*/ 0 w 124"/>
                <a:gd name="T13" fmla="*/ 60 h 128"/>
                <a:gd name="T14" fmla="*/ 6 w 124"/>
                <a:gd name="T15" fmla="*/ 30 h 128"/>
                <a:gd name="T16" fmla="*/ 6 w 124"/>
                <a:gd name="T17" fmla="*/ 30 h 128"/>
                <a:gd name="T18" fmla="*/ 8 w 124"/>
                <a:gd name="T19" fmla="*/ 28 h 128"/>
                <a:gd name="T20" fmla="*/ 10 w 124"/>
                <a:gd name="T21" fmla="*/ 26 h 128"/>
                <a:gd name="T22" fmla="*/ 12 w 124"/>
                <a:gd name="T23" fmla="*/ 22 h 128"/>
                <a:gd name="T24" fmla="*/ 14 w 124"/>
                <a:gd name="T25" fmla="*/ 22 h 128"/>
                <a:gd name="T26" fmla="*/ 14 w 124"/>
                <a:gd name="T27" fmla="*/ 20 h 128"/>
                <a:gd name="T28" fmla="*/ 16 w 124"/>
                <a:gd name="T29" fmla="*/ 20 h 128"/>
                <a:gd name="T30" fmla="*/ 20 w 124"/>
                <a:gd name="T31" fmla="*/ 14 h 128"/>
                <a:gd name="T32" fmla="*/ 28 w 124"/>
                <a:gd name="T33" fmla="*/ 8 h 128"/>
                <a:gd name="T34" fmla="*/ 46 w 124"/>
                <a:gd name="T35" fmla="*/ 0 h 128"/>
                <a:gd name="T36" fmla="*/ 66 w 124"/>
                <a:gd name="T37" fmla="*/ 0 h 128"/>
                <a:gd name="T38" fmla="*/ 74 w 124"/>
                <a:gd name="T39" fmla="*/ 0 h 128"/>
                <a:gd name="T40" fmla="*/ 76 w 124"/>
                <a:gd name="T41" fmla="*/ 2 h 128"/>
                <a:gd name="T42" fmla="*/ 86 w 124"/>
                <a:gd name="T43" fmla="*/ 2 h 128"/>
                <a:gd name="T44" fmla="*/ 86 w 124"/>
                <a:gd name="T45" fmla="*/ 4 h 128"/>
                <a:gd name="T46" fmla="*/ 94 w 124"/>
                <a:gd name="T47" fmla="*/ 12 h 128"/>
                <a:gd name="T48" fmla="*/ 100 w 124"/>
                <a:gd name="T49" fmla="*/ 12 h 128"/>
                <a:gd name="T50" fmla="*/ 102 w 124"/>
                <a:gd name="T51" fmla="*/ 14 h 128"/>
                <a:gd name="T52" fmla="*/ 106 w 124"/>
                <a:gd name="T53" fmla="*/ 18 h 128"/>
                <a:gd name="T54" fmla="*/ 106 w 124"/>
                <a:gd name="T55" fmla="*/ 18 h 128"/>
                <a:gd name="T56" fmla="*/ 108 w 124"/>
                <a:gd name="T57" fmla="*/ 20 h 128"/>
                <a:gd name="T58" fmla="*/ 112 w 124"/>
                <a:gd name="T59" fmla="*/ 22 h 128"/>
                <a:gd name="T60" fmla="*/ 112 w 124"/>
                <a:gd name="T61" fmla="*/ 22 h 128"/>
                <a:gd name="T62" fmla="*/ 114 w 124"/>
                <a:gd name="T63" fmla="*/ 24 h 128"/>
                <a:gd name="T64" fmla="*/ 114 w 124"/>
                <a:gd name="T65" fmla="*/ 26 h 128"/>
                <a:gd name="T66" fmla="*/ 116 w 124"/>
                <a:gd name="T67" fmla="*/ 28 h 128"/>
                <a:gd name="T68" fmla="*/ 116 w 124"/>
                <a:gd name="T69" fmla="*/ 28 h 128"/>
                <a:gd name="T70" fmla="*/ 120 w 124"/>
                <a:gd name="T71" fmla="*/ 32 h 128"/>
                <a:gd name="T72" fmla="*/ 120 w 124"/>
                <a:gd name="T73" fmla="*/ 34 h 128"/>
                <a:gd name="T74" fmla="*/ 120 w 124"/>
                <a:gd name="T75" fmla="*/ 38 h 128"/>
                <a:gd name="T76" fmla="*/ 120 w 124"/>
                <a:gd name="T77" fmla="*/ 38 h 128"/>
                <a:gd name="T78" fmla="*/ 120 w 124"/>
                <a:gd name="T79" fmla="*/ 46 h 128"/>
                <a:gd name="T80" fmla="*/ 120 w 124"/>
                <a:gd name="T81" fmla="*/ 48 h 128"/>
                <a:gd name="T82" fmla="*/ 124 w 124"/>
                <a:gd name="T83" fmla="*/ 50 h 128"/>
                <a:gd name="T84" fmla="*/ 124 w 124"/>
                <a:gd name="T85" fmla="*/ 52 h 128"/>
                <a:gd name="T86" fmla="*/ 124 w 124"/>
                <a:gd name="T87" fmla="*/ 54 h 128"/>
                <a:gd name="T88" fmla="*/ 124 w 124"/>
                <a:gd name="T89" fmla="*/ 60 h 128"/>
                <a:gd name="T90" fmla="*/ 120 w 124"/>
                <a:gd name="T91" fmla="*/ 88 h 128"/>
                <a:gd name="T92" fmla="*/ 106 w 124"/>
                <a:gd name="T93" fmla="*/ 108 h 128"/>
                <a:gd name="T94" fmla="*/ 84 w 124"/>
                <a:gd name="T95" fmla="*/ 122 h 128"/>
                <a:gd name="T96" fmla="*/ 54 w 124"/>
                <a:gd name="T9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4" h="128">
                  <a:moveTo>
                    <a:pt x="54" y="128"/>
                  </a:moveTo>
                  <a:lnTo>
                    <a:pt x="54" y="128"/>
                  </a:lnTo>
                  <a:lnTo>
                    <a:pt x="44" y="126"/>
                  </a:lnTo>
                  <a:lnTo>
                    <a:pt x="36" y="124"/>
                  </a:lnTo>
                  <a:lnTo>
                    <a:pt x="26" y="118"/>
                  </a:lnTo>
                  <a:lnTo>
                    <a:pt x="18" y="110"/>
                  </a:lnTo>
                  <a:lnTo>
                    <a:pt x="10" y="102"/>
                  </a:lnTo>
                  <a:lnTo>
                    <a:pt x="6" y="92"/>
                  </a:lnTo>
                  <a:lnTo>
                    <a:pt x="2" y="80"/>
                  </a:lnTo>
                  <a:lnTo>
                    <a:pt x="0" y="68"/>
                  </a:lnTo>
                  <a:lnTo>
                    <a:pt x="0" y="68"/>
                  </a:lnTo>
                  <a:lnTo>
                    <a:pt x="0" y="64"/>
                  </a:lnTo>
                  <a:lnTo>
                    <a:pt x="0" y="60"/>
                  </a:lnTo>
                  <a:lnTo>
                    <a:pt x="0" y="60"/>
                  </a:lnTo>
                  <a:lnTo>
                    <a:pt x="2" y="48"/>
                  </a:lnTo>
                  <a:lnTo>
                    <a:pt x="6" y="30"/>
                  </a:lnTo>
                  <a:lnTo>
                    <a:pt x="6" y="30"/>
                  </a:lnTo>
                  <a:lnTo>
                    <a:pt x="6" y="30"/>
                  </a:lnTo>
                  <a:lnTo>
                    <a:pt x="8" y="28"/>
                  </a:lnTo>
                  <a:lnTo>
                    <a:pt x="8" y="28"/>
                  </a:lnTo>
                  <a:lnTo>
                    <a:pt x="8" y="28"/>
                  </a:lnTo>
                  <a:lnTo>
                    <a:pt x="10" y="26"/>
                  </a:lnTo>
                  <a:lnTo>
                    <a:pt x="10" y="24"/>
                  </a:lnTo>
                  <a:lnTo>
                    <a:pt x="12" y="22"/>
                  </a:lnTo>
                  <a:lnTo>
                    <a:pt x="12" y="22"/>
                  </a:lnTo>
                  <a:lnTo>
                    <a:pt x="14" y="22"/>
                  </a:lnTo>
                  <a:lnTo>
                    <a:pt x="14" y="20"/>
                  </a:lnTo>
                  <a:lnTo>
                    <a:pt x="14" y="20"/>
                  </a:lnTo>
                  <a:lnTo>
                    <a:pt x="16" y="20"/>
                  </a:lnTo>
                  <a:lnTo>
                    <a:pt x="16" y="20"/>
                  </a:lnTo>
                  <a:lnTo>
                    <a:pt x="18" y="18"/>
                  </a:lnTo>
                  <a:lnTo>
                    <a:pt x="20" y="14"/>
                  </a:lnTo>
                  <a:lnTo>
                    <a:pt x="20" y="14"/>
                  </a:lnTo>
                  <a:lnTo>
                    <a:pt x="28" y="8"/>
                  </a:lnTo>
                  <a:lnTo>
                    <a:pt x="38" y="4"/>
                  </a:lnTo>
                  <a:lnTo>
                    <a:pt x="46" y="0"/>
                  </a:lnTo>
                  <a:lnTo>
                    <a:pt x="54" y="0"/>
                  </a:lnTo>
                  <a:lnTo>
                    <a:pt x="66" y="0"/>
                  </a:lnTo>
                  <a:lnTo>
                    <a:pt x="66" y="0"/>
                  </a:lnTo>
                  <a:lnTo>
                    <a:pt x="74" y="0"/>
                  </a:lnTo>
                  <a:lnTo>
                    <a:pt x="76" y="0"/>
                  </a:lnTo>
                  <a:lnTo>
                    <a:pt x="76" y="2"/>
                  </a:lnTo>
                  <a:lnTo>
                    <a:pt x="76" y="2"/>
                  </a:lnTo>
                  <a:lnTo>
                    <a:pt x="86" y="2"/>
                  </a:lnTo>
                  <a:lnTo>
                    <a:pt x="86" y="4"/>
                  </a:lnTo>
                  <a:lnTo>
                    <a:pt x="86" y="4"/>
                  </a:lnTo>
                  <a:lnTo>
                    <a:pt x="90" y="6"/>
                  </a:lnTo>
                  <a:lnTo>
                    <a:pt x="94" y="12"/>
                  </a:lnTo>
                  <a:lnTo>
                    <a:pt x="94" y="12"/>
                  </a:lnTo>
                  <a:lnTo>
                    <a:pt x="100" y="12"/>
                  </a:lnTo>
                  <a:lnTo>
                    <a:pt x="100" y="12"/>
                  </a:lnTo>
                  <a:lnTo>
                    <a:pt x="102" y="14"/>
                  </a:lnTo>
                  <a:lnTo>
                    <a:pt x="106" y="14"/>
                  </a:lnTo>
                  <a:lnTo>
                    <a:pt x="106" y="18"/>
                  </a:lnTo>
                  <a:lnTo>
                    <a:pt x="106" y="18"/>
                  </a:lnTo>
                  <a:lnTo>
                    <a:pt x="106" y="18"/>
                  </a:lnTo>
                  <a:lnTo>
                    <a:pt x="106" y="20"/>
                  </a:lnTo>
                  <a:lnTo>
                    <a:pt x="108" y="20"/>
                  </a:lnTo>
                  <a:lnTo>
                    <a:pt x="108" y="22"/>
                  </a:lnTo>
                  <a:lnTo>
                    <a:pt x="112" y="22"/>
                  </a:lnTo>
                  <a:lnTo>
                    <a:pt x="112" y="22"/>
                  </a:lnTo>
                  <a:lnTo>
                    <a:pt x="112" y="22"/>
                  </a:lnTo>
                  <a:lnTo>
                    <a:pt x="114" y="24"/>
                  </a:lnTo>
                  <a:lnTo>
                    <a:pt x="114" y="24"/>
                  </a:lnTo>
                  <a:lnTo>
                    <a:pt x="114" y="24"/>
                  </a:lnTo>
                  <a:lnTo>
                    <a:pt x="114" y="26"/>
                  </a:lnTo>
                  <a:lnTo>
                    <a:pt x="116" y="28"/>
                  </a:lnTo>
                  <a:lnTo>
                    <a:pt x="116" y="28"/>
                  </a:lnTo>
                  <a:lnTo>
                    <a:pt x="116" y="28"/>
                  </a:lnTo>
                  <a:lnTo>
                    <a:pt x="116" y="28"/>
                  </a:lnTo>
                  <a:lnTo>
                    <a:pt x="118" y="30"/>
                  </a:lnTo>
                  <a:lnTo>
                    <a:pt x="120" y="32"/>
                  </a:lnTo>
                  <a:lnTo>
                    <a:pt x="120" y="32"/>
                  </a:lnTo>
                  <a:lnTo>
                    <a:pt x="120" y="34"/>
                  </a:lnTo>
                  <a:lnTo>
                    <a:pt x="120" y="38"/>
                  </a:lnTo>
                  <a:lnTo>
                    <a:pt x="120" y="38"/>
                  </a:lnTo>
                  <a:lnTo>
                    <a:pt x="120" y="38"/>
                  </a:lnTo>
                  <a:lnTo>
                    <a:pt x="120" y="38"/>
                  </a:lnTo>
                  <a:lnTo>
                    <a:pt x="120" y="44"/>
                  </a:lnTo>
                  <a:lnTo>
                    <a:pt x="120" y="46"/>
                  </a:lnTo>
                  <a:lnTo>
                    <a:pt x="120" y="46"/>
                  </a:lnTo>
                  <a:lnTo>
                    <a:pt x="120" y="48"/>
                  </a:lnTo>
                  <a:lnTo>
                    <a:pt x="124" y="50"/>
                  </a:lnTo>
                  <a:lnTo>
                    <a:pt x="124" y="50"/>
                  </a:lnTo>
                  <a:lnTo>
                    <a:pt x="124" y="52"/>
                  </a:lnTo>
                  <a:lnTo>
                    <a:pt x="124" y="52"/>
                  </a:lnTo>
                  <a:lnTo>
                    <a:pt x="124" y="54"/>
                  </a:lnTo>
                  <a:lnTo>
                    <a:pt x="124" y="54"/>
                  </a:lnTo>
                  <a:lnTo>
                    <a:pt x="124" y="60"/>
                  </a:lnTo>
                  <a:lnTo>
                    <a:pt x="124" y="60"/>
                  </a:lnTo>
                  <a:lnTo>
                    <a:pt x="122" y="74"/>
                  </a:lnTo>
                  <a:lnTo>
                    <a:pt x="120" y="88"/>
                  </a:lnTo>
                  <a:lnTo>
                    <a:pt x="114" y="98"/>
                  </a:lnTo>
                  <a:lnTo>
                    <a:pt x="106" y="108"/>
                  </a:lnTo>
                  <a:lnTo>
                    <a:pt x="96" y="116"/>
                  </a:lnTo>
                  <a:lnTo>
                    <a:pt x="84" y="122"/>
                  </a:lnTo>
                  <a:lnTo>
                    <a:pt x="70" y="126"/>
                  </a:lnTo>
                  <a:lnTo>
                    <a:pt x="54" y="128"/>
                  </a:lnTo>
                </a:path>
              </a:pathLst>
            </a:custGeom>
            <a:noFill/>
            <a:ln>
              <a:noFill/>
            </a:ln>
          </p:spPr>
          <p:txBody>
            <a:bodyPr vert="horz" wrap="square" lIns="91440" tIns="45720" rIns="91440" bIns="45720" numCol="1" anchor="t" anchorCtr="0" compatLnSpc="1"/>
            <a:lstStyle/>
            <a:p>
              <a:endParaRPr lang="zh-CN" altLang="en-US"/>
            </a:p>
          </p:txBody>
        </p:sp>
        <p:sp>
          <p:nvSpPr>
            <p:cNvPr id="1020" name="Freeform 603"/>
            <p:cNvSpPr/>
            <p:nvPr/>
          </p:nvSpPr>
          <p:spPr bwMode="auto">
            <a:xfrm>
              <a:off x="8332788" y="5584825"/>
              <a:ext cx="203200" cy="209550"/>
            </a:xfrm>
            <a:custGeom>
              <a:avLst/>
              <a:gdLst>
                <a:gd name="T0" fmla="*/ 76 w 128"/>
                <a:gd name="T1" fmla="*/ 0 h 132"/>
                <a:gd name="T2" fmla="*/ 68 w 128"/>
                <a:gd name="T3" fmla="*/ 0 h 132"/>
                <a:gd name="T4" fmla="*/ 56 w 128"/>
                <a:gd name="T5" fmla="*/ 0 h 132"/>
                <a:gd name="T6" fmla="*/ 38 w 128"/>
                <a:gd name="T7" fmla="*/ 4 h 132"/>
                <a:gd name="T8" fmla="*/ 20 w 128"/>
                <a:gd name="T9" fmla="*/ 16 h 132"/>
                <a:gd name="T10" fmla="*/ 18 w 128"/>
                <a:gd name="T11" fmla="*/ 18 h 132"/>
                <a:gd name="T12" fmla="*/ 16 w 128"/>
                <a:gd name="T13" fmla="*/ 20 h 132"/>
                <a:gd name="T14" fmla="*/ 14 w 128"/>
                <a:gd name="T15" fmla="*/ 20 h 132"/>
                <a:gd name="T16" fmla="*/ 12 w 128"/>
                <a:gd name="T17" fmla="*/ 24 h 132"/>
                <a:gd name="T18" fmla="*/ 10 w 128"/>
                <a:gd name="T19" fmla="*/ 26 h 132"/>
                <a:gd name="T20" fmla="*/ 8 w 128"/>
                <a:gd name="T21" fmla="*/ 28 h 132"/>
                <a:gd name="T22" fmla="*/ 8 w 128"/>
                <a:gd name="T23" fmla="*/ 28 h 132"/>
                <a:gd name="T24" fmla="*/ 6 w 128"/>
                <a:gd name="T25" fmla="*/ 32 h 132"/>
                <a:gd name="T26" fmla="*/ 2 w 128"/>
                <a:gd name="T27" fmla="*/ 48 h 132"/>
                <a:gd name="T28" fmla="*/ 0 w 128"/>
                <a:gd name="T29" fmla="*/ 66 h 132"/>
                <a:gd name="T30" fmla="*/ 0 w 128"/>
                <a:gd name="T31" fmla="*/ 70 h 132"/>
                <a:gd name="T32" fmla="*/ 2 w 128"/>
                <a:gd name="T33" fmla="*/ 82 h 132"/>
                <a:gd name="T34" fmla="*/ 12 w 128"/>
                <a:gd name="T35" fmla="*/ 104 h 132"/>
                <a:gd name="T36" fmla="*/ 28 w 128"/>
                <a:gd name="T37" fmla="*/ 122 h 132"/>
                <a:gd name="T38" fmla="*/ 46 w 128"/>
                <a:gd name="T39" fmla="*/ 130 h 132"/>
                <a:gd name="T40" fmla="*/ 56 w 128"/>
                <a:gd name="T41" fmla="*/ 132 h 132"/>
                <a:gd name="T42" fmla="*/ 88 w 128"/>
                <a:gd name="T43" fmla="*/ 126 h 132"/>
                <a:gd name="T44" fmla="*/ 110 w 128"/>
                <a:gd name="T45" fmla="*/ 112 h 132"/>
                <a:gd name="T46" fmla="*/ 124 w 128"/>
                <a:gd name="T47" fmla="*/ 90 h 132"/>
                <a:gd name="T48" fmla="*/ 128 w 128"/>
                <a:gd name="T49" fmla="*/ 62 h 132"/>
                <a:gd name="T50" fmla="*/ 128 w 128"/>
                <a:gd name="T51" fmla="*/ 54 h 132"/>
                <a:gd name="T52" fmla="*/ 128 w 128"/>
                <a:gd name="T53" fmla="*/ 54 h 132"/>
                <a:gd name="T54" fmla="*/ 128 w 128"/>
                <a:gd name="T55" fmla="*/ 50 h 132"/>
                <a:gd name="T56" fmla="*/ 124 w 128"/>
                <a:gd name="T57" fmla="*/ 50 h 132"/>
                <a:gd name="T58" fmla="*/ 124 w 128"/>
                <a:gd name="T59" fmla="*/ 44 h 132"/>
                <a:gd name="T60" fmla="*/ 124 w 128"/>
                <a:gd name="T61" fmla="*/ 38 h 132"/>
                <a:gd name="T62" fmla="*/ 124 w 128"/>
                <a:gd name="T63" fmla="*/ 38 h 132"/>
                <a:gd name="T64" fmla="*/ 124 w 128"/>
                <a:gd name="T65" fmla="*/ 36 h 132"/>
                <a:gd name="T66" fmla="*/ 124 w 128"/>
                <a:gd name="T67" fmla="*/ 34 h 132"/>
                <a:gd name="T68" fmla="*/ 120 w 128"/>
                <a:gd name="T69" fmla="*/ 28 h 132"/>
                <a:gd name="T70" fmla="*/ 120 w 128"/>
                <a:gd name="T71" fmla="*/ 28 h 132"/>
                <a:gd name="T72" fmla="*/ 118 w 128"/>
                <a:gd name="T73" fmla="*/ 28 h 132"/>
                <a:gd name="T74" fmla="*/ 118 w 128"/>
                <a:gd name="T75" fmla="*/ 26 h 132"/>
                <a:gd name="T76" fmla="*/ 114 w 128"/>
                <a:gd name="T77" fmla="*/ 24 h 132"/>
                <a:gd name="T78" fmla="*/ 112 w 128"/>
                <a:gd name="T79" fmla="*/ 22 h 132"/>
                <a:gd name="T80" fmla="*/ 110 w 128"/>
                <a:gd name="T81" fmla="*/ 20 h 132"/>
                <a:gd name="T82" fmla="*/ 110 w 128"/>
                <a:gd name="T83" fmla="*/ 18 h 132"/>
                <a:gd name="T84" fmla="*/ 108 w 128"/>
                <a:gd name="T85" fmla="*/ 16 h 132"/>
                <a:gd name="T86" fmla="*/ 106 w 128"/>
                <a:gd name="T87" fmla="*/ 16 h 132"/>
                <a:gd name="T88" fmla="*/ 102 w 128"/>
                <a:gd name="T89" fmla="*/ 12 h 132"/>
                <a:gd name="T90" fmla="*/ 96 w 128"/>
                <a:gd name="T91" fmla="*/ 12 h 132"/>
                <a:gd name="T92" fmla="*/ 88 w 128"/>
                <a:gd name="T93" fmla="*/ 4 h 132"/>
                <a:gd name="T94" fmla="*/ 88 w 128"/>
                <a:gd name="T95" fmla="*/ 2 h 132"/>
                <a:gd name="T96" fmla="*/ 80 w 128"/>
                <a:gd name="T9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 h="132">
                  <a:moveTo>
                    <a:pt x="80" y="0"/>
                  </a:moveTo>
                  <a:lnTo>
                    <a:pt x="76" y="0"/>
                  </a:lnTo>
                  <a:lnTo>
                    <a:pt x="76" y="0"/>
                  </a:lnTo>
                  <a:lnTo>
                    <a:pt x="68" y="0"/>
                  </a:lnTo>
                  <a:lnTo>
                    <a:pt x="56" y="0"/>
                  </a:lnTo>
                  <a:lnTo>
                    <a:pt x="56" y="0"/>
                  </a:lnTo>
                  <a:lnTo>
                    <a:pt x="48" y="0"/>
                  </a:lnTo>
                  <a:lnTo>
                    <a:pt x="38" y="4"/>
                  </a:lnTo>
                  <a:lnTo>
                    <a:pt x="30" y="8"/>
                  </a:lnTo>
                  <a:lnTo>
                    <a:pt x="20" y="16"/>
                  </a:lnTo>
                  <a:lnTo>
                    <a:pt x="20" y="16"/>
                  </a:lnTo>
                  <a:lnTo>
                    <a:pt x="18" y="18"/>
                  </a:lnTo>
                  <a:lnTo>
                    <a:pt x="16" y="20"/>
                  </a:lnTo>
                  <a:lnTo>
                    <a:pt x="16" y="20"/>
                  </a:lnTo>
                  <a:lnTo>
                    <a:pt x="14" y="20"/>
                  </a:lnTo>
                  <a:lnTo>
                    <a:pt x="14" y="20"/>
                  </a:lnTo>
                  <a:lnTo>
                    <a:pt x="14" y="22"/>
                  </a:lnTo>
                  <a:lnTo>
                    <a:pt x="12" y="24"/>
                  </a:lnTo>
                  <a:lnTo>
                    <a:pt x="10" y="26"/>
                  </a:lnTo>
                  <a:lnTo>
                    <a:pt x="10" y="26"/>
                  </a:lnTo>
                  <a:lnTo>
                    <a:pt x="10" y="26"/>
                  </a:lnTo>
                  <a:lnTo>
                    <a:pt x="8" y="28"/>
                  </a:lnTo>
                  <a:lnTo>
                    <a:pt x="8" y="28"/>
                  </a:lnTo>
                  <a:lnTo>
                    <a:pt x="8" y="28"/>
                  </a:lnTo>
                  <a:lnTo>
                    <a:pt x="6" y="30"/>
                  </a:lnTo>
                  <a:lnTo>
                    <a:pt x="6" y="32"/>
                  </a:lnTo>
                  <a:lnTo>
                    <a:pt x="6" y="32"/>
                  </a:lnTo>
                  <a:lnTo>
                    <a:pt x="2" y="48"/>
                  </a:lnTo>
                  <a:lnTo>
                    <a:pt x="0" y="62"/>
                  </a:lnTo>
                  <a:lnTo>
                    <a:pt x="0" y="66"/>
                  </a:lnTo>
                  <a:lnTo>
                    <a:pt x="0" y="66"/>
                  </a:lnTo>
                  <a:lnTo>
                    <a:pt x="0" y="70"/>
                  </a:lnTo>
                  <a:lnTo>
                    <a:pt x="0" y="70"/>
                  </a:lnTo>
                  <a:lnTo>
                    <a:pt x="2" y="82"/>
                  </a:lnTo>
                  <a:lnTo>
                    <a:pt x="6" y="94"/>
                  </a:lnTo>
                  <a:lnTo>
                    <a:pt x="12" y="104"/>
                  </a:lnTo>
                  <a:lnTo>
                    <a:pt x="18" y="114"/>
                  </a:lnTo>
                  <a:lnTo>
                    <a:pt x="28" y="122"/>
                  </a:lnTo>
                  <a:lnTo>
                    <a:pt x="36" y="128"/>
                  </a:lnTo>
                  <a:lnTo>
                    <a:pt x="46" y="130"/>
                  </a:lnTo>
                  <a:lnTo>
                    <a:pt x="56" y="132"/>
                  </a:lnTo>
                  <a:lnTo>
                    <a:pt x="56" y="132"/>
                  </a:lnTo>
                  <a:lnTo>
                    <a:pt x="74" y="130"/>
                  </a:lnTo>
                  <a:lnTo>
                    <a:pt x="88" y="126"/>
                  </a:lnTo>
                  <a:lnTo>
                    <a:pt x="100" y="120"/>
                  </a:lnTo>
                  <a:lnTo>
                    <a:pt x="110" y="112"/>
                  </a:lnTo>
                  <a:lnTo>
                    <a:pt x="118" y="102"/>
                  </a:lnTo>
                  <a:lnTo>
                    <a:pt x="124" y="90"/>
                  </a:lnTo>
                  <a:lnTo>
                    <a:pt x="126" y="76"/>
                  </a:lnTo>
                  <a:lnTo>
                    <a:pt x="128" y="62"/>
                  </a:lnTo>
                  <a:lnTo>
                    <a:pt x="128" y="62"/>
                  </a:lnTo>
                  <a:lnTo>
                    <a:pt x="128" y="54"/>
                  </a:lnTo>
                  <a:lnTo>
                    <a:pt x="128" y="54"/>
                  </a:lnTo>
                  <a:lnTo>
                    <a:pt x="128" y="54"/>
                  </a:lnTo>
                  <a:lnTo>
                    <a:pt x="128" y="54"/>
                  </a:lnTo>
                  <a:lnTo>
                    <a:pt x="128" y="50"/>
                  </a:lnTo>
                  <a:lnTo>
                    <a:pt x="124" y="50"/>
                  </a:lnTo>
                  <a:lnTo>
                    <a:pt x="124" y="50"/>
                  </a:lnTo>
                  <a:lnTo>
                    <a:pt x="124" y="48"/>
                  </a:lnTo>
                  <a:lnTo>
                    <a:pt x="124" y="44"/>
                  </a:lnTo>
                  <a:lnTo>
                    <a:pt x="124" y="44"/>
                  </a:lnTo>
                  <a:lnTo>
                    <a:pt x="124" y="38"/>
                  </a:lnTo>
                  <a:lnTo>
                    <a:pt x="124" y="38"/>
                  </a:lnTo>
                  <a:lnTo>
                    <a:pt x="124" y="38"/>
                  </a:lnTo>
                  <a:lnTo>
                    <a:pt x="124" y="36"/>
                  </a:lnTo>
                  <a:lnTo>
                    <a:pt x="124" y="36"/>
                  </a:lnTo>
                  <a:lnTo>
                    <a:pt x="124" y="34"/>
                  </a:lnTo>
                  <a:lnTo>
                    <a:pt x="124" y="34"/>
                  </a:lnTo>
                  <a:lnTo>
                    <a:pt x="120" y="32"/>
                  </a:lnTo>
                  <a:lnTo>
                    <a:pt x="120" y="28"/>
                  </a:lnTo>
                  <a:lnTo>
                    <a:pt x="120" y="28"/>
                  </a:lnTo>
                  <a:lnTo>
                    <a:pt x="120" y="28"/>
                  </a:lnTo>
                  <a:lnTo>
                    <a:pt x="120" y="28"/>
                  </a:lnTo>
                  <a:lnTo>
                    <a:pt x="118" y="28"/>
                  </a:lnTo>
                  <a:lnTo>
                    <a:pt x="118" y="26"/>
                  </a:lnTo>
                  <a:lnTo>
                    <a:pt x="118" y="26"/>
                  </a:lnTo>
                  <a:lnTo>
                    <a:pt x="118" y="24"/>
                  </a:lnTo>
                  <a:lnTo>
                    <a:pt x="114" y="24"/>
                  </a:lnTo>
                  <a:lnTo>
                    <a:pt x="114" y="22"/>
                  </a:lnTo>
                  <a:lnTo>
                    <a:pt x="112" y="22"/>
                  </a:lnTo>
                  <a:lnTo>
                    <a:pt x="112" y="20"/>
                  </a:lnTo>
                  <a:lnTo>
                    <a:pt x="110" y="20"/>
                  </a:lnTo>
                  <a:lnTo>
                    <a:pt x="110" y="18"/>
                  </a:lnTo>
                  <a:lnTo>
                    <a:pt x="110" y="18"/>
                  </a:lnTo>
                  <a:lnTo>
                    <a:pt x="108" y="18"/>
                  </a:lnTo>
                  <a:lnTo>
                    <a:pt x="108" y="16"/>
                  </a:lnTo>
                  <a:lnTo>
                    <a:pt x="106" y="16"/>
                  </a:lnTo>
                  <a:lnTo>
                    <a:pt x="106" y="16"/>
                  </a:lnTo>
                  <a:lnTo>
                    <a:pt x="102" y="12"/>
                  </a:lnTo>
                  <a:lnTo>
                    <a:pt x="102" y="12"/>
                  </a:lnTo>
                  <a:lnTo>
                    <a:pt x="96" y="12"/>
                  </a:lnTo>
                  <a:lnTo>
                    <a:pt x="96" y="12"/>
                  </a:lnTo>
                  <a:lnTo>
                    <a:pt x="92" y="6"/>
                  </a:lnTo>
                  <a:lnTo>
                    <a:pt x="88" y="4"/>
                  </a:lnTo>
                  <a:lnTo>
                    <a:pt x="88" y="2"/>
                  </a:lnTo>
                  <a:lnTo>
                    <a:pt x="88" y="2"/>
                  </a:lnTo>
                  <a:lnTo>
                    <a:pt x="80" y="2"/>
                  </a:lnTo>
                  <a:lnTo>
                    <a:pt x="80" y="0"/>
                  </a:lnTo>
                </a:path>
              </a:pathLst>
            </a:custGeom>
            <a:noFill/>
            <a:ln>
              <a:noFill/>
            </a:ln>
          </p:spPr>
          <p:txBody>
            <a:bodyPr vert="horz" wrap="square" lIns="91440" tIns="45720" rIns="91440" bIns="45720" numCol="1" anchor="t" anchorCtr="0" compatLnSpc="1"/>
            <a:lstStyle/>
            <a:p>
              <a:endParaRPr lang="zh-CN" altLang="en-US"/>
            </a:p>
          </p:txBody>
        </p:sp>
        <p:sp>
          <p:nvSpPr>
            <p:cNvPr id="1021" name="Freeform 604"/>
            <p:cNvSpPr>
              <a:spLocks noEditPoints="1"/>
            </p:cNvSpPr>
            <p:nvPr/>
          </p:nvSpPr>
          <p:spPr bwMode="auto">
            <a:xfrm>
              <a:off x="8335963" y="5588000"/>
              <a:ext cx="196850" cy="203200"/>
            </a:xfrm>
            <a:custGeom>
              <a:avLst/>
              <a:gdLst>
                <a:gd name="T0" fmla="*/ 36 w 124"/>
                <a:gd name="T1" fmla="*/ 122 h 128"/>
                <a:gd name="T2" fmla="*/ 8 w 124"/>
                <a:gd name="T3" fmla="*/ 90 h 128"/>
                <a:gd name="T4" fmla="*/ 2 w 124"/>
                <a:gd name="T5" fmla="*/ 64 h 128"/>
                <a:gd name="T6" fmla="*/ 8 w 124"/>
                <a:gd name="T7" fmla="*/ 32 h 128"/>
                <a:gd name="T8" fmla="*/ 10 w 124"/>
                <a:gd name="T9" fmla="*/ 28 h 128"/>
                <a:gd name="T10" fmla="*/ 14 w 124"/>
                <a:gd name="T11" fmla="*/ 24 h 128"/>
                <a:gd name="T12" fmla="*/ 16 w 124"/>
                <a:gd name="T13" fmla="*/ 20 h 128"/>
                <a:gd name="T14" fmla="*/ 20 w 124"/>
                <a:gd name="T15" fmla="*/ 16 h 128"/>
                <a:gd name="T16" fmla="*/ 46 w 124"/>
                <a:gd name="T17" fmla="*/ 2 h 128"/>
                <a:gd name="T18" fmla="*/ 74 w 124"/>
                <a:gd name="T19" fmla="*/ 2 h 128"/>
                <a:gd name="T20" fmla="*/ 84 w 124"/>
                <a:gd name="T21" fmla="*/ 4 h 128"/>
                <a:gd name="T22" fmla="*/ 92 w 124"/>
                <a:gd name="T23" fmla="*/ 12 h 128"/>
                <a:gd name="T24" fmla="*/ 102 w 124"/>
                <a:gd name="T25" fmla="*/ 16 h 128"/>
                <a:gd name="T26" fmla="*/ 106 w 124"/>
                <a:gd name="T27" fmla="*/ 20 h 128"/>
                <a:gd name="T28" fmla="*/ 110 w 124"/>
                <a:gd name="T29" fmla="*/ 22 h 128"/>
                <a:gd name="T30" fmla="*/ 112 w 124"/>
                <a:gd name="T31" fmla="*/ 26 h 128"/>
                <a:gd name="T32" fmla="*/ 114 w 124"/>
                <a:gd name="T33" fmla="*/ 28 h 128"/>
                <a:gd name="T34" fmla="*/ 118 w 124"/>
                <a:gd name="T35" fmla="*/ 34 h 128"/>
                <a:gd name="T36" fmla="*/ 118 w 124"/>
                <a:gd name="T37" fmla="*/ 38 h 128"/>
                <a:gd name="T38" fmla="*/ 118 w 124"/>
                <a:gd name="T39" fmla="*/ 46 h 128"/>
                <a:gd name="T40" fmla="*/ 122 w 124"/>
                <a:gd name="T41" fmla="*/ 50 h 128"/>
                <a:gd name="T42" fmla="*/ 122 w 124"/>
                <a:gd name="T43" fmla="*/ 54 h 128"/>
                <a:gd name="T44" fmla="*/ 118 w 124"/>
                <a:gd name="T45" fmla="*/ 86 h 128"/>
                <a:gd name="T46" fmla="*/ 84 w 124"/>
                <a:gd name="T47" fmla="*/ 122 h 128"/>
                <a:gd name="T48" fmla="*/ 74 w 124"/>
                <a:gd name="T49" fmla="*/ 0 h 128"/>
                <a:gd name="T50" fmla="*/ 54 w 124"/>
                <a:gd name="T51" fmla="*/ 0 h 128"/>
                <a:gd name="T52" fmla="*/ 20 w 124"/>
                <a:gd name="T53" fmla="*/ 14 h 128"/>
                <a:gd name="T54" fmla="*/ 16 w 124"/>
                <a:gd name="T55" fmla="*/ 20 h 128"/>
                <a:gd name="T56" fmla="*/ 12 w 124"/>
                <a:gd name="T57" fmla="*/ 22 h 128"/>
                <a:gd name="T58" fmla="*/ 8 w 124"/>
                <a:gd name="T59" fmla="*/ 28 h 128"/>
                <a:gd name="T60" fmla="*/ 6 w 124"/>
                <a:gd name="T61" fmla="*/ 30 h 128"/>
                <a:gd name="T62" fmla="*/ 0 w 124"/>
                <a:gd name="T63" fmla="*/ 64 h 128"/>
                <a:gd name="T64" fmla="*/ 2 w 124"/>
                <a:gd name="T65" fmla="*/ 80 h 128"/>
                <a:gd name="T66" fmla="*/ 26 w 124"/>
                <a:gd name="T67" fmla="*/ 118 h 128"/>
                <a:gd name="T68" fmla="*/ 54 w 124"/>
                <a:gd name="T69" fmla="*/ 128 h 128"/>
                <a:gd name="T70" fmla="*/ 106 w 124"/>
                <a:gd name="T71" fmla="*/ 108 h 128"/>
                <a:gd name="T72" fmla="*/ 124 w 124"/>
                <a:gd name="T73" fmla="*/ 60 h 128"/>
                <a:gd name="T74" fmla="*/ 124 w 124"/>
                <a:gd name="T75" fmla="*/ 52 h 128"/>
                <a:gd name="T76" fmla="*/ 120 w 124"/>
                <a:gd name="T77" fmla="*/ 48 h 128"/>
                <a:gd name="T78" fmla="*/ 120 w 124"/>
                <a:gd name="T79" fmla="*/ 38 h 128"/>
                <a:gd name="T80" fmla="*/ 120 w 124"/>
                <a:gd name="T81" fmla="*/ 34 h 128"/>
                <a:gd name="T82" fmla="*/ 116 w 124"/>
                <a:gd name="T83" fmla="*/ 28 h 128"/>
                <a:gd name="T84" fmla="*/ 114 w 124"/>
                <a:gd name="T85" fmla="*/ 26 h 128"/>
                <a:gd name="T86" fmla="*/ 112 w 124"/>
                <a:gd name="T87" fmla="*/ 22 h 128"/>
                <a:gd name="T88" fmla="*/ 106 w 124"/>
                <a:gd name="T89" fmla="*/ 20 h 128"/>
                <a:gd name="T90" fmla="*/ 106 w 124"/>
                <a:gd name="T91" fmla="*/ 14 h 128"/>
                <a:gd name="T92" fmla="*/ 100 w 124"/>
                <a:gd name="T93" fmla="*/ 12 h 128"/>
                <a:gd name="T94" fmla="*/ 86 w 124"/>
                <a:gd name="T95" fmla="*/ 4 h 128"/>
                <a:gd name="T96" fmla="*/ 76 w 124"/>
                <a:gd name="T9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4" h="128">
                  <a:moveTo>
                    <a:pt x="54" y="126"/>
                  </a:moveTo>
                  <a:lnTo>
                    <a:pt x="54" y="126"/>
                  </a:lnTo>
                  <a:lnTo>
                    <a:pt x="46" y="124"/>
                  </a:lnTo>
                  <a:lnTo>
                    <a:pt x="36" y="122"/>
                  </a:lnTo>
                  <a:lnTo>
                    <a:pt x="28" y="116"/>
                  </a:lnTo>
                  <a:lnTo>
                    <a:pt x="20" y="108"/>
                  </a:lnTo>
                  <a:lnTo>
                    <a:pt x="12" y="100"/>
                  </a:lnTo>
                  <a:lnTo>
                    <a:pt x="8" y="90"/>
                  </a:lnTo>
                  <a:lnTo>
                    <a:pt x="4" y="80"/>
                  </a:lnTo>
                  <a:lnTo>
                    <a:pt x="2" y="68"/>
                  </a:lnTo>
                  <a:lnTo>
                    <a:pt x="2" y="68"/>
                  </a:lnTo>
                  <a:lnTo>
                    <a:pt x="2" y="64"/>
                  </a:lnTo>
                  <a:lnTo>
                    <a:pt x="2" y="60"/>
                  </a:lnTo>
                  <a:lnTo>
                    <a:pt x="2" y="60"/>
                  </a:lnTo>
                  <a:lnTo>
                    <a:pt x="4" y="48"/>
                  </a:lnTo>
                  <a:lnTo>
                    <a:pt x="8" y="32"/>
                  </a:lnTo>
                  <a:lnTo>
                    <a:pt x="8" y="32"/>
                  </a:lnTo>
                  <a:lnTo>
                    <a:pt x="8" y="30"/>
                  </a:lnTo>
                  <a:lnTo>
                    <a:pt x="10" y="28"/>
                  </a:lnTo>
                  <a:lnTo>
                    <a:pt x="10" y="28"/>
                  </a:lnTo>
                  <a:lnTo>
                    <a:pt x="10" y="28"/>
                  </a:lnTo>
                  <a:lnTo>
                    <a:pt x="10" y="28"/>
                  </a:lnTo>
                  <a:lnTo>
                    <a:pt x="12" y="26"/>
                  </a:lnTo>
                  <a:lnTo>
                    <a:pt x="14" y="24"/>
                  </a:lnTo>
                  <a:lnTo>
                    <a:pt x="14" y="24"/>
                  </a:lnTo>
                  <a:lnTo>
                    <a:pt x="14" y="22"/>
                  </a:lnTo>
                  <a:lnTo>
                    <a:pt x="16" y="20"/>
                  </a:lnTo>
                  <a:lnTo>
                    <a:pt x="16" y="20"/>
                  </a:lnTo>
                  <a:lnTo>
                    <a:pt x="16" y="20"/>
                  </a:lnTo>
                  <a:lnTo>
                    <a:pt x="16" y="20"/>
                  </a:lnTo>
                  <a:lnTo>
                    <a:pt x="18" y="18"/>
                  </a:lnTo>
                  <a:lnTo>
                    <a:pt x="20" y="16"/>
                  </a:lnTo>
                  <a:lnTo>
                    <a:pt x="20" y="16"/>
                  </a:lnTo>
                  <a:lnTo>
                    <a:pt x="30" y="10"/>
                  </a:lnTo>
                  <a:lnTo>
                    <a:pt x="38" y="6"/>
                  </a:lnTo>
                  <a:lnTo>
                    <a:pt x="46" y="2"/>
                  </a:lnTo>
                  <a:lnTo>
                    <a:pt x="54" y="2"/>
                  </a:lnTo>
                  <a:lnTo>
                    <a:pt x="66" y="2"/>
                  </a:lnTo>
                  <a:lnTo>
                    <a:pt x="66" y="2"/>
                  </a:lnTo>
                  <a:lnTo>
                    <a:pt x="74" y="2"/>
                  </a:lnTo>
                  <a:lnTo>
                    <a:pt x="76" y="2"/>
                  </a:lnTo>
                  <a:lnTo>
                    <a:pt x="76" y="4"/>
                  </a:lnTo>
                  <a:lnTo>
                    <a:pt x="76" y="4"/>
                  </a:lnTo>
                  <a:lnTo>
                    <a:pt x="84" y="4"/>
                  </a:lnTo>
                  <a:lnTo>
                    <a:pt x="84" y="4"/>
                  </a:lnTo>
                  <a:lnTo>
                    <a:pt x="84" y="4"/>
                  </a:lnTo>
                  <a:lnTo>
                    <a:pt x="88" y="8"/>
                  </a:lnTo>
                  <a:lnTo>
                    <a:pt x="92" y="12"/>
                  </a:lnTo>
                  <a:lnTo>
                    <a:pt x="92" y="12"/>
                  </a:lnTo>
                  <a:lnTo>
                    <a:pt x="98" y="12"/>
                  </a:lnTo>
                  <a:lnTo>
                    <a:pt x="98" y="12"/>
                  </a:lnTo>
                  <a:lnTo>
                    <a:pt x="102" y="16"/>
                  </a:lnTo>
                  <a:lnTo>
                    <a:pt x="104" y="16"/>
                  </a:lnTo>
                  <a:lnTo>
                    <a:pt x="104" y="20"/>
                  </a:lnTo>
                  <a:lnTo>
                    <a:pt x="104" y="20"/>
                  </a:lnTo>
                  <a:lnTo>
                    <a:pt x="106" y="20"/>
                  </a:lnTo>
                  <a:lnTo>
                    <a:pt x="106" y="20"/>
                  </a:lnTo>
                  <a:lnTo>
                    <a:pt x="106" y="20"/>
                  </a:lnTo>
                  <a:lnTo>
                    <a:pt x="106" y="22"/>
                  </a:lnTo>
                  <a:lnTo>
                    <a:pt x="110" y="22"/>
                  </a:lnTo>
                  <a:lnTo>
                    <a:pt x="110" y="24"/>
                  </a:lnTo>
                  <a:lnTo>
                    <a:pt x="110" y="24"/>
                  </a:lnTo>
                  <a:lnTo>
                    <a:pt x="112" y="24"/>
                  </a:lnTo>
                  <a:lnTo>
                    <a:pt x="112" y="26"/>
                  </a:lnTo>
                  <a:lnTo>
                    <a:pt x="112" y="26"/>
                  </a:lnTo>
                  <a:lnTo>
                    <a:pt x="112" y="28"/>
                  </a:lnTo>
                  <a:lnTo>
                    <a:pt x="114" y="28"/>
                  </a:lnTo>
                  <a:lnTo>
                    <a:pt x="114" y="28"/>
                  </a:lnTo>
                  <a:lnTo>
                    <a:pt x="114" y="28"/>
                  </a:lnTo>
                  <a:lnTo>
                    <a:pt x="114" y="28"/>
                  </a:lnTo>
                  <a:lnTo>
                    <a:pt x="116" y="32"/>
                  </a:lnTo>
                  <a:lnTo>
                    <a:pt x="118" y="34"/>
                  </a:lnTo>
                  <a:lnTo>
                    <a:pt x="118" y="34"/>
                  </a:lnTo>
                  <a:lnTo>
                    <a:pt x="118" y="36"/>
                  </a:lnTo>
                  <a:lnTo>
                    <a:pt x="118" y="38"/>
                  </a:lnTo>
                  <a:lnTo>
                    <a:pt x="118" y="38"/>
                  </a:lnTo>
                  <a:lnTo>
                    <a:pt x="118" y="38"/>
                  </a:lnTo>
                  <a:lnTo>
                    <a:pt x="118" y="38"/>
                  </a:lnTo>
                  <a:lnTo>
                    <a:pt x="118" y="44"/>
                  </a:lnTo>
                  <a:lnTo>
                    <a:pt x="118" y="46"/>
                  </a:lnTo>
                  <a:lnTo>
                    <a:pt x="118" y="46"/>
                  </a:lnTo>
                  <a:lnTo>
                    <a:pt x="118" y="48"/>
                  </a:lnTo>
                  <a:lnTo>
                    <a:pt x="122" y="50"/>
                  </a:lnTo>
                  <a:lnTo>
                    <a:pt x="122" y="50"/>
                  </a:lnTo>
                  <a:lnTo>
                    <a:pt x="122" y="52"/>
                  </a:lnTo>
                  <a:lnTo>
                    <a:pt x="122" y="52"/>
                  </a:lnTo>
                  <a:lnTo>
                    <a:pt x="122" y="54"/>
                  </a:lnTo>
                  <a:lnTo>
                    <a:pt x="122" y="54"/>
                  </a:lnTo>
                  <a:lnTo>
                    <a:pt x="122" y="60"/>
                  </a:lnTo>
                  <a:lnTo>
                    <a:pt x="122" y="60"/>
                  </a:lnTo>
                  <a:lnTo>
                    <a:pt x="120" y="74"/>
                  </a:lnTo>
                  <a:lnTo>
                    <a:pt x="118" y="86"/>
                  </a:lnTo>
                  <a:lnTo>
                    <a:pt x="112" y="98"/>
                  </a:lnTo>
                  <a:lnTo>
                    <a:pt x="104" y="108"/>
                  </a:lnTo>
                  <a:lnTo>
                    <a:pt x="96" y="116"/>
                  </a:lnTo>
                  <a:lnTo>
                    <a:pt x="84" y="122"/>
                  </a:lnTo>
                  <a:lnTo>
                    <a:pt x="70" y="124"/>
                  </a:lnTo>
                  <a:lnTo>
                    <a:pt x="54" y="126"/>
                  </a:lnTo>
                  <a:close/>
                  <a:moveTo>
                    <a:pt x="76" y="0"/>
                  </a:moveTo>
                  <a:lnTo>
                    <a:pt x="74" y="0"/>
                  </a:lnTo>
                  <a:lnTo>
                    <a:pt x="74" y="0"/>
                  </a:lnTo>
                  <a:lnTo>
                    <a:pt x="66" y="0"/>
                  </a:lnTo>
                  <a:lnTo>
                    <a:pt x="54" y="0"/>
                  </a:lnTo>
                  <a:lnTo>
                    <a:pt x="54" y="0"/>
                  </a:lnTo>
                  <a:lnTo>
                    <a:pt x="46" y="0"/>
                  </a:lnTo>
                  <a:lnTo>
                    <a:pt x="38" y="4"/>
                  </a:lnTo>
                  <a:lnTo>
                    <a:pt x="28" y="8"/>
                  </a:lnTo>
                  <a:lnTo>
                    <a:pt x="20" y="14"/>
                  </a:lnTo>
                  <a:lnTo>
                    <a:pt x="20" y="14"/>
                  </a:lnTo>
                  <a:lnTo>
                    <a:pt x="18" y="18"/>
                  </a:lnTo>
                  <a:lnTo>
                    <a:pt x="16" y="20"/>
                  </a:lnTo>
                  <a:lnTo>
                    <a:pt x="16" y="20"/>
                  </a:lnTo>
                  <a:lnTo>
                    <a:pt x="14" y="20"/>
                  </a:lnTo>
                  <a:lnTo>
                    <a:pt x="14" y="20"/>
                  </a:lnTo>
                  <a:lnTo>
                    <a:pt x="14" y="22"/>
                  </a:lnTo>
                  <a:lnTo>
                    <a:pt x="12" y="22"/>
                  </a:lnTo>
                  <a:lnTo>
                    <a:pt x="10" y="24"/>
                  </a:lnTo>
                  <a:lnTo>
                    <a:pt x="10" y="24"/>
                  </a:lnTo>
                  <a:lnTo>
                    <a:pt x="10" y="26"/>
                  </a:lnTo>
                  <a:lnTo>
                    <a:pt x="8" y="28"/>
                  </a:lnTo>
                  <a:lnTo>
                    <a:pt x="8" y="28"/>
                  </a:lnTo>
                  <a:lnTo>
                    <a:pt x="8" y="28"/>
                  </a:lnTo>
                  <a:lnTo>
                    <a:pt x="6" y="30"/>
                  </a:lnTo>
                  <a:lnTo>
                    <a:pt x="6" y="30"/>
                  </a:lnTo>
                  <a:lnTo>
                    <a:pt x="6" y="30"/>
                  </a:lnTo>
                  <a:lnTo>
                    <a:pt x="2" y="48"/>
                  </a:lnTo>
                  <a:lnTo>
                    <a:pt x="0" y="60"/>
                  </a:lnTo>
                  <a:lnTo>
                    <a:pt x="0" y="64"/>
                  </a:lnTo>
                  <a:lnTo>
                    <a:pt x="0" y="64"/>
                  </a:lnTo>
                  <a:lnTo>
                    <a:pt x="0" y="68"/>
                  </a:lnTo>
                  <a:lnTo>
                    <a:pt x="0" y="68"/>
                  </a:lnTo>
                  <a:lnTo>
                    <a:pt x="2" y="80"/>
                  </a:lnTo>
                  <a:lnTo>
                    <a:pt x="6" y="92"/>
                  </a:lnTo>
                  <a:lnTo>
                    <a:pt x="10" y="102"/>
                  </a:lnTo>
                  <a:lnTo>
                    <a:pt x="18" y="110"/>
                  </a:lnTo>
                  <a:lnTo>
                    <a:pt x="26" y="118"/>
                  </a:lnTo>
                  <a:lnTo>
                    <a:pt x="36" y="124"/>
                  </a:lnTo>
                  <a:lnTo>
                    <a:pt x="44" y="126"/>
                  </a:lnTo>
                  <a:lnTo>
                    <a:pt x="54" y="128"/>
                  </a:lnTo>
                  <a:lnTo>
                    <a:pt x="54" y="128"/>
                  </a:lnTo>
                  <a:lnTo>
                    <a:pt x="70" y="126"/>
                  </a:lnTo>
                  <a:lnTo>
                    <a:pt x="84" y="122"/>
                  </a:lnTo>
                  <a:lnTo>
                    <a:pt x="96" y="116"/>
                  </a:lnTo>
                  <a:lnTo>
                    <a:pt x="106" y="108"/>
                  </a:lnTo>
                  <a:lnTo>
                    <a:pt x="114" y="98"/>
                  </a:lnTo>
                  <a:lnTo>
                    <a:pt x="120" y="88"/>
                  </a:lnTo>
                  <a:lnTo>
                    <a:pt x="122" y="74"/>
                  </a:lnTo>
                  <a:lnTo>
                    <a:pt x="124" y="60"/>
                  </a:lnTo>
                  <a:lnTo>
                    <a:pt x="124" y="60"/>
                  </a:lnTo>
                  <a:lnTo>
                    <a:pt x="124" y="54"/>
                  </a:lnTo>
                  <a:lnTo>
                    <a:pt x="124" y="54"/>
                  </a:lnTo>
                  <a:lnTo>
                    <a:pt x="124" y="52"/>
                  </a:lnTo>
                  <a:lnTo>
                    <a:pt x="124" y="52"/>
                  </a:lnTo>
                  <a:lnTo>
                    <a:pt x="124" y="50"/>
                  </a:lnTo>
                  <a:lnTo>
                    <a:pt x="120" y="48"/>
                  </a:lnTo>
                  <a:lnTo>
                    <a:pt x="120" y="48"/>
                  </a:lnTo>
                  <a:lnTo>
                    <a:pt x="120" y="46"/>
                  </a:lnTo>
                  <a:lnTo>
                    <a:pt x="120" y="44"/>
                  </a:lnTo>
                  <a:lnTo>
                    <a:pt x="120" y="44"/>
                  </a:lnTo>
                  <a:lnTo>
                    <a:pt x="120" y="38"/>
                  </a:lnTo>
                  <a:lnTo>
                    <a:pt x="120" y="38"/>
                  </a:lnTo>
                  <a:lnTo>
                    <a:pt x="120" y="38"/>
                  </a:lnTo>
                  <a:lnTo>
                    <a:pt x="120" y="34"/>
                  </a:lnTo>
                  <a:lnTo>
                    <a:pt x="120" y="34"/>
                  </a:lnTo>
                  <a:lnTo>
                    <a:pt x="120" y="32"/>
                  </a:lnTo>
                  <a:lnTo>
                    <a:pt x="120" y="32"/>
                  </a:lnTo>
                  <a:lnTo>
                    <a:pt x="118" y="30"/>
                  </a:lnTo>
                  <a:lnTo>
                    <a:pt x="116" y="28"/>
                  </a:lnTo>
                  <a:lnTo>
                    <a:pt x="116" y="28"/>
                  </a:lnTo>
                  <a:lnTo>
                    <a:pt x="116" y="28"/>
                  </a:lnTo>
                  <a:lnTo>
                    <a:pt x="116" y="28"/>
                  </a:lnTo>
                  <a:lnTo>
                    <a:pt x="114" y="26"/>
                  </a:lnTo>
                  <a:lnTo>
                    <a:pt x="114" y="24"/>
                  </a:lnTo>
                  <a:lnTo>
                    <a:pt x="114" y="24"/>
                  </a:lnTo>
                  <a:lnTo>
                    <a:pt x="114" y="24"/>
                  </a:lnTo>
                  <a:lnTo>
                    <a:pt x="112" y="22"/>
                  </a:lnTo>
                  <a:lnTo>
                    <a:pt x="112" y="22"/>
                  </a:lnTo>
                  <a:lnTo>
                    <a:pt x="108" y="22"/>
                  </a:lnTo>
                  <a:lnTo>
                    <a:pt x="108" y="20"/>
                  </a:lnTo>
                  <a:lnTo>
                    <a:pt x="106" y="20"/>
                  </a:lnTo>
                  <a:lnTo>
                    <a:pt x="106" y="18"/>
                  </a:lnTo>
                  <a:lnTo>
                    <a:pt x="106" y="18"/>
                  </a:lnTo>
                  <a:lnTo>
                    <a:pt x="106" y="18"/>
                  </a:lnTo>
                  <a:lnTo>
                    <a:pt x="106" y="14"/>
                  </a:lnTo>
                  <a:lnTo>
                    <a:pt x="102" y="14"/>
                  </a:lnTo>
                  <a:lnTo>
                    <a:pt x="102" y="14"/>
                  </a:lnTo>
                  <a:lnTo>
                    <a:pt x="100" y="12"/>
                  </a:lnTo>
                  <a:lnTo>
                    <a:pt x="100" y="12"/>
                  </a:lnTo>
                  <a:lnTo>
                    <a:pt x="94" y="12"/>
                  </a:lnTo>
                  <a:lnTo>
                    <a:pt x="94" y="12"/>
                  </a:lnTo>
                  <a:lnTo>
                    <a:pt x="90" y="6"/>
                  </a:lnTo>
                  <a:lnTo>
                    <a:pt x="86" y="4"/>
                  </a:lnTo>
                  <a:lnTo>
                    <a:pt x="86" y="2"/>
                  </a:lnTo>
                  <a:lnTo>
                    <a:pt x="86" y="2"/>
                  </a:lnTo>
                  <a:lnTo>
                    <a:pt x="76" y="2"/>
                  </a:lnTo>
                  <a:lnTo>
                    <a:pt x="76" y="0"/>
                  </a:lnTo>
                  <a:close/>
                </a:path>
              </a:pathLst>
            </a:custGeom>
            <a:solidFill>
              <a:srgbClr val="59514C"/>
            </a:solidFill>
            <a:ln>
              <a:noFill/>
            </a:ln>
          </p:spPr>
          <p:txBody>
            <a:bodyPr vert="horz" wrap="square" lIns="91440" tIns="45720" rIns="91440" bIns="45720" numCol="1" anchor="t" anchorCtr="0" compatLnSpc="1"/>
            <a:lstStyle/>
            <a:p>
              <a:endParaRPr lang="zh-CN" altLang="en-US"/>
            </a:p>
          </p:txBody>
        </p:sp>
        <p:sp>
          <p:nvSpPr>
            <p:cNvPr id="1022" name="Freeform 605"/>
            <p:cNvSpPr/>
            <p:nvPr/>
          </p:nvSpPr>
          <p:spPr bwMode="auto">
            <a:xfrm>
              <a:off x="8339138" y="5591175"/>
              <a:ext cx="190500" cy="196850"/>
            </a:xfrm>
            <a:custGeom>
              <a:avLst/>
              <a:gdLst>
                <a:gd name="T0" fmla="*/ 52 w 120"/>
                <a:gd name="T1" fmla="*/ 124 h 124"/>
                <a:gd name="T2" fmla="*/ 34 w 120"/>
                <a:gd name="T3" fmla="*/ 120 h 124"/>
                <a:gd name="T4" fmla="*/ 18 w 120"/>
                <a:gd name="T5" fmla="*/ 106 h 124"/>
                <a:gd name="T6" fmla="*/ 6 w 120"/>
                <a:gd name="T7" fmla="*/ 88 h 124"/>
                <a:gd name="T8" fmla="*/ 0 w 120"/>
                <a:gd name="T9" fmla="*/ 66 h 124"/>
                <a:gd name="T10" fmla="*/ 0 w 120"/>
                <a:gd name="T11" fmla="*/ 62 h 124"/>
                <a:gd name="T12" fmla="*/ 0 w 120"/>
                <a:gd name="T13" fmla="*/ 58 h 124"/>
                <a:gd name="T14" fmla="*/ 6 w 120"/>
                <a:gd name="T15" fmla="*/ 30 h 124"/>
                <a:gd name="T16" fmla="*/ 6 w 120"/>
                <a:gd name="T17" fmla="*/ 28 h 124"/>
                <a:gd name="T18" fmla="*/ 8 w 120"/>
                <a:gd name="T19" fmla="*/ 26 h 124"/>
                <a:gd name="T20" fmla="*/ 8 w 120"/>
                <a:gd name="T21" fmla="*/ 26 h 124"/>
                <a:gd name="T22" fmla="*/ 12 w 120"/>
                <a:gd name="T23" fmla="*/ 22 h 124"/>
                <a:gd name="T24" fmla="*/ 12 w 120"/>
                <a:gd name="T25" fmla="*/ 20 h 124"/>
                <a:gd name="T26" fmla="*/ 14 w 120"/>
                <a:gd name="T27" fmla="*/ 18 h 124"/>
                <a:gd name="T28" fmla="*/ 14 w 120"/>
                <a:gd name="T29" fmla="*/ 18 h 124"/>
                <a:gd name="T30" fmla="*/ 18 w 120"/>
                <a:gd name="T31" fmla="*/ 14 h 124"/>
                <a:gd name="T32" fmla="*/ 28 w 120"/>
                <a:gd name="T33" fmla="*/ 8 h 124"/>
                <a:gd name="T34" fmla="*/ 44 w 120"/>
                <a:gd name="T35" fmla="*/ 0 h 124"/>
                <a:gd name="T36" fmla="*/ 64 w 120"/>
                <a:gd name="T37" fmla="*/ 0 h 124"/>
                <a:gd name="T38" fmla="*/ 72 w 120"/>
                <a:gd name="T39" fmla="*/ 0 h 124"/>
                <a:gd name="T40" fmla="*/ 74 w 120"/>
                <a:gd name="T41" fmla="*/ 2 h 124"/>
                <a:gd name="T42" fmla="*/ 82 w 120"/>
                <a:gd name="T43" fmla="*/ 2 h 124"/>
                <a:gd name="T44" fmla="*/ 82 w 120"/>
                <a:gd name="T45" fmla="*/ 2 h 124"/>
                <a:gd name="T46" fmla="*/ 90 w 120"/>
                <a:gd name="T47" fmla="*/ 10 h 124"/>
                <a:gd name="T48" fmla="*/ 96 w 120"/>
                <a:gd name="T49" fmla="*/ 10 h 124"/>
                <a:gd name="T50" fmla="*/ 100 w 120"/>
                <a:gd name="T51" fmla="*/ 14 h 124"/>
                <a:gd name="T52" fmla="*/ 102 w 120"/>
                <a:gd name="T53" fmla="*/ 18 h 124"/>
                <a:gd name="T54" fmla="*/ 104 w 120"/>
                <a:gd name="T55" fmla="*/ 18 h 124"/>
                <a:gd name="T56" fmla="*/ 104 w 120"/>
                <a:gd name="T57" fmla="*/ 18 h 124"/>
                <a:gd name="T58" fmla="*/ 108 w 120"/>
                <a:gd name="T59" fmla="*/ 20 h 124"/>
                <a:gd name="T60" fmla="*/ 108 w 120"/>
                <a:gd name="T61" fmla="*/ 22 h 124"/>
                <a:gd name="T62" fmla="*/ 110 w 120"/>
                <a:gd name="T63" fmla="*/ 24 h 124"/>
                <a:gd name="T64" fmla="*/ 110 w 120"/>
                <a:gd name="T65" fmla="*/ 26 h 124"/>
                <a:gd name="T66" fmla="*/ 112 w 120"/>
                <a:gd name="T67" fmla="*/ 26 h 124"/>
                <a:gd name="T68" fmla="*/ 112 w 120"/>
                <a:gd name="T69" fmla="*/ 26 h 124"/>
                <a:gd name="T70" fmla="*/ 116 w 120"/>
                <a:gd name="T71" fmla="*/ 32 h 124"/>
                <a:gd name="T72" fmla="*/ 116 w 120"/>
                <a:gd name="T73" fmla="*/ 34 h 124"/>
                <a:gd name="T74" fmla="*/ 116 w 120"/>
                <a:gd name="T75" fmla="*/ 36 h 124"/>
                <a:gd name="T76" fmla="*/ 116 w 120"/>
                <a:gd name="T77" fmla="*/ 36 h 124"/>
                <a:gd name="T78" fmla="*/ 116 w 120"/>
                <a:gd name="T79" fmla="*/ 44 h 124"/>
                <a:gd name="T80" fmla="*/ 116 w 120"/>
                <a:gd name="T81" fmla="*/ 46 h 124"/>
                <a:gd name="T82" fmla="*/ 120 w 120"/>
                <a:gd name="T83" fmla="*/ 48 h 124"/>
                <a:gd name="T84" fmla="*/ 120 w 120"/>
                <a:gd name="T85" fmla="*/ 50 h 124"/>
                <a:gd name="T86" fmla="*/ 120 w 120"/>
                <a:gd name="T87" fmla="*/ 52 h 124"/>
                <a:gd name="T88" fmla="*/ 120 w 120"/>
                <a:gd name="T89" fmla="*/ 58 h 124"/>
                <a:gd name="T90" fmla="*/ 116 w 120"/>
                <a:gd name="T91" fmla="*/ 84 h 124"/>
                <a:gd name="T92" fmla="*/ 102 w 120"/>
                <a:gd name="T93" fmla="*/ 106 h 124"/>
                <a:gd name="T94" fmla="*/ 82 w 120"/>
                <a:gd name="T95" fmla="*/ 120 h 124"/>
                <a:gd name="T96" fmla="*/ 52 w 120"/>
                <a:gd name="T97"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0" h="124">
                  <a:moveTo>
                    <a:pt x="52" y="124"/>
                  </a:moveTo>
                  <a:lnTo>
                    <a:pt x="52" y="124"/>
                  </a:lnTo>
                  <a:lnTo>
                    <a:pt x="44" y="122"/>
                  </a:lnTo>
                  <a:lnTo>
                    <a:pt x="34" y="120"/>
                  </a:lnTo>
                  <a:lnTo>
                    <a:pt x="26" y="114"/>
                  </a:lnTo>
                  <a:lnTo>
                    <a:pt x="18" y="106"/>
                  </a:lnTo>
                  <a:lnTo>
                    <a:pt x="10" y="98"/>
                  </a:lnTo>
                  <a:lnTo>
                    <a:pt x="6" y="88"/>
                  </a:lnTo>
                  <a:lnTo>
                    <a:pt x="2" y="78"/>
                  </a:lnTo>
                  <a:lnTo>
                    <a:pt x="0" y="66"/>
                  </a:lnTo>
                  <a:lnTo>
                    <a:pt x="0" y="66"/>
                  </a:lnTo>
                  <a:lnTo>
                    <a:pt x="0" y="62"/>
                  </a:lnTo>
                  <a:lnTo>
                    <a:pt x="0" y="58"/>
                  </a:lnTo>
                  <a:lnTo>
                    <a:pt x="0" y="58"/>
                  </a:lnTo>
                  <a:lnTo>
                    <a:pt x="2" y="46"/>
                  </a:lnTo>
                  <a:lnTo>
                    <a:pt x="6" y="30"/>
                  </a:lnTo>
                  <a:lnTo>
                    <a:pt x="6" y="30"/>
                  </a:lnTo>
                  <a:lnTo>
                    <a:pt x="6" y="28"/>
                  </a:lnTo>
                  <a:lnTo>
                    <a:pt x="8" y="26"/>
                  </a:lnTo>
                  <a:lnTo>
                    <a:pt x="8" y="26"/>
                  </a:lnTo>
                  <a:lnTo>
                    <a:pt x="8" y="26"/>
                  </a:lnTo>
                  <a:lnTo>
                    <a:pt x="8" y="26"/>
                  </a:lnTo>
                  <a:lnTo>
                    <a:pt x="10" y="24"/>
                  </a:lnTo>
                  <a:lnTo>
                    <a:pt x="12" y="22"/>
                  </a:lnTo>
                  <a:lnTo>
                    <a:pt x="12" y="22"/>
                  </a:lnTo>
                  <a:lnTo>
                    <a:pt x="12" y="20"/>
                  </a:lnTo>
                  <a:lnTo>
                    <a:pt x="14" y="18"/>
                  </a:lnTo>
                  <a:lnTo>
                    <a:pt x="14" y="18"/>
                  </a:lnTo>
                  <a:lnTo>
                    <a:pt x="14" y="18"/>
                  </a:lnTo>
                  <a:lnTo>
                    <a:pt x="14" y="18"/>
                  </a:lnTo>
                  <a:lnTo>
                    <a:pt x="16" y="16"/>
                  </a:lnTo>
                  <a:lnTo>
                    <a:pt x="18" y="14"/>
                  </a:lnTo>
                  <a:lnTo>
                    <a:pt x="18" y="14"/>
                  </a:lnTo>
                  <a:lnTo>
                    <a:pt x="28" y="8"/>
                  </a:lnTo>
                  <a:lnTo>
                    <a:pt x="36" y="4"/>
                  </a:lnTo>
                  <a:lnTo>
                    <a:pt x="44" y="0"/>
                  </a:lnTo>
                  <a:lnTo>
                    <a:pt x="52" y="0"/>
                  </a:lnTo>
                  <a:lnTo>
                    <a:pt x="64" y="0"/>
                  </a:lnTo>
                  <a:lnTo>
                    <a:pt x="64" y="0"/>
                  </a:lnTo>
                  <a:lnTo>
                    <a:pt x="72" y="0"/>
                  </a:lnTo>
                  <a:lnTo>
                    <a:pt x="74" y="0"/>
                  </a:lnTo>
                  <a:lnTo>
                    <a:pt x="74" y="2"/>
                  </a:lnTo>
                  <a:lnTo>
                    <a:pt x="74" y="2"/>
                  </a:lnTo>
                  <a:lnTo>
                    <a:pt x="82" y="2"/>
                  </a:lnTo>
                  <a:lnTo>
                    <a:pt x="82" y="2"/>
                  </a:lnTo>
                  <a:lnTo>
                    <a:pt x="82" y="2"/>
                  </a:lnTo>
                  <a:lnTo>
                    <a:pt x="86" y="6"/>
                  </a:lnTo>
                  <a:lnTo>
                    <a:pt x="90" y="10"/>
                  </a:lnTo>
                  <a:lnTo>
                    <a:pt x="90" y="10"/>
                  </a:lnTo>
                  <a:lnTo>
                    <a:pt x="96" y="10"/>
                  </a:lnTo>
                  <a:lnTo>
                    <a:pt x="96" y="10"/>
                  </a:lnTo>
                  <a:lnTo>
                    <a:pt x="100" y="14"/>
                  </a:lnTo>
                  <a:lnTo>
                    <a:pt x="102" y="14"/>
                  </a:lnTo>
                  <a:lnTo>
                    <a:pt x="102" y="18"/>
                  </a:lnTo>
                  <a:lnTo>
                    <a:pt x="102" y="18"/>
                  </a:lnTo>
                  <a:lnTo>
                    <a:pt x="104" y="18"/>
                  </a:lnTo>
                  <a:lnTo>
                    <a:pt x="104" y="18"/>
                  </a:lnTo>
                  <a:lnTo>
                    <a:pt x="104" y="18"/>
                  </a:lnTo>
                  <a:lnTo>
                    <a:pt x="104" y="20"/>
                  </a:lnTo>
                  <a:lnTo>
                    <a:pt x="108" y="20"/>
                  </a:lnTo>
                  <a:lnTo>
                    <a:pt x="108" y="22"/>
                  </a:lnTo>
                  <a:lnTo>
                    <a:pt x="108" y="22"/>
                  </a:lnTo>
                  <a:lnTo>
                    <a:pt x="110" y="22"/>
                  </a:lnTo>
                  <a:lnTo>
                    <a:pt x="110" y="24"/>
                  </a:lnTo>
                  <a:lnTo>
                    <a:pt x="110" y="24"/>
                  </a:lnTo>
                  <a:lnTo>
                    <a:pt x="110" y="26"/>
                  </a:lnTo>
                  <a:lnTo>
                    <a:pt x="112" y="26"/>
                  </a:lnTo>
                  <a:lnTo>
                    <a:pt x="112" y="26"/>
                  </a:lnTo>
                  <a:lnTo>
                    <a:pt x="112" y="26"/>
                  </a:lnTo>
                  <a:lnTo>
                    <a:pt x="112" y="26"/>
                  </a:lnTo>
                  <a:lnTo>
                    <a:pt x="114" y="30"/>
                  </a:lnTo>
                  <a:lnTo>
                    <a:pt x="116" y="32"/>
                  </a:lnTo>
                  <a:lnTo>
                    <a:pt x="116" y="32"/>
                  </a:lnTo>
                  <a:lnTo>
                    <a:pt x="116" y="34"/>
                  </a:lnTo>
                  <a:lnTo>
                    <a:pt x="116" y="36"/>
                  </a:lnTo>
                  <a:lnTo>
                    <a:pt x="116" y="36"/>
                  </a:lnTo>
                  <a:lnTo>
                    <a:pt x="116" y="36"/>
                  </a:lnTo>
                  <a:lnTo>
                    <a:pt x="116" y="36"/>
                  </a:lnTo>
                  <a:lnTo>
                    <a:pt x="116" y="42"/>
                  </a:lnTo>
                  <a:lnTo>
                    <a:pt x="116" y="44"/>
                  </a:lnTo>
                  <a:lnTo>
                    <a:pt x="116" y="44"/>
                  </a:lnTo>
                  <a:lnTo>
                    <a:pt x="116" y="46"/>
                  </a:lnTo>
                  <a:lnTo>
                    <a:pt x="120" y="48"/>
                  </a:lnTo>
                  <a:lnTo>
                    <a:pt x="120" y="48"/>
                  </a:lnTo>
                  <a:lnTo>
                    <a:pt x="120" y="50"/>
                  </a:lnTo>
                  <a:lnTo>
                    <a:pt x="120" y="50"/>
                  </a:lnTo>
                  <a:lnTo>
                    <a:pt x="120" y="52"/>
                  </a:lnTo>
                  <a:lnTo>
                    <a:pt x="120" y="52"/>
                  </a:lnTo>
                  <a:lnTo>
                    <a:pt x="120" y="58"/>
                  </a:lnTo>
                  <a:lnTo>
                    <a:pt x="120" y="58"/>
                  </a:lnTo>
                  <a:lnTo>
                    <a:pt x="118" y="72"/>
                  </a:lnTo>
                  <a:lnTo>
                    <a:pt x="116" y="84"/>
                  </a:lnTo>
                  <a:lnTo>
                    <a:pt x="110" y="96"/>
                  </a:lnTo>
                  <a:lnTo>
                    <a:pt x="102" y="106"/>
                  </a:lnTo>
                  <a:lnTo>
                    <a:pt x="94" y="114"/>
                  </a:lnTo>
                  <a:lnTo>
                    <a:pt x="82" y="120"/>
                  </a:lnTo>
                  <a:lnTo>
                    <a:pt x="68" y="122"/>
                  </a:lnTo>
                  <a:lnTo>
                    <a:pt x="52" y="124"/>
                  </a:lnTo>
                </a:path>
              </a:pathLst>
            </a:custGeom>
            <a:noFill/>
            <a:ln>
              <a:noFill/>
            </a:ln>
          </p:spPr>
          <p:txBody>
            <a:bodyPr vert="horz" wrap="square" lIns="91440" tIns="45720" rIns="91440" bIns="45720" numCol="1" anchor="t" anchorCtr="0" compatLnSpc="1"/>
            <a:lstStyle/>
            <a:p>
              <a:endParaRPr lang="zh-CN" altLang="en-US"/>
            </a:p>
          </p:txBody>
        </p:sp>
        <p:sp>
          <p:nvSpPr>
            <p:cNvPr id="1023" name="Freeform 606"/>
            <p:cNvSpPr/>
            <p:nvPr/>
          </p:nvSpPr>
          <p:spPr bwMode="auto">
            <a:xfrm>
              <a:off x="8335963" y="5588000"/>
              <a:ext cx="196850" cy="203200"/>
            </a:xfrm>
            <a:custGeom>
              <a:avLst/>
              <a:gdLst>
                <a:gd name="T0" fmla="*/ 74 w 124"/>
                <a:gd name="T1" fmla="*/ 0 h 128"/>
                <a:gd name="T2" fmla="*/ 66 w 124"/>
                <a:gd name="T3" fmla="*/ 0 h 128"/>
                <a:gd name="T4" fmla="*/ 54 w 124"/>
                <a:gd name="T5" fmla="*/ 0 h 128"/>
                <a:gd name="T6" fmla="*/ 38 w 124"/>
                <a:gd name="T7" fmla="*/ 4 h 128"/>
                <a:gd name="T8" fmla="*/ 20 w 124"/>
                <a:gd name="T9" fmla="*/ 14 h 128"/>
                <a:gd name="T10" fmla="*/ 18 w 124"/>
                <a:gd name="T11" fmla="*/ 18 h 128"/>
                <a:gd name="T12" fmla="*/ 16 w 124"/>
                <a:gd name="T13" fmla="*/ 20 h 128"/>
                <a:gd name="T14" fmla="*/ 14 w 124"/>
                <a:gd name="T15" fmla="*/ 20 h 128"/>
                <a:gd name="T16" fmla="*/ 12 w 124"/>
                <a:gd name="T17" fmla="*/ 22 h 128"/>
                <a:gd name="T18" fmla="*/ 10 w 124"/>
                <a:gd name="T19" fmla="*/ 24 h 128"/>
                <a:gd name="T20" fmla="*/ 8 w 124"/>
                <a:gd name="T21" fmla="*/ 28 h 128"/>
                <a:gd name="T22" fmla="*/ 8 w 124"/>
                <a:gd name="T23" fmla="*/ 28 h 128"/>
                <a:gd name="T24" fmla="*/ 6 w 124"/>
                <a:gd name="T25" fmla="*/ 30 h 128"/>
                <a:gd name="T26" fmla="*/ 2 w 124"/>
                <a:gd name="T27" fmla="*/ 48 h 128"/>
                <a:gd name="T28" fmla="*/ 0 w 124"/>
                <a:gd name="T29" fmla="*/ 64 h 128"/>
                <a:gd name="T30" fmla="*/ 0 w 124"/>
                <a:gd name="T31" fmla="*/ 68 h 128"/>
                <a:gd name="T32" fmla="*/ 2 w 124"/>
                <a:gd name="T33" fmla="*/ 80 h 128"/>
                <a:gd name="T34" fmla="*/ 10 w 124"/>
                <a:gd name="T35" fmla="*/ 102 h 128"/>
                <a:gd name="T36" fmla="*/ 26 w 124"/>
                <a:gd name="T37" fmla="*/ 118 h 128"/>
                <a:gd name="T38" fmla="*/ 44 w 124"/>
                <a:gd name="T39" fmla="*/ 126 h 128"/>
                <a:gd name="T40" fmla="*/ 54 w 124"/>
                <a:gd name="T41" fmla="*/ 128 h 128"/>
                <a:gd name="T42" fmla="*/ 84 w 124"/>
                <a:gd name="T43" fmla="*/ 122 h 128"/>
                <a:gd name="T44" fmla="*/ 106 w 124"/>
                <a:gd name="T45" fmla="*/ 108 h 128"/>
                <a:gd name="T46" fmla="*/ 120 w 124"/>
                <a:gd name="T47" fmla="*/ 88 h 128"/>
                <a:gd name="T48" fmla="*/ 124 w 124"/>
                <a:gd name="T49" fmla="*/ 60 h 128"/>
                <a:gd name="T50" fmla="*/ 124 w 124"/>
                <a:gd name="T51" fmla="*/ 54 h 128"/>
                <a:gd name="T52" fmla="*/ 124 w 124"/>
                <a:gd name="T53" fmla="*/ 52 h 128"/>
                <a:gd name="T54" fmla="*/ 124 w 124"/>
                <a:gd name="T55" fmla="*/ 50 h 128"/>
                <a:gd name="T56" fmla="*/ 120 w 124"/>
                <a:gd name="T57" fmla="*/ 48 h 128"/>
                <a:gd name="T58" fmla="*/ 120 w 124"/>
                <a:gd name="T59" fmla="*/ 44 h 128"/>
                <a:gd name="T60" fmla="*/ 120 w 124"/>
                <a:gd name="T61" fmla="*/ 38 h 128"/>
                <a:gd name="T62" fmla="*/ 120 w 124"/>
                <a:gd name="T63" fmla="*/ 38 h 128"/>
                <a:gd name="T64" fmla="*/ 120 w 124"/>
                <a:gd name="T65" fmla="*/ 34 h 128"/>
                <a:gd name="T66" fmla="*/ 120 w 124"/>
                <a:gd name="T67" fmla="*/ 32 h 128"/>
                <a:gd name="T68" fmla="*/ 116 w 124"/>
                <a:gd name="T69" fmla="*/ 28 h 128"/>
                <a:gd name="T70" fmla="*/ 116 w 124"/>
                <a:gd name="T71" fmla="*/ 28 h 128"/>
                <a:gd name="T72" fmla="*/ 114 w 124"/>
                <a:gd name="T73" fmla="*/ 26 h 128"/>
                <a:gd name="T74" fmla="*/ 114 w 124"/>
                <a:gd name="T75" fmla="*/ 24 h 128"/>
                <a:gd name="T76" fmla="*/ 112 w 124"/>
                <a:gd name="T77" fmla="*/ 22 h 128"/>
                <a:gd name="T78" fmla="*/ 108 w 124"/>
                <a:gd name="T79" fmla="*/ 22 h 128"/>
                <a:gd name="T80" fmla="*/ 106 w 124"/>
                <a:gd name="T81" fmla="*/ 20 h 128"/>
                <a:gd name="T82" fmla="*/ 106 w 124"/>
                <a:gd name="T83" fmla="*/ 18 h 128"/>
                <a:gd name="T84" fmla="*/ 106 w 124"/>
                <a:gd name="T85" fmla="*/ 14 h 128"/>
                <a:gd name="T86" fmla="*/ 102 w 124"/>
                <a:gd name="T87" fmla="*/ 14 h 128"/>
                <a:gd name="T88" fmla="*/ 100 w 124"/>
                <a:gd name="T89" fmla="*/ 12 h 128"/>
                <a:gd name="T90" fmla="*/ 94 w 124"/>
                <a:gd name="T91" fmla="*/ 12 h 128"/>
                <a:gd name="T92" fmla="*/ 86 w 124"/>
                <a:gd name="T93" fmla="*/ 4 h 128"/>
                <a:gd name="T94" fmla="*/ 86 w 124"/>
                <a:gd name="T95" fmla="*/ 2 h 128"/>
                <a:gd name="T96" fmla="*/ 76 w 124"/>
                <a:gd name="T9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4" h="128">
                  <a:moveTo>
                    <a:pt x="76" y="0"/>
                  </a:moveTo>
                  <a:lnTo>
                    <a:pt x="74" y="0"/>
                  </a:lnTo>
                  <a:lnTo>
                    <a:pt x="74" y="0"/>
                  </a:lnTo>
                  <a:lnTo>
                    <a:pt x="66" y="0"/>
                  </a:lnTo>
                  <a:lnTo>
                    <a:pt x="54" y="0"/>
                  </a:lnTo>
                  <a:lnTo>
                    <a:pt x="54" y="0"/>
                  </a:lnTo>
                  <a:lnTo>
                    <a:pt x="46" y="0"/>
                  </a:lnTo>
                  <a:lnTo>
                    <a:pt x="38" y="4"/>
                  </a:lnTo>
                  <a:lnTo>
                    <a:pt x="28" y="8"/>
                  </a:lnTo>
                  <a:lnTo>
                    <a:pt x="20" y="14"/>
                  </a:lnTo>
                  <a:lnTo>
                    <a:pt x="20" y="14"/>
                  </a:lnTo>
                  <a:lnTo>
                    <a:pt x="18" y="18"/>
                  </a:lnTo>
                  <a:lnTo>
                    <a:pt x="16" y="20"/>
                  </a:lnTo>
                  <a:lnTo>
                    <a:pt x="16" y="20"/>
                  </a:lnTo>
                  <a:lnTo>
                    <a:pt x="14" y="20"/>
                  </a:lnTo>
                  <a:lnTo>
                    <a:pt x="14" y="20"/>
                  </a:lnTo>
                  <a:lnTo>
                    <a:pt x="14" y="22"/>
                  </a:lnTo>
                  <a:lnTo>
                    <a:pt x="12" y="22"/>
                  </a:lnTo>
                  <a:lnTo>
                    <a:pt x="10" y="24"/>
                  </a:lnTo>
                  <a:lnTo>
                    <a:pt x="10" y="24"/>
                  </a:lnTo>
                  <a:lnTo>
                    <a:pt x="10" y="26"/>
                  </a:lnTo>
                  <a:lnTo>
                    <a:pt x="8" y="28"/>
                  </a:lnTo>
                  <a:lnTo>
                    <a:pt x="8" y="28"/>
                  </a:lnTo>
                  <a:lnTo>
                    <a:pt x="8" y="28"/>
                  </a:lnTo>
                  <a:lnTo>
                    <a:pt x="6" y="30"/>
                  </a:lnTo>
                  <a:lnTo>
                    <a:pt x="6" y="30"/>
                  </a:lnTo>
                  <a:lnTo>
                    <a:pt x="6" y="30"/>
                  </a:lnTo>
                  <a:lnTo>
                    <a:pt x="2" y="48"/>
                  </a:lnTo>
                  <a:lnTo>
                    <a:pt x="0" y="60"/>
                  </a:lnTo>
                  <a:lnTo>
                    <a:pt x="0" y="64"/>
                  </a:lnTo>
                  <a:lnTo>
                    <a:pt x="0" y="64"/>
                  </a:lnTo>
                  <a:lnTo>
                    <a:pt x="0" y="68"/>
                  </a:lnTo>
                  <a:lnTo>
                    <a:pt x="0" y="68"/>
                  </a:lnTo>
                  <a:lnTo>
                    <a:pt x="2" y="80"/>
                  </a:lnTo>
                  <a:lnTo>
                    <a:pt x="6" y="92"/>
                  </a:lnTo>
                  <a:lnTo>
                    <a:pt x="10" y="102"/>
                  </a:lnTo>
                  <a:lnTo>
                    <a:pt x="18" y="110"/>
                  </a:lnTo>
                  <a:lnTo>
                    <a:pt x="26" y="118"/>
                  </a:lnTo>
                  <a:lnTo>
                    <a:pt x="36" y="124"/>
                  </a:lnTo>
                  <a:lnTo>
                    <a:pt x="44" y="126"/>
                  </a:lnTo>
                  <a:lnTo>
                    <a:pt x="54" y="128"/>
                  </a:lnTo>
                  <a:lnTo>
                    <a:pt x="54" y="128"/>
                  </a:lnTo>
                  <a:lnTo>
                    <a:pt x="70" y="126"/>
                  </a:lnTo>
                  <a:lnTo>
                    <a:pt x="84" y="122"/>
                  </a:lnTo>
                  <a:lnTo>
                    <a:pt x="96" y="116"/>
                  </a:lnTo>
                  <a:lnTo>
                    <a:pt x="106" y="108"/>
                  </a:lnTo>
                  <a:lnTo>
                    <a:pt x="114" y="98"/>
                  </a:lnTo>
                  <a:lnTo>
                    <a:pt x="120" y="88"/>
                  </a:lnTo>
                  <a:lnTo>
                    <a:pt x="122" y="74"/>
                  </a:lnTo>
                  <a:lnTo>
                    <a:pt x="124" y="60"/>
                  </a:lnTo>
                  <a:lnTo>
                    <a:pt x="124" y="60"/>
                  </a:lnTo>
                  <a:lnTo>
                    <a:pt x="124" y="54"/>
                  </a:lnTo>
                  <a:lnTo>
                    <a:pt x="124" y="54"/>
                  </a:lnTo>
                  <a:lnTo>
                    <a:pt x="124" y="52"/>
                  </a:lnTo>
                  <a:lnTo>
                    <a:pt x="124" y="52"/>
                  </a:lnTo>
                  <a:lnTo>
                    <a:pt x="124" y="50"/>
                  </a:lnTo>
                  <a:lnTo>
                    <a:pt x="120" y="48"/>
                  </a:lnTo>
                  <a:lnTo>
                    <a:pt x="120" y="48"/>
                  </a:lnTo>
                  <a:lnTo>
                    <a:pt x="120" y="46"/>
                  </a:lnTo>
                  <a:lnTo>
                    <a:pt x="120" y="44"/>
                  </a:lnTo>
                  <a:lnTo>
                    <a:pt x="120" y="44"/>
                  </a:lnTo>
                  <a:lnTo>
                    <a:pt x="120" y="38"/>
                  </a:lnTo>
                  <a:lnTo>
                    <a:pt x="120" y="38"/>
                  </a:lnTo>
                  <a:lnTo>
                    <a:pt x="120" y="38"/>
                  </a:lnTo>
                  <a:lnTo>
                    <a:pt x="120" y="34"/>
                  </a:lnTo>
                  <a:lnTo>
                    <a:pt x="120" y="34"/>
                  </a:lnTo>
                  <a:lnTo>
                    <a:pt x="120" y="32"/>
                  </a:lnTo>
                  <a:lnTo>
                    <a:pt x="120" y="32"/>
                  </a:lnTo>
                  <a:lnTo>
                    <a:pt x="118" y="30"/>
                  </a:lnTo>
                  <a:lnTo>
                    <a:pt x="116" y="28"/>
                  </a:lnTo>
                  <a:lnTo>
                    <a:pt x="116" y="28"/>
                  </a:lnTo>
                  <a:lnTo>
                    <a:pt x="116" y="28"/>
                  </a:lnTo>
                  <a:lnTo>
                    <a:pt x="116" y="28"/>
                  </a:lnTo>
                  <a:lnTo>
                    <a:pt x="114" y="26"/>
                  </a:lnTo>
                  <a:lnTo>
                    <a:pt x="114" y="24"/>
                  </a:lnTo>
                  <a:lnTo>
                    <a:pt x="114" y="24"/>
                  </a:lnTo>
                  <a:lnTo>
                    <a:pt x="114" y="24"/>
                  </a:lnTo>
                  <a:lnTo>
                    <a:pt x="112" y="22"/>
                  </a:lnTo>
                  <a:lnTo>
                    <a:pt x="112" y="22"/>
                  </a:lnTo>
                  <a:lnTo>
                    <a:pt x="108" y="22"/>
                  </a:lnTo>
                  <a:lnTo>
                    <a:pt x="108" y="20"/>
                  </a:lnTo>
                  <a:lnTo>
                    <a:pt x="106" y="20"/>
                  </a:lnTo>
                  <a:lnTo>
                    <a:pt x="106" y="18"/>
                  </a:lnTo>
                  <a:lnTo>
                    <a:pt x="106" y="18"/>
                  </a:lnTo>
                  <a:lnTo>
                    <a:pt x="106" y="18"/>
                  </a:lnTo>
                  <a:lnTo>
                    <a:pt x="106" y="14"/>
                  </a:lnTo>
                  <a:lnTo>
                    <a:pt x="102" y="14"/>
                  </a:lnTo>
                  <a:lnTo>
                    <a:pt x="102" y="14"/>
                  </a:lnTo>
                  <a:lnTo>
                    <a:pt x="100" y="12"/>
                  </a:lnTo>
                  <a:lnTo>
                    <a:pt x="100" y="12"/>
                  </a:lnTo>
                  <a:lnTo>
                    <a:pt x="94" y="12"/>
                  </a:lnTo>
                  <a:lnTo>
                    <a:pt x="94" y="12"/>
                  </a:lnTo>
                  <a:lnTo>
                    <a:pt x="90" y="6"/>
                  </a:lnTo>
                  <a:lnTo>
                    <a:pt x="86" y="4"/>
                  </a:lnTo>
                  <a:lnTo>
                    <a:pt x="86" y="2"/>
                  </a:lnTo>
                  <a:lnTo>
                    <a:pt x="86" y="2"/>
                  </a:lnTo>
                  <a:lnTo>
                    <a:pt x="76" y="2"/>
                  </a:lnTo>
                  <a:lnTo>
                    <a:pt x="76" y="0"/>
                  </a:lnTo>
                </a:path>
              </a:pathLst>
            </a:custGeom>
            <a:noFill/>
            <a:ln>
              <a:noFill/>
            </a:ln>
          </p:spPr>
          <p:txBody>
            <a:bodyPr vert="horz" wrap="square" lIns="91440" tIns="45720" rIns="91440" bIns="45720" numCol="1" anchor="t" anchorCtr="0" compatLnSpc="1"/>
            <a:lstStyle/>
            <a:p>
              <a:endParaRPr lang="zh-CN" altLang="en-US"/>
            </a:p>
          </p:txBody>
        </p:sp>
        <p:sp>
          <p:nvSpPr>
            <p:cNvPr id="1024" name="Freeform 607"/>
            <p:cNvSpPr>
              <a:spLocks noEditPoints="1"/>
            </p:cNvSpPr>
            <p:nvPr/>
          </p:nvSpPr>
          <p:spPr bwMode="auto">
            <a:xfrm>
              <a:off x="8339138" y="5591175"/>
              <a:ext cx="190500" cy="196850"/>
            </a:xfrm>
            <a:custGeom>
              <a:avLst/>
              <a:gdLst>
                <a:gd name="T0" fmla="*/ 34 w 120"/>
                <a:gd name="T1" fmla="*/ 118 h 124"/>
                <a:gd name="T2" fmla="*/ 8 w 120"/>
                <a:gd name="T3" fmla="*/ 88 h 124"/>
                <a:gd name="T4" fmla="*/ 2 w 120"/>
                <a:gd name="T5" fmla="*/ 60 h 124"/>
                <a:gd name="T6" fmla="*/ 6 w 120"/>
                <a:gd name="T7" fmla="*/ 30 h 124"/>
                <a:gd name="T8" fmla="*/ 8 w 120"/>
                <a:gd name="T9" fmla="*/ 28 h 124"/>
                <a:gd name="T10" fmla="*/ 14 w 120"/>
                <a:gd name="T11" fmla="*/ 24 h 124"/>
                <a:gd name="T12" fmla="*/ 16 w 120"/>
                <a:gd name="T13" fmla="*/ 20 h 124"/>
                <a:gd name="T14" fmla="*/ 20 w 120"/>
                <a:gd name="T15" fmla="*/ 16 h 124"/>
                <a:gd name="T16" fmla="*/ 46 w 120"/>
                <a:gd name="T17" fmla="*/ 2 h 124"/>
                <a:gd name="T18" fmla="*/ 72 w 120"/>
                <a:gd name="T19" fmla="*/ 2 h 124"/>
                <a:gd name="T20" fmla="*/ 82 w 120"/>
                <a:gd name="T21" fmla="*/ 4 h 124"/>
                <a:gd name="T22" fmla="*/ 90 w 120"/>
                <a:gd name="T23" fmla="*/ 12 h 124"/>
                <a:gd name="T24" fmla="*/ 98 w 120"/>
                <a:gd name="T25" fmla="*/ 16 h 124"/>
                <a:gd name="T26" fmla="*/ 102 w 120"/>
                <a:gd name="T27" fmla="*/ 18 h 124"/>
                <a:gd name="T28" fmla="*/ 106 w 120"/>
                <a:gd name="T29" fmla="*/ 22 h 124"/>
                <a:gd name="T30" fmla="*/ 108 w 120"/>
                <a:gd name="T31" fmla="*/ 26 h 124"/>
                <a:gd name="T32" fmla="*/ 110 w 120"/>
                <a:gd name="T33" fmla="*/ 28 h 124"/>
                <a:gd name="T34" fmla="*/ 114 w 120"/>
                <a:gd name="T35" fmla="*/ 32 h 124"/>
                <a:gd name="T36" fmla="*/ 114 w 120"/>
                <a:gd name="T37" fmla="*/ 36 h 124"/>
                <a:gd name="T38" fmla="*/ 114 w 120"/>
                <a:gd name="T39" fmla="*/ 46 h 124"/>
                <a:gd name="T40" fmla="*/ 118 w 120"/>
                <a:gd name="T41" fmla="*/ 48 h 124"/>
                <a:gd name="T42" fmla="*/ 118 w 120"/>
                <a:gd name="T43" fmla="*/ 52 h 124"/>
                <a:gd name="T44" fmla="*/ 114 w 120"/>
                <a:gd name="T45" fmla="*/ 84 h 124"/>
                <a:gd name="T46" fmla="*/ 82 w 120"/>
                <a:gd name="T47" fmla="*/ 118 h 124"/>
                <a:gd name="T48" fmla="*/ 72 w 120"/>
                <a:gd name="T49" fmla="*/ 0 h 124"/>
                <a:gd name="T50" fmla="*/ 52 w 120"/>
                <a:gd name="T51" fmla="*/ 0 h 124"/>
                <a:gd name="T52" fmla="*/ 18 w 120"/>
                <a:gd name="T53" fmla="*/ 14 h 124"/>
                <a:gd name="T54" fmla="*/ 14 w 120"/>
                <a:gd name="T55" fmla="*/ 18 h 124"/>
                <a:gd name="T56" fmla="*/ 12 w 120"/>
                <a:gd name="T57" fmla="*/ 22 h 124"/>
                <a:gd name="T58" fmla="*/ 8 w 120"/>
                <a:gd name="T59" fmla="*/ 26 h 124"/>
                <a:gd name="T60" fmla="*/ 6 w 120"/>
                <a:gd name="T61" fmla="*/ 30 h 124"/>
                <a:gd name="T62" fmla="*/ 0 w 120"/>
                <a:gd name="T63" fmla="*/ 62 h 124"/>
                <a:gd name="T64" fmla="*/ 2 w 120"/>
                <a:gd name="T65" fmla="*/ 78 h 124"/>
                <a:gd name="T66" fmla="*/ 26 w 120"/>
                <a:gd name="T67" fmla="*/ 114 h 124"/>
                <a:gd name="T68" fmla="*/ 52 w 120"/>
                <a:gd name="T69" fmla="*/ 124 h 124"/>
                <a:gd name="T70" fmla="*/ 102 w 120"/>
                <a:gd name="T71" fmla="*/ 106 h 124"/>
                <a:gd name="T72" fmla="*/ 120 w 120"/>
                <a:gd name="T73" fmla="*/ 58 h 124"/>
                <a:gd name="T74" fmla="*/ 120 w 120"/>
                <a:gd name="T75" fmla="*/ 50 h 124"/>
                <a:gd name="T76" fmla="*/ 116 w 120"/>
                <a:gd name="T77" fmla="*/ 46 h 124"/>
                <a:gd name="T78" fmla="*/ 116 w 120"/>
                <a:gd name="T79" fmla="*/ 36 h 124"/>
                <a:gd name="T80" fmla="*/ 116 w 120"/>
                <a:gd name="T81" fmla="*/ 34 h 124"/>
                <a:gd name="T82" fmla="*/ 112 w 120"/>
                <a:gd name="T83" fmla="*/ 26 h 124"/>
                <a:gd name="T84" fmla="*/ 110 w 120"/>
                <a:gd name="T85" fmla="*/ 26 h 124"/>
                <a:gd name="T86" fmla="*/ 108 w 120"/>
                <a:gd name="T87" fmla="*/ 22 h 124"/>
                <a:gd name="T88" fmla="*/ 104 w 120"/>
                <a:gd name="T89" fmla="*/ 18 h 124"/>
                <a:gd name="T90" fmla="*/ 102 w 120"/>
                <a:gd name="T91" fmla="*/ 14 h 124"/>
                <a:gd name="T92" fmla="*/ 96 w 120"/>
                <a:gd name="T93" fmla="*/ 10 h 124"/>
                <a:gd name="T94" fmla="*/ 82 w 120"/>
                <a:gd name="T95" fmla="*/ 2 h 124"/>
                <a:gd name="T96" fmla="*/ 74 w 120"/>
                <a:gd name="T9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0" h="124">
                  <a:moveTo>
                    <a:pt x="52" y="122"/>
                  </a:moveTo>
                  <a:lnTo>
                    <a:pt x="52" y="122"/>
                  </a:lnTo>
                  <a:lnTo>
                    <a:pt x="44" y="120"/>
                  </a:lnTo>
                  <a:lnTo>
                    <a:pt x="34" y="118"/>
                  </a:lnTo>
                  <a:lnTo>
                    <a:pt x="26" y="112"/>
                  </a:lnTo>
                  <a:lnTo>
                    <a:pt x="18" y="106"/>
                  </a:lnTo>
                  <a:lnTo>
                    <a:pt x="12" y="96"/>
                  </a:lnTo>
                  <a:lnTo>
                    <a:pt x="8" y="88"/>
                  </a:lnTo>
                  <a:lnTo>
                    <a:pt x="4" y="76"/>
                  </a:lnTo>
                  <a:lnTo>
                    <a:pt x="2" y="66"/>
                  </a:lnTo>
                  <a:lnTo>
                    <a:pt x="2" y="66"/>
                  </a:lnTo>
                  <a:lnTo>
                    <a:pt x="2" y="60"/>
                  </a:lnTo>
                  <a:lnTo>
                    <a:pt x="2" y="58"/>
                  </a:lnTo>
                  <a:lnTo>
                    <a:pt x="2" y="58"/>
                  </a:lnTo>
                  <a:lnTo>
                    <a:pt x="4" y="46"/>
                  </a:lnTo>
                  <a:lnTo>
                    <a:pt x="6" y="30"/>
                  </a:lnTo>
                  <a:lnTo>
                    <a:pt x="6" y="30"/>
                  </a:lnTo>
                  <a:lnTo>
                    <a:pt x="8" y="30"/>
                  </a:lnTo>
                  <a:lnTo>
                    <a:pt x="8" y="28"/>
                  </a:lnTo>
                  <a:lnTo>
                    <a:pt x="8" y="28"/>
                  </a:lnTo>
                  <a:lnTo>
                    <a:pt x="8" y="28"/>
                  </a:lnTo>
                  <a:lnTo>
                    <a:pt x="10" y="26"/>
                  </a:lnTo>
                  <a:lnTo>
                    <a:pt x="10" y="26"/>
                  </a:lnTo>
                  <a:lnTo>
                    <a:pt x="14" y="24"/>
                  </a:lnTo>
                  <a:lnTo>
                    <a:pt x="14" y="24"/>
                  </a:lnTo>
                  <a:lnTo>
                    <a:pt x="14" y="22"/>
                  </a:lnTo>
                  <a:lnTo>
                    <a:pt x="16" y="20"/>
                  </a:lnTo>
                  <a:lnTo>
                    <a:pt x="16" y="20"/>
                  </a:lnTo>
                  <a:lnTo>
                    <a:pt x="16" y="20"/>
                  </a:lnTo>
                  <a:lnTo>
                    <a:pt x="16" y="20"/>
                  </a:lnTo>
                  <a:lnTo>
                    <a:pt x="18" y="18"/>
                  </a:lnTo>
                  <a:lnTo>
                    <a:pt x="20" y="16"/>
                  </a:lnTo>
                  <a:lnTo>
                    <a:pt x="20" y="16"/>
                  </a:lnTo>
                  <a:lnTo>
                    <a:pt x="28" y="10"/>
                  </a:lnTo>
                  <a:lnTo>
                    <a:pt x="36" y="6"/>
                  </a:lnTo>
                  <a:lnTo>
                    <a:pt x="46" y="2"/>
                  </a:lnTo>
                  <a:lnTo>
                    <a:pt x="52" y="2"/>
                  </a:lnTo>
                  <a:lnTo>
                    <a:pt x="64" y="2"/>
                  </a:lnTo>
                  <a:lnTo>
                    <a:pt x="64" y="2"/>
                  </a:lnTo>
                  <a:lnTo>
                    <a:pt x="72" y="2"/>
                  </a:lnTo>
                  <a:lnTo>
                    <a:pt x="74" y="2"/>
                  </a:lnTo>
                  <a:lnTo>
                    <a:pt x="74" y="4"/>
                  </a:lnTo>
                  <a:lnTo>
                    <a:pt x="74" y="4"/>
                  </a:lnTo>
                  <a:lnTo>
                    <a:pt x="82" y="4"/>
                  </a:lnTo>
                  <a:lnTo>
                    <a:pt x="82" y="4"/>
                  </a:lnTo>
                  <a:lnTo>
                    <a:pt x="82" y="4"/>
                  </a:lnTo>
                  <a:lnTo>
                    <a:pt x="86" y="8"/>
                  </a:lnTo>
                  <a:lnTo>
                    <a:pt x="90" y="12"/>
                  </a:lnTo>
                  <a:lnTo>
                    <a:pt x="90" y="12"/>
                  </a:lnTo>
                  <a:lnTo>
                    <a:pt x="96" y="12"/>
                  </a:lnTo>
                  <a:lnTo>
                    <a:pt x="96" y="12"/>
                  </a:lnTo>
                  <a:lnTo>
                    <a:pt x="98" y="16"/>
                  </a:lnTo>
                  <a:lnTo>
                    <a:pt x="100" y="16"/>
                  </a:lnTo>
                  <a:lnTo>
                    <a:pt x="100" y="18"/>
                  </a:lnTo>
                  <a:lnTo>
                    <a:pt x="100" y="18"/>
                  </a:lnTo>
                  <a:lnTo>
                    <a:pt x="102" y="18"/>
                  </a:lnTo>
                  <a:lnTo>
                    <a:pt x="102" y="20"/>
                  </a:lnTo>
                  <a:lnTo>
                    <a:pt x="104" y="20"/>
                  </a:lnTo>
                  <a:lnTo>
                    <a:pt x="104" y="22"/>
                  </a:lnTo>
                  <a:lnTo>
                    <a:pt x="106" y="22"/>
                  </a:lnTo>
                  <a:lnTo>
                    <a:pt x="106" y="24"/>
                  </a:lnTo>
                  <a:lnTo>
                    <a:pt x="106" y="24"/>
                  </a:lnTo>
                  <a:lnTo>
                    <a:pt x="108" y="24"/>
                  </a:lnTo>
                  <a:lnTo>
                    <a:pt x="108" y="26"/>
                  </a:lnTo>
                  <a:lnTo>
                    <a:pt x="108" y="26"/>
                  </a:lnTo>
                  <a:lnTo>
                    <a:pt x="110" y="28"/>
                  </a:lnTo>
                  <a:lnTo>
                    <a:pt x="110" y="28"/>
                  </a:lnTo>
                  <a:lnTo>
                    <a:pt x="110" y="28"/>
                  </a:lnTo>
                  <a:lnTo>
                    <a:pt x="112" y="28"/>
                  </a:lnTo>
                  <a:lnTo>
                    <a:pt x="112" y="28"/>
                  </a:lnTo>
                  <a:lnTo>
                    <a:pt x="112" y="30"/>
                  </a:lnTo>
                  <a:lnTo>
                    <a:pt x="114" y="32"/>
                  </a:lnTo>
                  <a:lnTo>
                    <a:pt x="114" y="32"/>
                  </a:lnTo>
                  <a:lnTo>
                    <a:pt x="114" y="34"/>
                  </a:lnTo>
                  <a:lnTo>
                    <a:pt x="114" y="36"/>
                  </a:lnTo>
                  <a:lnTo>
                    <a:pt x="114" y="36"/>
                  </a:lnTo>
                  <a:lnTo>
                    <a:pt x="114" y="36"/>
                  </a:lnTo>
                  <a:lnTo>
                    <a:pt x="114" y="36"/>
                  </a:lnTo>
                  <a:lnTo>
                    <a:pt x="114" y="44"/>
                  </a:lnTo>
                  <a:lnTo>
                    <a:pt x="114" y="46"/>
                  </a:lnTo>
                  <a:lnTo>
                    <a:pt x="114" y="46"/>
                  </a:lnTo>
                  <a:lnTo>
                    <a:pt x="114" y="48"/>
                  </a:lnTo>
                  <a:lnTo>
                    <a:pt x="118" y="48"/>
                  </a:lnTo>
                  <a:lnTo>
                    <a:pt x="118" y="48"/>
                  </a:lnTo>
                  <a:lnTo>
                    <a:pt x="118" y="50"/>
                  </a:lnTo>
                  <a:lnTo>
                    <a:pt x="118" y="50"/>
                  </a:lnTo>
                  <a:lnTo>
                    <a:pt x="118" y="52"/>
                  </a:lnTo>
                  <a:lnTo>
                    <a:pt x="118" y="52"/>
                  </a:lnTo>
                  <a:lnTo>
                    <a:pt x="118" y="58"/>
                  </a:lnTo>
                  <a:lnTo>
                    <a:pt x="118" y="58"/>
                  </a:lnTo>
                  <a:lnTo>
                    <a:pt x="116" y="72"/>
                  </a:lnTo>
                  <a:lnTo>
                    <a:pt x="114" y="84"/>
                  </a:lnTo>
                  <a:lnTo>
                    <a:pt x="108" y="94"/>
                  </a:lnTo>
                  <a:lnTo>
                    <a:pt x="102" y="104"/>
                  </a:lnTo>
                  <a:lnTo>
                    <a:pt x="92" y="112"/>
                  </a:lnTo>
                  <a:lnTo>
                    <a:pt x="82" y="118"/>
                  </a:lnTo>
                  <a:lnTo>
                    <a:pt x="68" y="120"/>
                  </a:lnTo>
                  <a:lnTo>
                    <a:pt x="52" y="122"/>
                  </a:lnTo>
                  <a:close/>
                  <a:moveTo>
                    <a:pt x="74" y="0"/>
                  </a:moveTo>
                  <a:lnTo>
                    <a:pt x="72" y="0"/>
                  </a:lnTo>
                  <a:lnTo>
                    <a:pt x="72" y="0"/>
                  </a:lnTo>
                  <a:lnTo>
                    <a:pt x="64" y="0"/>
                  </a:lnTo>
                  <a:lnTo>
                    <a:pt x="52" y="0"/>
                  </a:lnTo>
                  <a:lnTo>
                    <a:pt x="52" y="0"/>
                  </a:lnTo>
                  <a:lnTo>
                    <a:pt x="44" y="0"/>
                  </a:lnTo>
                  <a:lnTo>
                    <a:pt x="36" y="4"/>
                  </a:lnTo>
                  <a:lnTo>
                    <a:pt x="28" y="8"/>
                  </a:lnTo>
                  <a:lnTo>
                    <a:pt x="18" y="14"/>
                  </a:lnTo>
                  <a:lnTo>
                    <a:pt x="18" y="14"/>
                  </a:lnTo>
                  <a:lnTo>
                    <a:pt x="16" y="16"/>
                  </a:lnTo>
                  <a:lnTo>
                    <a:pt x="14" y="18"/>
                  </a:lnTo>
                  <a:lnTo>
                    <a:pt x="14" y="18"/>
                  </a:lnTo>
                  <a:lnTo>
                    <a:pt x="14" y="18"/>
                  </a:lnTo>
                  <a:lnTo>
                    <a:pt x="14" y="18"/>
                  </a:lnTo>
                  <a:lnTo>
                    <a:pt x="12" y="20"/>
                  </a:lnTo>
                  <a:lnTo>
                    <a:pt x="12" y="22"/>
                  </a:lnTo>
                  <a:lnTo>
                    <a:pt x="10" y="24"/>
                  </a:lnTo>
                  <a:lnTo>
                    <a:pt x="10" y="24"/>
                  </a:lnTo>
                  <a:lnTo>
                    <a:pt x="8" y="26"/>
                  </a:lnTo>
                  <a:lnTo>
                    <a:pt x="8" y="26"/>
                  </a:lnTo>
                  <a:lnTo>
                    <a:pt x="8" y="26"/>
                  </a:lnTo>
                  <a:lnTo>
                    <a:pt x="8" y="26"/>
                  </a:lnTo>
                  <a:lnTo>
                    <a:pt x="6" y="28"/>
                  </a:lnTo>
                  <a:lnTo>
                    <a:pt x="6" y="30"/>
                  </a:lnTo>
                  <a:lnTo>
                    <a:pt x="6" y="30"/>
                  </a:lnTo>
                  <a:lnTo>
                    <a:pt x="2" y="46"/>
                  </a:lnTo>
                  <a:lnTo>
                    <a:pt x="0" y="58"/>
                  </a:lnTo>
                  <a:lnTo>
                    <a:pt x="0" y="62"/>
                  </a:lnTo>
                  <a:lnTo>
                    <a:pt x="0" y="62"/>
                  </a:lnTo>
                  <a:lnTo>
                    <a:pt x="0" y="66"/>
                  </a:lnTo>
                  <a:lnTo>
                    <a:pt x="0" y="66"/>
                  </a:lnTo>
                  <a:lnTo>
                    <a:pt x="2" y="78"/>
                  </a:lnTo>
                  <a:lnTo>
                    <a:pt x="6" y="88"/>
                  </a:lnTo>
                  <a:lnTo>
                    <a:pt x="10" y="98"/>
                  </a:lnTo>
                  <a:lnTo>
                    <a:pt x="18" y="106"/>
                  </a:lnTo>
                  <a:lnTo>
                    <a:pt x="26" y="114"/>
                  </a:lnTo>
                  <a:lnTo>
                    <a:pt x="34" y="120"/>
                  </a:lnTo>
                  <a:lnTo>
                    <a:pt x="44" y="122"/>
                  </a:lnTo>
                  <a:lnTo>
                    <a:pt x="52" y="124"/>
                  </a:lnTo>
                  <a:lnTo>
                    <a:pt x="52" y="124"/>
                  </a:lnTo>
                  <a:lnTo>
                    <a:pt x="68" y="122"/>
                  </a:lnTo>
                  <a:lnTo>
                    <a:pt x="82" y="120"/>
                  </a:lnTo>
                  <a:lnTo>
                    <a:pt x="94" y="114"/>
                  </a:lnTo>
                  <a:lnTo>
                    <a:pt x="102" y="106"/>
                  </a:lnTo>
                  <a:lnTo>
                    <a:pt x="110" y="96"/>
                  </a:lnTo>
                  <a:lnTo>
                    <a:pt x="116" y="84"/>
                  </a:lnTo>
                  <a:lnTo>
                    <a:pt x="118" y="72"/>
                  </a:lnTo>
                  <a:lnTo>
                    <a:pt x="120" y="58"/>
                  </a:lnTo>
                  <a:lnTo>
                    <a:pt x="120" y="58"/>
                  </a:lnTo>
                  <a:lnTo>
                    <a:pt x="120" y="52"/>
                  </a:lnTo>
                  <a:lnTo>
                    <a:pt x="120" y="52"/>
                  </a:lnTo>
                  <a:lnTo>
                    <a:pt x="120" y="50"/>
                  </a:lnTo>
                  <a:lnTo>
                    <a:pt x="120" y="50"/>
                  </a:lnTo>
                  <a:lnTo>
                    <a:pt x="120" y="48"/>
                  </a:lnTo>
                  <a:lnTo>
                    <a:pt x="116" y="46"/>
                  </a:lnTo>
                  <a:lnTo>
                    <a:pt x="116" y="46"/>
                  </a:lnTo>
                  <a:lnTo>
                    <a:pt x="116" y="44"/>
                  </a:lnTo>
                  <a:lnTo>
                    <a:pt x="116" y="42"/>
                  </a:lnTo>
                  <a:lnTo>
                    <a:pt x="116" y="42"/>
                  </a:lnTo>
                  <a:lnTo>
                    <a:pt x="116" y="36"/>
                  </a:lnTo>
                  <a:lnTo>
                    <a:pt x="116" y="36"/>
                  </a:lnTo>
                  <a:lnTo>
                    <a:pt x="116" y="36"/>
                  </a:lnTo>
                  <a:lnTo>
                    <a:pt x="116" y="34"/>
                  </a:lnTo>
                  <a:lnTo>
                    <a:pt x="116" y="34"/>
                  </a:lnTo>
                  <a:lnTo>
                    <a:pt x="116" y="32"/>
                  </a:lnTo>
                  <a:lnTo>
                    <a:pt x="116" y="32"/>
                  </a:lnTo>
                  <a:lnTo>
                    <a:pt x="114" y="30"/>
                  </a:lnTo>
                  <a:lnTo>
                    <a:pt x="112" y="26"/>
                  </a:lnTo>
                  <a:lnTo>
                    <a:pt x="112" y="26"/>
                  </a:lnTo>
                  <a:lnTo>
                    <a:pt x="112" y="26"/>
                  </a:lnTo>
                  <a:lnTo>
                    <a:pt x="112" y="26"/>
                  </a:lnTo>
                  <a:lnTo>
                    <a:pt x="110" y="26"/>
                  </a:lnTo>
                  <a:lnTo>
                    <a:pt x="110" y="24"/>
                  </a:lnTo>
                  <a:lnTo>
                    <a:pt x="110" y="24"/>
                  </a:lnTo>
                  <a:lnTo>
                    <a:pt x="110" y="22"/>
                  </a:lnTo>
                  <a:lnTo>
                    <a:pt x="108" y="22"/>
                  </a:lnTo>
                  <a:lnTo>
                    <a:pt x="108" y="20"/>
                  </a:lnTo>
                  <a:lnTo>
                    <a:pt x="104" y="20"/>
                  </a:lnTo>
                  <a:lnTo>
                    <a:pt x="104" y="18"/>
                  </a:lnTo>
                  <a:lnTo>
                    <a:pt x="104" y="18"/>
                  </a:lnTo>
                  <a:lnTo>
                    <a:pt x="104" y="18"/>
                  </a:lnTo>
                  <a:lnTo>
                    <a:pt x="104" y="18"/>
                  </a:lnTo>
                  <a:lnTo>
                    <a:pt x="102" y="18"/>
                  </a:lnTo>
                  <a:lnTo>
                    <a:pt x="102" y="14"/>
                  </a:lnTo>
                  <a:lnTo>
                    <a:pt x="100" y="14"/>
                  </a:lnTo>
                  <a:lnTo>
                    <a:pt x="100" y="14"/>
                  </a:lnTo>
                  <a:lnTo>
                    <a:pt x="96" y="10"/>
                  </a:lnTo>
                  <a:lnTo>
                    <a:pt x="96" y="10"/>
                  </a:lnTo>
                  <a:lnTo>
                    <a:pt x="90" y="10"/>
                  </a:lnTo>
                  <a:lnTo>
                    <a:pt x="90" y="10"/>
                  </a:lnTo>
                  <a:lnTo>
                    <a:pt x="86" y="6"/>
                  </a:lnTo>
                  <a:lnTo>
                    <a:pt x="82" y="2"/>
                  </a:lnTo>
                  <a:lnTo>
                    <a:pt x="82" y="2"/>
                  </a:lnTo>
                  <a:lnTo>
                    <a:pt x="82" y="2"/>
                  </a:lnTo>
                  <a:lnTo>
                    <a:pt x="74" y="2"/>
                  </a:lnTo>
                  <a:lnTo>
                    <a:pt x="74" y="0"/>
                  </a:lnTo>
                  <a:close/>
                </a:path>
              </a:pathLst>
            </a:custGeom>
            <a:solidFill>
              <a:srgbClr val="554E49"/>
            </a:solidFill>
            <a:ln>
              <a:noFill/>
            </a:ln>
          </p:spPr>
          <p:txBody>
            <a:bodyPr vert="horz" wrap="square" lIns="91440" tIns="45720" rIns="91440" bIns="45720" numCol="1" anchor="t" anchorCtr="0" compatLnSpc="1"/>
            <a:lstStyle/>
            <a:p>
              <a:endParaRPr lang="zh-CN" altLang="en-US"/>
            </a:p>
          </p:txBody>
        </p:sp>
        <p:sp>
          <p:nvSpPr>
            <p:cNvPr id="1025" name="Freeform 608"/>
            <p:cNvSpPr/>
            <p:nvPr/>
          </p:nvSpPr>
          <p:spPr bwMode="auto">
            <a:xfrm>
              <a:off x="8342313" y="5594350"/>
              <a:ext cx="184150" cy="190500"/>
            </a:xfrm>
            <a:custGeom>
              <a:avLst/>
              <a:gdLst>
                <a:gd name="T0" fmla="*/ 50 w 116"/>
                <a:gd name="T1" fmla="*/ 120 h 120"/>
                <a:gd name="T2" fmla="*/ 32 w 116"/>
                <a:gd name="T3" fmla="*/ 116 h 120"/>
                <a:gd name="T4" fmla="*/ 16 w 116"/>
                <a:gd name="T5" fmla="*/ 104 h 120"/>
                <a:gd name="T6" fmla="*/ 6 w 116"/>
                <a:gd name="T7" fmla="*/ 86 h 120"/>
                <a:gd name="T8" fmla="*/ 0 w 116"/>
                <a:gd name="T9" fmla="*/ 64 h 120"/>
                <a:gd name="T10" fmla="*/ 0 w 116"/>
                <a:gd name="T11" fmla="*/ 58 h 120"/>
                <a:gd name="T12" fmla="*/ 0 w 116"/>
                <a:gd name="T13" fmla="*/ 56 h 120"/>
                <a:gd name="T14" fmla="*/ 4 w 116"/>
                <a:gd name="T15" fmla="*/ 28 h 120"/>
                <a:gd name="T16" fmla="*/ 6 w 116"/>
                <a:gd name="T17" fmla="*/ 28 h 120"/>
                <a:gd name="T18" fmla="*/ 6 w 116"/>
                <a:gd name="T19" fmla="*/ 26 h 120"/>
                <a:gd name="T20" fmla="*/ 8 w 116"/>
                <a:gd name="T21" fmla="*/ 24 h 120"/>
                <a:gd name="T22" fmla="*/ 12 w 116"/>
                <a:gd name="T23" fmla="*/ 22 h 120"/>
                <a:gd name="T24" fmla="*/ 12 w 116"/>
                <a:gd name="T25" fmla="*/ 20 h 120"/>
                <a:gd name="T26" fmla="*/ 14 w 116"/>
                <a:gd name="T27" fmla="*/ 18 h 120"/>
                <a:gd name="T28" fmla="*/ 14 w 116"/>
                <a:gd name="T29" fmla="*/ 18 h 120"/>
                <a:gd name="T30" fmla="*/ 18 w 116"/>
                <a:gd name="T31" fmla="*/ 14 h 120"/>
                <a:gd name="T32" fmla="*/ 26 w 116"/>
                <a:gd name="T33" fmla="*/ 8 h 120"/>
                <a:gd name="T34" fmla="*/ 44 w 116"/>
                <a:gd name="T35" fmla="*/ 0 h 120"/>
                <a:gd name="T36" fmla="*/ 62 w 116"/>
                <a:gd name="T37" fmla="*/ 0 h 120"/>
                <a:gd name="T38" fmla="*/ 70 w 116"/>
                <a:gd name="T39" fmla="*/ 0 h 120"/>
                <a:gd name="T40" fmla="*/ 72 w 116"/>
                <a:gd name="T41" fmla="*/ 2 h 120"/>
                <a:gd name="T42" fmla="*/ 80 w 116"/>
                <a:gd name="T43" fmla="*/ 2 h 120"/>
                <a:gd name="T44" fmla="*/ 80 w 116"/>
                <a:gd name="T45" fmla="*/ 2 h 120"/>
                <a:gd name="T46" fmla="*/ 88 w 116"/>
                <a:gd name="T47" fmla="*/ 10 h 120"/>
                <a:gd name="T48" fmla="*/ 94 w 116"/>
                <a:gd name="T49" fmla="*/ 10 h 120"/>
                <a:gd name="T50" fmla="*/ 96 w 116"/>
                <a:gd name="T51" fmla="*/ 14 h 120"/>
                <a:gd name="T52" fmla="*/ 98 w 116"/>
                <a:gd name="T53" fmla="*/ 16 h 120"/>
                <a:gd name="T54" fmla="*/ 100 w 116"/>
                <a:gd name="T55" fmla="*/ 16 h 120"/>
                <a:gd name="T56" fmla="*/ 102 w 116"/>
                <a:gd name="T57" fmla="*/ 18 h 120"/>
                <a:gd name="T58" fmla="*/ 104 w 116"/>
                <a:gd name="T59" fmla="*/ 20 h 120"/>
                <a:gd name="T60" fmla="*/ 104 w 116"/>
                <a:gd name="T61" fmla="*/ 22 h 120"/>
                <a:gd name="T62" fmla="*/ 106 w 116"/>
                <a:gd name="T63" fmla="*/ 24 h 120"/>
                <a:gd name="T64" fmla="*/ 108 w 116"/>
                <a:gd name="T65" fmla="*/ 26 h 120"/>
                <a:gd name="T66" fmla="*/ 108 w 116"/>
                <a:gd name="T67" fmla="*/ 26 h 120"/>
                <a:gd name="T68" fmla="*/ 110 w 116"/>
                <a:gd name="T69" fmla="*/ 26 h 120"/>
                <a:gd name="T70" fmla="*/ 112 w 116"/>
                <a:gd name="T71" fmla="*/ 30 h 120"/>
                <a:gd name="T72" fmla="*/ 112 w 116"/>
                <a:gd name="T73" fmla="*/ 32 h 120"/>
                <a:gd name="T74" fmla="*/ 112 w 116"/>
                <a:gd name="T75" fmla="*/ 34 h 120"/>
                <a:gd name="T76" fmla="*/ 112 w 116"/>
                <a:gd name="T77" fmla="*/ 34 h 120"/>
                <a:gd name="T78" fmla="*/ 112 w 116"/>
                <a:gd name="T79" fmla="*/ 44 h 120"/>
                <a:gd name="T80" fmla="*/ 112 w 116"/>
                <a:gd name="T81" fmla="*/ 46 h 120"/>
                <a:gd name="T82" fmla="*/ 116 w 116"/>
                <a:gd name="T83" fmla="*/ 46 h 120"/>
                <a:gd name="T84" fmla="*/ 116 w 116"/>
                <a:gd name="T85" fmla="*/ 48 h 120"/>
                <a:gd name="T86" fmla="*/ 116 w 116"/>
                <a:gd name="T87" fmla="*/ 50 h 120"/>
                <a:gd name="T88" fmla="*/ 116 w 116"/>
                <a:gd name="T89" fmla="*/ 56 h 120"/>
                <a:gd name="T90" fmla="*/ 112 w 116"/>
                <a:gd name="T91" fmla="*/ 82 h 120"/>
                <a:gd name="T92" fmla="*/ 100 w 116"/>
                <a:gd name="T93" fmla="*/ 102 h 120"/>
                <a:gd name="T94" fmla="*/ 80 w 116"/>
                <a:gd name="T95" fmla="*/ 116 h 120"/>
                <a:gd name="T96" fmla="*/ 50 w 116"/>
                <a:gd name="T9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6" h="120">
                  <a:moveTo>
                    <a:pt x="50" y="120"/>
                  </a:moveTo>
                  <a:lnTo>
                    <a:pt x="50" y="120"/>
                  </a:lnTo>
                  <a:lnTo>
                    <a:pt x="42" y="118"/>
                  </a:lnTo>
                  <a:lnTo>
                    <a:pt x="32" y="116"/>
                  </a:lnTo>
                  <a:lnTo>
                    <a:pt x="24" y="110"/>
                  </a:lnTo>
                  <a:lnTo>
                    <a:pt x="16" y="104"/>
                  </a:lnTo>
                  <a:lnTo>
                    <a:pt x="10" y="94"/>
                  </a:lnTo>
                  <a:lnTo>
                    <a:pt x="6" y="86"/>
                  </a:lnTo>
                  <a:lnTo>
                    <a:pt x="2" y="74"/>
                  </a:lnTo>
                  <a:lnTo>
                    <a:pt x="0" y="64"/>
                  </a:lnTo>
                  <a:lnTo>
                    <a:pt x="0" y="64"/>
                  </a:lnTo>
                  <a:lnTo>
                    <a:pt x="0" y="58"/>
                  </a:lnTo>
                  <a:lnTo>
                    <a:pt x="0" y="56"/>
                  </a:lnTo>
                  <a:lnTo>
                    <a:pt x="0" y="56"/>
                  </a:lnTo>
                  <a:lnTo>
                    <a:pt x="2" y="44"/>
                  </a:lnTo>
                  <a:lnTo>
                    <a:pt x="4" y="28"/>
                  </a:lnTo>
                  <a:lnTo>
                    <a:pt x="4" y="28"/>
                  </a:lnTo>
                  <a:lnTo>
                    <a:pt x="6" y="28"/>
                  </a:lnTo>
                  <a:lnTo>
                    <a:pt x="6" y="26"/>
                  </a:lnTo>
                  <a:lnTo>
                    <a:pt x="6" y="26"/>
                  </a:lnTo>
                  <a:lnTo>
                    <a:pt x="6" y="26"/>
                  </a:lnTo>
                  <a:lnTo>
                    <a:pt x="8" y="24"/>
                  </a:lnTo>
                  <a:lnTo>
                    <a:pt x="8" y="24"/>
                  </a:lnTo>
                  <a:lnTo>
                    <a:pt x="12" y="22"/>
                  </a:lnTo>
                  <a:lnTo>
                    <a:pt x="12" y="22"/>
                  </a:lnTo>
                  <a:lnTo>
                    <a:pt x="12" y="20"/>
                  </a:lnTo>
                  <a:lnTo>
                    <a:pt x="14" y="18"/>
                  </a:lnTo>
                  <a:lnTo>
                    <a:pt x="14" y="18"/>
                  </a:lnTo>
                  <a:lnTo>
                    <a:pt x="14" y="18"/>
                  </a:lnTo>
                  <a:lnTo>
                    <a:pt x="14" y="18"/>
                  </a:lnTo>
                  <a:lnTo>
                    <a:pt x="16" y="16"/>
                  </a:lnTo>
                  <a:lnTo>
                    <a:pt x="18" y="14"/>
                  </a:lnTo>
                  <a:lnTo>
                    <a:pt x="18" y="14"/>
                  </a:lnTo>
                  <a:lnTo>
                    <a:pt x="26" y="8"/>
                  </a:lnTo>
                  <a:lnTo>
                    <a:pt x="34" y="4"/>
                  </a:lnTo>
                  <a:lnTo>
                    <a:pt x="44" y="0"/>
                  </a:lnTo>
                  <a:lnTo>
                    <a:pt x="50" y="0"/>
                  </a:lnTo>
                  <a:lnTo>
                    <a:pt x="62" y="0"/>
                  </a:lnTo>
                  <a:lnTo>
                    <a:pt x="62" y="0"/>
                  </a:lnTo>
                  <a:lnTo>
                    <a:pt x="70" y="0"/>
                  </a:lnTo>
                  <a:lnTo>
                    <a:pt x="72" y="0"/>
                  </a:lnTo>
                  <a:lnTo>
                    <a:pt x="72" y="2"/>
                  </a:lnTo>
                  <a:lnTo>
                    <a:pt x="72" y="2"/>
                  </a:lnTo>
                  <a:lnTo>
                    <a:pt x="80" y="2"/>
                  </a:lnTo>
                  <a:lnTo>
                    <a:pt x="80" y="2"/>
                  </a:lnTo>
                  <a:lnTo>
                    <a:pt x="80" y="2"/>
                  </a:lnTo>
                  <a:lnTo>
                    <a:pt x="84" y="6"/>
                  </a:lnTo>
                  <a:lnTo>
                    <a:pt x="88" y="10"/>
                  </a:lnTo>
                  <a:lnTo>
                    <a:pt x="88" y="10"/>
                  </a:lnTo>
                  <a:lnTo>
                    <a:pt x="94" y="10"/>
                  </a:lnTo>
                  <a:lnTo>
                    <a:pt x="94" y="10"/>
                  </a:lnTo>
                  <a:lnTo>
                    <a:pt x="96" y="14"/>
                  </a:lnTo>
                  <a:lnTo>
                    <a:pt x="98" y="14"/>
                  </a:lnTo>
                  <a:lnTo>
                    <a:pt x="98" y="16"/>
                  </a:lnTo>
                  <a:lnTo>
                    <a:pt x="98" y="16"/>
                  </a:lnTo>
                  <a:lnTo>
                    <a:pt x="100" y="16"/>
                  </a:lnTo>
                  <a:lnTo>
                    <a:pt x="100" y="18"/>
                  </a:lnTo>
                  <a:lnTo>
                    <a:pt x="102" y="18"/>
                  </a:lnTo>
                  <a:lnTo>
                    <a:pt x="102" y="20"/>
                  </a:lnTo>
                  <a:lnTo>
                    <a:pt x="104" y="20"/>
                  </a:lnTo>
                  <a:lnTo>
                    <a:pt x="104" y="22"/>
                  </a:lnTo>
                  <a:lnTo>
                    <a:pt x="104" y="22"/>
                  </a:lnTo>
                  <a:lnTo>
                    <a:pt x="106" y="22"/>
                  </a:lnTo>
                  <a:lnTo>
                    <a:pt x="106" y="24"/>
                  </a:lnTo>
                  <a:lnTo>
                    <a:pt x="106" y="24"/>
                  </a:lnTo>
                  <a:lnTo>
                    <a:pt x="108" y="26"/>
                  </a:lnTo>
                  <a:lnTo>
                    <a:pt x="108" y="26"/>
                  </a:lnTo>
                  <a:lnTo>
                    <a:pt x="108" y="26"/>
                  </a:lnTo>
                  <a:lnTo>
                    <a:pt x="110" y="26"/>
                  </a:lnTo>
                  <a:lnTo>
                    <a:pt x="110" y="26"/>
                  </a:lnTo>
                  <a:lnTo>
                    <a:pt x="110" y="28"/>
                  </a:lnTo>
                  <a:lnTo>
                    <a:pt x="112" y="30"/>
                  </a:lnTo>
                  <a:lnTo>
                    <a:pt x="112" y="30"/>
                  </a:lnTo>
                  <a:lnTo>
                    <a:pt x="112" y="32"/>
                  </a:lnTo>
                  <a:lnTo>
                    <a:pt x="112" y="34"/>
                  </a:lnTo>
                  <a:lnTo>
                    <a:pt x="112" y="34"/>
                  </a:lnTo>
                  <a:lnTo>
                    <a:pt x="112" y="34"/>
                  </a:lnTo>
                  <a:lnTo>
                    <a:pt x="112" y="34"/>
                  </a:lnTo>
                  <a:lnTo>
                    <a:pt x="112" y="42"/>
                  </a:lnTo>
                  <a:lnTo>
                    <a:pt x="112" y="44"/>
                  </a:lnTo>
                  <a:lnTo>
                    <a:pt x="112" y="44"/>
                  </a:lnTo>
                  <a:lnTo>
                    <a:pt x="112" y="46"/>
                  </a:lnTo>
                  <a:lnTo>
                    <a:pt x="116" y="46"/>
                  </a:lnTo>
                  <a:lnTo>
                    <a:pt x="116" y="46"/>
                  </a:lnTo>
                  <a:lnTo>
                    <a:pt x="116" y="48"/>
                  </a:lnTo>
                  <a:lnTo>
                    <a:pt x="116" y="48"/>
                  </a:lnTo>
                  <a:lnTo>
                    <a:pt x="116" y="50"/>
                  </a:lnTo>
                  <a:lnTo>
                    <a:pt x="116" y="50"/>
                  </a:lnTo>
                  <a:lnTo>
                    <a:pt x="116" y="56"/>
                  </a:lnTo>
                  <a:lnTo>
                    <a:pt x="116" y="56"/>
                  </a:lnTo>
                  <a:lnTo>
                    <a:pt x="114" y="70"/>
                  </a:lnTo>
                  <a:lnTo>
                    <a:pt x="112" y="82"/>
                  </a:lnTo>
                  <a:lnTo>
                    <a:pt x="106" y="92"/>
                  </a:lnTo>
                  <a:lnTo>
                    <a:pt x="100" y="102"/>
                  </a:lnTo>
                  <a:lnTo>
                    <a:pt x="90" y="110"/>
                  </a:lnTo>
                  <a:lnTo>
                    <a:pt x="80" y="116"/>
                  </a:lnTo>
                  <a:lnTo>
                    <a:pt x="66" y="118"/>
                  </a:lnTo>
                  <a:lnTo>
                    <a:pt x="50" y="120"/>
                  </a:lnTo>
                </a:path>
              </a:pathLst>
            </a:custGeom>
            <a:noFill/>
            <a:ln>
              <a:noFill/>
            </a:ln>
          </p:spPr>
          <p:txBody>
            <a:bodyPr vert="horz" wrap="square" lIns="91440" tIns="45720" rIns="91440" bIns="45720" numCol="1" anchor="t" anchorCtr="0" compatLnSpc="1"/>
            <a:lstStyle/>
            <a:p>
              <a:endParaRPr lang="zh-CN" altLang="en-US"/>
            </a:p>
          </p:txBody>
        </p:sp>
        <p:sp>
          <p:nvSpPr>
            <p:cNvPr id="1026" name="Freeform 609"/>
            <p:cNvSpPr/>
            <p:nvPr/>
          </p:nvSpPr>
          <p:spPr bwMode="auto">
            <a:xfrm>
              <a:off x="8339138" y="5591175"/>
              <a:ext cx="190500" cy="196850"/>
            </a:xfrm>
            <a:custGeom>
              <a:avLst/>
              <a:gdLst>
                <a:gd name="T0" fmla="*/ 72 w 120"/>
                <a:gd name="T1" fmla="*/ 0 h 124"/>
                <a:gd name="T2" fmla="*/ 64 w 120"/>
                <a:gd name="T3" fmla="*/ 0 h 124"/>
                <a:gd name="T4" fmla="*/ 52 w 120"/>
                <a:gd name="T5" fmla="*/ 0 h 124"/>
                <a:gd name="T6" fmla="*/ 36 w 120"/>
                <a:gd name="T7" fmla="*/ 4 h 124"/>
                <a:gd name="T8" fmla="*/ 18 w 120"/>
                <a:gd name="T9" fmla="*/ 14 h 124"/>
                <a:gd name="T10" fmla="*/ 16 w 120"/>
                <a:gd name="T11" fmla="*/ 16 h 124"/>
                <a:gd name="T12" fmla="*/ 14 w 120"/>
                <a:gd name="T13" fmla="*/ 18 h 124"/>
                <a:gd name="T14" fmla="*/ 14 w 120"/>
                <a:gd name="T15" fmla="*/ 18 h 124"/>
                <a:gd name="T16" fmla="*/ 12 w 120"/>
                <a:gd name="T17" fmla="*/ 22 h 124"/>
                <a:gd name="T18" fmla="*/ 10 w 120"/>
                <a:gd name="T19" fmla="*/ 24 h 124"/>
                <a:gd name="T20" fmla="*/ 8 w 120"/>
                <a:gd name="T21" fmla="*/ 26 h 124"/>
                <a:gd name="T22" fmla="*/ 8 w 120"/>
                <a:gd name="T23" fmla="*/ 26 h 124"/>
                <a:gd name="T24" fmla="*/ 6 w 120"/>
                <a:gd name="T25" fmla="*/ 30 h 124"/>
                <a:gd name="T26" fmla="*/ 2 w 120"/>
                <a:gd name="T27" fmla="*/ 46 h 124"/>
                <a:gd name="T28" fmla="*/ 0 w 120"/>
                <a:gd name="T29" fmla="*/ 62 h 124"/>
                <a:gd name="T30" fmla="*/ 0 w 120"/>
                <a:gd name="T31" fmla="*/ 66 h 124"/>
                <a:gd name="T32" fmla="*/ 2 w 120"/>
                <a:gd name="T33" fmla="*/ 78 h 124"/>
                <a:gd name="T34" fmla="*/ 10 w 120"/>
                <a:gd name="T35" fmla="*/ 98 h 124"/>
                <a:gd name="T36" fmla="*/ 26 w 120"/>
                <a:gd name="T37" fmla="*/ 114 h 124"/>
                <a:gd name="T38" fmla="*/ 44 w 120"/>
                <a:gd name="T39" fmla="*/ 122 h 124"/>
                <a:gd name="T40" fmla="*/ 52 w 120"/>
                <a:gd name="T41" fmla="*/ 124 h 124"/>
                <a:gd name="T42" fmla="*/ 82 w 120"/>
                <a:gd name="T43" fmla="*/ 120 h 124"/>
                <a:gd name="T44" fmla="*/ 102 w 120"/>
                <a:gd name="T45" fmla="*/ 106 h 124"/>
                <a:gd name="T46" fmla="*/ 116 w 120"/>
                <a:gd name="T47" fmla="*/ 84 h 124"/>
                <a:gd name="T48" fmla="*/ 120 w 120"/>
                <a:gd name="T49" fmla="*/ 58 h 124"/>
                <a:gd name="T50" fmla="*/ 120 w 120"/>
                <a:gd name="T51" fmla="*/ 52 h 124"/>
                <a:gd name="T52" fmla="*/ 120 w 120"/>
                <a:gd name="T53" fmla="*/ 50 h 124"/>
                <a:gd name="T54" fmla="*/ 120 w 120"/>
                <a:gd name="T55" fmla="*/ 48 h 124"/>
                <a:gd name="T56" fmla="*/ 116 w 120"/>
                <a:gd name="T57" fmla="*/ 46 h 124"/>
                <a:gd name="T58" fmla="*/ 116 w 120"/>
                <a:gd name="T59" fmla="*/ 42 h 124"/>
                <a:gd name="T60" fmla="*/ 116 w 120"/>
                <a:gd name="T61" fmla="*/ 36 h 124"/>
                <a:gd name="T62" fmla="*/ 116 w 120"/>
                <a:gd name="T63" fmla="*/ 36 h 124"/>
                <a:gd name="T64" fmla="*/ 116 w 120"/>
                <a:gd name="T65" fmla="*/ 34 h 124"/>
                <a:gd name="T66" fmla="*/ 116 w 120"/>
                <a:gd name="T67" fmla="*/ 32 h 124"/>
                <a:gd name="T68" fmla="*/ 112 w 120"/>
                <a:gd name="T69" fmla="*/ 26 h 124"/>
                <a:gd name="T70" fmla="*/ 112 w 120"/>
                <a:gd name="T71" fmla="*/ 26 h 124"/>
                <a:gd name="T72" fmla="*/ 110 w 120"/>
                <a:gd name="T73" fmla="*/ 26 h 124"/>
                <a:gd name="T74" fmla="*/ 110 w 120"/>
                <a:gd name="T75" fmla="*/ 24 h 124"/>
                <a:gd name="T76" fmla="*/ 108 w 120"/>
                <a:gd name="T77" fmla="*/ 22 h 124"/>
                <a:gd name="T78" fmla="*/ 104 w 120"/>
                <a:gd name="T79" fmla="*/ 20 h 124"/>
                <a:gd name="T80" fmla="*/ 104 w 120"/>
                <a:gd name="T81" fmla="*/ 18 h 124"/>
                <a:gd name="T82" fmla="*/ 104 w 120"/>
                <a:gd name="T83" fmla="*/ 18 h 124"/>
                <a:gd name="T84" fmla="*/ 102 w 120"/>
                <a:gd name="T85" fmla="*/ 14 h 124"/>
                <a:gd name="T86" fmla="*/ 100 w 120"/>
                <a:gd name="T87" fmla="*/ 14 h 124"/>
                <a:gd name="T88" fmla="*/ 96 w 120"/>
                <a:gd name="T89" fmla="*/ 10 h 124"/>
                <a:gd name="T90" fmla="*/ 90 w 120"/>
                <a:gd name="T91" fmla="*/ 10 h 124"/>
                <a:gd name="T92" fmla="*/ 82 w 120"/>
                <a:gd name="T93" fmla="*/ 2 h 124"/>
                <a:gd name="T94" fmla="*/ 82 w 120"/>
                <a:gd name="T95" fmla="*/ 2 h 124"/>
                <a:gd name="T96" fmla="*/ 74 w 120"/>
                <a:gd name="T9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0" h="124">
                  <a:moveTo>
                    <a:pt x="74" y="0"/>
                  </a:moveTo>
                  <a:lnTo>
                    <a:pt x="72" y="0"/>
                  </a:lnTo>
                  <a:lnTo>
                    <a:pt x="72" y="0"/>
                  </a:lnTo>
                  <a:lnTo>
                    <a:pt x="64" y="0"/>
                  </a:lnTo>
                  <a:lnTo>
                    <a:pt x="52" y="0"/>
                  </a:lnTo>
                  <a:lnTo>
                    <a:pt x="52" y="0"/>
                  </a:lnTo>
                  <a:lnTo>
                    <a:pt x="44" y="0"/>
                  </a:lnTo>
                  <a:lnTo>
                    <a:pt x="36" y="4"/>
                  </a:lnTo>
                  <a:lnTo>
                    <a:pt x="28" y="8"/>
                  </a:lnTo>
                  <a:lnTo>
                    <a:pt x="18" y="14"/>
                  </a:lnTo>
                  <a:lnTo>
                    <a:pt x="18" y="14"/>
                  </a:lnTo>
                  <a:lnTo>
                    <a:pt x="16" y="16"/>
                  </a:lnTo>
                  <a:lnTo>
                    <a:pt x="14" y="18"/>
                  </a:lnTo>
                  <a:lnTo>
                    <a:pt x="14" y="18"/>
                  </a:lnTo>
                  <a:lnTo>
                    <a:pt x="14" y="18"/>
                  </a:lnTo>
                  <a:lnTo>
                    <a:pt x="14" y="18"/>
                  </a:lnTo>
                  <a:lnTo>
                    <a:pt x="12" y="20"/>
                  </a:lnTo>
                  <a:lnTo>
                    <a:pt x="12" y="22"/>
                  </a:lnTo>
                  <a:lnTo>
                    <a:pt x="10" y="24"/>
                  </a:lnTo>
                  <a:lnTo>
                    <a:pt x="10" y="24"/>
                  </a:lnTo>
                  <a:lnTo>
                    <a:pt x="8" y="26"/>
                  </a:lnTo>
                  <a:lnTo>
                    <a:pt x="8" y="26"/>
                  </a:lnTo>
                  <a:lnTo>
                    <a:pt x="8" y="26"/>
                  </a:lnTo>
                  <a:lnTo>
                    <a:pt x="8" y="26"/>
                  </a:lnTo>
                  <a:lnTo>
                    <a:pt x="6" y="28"/>
                  </a:lnTo>
                  <a:lnTo>
                    <a:pt x="6" y="30"/>
                  </a:lnTo>
                  <a:lnTo>
                    <a:pt x="6" y="30"/>
                  </a:lnTo>
                  <a:lnTo>
                    <a:pt x="2" y="46"/>
                  </a:lnTo>
                  <a:lnTo>
                    <a:pt x="0" y="58"/>
                  </a:lnTo>
                  <a:lnTo>
                    <a:pt x="0" y="62"/>
                  </a:lnTo>
                  <a:lnTo>
                    <a:pt x="0" y="62"/>
                  </a:lnTo>
                  <a:lnTo>
                    <a:pt x="0" y="66"/>
                  </a:lnTo>
                  <a:lnTo>
                    <a:pt x="0" y="66"/>
                  </a:lnTo>
                  <a:lnTo>
                    <a:pt x="2" y="78"/>
                  </a:lnTo>
                  <a:lnTo>
                    <a:pt x="6" y="88"/>
                  </a:lnTo>
                  <a:lnTo>
                    <a:pt x="10" y="98"/>
                  </a:lnTo>
                  <a:lnTo>
                    <a:pt x="18" y="106"/>
                  </a:lnTo>
                  <a:lnTo>
                    <a:pt x="26" y="114"/>
                  </a:lnTo>
                  <a:lnTo>
                    <a:pt x="34" y="120"/>
                  </a:lnTo>
                  <a:lnTo>
                    <a:pt x="44" y="122"/>
                  </a:lnTo>
                  <a:lnTo>
                    <a:pt x="52" y="124"/>
                  </a:lnTo>
                  <a:lnTo>
                    <a:pt x="52" y="124"/>
                  </a:lnTo>
                  <a:lnTo>
                    <a:pt x="68" y="122"/>
                  </a:lnTo>
                  <a:lnTo>
                    <a:pt x="82" y="120"/>
                  </a:lnTo>
                  <a:lnTo>
                    <a:pt x="94" y="114"/>
                  </a:lnTo>
                  <a:lnTo>
                    <a:pt x="102" y="106"/>
                  </a:lnTo>
                  <a:lnTo>
                    <a:pt x="110" y="96"/>
                  </a:lnTo>
                  <a:lnTo>
                    <a:pt x="116" y="84"/>
                  </a:lnTo>
                  <a:lnTo>
                    <a:pt x="118" y="72"/>
                  </a:lnTo>
                  <a:lnTo>
                    <a:pt x="120" y="58"/>
                  </a:lnTo>
                  <a:lnTo>
                    <a:pt x="120" y="58"/>
                  </a:lnTo>
                  <a:lnTo>
                    <a:pt x="120" y="52"/>
                  </a:lnTo>
                  <a:lnTo>
                    <a:pt x="120" y="52"/>
                  </a:lnTo>
                  <a:lnTo>
                    <a:pt x="120" y="50"/>
                  </a:lnTo>
                  <a:lnTo>
                    <a:pt x="120" y="50"/>
                  </a:lnTo>
                  <a:lnTo>
                    <a:pt x="120" y="48"/>
                  </a:lnTo>
                  <a:lnTo>
                    <a:pt x="116" y="46"/>
                  </a:lnTo>
                  <a:lnTo>
                    <a:pt x="116" y="46"/>
                  </a:lnTo>
                  <a:lnTo>
                    <a:pt x="116" y="44"/>
                  </a:lnTo>
                  <a:lnTo>
                    <a:pt x="116" y="42"/>
                  </a:lnTo>
                  <a:lnTo>
                    <a:pt x="116" y="42"/>
                  </a:lnTo>
                  <a:lnTo>
                    <a:pt x="116" y="36"/>
                  </a:lnTo>
                  <a:lnTo>
                    <a:pt x="116" y="36"/>
                  </a:lnTo>
                  <a:lnTo>
                    <a:pt x="116" y="36"/>
                  </a:lnTo>
                  <a:lnTo>
                    <a:pt x="116" y="34"/>
                  </a:lnTo>
                  <a:lnTo>
                    <a:pt x="116" y="34"/>
                  </a:lnTo>
                  <a:lnTo>
                    <a:pt x="116" y="32"/>
                  </a:lnTo>
                  <a:lnTo>
                    <a:pt x="116" y="32"/>
                  </a:lnTo>
                  <a:lnTo>
                    <a:pt x="114" y="30"/>
                  </a:lnTo>
                  <a:lnTo>
                    <a:pt x="112" y="26"/>
                  </a:lnTo>
                  <a:lnTo>
                    <a:pt x="112" y="26"/>
                  </a:lnTo>
                  <a:lnTo>
                    <a:pt x="112" y="26"/>
                  </a:lnTo>
                  <a:lnTo>
                    <a:pt x="112" y="26"/>
                  </a:lnTo>
                  <a:lnTo>
                    <a:pt x="110" y="26"/>
                  </a:lnTo>
                  <a:lnTo>
                    <a:pt x="110" y="24"/>
                  </a:lnTo>
                  <a:lnTo>
                    <a:pt x="110" y="24"/>
                  </a:lnTo>
                  <a:lnTo>
                    <a:pt x="110" y="22"/>
                  </a:lnTo>
                  <a:lnTo>
                    <a:pt x="108" y="22"/>
                  </a:lnTo>
                  <a:lnTo>
                    <a:pt x="108" y="20"/>
                  </a:lnTo>
                  <a:lnTo>
                    <a:pt x="104" y="20"/>
                  </a:lnTo>
                  <a:lnTo>
                    <a:pt x="104" y="18"/>
                  </a:lnTo>
                  <a:lnTo>
                    <a:pt x="104" y="18"/>
                  </a:lnTo>
                  <a:lnTo>
                    <a:pt x="104" y="18"/>
                  </a:lnTo>
                  <a:lnTo>
                    <a:pt x="104" y="18"/>
                  </a:lnTo>
                  <a:lnTo>
                    <a:pt x="102" y="18"/>
                  </a:lnTo>
                  <a:lnTo>
                    <a:pt x="102" y="14"/>
                  </a:lnTo>
                  <a:lnTo>
                    <a:pt x="100" y="14"/>
                  </a:lnTo>
                  <a:lnTo>
                    <a:pt x="100" y="14"/>
                  </a:lnTo>
                  <a:lnTo>
                    <a:pt x="96" y="10"/>
                  </a:lnTo>
                  <a:lnTo>
                    <a:pt x="96" y="10"/>
                  </a:lnTo>
                  <a:lnTo>
                    <a:pt x="90" y="10"/>
                  </a:lnTo>
                  <a:lnTo>
                    <a:pt x="90" y="10"/>
                  </a:lnTo>
                  <a:lnTo>
                    <a:pt x="86" y="6"/>
                  </a:lnTo>
                  <a:lnTo>
                    <a:pt x="82" y="2"/>
                  </a:lnTo>
                  <a:lnTo>
                    <a:pt x="82" y="2"/>
                  </a:lnTo>
                  <a:lnTo>
                    <a:pt x="82" y="2"/>
                  </a:lnTo>
                  <a:lnTo>
                    <a:pt x="74" y="2"/>
                  </a:lnTo>
                  <a:lnTo>
                    <a:pt x="74" y="0"/>
                  </a:lnTo>
                </a:path>
              </a:pathLst>
            </a:custGeom>
            <a:noFill/>
            <a:ln>
              <a:noFill/>
            </a:ln>
          </p:spPr>
          <p:txBody>
            <a:bodyPr vert="horz" wrap="square" lIns="91440" tIns="45720" rIns="91440" bIns="45720" numCol="1" anchor="t" anchorCtr="0" compatLnSpc="1"/>
            <a:lstStyle/>
            <a:p>
              <a:endParaRPr lang="zh-CN" altLang="en-US"/>
            </a:p>
          </p:txBody>
        </p:sp>
        <p:sp>
          <p:nvSpPr>
            <p:cNvPr id="1027" name="Freeform 610"/>
            <p:cNvSpPr>
              <a:spLocks noEditPoints="1"/>
            </p:cNvSpPr>
            <p:nvPr/>
          </p:nvSpPr>
          <p:spPr bwMode="auto">
            <a:xfrm>
              <a:off x="8342313" y="5594350"/>
              <a:ext cx="184150" cy="190500"/>
            </a:xfrm>
            <a:custGeom>
              <a:avLst/>
              <a:gdLst>
                <a:gd name="T0" fmla="*/ 34 w 116"/>
                <a:gd name="T1" fmla="*/ 114 h 120"/>
                <a:gd name="T2" fmla="*/ 6 w 116"/>
                <a:gd name="T3" fmla="*/ 84 h 120"/>
                <a:gd name="T4" fmla="*/ 2 w 116"/>
                <a:gd name="T5" fmla="*/ 58 h 120"/>
                <a:gd name="T6" fmla="*/ 6 w 116"/>
                <a:gd name="T7" fmla="*/ 30 h 120"/>
                <a:gd name="T8" fmla="*/ 8 w 116"/>
                <a:gd name="T9" fmla="*/ 26 h 120"/>
                <a:gd name="T10" fmla="*/ 12 w 116"/>
                <a:gd name="T11" fmla="*/ 22 h 120"/>
                <a:gd name="T12" fmla="*/ 14 w 116"/>
                <a:gd name="T13" fmla="*/ 20 h 120"/>
                <a:gd name="T14" fmla="*/ 18 w 116"/>
                <a:gd name="T15" fmla="*/ 16 h 120"/>
                <a:gd name="T16" fmla="*/ 44 w 116"/>
                <a:gd name="T17" fmla="*/ 2 h 120"/>
                <a:gd name="T18" fmla="*/ 70 w 116"/>
                <a:gd name="T19" fmla="*/ 2 h 120"/>
                <a:gd name="T20" fmla="*/ 80 w 116"/>
                <a:gd name="T21" fmla="*/ 4 h 120"/>
                <a:gd name="T22" fmla="*/ 86 w 116"/>
                <a:gd name="T23" fmla="*/ 12 h 120"/>
                <a:gd name="T24" fmla="*/ 94 w 116"/>
                <a:gd name="T25" fmla="*/ 16 h 120"/>
                <a:gd name="T26" fmla="*/ 98 w 116"/>
                <a:gd name="T27" fmla="*/ 18 h 120"/>
                <a:gd name="T28" fmla="*/ 102 w 116"/>
                <a:gd name="T29" fmla="*/ 22 h 120"/>
                <a:gd name="T30" fmla="*/ 104 w 116"/>
                <a:gd name="T31" fmla="*/ 24 h 120"/>
                <a:gd name="T32" fmla="*/ 106 w 116"/>
                <a:gd name="T33" fmla="*/ 26 h 120"/>
                <a:gd name="T34" fmla="*/ 110 w 116"/>
                <a:gd name="T35" fmla="*/ 32 h 120"/>
                <a:gd name="T36" fmla="*/ 110 w 116"/>
                <a:gd name="T37" fmla="*/ 36 h 120"/>
                <a:gd name="T38" fmla="*/ 110 w 116"/>
                <a:gd name="T39" fmla="*/ 44 h 120"/>
                <a:gd name="T40" fmla="*/ 114 w 116"/>
                <a:gd name="T41" fmla="*/ 46 h 120"/>
                <a:gd name="T42" fmla="*/ 114 w 116"/>
                <a:gd name="T43" fmla="*/ 50 h 120"/>
                <a:gd name="T44" fmla="*/ 110 w 116"/>
                <a:gd name="T45" fmla="*/ 80 h 120"/>
                <a:gd name="T46" fmla="*/ 78 w 116"/>
                <a:gd name="T47" fmla="*/ 114 h 120"/>
                <a:gd name="T48" fmla="*/ 70 w 116"/>
                <a:gd name="T49" fmla="*/ 0 h 120"/>
                <a:gd name="T50" fmla="*/ 50 w 116"/>
                <a:gd name="T51" fmla="*/ 0 h 120"/>
                <a:gd name="T52" fmla="*/ 18 w 116"/>
                <a:gd name="T53" fmla="*/ 14 h 120"/>
                <a:gd name="T54" fmla="*/ 14 w 116"/>
                <a:gd name="T55" fmla="*/ 18 h 120"/>
                <a:gd name="T56" fmla="*/ 12 w 116"/>
                <a:gd name="T57" fmla="*/ 22 h 120"/>
                <a:gd name="T58" fmla="*/ 6 w 116"/>
                <a:gd name="T59" fmla="*/ 26 h 120"/>
                <a:gd name="T60" fmla="*/ 4 w 116"/>
                <a:gd name="T61" fmla="*/ 28 h 120"/>
                <a:gd name="T62" fmla="*/ 0 w 116"/>
                <a:gd name="T63" fmla="*/ 58 h 120"/>
                <a:gd name="T64" fmla="*/ 2 w 116"/>
                <a:gd name="T65" fmla="*/ 74 h 120"/>
                <a:gd name="T66" fmla="*/ 24 w 116"/>
                <a:gd name="T67" fmla="*/ 110 h 120"/>
                <a:gd name="T68" fmla="*/ 50 w 116"/>
                <a:gd name="T69" fmla="*/ 120 h 120"/>
                <a:gd name="T70" fmla="*/ 100 w 116"/>
                <a:gd name="T71" fmla="*/ 102 h 120"/>
                <a:gd name="T72" fmla="*/ 116 w 116"/>
                <a:gd name="T73" fmla="*/ 56 h 120"/>
                <a:gd name="T74" fmla="*/ 116 w 116"/>
                <a:gd name="T75" fmla="*/ 48 h 120"/>
                <a:gd name="T76" fmla="*/ 112 w 116"/>
                <a:gd name="T77" fmla="*/ 46 h 120"/>
                <a:gd name="T78" fmla="*/ 112 w 116"/>
                <a:gd name="T79" fmla="*/ 34 h 120"/>
                <a:gd name="T80" fmla="*/ 112 w 116"/>
                <a:gd name="T81" fmla="*/ 32 h 120"/>
                <a:gd name="T82" fmla="*/ 110 w 116"/>
                <a:gd name="T83" fmla="*/ 26 h 120"/>
                <a:gd name="T84" fmla="*/ 108 w 116"/>
                <a:gd name="T85" fmla="*/ 26 h 120"/>
                <a:gd name="T86" fmla="*/ 104 w 116"/>
                <a:gd name="T87" fmla="*/ 22 h 120"/>
                <a:gd name="T88" fmla="*/ 100 w 116"/>
                <a:gd name="T89" fmla="*/ 18 h 120"/>
                <a:gd name="T90" fmla="*/ 98 w 116"/>
                <a:gd name="T91" fmla="*/ 14 h 120"/>
                <a:gd name="T92" fmla="*/ 94 w 116"/>
                <a:gd name="T93" fmla="*/ 10 h 120"/>
                <a:gd name="T94" fmla="*/ 80 w 116"/>
                <a:gd name="T95" fmla="*/ 2 h 120"/>
                <a:gd name="T96" fmla="*/ 72 w 116"/>
                <a:gd name="T9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6" h="120">
                  <a:moveTo>
                    <a:pt x="50" y="118"/>
                  </a:moveTo>
                  <a:lnTo>
                    <a:pt x="50" y="118"/>
                  </a:lnTo>
                  <a:lnTo>
                    <a:pt x="42" y="116"/>
                  </a:lnTo>
                  <a:lnTo>
                    <a:pt x="34" y="114"/>
                  </a:lnTo>
                  <a:lnTo>
                    <a:pt x="26" y="108"/>
                  </a:lnTo>
                  <a:lnTo>
                    <a:pt x="18" y="102"/>
                  </a:lnTo>
                  <a:lnTo>
                    <a:pt x="12" y="94"/>
                  </a:lnTo>
                  <a:lnTo>
                    <a:pt x="6" y="84"/>
                  </a:lnTo>
                  <a:lnTo>
                    <a:pt x="4" y="74"/>
                  </a:lnTo>
                  <a:lnTo>
                    <a:pt x="2" y="62"/>
                  </a:lnTo>
                  <a:lnTo>
                    <a:pt x="2" y="62"/>
                  </a:lnTo>
                  <a:lnTo>
                    <a:pt x="2" y="58"/>
                  </a:lnTo>
                  <a:lnTo>
                    <a:pt x="2" y="56"/>
                  </a:lnTo>
                  <a:lnTo>
                    <a:pt x="2" y="56"/>
                  </a:lnTo>
                  <a:lnTo>
                    <a:pt x="4" y="44"/>
                  </a:lnTo>
                  <a:lnTo>
                    <a:pt x="6" y="30"/>
                  </a:lnTo>
                  <a:lnTo>
                    <a:pt x="6" y="30"/>
                  </a:lnTo>
                  <a:lnTo>
                    <a:pt x="6" y="28"/>
                  </a:lnTo>
                  <a:lnTo>
                    <a:pt x="8" y="28"/>
                  </a:lnTo>
                  <a:lnTo>
                    <a:pt x="8" y="26"/>
                  </a:lnTo>
                  <a:lnTo>
                    <a:pt x="8" y="26"/>
                  </a:lnTo>
                  <a:lnTo>
                    <a:pt x="10" y="26"/>
                  </a:lnTo>
                  <a:lnTo>
                    <a:pt x="10" y="24"/>
                  </a:lnTo>
                  <a:lnTo>
                    <a:pt x="12" y="22"/>
                  </a:lnTo>
                  <a:lnTo>
                    <a:pt x="12" y="22"/>
                  </a:lnTo>
                  <a:lnTo>
                    <a:pt x="14" y="22"/>
                  </a:lnTo>
                  <a:lnTo>
                    <a:pt x="14" y="20"/>
                  </a:lnTo>
                  <a:lnTo>
                    <a:pt x="14" y="20"/>
                  </a:lnTo>
                  <a:lnTo>
                    <a:pt x="16" y="20"/>
                  </a:lnTo>
                  <a:lnTo>
                    <a:pt x="16" y="20"/>
                  </a:lnTo>
                  <a:lnTo>
                    <a:pt x="18" y="18"/>
                  </a:lnTo>
                  <a:lnTo>
                    <a:pt x="18" y="16"/>
                  </a:lnTo>
                  <a:lnTo>
                    <a:pt x="18" y="16"/>
                  </a:lnTo>
                  <a:lnTo>
                    <a:pt x="28" y="10"/>
                  </a:lnTo>
                  <a:lnTo>
                    <a:pt x="36" y="6"/>
                  </a:lnTo>
                  <a:lnTo>
                    <a:pt x="44" y="2"/>
                  </a:lnTo>
                  <a:lnTo>
                    <a:pt x="50" y="2"/>
                  </a:lnTo>
                  <a:lnTo>
                    <a:pt x="62" y="2"/>
                  </a:lnTo>
                  <a:lnTo>
                    <a:pt x="62" y="2"/>
                  </a:lnTo>
                  <a:lnTo>
                    <a:pt x="70" y="2"/>
                  </a:lnTo>
                  <a:lnTo>
                    <a:pt x="72" y="2"/>
                  </a:lnTo>
                  <a:lnTo>
                    <a:pt x="72" y="4"/>
                  </a:lnTo>
                  <a:lnTo>
                    <a:pt x="72" y="4"/>
                  </a:lnTo>
                  <a:lnTo>
                    <a:pt x="80" y="4"/>
                  </a:lnTo>
                  <a:lnTo>
                    <a:pt x="80" y="4"/>
                  </a:lnTo>
                  <a:lnTo>
                    <a:pt x="80" y="4"/>
                  </a:lnTo>
                  <a:lnTo>
                    <a:pt x="82" y="8"/>
                  </a:lnTo>
                  <a:lnTo>
                    <a:pt x="86" y="12"/>
                  </a:lnTo>
                  <a:lnTo>
                    <a:pt x="86" y="12"/>
                  </a:lnTo>
                  <a:lnTo>
                    <a:pt x="92" y="12"/>
                  </a:lnTo>
                  <a:lnTo>
                    <a:pt x="92" y="12"/>
                  </a:lnTo>
                  <a:lnTo>
                    <a:pt x="94" y="16"/>
                  </a:lnTo>
                  <a:lnTo>
                    <a:pt x="98" y="16"/>
                  </a:lnTo>
                  <a:lnTo>
                    <a:pt x="98" y="18"/>
                  </a:lnTo>
                  <a:lnTo>
                    <a:pt x="98" y="18"/>
                  </a:lnTo>
                  <a:lnTo>
                    <a:pt x="98" y="18"/>
                  </a:lnTo>
                  <a:lnTo>
                    <a:pt x="98" y="20"/>
                  </a:lnTo>
                  <a:lnTo>
                    <a:pt x="100" y="20"/>
                  </a:lnTo>
                  <a:lnTo>
                    <a:pt x="100" y="22"/>
                  </a:lnTo>
                  <a:lnTo>
                    <a:pt x="102" y="22"/>
                  </a:lnTo>
                  <a:lnTo>
                    <a:pt x="102" y="22"/>
                  </a:lnTo>
                  <a:lnTo>
                    <a:pt x="102" y="22"/>
                  </a:lnTo>
                  <a:lnTo>
                    <a:pt x="104" y="24"/>
                  </a:lnTo>
                  <a:lnTo>
                    <a:pt x="104" y="24"/>
                  </a:lnTo>
                  <a:lnTo>
                    <a:pt x="104" y="24"/>
                  </a:lnTo>
                  <a:lnTo>
                    <a:pt x="106" y="26"/>
                  </a:lnTo>
                  <a:lnTo>
                    <a:pt x="106" y="26"/>
                  </a:lnTo>
                  <a:lnTo>
                    <a:pt x="106" y="26"/>
                  </a:lnTo>
                  <a:lnTo>
                    <a:pt x="108" y="28"/>
                  </a:lnTo>
                  <a:lnTo>
                    <a:pt x="108" y="28"/>
                  </a:lnTo>
                  <a:lnTo>
                    <a:pt x="108" y="30"/>
                  </a:lnTo>
                  <a:lnTo>
                    <a:pt x="110" y="32"/>
                  </a:lnTo>
                  <a:lnTo>
                    <a:pt x="110" y="32"/>
                  </a:lnTo>
                  <a:lnTo>
                    <a:pt x="110" y="34"/>
                  </a:lnTo>
                  <a:lnTo>
                    <a:pt x="110" y="36"/>
                  </a:lnTo>
                  <a:lnTo>
                    <a:pt x="110" y="36"/>
                  </a:lnTo>
                  <a:lnTo>
                    <a:pt x="110" y="36"/>
                  </a:lnTo>
                  <a:lnTo>
                    <a:pt x="110" y="36"/>
                  </a:lnTo>
                  <a:lnTo>
                    <a:pt x="110" y="42"/>
                  </a:lnTo>
                  <a:lnTo>
                    <a:pt x="110" y="44"/>
                  </a:lnTo>
                  <a:lnTo>
                    <a:pt x="110" y="44"/>
                  </a:lnTo>
                  <a:lnTo>
                    <a:pt x="110" y="46"/>
                  </a:lnTo>
                  <a:lnTo>
                    <a:pt x="114" y="46"/>
                  </a:lnTo>
                  <a:lnTo>
                    <a:pt x="114" y="46"/>
                  </a:lnTo>
                  <a:lnTo>
                    <a:pt x="114" y="50"/>
                  </a:lnTo>
                  <a:lnTo>
                    <a:pt x="114" y="50"/>
                  </a:lnTo>
                  <a:lnTo>
                    <a:pt x="114" y="50"/>
                  </a:lnTo>
                  <a:lnTo>
                    <a:pt x="114" y="50"/>
                  </a:lnTo>
                  <a:lnTo>
                    <a:pt x="114" y="56"/>
                  </a:lnTo>
                  <a:lnTo>
                    <a:pt x="114" y="56"/>
                  </a:lnTo>
                  <a:lnTo>
                    <a:pt x="112" y="70"/>
                  </a:lnTo>
                  <a:lnTo>
                    <a:pt x="110" y="80"/>
                  </a:lnTo>
                  <a:lnTo>
                    <a:pt x="104" y="92"/>
                  </a:lnTo>
                  <a:lnTo>
                    <a:pt x="98" y="100"/>
                  </a:lnTo>
                  <a:lnTo>
                    <a:pt x="90" y="108"/>
                  </a:lnTo>
                  <a:lnTo>
                    <a:pt x="78" y="114"/>
                  </a:lnTo>
                  <a:lnTo>
                    <a:pt x="66" y="116"/>
                  </a:lnTo>
                  <a:lnTo>
                    <a:pt x="50" y="118"/>
                  </a:lnTo>
                  <a:close/>
                  <a:moveTo>
                    <a:pt x="72" y="0"/>
                  </a:moveTo>
                  <a:lnTo>
                    <a:pt x="70" y="0"/>
                  </a:lnTo>
                  <a:lnTo>
                    <a:pt x="70" y="0"/>
                  </a:lnTo>
                  <a:lnTo>
                    <a:pt x="62" y="0"/>
                  </a:lnTo>
                  <a:lnTo>
                    <a:pt x="50" y="0"/>
                  </a:lnTo>
                  <a:lnTo>
                    <a:pt x="50" y="0"/>
                  </a:lnTo>
                  <a:lnTo>
                    <a:pt x="44" y="0"/>
                  </a:lnTo>
                  <a:lnTo>
                    <a:pt x="34" y="4"/>
                  </a:lnTo>
                  <a:lnTo>
                    <a:pt x="26" y="8"/>
                  </a:lnTo>
                  <a:lnTo>
                    <a:pt x="18" y="14"/>
                  </a:lnTo>
                  <a:lnTo>
                    <a:pt x="18" y="14"/>
                  </a:lnTo>
                  <a:lnTo>
                    <a:pt x="16" y="16"/>
                  </a:lnTo>
                  <a:lnTo>
                    <a:pt x="14" y="18"/>
                  </a:lnTo>
                  <a:lnTo>
                    <a:pt x="14" y="18"/>
                  </a:lnTo>
                  <a:lnTo>
                    <a:pt x="14" y="18"/>
                  </a:lnTo>
                  <a:lnTo>
                    <a:pt x="14" y="18"/>
                  </a:lnTo>
                  <a:lnTo>
                    <a:pt x="12" y="20"/>
                  </a:lnTo>
                  <a:lnTo>
                    <a:pt x="12" y="22"/>
                  </a:lnTo>
                  <a:lnTo>
                    <a:pt x="8" y="24"/>
                  </a:lnTo>
                  <a:lnTo>
                    <a:pt x="8" y="24"/>
                  </a:lnTo>
                  <a:lnTo>
                    <a:pt x="8" y="24"/>
                  </a:lnTo>
                  <a:lnTo>
                    <a:pt x="6" y="26"/>
                  </a:lnTo>
                  <a:lnTo>
                    <a:pt x="6" y="26"/>
                  </a:lnTo>
                  <a:lnTo>
                    <a:pt x="6" y="26"/>
                  </a:lnTo>
                  <a:lnTo>
                    <a:pt x="6" y="28"/>
                  </a:lnTo>
                  <a:lnTo>
                    <a:pt x="4" y="28"/>
                  </a:lnTo>
                  <a:lnTo>
                    <a:pt x="4" y="28"/>
                  </a:lnTo>
                  <a:lnTo>
                    <a:pt x="2" y="44"/>
                  </a:lnTo>
                  <a:lnTo>
                    <a:pt x="0" y="56"/>
                  </a:lnTo>
                  <a:lnTo>
                    <a:pt x="0" y="58"/>
                  </a:lnTo>
                  <a:lnTo>
                    <a:pt x="0" y="58"/>
                  </a:lnTo>
                  <a:lnTo>
                    <a:pt x="0" y="64"/>
                  </a:lnTo>
                  <a:lnTo>
                    <a:pt x="0" y="64"/>
                  </a:lnTo>
                  <a:lnTo>
                    <a:pt x="2" y="74"/>
                  </a:lnTo>
                  <a:lnTo>
                    <a:pt x="6" y="86"/>
                  </a:lnTo>
                  <a:lnTo>
                    <a:pt x="10" y="94"/>
                  </a:lnTo>
                  <a:lnTo>
                    <a:pt x="16" y="104"/>
                  </a:lnTo>
                  <a:lnTo>
                    <a:pt x="24" y="110"/>
                  </a:lnTo>
                  <a:lnTo>
                    <a:pt x="32" y="116"/>
                  </a:lnTo>
                  <a:lnTo>
                    <a:pt x="42" y="118"/>
                  </a:lnTo>
                  <a:lnTo>
                    <a:pt x="50" y="120"/>
                  </a:lnTo>
                  <a:lnTo>
                    <a:pt x="50" y="120"/>
                  </a:lnTo>
                  <a:lnTo>
                    <a:pt x="66" y="118"/>
                  </a:lnTo>
                  <a:lnTo>
                    <a:pt x="80" y="116"/>
                  </a:lnTo>
                  <a:lnTo>
                    <a:pt x="90" y="110"/>
                  </a:lnTo>
                  <a:lnTo>
                    <a:pt x="100" y="102"/>
                  </a:lnTo>
                  <a:lnTo>
                    <a:pt x="106" y="92"/>
                  </a:lnTo>
                  <a:lnTo>
                    <a:pt x="112" y="82"/>
                  </a:lnTo>
                  <a:lnTo>
                    <a:pt x="114" y="70"/>
                  </a:lnTo>
                  <a:lnTo>
                    <a:pt x="116" y="56"/>
                  </a:lnTo>
                  <a:lnTo>
                    <a:pt x="116" y="56"/>
                  </a:lnTo>
                  <a:lnTo>
                    <a:pt x="116" y="50"/>
                  </a:lnTo>
                  <a:lnTo>
                    <a:pt x="116" y="50"/>
                  </a:lnTo>
                  <a:lnTo>
                    <a:pt x="116" y="48"/>
                  </a:lnTo>
                  <a:lnTo>
                    <a:pt x="116" y="48"/>
                  </a:lnTo>
                  <a:lnTo>
                    <a:pt x="116" y="46"/>
                  </a:lnTo>
                  <a:lnTo>
                    <a:pt x="112" y="46"/>
                  </a:lnTo>
                  <a:lnTo>
                    <a:pt x="112" y="46"/>
                  </a:lnTo>
                  <a:lnTo>
                    <a:pt x="112" y="44"/>
                  </a:lnTo>
                  <a:lnTo>
                    <a:pt x="112" y="42"/>
                  </a:lnTo>
                  <a:lnTo>
                    <a:pt x="112" y="42"/>
                  </a:lnTo>
                  <a:lnTo>
                    <a:pt x="112" y="34"/>
                  </a:lnTo>
                  <a:lnTo>
                    <a:pt x="112" y="34"/>
                  </a:lnTo>
                  <a:lnTo>
                    <a:pt x="112" y="34"/>
                  </a:lnTo>
                  <a:lnTo>
                    <a:pt x="112" y="32"/>
                  </a:lnTo>
                  <a:lnTo>
                    <a:pt x="112" y="32"/>
                  </a:lnTo>
                  <a:lnTo>
                    <a:pt x="112" y="30"/>
                  </a:lnTo>
                  <a:lnTo>
                    <a:pt x="112" y="30"/>
                  </a:lnTo>
                  <a:lnTo>
                    <a:pt x="110" y="28"/>
                  </a:lnTo>
                  <a:lnTo>
                    <a:pt x="110" y="26"/>
                  </a:lnTo>
                  <a:lnTo>
                    <a:pt x="110" y="26"/>
                  </a:lnTo>
                  <a:lnTo>
                    <a:pt x="108" y="26"/>
                  </a:lnTo>
                  <a:lnTo>
                    <a:pt x="108" y="26"/>
                  </a:lnTo>
                  <a:lnTo>
                    <a:pt x="108" y="26"/>
                  </a:lnTo>
                  <a:lnTo>
                    <a:pt x="106" y="24"/>
                  </a:lnTo>
                  <a:lnTo>
                    <a:pt x="106" y="24"/>
                  </a:lnTo>
                  <a:lnTo>
                    <a:pt x="106" y="22"/>
                  </a:lnTo>
                  <a:lnTo>
                    <a:pt x="104" y="22"/>
                  </a:lnTo>
                  <a:lnTo>
                    <a:pt x="104" y="20"/>
                  </a:lnTo>
                  <a:lnTo>
                    <a:pt x="102" y="20"/>
                  </a:lnTo>
                  <a:lnTo>
                    <a:pt x="102" y="18"/>
                  </a:lnTo>
                  <a:lnTo>
                    <a:pt x="100" y="18"/>
                  </a:lnTo>
                  <a:lnTo>
                    <a:pt x="100" y="16"/>
                  </a:lnTo>
                  <a:lnTo>
                    <a:pt x="100" y="16"/>
                  </a:lnTo>
                  <a:lnTo>
                    <a:pt x="98" y="16"/>
                  </a:lnTo>
                  <a:lnTo>
                    <a:pt x="98" y="14"/>
                  </a:lnTo>
                  <a:lnTo>
                    <a:pt x="96" y="14"/>
                  </a:lnTo>
                  <a:lnTo>
                    <a:pt x="96" y="14"/>
                  </a:lnTo>
                  <a:lnTo>
                    <a:pt x="94" y="10"/>
                  </a:lnTo>
                  <a:lnTo>
                    <a:pt x="94" y="10"/>
                  </a:lnTo>
                  <a:lnTo>
                    <a:pt x="88" y="10"/>
                  </a:lnTo>
                  <a:lnTo>
                    <a:pt x="88" y="10"/>
                  </a:lnTo>
                  <a:lnTo>
                    <a:pt x="84" y="6"/>
                  </a:lnTo>
                  <a:lnTo>
                    <a:pt x="80" y="2"/>
                  </a:lnTo>
                  <a:lnTo>
                    <a:pt x="80" y="2"/>
                  </a:lnTo>
                  <a:lnTo>
                    <a:pt x="80" y="2"/>
                  </a:lnTo>
                  <a:lnTo>
                    <a:pt x="72" y="2"/>
                  </a:lnTo>
                  <a:lnTo>
                    <a:pt x="72" y="0"/>
                  </a:lnTo>
                  <a:close/>
                </a:path>
              </a:pathLst>
            </a:custGeom>
            <a:solidFill>
              <a:srgbClr val="524A46"/>
            </a:solidFill>
            <a:ln>
              <a:noFill/>
            </a:ln>
          </p:spPr>
          <p:txBody>
            <a:bodyPr vert="horz" wrap="square" lIns="91440" tIns="45720" rIns="91440" bIns="45720" numCol="1" anchor="t" anchorCtr="0" compatLnSpc="1"/>
            <a:lstStyle/>
            <a:p>
              <a:endParaRPr lang="zh-CN" altLang="en-US"/>
            </a:p>
          </p:txBody>
        </p:sp>
        <p:sp>
          <p:nvSpPr>
            <p:cNvPr id="1028" name="Freeform 611"/>
            <p:cNvSpPr/>
            <p:nvPr/>
          </p:nvSpPr>
          <p:spPr bwMode="auto">
            <a:xfrm>
              <a:off x="8345488" y="5597525"/>
              <a:ext cx="177800" cy="184150"/>
            </a:xfrm>
            <a:custGeom>
              <a:avLst/>
              <a:gdLst>
                <a:gd name="T0" fmla="*/ 48 w 112"/>
                <a:gd name="T1" fmla="*/ 116 h 116"/>
                <a:gd name="T2" fmla="*/ 32 w 112"/>
                <a:gd name="T3" fmla="*/ 112 h 116"/>
                <a:gd name="T4" fmla="*/ 16 w 112"/>
                <a:gd name="T5" fmla="*/ 100 h 116"/>
                <a:gd name="T6" fmla="*/ 4 w 112"/>
                <a:gd name="T7" fmla="*/ 82 h 116"/>
                <a:gd name="T8" fmla="*/ 0 w 112"/>
                <a:gd name="T9" fmla="*/ 60 h 116"/>
                <a:gd name="T10" fmla="*/ 0 w 112"/>
                <a:gd name="T11" fmla="*/ 56 h 116"/>
                <a:gd name="T12" fmla="*/ 0 w 112"/>
                <a:gd name="T13" fmla="*/ 54 h 116"/>
                <a:gd name="T14" fmla="*/ 4 w 112"/>
                <a:gd name="T15" fmla="*/ 28 h 116"/>
                <a:gd name="T16" fmla="*/ 4 w 112"/>
                <a:gd name="T17" fmla="*/ 26 h 116"/>
                <a:gd name="T18" fmla="*/ 6 w 112"/>
                <a:gd name="T19" fmla="*/ 24 h 116"/>
                <a:gd name="T20" fmla="*/ 8 w 112"/>
                <a:gd name="T21" fmla="*/ 24 h 116"/>
                <a:gd name="T22" fmla="*/ 10 w 112"/>
                <a:gd name="T23" fmla="*/ 20 h 116"/>
                <a:gd name="T24" fmla="*/ 12 w 112"/>
                <a:gd name="T25" fmla="*/ 20 h 116"/>
                <a:gd name="T26" fmla="*/ 12 w 112"/>
                <a:gd name="T27" fmla="*/ 18 h 116"/>
                <a:gd name="T28" fmla="*/ 14 w 112"/>
                <a:gd name="T29" fmla="*/ 18 h 116"/>
                <a:gd name="T30" fmla="*/ 16 w 112"/>
                <a:gd name="T31" fmla="*/ 14 h 116"/>
                <a:gd name="T32" fmla="*/ 26 w 112"/>
                <a:gd name="T33" fmla="*/ 8 h 116"/>
                <a:gd name="T34" fmla="*/ 42 w 112"/>
                <a:gd name="T35" fmla="*/ 0 h 116"/>
                <a:gd name="T36" fmla="*/ 60 w 112"/>
                <a:gd name="T37" fmla="*/ 0 h 116"/>
                <a:gd name="T38" fmla="*/ 68 w 112"/>
                <a:gd name="T39" fmla="*/ 0 h 116"/>
                <a:gd name="T40" fmla="*/ 70 w 112"/>
                <a:gd name="T41" fmla="*/ 2 h 116"/>
                <a:gd name="T42" fmla="*/ 78 w 112"/>
                <a:gd name="T43" fmla="*/ 2 h 116"/>
                <a:gd name="T44" fmla="*/ 78 w 112"/>
                <a:gd name="T45" fmla="*/ 2 h 116"/>
                <a:gd name="T46" fmla="*/ 84 w 112"/>
                <a:gd name="T47" fmla="*/ 10 h 116"/>
                <a:gd name="T48" fmla="*/ 90 w 112"/>
                <a:gd name="T49" fmla="*/ 10 h 116"/>
                <a:gd name="T50" fmla="*/ 92 w 112"/>
                <a:gd name="T51" fmla="*/ 14 h 116"/>
                <a:gd name="T52" fmla="*/ 96 w 112"/>
                <a:gd name="T53" fmla="*/ 16 h 116"/>
                <a:gd name="T54" fmla="*/ 96 w 112"/>
                <a:gd name="T55" fmla="*/ 16 h 116"/>
                <a:gd name="T56" fmla="*/ 98 w 112"/>
                <a:gd name="T57" fmla="*/ 18 h 116"/>
                <a:gd name="T58" fmla="*/ 100 w 112"/>
                <a:gd name="T59" fmla="*/ 20 h 116"/>
                <a:gd name="T60" fmla="*/ 100 w 112"/>
                <a:gd name="T61" fmla="*/ 20 h 116"/>
                <a:gd name="T62" fmla="*/ 102 w 112"/>
                <a:gd name="T63" fmla="*/ 22 h 116"/>
                <a:gd name="T64" fmla="*/ 104 w 112"/>
                <a:gd name="T65" fmla="*/ 24 h 116"/>
                <a:gd name="T66" fmla="*/ 104 w 112"/>
                <a:gd name="T67" fmla="*/ 24 h 116"/>
                <a:gd name="T68" fmla="*/ 106 w 112"/>
                <a:gd name="T69" fmla="*/ 26 h 116"/>
                <a:gd name="T70" fmla="*/ 108 w 112"/>
                <a:gd name="T71" fmla="*/ 30 h 116"/>
                <a:gd name="T72" fmla="*/ 108 w 112"/>
                <a:gd name="T73" fmla="*/ 32 h 116"/>
                <a:gd name="T74" fmla="*/ 108 w 112"/>
                <a:gd name="T75" fmla="*/ 34 h 116"/>
                <a:gd name="T76" fmla="*/ 108 w 112"/>
                <a:gd name="T77" fmla="*/ 34 h 116"/>
                <a:gd name="T78" fmla="*/ 108 w 112"/>
                <a:gd name="T79" fmla="*/ 42 h 116"/>
                <a:gd name="T80" fmla="*/ 108 w 112"/>
                <a:gd name="T81" fmla="*/ 44 h 116"/>
                <a:gd name="T82" fmla="*/ 112 w 112"/>
                <a:gd name="T83" fmla="*/ 44 h 116"/>
                <a:gd name="T84" fmla="*/ 112 w 112"/>
                <a:gd name="T85" fmla="*/ 48 h 116"/>
                <a:gd name="T86" fmla="*/ 112 w 112"/>
                <a:gd name="T87" fmla="*/ 48 h 116"/>
                <a:gd name="T88" fmla="*/ 112 w 112"/>
                <a:gd name="T89" fmla="*/ 54 h 116"/>
                <a:gd name="T90" fmla="*/ 108 w 112"/>
                <a:gd name="T91" fmla="*/ 78 h 116"/>
                <a:gd name="T92" fmla="*/ 96 w 112"/>
                <a:gd name="T93" fmla="*/ 98 h 116"/>
                <a:gd name="T94" fmla="*/ 76 w 112"/>
                <a:gd name="T95" fmla="*/ 112 h 116"/>
                <a:gd name="T96" fmla="*/ 48 w 112"/>
                <a:gd name="T9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2" h="116">
                  <a:moveTo>
                    <a:pt x="48" y="116"/>
                  </a:moveTo>
                  <a:lnTo>
                    <a:pt x="48" y="116"/>
                  </a:lnTo>
                  <a:lnTo>
                    <a:pt x="40" y="114"/>
                  </a:lnTo>
                  <a:lnTo>
                    <a:pt x="32" y="112"/>
                  </a:lnTo>
                  <a:lnTo>
                    <a:pt x="24" y="106"/>
                  </a:lnTo>
                  <a:lnTo>
                    <a:pt x="16" y="100"/>
                  </a:lnTo>
                  <a:lnTo>
                    <a:pt x="10" y="92"/>
                  </a:lnTo>
                  <a:lnTo>
                    <a:pt x="4" y="82"/>
                  </a:lnTo>
                  <a:lnTo>
                    <a:pt x="2" y="72"/>
                  </a:lnTo>
                  <a:lnTo>
                    <a:pt x="0" y="60"/>
                  </a:lnTo>
                  <a:lnTo>
                    <a:pt x="0" y="60"/>
                  </a:lnTo>
                  <a:lnTo>
                    <a:pt x="0" y="56"/>
                  </a:lnTo>
                  <a:lnTo>
                    <a:pt x="0" y="54"/>
                  </a:lnTo>
                  <a:lnTo>
                    <a:pt x="0" y="54"/>
                  </a:lnTo>
                  <a:lnTo>
                    <a:pt x="2" y="42"/>
                  </a:lnTo>
                  <a:lnTo>
                    <a:pt x="4" y="28"/>
                  </a:lnTo>
                  <a:lnTo>
                    <a:pt x="4" y="28"/>
                  </a:lnTo>
                  <a:lnTo>
                    <a:pt x="4" y="26"/>
                  </a:lnTo>
                  <a:lnTo>
                    <a:pt x="6" y="26"/>
                  </a:lnTo>
                  <a:lnTo>
                    <a:pt x="6" y="24"/>
                  </a:lnTo>
                  <a:lnTo>
                    <a:pt x="6" y="24"/>
                  </a:lnTo>
                  <a:lnTo>
                    <a:pt x="8" y="24"/>
                  </a:lnTo>
                  <a:lnTo>
                    <a:pt x="8" y="22"/>
                  </a:lnTo>
                  <a:lnTo>
                    <a:pt x="10" y="20"/>
                  </a:lnTo>
                  <a:lnTo>
                    <a:pt x="10" y="20"/>
                  </a:lnTo>
                  <a:lnTo>
                    <a:pt x="12" y="20"/>
                  </a:lnTo>
                  <a:lnTo>
                    <a:pt x="12" y="18"/>
                  </a:lnTo>
                  <a:lnTo>
                    <a:pt x="12" y="18"/>
                  </a:lnTo>
                  <a:lnTo>
                    <a:pt x="14" y="18"/>
                  </a:lnTo>
                  <a:lnTo>
                    <a:pt x="14" y="18"/>
                  </a:lnTo>
                  <a:lnTo>
                    <a:pt x="16" y="16"/>
                  </a:lnTo>
                  <a:lnTo>
                    <a:pt x="16" y="14"/>
                  </a:lnTo>
                  <a:lnTo>
                    <a:pt x="16" y="14"/>
                  </a:lnTo>
                  <a:lnTo>
                    <a:pt x="26" y="8"/>
                  </a:lnTo>
                  <a:lnTo>
                    <a:pt x="34" y="4"/>
                  </a:lnTo>
                  <a:lnTo>
                    <a:pt x="42" y="0"/>
                  </a:lnTo>
                  <a:lnTo>
                    <a:pt x="48" y="0"/>
                  </a:lnTo>
                  <a:lnTo>
                    <a:pt x="60" y="0"/>
                  </a:lnTo>
                  <a:lnTo>
                    <a:pt x="60" y="0"/>
                  </a:lnTo>
                  <a:lnTo>
                    <a:pt x="68" y="0"/>
                  </a:lnTo>
                  <a:lnTo>
                    <a:pt x="70" y="0"/>
                  </a:lnTo>
                  <a:lnTo>
                    <a:pt x="70" y="2"/>
                  </a:lnTo>
                  <a:lnTo>
                    <a:pt x="70" y="2"/>
                  </a:lnTo>
                  <a:lnTo>
                    <a:pt x="78" y="2"/>
                  </a:lnTo>
                  <a:lnTo>
                    <a:pt x="78" y="2"/>
                  </a:lnTo>
                  <a:lnTo>
                    <a:pt x="78" y="2"/>
                  </a:lnTo>
                  <a:lnTo>
                    <a:pt x="80" y="6"/>
                  </a:lnTo>
                  <a:lnTo>
                    <a:pt x="84" y="10"/>
                  </a:lnTo>
                  <a:lnTo>
                    <a:pt x="84" y="10"/>
                  </a:lnTo>
                  <a:lnTo>
                    <a:pt x="90" y="10"/>
                  </a:lnTo>
                  <a:lnTo>
                    <a:pt x="90" y="10"/>
                  </a:lnTo>
                  <a:lnTo>
                    <a:pt x="92" y="14"/>
                  </a:lnTo>
                  <a:lnTo>
                    <a:pt x="96" y="14"/>
                  </a:lnTo>
                  <a:lnTo>
                    <a:pt x="96" y="16"/>
                  </a:lnTo>
                  <a:lnTo>
                    <a:pt x="96" y="16"/>
                  </a:lnTo>
                  <a:lnTo>
                    <a:pt x="96" y="16"/>
                  </a:lnTo>
                  <a:lnTo>
                    <a:pt x="96" y="18"/>
                  </a:lnTo>
                  <a:lnTo>
                    <a:pt x="98" y="18"/>
                  </a:lnTo>
                  <a:lnTo>
                    <a:pt x="98" y="20"/>
                  </a:lnTo>
                  <a:lnTo>
                    <a:pt x="100" y="20"/>
                  </a:lnTo>
                  <a:lnTo>
                    <a:pt x="100" y="20"/>
                  </a:lnTo>
                  <a:lnTo>
                    <a:pt x="100" y="20"/>
                  </a:lnTo>
                  <a:lnTo>
                    <a:pt x="102" y="22"/>
                  </a:lnTo>
                  <a:lnTo>
                    <a:pt x="102" y="22"/>
                  </a:lnTo>
                  <a:lnTo>
                    <a:pt x="102" y="22"/>
                  </a:lnTo>
                  <a:lnTo>
                    <a:pt x="104" y="24"/>
                  </a:lnTo>
                  <a:lnTo>
                    <a:pt x="104" y="24"/>
                  </a:lnTo>
                  <a:lnTo>
                    <a:pt x="104" y="24"/>
                  </a:lnTo>
                  <a:lnTo>
                    <a:pt x="106" y="26"/>
                  </a:lnTo>
                  <a:lnTo>
                    <a:pt x="106" y="26"/>
                  </a:lnTo>
                  <a:lnTo>
                    <a:pt x="106" y="28"/>
                  </a:lnTo>
                  <a:lnTo>
                    <a:pt x="108" y="30"/>
                  </a:lnTo>
                  <a:lnTo>
                    <a:pt x="108" y="30"/>
                  </a:lnTo>
                  <a:lnTo>
                    <a:pt x="108" y="32"/>
                  </a:lnTo>
                  <a:lnTo>
                    <a:pt x="108" y="34"/>
                  </a:lnTo>
                  <a:lnTo>
                    <a:pt x="108" y="34"/>
                  </a:lnTo>
                  <a:lnTo>
                    <a:pt x="108" y="34"/>
                  </a:lnTo>
                  <a:lnTo>
                    <a:pt x="108" y="34"/>
                  </a:lnTo>
                  <a:lnTo>
                    <a:pt x="108" y="40"/>
                  </a:lnTo>
                  <a:lnTo>
                    <a:pt x="108" y="42"/>
                  </a:lnTo>
                  <a:lnTo>
                    <a:pt x="108" y="42"/>
                  </a:lnTo>
                  <a:lnTo>
                    <a:pt x="108" y="44"/>
                  </a:lnTo>
                  <a:lnTo>
                    <a:pt x="112" y="44"/>
                  </a:lnTo>
                  <a:lnTo>
                    <a:pt x="112" y="44"/>
                  </a:lnTo>
                  <a:lnTo>
                    <a:pt x="112" y="48"/>
                  </a:lnTo>
                  <a:lnTo>
                    <a:pt x="112" y="48"/>
                  </a:lnTo>
                  <a:lnTo>
                    <a:pt x="112" y="48"/>
                  </a:lnTo>
                  <a:lnTo>
                    <a:pt x="112" y="48"/>
                  </a:lnTo>
                  <a:lnTo>
                    <a:pt x="112" y="54"/>
                  </a:lnTo>
                  <a:lnTo>
                    <a:pt x="112" y="54"/>
                  </a:lnTo>
                  <a:lnTo>
                    <a:pt x="110" y="68"/>
                  </a:lnTo>
                  <a:lnTo>
                    <a:pt x="108" y="78"/>
                  </a:lnTo>
                  <a:lnTo>
                    <a:pt x="102" y="90"/>
                  </a:lnTo>
                  <a:lnTo>
                    <a:pt x="96" y="98"/>
                  </a:lnTo>
                  <a:lnTo>
                    <a:pt x="88" y="106"/>
                  </a:lnTo>
                  <a:lnTo>
                    <a:pt x="76" y="112"/>
                  </a:lnTo>
                  <a:lnTo>
                    <a:pt x="64" y="114"/>
                  </a:lnTo>
                  <a:lnTo>
                    <a:pt x="48" y="116"/>
                  </a:lnTo>
                </a:path>
              </a:pathLst>
            </a:custGeom>
            <a:noFill/>
            <a:ln>
              <a:noFill/>
            </a:ln>
          </p:spPr>
          <p:txBody>
            <a:bodyPr vert="horz" wrap="square" lIns="91440" tIns="45720" rIns="91440" bIns="45720" numCol="1" anchor="t" anchorCtr="0" compatLnSpc="1"/>
            <a:lstStyle/>
            <a:p>
              <a:endParaRPr lang="zh-CN" altLang="en-US"/>
            </a:p>
          </p:txBody>
        </p:sp>
        <p:sp>
          <p:nvSpPr>
            <p:cNvPr id="1029" name="Freeform 612"/>
            <p:cNvSpPr/>
            <p:nvPr/>
          </p:nvSpPr>
          <p:spPr bwMode="auto">
            <a:xfrm>
              <a:off x="8342313" y="5594350"/>
              <a:ext cx="184150" cy="190500"/>
            </a:xfrm>
            <a:custGeom>
              <a:avLst/>
              <a:gdLst>
                <a:gd name="T0" fmla="*/ 70 w 116"/>
                <a:gd name="T1" fmla="*/ 0 h 120"/>
                <a:gd name="T2" fmla="*/ 62 w 116"/>
                <a:gd name="T3" fmla="*/ 0 h 120"/>
                <a:gd name="T4" fmla="*/ 50 w 116"/>
                <a:gd name="T5" fmla="*/ 0 h 120"/>
                <a:gd name="T6" fmla="*/ 34 w 116"/>
                <a:gd name="T7" fmla="*/ 4 h 120"/>
                <a:gd name="T8" fmla="*/ 18 w 116"/>
                <a:gd name="T9" fmla="*/ 14 h 120"/>
                <a:gd name="T10" fmla="*/ 16 w 116"/>
                <a:gd name="T11" fmla="*/ 16 h 120"/>
                <a:gd name="T12" fmla="*/ 14 w 116"/>
                <a:gd name="T13" fmla="*/ 18 h 120"/>
                <a:gd name="T14" fmla="*/ 14 w 116"/>
                <a:gd name="T15" fmla="*/ 18 h 120"/>
                <a:gd name="T16" fmla="*/ 12 w 116"/>
                <a:gd name="T17" fmla="*/ 22 h 120"/>
                <a:gd name="T18" fmla="*/ 8 w 116"/>
                <a:gd name="T19" fmla="*/ 24 h 120"/>
                <a:gd name="T20" fmla="*/ 6 w 116"/>
                <a:gd name="T21" fmla="*/ 26 h 120"/>
                <a:gd name="T22" fmla="*/ 6 w 116"/>
                <a:gd name="T23" fmla="*/ 26 h 120"/>
                <a:gd name="T24" fmla="*/ 4 w 116"/>
                <a:gd name="T25" fmla="*/ 28 h 120"/>
                <a:gd name="T26" fmla="*/ 2 w 116"/>
                <a:gd name="T27" fmla="*/ 44 h 120"/>
                <a:gd name="T28" fmla="*/ 0 w 116"/>
                <a:gd name="T29" fmla="*/ 58 h 120"/>
                <a:gd name="T30" fmla="*/ 0 w 116"/>
                <a:gd name="T31" fmla="*/ 64 h 120"/>
                <a:gd name="T32" fmla="*/ 2 w 116"/>
                <a:gd name="T33" fmla="*/ 74 h 120"/>
                <a:gd name="T34" fmla="*/ 10 w 116"/>
                <a:gd name="T35" fmla="*/ 94 h 120"/>
                <a:gd name="T36" fmla="*/ 24 w 116"/>
                <a:gd name="T37" fmla="*/ 110 h 120"/>
                <a:gd name="T38" fmla="*/ 42 w 116"/>
                <a:gd name="T39" fmla="*/ 118 h 120"/>
                <a:gd name="T40" fmla="*/ 50 w 116"/>
                <a:gd name="T41" fmla="*/ 120 h 120"/>
                <a:gd name="T42" fmla="*/ 80 w 116"/>
                <a:gd name="T43" fmla="*/ 116 h 120"/>
                <a:gd name="T44" fmla="*/ 100 w 116"/>
                <a:gd name="T45" fmla="*/ 102 h 120"/>
                <a:gd name="T46" fmla="*/ 112 w 116"/>
                <a:gd name="T47" fmla="*/ 82 h 120"/>
                <a:gd name="T48" fmla="*/ 116 w 116"/>
                <a:gd name="T49" fmla="*/ 56 h 120"/>
                <a:gd name="T50" fmla="*/ 116 w 116"/>
                <a:gd name="T51" fmla="*/ 50 h 120"/>
                <a:gd name="T52" fmla="*/ 116 w 116"/>
                <a:gd name="T53" fmla="*/ 48 h 120"/>
                <a:gd name="T54" fmla="*/ 116 w 116"/>
                <a:gd name="T55" fmla="*/ 46 h 120"/>
                <a:gd name="T56" fmla="*/ 112 w 116"/>
                <a:gd name="T57" fmla="*/ 46 h 120"/>
                <a:gd name="T58" fmla="*/ 112 w 116"/>
                <a:gd name="T59" fmla="*/ 42 h 120"/>
                <a:gd name="T60" fmla="*/ 112 w 116"/>
                <a:gd name="T61" fmla="*/ 34 h 120"/>
                <a:gd name="T62" fmla="*/ 112 w 116"/>
                <a:gd name="T63" fmla="*/ 34 h 120"/>
                <a:gd name="T64" fmla="*/ 112 w 116"/>
                <a:gd name="T65" fmla="*/ 32 h 120"/>
                <a:gd name="T66" fmla="*/ 112 w 116"/>
                <a:gd name="T67" fmla="*/ 30 h 120"/>
                <a:gd name="T68" fmla="*/ 110 w 116"/>
                <a:gd name="T69" fmla="*/ 26 h 120"/>
                <a:gd name="T70" fmla="*/ 108 w 116"/>
                <a:gd name="T71" fmla="*/ 26 h 120"/>
                <a:gd name="T72" fmla="*/ 108 w 116"/>
                <a:gd name="T73" fmla="*/ 26 h 120"/>
                <a:gd name="T74" fmla="*/ 106 w 116"/>
                <a:gd name="T75" fmla="*/ 24 h 120"/>
                <a:gd name="T76" fmla="*/ 104 w 116"/>
                <a:gd name="T77" fmla="*/ 22 h 120"/>
                <a:gd name="T78" fmla="*/ 102 w 116"/>
                <a:gd name="T79" fmla="*/ 20 h 120"/>
                <a:gd name="T80" fmla="*/ 100 w 116"/>
                <a:gd name="T81" fmla="*/ 18 h 120"/>
                <a:gd name="T82" fmla="*/ 100 w 116"/>
                <a:gd name="T83" fmla="*/ 16 h 120"/>
                <a:gd name="T84" fmla="*/ 98 w 116"/>
                <a:gd name="T85" fmla="*/ 14 h 120"/>
                <a:gd name="T86" fmla="*/ 96 w 116"/>
                <a:gd name="T87" fmla="*/ 14 h 120"/>
                <a:gd name="T88" fmla="*/ 94 w 116"/>
                <a:gd name="T89" fmla="*/ 10 h 120"/>
                <a:gd name="T90" fmla="*/ 88 w 116"/>
                <a:gd name="T91" fmla="*/ 10 h 120"/>
                <a:gd name="T92" fmla="*/ 80 w 116"/>
                <a:gd name="T93" fmla="*/ 2 h 120"/>
                <a:gd name="T94" fmla="*/ 80 w 116"/>
                <a:gd name="T95" fmla="*/ 2 h 120"/>
                <a:gd name="T96" fmla="*/ 72 w 116"/>
                <a:gd name="T9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6" h="120">
                  <a:moveTo>
                    <a:pt x="72" y="0"/>
                  </a:moveTo>
                  <a:lnTo>
                    <a:pt x="70" y="0"/>
                  </a:lnTo>
                  <a:lnTo>
                    <a:pt x="70" y="0"/>
                  </a:lnTo>
                  <a:lnTo>
                    <a:pt x="62" y="0"/>
                  </a:lnTo>
                  <a:lnTo>
                    <a:pt x="50" y="0"/>
                  </a:lnTo>
                  <a:lnTo>
                    <a:pt x="50" y="0"/>
                  </a:lnTo>
                  <a:lnTo>
                    <a:pt x="44" y="0"/>
                  </a:lnTo>
                  <a:lnTo>
                    <a:pt x="34" y="4"/>
                  </a:lnTo>
                  <a:lnTo>
                    <a:pt x="26" y="8"/>
                  </a:lnTo>
                  <a:lnTo>
                    <a:pt x="18" y="14"/>
                  </a:lnTo>
                  <a:lnTo>
                    <a:pt x="18" y="14"/>
                  </a:lnTo>
                  <a:lnTo>
                    <a:pt x="16" y="16"/>
                  </a:lnTo>
                  <a:lnTo>
                    <a:pt x="14" y="18"/>
                  </a:lnTo>
                  <a:lnTo>
                    <a:pt x="14" y="18"/>
                  </a:lnTo>
                  <a:lnTo>
                    <a:pt x="14" y="18"/>
                  </a:lnTo>
                  <a:lnTo>
                    <a:pt x="14" y="18"/>
                  </a:lnTo>
                  <a:lnTo>
                    <a:pt x="12" y="20"/>
                  </a:lnTo>
                  <a:lnTo>
                    <a:pt x="12" y="22"/>
                  </a:lnTo>
                  <a:lnTo>
                    <a:pt x="8" y="24"/>
                  </a:lnTo>
                  <a:lnTo>
                    <a:pt x="8" y="24"/>
                  </a:lnTo>
                  <a:lnTo>
                    <a:pt x="8" y="24"/>
                  </a:lnTo>
                  <a:lnTo>
                    <a:pt x="6" y="26"/>
                  </a:lnTo>
                  <a:lnTo>
                    <a:pt x="6" y="26"/>
                  </a:lnTo>
                  <a:lnTo>
                    <a:pt x="6" y="26"/>
                  </a:lnTo>
                  <a:lnTo>
                    <a:pt x="6" y="28"/>
                  </a:lnTo>
                  <a:lnTo>
                    <a:pt x="4" y="28"/>
                  </a:lnTo>
                  <a:lnTo>
                    <a:pt x="4" y="28"/>
                  </a:lnTo>
                  <a:lnTo>
                    <a:pt x="2" y="44"/>
                  </a:lnTo>
                  <a:lnTo>
                    <a:pt x="0" y="56"/>
                  </a:lnTo>
                  <a:lnTo>
                    <a:pt x="0" y="58"/>
                  </a:lnTo>
                  <a:lnTo>
                    <a:pt x="0" y="58"/>
                  </a:lnTo>
                  <a:lnTo>
                    <a:pt x="0" y="64"/>
                  </a:lnTo>
                  <a:lnTo>
                    <a:pt x="0" y="64"/>
                  </a:lnTo>
                  <a:lnTo>
                    <a:pt x="2" y="74"/>
                  </a:lnTo>
                  <a:lnTo>
                    <a:pt x="6" y="86"/>
                  </a:lnTo>
                  <a:lnTo>
                    <a:pt x="10" y="94"/>
                  </a:lnTo>
                  <a:lnTo>
                    <a:pt x="16" y="104"/>
                  </a:lnTo>
                  <a:lnTo>
                    <a:pt x="24" y="110"/>
                  </a:lnTo>
                  <a:lnTo>
                    <a:pt x="32" y="116"/>
                  </a:lnTo>
                  <a:lnTo>
                    <a:pt x="42" y="118"/>
                  </a:lnTo>
                  <a:lnTo>
                    <a:pt x="50" y="120"/>
                  </a:lnTo>
                  <a:lnTo>
                    <a:pt x="50" y="120"/>
                  </a:lnTo>
                  <a:lnTo>
                    <a:pt x="66" y="118"/>
                  </a:lnTo>
                  <a:lnTo>
                    <a:pt x="80" y="116"/>
                  </a:lnTo>
                  <a:lnTo>
                    <a:pt x="90" y="110"/>
                  </a:lnTo>
                  <a:lnTo>
                    <a:pt x="100" y="102"/>
                  </a:lnTo>
                  <a:lnTo>
                    <a:pt x="106" y="92"/>
                  </a:lnTo>
                  <a:lnTo>
                    <a:pt x="112" y="82"/>
                  </a:lnTo>
                  <a:lnTo>
                    <a:pt x="114" y="70"/>
                  </a:lnTo>
                  <a:lnTo>
                    <a:pt x="116" y="56"/>
                  </a:lnTo>
                  <a:lnTo>
                    <a:pt x="116" y="56"/>
                  </a:lnTo>
                  <a:lnTo>
                    <a:pt x="116" y="50"/>
                  </a:lnTo>
                  <a:lnTo>
                    <a:pt x="116" y="50"/>
                  </a:lnTo>
                  <a:lnTo>
                    <a:pt x="116" y="48"/>
                  </a:lnTo>
                  <a:lnTo>
                    <a:pt x="116" y="48"/>
                  </a:lnTo>
                  <a:lnTo>
                    <a:pt x="116" y="46"/>
                  </a:lnTo>
                  <a:lnTo>
                    <a:pt x="112" y="46"/>
                  </a:lnTo>
                  <a:lnTo>
                    <a:pt x="112" y="46"/>
                  </a:lnTo>
                  <a:lnTo>
                    <a:pt x="112" y="44"/>
                  </a:lnTo>
                  <a:lnTo>
                    <a:pt x="112" y="42"/>
                  </a:lnTo>
                  <a:lnTo>
                    <a:pt x="112" y="42"/>
                  </a:lnTo>
                  <a:lnTo>
                    <a:pt x="112" y="34"/>
                  </a:lnTo>
                  <a:lnTo>
                    <a:pt x="112" y="34"/>
                  </a:lnTo>
                  <a:lnTo>
                    <a:pt x="112" y="34"/>
                  </a:lnTo>
                  <a:lnTo>
                    <a:pt x="112" y="32"/>
                  </a:lnTo>
                  <a:lnTo>
                    <a:pt x="112" y="32"/>
                  </a:lnTo>
                  <a:lnTo>
                    <a:pt x="112" y="30"/>
                  </a:lnTo>
                  <a:lnTo>
                    <a:pt x="112" y="30"/>
                  </a:lnTo>
                  <a:lnTo>
                    <a:pt x="110" y="28"/>
                  </a:lnTo>
                  <a:lnTo>
                    <a:pt x="110" y="26"/>
                  </a:lnTo>
                  <a:lnTo>
                    <a:pt x="110" y="26"/>
                  </a:lnTo>
                  <a:lnTo>
                    <a:pt x="108" y="26"/>
                  </a:lnTo>
                  <a:lnTo>
                    <a:pt x="108" y="26"/>
                  </a:lnTo>
                  <a:lnTo>
                    <a:pt x="108" y="26"/>
                  </a:lnTo>
                  <a:lnTo>
                    <a:pt x="106" y="24"/>
                  </a:lnTo>
                  <a:lnTo>
                    <a:pt x="106" y="24"/>
                  </a:lnTo>
                  <a:lnTo>
                    <a:pt x="106" y="22"/>
                  </a:lnTo>
                  <a:lnTo>
                    <a:pt x="104" y="22"/>
                  </a:lnTo>
                  <a:lnTo>
                    <a:pt x="104" y="20"/>
                  </a:lnTo>
                  <a:lnTo>
                    <a:pt x="102" y="20"/>
                  </a:lnTo>
                  <a:lnTo>
                    <a:pt x="102" y="18"/>
                  </a:lnTo>
                  <a:lnTo>
                    <a:pt x="100" y="18"/>
                  </a:lnTo>
                  <a:lnTo>
                    <a:pt x="100" y="16"/>
                  </a:lnTo>
                  <a:lnTo>
                    <a:pt x="100" y="16"/>
                  </a:lnTo>
                  <a:lnTo>
                    <a:pt x="98" y="16"/>
                  </a:lnTo>
                  <a:lnTo>
                    <a:pt x="98" y="14"/>
                  </a:lnTo>
                  <a:lnTo>
                    <a:pt x="96" y="14"/>
                  </a:lnTo>
                  <a:lnTo>
                    <a:pt x="96" y="14"/>
                  </a:lnTo>
                  <a:lnTo>
                    <a:pt x="94" y="10"/>
                  </a:lnTo>
                  <a:lnTo>
                    <a:pt x="94" y="10"/>
                  </a:lnTo>
                  <a:lnTo>
                    <a:pt x="88" y="10"/>
                  </a:lnTo>
                  <a:lnTo>
                    <a:pt x="88" y="10"/>
                  </a:lnTo>
                  <a:lnTo>
                    <a:pt x="84" y="6"/>
                  </a:lnTo>
                  <a:lnTo>
                    <a:pt x="80" y="2"/>
                  </a:lnTo>
                  <a:lnTo>
                    <a:pt x="80" y="2"/>
                  </a:lnTo>
                  <a:lnTo>
                    <a:pt x="80" y="2"/>
                  </a:lnTo>
                  <a:lnTo>
                    <a:pt x="72" y="2"/>
                  </a:lnTo>
                  <a:lnTo>
                    <a:pt x="72" y="0"/>
                  </a:lnTo>
                </a:path>
              </a:pathLst>
            </a:custGeom>
            <a:noFill/>
            <a:ln>
              <a:noFill/>
            </a:ln>
          </p:spPr>
          <p:txBody>
            <a:bodyPr vert="horz" wrap="square" lIns="91440" tIns="45720" rIns="91440" bIns="45720" numCol="1" anchor="t" anchorCtr="0" compatLnSpc="1"/>
            <a:lstStyle/>
            <a:p>
              <a:endParaRPr lang="zh-CN" altLang="en-US"/>
            </a:p>
          </p:txBody>
        </p:sp>
        <p:sp>
          <p:nvSpPr>
            <p:cNvPr id="1030" name="Freeform 613"/>
            <p:cNvSpPr>
              <a:spLocks noEditPoints="1"/>
            </p:cNvSpPr>
            <p:nvPr/>
          </p:nvSpPr>
          <p:spPr bwMode="auto">
            <a:xfrm>
              <a:off x="8345488" y="5597525"/>
              <a:ext cx="177800" cy="184150"/>
            </a:xfrm>
            <a:custGeom>
              <a:avLst/>
              <a:gdLst>
                <a:gd name="T0" fmla="*/ 32 w 112"/>
                <a:gd name="T1" fmla="*/ 110 h 116"/>
                <a:gd name="T2" fmla="*/ 6 w 112"/>
                <a:gd name="T3" fmla="*/ 82 h 116"/>
                <a:gd name="T4" fmla="*/ 2 w 112"/>
                <a:gd name="T5" fmla="*/ 56 h 116"/>
                <a:gd name="T6" fmla="*/ 6 w 112"/>
                <a:gd name="T7" fmla="*/ 28 h 116"/>
                <a:gd name="T8" fmla="*/ 8 w 112"/>
                <a:gd name="T9" fmla="*/ 26 h 116"/>
                <a:gd name="T10" fmla="*/ 12 w 112"/>
                <a:gd name="T11" fmla="*/ 22 h 116"/>
                <a:gd name="T12" fmla="*/ 14 w 112"/>
                <a:gd name="T13" fmla="*/ 20 h 116"/>
                <a:gd name="T14" fmla="*/ 18 w 112"/>
                <a:gd name="T15" fmla="*/ 16 h 116"/>
                <a:gd name="T16" fmla="*/ 48 w 112"/>
                <a:gd name="T17" fmla="*/ 2 h 116"/>
                <a:gd name="T18" fmla="*/ 70 w 112"/>
                <a:gd name="T19" fmla="*/ 2 h 116"/>
                <a:gd name="T20" fmla="*/ 76 w 112"/>
                <a:gd name="T21" fmla="*/ 4 h 116"/>
                <a:gd name="T22" fmla="*/ 84 w 112"/>
                <a:gd name="T23" fmla="*/ 12 h 116"/>
                <a:gd name="T24" fmla="*/ 94 w 112"/>
                <a:gd name="T25" fmla="*/ 16 h 116"/>
                <a:gd name="T26" fmla="*/ 96 w 112"/>
                <a:gd name="T27" fmla="*/ 20 h 116"/>
                <a:gd name="T28" fmla="*/ 98 w 112"/>
                <a:gd name="T29" fmla="*/ 22 h 116"/>
                <a:gd name="T30" fmla="*/ 100 w 112"/>
                <a:gd name="T31" fmla="*/ 24 h 116"/>
                <a:gd name="T32" fmla="*/ 104 w 112"/>
                <a:gd name="T33" fmla="*/ 26 h 116"/>
                <a:gd name="T34" fmla="*/ 106 w 112"/>
                <a:gd name="T35" fmla="*/ 30 h 116"/>
                <a:gd name="T36" fmla="*/ 106 w 112"/>
                <a:gd name="T37" fmla="*/ 34 h 116"/>
                <a:gd name="T38" fmla="*/ 106 w 112"/>
                <a:gd name="T39" fmla="*/ 42 h 116"/>
                <a:gd name="T40" fmla="*/ 110 w 112"/>
                <a:gd name="T41" fmla="*/ 48 h 116"/>
                <a:gd name="T42" fmla="*/ 110 w 112"/>
                <a:gd name="T43" fmla="*/ 54 h 116"/>
                <a:gd name="T44" fmla="*/ 100 w 112"/>
                <a:gd name="T45" fmla="*/ 88 h 116"/>
                <a:gd name="T46" fmla="*/ 64 w 112"/>
                <a:gd name="T47" fmla="*/ 112 h 116"/>
                <a:gd name="T48" fmla="*/ 68 w 112"/>
                <a:gd name="T49" fmla="*/ 0 h 116"/>
                <a:gd name="T50" fmla="*/ 42 w 112"/>
                <a:gd name="T51" fmla="*/ 0 h 116"/>
                <a:gd name="T52" fmla="*/ 16 w 112"/>
                <a:gd name="T53" fmla="*/ 14 h 116"/>
                <a:gd name="T54" fmla="*/ 12 w 112"/>
                <a:gd name="T55" fmla="*/ 18 h 116"/>
                <a:gd name="T56" fmla="*/ 8 w 112"/>
                <a:gd name="T57" fmla="*/ 22 h 116"/>
                <a:gd name="T58" fmla="*/ 6 w 112"/>
                <a:gd name="T59" fmla="*/ 26 h 116"/>
                <a:gd name="T60" fmla="*/ 4 w 112"/>
                <a:gd name="T61" fmla="*/ 28 h 116"/>
                <a:gd name="T62" fmla="*/ 0 w 112"/>
                <a:gd name="T63" fmla="*/ 56 h 116"/>
                <a:gd name="T64" fmla="*/ 4 w 112"/>
                <a:gd name="T65" fmla="*/ 82 h 116"/>
                <a:gd name="T66" fmla="*/ 32 w 112"/>
                <a:gd name="T67" fmla="*/ 112 h 116"/>
                <a:gd name="T68" fmla="*/ 64 w 112"/>
                <a:gd name="T69" fmla="*/ 114 h 116"/>
                <a:gd name="T70" fmla="*/ 102 w 112"/>
                <a:gd name="T71" fmla="*/ 90 h 116"/>
                <a:gd name="T72" fmla="*/ 112 w 112"/>
                <a:gd name="T73" fmla="*/ 54 h 116"/>
                <a:gd name="T74" fmla="*/ 112 w 112"/>
                <a:gd name="T75" fmla="*/ 48 h 116"/>
                <a:gd name="T76" fmla="*/ 108 w 112"/>
                <a:gd name="T77" fmla="*/ 42 h 116"/>
                <a:gd name="T78" fmla="*/ 108 w 112"/>
                <a:gd name="T79" fmla="*/ 34 h 116"/>
                <a:gd name="T80" fmla="*/ 108 w 112"/>
                <a:gd name="T81" fmla="*/ 30 h 116"/>
                <a:gd name="T82" fmla="*/ 106 w 112"/>
                <a:gd name="T83" fmla="*/ 26 h 116"/>
                <a:gd name="T84" fmla="*/ 102 w 112"/>
                <a:gd name="T85" fmla="*/ 22 h 116"/>
                <a:gd name="T86" fmla="*/ 100 w 112"/>
                <a:gd name="T87" fmla="*/ 20 h 116"/>
                <a:gd name="T88" fmla="*/ 96 w 112"/>
                <a:gd name="T89" fmla="*/ 16 h 116"/>
                <a:gd name="T90" fmla="*/ 92 w 112"/>
                <a:gd name="T91" fmla="*/ 14 h 116"/>
                <a:gd name="T92" fmla="*/ 84 w 112"/>
                <a:gd name="T93" fmla="*/ 10 h 116"/>
                <a:gd name="T94" fmla="*/ 78 w 112"/>
                <a:gd name="T95" fmla="*/ 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2" h="116">
                  <a:moveTo>
                    <a:pt x="48" y="114"/>
                  </a:moveTo>
                  <a:lnTo>
                    <a:pt x="48" y="114"/>
                  </a:lnTo>
                  <a:lnTo>
                    <a:pt x="40" y="112"/>
                  </a:lnTo>
                  <a:lnTo>
                    <a:pt x="32" y="110"/>
                  </a:lnTo>
                  <a:lnTo>
                    <a:pt x="24" y="104"/>
                  </a:lnTo>
                  <a:lnTo>
                    <a:pt x="18" y="98"/>
                  </a:lnTo>
                  <a:lnTo>
                    <a:pt x="12" y="90"/>
                  </a:lnTo>
                  <a:lnTo>
                    <a:pt x="6" y="82"/>
                  </a:lnTo>
                  <a:lnTo>
                    <a:pt x="4" y="72"/>
                  </a:lnTo>
                  <a:lnTo>
                    <a:pt x="2" y="60"/>
                  </a:lnTo>
                  <a:lnTo>
                    <a:pt x="2" y="60"/>
                  </a:lnTo>
                  <a:lnTo>
                    <a:pt x="2" y="56"/>
                  </a:lnTo>
                  <a:lnTo>
                    <a:pt x="2" y="54"/>
                  </a:lnTo>
                  <a:lnTo>
                    <a:pt x="2" y="54"/>
                  </a:lnTo>
                  <a:lnTo>
                    <a:pt x="4" y="44"/>
                  </a:lnTo>
                  <a:lnTo>
                    <a:pt x="6" y="28"/>
                  </a:lnTo>
                  <a:lnTo>
                    <a:pt x="6" y="28"/>
                  </a:lnTo>
                  <a:lnTo>
                    <a:pt x="6" y="28"/>
                  </a:lnTo>
                  <a:lnTo>
                    <a:pt x="8" y="26"/>
                  </a:lnTo>
                  <a:lnTo>
                    <a:pt x="8" y="26"/>
                  </a:lnTo>
                  <a:lnTo>
                    <a:pt x="8" y="26"/>
                  </a:lnTo>
                  <a:lnTo>
                    <a:pt x="10" y="24"/>
                  </a:lnTo>
                  <a:lnTo>
                    <a:pt x="10" y="24"/>
                  </a:lnTo>
                  <a:lnTo>
                    <a:pt x="12" y="22"/>
                  </a:lnTo>
                  <a:lnTo>
                    <a:pt x="12" y="22"/>
                  </a:lnTo>
                  <a:lnTo>
                    <a:pt x="14" y="20"/>
                  </a:lnTo>
                  <a:lnTo>
                    <a:pt x="14" y="20"/>
                  </a:lnTo>
                  <a:lnTo>
                    <a:pt x="14" y="20"/>
                  </a:lnTo>
                  <a:lnTo>
                    <a:pt x="16" y="20"/>
                  </a:lnTo>
                  <a:lnTo>
                    <a:pt x="16" y="20"/>
                  </a:lnTo>
                  <a:lnTo>
                    <a:pt x="16" y="18"/>
                  </a:lnTo>
                  <a:lnTo>
                    <a:pt x="18" y="16"/>
                  </a:lnTo>
                  <a:lnTo>
                    <a:pt x="18" y="16"/>
                  </a:lnTo>
                  <a:lnTo>
                    <a:pt x="34" y="6"/>
                  </a:lnTo>
                  <a:lnTo>
                    <a:pt x="42" y="2"/>
                  </a:lnTo>
                  <a:lnTo>
                    <a:pt x="48" y="2"/>
                  </a:lnTo>
                  <a:lnTo>
                    <a:pt x="60" y="2"/>
                  </a:lnTo>
                  <a:lnTo>
                    <a:pt x="60" y="2"/>
                  </a:lnTo>
                  <a:lnTo>
                    <a:pt x="68" y="2"/>
                  </a:lnTo>
                  <a:lnTo>
                    <a:pt x="70" y="2"/>
                  </a:lnTo>
                  <a:lnTo>
                    <a:pt x="70" y="4"/>
                  </a:lnTo>
                  <a:lnTo>
                    <a:pt x="70" y="4"/>
                  </a:lnTo>
                  <a:lnTo>
                    <a:pt x="76" y="4"/>
                  </a:lnTo>
                  <a:lnTo>
                    <a:pt x="76" y="4"/>
                  </a:lnTo>
                  <a:lnTo>
                    <a:pt x="76" y="4"/>
                  </a:lnTo>
                  <a:lnTo>
                    <a:pt x="80" y="8"/>
                  </a:lnTo>
                  <a:lnTo>
                    <a:pt x="84" y="12"/>
                  </a:lnTo>
                  <a:lnTo>
                    <a:pt x="84" y="12"/>
                  </a:lnTo>
                  <a:lnTo>
                    <a:pt x="90" y="12"/>
                  </a:lnTo>
                  <a:lnTo>
                    <a:pt x="90" y="12"/>
                  </a:lnTo>
                  <a:lnTo>
                    <a:pt x="92" y="16"/>
                  </a:lnTo>
                  <a:lnTo>
                    <a:pt x="94" y="16"/>
                  </a:lnTo>
                  <a:lnTo>
                    <a:pt x="94" y="18"/>
                  </a:lnTo>
                  <a:lnTo>
                    <a:pt x="94" y="18"/>
                  </a:lnTo>
                  <a:lnTo>
                    <a:pt x="96" y="18"/>
                  </a:lnTo>
                  <a:lnTo>
                    <a:pt x="96" y="20"/>
                  </a:lnTo>
                  <a:lnTo>
                    <a:pt x="96" y="20"/>
                  </a:lnTo>
                  <a:lnTo>
                    <a:pt x="96" y="20"/>
                  </a:lnTo>
                  <a:lnTo>
                    <a:pt x="98" y="20"/>
                  </a:lnTo>
                  <a:lnTo>
                    <a:pt x="98" y="22"/>
                  </a:lnTo>
                  <a:lnTo>
                    <a:pt x="98" y="22"/>
                  </a:lnTo>
                  <a:lnTo>
                    <a:pt x="100" y="22"/>
                  </a:lnTo>
                  <a:lnTo>
                    <a:pt x="100" y="24"/>
                  </a:lnTo>
                  <a:lnTo>
                    <a:pt x="100" y="24"/>
                  </a:lnTo>
                  <a:lnTo>
                    <a:pt x="102" y="26"/>
                  </a:lnTo>
                  <a:lnTo>
                    <a:pt x="102" y="26"/>
                  </a:lnTo>
                  <a:lnTo>
                    <a:pt x="102" y="26"/>
                  </a:lnTo>
                  <a:lnTo>
                    <a:pt x="104" y="26"/>
                  </a:lnTo>
                  <a:lnTo>
                    <a:pt x="104" y="26"/>
                  </a:lnTo>
                  <a:lnTo>
                    <a:pt x="104" y="28"/>
                  </a:lnTo>
                  <a:lnTo>
                    <a:pt x="106" y="30"/>
                  </a:lnTo>
                  <a:lnTo>
                    <a:pt x="106" y="30"/>
                  </a:lnTo>
                  <a:lnTo>
                    <a:pt x="106" y="32"/>
                  </a:lnTo>
                  <a:lnTo>
                    <a:pt x="106" y="34"/>
                  </a:lnTo>
                  <a:lnTo>
                    <a:pt x="106" y="34"/>
                  </a:lnTo>
                  <a:lnTo>
                    <a:pt x="106" y="34"/>
                  </a:lnTo>
                  <a:lnTo>
                    <a:pt x="106" y="34"/>
                  </a:lnTo>
                  <a:lnTo>
                    <a:pt x="106" y="40"/>
                  </a:lnTo>
                  <a:lnTo>
                    <a:pt x="106" y="42"/>
                  </a:lnTo>
                  <a:lnTo>
                    <a:pt x="106" y="42"/>
                  </a:lnTo>
                  <a:lnTo>
                    <a:pt x="106" y="44"/>
                  </a:lnTo>
                  <a:lnTo>
                    <a:pt x="110" y="46"/>
                  </a:lnTo>
                  <a:lnTo>
                    <a:pt x="110" y="46"/>
                  </a:lnTo>
                  <a:lnTo>
                    <a:pt x="110" y="48"/>
                  </a:lnTo>
                  <a:lnTo>
                    <a:pt x="110" y="48"/>
                  </a:lnTo>
                  <a:lnTo>
                    <a:pt x="110" y="48"/>
                  </a:lnTo>
                  <a:lnTo>
                    <a:pt x="110" y="48"/>
                  </a:lnTo>
                  <a:lnTo>
                    <a:pt x="110" y="54"/>
                  </a:lnTo>
                  <a:lnTo>
                    <a:pt x="110" y="54"/>
                  </a:lnTo>
                  <a:lnTo>
                    <a:pt x="108" y="66"/>
                  </a:lnTo>
                  <a:lnTo>
                    <a:pt x="106" y="78"/>
                  </a:lnTo>
                  <a:lnTo>
                    <a:pt x="100" y="88"/>
                  </a:lnTo>
                  <a:lnTo>
                    <a:pt x="94" y="96"/>
                  </a:lnTo>
                  <a:lnTo>
                    <a:pt x="86" y="104"/>
                  </a:lnTo>
                  <a:lnTo>
                    <a:pt x="76" y="110"/>
                  </a:lnTo>
                  <a:lnTo>
                    <a:pt x="64" y="112"/>
                  </a:lnTo>
                  <a:lnTo>
                    <a:pt x="48" y="114"/>
                  </a:lnTo>
                  <a:close/>
                  <a:moveTo>
                    <a:pt x="70" y="0"/>
                  </a:moveTo>
                  <a:lnTo>
                    <a:pt x="68" y="0"/>
                  </a:lnTo>
                  <a:lnTo>
                    <a:pt x="68" y="0"/>
                  </a:lnTo>
                  <a:lnTo>
                    <a:pt x="60" y="0"/>
                  </a:lnTo>
                  <a:lnTo>
                    <a:pt x="48" y="0"/>
                  </a:lnTo>
                  <a:lnTo>
                    <a:pt x="48" y="0"/>
                  </a:lnTo>
                  <a:lnTo>
                    <a:pt x="42" y="0"/>
                  </a:lnTo>
                  <a:lnTo>
                    <a:pt x="34" y="4"/>
                  </a:lnTo>
                  <a:lnTo>
                    <a:pt x="26" y="8"/>
                  </a:lnTo>
                  <a:lnTo>
                    <a:pt x="16" y="14"/>
                  </a:lnTo>
                  <a:lnTo>
                    <a:pt x="16" y="14"/>
                  </a:lnTo>
                  <a:lnTo>
                    <a:pt x="16" y="16"/>
                  </a:lnTo>
                  <a:lnTo>
                    <a:pt x="14" y="18"/>
                  </a:lnTo>
                  <a:lnTo>
                    <a:pt x="14" y="18"/>
                  </a:lnTo>
                  <a:lnTo>
                    <a:pt x="12" y="18"/>
                  </a:lnTo>
                  <a:lnTo>
                    <a:pt x="12" y="18"/>
                  </a:lnTo>
                  <a:lnTo>
                    <a:pt x="12" y="20"/>
                  </a:lnTo>
                  <a:lnTo>
                    <a:pt x="10" y="20"/>
                  </a:lnTo>
                  <a:lnTo>
                    <a:pt x="8" y="22"/>
                  </a:lnTo>
                  <a:lnTo>
                    <a:pt x="8" y="22"/>
                  </a:lnTo>
                  <a:lnTo>
                    <a:pt x="8" y="24"/>
                  </a:lnTo>
                  <a:lnTo>
                    <a:pt x="6" y="24"/>
                  </a:lnTo>
                  <a:lnTo>
                    <a:pt x="6" y="26"/>
                  </a:lnTo>
                  <a:lnTo>
                    <a:pt x="6" y="26"/>
                  </a:lnTo>
                  <a:lnTo>
                    <a:pt x="4" y="26"/>
                  </a:lnTo>
                  <a:lnTo>
                    <a:pt x="4" y="28"/>
                  </a:lnTo>
                  <a:lnTo>
                    <a:pt x="4" y="28"/>
                  </a:lnTo>
                  <a:lnTo>
                    <a:pt x="2" y="42"/>
                  </a:lnTo>
                  <a:lnTo>
                    <a:pt x="0" y="54"/>
                  </a:lnTo>
                  <a:lnTo>
                    <a:pt x="0" y="56"/>
                  </a:lnTo>
                  <a:lnTo>
                    <a:pt x="0" y="56"/>
                  </a:lnTo>
                  <a:lnTo>
                    <a:pt x="0" y="60"/>
                  </a:lnTo>
                  <a:lnTo>
                    <a:pt x="0" y="60"/>
                  </a:lnTo>
                  <a:lnTo>
                    <a:pt x="2" y="72"/>
                  </a:lnTo>
                  <a:lnTo>
                    <a:pt x="4" y="82"/>
                  </a:lnTo>
                  <a:lnTo>
                    <a:pt x="10" y="92"/>
                  </a:lnTo>
                  <a:lnTo>
                    <a:pt x="16" y="100"/>
                  </a:lnTo>
                  <a:lnTo>
                    <a:pt x="24" y="106"/>
                  </a:lnTo>
                  <a:lnTo>
                    <a:pt x="32" y="112"/>
                  </a:lnTo>
                  <a:lnTo>
                    <a:pt x="40" y="114"/>
                  </a:lnTo>
                  <a:lnTo>
                    <a:pt x="48" y="116"/>
                  </a:lnTo>
                  <a:lnTo>
                    <a:pt x="48" y="116"/>
                  </a:lnTo>
                  <a:lnTo>
                    <a:pt x="64" y="114"/>
                  </a:lnTo>
                  <a:lnTo>
                    <a:pt x="76" y="112"/>
                  </a:lnTo>
                  <a:lnTo>
                    <a:pt x="88" y="106"/>
                  </a:lnTo>
                  <a:lnTo>
                    <a:pt x="96" y="98"/>
                  </a:lnTo>
                  <a:lnTo>
                    <a:pt x="102" y="90"/>
                  </a:lnTo>
                  <a:lnTo>
                    <a:pt x="108" y="78"/>
                  </a:lnTo>
                  <a:lnTo>
                    <a:pt x="110" y="68"/>
                  </a:lnTo>
                  <a:lnTo>
                    <a:pt x="112" y="54"/>
                  </a:lnTo>
                  <a:lnTo>
                    <a:pt x="112" y="54"/>
                  </a:lnTo>
                  <a:lnTo>
                    <a:pt x="112" y="48"/>
                  </a:lnTo>
                  <a:lnTo>
                    <a:pt x="112" y="48"/>
                  </a:lnTo>
                  <a:lnTo>
                    <a:pt x="112" y="48"/>
                  </a:lnTo>
                  <a:lnTo>
                    <a:pt x="112" y="48"/>
                  </a:lnTo>
                  <a:lnTo>
                    <a:pt x="112" y="44"/>
                  </a:lnTo>
                  <a:lnTo>
                    <a:pt x="108" y="44"/>
                  </a:lnTo>
                  <a:lnTo>
                    <a:pt x="108" y="44"/>
                  </a:lnTo>
                  <a:lnTo>
                    <a:pt x="108" y="42"/>
                  </a:lnTo>
                  <a:lnTo>
                    <a:pt x="108" y="40"/>
                  </a:lnTo>
                  <a:lnTo>
                    <a:pt x="108" y="40"/>
                  </a:lnTo>
                  <a:lnTo>
                    <a:pt x="108" y="34"/>
                  </a:lnTo>
                  <a:lnTo>
                    <a:pt x="108" y="34"/>
                  </a:lnTo>
                  <a:lnTo>
                    <a:pt x="108" y="34"/>
                  </a:lnTo>
                  <a:lnTo>
                    <a:pt x="108" y="32"/>
                  </a:lnTo>
                  <a:lnTo>
                    <a:pt x="108" y="32"/>
                  </a:lnTo>
                  <a:lnTo>
                    <a:pt x="108" y="30"/>
                  </a:lnTo>
                  <a:lnTo>
                    <a:pt x="108" y="30"/>
                  </a:lnTo>
                  <a:lnTo>
                    <a:pt x="106" y="28"/>
                  </a:lnTo>
                  <a:lnTo>
                    <a:pt x="106" y="26"/>
                  </a:lnTo>
                  <a:lnTo>
                    <a:pt x="106" y="26"/>
                  </a:lnTo>
                  <a:lnTo>
                    <a:pt x="104" y="24"/>
                  </a:lnTo>
                  <a:lnTo>
                    <a:pt x="104" y="24"/>
                  </a:lnTo>
                  <a:lnTo>
                    <a:pt x="104" y="24"/>
                  </a:lnTo>
                  <a:lnTo>
                    <a:pt x="102" y="22"/>
                  </a:lnTo>
                  <a:lnTo>
                    <a:pt x="102" y="22"/>
                  </a:lnTo>
                  <a:lnTo>
                    <a:pt x="102" y="22"/>
                  </a:lnTo>
                  <a:lnTo>
                    <a:pt x="100" y="20"/>
                  </a:lnTo>
                  <a:lnTo>
                    <a:pt x="100" y="20"/>
                  </a:lnTo>
                  <a:lnTo>
                    <a:pt x="98" y="20"/>
                  </a:lnTo>
                  <a:lnTo>
                    <a:pt x="98" y="18"/>
                  </a:lnTo>
                  <a:lnTo>
                    <a:pt x="96" y="18"/>
                  </a:lnTo>
                  <a:lnTo>
                    <a:pt x="96" y="16"/>
                  </a:lnTo>
                  <a:lnTo>
                    <a:pt x="96" y="16"/>
                  </a:lnTo>
                  <a:lnTo>
                    <a:pt x="96" y="16"/>
                  </a:lnTo>
                  <a:lnTo>
                    <a:pt x="96" y="14"/>
                  </a:lnTo>
                  <a:lnTo>
                    <a:pt x="92" y="14"/>
                  </a:lnTo>
                  <a:lnTo>
                    <a:pt x="92" y="14"/>
                  </a:lnTo>
                  <a:lnTo>
                    <a:pt x="90" y="10"/>
                  </a:lnTo>
                  <a:lnTo>
                    <a:pt x="90" y="10"/>
                  </a:lnTo>
                  <a:lnTo>
                    <a:pt x="84" y="10"/>
                  </a:lnTo>
                  <a:lnTo>
                    <a:pt x="84" y="10"/>
                  </a:lnTo>
                  <a:lnTo>
                    <a:pt x="80" y="6"/>
                  </a:lnTo>
                  <a:lnTo>
                    <a:pt x="78" y="2"/>
                  </a:lnTo>
                  <a:lnTo>
                    <a:pt x="78" y="2"/>
                  </a:lnTo>
                  <a:lnTo>
                    <a:pt x="78" y="2"/>
                  </a:lnTo>
                  <a:lnTo>
                    <a:pt x="70" y="2"/>
                  </a:lnTo>
                  <a:lnTo>
                    <a:pt x="70" y="0"/>
                  </a:lnTo>
                  <a:close/>
                </a:path>
              </a:pathLst>
            </a:custGeom>
            <a:solidFill>
              <a:srgbClr val="4E4742"/>
            </a:solidFill>
            <a:ln>
              <a:noFill/>
            </a:ln>
          </p:spPr>
          <p:txBody>
            <a:bodyPr vert="horz" wrap="square" lIns="91440" tIns="45720" rIns="91440" bIns="45720" numCol="1" anchor="t" anchorCtr="0" compatLnSpc="1"/>
            <a:lstStyle/>
            <a:p>
              <a:endParaRPr lang="zh-CN" altLang="en-US"/>
            </a:p>
          </p:txBody>
        </p:sp>
        <p:sp>
          <p:nvSpPr>
            <p:cNvPr id="1031" name="Freeform 614"/>
            <p:cNvSpPr/>
            <p:nvPr/>
          </p:nvSpPr>
          <p:spPr bwMode="auto">
            <a:xfrm>
              <a:off x="8348663" y="5600700"/>
              <a:ext cx="171450" cy="177800"/>
            </a:xfrm>
            <a:custGeom>
              <a:avLst/>
              <a:gdLst>
                <a:gd name="T0" fmla="*/ 46 w 108"/>
                <a:gd name="T1" fmla="*/ 112 h 112"/>
                <a:gd name="T2" fmla="*/ 30 w 108"/>
                <a:gd name="T3" fmla="*/ 108 h 112"/>
                <a:gd name="T4" fmla="*/ 16 w 108"/>
                <a:gd name="T5" fmla="*/ 96 h 112"/>
                <a:gd name="T6" fmla="*/ 4 w 108"/>
                <a:gd name="T7" fmla="*/ 80 h 112"/>
                <a:gd name="T8" fmla="*/ 0 w 108"/>
                <a:gd name="T9" fmla="*/ 58 h 112"/>
                <a:gd name="T10" fmla="*/ 0 w 108"/>
                <a:gd name="T11" fmla="*/ 54 h 112"/>
                <a:gd name="T12" fmla="*/ 0 w 108"/>
                <a:gd name="T13" fmla="*/ 52 h 112"/>
                <a:gd name="T14" fmla="*/ 4 w 108"/>
                <a:gd name="T15" fmla="*/ 26 h 112"/>
                <a:gd name="T16" fmla="*/ 4 w 108"/>
                <a:gd name="T17" fmla="*/ 26 h 112"/>
                <a:gd name="T18" fmla="*/ 6 w 108"/>
                <a:gd name="T19" fmla="*/ 24 h 112"/>
                <a:gd name="T20" fmla="*/ 8 w 108"/>
                <a:gd name="T21" fmla="*/ 22 h 112"/>
                <a:gd name="T22" fmla="*/ 10 w 108"/>
                <a:gd name="T23" fmla="*/ 20 h 112"/>
                <a:gd name="T24" fmla="*/ 12 w 108"/>
                <a:gd name="T25" fmla="*/ 18 h 112"/>
                <a:gd name="T26" fmla="*/ 12 w 108"/>
                <a:gd name="T27" fmla="*/ 18 h 112"/>
                <a:gd name="T28" fmla="*/ 14 w 108"/>
                <a:gd name="T29" fmla="*/ 18 h 112"/>
                <a:gd name="T30" fmla="*/ 16 w 108"/>
                <a:gd name="T31" fmla="*/ 14 h 112"/>
                <a:gd name="T32" fmla="*/ 32 w 108"/>
                <a:gd name="T33" fmla="*/ 4 h 112"/>
                <a:gd name="T34" fmla="*/ 46 w 108"/>
                <a:gd name="T35" fmla="*/ 0 h 112"/>
                <a:gd name="T36" fmla="*/ 58 w 108"/>
                <a:gd name="T37" fmla="*/ 0 h 112"/>
                <a:gd name="T38" fmla="*/ 68 w 108"/>
                <a:gd name="T39" fmla="*/ 0 h 112"/>
                <a:gd name="T40" fmla="*/ 68 w 108"/>
                <a:gd name="T41" fmla="*/ 2 h 112"/>
                <a:gd name="T42" fmla="*/ 74 w 108"/>
                <a:gd name="T43" fmla="*/ 2 h 112"/>
                <a:gd name="T44" fmla="*/ 78 w 108"/>
                <a:gd name="T45" fmla="*/ 6 h 112"/>
                <a:gd name="T46" fmla="*/ 82 w 108"/>
                <a:gd name="T47" fmla="*/ 10 h 112"/>
                <a:gd name="T48" fmla="*/ 88 w 108"/>
                <a:gd name="T49" fmla="*/ 10 h 112"/>
                <a:gd name="T50" fmla="*/ 92 w 108"/>
                <a:gd name="T51" fmla="*/ 14 h 112"/>
                <a:gd name="T52" fmla="*/ 92 w 108"/>
                <a:gd name="T53" fmla="*/ 16 h 112"/>
                <a:gd name="T54" fmla="*/ 94 w 108"/>
                <a:gd name="T55" fmla="*/ 18 h 112"/>
                <a:gd name="T56" fmla="*/ 94 w 108"/>
                <a:gd name="T57" fmla="*/ 18 h 112"/>
                <a:gd name="T58" fmla="*/ 96 w 108"/>
                <a:gd name="T59" fmla="*/ 20 h 112"/>
                <a:gd name="T60" fmla="*/ 98 w 108"/>
                <a:gd name="T61" fmla="*/ 20 h 112"/>
                <a:gd name="T62" fmla="*/ 98 w 108"/>
                <a:gd name="T63" fmla="*/ 22 h 112"/>
                <a:gd name="T64" fmla="*/ 100 w 108"/>
                <a:gd name="T65" fmla="*/ 24 h 112"/>
                <a:gd name="T66" fmla="*/ 102 w 108"/>
                <a:gd name="T67" fmla="*/ 24 h 112"/>
                <a:gd name="T68" fmla="*/ 102 w 108"/>
                <a:gd name="T69" fmla="*/ 26 h 112"/>
                <a:gd name="T70" fmla="*/ 104 w 108"/>
                <a:gd name="T71" fmla="*/ 28 h 112"/>
                <a:gd name="T72" fmla="*/ 104 w 108"/>
                <a:gd name="T73" fmla="*/ 32 h 112"/>
                <a:gd name="T74" fmla="*/ 104 w 108"/>
                <a:gd name="T75" fmla="*/ 32 h 112"/>
                <a:gd name="T76" fmla="*/ 104 w 108"/>
                <a:gd name="T77" fmla="*/ 38 h 112"/>
                <a:gd name="T78" fmla="*/ 104 w 108"/>
                <a:gd name="T79" fmla="*/ 40 h 112"/>
                <a:gd name="T80" fmla="*/ 108 w 108"/>
                <a:gd name="T81" fmla="*/ 44 h 112"/>
                <a:gd name="T82" fmla="*/ 108 w 108"/>
                <a:gd name="T83" fmla="*/ 46 h 112"/>
                <a:gd name="T84" fmla="*/ 108 w 108"/>
                <a:gd name="T85" fmla="*/ 46 h 112"/>
                <a:gd name="T86" fmla="*/ 108 w 108"/>
                <a:gd name="T87" fmla="*/ 52 h 112"/>
                <a:gd name="T88" fmla="*/ 106 w 108"/>
                <a:gd name="T89" fmla="*/ 64 h 112"/>
                <a:gd name="T90" fmla="*/ 98 w 108"/>
                <a:gd name="T91" fmla="*/ 86 h 112"/>
                <a:gd name="T92" fmla="*/ 84 w 108"/>
                <a:gd name="T93" fmla="*/ 102 h 112"/>
                <a:gd name="T94" fmla="*/ 62 w 108"/>
                <a:gd name="T95"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8" h="112">
                  <a:moveTo>
                    <a:pt x="46" y="112"/>
                  </a:moveTo>
                  <a:lnTo>
                    <a:pt x="46" y="112"/>
                  </a:lnTo>
                  <a:lnTo>
                    <a:pt x="38" y="110"/>
                  </a:lnTo>
                  <a:lnTo>
                    <a:pt x="30" y="108"/>
                  </a:lnTo>
                  <a:lnTo>
                    <a:pt x="22" y="102"/>
                  </a:lnTo>
                  <a:lnTo>
                    <a:pt x="16" y="96"/>
                  </a:lnTo>
                  <a:lnTo>
                    <a:pt x="10" y="88"/>
                  </a:lnTo>
                  <a:lnTo>
                    <a:pt x="4" y="80"/>
                  </a:lnTo>
                  <a:lnTo>
                    <a:pt x="2" y="70"/>
                  </a:lnTo>
                  <a:lnTo>
                    <a:pt x="0" y="58"/>
                  </a:lnTo>
                  <a:lnTo>
                    <a:pt x="0" y="58"/>
                  </a:lnTo>
                  <a:lnTo>
                    <a:pt x="0" y="54"/>
                  </a:lnTo>
                  <a:lnTo>
                    <a:pt x="0" y="52"/>
                  </a:lnTo>
                  <a:lnTo>
                    <a:pt x="0" y="52"/>
                  </a:lnTo>
                  <a:lnTo>
                    <a:pt x="2" y="42"/>
                  </a:lnTo>
                  <a:lnTo>
                    <a:pt x="4" y="26"/>
                  </a:lnTo>
                  <a:lnTo>
                    <a:pt x="4" y="26"/>
                  </a:lnTo>
                  <a:lnTo>
                    <a:pt x="4" y="26"/>
                  </a:lnTo>
                  <a:lnTo>
                    <a:pt x="6" y="24"/>
                  </a:lnTo>
                  <a:lnTo>
                    <a:pt x="6" y="24"/>
                  </a:lnTo>
                  <a:lnTo>
                    <a:pt x="6" y="24"/>
                  </a:lnTo>
                  <a:lnTo>
                    <a:pt x="8" y="22"/>
                  </a:lnTo>
                  <a:lnTo>
                    <a:pt x="8" y="22"/>
                  </a:lnTo>
                  <a:lnTo>
                    <a:pt x="10" y="20"/>
                  </a:lnTo>
                  <a:lnTo>
                    <a:pt x="10" y="20"/>
                  </a:lnTo>
                  <a:lnTo>
                    <a:pt x="12" y="18"/>
                  </a:lnTo>
                  <a:lnTo>
                    <a:pt x="12" y="18"/>
                  </a:lnTo>
                  <a:lnTo>
                    <a:pt x="12" y="18"/>
                  </a:lnTo>
                  <a:lnTo>
                    <a:pt x="14" y="18"/>
                  </a:lnTo>
                  <a:lnTo>
                    <a:pt x="14" y="18"/>
                  </a:lnTo>
                  <a:lnTo>
                    <a:pt x="14" y="16"/>
                  </a:lnTo>
                  <a:lnTo>
                    <a:pt x="16" y="14"/>
                  </a:lnTo>
                  <a:lnTo>
                    <a:pt x="16" y="14"/>
                  </a:lnTo>
                  <a:lnTo>
                    <a:pt x="32" y="4"/>
                  </a:lnTo>
                  <a:lnTo>
                    <a:pt x="40" y="0"/>
                  </a:lnTo>
                  <a:lnTo>
                    <a:pt x="46" y="0"/>
                  </a:lnTo>
                  <a:lnTo>
                    <a:pt x="58" y="0"/>
                  </a:lnTo>
                  <a:lnTo>
                    <a:pt x="58" y="0"/>
                  </a:lnTo>
                  <a:lnTo>
                    <a:pt x="66" y="0"/>
                  </a:lnTo>
                  <a:lnTo>
                    <a:pt x="68" y="0"/>
                  </a:lnTo>
                  <a:lnTo>
                    <a:pt x="68" y="2"/>
                  </a:lnTo>
                  <a:lnTo>
                    <a:pt x="68" y="2"/>
                  </a:lnTo>
                  <a:lnTo>
                    <a:pt x="74" y="2"/>
                  </a:lnTo>
                  <a:lnTo>
                    <a:pt x="74" y="2"/>
                  </a:lnTo>
                  <a:lnTo>
                    <a:pt x="74" y="2"/>
                  </a:lnTo>
                  <a:lnTo>
                    <a:pt x="78" y="6"/>
                  </a:lnTo>
                  <a:lnTo>
                    <a:pt x="82" y="10"/>
                  </a:lnTo>
                  <a:lnTo>
                    <a:pt x="82" y="10"/>
                  </a:lnTo>
                  <a:lnTo>
                    <a:pt x="88" y="10"/>
                  </a:lnTo>
                  <a:lnTo>
                    <a:pt x="88" y="10"/>
                  </a:lnTo>
                  <a:lnTo>
                    <a:pt x="90" y="14"/>
                  </a:lnTo>
                  <a:lnTo>
                    <a:pt x="92" y="14"/>
                  </a:lnTo>
                  <a:lnTo>
                    <a:pt x="92" y="16"/>
                  </a:lnTo>
                  <a:lnTo>
                    <a:pt x="92" y="16"/>
                  </a:lnTo>
                  <a:lnTo>
                    <a:pt x="94" y="16"/>
                  </a:lnTo>
                  <a:lnTo>
                    <a:pt x="94" y="18"/>
                  </a:lnTo>
                  <a:lnTo>
                    <a:pt x="94" y="18"/>
                  </a:lnTo>
                  <a:lnTo>
                    <a:pt x="94" y="18"/>
                  </a:lnTo>
                  <a:lnTo>
                    <a:pt x="96" y="18"/>
                  </a:lnTo>
                  <a:lnTo>
                    <a:pt x="96" y="20"/>
                  </a:lnTo>
                  <a:lnTo>
                    <a:pt x="96" y="20"/>
                  </a:lnTo>
                  <a:lnTo>
                    <a:pt x="98" y="20"/>
                  </a:lnTo>
                  <a:lnTo>
                    <a:pt x="98" y="22"/>
                  </a:lnTo>
                  <a:lnTo>
                    <a:pt x="98" y="22"/>
                  </a:lnTo>
                  <a:lnTo>
                    <a:pt x="100" y="24"/>
                  </a:lnTo>
                  <a:lnTo>
                    <a:pt x="100" y="24"/>
                  </a:lnTo>
                  <a:lnTo>
                    <a:pt x="100" y="24"/>
                  </a:lnTo>
                  <a:lnTo>
                    <a:pt x="102" y="24"/>
                  </a:lnTo>
                  <a:lnTo>
                    <a:pt x="102" y="24"/>
                  </a:lnTo>
                  <a:lnTo>
                    <a:pt x="102" y="26"/>
                  </a:lnTo>
                  <a:lnTo>
                    <a:pt x="104" y="28"/>
                  </a:lnTo>
                  <a:lnTo>
                    <a:pt x="104" y="28"/>
                  </a:lnTo>
                  <a:lnTo>
                    <a:pt x="104" y="30"/>
                  </a:lnTo>
                  <a:lnTo>
                    <a:pt x="104" y="32"/>
                  </a:lnTo>
                  <a:lnTo>
                    <a:pt x="104" y="32"/>
                  </a:lnTo>
                  <a:lnTo>
                    <a:pt x="104" y="32"/>
                  </a:lnTo>
                  <a:lnTo>
                    <a:pt x="104" y="32"/>
                  </a:lnTo>
                  <a:lnTo>
                    <a:pt x="104" y="38"/>
                  </a:lnTo>
                  <a:lnTo>
                    <a:pt x="104" y="40"/>
                  </a:lnTo>
                  <a:lnTo>
                    <a:pt x="104" y="40"/>
                  </a:lnTo>
                  <a:lnTo>
                    <a:pt x="104" y="42"/>
                  </a:lnTo>
                  <a:lnTo>
                    <a:pt x="108" y="44"/>
                  </a:lnTo>
                  <a:lnTo>
                    <a:pt x="108" y="44"/>
                  </a:lnTo>
                  <a:lnTo>
                    <a:pt x="108" y="46"/>
                  </a:lnTo>
                  <a:lnTo>
                    <a:pt x="108" y="46"/>
                  </a:lnTo>
                  <a:lnTo>
                    <a:pt x="108" y="46"/>
                  </a:lnTo>
                  <a:lnTo>
                    <a:pt x="108" y="46"/>
                  </a:lnTo>
                  <a:lnTo>
                    <a:pt x="108" y="52"/>
                  </a:lnTo>
                  <a:lnTo>
                    <a:pt x="108" y="52"/>
                  </a:lnTo>
                  <a:lnTo>
                    <a:pt x="106" y="64"/>
                  </a:lnTo>
                  <a:lnTo>
                    <a:pt x="104" y="76"/>
                  </a:lnTo>
                  <a:lnTo>
                    <a:pt x="98" y="86"/>
                  </a:lnTo>
                  <a:lnTo>
                    <a:pt x="92" y="94"/>
                  </a:lnTo>
                  <a:lnTo>
                    <a:pt x="84" y="102"/>
                  </a:lnTo>
                  <a:lnTo>
                    <a:pt x="74" y="108"/>
                  </a:lnTo>
                  <a:lnTo>
                    <a:pt x="62" y="110"/>
                  </a:lnTo>
                  <a:lnTo>
                    <a:pt x="46" y="112"/>
                  </a:lnTo>
                </a:path>
              </a:pathLst>
            </a:custGeom>
            <a:noFill/>
            <a:ln>
              <a:noFill/>
            </a:ln>
          </p:spPr>
          <p:txBody>
            <a:bodyPr vert="horz" wrap="square" lIns="91440" tIns="45720" rIns="91440" bIns="45720" numCol="1" anchor="t" anchorCtr="0" compatLnSpc="1"/>
            <a:lstStyle/>
            <a:p>
              <a:endParaRPr lang="zh-CN" altLang="en-US"/>
            </a:p>
          </p:txBody>
        </p:sp>
        <p:sp>
          <p:nvSpPr>
            <p:cNvPr id="1032" name="Freeform 615"/>
            <p:cNvSpPr/>
            <p:nvPr/>
          </p:nvSpPr>
          <p:spPr bwMode="auto">
            <a:xfrm>
              <a:off x="8345488" y="5597525"/>
              <a:ext cx="177800" cy="184150"/>
            </a:xfrm>
            <a:custGeom>
              <a:avLst/>
              <a:gdLst>
                <a:gd name="T0" fmla="*/ 68 w 112"/>
                <a:gd name="T1" fmla="*/ 0 h 116"/>
                <a:gd name="T2" fmla="*/ 60 w 112"/>
                <a:gd name="T3" fmla="*/ 0 h 116"/>
                <a:gd name="T4" fmla="*/ 48 w 112"/>
                <a:gd name="T5" fmla="*/ 0 h 116"/>
                <a:gd name="T6" fmla="*/ 34 w 112"/>
                <a:gd name="T7" fmla="*/ 4 h 116"/>
                <a:gd name="T8" fmla="*/ 16 w 112"/>
                <a:gd name="T9" fmla="*/ 14 h 116"/>
                <a:gd name="T10" fmla="*/ 16 w 112"/>
                <a:gd name="T11" fmla="*/ 16 h 116"/>
                <a:gd name="T12" fmla="*/ 14 w 112"/>
                <a:gd name="T13" fmla="*/ 18 h 116"/>
                <a:gd name="T14" fmla="*/ 12 w 112"/>
                <a:gd name="T15" fmla="*/ 18 h 116"/>
                <a:gd name="T16" fmla="*/ 10 w 112"/>
                <a:gd name="T17" fmla="*/ 20 h 116"/>
                <a:gd name="T18" fmla="*/ 8 w 112"/>
                <a:gd name="T19" fmla="*/ 22 h 116"/>
                <a:gd name="T20" fmla="*/ 6 w 112"/>
                <a:gd name="T21" fmla="*/ 24 h 116"/>
                <a:gd name="T22" fmla="*/ 6 w 112"/>
                <a:gd name="T23" fmla="*/ 26 h 116"/>
                <a:gd name="T24" fmla="*/ 4 w 112"/>
                <a:gd name="T25" fmla="*/ 28 h 116"/>
                <a:gd name="T26" fmla="*/ 2 w 112"/>
                <a:gd name="T27" fmla="*/ 42 h 116"/>
                <a:gd name="T28" fmla="*/ 0 w 112"/>
                <a:gd name="T29" fmla="*/ 56 h 116"/>
                <a:gd name="T30" fmla="*/ 0 w 112"/>
                <a:gd name="T31" fmla="*/ 60 h 116"/>
                <a:gd name="T32" fmla="*/ 2 w 112"/>
                <a:gd name="T33" fmla="*/ 72 h 116"/>
                <a:gd name="T34" fmla="*/ 10 w 112"/>
                <a:gd name="T35" fmla="*/ 92 h 116"/>
                <a:gd name="T36" fmla="*/ 24 w 112"/>
                <a:gd name="T37" fmla="*/ 106 h 116"/>
                <a:gd name="T38" fmla="*/ 40 w 112"/>
                <a:gd name="T39" fmla="*/ 114 h 116"/>
                <a:gd name="T40" fmla="*/ 48 w 112"/>
                <a:gd name="T41" fmla="*/ 116 h 116"/>
                <a:gd name="T42" fmla="*/ 76 w 112"/>
                <a:gd name="T43" fmla="*/ 112 h 116"/>
                <a:gd name="T44" fmla="*/ 96 w 112"/>
                <a:gd name="T45" fmla="*/ 98 h 116"/>
                <a:gd name="T46" fmla="*/ 108 w 112"/>
                <a:gd name="T47" fmla="*/ 78 h 116"/>
                <a:gd name="T48" fmla="*/ 112 w 112"/>
                <a:gd name="T49" fmla="*/ 54 h 116"/>
                <a:gd name="T50" fmla="*/ 112 w 112"/>
                <a:gd name="T51" fmla="*/ 48 h 116"/>
                <a:gd name="T52" fmla="*/ 112 w 112"/>
                <a:gd name="T53" fmla="*/ 48 h 116"/>
                <a:gd name="T54" fmla="*/ 112 w 112"/>
                <a:gd name="T55" fmla="*/ 44 h 116"/>
                <a:gd name="T56" fmla="*/ 108 w 112"/>
                <a:gd name="T57" fmla="*/ 44 h 116"/>
                <a:gd name="T58" fmla="*/ 108 w 112"/>
                <a:gd name="T59" fmla="*/ 40 h 116"/>
                <a:gd name="T60" fmla="*/ 108 w 112"/>
                <a:gd name="T61" fmla="*/ 34 h 116"/>
                <a:gd name="T62" fmla="*/ 108 w 112"/>
                <a:gd name="T63" fmla="*/ 34 h 116"/>
                <a:gd name="T64" fmla="*/ 108 w 112"/>
                <a:gd name="T65" fmla="*/ 32 h 116"/>
                <a:gd name="T66" fmla="*/ 108 w 112"/>
                <a:gd name="T67" fmla="*/ 30 h 116"/>
                <a:gd name="T68" fmla="*/ 106 w 112"/>
                <a:gd name="T69" fmla="*/ 26 h 116"/>
                <a:gd name="T70" fmla="*/ 104 w 112"/>
                <a:gd name="T71" fmla="*/ 24 h 116"/>
                <a:gd name="T72" fmla="*/ 104 w 112"/>
                <a:gd name="T73" fmla="*/ 24 h 116"/>
                <a:gd name="T74" fmla="*/ 102 w 112"/>
                <a:gd name="T75" fmla="*/ 22 h 116"/>
                <a:gd name="T76" fmla="*/ 100 w 112"/>
                <a:gd name="T77" fmla="*/ 20 h 116"/>
                <a:gd name="T78" fmla="*/ 98 w 112"/>
                <a:gd name="T79" fmla="*/ 20 h 116"/>
                <a:gd name="T80" fmla="*/ 96 w 112"/>
                <a:gd name="T81" fmla="*/ 18 h 116"/>
                <a:gd name="T82" fmla="*/ 96 w 112"/>
                <a:gd name="T83" fmla="*/ 16 h 116"/>
                <a:gd name="T84" fmla="*/ 96 w 112"/>
                <a:gd name="T85" fmla="*/ 14 h 116"/>
                <a:gd name="T86" fmla="*/ 92 w 112"/>
                <a:gd name="T87" fmla="*/ 14 h 116"/>
                <a:gd name="T88" fmla="*/ 90 w 112"/>
                <a:gd name="T89" fmla="*/ 10 h 116"/>
                <a:gd name="T90" fmla="*/ 84 w 112"/>
                <a:gd name="T91" fmla="*/ 10 h 116"/>
                <a:gd name="T92" fmla="*/ 78 w 112"/>
                <a:gd name="T93" fmla="*/ 2 h 116"/>
                <a:gd name="T94" fmla="*/ 78 w 112"/>
                <a:gd name="T95" fmla="*/ 2 h 116"/>
                <a:gd name="T96" fmla="*/ 70 w 112"/>
                <a:gd name="T9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2" h="116">
                  <a:moveTo>
                    <a:pt x="70" y="0"/>
                  </a:moveTo>
                  <a:lnTo>
                    <a:pt x="68" y="0"/>
                  </a:lnTo>
                  <a:lnTo>
                    <a:pt x="68" y="0"/>
                  </a:lnTo>
                  <a:lnTo>
                    <a:pt x="60" y="0"/>
                  </a:lnTo>
                  <a:lnTo>
                    <a:pt x="48" y="0"/>
                  </a:lnTo>
                  <a:lnTo>
                    <a:pt x="48" y="0"/>
                  </a:lnTo>
                  <a:lnTo>
                    <a:pt x="42" y="0"/>
                  </a:lnTo>
                  <a:lnTo>
                    <a:pt x="34" y="4"/>
                  </a:lnTo>
                  <a:lnTo>
                    <a:pt x="26" y="8"/>
                  </a:lnTo>
                  <a:lnTo>
                    <a:pt x="16" y="14"/>
                  </a:lnTo>
                  <a:lnTo>
                    <a:pt x="16" y="14"/>
                  </a:lnTo>
                  <a:lnTo>
                    <a:pt x="16" y="16"/>
                  </a:lnTo>
                  <a:lnTo>
                    <a:pt x="14" y="18"/>
                  </a:lnTo>
                  <a:lnTo>
                    <a:pt x="14" y="18"/>
                  </a:lnTo>
                  <a:lnTo>
                    <a:pt x="12" y="18"/>
                  </a:lnTo>
                  <a:lnTo>
                    <a:pt x="12" y="18"/>
                  </a:lnTo>
                  <a:lnTo>
                    <a:pt x="12" y="20"/>
                  </a:lnTo>
                  <a:lnTo>
                    <a:pt x="10" y="20"/>
                  </a:lnTo>
                  <a:lnTo>
                    <a:pt x="8" y="22"/>
                  </a:lnTo>
                  <a:lnTo>
                    <a:pt x="8" y="22"/>
                  </a:lnTo>
                  <a:lnTo>
                    <a:pt x="8" y="24"/>
                  </a:lnTo>
                  <a:lnTo>
                    <a:pt x="6" y="24"/>
                  </a:lnTo>
                  <a:lnTo>
                    <a:pt x="6" y="26"/>
                  </a:lnTo>
                  <a:lnTo>
                    <a:pt x="6" y="26"/>
                  </a:lnTo>
                  <a:lnTo>
                    <a:pt x="4" y="26"/>
                  </a:lnTo>
                  <a:lnTo>
                    <a:pt x="4" y="28"/>
                  </a:lnTo>
                  <a:lnTo>
                    <a:pt x="4" y="28"/>
                  </a:lnTo>
                  <a:lnTo>
                    <a:pt x="2" y="42"/>
                  </a:lnTo>
                  <a:lnTo>
                    <a:pt x="0" y="54"/>
                  </a:lnTo>
                  <a:lnTo>
                    <a:pt x="0" y="56"/>
                  </a:lnTo>
                  <a:lnTo>
                    <a:pt x="0" y="56"/>
                  </a:lnTo>
                  <a:lnTo>
                    <a:pt x="0" y="60"/>
                  </a:lnTo>
                  <a:lnTo>
                    <a:pt x="0" y="60"/>
                  </a:lnTo>
                  <a:lnTo>
                    <a:pt x="2" y="72"/>
                  </a:lnTo>
                  <a:lnTo>
                    <a:pt x="4" y="82"/>
                  </a:lnTo>
                  <a:lnTo>
                    <a:pt x="10" y="92"/>
                  </a:lnTo>
                  <a:lnTo>
                    <a:pt x="16" y="100"/>
                  </a:lnTo>
                  <a:lnTo>
                    <a:pt x="24" y="106"/>
                  </a:lnTo>
                  <a:lnTo>
                    <a:pt x="32" y="112"/>
                  </a:lnTo>
                  <a:lnTo>
                    <a:pt x="40" y="114"/>
                  </a:lnTo>
                  <a:lnTo>
                    <a:pt x="48" y="116"/>
                  </a:lnTo>
                  <a:lnTo>
                    <a:pt x="48" y="116"/>
                  </a:lnTo>
                  <a:lnTo>
                    <a:pt x="64" y="114"/>
                  </a:lnTo>
                  <a:lnTo>
                    <a:pt x="76" y="112"/>
                  </a:lnTo>
                  <a:lnTo>
                    <a:pt x="88" y="106"/>
                  </a:lnTo>
                  <a:lnTo>
                    <a:pt x="96" y="98"/>
                  </a:lnTo>
                  <a:lnTo>
                    <a:pt x="102" y="90"/>
                  </a:lnTo>
                  <a:lnTo>
                    <a:pt x="108" y="78"/>
                  </a:lnTo>
                  <a:lnTo>
                    <a:pt x="110" y="68"/>
                  </a:lnTo>
                  <a:lnTo>
                    <a:pt x="112" y="54"/>
                  </a:lnTo>
                  <a:lnTo>
                    <a:pt x="112" y="54"/>
                  </a:lnTo>
                  <a:lnTo>
                    <a:pt x="112" y="48"/>
                  </a:lnTo>
                  <a:lnTo>
                    <a:pt x="112" y="48"/>
                  </a:lnTo>
                  <a:lnTo>
                    <a:pt x="112" y="48"/>
                  </a:lnTo>
                  <a:lnTo>
                    <a:pt x="112" y="48"/>
                  </a:lnTo>
                  <a:lnTo>
                    <a:pt x="112" y="44"/>
                  </a:lnTo>
                  <a:lnTo>
                    <a:pt x="108" y="44"/>
                  </a:lnTo>
                  <a:lnTo>
                    <a:pt x="108" y="44"/>
                  </a:lnTo>
                  <a:lnTo>
                    <a:pt x="108" y="42"/>
                  </a:lnTo>
                  <a:lnTo>
                    <a:pt x="108" y="40"/>
                  </a:lnTo>
                  <a:lnTo>
                    <a:pt x="108" y="40"/>
                  </a:lnTo>
                  <a:lnTo>
                    <a:pt x="108" y="34"/>
                  </a:lnTo>
                  <a:lnTo>
                    <a:pt x="108" y="34"/>
                  </a:lnTo>
                  <a:lnTo>
                    <a:pt x="108" y="34"/>
                  </a:lnTo>
                  <a:lnTo>
                    <a:pt x="108" y="32"/>
                  </a:lnTo>
                  <a:lnTo>
                    <a:pt x="108" y="32"/>
                  </a:lnTo>
                  <a:lnTo>
                    <a:pt x="108" y="30"/>
                  </a:lnTo>
                  <a:lnTo>
                    <a:pt x="108" y="30"/>
                  </a:lnTo>
                  <a:lnTo>
                    <a:pt x="106" y="28"/>
                  </a:lnTo>
                  <a:lnTo>
                    <a:pt x="106" y="26"/>
                  </a:lnTo>
                  <a:lnTo>
                    <a:pt x="106" y="26"/>
                  </a:lnTo>
                  <a:lnTo>
                    <a:pt x="104" y="24"/>
                  </a:lnTo>
                  <a:lnTo>
                    <a:pt x="104" y="24"/>
                  </a:lnTo>
                  <a:lnTo>
                    <a:pt x="104" y="24"/>
                  </a:lnTo>
                  <a:lnTo>
                    <a:pt x="102" y="22"/>
                  </a:lnTo>
                  <a:lnTo>
                    <a:pt x="102" y="22"/>
                  </a:lnTo>
                  <a:lnTo>
                    <a:pt x="102" y="22"/>
                  </a:lnTo>
                  <a:lnTo>
                    <a:pt x="100" y="20"/>
                  </a:lnTo>
                  <a:lnTo>
                    <a:pt x="100" y="20"/>
                  </a:lnTo>
                  <a:lnTo>
                    <a:pt x="98" y="20"/>
                  </a:lnTo>
                  <a:lnTo>
                    <a:pt x="98" y="18"/>
                  </a:lnTo>
                  <a:lnTo>
                    <a:pt x="96" y="18"/>
                  </a:lnTo>
                  <a:lnTo>
                    <a:pt x="96" y="16"/>
                  </a:lnTo>
                  <a:lnTo>
                    <a:pt x="96" y="16"/>
                  </a:lnTo>
                  <a:lnTo>
                    <a:pt x="96" y="16"/>
                  </a:lnTo>
                  <a:lnTo>
                    <a:pt x="96" y="14"/>
                  </a:lnTo>
                  <a:lnTo>
                    <a:pt x="92" y="14"/>
                  </a:lnTo>
                  <a:lnTo>
                    <a:pt x="92" y="14"/>
                  </a:lnTo>
                  <a:lnTo>
                    <a:pt x="90" y="10"/>
                  </a:lnTo>
                  <a:lnTo>
                    <a:pt x="90" y="10"/>
                  </a:lnTo>
                  <a:lnTo>
                    <a:pt x="84" y="10"/>
                  </a:lnTo>
                  <a:lnTo>
                    <a:pt x="84" y="10"/>
                  </a:lnTo>
                  <a:lnTo>
                    <a:pt x="80" y="6"/>
                  </a:lnTo>
                  <a:lnTo>
                    <a:pt x="78" y="2"/>
                  </a:lnTo>
                  <a:lnTo>
                    <a:pt x="78" y="2"/>
                  </a:lnTo>
                  <a:lnTo>
                    <a:pt x="78" y="2"/>
                  </a:lnTo>
                  <a:lnTo>
                    <a:pt x="70" y="2"/>
                  </a:lnTo>
                  <a:lnTo>
                    <a:pt x="70" y="0"/>
                  </a:lnTo>
                </a:path>
              </a:pathLst>
            </a:custGeom>
            <a:noFill/>
            <a:ln>
              <a:noFill/>
            </a:ln>
          </p:spPr>
          <p:txBody>
            <a:bodyPr vert="horz" wrap="square" lIns="91440" tIns="45720" rIns="91440" bIns="45720" numCol="1" anchor="t" anchorCtr="0" compatLnSpc="1"/>
            <a:lstStyle/>
            <a:p>
              <a:endParaRPr lang="zh-CN" altLang="en-US"/>
            </a:p>
          </p:txBody>
        </p:sp>
        <p:sp>
          <p:nvSpPr>
            <p:cNvPr id="1033" name="Freeform 616"/>
            <p:cNvSpPr>
              <a:spLocks noEditPoints="1"/>
            </p:cNvSpPr>
            <p:nvPr/>
          </p:nvSpPr>
          <p:spPr bwMode="auto">
            <a:xfrm>
              <a:off x="8348663" y="5600700"/>
              <a:ext cx="171450" cy="177800"/>
            </a:xfrm>
            <a:custGeom>
              <a:avLst/>
              <a:gdLst>
                <a:gd name="T0" fmla="*/ 32 w 108"/>
                <a:gd name="T1" fmla="*/ 106 h 112"/>
                <a:gd name="T2" fmla="*/ 6 w 108"/>
                <a:gd name="T3" fmla="*/ 78 h 112"/>
                <a:gd name="T4" fmla="*/ 2 w 108"/>
                <a:gd name="T5" fmla="*/ 54 h 112"/>
                <a:gd name="T6" fmla="*/ 6 w 108"/>
                <a:gd name="T7" fmla="*/ 28 h 112"/>
                <a:gd name="T8" fmla="*/ 8 w 108"/>
                <a:gd name="T9" fmla="*/ 24 h 112"/>
                <a:gd name="T10" fmla="*/ 12 w 108"/>
                <a:gd name="T11" fmla="*/ 22 h 112"/>
                <a:gd name="T12" fmla="*/ 14 w 108"/>
                <a:gd name="T13" fmla="*/ 18 h 112"/>
                <a:gd name="T14" fmla="*/ 18 w 108"/>
                <a:gd name="T15" fmla="*/ 16 h 112"/>
                <a:gd name="T16" fmla="*/ 46 w 108"/>
                <a:gd name="T17" fmla="*/ 2 h 112"/>
                <a:gd name="T18" fmla="*/ 68 w 108"/>
                <a:gd name="T19" fmla="*/ 2 h 112"/>
                <a:gd name="T20" fmla="*/ 74 w 108"/>
                <a:gd name="T21" fmla="*/ 4 h 112"/>
                <a:gd name="T22" fmla="*/ 80 w 108"/>
                <a:gd name="T23" fmla="*/ 12 h 112"/>
                <a:gd name="T24" fmla="*/ 90 w 108"/>
                <a:gd name="T25" fmla="*/ 16 h 112"/>
                <a:gd name="T26" fmla="*/ 92 w 108"/>
                <a:gd name="T27" fmla="*/ 18 h 112"/>
                <a:gd name="T28" fmla="*/ 96 w 108"/>
                <a:gd name="T29" fmla="*/ 22 h 112"/>
                <a:gd name="T30" fmla="*/ 98 w 108"/>
                <a:gd name="T31" fmla="*/ 22 h 112"/>
                <a:gd name="T32" fmla="*/ 100 w 108"/>
                <a:gd name="T33" fmla="*/ 26 h 112"/>
                <a:gd name="T34" fmla="*/ 102 w 108"/>
                <a:gd name="T35" fmla="*/ 30 h 112"/>
                <a:gd name="T36" fmla="*/ 102 w 108"/>
                <a:gd name="T37" fmla="*/ 32 h 112"/>
                <a:gd name="T38" fmla="*/ 102 w 108"/>
                <a:gd name="T39" fmla="*/ 42 h 112"/>
                <a:gd name="T40" fmla="*/ 106 w 108"/>
                <a:gd name="T41" fmla="*/ 46 h 112"/>
                <a:gd name="T42" fmla="*/ 106 w 108"/>
                <a:gd name="T43" fmla="*/ 52 h 112"/>
                <a:gd name="T44" fmla="*/ 98 w 108"/>
                <a:gd name="T45" fmla="*/ 84 h 112"/>
                <a:gd name="T46" fmla="*/ 60 w 108"/>
                <a:gd name="T47" fmla="*/ 108 h 112"/>
                <a:gd name="T48" fmla="*/ 66 w 108"/>
                <a:gd name="T49" fmla="*/ 0 h 112"/>
                <a:gd name="T50" fmla="*/ 40 w 108"/>
                <a:gd name="T51" fmla="*/ 0 h 112"/>
                <a:gd name="T52" fmla="*/ 14 w 108"/>
                <a:gd name="T53" fmla="*/ 16 h 112"/>
                <a:gd name="T54" fmla="*/ 12 w 108"/>
                <a:gd name="T55" fmla="*/ 18 h 112"/>
                <a:gd name="T56" fmla="*/ 8 w 108"/>
                <a:gd name="T57" fmla="*/ 22 h 112"/>
                <a:gd name="T58" fmla="*/ 6 w 108"/>
                <a:gd name="T59" fmla="*/ 24 h 112"/>
                <a:gd name="T60" fmla="*/ 2 w 108"/>
                <a:gd name="T61" fmla="*/ 42 h 112"/>
                <a:gd name="T62" fmla="*/ 0 w 108"/>
                <a:gd name="T63" fmla="*/ 58 h 112"/>
                <a:gd name="T64" fmla="*/ 10 w 108"/>
                <a:gd name="T65" fmla="*/ 88 h 112"/>
                <a:gd name="T66" fmla="*/ 38 w 108"/>
                <a:gd name="T67" fmla="*/ 110 h 112"/>
                <a:gd name="T68" fmla="*/ 74 w 108"/>
                <a:gd name="T69" fmla="*/ 108 h 112"/>
                <a:gd name="T70" fmla="*/ 104 w 108"/>
                <a:gd name="T71" fmla="*/ 76 h 112"/>
                <a:gd name="T72" fmla="*/ 108 w 108"/>
                <a:gd name="T73" fmla="*/ 46 h 112"/>
                <a:gd name="T74" fmla="*/ 108 w 108"/>
                <a:gd name="T75" fmla="*/ 44 h 112"/>
                <a:gd name="T76" fmla="*/ 104 w 108"/>
                <a:gd name="T77" fmla="*/ 38 h 112"/>
                <a:gd name="T78" fmla="*/ 104 w 108"/>
                <a:gd name="T79" fmla="*/ 32 h 112"/>
                <a:gd name="T80" fmla="*/ 104 w 108"/>
                <a:gd name="T81" fmla="*/ 28 h 112"/>
                <a:gd name="T82" fmla="*/ 100 w 108"/>
                <a:gd name="T83" fmla="*/ 24 h 112"/>
                <a:gd name="T84" fmla="*/ 98 w 108"/>
                <a:gd name="T85" fmla="*/ 22 h 112"/>
                <a:gd name="T86" fmla="*/ 94 w 108"/>
                <a:gd name="T87" fmla="*/ 18 h 112"/>
                <a:gd name="T88" fmla="*/ 94 w 108"/>
                <a:gd name="T89" fmla="*/ 16 h 112"/>
                <a:gd name="T90" fmla="*/ 90 w 108"/>
                <a:gd name="T91" fmla="*/ 14 h 112"/>
                <a:gd name="T92" fmla="*/ 82 w 108"/>
                <a:gd name="T93" fmla="*/ 10 h 112"/>
                <a:gd name="T94" fmla="*/ 74 w 108"/>
                <a:gd name="T95" fmla="*/ 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8" h="112">
                  <a:moveTo>
                    <a:pt x="46" y="110"/>
                  </a:moveTo>
                  <a:lnTo>
                    <a:pt x="46" y="110"/>
                  </a:lnTo>
                  <a:lnTo>
                    <a:pt x="38" y="108"/>
                  </a:lnTo>
                  <a:lnTo>
                    <a:pt x="32" y="106"/>
                  </a:lnTo>
                  <a:lnTo>
                    <a:pt x="24" y="100"/>
                  </a:lnTo>
                  <a:lnTo>
                    <a:pt x="18" y="94"/>
                  </a:lnTo>
                  <a:lnTo>
                    <a:pt x="12" y="88"/>
                  </a:lnTo>
                  <a:lnTo>
                    <a:pt x="6" y="78"/>
                  </a:lnTo>
                  <a:lnTo>
                    <a:pt x="4" y="68"/>
                  </a:lnTo>
                  <a:lnTo>
                    <a:pt x="2" y="58"/>
                  </a:lnTo>
                  <a:lnTo>
                    <a:pt x="2" y="58"/>
                  </a:lnTo>
                  <a:lnTo>
                    <a:pt x="2" y="54"/>
                  </a:lnTo>
                  <a:lnTo>
                    <a:pt x="2" y="52"/>
                  </a:lnTo>
                  <a:lnTo>
                    <a:pt x="2" y="52"/>
                  </a:lnTo>
                  <a:lnTo>
                    <a:pt x="4" y="42"/>
                  </a:lnTo>
                  <a:lnTo>
                    <a:pt x="6" y="28"/>
                  </a:lnTo>
                  <a:lnTo>
                    <a:pt x="6" y="28"/>
                  </a:lnTo>
                  <a:lnTo>
                    <a:pt x="6" y="26"/>
                  </a:lnTo>
                  <a:lnTo>
                    <a:pt x="8" y="26"/>
                  </a:lnTo>
                  <a:lnTo>
                    <a:pt x="8" y="24"/>
                  </a:lnTo>
                  <a:lnTo>
                    <a:pt x="8" y="24"/>
                  </a:lnTo>
                  <a:lnTo>
                    <a:pt x="10" y="24"/>
                  </a:lnTo>
                  <a:lnTo>
                    <a:pt x="10" y="22"/>
                  </a:lnTo>
                  <a:lnTo>
                    <a:pt x="12" y="22"/>
                  </a:lnTo>
                  <a:lnTo>
                    <a:pt x="12" y="22"/>
                  </a:lnTo>
                  <a:lnTo>
                    <a:pt x="12" y="20"/>
                  </a:lnTo>
                  <a:lnTo>
                    <a:pt x="14" y="18"/>
                  </a:lnTo>
                  <a:lnTo>
                    <a:pt x="14" y="18"/>
                  </a:lnTo>
                  <a:lnTo>
                    <a:pt x="14" y="18"/>
                  </a:lnTo>
                  <a:lnTo>
                    <a:pt x="14" y="18"/>
                  </a:lnTo>
                  <a:lnTo>
                    <a:pt x="16" y="18"/>
                  </a:lnTo>
                  <a:lnTo>
                    <a:pt x="18" y="16"/>
                  </a:lnTo>
                  <a:lnTo>
                    <a:pt x="18" y="16"/>
                  </a:lnTo>
                  <a:lnTo>
                    <a:pt x="32" y="4"/>
                  </a:lnTo>
                  <a:lnTo>
                    <a:pt x="40" y="2"/>
                  </a:lnTo>
                  <a:lnTo>
                    <a:pt x="46" y="2"/>
                  </a:lnTo>
                  <a:lnTo>
                    <a:pt x="58" y="2"/>
                  </a:lnTo>
                  <a:lnTo>
                    <a:pt x="58" y="2"/>
                  </a:lnTo>
                  <a:lnTo>
                    <a:pt x="66" y="2"/>
                  </a:lnTo>
                  <a:lnTo>
                    <a:pt x="68" y="2"/>
                  </a:lnTo>
                  <a:lnTo>
                    <a:pt x="68" y="4"/>
                  </a:lnTo>
                  <a:lnTo>
                    <a:pt x="68" y="4"/>
                  </a:lnTo>
                  <a:lnTo>
                    <a:pt x="74" y="4"/>
                  </a:lnTo>
                  <a:lnTo>
                    <a:pt x="74" y="4"/>
                  </a:lnTo>
                  <a:lnTo>
                    <a:pt x="74" y="4"/>
                  </a:lnTo>
                  <a:lnTo>
                    <a:pt x="76" y="8"/>
                  </a:lnTo>
                  <a:lnTo>
                    <a:pt x="80" y="12"/>
                  </a:lnTo>
                  <a:lnTo>
                    <a:pt x="80" y="12"/>
                  </a:lnTo>
                  <a:lnTo>
                    <a:pt x="86" y="12"/>
                  </a:lnTo>
                  <a:lnTo>
                    <a:pt x="86" y="12"/>
                  </a:lnTo>
                  <a:lnTo>
                    <a:pt x="88" y="16"/>
                  </a:lnTo>
                  <a:lnTo>
                    <a:pt x="90" y="16"/>
                  </a:lnTo>
                  <a:lnTo>
                    <a:pt x="90" y="18"/>
                  </a:lnTo>
                  <a:lnTo>
                    <a:pt x="90" y="18"/>
                  </a:lnTo>
                  <a:lnTo>
                    <a:pt x="92" y="18"/>
                  </a:lnTo>
                  <a:lnTo>
                    <a:pt x="92" y="18"/>
                  </a:lnTo>
                  <a:lnTo>
                    <a:pt x="92" y="18"/>
                  </a:lnTo>
                  <a:lnTo>
                    <a:pt x="92" y="20"/>
                  </a:lnTo>
                  <a:lnTo>
                    <a:pt x="96" y="20"/>
                  </a:lnTo>
                  <a:lnTo>
                    <a:pt x="96" y="22"/>
                  </a:lnTo>
                  <a:lnTo>
                    <a:pt x="96" y="22"/>
                  </a:lnTo>
                  <a:lnTo>
                    <a:pt x="96" y="22"/>
                  </a:lnTo>
                  <a:lnTo>
                    <a:pt x="98" y="22"/>
                  </a:lnTo>
                  <a:lnTo>
                    <a:pt x="98" y="22"/>
                  </a:lnTo>
                  <a:lnTo>
                    <a:pt x="98" y="24"/>
                  </a:lnTo>
                  <a:lnTo>
                    <a:pt x="98" y="24"/>
                  </a:lnTo>
                  <a:lnTo>
                    <a:pt x="98" y="24"/>
                  </a:lnTo>
                  <a:lnTo>
                    <a:pt x="100" y="26"/>
                  </a:lnTo>
                  <a:lnTo>
                    <a:pt x="100" y="26"/>
                  </a:lnTo>
                  <a:lnTo>
                    <a:pt x="100" y="28"/>
                  </a:lnTo>
                  <a:lnTo>
                    <a:pt x="102" y="30"/>
                  </a:lnTo>
                  <a:lnTo>
                    <a:pt x="102" y="30"/>
                  </a:lnTo>
                  <a:lnTo>
                    <a:pt x="102" y="30"/>
                  </a:lnTo>
                  <a:lnTo>
                    <a:pt x="102" y="32"/>
                  </a:lnTo>
                  <a:lnTo>
                    <a:pt x="102" y="32"/>
                  </a:lnTo>
                  <a:lnTo>
                    <a:pt x="102" y="32"/>
                  </a:lnTo>
                  <a:lnTo>
                    <a:pt x="102" y="32"/>
                  </a:lnTo>
                  <a:lnTo>
                    <a:pt x="102" y="40"/>
                  </a:lnTo>
                  <a:lnTo>
                    <a:pt x="102" y="42"/>
                  </a:lnTo>
                  <a:lnTo>
                    <a:pt x="102" y="42"/>
                  </a:lnTo>
                  <a:lnTo>
                    <a:pt x="102" y="42"/>
                  </a:lnTo>
                  <a:lnTo>
                    <a:pt x="106" y="44"/>
                  </a:lnTo>
                  <a:lnTo>
                    <a:pt x="106" y="44"/>
                  </a:lnTo>
                  <a:lnTo>
                    <a:pt x="106" y="46"/>
                  </a:lnTo>
                  <a:lnTo>
                    <a:pt x="106" y="46"/>
                  </a:lnTo>
                  <a:lnTo>
                    <a:pt x="106" y="46"/>
                  </a:lnTo>
                  <a:lnTo>
                    <a:pt x="106" y="46"/>
                  </a:lnTo>
                  <a:lnTo>
                    <a:pt x="106" y="52"/>
                  </a:lnTo>
                  <a:lnTo>
                    <a:pt x="106" y="52"/>
                  </a:lnTo>
                  <a:lnTo>
                    <a:pt x="104" y="64"/>
                  </a:lnTo>
                  <a:lnTo>
                    <a:pt x="102" y="76"/>
                  </a:lnTo>
                  <a:lnTo>
                    <a:pt x="98" y="84"/>
                  </a:lnTo>
                  <a:lnTo>
                    <a:pt x="92" y="94"/>
                  </a:lnTo>
                  <a:lnTo>
                    <a:pt x="82" y="100"/>
                  </a:lnTo>
                  <a:lnTo>
                    <a:pt x="72" y="106"/>
                  </a:lnTo>
                  <a:lnTo>
                    <a:pt x="60" y="108"/>
                  </a:lnTo>
                  <a:lnTo>
                    <a:pt x="46" y="110"/>
                  </a:lnTo>
                  <a:close/>
                  <a:moveTo>
                    <a:pt x="68" y="0"/>
                  </a:moveTo>
                  <a:lnTo>
                    <a:pt x="66" y="0"/>
                  </a:lnTo>
                  <a:lnTo>
                    <a:pt x="66" y="0"/>
                  </a:lnTo>
                  <a:lnTo>
                    <a:pt x="58" y="0"/>
                  </a:lnTo>
                  <a:lnTo>
                    <a:pt x="46" y="0"/>
                  </a:lnTo>
                  <a:lnTo>
                    <a:pt x="46" y="0"/>
                  </a:lnTo>
                  <a:lnTo>
                    <a:pt x="40" y="0"/>
                  </a:lnTo>
                  <a:lnTo>
                    <a:pt x="32" y="4"/>
                  </a:lnTo>
                  <a:lnTo>
                    <a:pt x="16" y="14"/>
                  </a:lnTo>
                  <a:lnTo>
                    <a:pt x="16" y="14"/>
                  </a:lnTo>
                  <a:lnTo>
                    <a:pt x="14" y="16"/>
                  </a:lnTo>
                  <a:lnTo>
                    <a:pt x="14" y="18"/>
                  </a:lnTo>
                  <a:lnTo>
                    <a:pt x="14" y="18"/>
                  </a:lnTo>
                  <a:lnTo>
                    <a:pt x="12" y="18"/>
                  </a:lnTo>
                  <a:lnTo>
                    <a:pt x="12" y="18"/>
                  </a:lnTo>
                  <a:lnTo>
                    <a:pt x="12" y="18"/>
                  </a:lnTo>
                  <a:lnTo>
                    <a:pt x="10" y="20"/>
                  </a:lnTo>
                  <a:lnTo>
                    <a:pt x="8" y="22"/>
                  </a:lnTo>
                  <a:lnTo>
                    <a:pt x="8" y="22"/>
                  </a:lnTo>
                  <a:lnTo>
                    <a:pt x="8" y="22"/>
                  </a:lnTo>
                  <a:lnTo>
                    <a:pt x="6" y="24"/>
                  </a:lnTo>
                  <a:lnTo>
                    <a:pt x="6" y="24"/>
                  </a:lnTo>
                  <a:lnTo>
                    <a:pt x="6" y="24"/>
                  </a:lnTo>
                  <a:lnTo>
                    <a:pt x="4" y="26"/>
                  </a:lnTo>
                  <a:lnTo>
                    <a:pt x="4" y="26"/>
                  </a:lnTo>
                  <a:lnTo>
                    <a:pt x="4" y="26"/>
                  </a:lnTo>
                  <a:lnTo>
                    <a:pt x="2" y="42"/>
                  </a:lnTo>
                  <a:lnTo>
                    <a:pt x="0" y="52"/>
                  </a:lnTo>
                  <a:lnTo>
                    <a:pt x="0" y="54"/>
                  </a:lnTo>
                  <a:lnTo>
                    <a:pt x="0" y="54"/>
                  </a:lnTo>
                  <a:lnTo>
                    <a:pt x="0" y="58"/>
                  </a:lnTo>
                  <a:lnTo>
                    <a:pt x="0" y="58"/>
                  </a:lnTo>
                  <a:lnTo>
                    <a:pt x="2" y="70"/>
                  </a:lnTo>
                  <a:lnTo>
                    <a:pt x="4" y="80"/>
                  </a:lnTo>
                  <a:lnTo>
                    <a:pt x="10" y="88"/>
                  </a:lnTo>
                  <a:lnTo>
                    <a:pt x="16" y="96"/>
                  </a:lnTo>
                  <a:lnTo>
                    <a:pt x="22" y="102"/>
                  </a:lnTo>
                  <a:lnTo>
                    <a:pt x="30" y="108"/>
                  </a:lnTo>
                  <a:lnTo>
                    <a:pt x="38" y="110"/>
                  </a:lnTo>
                  <a:lnTo>
                    <a:pt x="46" y="112"/>
                  </a:lnTo>
                  <a:lnTo>
                    <a:pt x="46" y="112"/>
                  </a:lnTo>
                  <a:lnTo>
                    <a:pt x="62" y="110"/>
                  </a:lnTo>
                  <a:lnTo>
                    <a:pt x="74" y="108"/>
                  </a:lnTo>
                  <a:lnTo>
                    <a:pt x="84" y="102"/>
                  </a:lnTo>
                  <a:lnTo>
                    <a:pt x="92" y="94"/>
                  </a:lnTo>
                  <a:lnTo>
                    <a:pt x="98" y="86"/>
                  </a:lnTo>
                  <a:lnTo>
                    <a:pt x="104" y="76"/>
                  </a:lnTo>
                  <a:lnTo>
                    <a:pt x="106" y="64"/>
                  </a:lnTo>
                  <a:lnTo>
                    <a:pt x="108" y="52"/>
                  </a:lnTo>
                  <a:lnTo>
                    <a:pt x="108" y="52"/>
                  </a:lnTo>
                  <a:lnTo>
                    <a:pt x="108" y="46"/>
                  </a:lnTo>
                  <a:lnTo>
                    <a:pt x="108" y="46"/>
                  </a:lnTo>
                  <a:lnTo>
                    <a:pt x="108" y="46"/>
                  </a:lnTo>
                  <a:lnTo>
                    <a:pt x="108" y="46"/>
                  </a:lnTo>
                  <a:lnTo>
                    <a:pt x="108" y="44"/>
                  </a:lnTo>
                  <a:lnTo>
                    <a:pt x="104" y="42"/>
                  </a:lnTo>
                  <a:lnTo>
                    <a:pt x="104" y="42"/>
                  </a:lnTo>
                  <a:lnTo>
                    <a:pt x="104" y="40"/>
                  </a:lnTo>
                  <a:lnTo>
                    <a:pt x="104" y="38"/>
                  </a:lnTo>
                  <a:lnTo>
                    <a:pt x="104" y="38"/>
                  </a:lnTo>
                  <a:lnTo>
                    <a:pt x="104" y="32"/>
                  </a:lnTo>
                  <a:lnTo>
                    <a:pt x="104" y="32"/>
                  </a:lnTo>
                  <a:lnTo>
                    <a:pt x="104" y="32"/>
                  </a:lnTo>
                  <a:lnTo>
                    <a:pt x="104" y="30"/>
                  </a:lnTo>
                  <a:lnTo>
                    <a:pt x="104" y="30"/>
                  </a:lnTo>
                  <a:lnTo>
                    <a:pt x="104" y="28"/>
                  </a:lnTo>
                  <a:lnTo>
                    <a:pt x="104" y="28"/>
                  </a:lnTo>
                  <a:lnTo>
                    <a:pt x="102" y="26"/>
                  </a:lnTo>
                  <a:lnTo>
                    <a:pt x="102" y="24"/>
                  </a:lnTo>
                  <a:lnTo>
                    <a:pt x="102" y="24"/>
                  </a:lnTo>
                  <a:lnTo>
                    <a:pt x="100" y="24"/>
                  </a:lnTo>
                  <a:lnTo>
                    <a:pt x="100" y="24"/>
                  </a:lnTo>
                  <a:lnTo>
                    <a:pt x="100" y="24"/>
                  </a:lnTo>
                  <a:lnTo>
                    <a:pt x="98" y="22"/>
                  </a:lnTo>
                  <a:lnTo>
                    <a:pt x="98" y="22"/>
                  </a:lnTo>
                  <a:lnTo>
                    <a:pt x="98" y="20"/>
                  </a:lnTo>
                  <a:lnTo>
                    <a:pt x="96" y="20"/>
                  </a:lnTo>
                  <a:lnTo>
                    <a:pt x="96" y="18"/>
                  </a:lnTo>
                  <a:lnTo>
                    <a:pt x="94" y="18"/>
                  </a:lnTo>
                  <a:lnTo>
                    <a:pt x="94" y="18"/>
                  </a:lnTo>
                  <a:lnTo>
                    <a:pt x="94" y="18"/>
                  </a:lnTo>
                  <a:lnTo>
                    <a:pt x="94" y="16"/>
                  </a:lnTo>
                  <a:lnTo>
                    <a:pt x="94" y="16"/>
                  </a:lnTo>
                  <a:lnTo>
                    <a:pt x="92" y="16"/>
                  </a:lnTo>
                  <a:lnTo>
                    <a:pt x="92" y="14"/>
                  </a:lnTo>
                  <a:lnTo>
                    <a:pt x="90" y="14"/>
                  </a:lnTo>
                  <a:lnTo>
                    <a:pt x="90" y="14"/>
                  </a:lnTo>
                  <a:lnTo>
                    <a:pt x="88" y="10"/>
                  </a:lnTo>
                  <a:lnTo>
                    <a:pt x="88" y="10"/>
                  </a:lnTo>
                  <a:lnTo>
                    <a:pt x="82" y="10"/>
                  </a:lnTo>
                  <a:lnTo>
                    <a:pt x="82" y="10"/>
                  </a:lnTo>
                  <a:lnTo>
                    <a:pt x="78" y="6"/>
                  </a:lnTo>
                  <a:lnTo>
                    <a:pt x="74" y="2"/>
                  </a:lnTo>
                  <a:lnTo>
                    <a:pt x="74" y="2"/>
                  </a:lnTo>
                  <a:lnTo>
                    <a:pt x="74" y="2"/>
                  </a:lnTo>
                  <a:lnTo>
                    <a:pt x="68" y="2"/>
                  </a:lnTo>
                  <a:lnTo>
                    <a:pt x="68" y="0"/>
                  </a:lnTo>
                  <a:close/>
                </a:path>
              </a:pathLst>
            </a:custGeom>
            <a:solidFill>
              <a:srgbClr val="4A433F"/>
            </a:solidFill>
            <a:ln>
              <a:noFill/>
            </a:ln>
          </p:spPr>
          <p:txBody>
            <a:bodyPr vert="horz" wrap="square" lIns="91440" tIns="45720" rIns="91440" bIns="45720" numCol="1" anchor="t" anchorCtr="0" compatLnSpc="1"/>
            <a:lstStyle/>
            <a:p>
              <a:endParaRPr lang="zh-CN" altLang="en-US"/>
            </a:p>
          </p:txBody>
        </p:sp>
        <p:sp>
          <p:nvSpPr>
            <p:cNvPr id="1034" name="Freeform 617"/>
            <p:cNvSpPr/>
            <p:nvPr/>
          </p:nvSpPr>
          <p:spPr bwMode="auto">
            <a:xfrm>
              <a:off x="8351838" y="5603875"/>
              <a:ext cx="165100" cy="171450"/>
            </a:xfrm>
            <a:custGeom>
              <a:avLst/>
              <a:gdLst>
                <a:gd name="T0" fmla="*/ 44 w 104"/>
                <a:gd name="T1" fmla="*/ 108 h 108"/>
                <a:gd name="T2" fmla="*/ 30 w 104"/>
                <a:gd name="T3" fmla="*/ 104 h 108"/>
                <a:gd name="T4" fmla="*/ 16 w 104"/>
                <a:gd name="T5" fmla="*/ 92 h 108"/>
                <a:gd name="T6" fmla="*/ 4 w 104"/>
                <a:gd name="T7" fmla="*/ 76 h 108"/>
                <a:gd name="T8" fmla="*/ 0 w 104"/>
                <a:gd name="T9" fmla="*/ 56 h 108"/>
                <a:gd name="T10" fmla="*/ 0 w 104"/>
                <a:gd name="T11" fmla="*/ 52 h 108"/>
                <a:gd name="T12" fmla="*/ 0 w 104"/>
                <a:gd name="T13" fmla="*/ 50 h 108"/>
                <a:gd name="T14" fmla="*/ 4 w 104"/>
                <a:gd name="T15" fmla="*/ 26 h 108"/>
                <a:gd name="T16" fmla="*/ 4 w 104"/>
                <a:gd name="T17" fmla="*/ 24 h 108"/>
                <a:gd name="T18" fmla="*/ 6 w 104"/>
                <a:gd name="T19" fmla="*/ 22 h 108"/>
                <a:gd name="T20" fmla="*/ 8 w 104"/>
                <a:gd name="T21" fmla="*/ 22 h 108"/>
                <a:gd name="T22" fmla="*/ 10 w 104"/>
                <a:gd name="T23" fmla="*/ 20 h 108"/>
                <a:gd name="T24" fmla="*/ 10 w 104"/>
                <a:gd name="T25" fmla="*/ 18 h 108"/>
                <a:gd name="T26" fmla="*/ 12 w 104"/>
                <a:gd name="T27" fmla="*/ 16 h 108"/>
                <a:gd name="T28" fmla="*/ 12 w 104"/>
                <a:gd name="T29" fmla="*/ 16 h 108"/>
                <a:gd name="T30" fmla="*/ 16 w 104"/>
                <a:gd name="T31" fmla="*/ 14 h 108"/>
                <a:gd name="T32" fmla="*/ 30 w 104"/>
                <a:gd name="T33" fmla="*/ 2 h 108"/>
                <a:gd name="T34" fmla="*/ 44 w 104"/>
                <a:gd name="T35" fmla="*/ 0 h 108"/>
                <a:gd name="T36" fmla="*/ 56 w 104"/>
                <a:gd name="T37" fmla="*/ 0 h 108"/>
                <a:gd name="T38" fmla="*/ 66 w 104"/>
                <a:gd name="T39" fmla="*/ 0 h 108"/>
                <a:gd name="T40" fmla="*/ 66 w 104"/>
                <a:gd name="T41" fmla="*/ 2 h 108"/>
                <a:gd name="T42" fmla="*/ 72 w 104"/>
                <a:gd name="T43" fmla="*/ 2 h 108"/>
                <a:gd name="T44" fmla="*/ 74 w 104"/>
                <a:gd name="T45" fmla="*/ 6 h 108"/>
                <a:gd name="T46" fmla="*/ 78 w 104"/>
                <a:gd name="T47" fmla="*/ 10 h 108"/>
                <a:gd name="T48" fmla="*/ 84 w 104"/>
                <a:gd name="T49" fmla="*/ 10 h 108"/>
                <a:gd name="T50" fmla="*/ 88 w 104"/>
                <a:gd name="T51" fmla="*/ 14 h 108"/>
                <a:gd name="T52" fmla="*/ 88 w 104"/>
                <a:gd name="T53" fmla="*/ 16 h 108"/>
                <a:gd name="T54" fmla="*/ 90 w 104"/>
                <a:gd name="T55" fmla="*/ 16 h 108"/>
                <a:gd name="T56" fmla="*/ 90 w 104"/>
                <a:gd name="T57" fmla="*/ 18 h 108"/>
                <a:gd name="T58" fmla="*/ 94 w 104"/>
                <a:gd name="T59" fmla="*/ 20 h 108"/>
                <a:gd name="T60" fmla="*/ 94 w 104"/>
                <a:gd name="T61" fmla="*/ 20 h 108"/>
                <a:gd name="T62" fmla="*/ 96 w 104"/>
                <a:gd name="T63" fmla="*/ 20 h 108"/>
                <a:gd name="T64" fmla="*/ 96 w 104"/>
                <a:gd name="T65" fmla="*/ 22 h 108"/>
                <a:gd name="T66" fmla="*/ 98 w 104"/>
                <a:gd name="T67" fmla="*/ 24 h 108"/>
                <a:gd name="T68" fmla="*/ 98 w 104"/>
                <a:gd name="T69" fmla="*/ 26 h 108"/>
                <a:gd name="T70" fmla="*/ 100 w 104"/>
                <a:gd name="T71" fmla="*/ 28 h 108"/>
                <a:gd name="T72" fmla="*/ 100 w 104"/>
                <a:gd name="T73" fmla="*/ 30 h 108"/>
                <a:gd name="T74" fmla="*/ 100 w 104"/>
                <a:gd name="T75" fmla="*/ 30 h 108"/>
                <a:gd name="T76" fmla="*/ 100 w 104"/>
                <a:gd name="T77" fmla="*/ 38 h 108"/>
                <a:gd name="T78" fmla="*/ 100 w 104"/>
                <a:gd name="T79" fmla="*/ 40 h 108"/>
                <a:gd name="T80" fmla="*/ 104 w 104"/>
                <a:gd name="T81" fmla="*/ 42 h 108"/>
                <a:gd name="T82" fmla="*/ 104 w 104"/>
                <a:gd name="T83" fmla="*/ 44 h 108"/>
                <a:gd name="T84" fmla="*/ 104 w 104"/>
                <a:gd name="T85" fmla="*/ 44 h 108"/>
                <a:gd name="T86" fmla="*/ 104 w 104"/>
                <a:gd name="T87" fmla="*/ 50 h 108"/>
                <a:gd name="T88" fmla="*/ 102 w 104"/>
                <a:gd name="T89" fmla="*/ 62 h 108"/>
                <a:gd name="T90" fmla="*/ 96 w 104"/>
                <a:gd name="T91" fmla="*/ 82 h 108"/>
                <a:gd name="T92" fmla="*/ 80 w 104"/>
                <a:gd name="T93" fmla="*/ 98 h 108"/>
                <a:gd name="T94" fmla="*/ 58 w 104"/>
                <a:gd name="T95" fmla="*/ 10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 h="108">
                  <a:moveTo>
                    <a:pt x="44" y="108"/>
                  </a:moveTo>
                  <a:lnTo>
                    <a:pt x="44" y="108"/>
                  </a:lnTo>
                  <a:lnTo>
                    <a:pt x="36" y="106"/>
                  </a:lnTo>
                  <a:lnTo>
                    <a:pt x="30" y="104"/>
                  </a:lnTo>
                  <a:lnTo>
                    <a:pt x="22" y="98"/>
                  </a:lnTo>
                  <a:lnTo>
                    <a:pt x="16" y="92"/>
                  </a:lnTo>
                  <a:lnTo>
                    <a:pt x="10" y="86"/>
                  </a:lnTo>
                  <a:lnTo>
                    <a:pt x="4" y="76"/>
                  </a:lnTo>
                  <a:lnTo>
                    <a:pt x="2" y="66"/>
                  </a:lnTo>
                  <a:lnTo>
                    <a:pt x="0" y="56"/>
                  </a:lnTo>
                  <a:lnTo>
                    <a:pt x="0" y="56"/>
                  </a:lnTo>
                  <a:lnTo>
                    <a:pt x="0" y="52"/>
                  </a:lnTo>
                  <a:lnTo>
                    <a:pt x="0" y="50"/>
                  </a:lnTo>
                  <a:lnTo>
                    <a:pt x="0" y="50"/>
                  </a:lnTo>
                  <a:lnTo>
                    <a:pt x="2" y="40"/>
                  </a:lnTo>
                  <a:lnTo>
                    <a:pt x="4" y="26"/>
                  </a:lnTo>
                  <a:lnTo>
                    <a:pt x="4" y="26"/>
                  </a:lnTo>
                  <a:lnTo>
                    <a:pt x="4" y="24"/>
                  </a:lnTo>
                  <a:lnTo>
                    <a:pt x="6" y="24"/>
                  </a:lnTo>
                  <a:lnTo>
                    <a:pt x="6" y="22"/>
                  </a:lnTo>
                  <a:lnTo>
                    <a:pt x="6" y="22"/>
                  </a:lnTo>
                  <a:lnTo>
                    <a:pt x="8" y="22"/>
                  </a:lnTo>
                  <a:lnTo>
                    <a:pt x="8" y="20"/>
                  </a:lnTo>
                  <a:lnTo>
                    <a:pt x="10" y="20"/>
                  </a:lnTo>
                  <a:lnTo>
                    <a:pt x="10" y="20"/>
                  </a:lnTo>
                  <a:lnTo>
                    <a:pt x="10" y="18"/>
                  </a:lnTo>
                  <a:lnTo>
                    <a:pt x="12" y="16"/>
                  </a:lnTo>
                  <a:lnTo>
                    <a:pt x="12" y="16"/>
                  </a:lnTo>
                  <a:lnTo>
                    <a:pt x="12" y="16"/>
                  </a:lnTo>
                  <a:lnTo>
                    <a:pt x="12" y="16"/>
                  </a:lnTo>
                  <a:lnTo>
                    <a:pt x="14" y="16"/>
                  </a:lnTo>
                  <a:lnTo>
                    <a:pt x="16" y="14"/>
                  </a:lnTo>
                  <a:lnTo>
                    <a:pt x="16" y="14"/>
                  </a:lnTo>
                  <a:lnTo>
                    <a:pt x="30" y="2"/>
                  </a:lnTo>
                  <a:lnTo>
                    <a:pt x="38" y="0"/>
                  </a:lnTo>
                  <a:lnTo>
                    <a:pt x="44" y="0"/>
                  </a:lnTo>
                  <a:lnTo>
                    <a:pt x="56" y="0"/>
                  </a:lnTo>
                  <a:lnTo>
                    <a:pt x="56" y="0"/>
                  </a:lnTo>
                  <a:lnTo>
                    <a:pt x="64" y="0"/>
                  </a:lnTo>
                  <a:lnTo>
                    <a:pt x="66" y="0"/>
                  </a:lnTo>
                  <a:lnTo>
                    <a:pt x="66" y="2"/>
                  </a:lnTo>
                  <a:lnTo>
                    <a:pt x="66" y="2"/>
                  </a:lnTo>
                  <a:lnTo>
                    <a:pt x="72" y="2"/>
                  </a:lnTo>
                  <a:lnTo>
                    <a:pt x="72" y="2"/>
                  </a:lnTo>
                  <a:lnTo>
                    <a:pt x="72" y="2"/>
                  </a:lnTo>
                  <a:lnTo>
                    <a:pt x="74" y="6"/>
                  </a:lnTo>
                  <a:lnTo>
                    <a:pt x="78" y="10"/>
                  </a:lnTo>
                  <a:lnTo>
                    <a:pt x="78" y="10"/>
                  </a:lnTo>
                  <a:lnTo>
                    <a:pt x="84" y="10"/>
                  </a:lnTo>
                  <a:lnTo>
                    <a:pt x="84" y="10"/>
                  </a:lnTo>
                  <a:lnTo>
                    <a:pt x="86" y="14"/>
                  </a:lnTo>
                  <a:lnTo>
                    <a:pt x="88" y="14"/>
                  </a:lnTo>
                  <a:lnTo>
                    <a:pt x="88" y="16"/>
                  </a:lnTo>
                  <a:lnTo>
                    <a:pt x="88" y="16"/>
                  </a:lnTo>
                  <a:lnTo>
                    <a:pt x="90" y="16"/>
                  </a:lnTo>
                  <a:lnTo>
                    <a:pt x="90" y="16"/>
                  </a:lnTo>
                  <a:lnTo>
                    <a:pt x="90" y="16"/>
                  </a:lnTo>
                  <a:lnTo>
                    <a:pt x="90" y="18"/>
                  </a:lnTo>
                  <a:lnTo>
                    <a:pt x="94" y="18"/>
                  </a:lnTo>
                  <a:lnTo>
                    <a:pt x="94" y="20"/>
                  </a:lnTo>
                  <a:lnTo>
                    <a:pt x="94" y="20"/>
                  </a:lnTo>
                  <a:lnTo>
                    <a:pt x="94" y="20"/>
                  </a:lnTo>
                  <a:lnTo>
                    <a:pt x="96" y="20"/>
                  </a:lnTo>
                  <a:lnTo>
                    <a:pt x="96" y="20"/>
                  </a:lnTo>
                  <a:lnTo>
                    <a:pt x="96" y="22"/>
                  </a:lnTo>
                  <a:lnTo>
                    <a:pt x="96" y="22"/>
                  </a:lnTo>
                  <a:lnTo>
                    <a:pt x="96" y="22"/>
                  </a:lnTo>
                  <a:lnTo>
                    <a:pt x="98" y="24"/>
                  </a:lnTo>
                  <a:lnTo>
                    <a:pt x="98" y="24"/>
                  </a:lnTo>
                  <a:lnTo>
                    <a:pt x="98" y="26"/>
                  </a:lnTo>
                  <a:lnTo>
                    <a:pt x="100" y="28"/>
                  </a:lnTo>
                  <a:lnTo>
                    <a:pt x="100" y="28"/>
                  </a:lnTo>
                  <a:lnTo>
                    <a:pt x="100" y="28"/>
                  </a:lnTo>
                  <a:lnTo>
                    <a:pt x="100" y="30"/>
                  </a:lnTo>
                  <a:lnTo>
                    <a:pt x="100" y="30"/>
                  </a:lnTo>
                  <a:lnTo>
                    <a:pt x="100" y="30"/>
                  </a:lnTo>
                  <a:lnTo>
                    <a:pt x="100" y="30"/>
                  </a:lnTo>
                  <a:lnTo>
                    <a:pt x="100" y="38"/>
                  </a:lnTo>
                  <a:lnTo>
                    <a:pt x="100" y="40"/>
                  </a:lnTo>
                  <a:lnTo>
                    <a:pt x="100" y="40"/>
                  </a:lnTo>
                  <a:lnTo>
                    <a:pt x="100" y="40"/>
                  </a:lnTo>
                  <a:lnTo>
                    <a:pt x="104" y="42"/>
                  </a:lnTo>
                  <a:lnTo>
                    <a:pt x="104" y="42"/>
                  </a:lnTo>
                  <a:lnTo>
                    <a:pt x="104" y="44"/>
                  </a:lnTo>
                  <a:lnTo>
                    <a:pt x="104" y="44"/>
                  </a:lnTo>
                  <a:lnTo>
                    <a:pt x="104" y="44"/>
                  </a:lnTo>
                  <a:lnTo>
                    <a:pt x="104" y="44"/>
                  </a:lnTo>
                  <a:lnTo>
                    <a:pt x="104" y="50"/>
                  </a:lnTo>
                  <a:lnTo>
                    <a:pt x="104" y="50"/>
                  </a:lnTo>
                  <a:lnTo>
                    <a:pt x="102" y="62"/>
                  </a:lnTo>
                  <a:lnTo>
                    <a:pt x="100" y="74"/>
                  </a:lnTo>
                  <a:lnTo>
                    <a:pt x="96" y="82"/>
                  </a:lnTo>
                  <a:lnTo>
                    <a:pt x="90" y="92"/>
                  </a:lnTo>
                  <a:lnTo>
                    <a:pt x="80" y="98"/>
                  </a:lnTo>
                  <a:lnTo>
                    <a:pt x="70" y="104"/>
                  </a:lnTo>
                  <a:lnTo>
                    <a:pt x="58" y="106"/>
                  </a:lnTo>
                  <a:lnTo>
                    <a:pt x="44" y="108"/>
                  </a:lnTo>
                </a:path>
              </a:pathLst>
            </a:custGeom>
            <a:noFill/>
            <a:ln>
              <a:noFill/>
            </a:ln>
          </p:spPr>
          <p:txBody>
            <a:bodyPr vert="horz" wrap="square" lIns="91440" tIns="45720" rIns="91440" bIns="45720" numCol="1" anchor="t" anchorCtr="0" compatLnSpc="1"/>
            <a:lstStyle/>
            <a:p>
              <a:endParaRPr lang="zh-CN" altLang="en-US"/>
            </a:p>
          </p:txBody>
        </p:sp>
        <p:sp>
          <p:nvSpPr>
            <p:cNvPr id="1035" name="Freeform 618"/>
            <p:cNvSpPr/>
            <p:nvPr/>
          </p:nvSpPr>
          <p:spPr bwMode="auto">
            <a:xfrm>
              <a:off x="8348663" y="5600700"/>
              <a:ext cx="171450" cy="177800"/>
            </a:xfrm>
            <a:custGeom>
              <a:avLst/>
              <a:gdLst>
                <a:gd name="T0" fmla="*/ 66 w 108"/>
                <a:gd name="T1" fmla="*/ 0 h 112"/>
                <a:gd name="T2" fmla="*/ 58 w 108"/>
                <a:gd name="T3" fmla="*/ 0 h 112"/>
                <a:gd name="T4" fmla="*/ 46 w 108"/>
                <a:gd name="T5" fmla="*/ 0 h 112"/>
                <a:gd name="T6" fmla="*/ 32 w 108"/>
                <a:gd name="T7" fmla="*/ 4 h 112"/>
                <a:gd name="T8" fmla="*/ 16 w 108"/>
                <a:gd name="T9" fmla="*/ 14 h 112"/>
                <a:gd name="T10" fmla="*/ 14 w 108"/>
                <a:gd name="T11" fmla="*/ 18 h 112"/>
                <a:gd name="T12" fmla="*/ 12 w 108"/>
                <a:gd name="T13" fmla="*/ 18 h 112"/>
                <a:gd name="T14" fmla="*/ 12 w 108"/>
                <a:gd name="T15" fmla="*/ 18 h 112"/>
                <a:gd name="T16" fmla="*/ 8 w 108"/>
                <a:gd name="T17" fmla="*/ 22 h 112"/>
                <a:gd name="T18" fmla="*/ 8 w 108"/>
                <a:gd name="T19" fmla="*/ 22 h 112"/>
                <a:gd name="T20" fmla="*/ 6 w 108"/>
                <a:gd name="T21" fmla="*/ 24 h 112"/>
                <a:gd name="T22" fmla="*/ 4 w 108"/>
                <a:gd name="T23" fmla="*/ 26 h 112"/>
                <a:gd name="T24" fmla="*/ 4 w 108"/>
                <a:gd name="T25" fmla="*/ 26 h 112"/>
                <a:gd name="T26" fmla="*/ 0 w 108"/>
                <a:gd name="T27" fmla="*/ 52 h 112"/>
                <a:gd name="T28" fmla="*/ 0 w 108"/>
                <a:gd name="T29" fmla="*/ 54 h 112"/>
                <a:gd name="T30" fmla="*/ 0 w 108"/>
                <a:gd name="T31" fmla="*/ 58 h 112"/>
                <a:gd name="T32" fmla="*/ 4 w 108"/>
                <a:gd name="T33" fmla="*/ 80 h 112"/>
                <a:gd name="T34" fmla="*/ 16 w 108"/>
                <a:gd name="T35" fmla="*/ 96 h 112"/>
                <a:gd name="T36" fmla="*/ 30 w 108"/>
                <a:gd name="T37" fmla="*/ 108 h 112"/>
                <a:gd name="T38" fmla="*/ 46 w 108"/>
                <a:gd name="T39" fmla="*/ 112 h 112"/>
                <a:gd name="T40" fmla="*/ 62 w 108"/>
                <a:gd name="T41" fmla="*/ 110 h 112"/>
                <a:gd name="T42" fmla="*/ 84 w 108"/>
                <a:gd name="T43" fmla="*/ 102 h 112"/>
                <a:gd name="T44" fmla="*/ 98 w 108"/>
                <a:gd name="T45" fmla="*/ 86 h 112"/>
                <a:gd name="T46" fmla="*/ 106 w 108"/>
                <a:gd name="T47" fmla="*/ 64 h 112"/>
                <a:gd name="T48" fmla="*/ 108 w 108"/>
                <a:gd name="T49" fmla="*/ 52 h 112"/>
                <a:gd name="T50" fmla="*/ 108 w 108"/>
                <a:gd name="T51" fmla="*/ 46 h 112"/>
                <a:gd name="T52" fmla="*/ 108 w 108"/>
                <a:gd name="T53" fmla="*/ 46 h 112"/>
                <a:gd name="T54" fmla="*/ 104 w 108"/>
                <a:gd name="T55" fmla="*/ 42 h 112"/>
                <a:gd name="T56" fmla="*/ 104 w 108"/>
                <a:gd name="T57" fmla="*/ 40 h 112"/>
                <a:gd name="T58" fmla="*/ 104 w 108"/>
                <a:gd name="T59" fmla="*/ 38 h 112"/>
                <a:gd name="T60" fmla="*/ 104 w 108"/>
                <a:gd name="T61" fmla="*/ 32 h 112"/>
                <a:gd name="T62" fmla="*/ 104 w 108"/>
                <a:gd name="T63" fmla="*/ 30 h 112"/>
                <a:gd name="T64" fmla="*/ 104 w 108"/>
                <a:gd name="T65" fmla="*/ 28 h 112"/>
                <a:gd name="T66" fmla="*/ 102 w 108"/>
                <a:gd name="T67" fmla="*/ 26 h 112"/>
                <a:gd name="T68" fmla="*/ 102 w 108"/>
                <a:gd name="T69" fmla="*/ 24 h 112"/>
                <a:gd name="T70" fmla="*/ 100 w 108"/>
                <a:gd name="T71" fmla="*/ 24 h 112"/>
                <a:gd name="T72" fmla="*/ 98 w 108"/>
                <a:gd name="T73" fmla="*/ 22 h 112"/>
                <a:gd name="T74" fmla="*/ 98 w 108"/>
                <a:gd name="T75" fmla="*/ 20 h 112"/>
                <a:gd name="T76" fmla="*/ 96 w 108"/>
                <a:gd name="T77" fmla="*/ 18 h 112"/>
                <a:gd name="T78" fmla="*/ 94 w 108"/>
                <a:gd name="T79" fmla="*/ 18 h 112"/>
                <a:gd name="T80" fmla="*/ 94 w 108"/>
                <a:gd name="T81" fmla="*/ 16 h 112"/>
                <a:gd name="T82" fmla="*/ 92 w 108"/>
                <a:gd name="T83" fmla="*/ 16 h 112"/>
                <a:gd name="T84" fmla="*/ 90 w 108"/>
                <a:gd name="T85" fmla="*/ 14 h 112"/>
                <a:gd name="T86" fmla="*/ 88 w 108"/>
                <a:gd name="T87" fmla="*/ 10 h 112"/>
                <a:gd name="T88" fmla="*/ 82 w 108"/>
                <a:gd name="T89" fmla="*/ 10 h 112"/>
                <a:gd name="T90" fmla="*/ 78 w 108"/>
                <a:gd name="T91" fmla="*/ 6 h 112"/>
                <a:gd name="T92" fmla="*/ 74 w 108"/>
                <a:gd name="T93" fmla="*/ 2 h 112"/>
                <a:gd name="T94" fmla="*/ 68 w 108"/>
                <a:gd name="T95" fmla="*/ 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8" h="112">
                  <a:moveTo>
                    <a:pt x="68" y="0"/>
                  </a:moveTo>
                  <a:lnTo>
                    <a:pt x="66" y="0"/>
                  </a:lnTo>
                  <a:lnTo>
                    <a:pt x="66" y="0"/>
                  </a:lnTo>
                  <a:lnTo>
                    <a:pt x="58" y="0"/>
                  </a:lnTo>
                  <a:lnTo>
                    <a:pt x="46" y="0"/>
                  </a:lnTo>
                  <a:lnTo>
                    <a:pt x="46" y="0"/>
                  </a:lnTo>
                  <a:lnTo>
                    <a:pt x="40" y="0"/>
                  </a:lnTo>
                  <a:lnTo>
                    <a:pt x="32" y="4"/>
                  </a:lnTo>
                  <a:lnTo>
                    <a:pt x="16" y="14"/>
                  </a:lnTo>
                  <a:lnTo>
                    <a:pt x="16" y="14"/>
                  </a:lnTo>
                  <a:lnTo>
                    <a:pt x="14" y="16"/>
                  </a:lnTo>
                  <a:lnTo>
                    <a:pt x="14" y="18"/>
                  </a:lnTo>
                  <a:lnTo>
                    <a:pt x="14" y="18"/>
                  </a:lnTo>
                  <a:lnTo>
                    <a:pt x="12" y="18"/>
                  </a:lnTo>
                  <a:lnTo>
                    <a:pt x="12" y="18"/>
                  </a:lnTo>
                  <a:lnTo>
                    <a:pt x="12" y="18"/>
                  </a:lnTo>
                  <a:lnTo>
                    <a:pt x="10" y="20"/>
                  </a:lnTo>
                  <a:lnTo>
                    <a:pt x="8" y="22"/>
                  </a:lnTo>
                  <a:lnTo>
                    <a:pt x="8" y="22"/>
                  </a:lnTo>
                  <a:lnTo>
                    <a:pt x="8" y="22"/>
                  </a:lnTo>
                  <a:lnTo>
                    <a:pt x="6" y="24"/>
                  </a:lnTo>
                  <a:lnTo>
                    <a:pt x="6" y="24"/>
                  </a:lnTo>
                  <a:lnTo>
                    <a:pt x="6" y="24"/>
                  </a:lnTo>
                  <a:lnTo>
                    <a:pt x="4" y="26"/>
                  </a:lnTo>
                  <a:lnTo>
                    <a:pt x="4" y="26"/>
                  </a:lnTo>
                  <a:lnTo>
                    <a:pt x="4" y="26"/>
                  </a:lnTo>
                  <a:lnTo>
                    <a:pt x="2" y="42"/>
                  </a:lnTo>
                  <a:lnTo>
                    <a:pt x="0" y="52"/>
                  </a:lnTo>
                  <a:lnTo>
                    <a:pt x="0" y="54"/>
                  </a:lnTo>
                  <a:lnTo>
                    <a:pt x="0" y="54"/>
                  </a:lnTo>
                  <a:lnTo>
                    <a:pt x="0" y="58"/>
                  </a:lnTo>
                  <a:lnTo>
                    <a:pt x="0" y="58"/>
                  </a:lnTo>
                  <a:lnTo>
                    <a:pt x="2" y="70"/>
                  </a:lnTo>
                  <a:lnTo>
                    <a:pt x="4" y="80"/>
                  </a:lnTo>
                  <a:lnTo>
                    <a:pt x="10" y="88"/>
                  </a:lnTo>
                  <a:lnTo>
                    <a:pt x="16" y="96"/>
                  </a:lnTo>
                  <a:lnTo>
                    <a:pt x="22" y="102"/>
                  </a:lnTo>
                  <a:lnTo>
                    <a:pt x="30" y="108"/>
                  </a:lnTo>
                  <a:lnTo>
                    <a:pt x="38" y="110"/>
                  </a:lnTo>
                  <a:lnTo>
                    <a:pt x="46" y="112"/>
                  </a:lnTo>
                  <a:lnTo>
                    <a:pt x="46" y="112"/>
                  </a:lnTo>
                  <a:lnTo>
                    <a:pt x="62" y="110"/>
                  </a:lnTo>
                  <a:lnTo>
                    <a:pt x="74" y="108"/>
                  </a:lnTo>
                  <a:lnTo>
                    <a:pt x="84" y="102"/>
                  </a:lnTo>
                  <a:lnTo>
                    <a:pt x="92" y="94"/>
                  </a:lnTo>
                  <a:lnTo>
                    <a:pt x="98" y="86"/>
                  </a:lnTo>
                  <a:lnTo>
                    <a:pt x="104" y="76"/>
                  </a:lnTo>
                  <a:lnTo>
                    <a:pt x="106" y="64"/>
                  </a:lnTo>
                  <a:lnTo>
                    <a:pt x="108" y="52"/>
                  </a:lnTo>
                  <a:lnTo>
                    <a:pt x="108" y="52"/>
                  </a:lnTo>
                  <a:lnTo>
                    <a:pt x="108" y="46"/>
                  </a:lnTo>
                  <a:lnTo>
                    <a:pt x="108" y="46"/>
                  </a:lnTo>
                  <a:lnTo>
                    <a:pt x="108" y="46"/>
                  </a:lnTo>
                  <a:lnTo>
                    <a:pt x="108" y="46"/>
                  </a:lnTo>
                  <a:lnTo>
                    <a:pt x="108" y="44"/>
                  </a:lnTo>
                  <a:lnTo>
                    <a:pt x="104" y="42"/>
                  </a:lnTo>
                  <a:lnTo>
                    <a:pt x="104" y="42"/>
                  </a:lnTo>
                  <a:lnTo>
                    <a:pt x="104" y="40"/>
                  </a:lnTo>
                  <a:lnTo>
                    <a:pt x="104" y="38"/>
                  </a:lnTo>
                  <a:lnTo>
                    <a:pt x="104" y="38"/>
                  </a:lnTo>
                  <a:lnTo>
                    <a:pt x="104" y="32"/>
                  </a:lnTo>
                  <a:lnTo>
                    <a:pt x="104" y="32"/>
                  </a:lnTo>
                  <a:lnTo>
                    <a:pt x="104" y="32"/>
                  </a:lnTo>
                  <a:lnTo>
                    <a:pt x="104" y="30"/>
                  </a:lnTo>
                  <a:lnTo>
                    <a:pt x="104" y="30"/>
                  </a:lnTo>
                  <a:lnTo>
                    <a:pt x="104" y="28"/>
                  </a:lnTo>
                  <a:lnTo>
                    <a:pt x="104" y="28"/>
                  </a:lnTo>
                  <a:lnTo>
                    <a:pt x="102" y="26"/>
                  </a:lnTo>
                  <a:lnTo>
                    <a:pt x="102" y="24"/>
                  </a:lnTo>
                  <a:lnTo>
                    <a:pt x="102" y="24"/>
                  </a:lnTo>
                  <a:lnTo>
                    <a:pt x="100" y="24"/>
                  </a:lnTo>
                  <a:lnTo>
                    <a:pt x="100" y="24"/>
                  </a:lnTo>
                  <a:lnTo>
                    <a:pt x="100" y="24"/>
                  </a:lnTo>
                  <a:lnTo>
                    <a:pt x="98" y="22"/>
                  </a:lnTo>
                  <a:lnTo>
                    <a:pt x="98" y="22"/>
                  </a:lnTo>
                  <a:lnTo>
                    <a:pt x="98" y="20"/>
                  </a:lnTo>
                  <a:lnTo>
                    <a:pt x="96" y="20"/>
                  </a:lnTo>
                  <a:lnTo>
                    <a:pt x="96" y="18"/>
                  </a:lnTo>
                  <a:lnTo>
                    <a:pt x="94" y="18"/>
                  </a:lnTo>
                  <a:lnTo>
                    <a:pt x="94" y="18"/>
                  </a:lnTo>
                  <a:lnTo>
                    <a:pt x="94" y="18"/>
                  </a:lnTo>
                  <a:lnTo>
                    <a:pt x="94" y="16"/>
                  </a:lnTo>
                  <a:lnTo>
                    <a:pt x="94" y="16"/>
                  </a:lnTo>
                  <a:lnTo>
                    <a:pt x="92" y="16"/>
                  </a:lnTo>
                  <a:lnTo>
                    <a:pt x="92" y="14"/>
                  </a:lnTo>
                  <a:lnTo>
                    <a:pt x="90" y="14"/>
                  </a:lnTo>
                  <a:lnTo>
                    <a:pt x="90" y="14"/>
                  </a:lnTo>
                  <a:lnTo>
                    <a:pt x="88" y="10"/>
                  </a:lnTo>
                  <a:lnTo>
                    <a:pt x="88" y="10"/>
                  </a:lnTo>
                  <a:lnTo>
                    <a:pt x="82" y="10"/>
                  </a:lnTo>
                  <a:lnTo>
                    <a:pt x="82" y="10"/>
                  </a:lnTo>
                  <a:lnTo>
                    <a:pt x="78" y="6"/>
                  </a:lnTo>
                  <a:lnTo>
                    <a:pt x="74" y="2"/>
                  </a:lnTo>
                  <a:lnTo>
                    <a:pt x="74" y="2"/>
                  </a:lnTo>
                  <a:lnTo>
                    <a:pt x="74" y="2"/>
                  </a:lnTo>
                  <a:lnTo>
                    <a:pt x="68" y="2"/>
                  </a:lnTo>
                  <a:lnTo>
                    <a:pt x="68" y="0"/>
                  </a:lnTo>
                </a:path>
              </a:pathLst>
            </a:custGeom>
            <a:noFill/>
            <a:ln>
              <a:noFill/>
            </a:ln>
          </p:spPr>
          <p:txBody>
            <a:bodyPr vert="horz" wrap="square" lIns="91440" tIns="45720" rIns="91440" bIns="45720" numCol="1" anchor="t" anchorCtr="0" compatLnSpc="1"/>
            <a:lstStyle/>
            <a:p>
              <a:endParaRPr lang="zh-CN" altLang="en-US"/>
            </a:p>
          </p:txBody>
        </p:sp>
        <p:sp>
          <p:nvSpPr>
            <p:cNvPr id="1036" name="Freeform 619"/>
            <p:cNvSpPr>
              <a:spLocks noEditPoints="1"/>
            </p:cNvSpPr>
            <p:nvPr/>
          </p:nvSpPr>
          <p:spPr bwMode="auto">
            <a:xfrm>
              <a:off x="8351838" y="5603875"/>
              <a:ext cx="165100" cy="171450"/>
            </a:xfrm>
            <a:custGeom>
              <a:avLst/>
              <a:gdLst>
                <a:gd name="T0" fmla="*/ 30 w 104"/>
                <a:gd name="T1" fmla="*/ 102 h 108"/>
                <a:gd name="T2" fmla="*/ 6 w 104"/>
                <a:gd name="T3" fmla="*/ 76 h 108"/>
                <a:gd name="T4" fmla="*/ 2 w 104"/>
                <a:gd name="T5" fmla="*/ 52 h 108"/>
                <a:gd name="T6" fmla="*/ 6 w 104"/>
                <a:gd name="T7" fmla="*/ 26 h 108"/>
                <a:gd name="T8" fmla="*/ 8 w 104"/>
                <a:gd name="T9" fmla="*/ 24 h 108"/>
                <a:gd name="T10" fmla="*/ 12 w 104"/>
                <a:gd name="T11" fmla="*/ 20 h 108"/>
                <a:gd name="T12" fmla="*/ 12 w 104"/>
                <a:gd name="T13" fmla="*/ 18 h 108"/>
                <a:gd name="T14" fmla="*/ 16 w 104"/>
                <a:gd name="T15" fmla="*/ 14 h 108"/>
                <a:gd name="T16" fmla="*/ 44 w 104"/>
                <a:gd name="T17" fmla="*/ 2 h 108"/>
                <a:gd name="T18" fmla="*/ 64 w 104"/>
                <a:gd name="T19" fmla="*/ 2 h 108"/>
                <a:gd name="T20" fmla="*/ 70 w 104"/>
                <a:gd name="T21" fmla="*/ 4 h 108"/>
                <a:gd name="T22" fmla="*/ 78 w 104"/>
                <a:gd name="T23" fmla="*/ 12 h 108"/>
                <a:gd name="T24" fmla="*/ 88 w 104"/>
                <a:gd name="T25" fmla="*/ 14 h 108"/>
                <a:gd name="T26" fmla="*/ 88 w 104"/>
                <a:gd name="T27" fmla="*/ 18 h 108"/>
                <a:gd name="T28" fmla="*/ 92 w 104"/>
                <a:gd name="T29" fmla="*/ 20 h 108"/>
                <a:gd name="T30" fmla="*/ 94 w 104"/>
                <a:gd name="T31" fmla="*/ 22 h 108"/>
                <a:gd name="T32" fmla="*/ 96 w 104"/>
                <a:gd name="T33" fmla="*/ 24 h 108"/>
                <a:gd name="T34" fmla="*/ 98 w 104"/>
                <a:gd name="T35" fmla="*/ 28 h 108"/>
                <a:gd name="T36" fmla="*/ 98 w 104"/>
                <a:gd name="T37" fmla="*/ 32 h 108"/>
                <a:gd name="T38" fmla="*/ 98 w 104"/>
                <a:gd name="T39" fmla="*/ 40 h 108"/>
                <a:gd name="T40" fmla="*/ 100 w 104"/>
                <a:gd name="T41" fmla="*/ 44 h 108"/>
                <a:gd name="T42" fmla="*/ 100 w 104"/>
                <a:gd name="T43" fmla="*/ 50 h 108"/>
                <a:gd name="T44" fmla="*/ 94 w 104"/>
                <a:gd name="T45" fmla="*/ 82 h 108"/>
                <a:gd name="T46" fmla="*/ 58 w 104"/>
                <a:gd name="T47" fmla="*/ 104 h 108"/>
                <a:gd name="T48" fmla="*/ 64 w 104"/>
                <a:gd name="T49" fmla="*/ 0 h 108"/>
                <a:gd name="T50" fmla="*/ 38 w 104"/>
                <a:gd name="T51" fmla="*/ 0 h 108"/>
                <a:gd name="T52" fmla="*/ 14 w 104"/>
                <a:gd name="T53" fmla="*/ 16 h 108"/>
                <a:gd name="T54" fmla="*/ 12 w 104"/>
                <a:gd name="T55" fmla="*/ 16 h 108"/>
                <a:gd name="T56" fmla="*/ 8 w 104"/>
                <a:gd name="T57" fmla="*/ 20 h 108"/>
                <a:gd name="T58" fmla="*/ 6 w 104"/>
                <a:gd name="T59" fmla="*/ 24 h 108"/>
                <a:gd name="T60" fmla="*/ 2 w 104"/>
                <a:gd name="T61" fmla="*/ 40 h 108"/>
                <a:gd name="T62" fmla="*/ 0 w 104"/>
                <a:gd name="T63" fmla="*/ 56 h 108"/>
                <a:gd name="T64" fmla="*/ 10 w 104"/>
                <a:gd name="T65" fmla="*/ 86 h 108"/>
                <a:gd name="T66" fmla="*/ 36 w 104"/>
                <a:gd name="T67" fmla="*/ 106 h 108"/>
                <a:gd name="T68" fmla="*/ 70 w 104"/>
                <a:gd name="T69" fmla="*/ 104 h 108"/>
                <a:gd name="T70" fmla="*/ 100 w 104"/>
                <a:gd name="T71" fmla="*/ 74 h 108"/>
                <a:gd name="T72" fmla="*/ 104 w 104"/>
                <a:gd name="T73" fmla="*/ 44 h 108"/>
                <a:gd name="T74" fmla="*/ 104 w 104"/>
                <a:gd name="T75" fmla="*/ 42 h 108"/>
                <a:gd name="T76" fmla="*/ 100 w 104"/>
                <a:gd name="T77" fmla="*/ 38 h 108"/>
                <a:gd name="T78" fmla="*/ 100 w 104"/>
                <a:gd name="T79" fmla="*/ 30 h 108"/>
                <a:gd name="T80" fmla="*/ 100 w 104"/>
                <a:gd name="T81" fmla="*/ 28 h 108"/>
                <a:gd name="T82" fmla="*/ 96 w 104"/>
                <a:gd name="T83" fmla="*/ 22 h 108"/>
                <a:gd name="T84" fmla="*/ 96 w 104"/>
                <a:gd name="T85" fmla="*/ 20 h 108"/>
                <a:gd name="T86" fmla="*/ 90 w 104"/>
                <a:gd name="T87" fmla="*/ 18 h 108"/>
                <a:gd name="T88" fmla="*/ 90 w 104"/>
                <a:gd name="T89" fmla="*/ 16 h 108"/>
                <a:gd name="T90" fmla="*/ 86 w 104"/>
                <a:gd name="T91" fmla="*/ 14 h 108"/>
                <a:gd name="T92" fmla="*/ 78 w 104"/>
                <a:gd name="T93" fmla="*/ 10 h 108"/>
                <a:gd name="T94" fmla="*/ 72 w 104"/>
                <a:gd name="T95" fmla="*/ 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 h="108">
                  <a:moveTo>
                    <a:pt x="44" y="106"/>
                  </a:moveTo>
                  <a:lnTo>
                    <a:pt x="44" y="106"/>
                  </a:lnTo>
                  <a:lnTo>
                    <a:pt x="38" y="104"/>
                  </a:lnTo>
                  <a:lnTo>
                    <a:pt x="30" y="102"/>
                  </a:lnTo>
                  <a:lnTo>
                    <a:pt x="22" y="98"/>
                  </a:lnTo>
                  <a:lnTo>
                    <a:pt x="16" y="92"/>
                  </a:lnTo>
                  <a:lnTo>
                    <a:pt x="10" y="84"/>
                  </a:lnTo>
                  <a:lnTo>
                    <a:pt x="6" y="76"/>
                  </a:lnTo>
                  <a:lnTo>
                    <a:pt x="4" y="66"/>
                  </a:lnTo>
                  <a:lnTo>
                    <a:pt x="2" y="56"/>
                  </a:lnTo>
                  <a:lnTo>
                    <a:pt x="2" y="56"/>
                  </a:lnTo>
                  <a:lnTo>
                    <a:pt x="2" y="52"/>
                  </a:lnTo>
                  <a:lnTo>
                    <a:pt x="2" y="50"/>
                  </a:lnTo>
                  <a:lnTo>
                    <a:pt x="2" y="50"/>
                  </a:lnTo>
                  <a:lnTo>
                    <a:pt x="4" y="40"/>
                  </a:lnTo>
                  <a:lnTo>
                    <a:pt x="6" y="26"/>
                  </a:lnTo>
                  <a:lnTo>
                    <a:pt x="6" y="26"/>
                  </a:lnTo>
                  <a:lnTo>
                    <a:pt x="6" y="26"/>
                  </a:lnTo>
                  <a:lnTo>
                    <a:pt x="8" y="24"/>
                  </a:lnTo>
                  <a:lnTo>
                    <a:pt x="8" y="24"/>
                  </a:lnTo>
                  <a:lnTo>
                    <a:pt x="8" y="24"/>
                  </a:lnTo>
                  <a:lnTo>
                    <a:pt x="10" y="24"/>
                  </a:lnTo>
                  <a:lnTo>
                    <a:pt x="10" y="22"/>
                  </a:lnTo>
                  <a:lnTo>
                    <a:pt x="12" y="20"/>
                  </a:lnTo>
                  <a:lnTo>
                    <a:pt x="12" y="20"/>
                  </a:lnTo>
                  <a:lnTo>
                    <a:pt x="12" y="20"/>
                  </a:lnTo>
                  <a:lnTo>
                    <a:pt x="12" y="18"/>
                  </a:lnTo>
                  <a:lnTo>
                    <a:pt x="12" y="18"/>
                  </a:lnTo>
                  <a:lnTo>
                    <a:pt x="14" y="18"/>
                  </a:lnTo>
                  <a:lnTo>
                    <a:pt x="14" y="18"/>
                  </a:lnTo>
                  <a:lnTo>
                    <a:pt x="16" y="16"/>
                  </a:lnTo>
                  <a:lnTo>
                    <a:pt x="16" y="14"/>
                  </a:lnTo>
                  <a:lnTo>
                    <a:pt x="16" y="14"/>
                  </a:lnTo>
                  <a:lnTo>
                    <a:pt x="32" y="4"/>
                  </a:lnTo>
                  <a:lnTo>
                    <a:pt x="38" y="2"/>
                  </a:lnTo>
                  <a:lnTo>
                    <a:pt x="44" y="2"/>
                  </a:lnTo>
                  <a:lnTo>
                    <a:pt x="56" y="2"/>
                  </a:lnTo>
                  <a:lnTo>
                    <a:pt x="56" y="2"/>
                  </a:lnTo>
                  <a:lnTo>
                    <a:pt x="64" y="2"/>
                  </a:lnTo>
                  <a:lnTo>
                    <a:pt x="64" y="2"/>
                  </a:lnTo>
                  <a:lnTo>
                    <a:pt x="64" y="4"/>
                  </a:lnTo>
                  <a:lnTo>
                    <a:pt x="64" y="4"/>
                  </a:lnTo>
                  <a:lnTo>
                    <a:pt x="70" y="4"/>
                  </a:lnTo>
                  <a:lnTo>
                    <a:pt x="70" y="4"/>
                  </a:lnTo>
                  <a:lnTo>
                    <a:pt x="70" y="4"/>
                  </a:lnTo>
                  <a:lnTo>
                    <a:pt x="74" y="8"/>
                  </a:lnTo>
                  <a:lnTo>
                    <a:pt x="78" y="12"/>
                  </a:lnTo>
                  <a:lnTo>
                    <a:pt x="78" y="12"/>
                  </a:lnTo>
                  <a:lnTo>
                    <a:pt x="82" y="12"/>
                  </a:lnTo>
                  <a:lnTo>
                    <a:pt x="82" y="12"/>
                  </a:lnTo>
                  <a:lnTo>
                    <a:pt x="86" y="14"/>
                  </a:lnTo>
                  <a:lnTo>
                    <a:pt x="88" y="14"/>
                  </a:lnTo>
                  <a:lnTo>
                    <a:pt x="88" y="16"/>
                  </a:lnTo>
                  <a:lnTo>
                    <a:pt x="88" y="16"/>
                  </a:lnTo>
                  <a:lnTo>
                    <a:pt x="88" y="16"/>
                  </a:lnTo>
                  <a:lnTo>
                    <a:pt x="88" y="18"/>
                  </a:lnTo>
                  <a:lnTo>
                    <a:pt x="90" y="18"/>
                  </a:lnTo>
                  <a:lnTo>
                    <a:pt x="90" y="20"/>
                  </a:lnTo>
                  <a:lnTo>
                    <a:pt x="92" y="20"/>
                  </a:lnTo>
                  <a:lnTo>
                    <a:pt x="92" y="20"/>
                  </a:lnTo>
                  <a:lnTo>
                    <a:pt x="92" y="20"/>
                  </a:lnTo>
                  <a:lnTo>
                    <a:pt x="94" y="22"/>
                  </a:lnTo>
                  <a:lnTo>
                    <a:pt x="94" y="22"/>
                  </a:lnTo>
                  <a:lnTo>
                    <a:pt x="94" y="22"/>
                  </a:lnTo>
                  <a:lnTo>
                    <a:pt x="94" y="24"/>
                  </a:lnTo>
                  <a:lnTo>
                    <a:pt x="94" y="24"/>
                  </a:lnTo>
                  <a:lnTo>
                    <a:pt x="94" y="24"/>
                  </a:lnTo>
                  <a:lnTo>
                    <a:pt x="96" y="24"/>
                  </a:lnTo>
                  <a:lnTo>
                    <a:pt x="96" y="24"/>
                  </a:lnTo>
                  <a:lnTo>
                    <a:pt x="96" y="26"/>
                  </a:lnTo>
                  <a:lnTo>
                    <a:pt x="98" y="28"/>
                  </a:lnTo>
                  <a:lnTo>
                    <a:pt x="98" y="28"/>
                  </a:lnTo>
                  <a:lnTo>
                    <a:pt x="98" y="30"/>
                  </a:lnTo>
                  <a:lnTo>
                    <a:pt x="98" y="32"/>
                  </a:lnTo>
                  <a:lnTo>
                    <a:pt x="98" y="32"/>
                  </a:lnTo>
                  <a:lnTo>
                    <a:pt x="98" y="32"/>
                  </a:lnTo>
                  <a:lnTo>
                    <a:pt x="98" y="32"/>
                  </a:lnTo>
                  <a:lnTo>
                    <a:pt x="98" y="38"/>
                  </a:lnTo>
                  <a:lnTo>
                    <a:pt x="98" y="40"/>
                  </a:lnTo>
                  <a:lnTo>
                    <a:pt x="98" y="40"/>
                  </a:lnTo>
                  <a:lnTo>
                    <a:pt x="98" y="42"/>
                  </a:lnTo>
                  <a:lnTo>
                    <a:pt x="100" y="42"/>
                  </a:lnTo>
                  <a:lnTo>
                    <a:pt x="100" y="42"/>
                  </a:lnTo>
                  <a:lnTo>
                    <a:pt x="100" y="44"/>
                  </a:lnTo>
                  <a:lnTo>
                    <a:pt x="100" y="44"/>
                  </a:lnTo>
                  <a:lnTo>
                    <a:pt x="100" y="46"/>
                  </a:lnTo>
                  <a:lnTo>
                    <a:pt x="100" y="46"/>
                  </a:lnTo>
                  <a:lnTo>
                    <a:pt x="100" y="50"/>
                  </a:lnTo>
                  <a:lnTo>
                    <a:pt x="100" y="50"/>
                  </a:lnTo>
                  <a:lnTo>
                    <a:pt x="100" y="62"/>
                  </a:lnTo>
                  <a:lnTo>
                    <a:pt x="98" y="72"/>
                  </a:lnTo>
                  <a:lnTo>
                    <a:pt x="94" y="82"/>
                  </a:lnTo>
                  <a:lnTo>
                    <a:pt x="88" y="90"/>
                  </a:lnTo>
                  <a:lnTo>
                    <a:pt x="80" y="96"/>
                  </a:lnTo>
                  <a:lnTo>
                    <a:pt x="70" y="102"/>
                  </a:lnTo>
                  <a:lnTo>
                    <a:pt x="58" y="104"/>
                  </a:lnTo>
                  <a:lnTo>
                    <a:pt x="44" y="106"/>
                  </a:lnTo>
                  <a:close/>
                  <a:moveTo>
                    <a:pt x="66" y="0"/>
                  </a:moveTo>
                  <a:lnTo>
                    <a:pt x="64" y="0"/>
                  </a:lnTo>
                  <a:lnTo>
                    <a:pt x="64" y="0"/>
                  </a:lnTo>
                  <a:lnTo>
                    <a:pt x="56" y="0"/>
                  </a:lnTo>
                  <a:lnTo>
                    <a:pt x="44" y="0"/>
                  </a:lnTo>
                  <a:lnTo>
                    <a:pt x="44" y="0"/>
                  </a:lnTo>
                  <a:lnTo>
                    <a:pt x="38" y="0"/>
                  </a:lnTo>
                  <a:lnTo>
                    <a:pt x="30" y="2"/>
                  </a:lnTo>
                  <a:lnTo>
                    <a:pt x="16" y="14"/>
                  </a:lnTo>
                  <a:lnTo>
                    <a:pt x="16" y="14"/>
                  </a:lnTo>
                  <a:lnTo>
                    <a:pt x="14" y="16"/>
                  </a:lnTo>
                  <a:lnTo>
                    <a:pt x="12" y="16"/>
                  </a:lnTo>
                  <a:lnTo>
                    <a:pt x="12" y="16"/>
                  </a:lnTo>
                  <a:lnTo>
                    <a:pt x="12" y="16"/>
                  </a:lnTo>
                  <a:lnTo>
                    <a:pt x="12" y="16"/>
                  </a:lnTo>
                  <a:lnTo>
                    <a:pt x="10" y="18"/>
                  </a:lnTo>
                  <a:lnTo>
                    <a:pt x="10" y="20"/>
                  </a:lnTo>
                  <a:lnTo>
                    <a:pt x="8" y="20"/>
                  </a:lnTo>
                  <a:lnTo>
                    <a:pt x="8" y="20"/>
                  </a:lnTo>
                  <a:lnTo>
                    <a:pt x="8" y="22"/>
                  </a:lnTo>
                  <a:lnTo>
                    <a:pt x="6" y="22"/>
                  </a:lnTo>
                  <a:lnTo>
                    <a:pt x="6" y="24"/>
                  </a:lnTo>
                  <a:lnTo>
                    <a:pt x="6" y="24"/>
                  </a:lnTo>
                  <a:lnTo>
                    <a:pt x="4" y="24"/>
                  </a:lnTo>
                  <a:lnTo>
                    <a:pt x="4" y="26"/>
                  </a:lnTo>
                  <a:lnTo>
                    <a:pt x="4" y="26"/>
                  </a:lnTo>
                  <a:lnTo>
                    <a:pt x="2" y="40"/>
                  </a:lnTo>
                  <a:lnTo>
                    <a:pt x="0" y="50"/>
                  </a:lnTo>
                  <a:lnTo>
                    <a:pt x="0" y="52"/>
                  </a:lnTo>
                  <a:lnTo>
                    <a:pt x="0" y="52"/>
                  </a:lnTo>
                  <a:lnTo>
                    <a:pt x="0" y="56"/>
                  </a:lnTo>
                  <a:lnTo>
                    <a:pt x="0" y="56"/>
                  </a:lnTo>
                  <a:lnTo>
                    <a:pt x="2" y="66"/>
                  </a:lnTo>
                  <a:lnTo>
                    <a:pt x="4" y="76"/>
                  </a:lnTo>
                  <a:lnTo>
                    <a:pt x="10" y="86"/>
                  </a:lnTo>
                  <a:lnTo>
                    <a:pt x="16" y="92"/>
                  </a:lnTo>
                  <a:lnTo>
                    <a:pt x="22" y="98"/>
                  </a:lnTo>
                  <a:lnTo>
                    <a:pt x="30" y="104"/>
                  </a:lnTo>
                  <a:lnTo>
                    <a:pt x="36" y="106"/>
                  </a:lnTo>
                  <a:lnTo>
                    <a:pt x="44" y="108"/>
                  </a:lnTo>
                  <a:lnTo>
                    <a:pt x="44" y="108"/>
                  </a:lnTo>
                  <a:lnTo>
                    <a:pt x="58" y="106"/>
                  </a:lnTo>
                  <a:lnTo>
                    <a:pt x="70" y="104"/>
                  </a:lnTo>
                  <a:lnTo>
                    <a:pt x="80" y="98"/>
                  </a:lnTo>
                  <a:lnTo>
                    <a:pt x="90" y="92"/>
                  </a:lnTo>
                  <a:lnTo>
                    <a:pt x="96" y="82"/>
                  </a:lnTo>
                  <a:lnTo>
                    <a:pt x="100" y="74"/>
                  </a:lnTo>
                  <a:lnTo>
                    <a:pt x="102" y="62"/>
                  </a:lnTo>
                  <a:lnTo>
                    <a:pt x="104" y="50"/>
                  </a:lnTo>
                  <a:lnTo>
                    <a:pt x="104" y="50"/>
                  </a:lnTo>
                  <a:lnTo>
                    <a:pt x="104" y="44"/>
                  </a:lnTo>
                  <a:lnTo>
                    <a:pt x="104" y="44"/>
                  </a:lnTo>
                  <a:lnTo>
                    <a:pt x="104" y="44"/>
                  </a:lnTo>
                  <a:lnTo>
                    <a:pt x="104" y="44"/>
                  </a:lnTo>
                  <a:lnTo>
                    <a:pt x="104" y="42"/>
                  </a:lnTo>
                  <a:lnTo>
                    <a:pt x="100" y="40"/>
                  </a:lnTo>
                  <a:lnTo>
                    <a:pt x="100" y="40"/>
                  </a:lnTo>
                  <a:lnTo>
                    <a:pt x="100" y="40"/>
                  </a:lnTo>
                  <a:lnTo>
                    <a:pt x="100" y="38"/>
                  </a:lnTo>
                  <a:lnTo>
                    <a:pt x="100" y="38"/>
                  </a:lnTo>
                  <a:lnTo>
                    <a:pt x="100" y="30"/>
                  </a:lnTo>
                  <a:lnTo>
                    <a:pt x="100" y="30"/>
                  </a:lnTo>
                  <a:lnTo>
                    <a:pt x="100" y="30"/>
                  </a:lnTo>
                  <a:lnTo>
                    <a:pt x="100" y="28"/>
                  </a:lnTo>
                  <a:lnTo>
                    <a:pt x="100" y="28"/>
                  </a:lnTo>
                  <a:lnTo>
                    <a:pt x="100" y="28"/>
                  </a:lnTo>
                  <a:lnTo>
                    <a:pt x="100" y="28"/>
                  </a:lnTo>
                  <a:lnTo>
                    <a:pt x="98" y="26"/>
                  </a:lnTo>
                  <a:lnTo>
                    <a:pt x="98" y="24"/>
                  </a:lnTo>
                  <a:lnTo>
                    <a:pt x="98" y="24"/>
                  </a:lnTo>
                  <a:lnTo>
                    <a:pt x="96" y="22"/>
                  </a:lnTo>
                  <a:lnTo>
                    <a:pt x="96" y="22"/>
                  </a:lnTo>
                  <a:lnTo>
                    <a:pt x="96" y="22"/>
                  </a:lnTo>
                  <a:lnTo>
                    <a:pt x="96" y="20"/>
                  </a:lnTo>
                  <a:lnTo>
                    <a:pt x="96" y="20"/>
                  </a:lnTo>
                  <a:lnTo>
                    <a:pt x="94" y="20"/>
                  </a:lnTo>
                  <a:lnTo>
                    <a:pt x="94" y="20"/>
                  </a:lnTo>
                  <a:lnTo>
                    <a:pt x="94" y="18"/>
                  </a:lnTo>
                  <a:lnTo>
                    <a:pt x="90" y="18"/>
                  </a:lnTo>
                  <a:lnTo>
                    <a:pt x="90" y="16"/>
                  </a:lnTo>
                  <a:lnTo>
                    <a:pt x="90" y="16"/>
                  </a:lnTo>
                  <a:lnTo>
                    <a:pt x="90" y="16"/>
                  </a:lnTo>
                  <a:lnTo>
                    <a:pt x="90" y="16"/>
                  </a:lnTo>
                  <a:lnTo>
                    <a:pt x="88" y="16"/>
                  </a:lnTo>
                  <a:lnTo>
                    <a:pt x="88" y="14"/>
                  </a:lnTo>
                  <a:lnTo>
                    <a:pt x="86" y="14"/>
                  </a:lnTo>
                  <a:lnTo>
                    <a:pt x="86" y="14"/>
                  </a:lnTo>
                  <a:lnTo>
                    <a:pt x="84" y="10"/>
                  </a:lnTo>
                  <a:lnTo>
                    <a:pt x="84" y="10"/>
                  </a:lnTo>
                  <a:lnTo>
                    <a:pt x="78" y="10"/>
                  </a:lnTo>
                  <a:lnTo>
                    <a:pt x="78" y="10"/>
                  </a:lnTo>
                  <a:lnTo>
                    <a:pt x="74" y="6"/>
                  </a:lnTo>
                  <a:lnTo>
                    <a:pt x="72" y="2"/>
                  </a:lnTo>
                  <a:lnTo>
                    <a:pt x="72" y="2"/>
                  </a:lnTo>
                  <a:lnTo>
                    <a:pt x="72" y="2"/>
                  </a:lnTo>
                  <a:lnTo>
                    <a:pt x="66" y="2"/>
                  </a:lnTo>
                  <a:lnTo>
                    <a:pt x="66" y="0"/>
                  </a:lnTo>
                  <a:close/>
                </a:path>
              </a:pathLst>
            </a:custGeom>
            <a:solidFill>
              <a:srgbClr val="47403C"/>
            </a:solidFill>
            <a:ln>
              <a:noFill/>
            </a:ln>
          </p:spPr>
          <p:txBody>
            <a:bodyPr vert="horz" wrap="square" lIns="91440" tIns="45720" rIns="91440" bIns="45720" numCol="1" anchor="t" anchorCtr="0" compatLnSpc="1"/>
            <a:lstStyle/>
            <a:p>
              <a:endParaRPr lang="zh-CN" altLang="en-US"/>
            </a:p>
          </p:txBody>
        </p:sp>
        <p:sp>
          <p:nvSpPr>
            <p:cNvPr id="1037" name="Freeform 620"/>
            <p:cNvSpPr/>
            <p:nvPr/>
          </p:nvSpPr>
          <p:spPr bwMode="auto">
            <a:xfrm>
              <a:off x="8355013" y="5607050"/>
              <a:ext cx="155575" cy="165100"/>
            </a:xfrm>
            <a:custGeom>
              <a:avLst/>
              <a:gdLst>
                <a:gd name="T0" fmla="*/ 42 w 98"/>
                <a:gd name="T1" fmla="*/ 104 h 104"/>
                <a:gd name="T2" fmla="*/ 28 w 98"/>
                <a:gd name="T3" fmla="*/ 100 h 104"/>
                <a:gd name="T4" fmla="*/ 14 w 98"/>
                <a:gd name="T5" fmla="*/ 90 h 104"/>
                <a:gd name="T6" fmla="*/ 4 w 98"/>
                <a:gd name="T7" fmla="*/ 74 h 104"/>
                <a:gd name="T8" fmla="*/ 0 w 98"/>
                <a:gd name="T9" fmla="*/ 54 h 104"/>
                <a:gd name="T10" fmla="*/ 0 w 98"/>
                <a:gd name="T11" fmla="*/ 50 h 104"/>
                <a:gd name="T12" fmla="*/ 0 w 98"/>
                <a:gd name="T13" fmla="*/ 48 h 104"/>
                <a:gd name="T14" fmla="*/ 4 w 98"/>
                <a:gd name="T15" fmla="*/ 24 h 104"/>
                <a:gd name="T16" fmla="*/ 4 w 98"/>
                <a:gd name="T17" fmla="*/ 24 h 104"/>
                <a:gd name="T18" fmla="*/ 6 w 98"/>
                <a:gd name="T19" fmla="*/ 22 h 104"/>
                <a:gd name="T20" fmla="*/ 8 w 98"/>
                <a:gd name="T21" fmla="*/ 22 h 104"/>
                <a:gd name="T22" fmla="*/ 10 w 98"/>
                <a:gd name="T23" fmla="*/ 18 h 104"/>
                <a:gd name="T24" fmla="*/ 10 w 98"/>
                <a:gd name="T25" fmla="*/ 18 h 104"/>
                <a:gd name="T26" fmla="*/ 10 w 98"/>
                <a:gd name="T27" fmla="*/ 16 h 104"/>
                <a:gd name="T28" fmla="*/ 12 w 98"/>
                <a:gd name="T29" fmla="*/ 16 h 104"/>
                <a:gd name="T30" fmla="*/ 14 w 98"/>
                <a:gd name="T31" fmla="*/ 12 h 104"/>
                <a:gd name="T32" fmla="*/ 30 w 98"/>
                <a:gd name="T33" fmla="*/ 2 h 104"/>
                <a:gd name="T34" fmla="*/ 42 w 98"/>
                <a:gd name="T35" fmla="*/ 0 h 104"/>
                <a:gd name="T36" fmla="*/ 54 w 98"/>
                <a:gd name="T37" fmla="*/ 0 h 104"/>
                <a:gd name="T38" fmla="*/ 62 w 98"/>
                <a:gd name="T39" fmla="*/ 0 h 104"/>
                <a:gd name="T40" fmla="*/ 62 w 98"/>
                <a:gd name="T41" fmla="*/ 2 h 104"/>
                <a:gd name="T42" fmla="*/ 68 w 98"/>
                <a:gd name="T43" fmla="*/ 2 h 104"/>
                <a:gd name="T44" fmla="*/ 72 w 98"/>
                <a:gd name="T45" fmla="*/ 6 h 104"/>
                <a:gd name="T46" fmla="*/ 76 w 98"/>
                <a:gd name="T47" fmla="*/ 10 h 104"/>
                <a:gd name="T48" fmla="*/ 80 w 98"/>
                <a:gd name="T49" fmla="*/ 10 h 104"/>
                <a:gd name="T50" fmla="*/ 86 w 98"/>
                <a:gd name="T51" fmla="*/ 12 h 104"/>
                <a:gd name="T52" fmla="*/ 86 w 98"/>
                <a:gd name="T53" fmla="*/ 14 h 104"/>
                <a:gd name="T54" fmla="*/ 86 w 98"/>
                <a:gd name="T55" fmla="*/ 16 h 104"/>
                <a:gd name="T56" fmla="*/ 88 w 98"/>
                <a:gd name="T57" fmla="*/ 18 h 104"/>
                <a:gd name="T58" fmla="*/ 90 w 98"/>
                <a:gd name="T59" fmla="*/ 18 h 104"/>
                <a:gd name="T60" fmla="*/ 92 w 98"/>
                <a:gd name="T61" fmla="*/ 20 h 104"/>
                <a:gd name="T62" fmla="*/ 92 w 98"/>
                <a:gd name="T63" fmla="*/ 20 h 104"/>
                <a:gd name="T64" fmla="*/ 92 w 98"/>
                <a:gd name="T65" fmla="*/ 22 h 104"/>
                <a:gd name="T66" fmla="*/ 94 w 98"/>
                <a:gd name="T67" fmla="*/ 22 h 104"/>
                <a:gd name="T68" fmla="*/ 94 w 98"/>
                <a:gd name="T69" fmla="*/ 24 h 104"/>
                <a:gd name="T70" fmla="*/ 96 w 98"/>
                <a:gd name="T71" fmla="*/ 26 h 104"/>
                <a:gd name="T72" fmla="*/ 96 w 98"/>
                <a:gd name="T73" fmla="*/ 30 h 104"/>
                <a:gd name="T74" fmla="*/ 96 w 98"/>
                <a:gd name="T75" fmla="*/ 30 h 104"/>
                <a:gd name="T76" fmla="*/ 96 w 98"/>
                <a:gd name="T77" fmla="*/ 36 h 104"/>
                <a:gd name="T78" fmla="*/ 96 w 98"/>
                <a:gd name="T79" fmla="*/ 38 h 104"/>
                <a:gd name="T80" fmla="*/ 98 w 98"/>
                <a:gd name="T81" fmla="*/ 40 h 104"/>
                <a:gd name="T82" fmla="*/ 98 w 98"/>
                <a:gd name="T83" fmla="*/ 42 h 104"/>
                <a:gd name="T84" fmla="*/ 98 w 98"/>
                <a:gd name="T85" fmla="*/ 44 h 104"/>
                <a:gd name="T86" fmla="*/ 98 w 98"/>
                <a:gd name="T87" fmla="*/ 48 h 104"/>
                <a:gd name="T88" fmla="*/ 98 w 98"/>
                <a:gd name="T89" fmla="*/ 60 h 104"/>
                <a:gd name="T90" fmla="*/ 92 w 98"/>
                <a:gd name="T91" fmla="*/ 80 h 104"/>
                <a:gd name="T92" fmla="*/ 78 w 98"/>
                <a:gd name="T93" fmla="*/ 94 h 104"/>
                <a:gd name="T94" fmla="*/ 56 w 98"/>
                <a:gd name="T95" fmla="*/ 10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8" h="104">
                  <a:moveTo>
                    <a:pt x="42" y="104"/>
                  </a:moveTo>
                  <a:lnTo>
                    <a:pt x="42" y="104"/>
                  </a:lnTo>
                  <a:lnTo>
                    <a:pt x="36" y="102"/>
                  </a:lnTo>
                  <a:lnTo>
                    <a:pt x="28" y="100"/>
                  </a:lnTo>
                  <a:lnTo>
                    <a:pt x="20" y="96"/>
                  </a:lnTo>
                  <a:lnTo>
                    <a:pt x="14" y="90"/>
                  </a:lnTo>
                  <a:lnTo>
                    <a:pt x="8" y="82"/>
                  </a:lnTo>
                  <a:lnTo>
                    <a:pt x="4" y="74"/>
                  </a:lnTo>
                  <a:lnTo>
                    <a:pt x="2" y="64"/>
                  </a:lnTo>
                  <a:lnTo>
                    <a:pt x="0" y="54"/>
                  </a:lnTo>
                  <a:lnTo>
                    <a:pt x="0" y="54"/>
                  </a:lnTo>
                  <a:lnTo>
                    <a:pt x="0" y="50"/>
                  </a:lnTo>
                  <a:lnTo>
                    <a:pt x="0" y="48"/>
                  </a:lnTo>
                  <a:lnTo>
                    <a:pt x="0" y="48"/>
                  </a:lnTo>
                  <a:lnTo>
                    <a:pt x="2" y="38"/>
                  </a:lnTo>
                  <a:lnTo>
                    <a:pt x="4" y="24"/>
                  </a:lnTo>
                  <a:lnTo>
                    <a:pt x="4" y="24"/>
                  </a:lnTo>
                  <a:lnTo>
                    <a:pt x="4" y="24"/>
                  </a:lnTo>
                  <a:lnTo>
                    <a:pt x="6" y="22"/>
                  </a:lnTo>
                  <a:lnTo>
                    <a:pt x="6" y="22"/>
                  </a:lnTo>
                  <a:lnTo>
                    <a:pt x="6" y="22"/>
                  </a:lnTo>
                  <a:lnTo>
                    <a:pt x="8" y="22"/>
                  </a:lnTo>
                  <a:lnTo>
                    <a:pt x="8" y="20"/>
                  </a:lnTo>
                  <a:lnTo>
                    <a:pt x="10" y="18"/>
                  </a:lnTo>
                  <a:lnTo>
                    <a:pt x="10" y="18"/>
                  </a:lnTo>
                  <a:lnTo>
                    <a:pt x="10" y="18"/>
                  </a:lnTo>
                  <a:lnTo>
                    <a:pt x="10" y="16"/>
                  </a:lnTo>
                  <a:lnTo>
                    <a:pt x="10" y="16"/>
                  </a:lnTo>
                  <a:lnTo>
                    <a:pt x="12" y="16"/>
                  </a:lnTo>
                  <a:lnTo>
                    <a:pt x="12" y="16"/>
                  </a:lnTo>
                  <a:lnTo>
                    <a:pt x="14" y="14"/>
                  </a:lnTo>
                  <a:lnTo>
                    <a:pt x="14" y="12"/>
                  </a:lnTo>
                  <a:lnTo>
                    <a:pt x="14" y="12"/>
                  </a:lnTo>
                  <a:lnTo>
                    <a:pt x="30" y="2"/>
                  </a:lnTo>
                  <a:lnTo>
                    <a:pt x="36" y="0"/>
                  </a:lnTo>
                  <a:lnTo>
                    <a:pt x="42" y="0"/>
                  </a:lnTo>
                  <a:lnTo>
                    <a:pt x="54" y="0"/>
                  </a:lnTo>
                  <a:lnTo>
                    <a:pt x="54" y="0"/>
                  </a:lnTo>
                  <a:lnTo>
                    <a:pt x="62" y="0"/>
                  </a:lnTo>
                  <a:lnTo>
                    <a:pt x="62" y="0"/>
                  </a:lnTo>
                  <a:lnTo>
                    <a:pt x="62" y="2"/>
                  </a:lnTo>
                  <a:lnTo>
                    <a:pt x="62" y="2"/>
                  </a:lnTo>
                  <a:lnTo>
                    <a:pt x="68" y="2"/>
                  </a:lnTo>
                  <a:lnTo>
                    <a:pt x="68" y="2"/>
                  </a:lnTo>
                  <a:lnTo>
                    <a:pt x="68" y="2"/>
                  </a:lnTo>
                  <a:lnTo>
                    <a:pt x="72" y="6"/>
                  </a:lnTo>
                  <a:lnTo>
                    <a:pt x="76" y="10"/>
                  </a:lnTo>
                  <a:lnTo>
                    <a:pt x="76" y="10"/>
                  </a:lnTo>
                  <a:lnTo>
                    <a:pt x="80" y="10"/>
                  </a:lnTo>
                  <a:lnTo>
                    <a:pt x="80" y="10"/>
                  </a:lnTo>
                  <a:lnTo>
                    <a:pt x="84" y="12"/>
                  </a:lnTo>
                  <a:lnTo>
                    <a:pt x="86" y="12"/>
                  </a:lnTo>
                  <a:lnTo>
                    <a:pt x="86" y="14"/>
                  </a:lnTo>
                  <a:lnTo>
                    <a:pt x="86" y="14"/>
                  </a:lnTo>
                  <a:lnTo>
                    <a:pt x="86" y="14"/>
                  </a:lnTo>
                  <a:lnTo>
                    <a:pt x="86" y="16"/>
                  </a:lnTo>
                  <a:lnTo>
                    <a:pt x="88" y="16"/>
                  </a:lnTo>
                  <a:lnTo>
                    <a:pt x="88" y="18"/>
                  </a:lnTo>
                  <a:lnTo>
                    <a:pt x="90" y="18"/>
                  </a:lnTo>
                  <a:lnTo>
                    <a:pt x="90" y="18"/>
                  </a:lnTo>
                  <a:lnTo>
                    <a:pt x="90" y="18"/>
                  </a:lnTo>
                  <a:lnTo>
                    <a:pt x="92" y="20"/>
                  </a:lnTo>
                  <a:lnTo>
                    <a:pt x="92" y="20"/>
                  </a:lnTo>
                  <a:lnTo>
                    <a:pt x="92" y="20"/>
                  </a:lnTo>
                  <a:lnTo>
                    <a:pt x="92" y="22"/>
                  </a:lnTo>
                  <a:lnTo>
                    <a:pt x="92" y="22"/>
                  </a:lnTo>
                  <a:lnTo>
                    <a:pt x="92" y="22"/>
                  </a:lnTo>
                  <a:lnTo>
                    <a:pt x="94" y="22"/>
                  </a:lnTo>
                  <a:lnTo>
                    <a:pt x="94" y="22"/>
                  </a:lnTo>
                  <a:lnTo>
                    <a:pt x="94" y="24"/>
                  </a:lnTo>
                  <a:lnTo>
                    <a:pt x="96" y="26"/>
                  </a:lnTo>
                  <a:lnTo>
                    <a:pt x="96" y="26"/>
                  </a:lnTo>
                  <a:lnTo>
                    <a:pt x="96" y="28"/>
                  </a:lnTo>
                  <a:lnTo>
                    <a:pt x="96" y="30"/>
                  </a:lnTo>
                  <a:lnTo>
                    <a:pt x="96" y="30"/>
                  </a:lnTo>
                  <a:lnTo>
                    <a:pt x="96" y="30"/>
                  </a:lnTo>
                  <a:lnTo>
                    <a:pt x="96" y="30"/>
                  </a:lnTo>
                  <a:lnTo>
                    <a:pt x="96" y="36"/>
                  </a:lnTo>
                  <a:lnTo>
                    <a:pt x="96" y="38"/>
                  </a:lnTo>
                  <a:lnTo>
                    <a:pt x="96" y="38"/>
                  </a:lnTo>
                  <a:lnTo>
                    <a:pt x="96" y="40"/>
                  </a:lnTo>
                  <a:lnTo>
                    <a:pt x="98" y="40"/>
                  </a:lnTo>
                  <a:lnTo>
                    <a:pt x="98" y="40"/>
                  </a:lnTo>
                  <a:lnTo>
                    <a:pt x="98" y="42"/>
                  </a:lnTo>
                  <a:lnTo>
                    <a:pt x="98" y="42"/>
                  </a:lnTo>
                  <a:lnTo>
                    <a:pt x="98" y="44"/>
                  </a:lnTo>
                  <a:lnTo>
                    <a:pt x="98" y="44"/>
                  </a:lnTo>
                  <a:lnTo>
                    <a:pt x="98" y="48"/>
                  </a:lnTo>
                  <a:lnTo>
                    <a:pt x="98" y="48"/>
                  </a:lnTo>
                  <a:lnTo>
                    <a:pt x="98" y="60"/>
                  </a:lnTo>
                  <a:lnTo>
                    <a:pt x="96" y="70"/>
                  </a:lnTo>
                  <a:lnTo>
                    <a:pt x="92" y="80"/>
                  </a:lnTo>
                  <a:lnTo>
                    <a:pt x="86" y="88"/>
                  </a:lnTo>
                  <a:lnTo>
                    <a:pt x="78" y="94"/>
                  </a:lnTo>
                  <a:lnTo>
                    <a:pt x="68" y="100"/>
                  </a:lnTo>
                  <a:lnTo>
                    <a:pt x="56" y="102"/>
                  </a:lnTo>
                  <a:lnTo>
                    <a:pt x="42" y="104"/>
                  </a:lnTo>
                </a:path>
              </a:pathLst>
            </a:custGeom>
            <a:noFill/>
            <a:ln>
              <a:noFill/>
            </a:ln>
          </p:spPr>
          <p:txBody>
            <a:bodyPr vert="horz" wrap="square" lIns="91440" tIns="45720" rIns="91440" bIns="45720" numCol="1" anchor="t" anchorCtr="0" compatLnSpc="1"/>
            <a:lstStyle/>
            <a:p>
              <a:endParaRPr lang="zh-CN" altLang="en-US"/>
            </a:p>
          </p:txBody>
        </p:sp>
        <p:sp>
          <p:nvSpPr>
            <p:cNvPr id="1038" name="Freeform 621"/>
            <p:cNvSpPr/>
            <p:nvPr/>
          </p:nvSpPr>
          <p:spPr bwMode="auto">
            <a:xfrm>
              <a:off x="8351838" y="5603875"/>
              <a:ext cx="165100" cy="171450"/>
            </a:xfrm>
            <a:custGeom>
              <a:avLst/>
              <a:gdLst>
                <a:gd name="T0" fmla="*/ 64 w 104"/>
                <a:gd name="T1" fmla="*/ 0 h 108"/>
                <a:gd name="T2" fmla="*/ 56 w 104"/>
                <a:gd name="T3" fmla="*/ 0 h 108"/>
                <a:gd name="T4" fmla="*/ 44 w 104"/>
                <a:gd name="T5" fmla="*/ 0 h 108"/>
                <a:gd name="T6" fmla="*/ 30 w 104"/>
                <a:gd name="T7" fmla="*/ 2 h 108"/>
                <a:gd name="T8" fmla="*/ 16 w 104"/>
                <a:gd name="T9" fmla="*/ 14 h 108"/>
                <a:gd name="T10" fmla="*/ 12 w 104"/>
                <a:gd name="T11" fmla="*/ 16 h 108"/>
                <a:gd name="T12" fmla="*/ 12 w 104"/>
                <a:gd name="T13" fmla="*/ 16 h 108"/>
                <a:gd name="T14" fmla="*/ 10 w 104"/>
                <a:gd name="T15" fmla="*/ 18 h 108"/>
                <a:gd name="T16" fmla="*/ 8 w 104"/>
                <a:gd name="T17" fmla="*/ 20 h 108"/>
                <a:gd name="T18" fmla="*/ 8 w 104"/>
                <a:gd name="T19" fmla="*/ 22 h 108"/>
                <a:gd name="T20" fmla="*/ 6 w 104"/>
                <a:gd name="T21" fmla="*/ 24 h 108"/>
                <a:gd name="T22" fmla="*/ 4 w 104"/>
                <a:gd name="T23" fmla="*/ 24 h 108"/>
                <a:gd name="T24" fmla="*/ 4 w 104"/>
                <a:gd name="T25" fmla="*/ 26 h 108"/>
                <a:gd name="T26" fmla="*/ 0 w 104"/>
                <a:gd name="T27" fmla="*/ 50 h 108"/>
                <a:gd name="T28" fmla="*/ 0 w 104"/>
                <a:gd name="T29" fmla="*/ 52 h 108"/>
                <a:gd name="T30" fmla="*/ 0 w 104"/>
                <a:gd name="T31" fmla="*/ 56 h 108"/>
                <a:gd name="T32" fmla="*/ 4 w 104"/>
                <a:gd name="T33" fmla="*/ 76 h 108"/>
                <a:gd name="T34" fmla="*/ 16 w 104"/>
                <a:gd name="T35" fmla="*/ 92 h 108"/>
                <a:gd name="T36" fmla="*/ 30 w 104"/>
                <a:gd name="T37" fmla="*/ 104 h 108"/>
                <a:gd name="T38" fmla="*/ 44 w 104"/>
                <a:gd name="T39" fmla="*/ 108 h 108"/>
                <a:gd name="T40" fmla="*/ 58 w 104"/>
                <a:gd name="T41" fmla="*/ 106 h 108"/>
                <a:gd name="T42" fmla="*/ 80 w 104"/>
                <a:gd name="T43" fmla="*/ 98 h 108"/>
                <a:gd name="T44" fmla="*/ 96 w 104"/>
                <a:gd name="T45" fmla="*/ 82 h 108"/>
                <a:gd name="T46" fmla="*/ 102 w 104"/>
                <a:gd name="T47" fmla="*/ 62 h 108"/>
                <a:gd name="T48" fmla="*/ 104 w 104"/>
                <a:gd name="T49" fmla="*/ 50 h 108"/>
                <a:gd name="T50" fmla="*/ 104 w 104"/>
                <a:gd name="T51" fmla="*/ 44 h 108"/>
                <a:gd name="T52" fmla="*/ 104 w 104"/>
                <a:gd name="T53" fmla="*/ 44 h 108"/>
                <a:gd name="T54" fmla="*/ 100 w 104"/>
                <a:gd name="T55" fmla="*/ 40 h 108"/>
                <a:gd name="T56" fmla="*/ 100 w 104"/>
                <a:gd name="T57" fmla="*/ 40 h 108"/>
                <a:gd name="T58" fmla="*/ 100 w 104"/>
                <a:gd name="T59" fmla="*/ 38 h 108"/>
                <a:gd name="T60" fmla="*/ 100 w 104"/>
                <a:gd name="T61" fmla="*/ 30 h 108"/>
                <a:gd name="T62" fmla="*/ 100 w 104"/>
                <a:gd name="T63" fmla="*/ 28 h 108"/>
                <a:gd name="T64" fmla="*/ 100 w 104"/>
                <a:gd name="T65" fmla="*/ 28 h 108"/>
                <a:gd name="T66" fmla="*/ 98 w 104"/>
                <a:gd name="T67" fmla="*/ 26 h 108"/>
                <a:gd name="T68" fmla="*/ 98 w 104"/>
                <a:gd name="T69" fmla="*/ 24 h 108"/>
                <a:gd name="T70" fmla="*/ 96 w 104"/>
                <a:gd name="T71" fmla="*/ 22 h 108"/>
                <a:gd name="T72" fmla="*/ 96 w 104"/>
                <a:gd name="T73" fmla="*/ 20 h 108"/>
                <a:gd name="T74" fmla="*/ 94 w 104"/>
                <a:gd name="T75" fmla="*/ 20 h 108"/>
                <a:gd name="T76" fmla="*/ 94 w 104"/>
                <a:gd name="T77" fmla="*/ 18 h 108"/>
                <a:gd name="T78" fmla="*/ 90 w 104"/>
                <a:gd name="T79" fmla="*/ 16 h 108"/>
                <a:gd name="T80" fmla="*/ 90 w 104"/>
                <a:gd name="T81" fmla="*/ 16 h 108"/>
                <a:gd name="T82" fmla="*/ 88 w 104"/>
                <a:gd name="T83" fmla="*/ 16 h 108"/>
                <a:gd name="T84" fmla="*/ 86 w 104"/>
                <a:gd name="T85" fmla="*/ 14 h 108"/>
                <a:gd name="T86" fmla="*/ 84 w 104"/>
                <a:gd name="T87" fmla="*/ 10 h 108"/>
                <a:gd name="T88" fmla="*/ 78 w 104"/>
                <a:gd name="T89" fmla="*/ 10 h 108"/>
                <a:gd name="T90" fmla="*/ 74 w 104"/>
                <a:gd name="T91" fmla="*/ 6 h 108"/>
                <a:gd name="T92" fmla="*/ 72 w 104"/>
                <a:gd name="T93" fmla="*/ 2 h 108"/>
                <a:gd name="T94" fmla="*/ 66 w 104"/>
                <a:gd name="T95" fmla="*/ 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 h="108">
                  <a:moveTo>
                    <a:pt x="66" y="0"/>
                  </a:moveTo>
                  <a:lnTo>
                    <a:pt x="64" y="0"/>
                  </a:lnTo>
                  <a:lnTo>
                    <a:pt x="64" y="0"/>
                  </a:lnTo>
                  <a:lnTo>
                    <a:pt x="56" y="0"/>
                  </a:lnTo>
                  <a:lnTo>
                    <a:pt x="44" y="0"/>
                  </a:lnTo>
                  <a:lnTo>
                    <a:pt x="44" y="0"/>
                  </a:lnTo>
                  <a:lnTo>
                    <a:pt x="38" y="0"/>
                  </a:lnTo>
                  <a:lnTo>
                    <a:pt x="30" y="2"/>
                  </a:lnTo>
                  <a:lnTo>
                    <a:pt x="16" y="14"/>
                  </a:lnTo>
                  <a:lnTo>
                    <a:pt x="16" y="14"/>
                  </a:lnTo>
                  <a:lnTo>
                    <a:pt x="14" y="16"/>
                  </a:lnTo>
                  <a:lnTo>
                    <a:pt x="12" y="16"/>
                  </a:lnTo>
                  <a:lnTo>
                    <a:pt x="12" y="16"/>
                  </a:lnTo>
                  <a:lnTo>
                    <a:pt x="12" y="16"/>
                  </a:lnTo>
                  <a:lnTo>
                    <a:pt x="12" y="16"/>
                  </a:lnTo>
                  <a:lnTo>
                    <a:pt x="10" y="18"/>
                  </a:lnTo>
                  <a:lnTo>
                    <a:pt x="10" y="20"/>
                  </a:lnTo>
                  <a:lnTo>
                    <a:pt x="8" y="20"/>
                  </a:lnTo>
                  <a:lnTo>
                    <a:pt x="8" y="20"/>
                  </a:lnTo>
                  <a:lnTo>
                    <a:pt x="8" y="22"/>
                  </a:lnTo>
                  <a:lnTo>
                    <a:pt x="6" y="22"/>
                  </a:lnTo>
                  <a:lnTo>
                    <a:pt x="6" y="24"/>
                  </a:lnTo>
                  <a:lnTo>
                    <a:pt x="6" y="24"/>
                  </a:lnTo>
                  <a:lnTo>
                    <a:pt x="4" y="24"/>
                  </a:lnTo>
                  <a:lnTo>
                    <a:pt x="4" y="26"/>
                  </a:lnTo>
                  <a:lnTo>
                    <a:pt x="4" y="26"/>
                  </a:lnTo>
                  <a:lnTo>
                    <a:pt x="2" y="40"/>
                  </a:lnTo>
                  <a:lnTo>
                    <a:pt x="0" y="50"/>
                  </a:lnTo>
                  <a:lnTo>
                    <a:pt x="0" y="52"/>
                  </a:lnTo>
                  <a:lnTo>
                    <a:pt x="0" y="52"/>
                  </a:lnTo>
                  <a:lnTo>
                    <a:pt x="0" y="56"/>
                  </a:lnTo>
                  <a:lnTo>
                    <a:pt x="0" y="56"/>
                  </a:lnTo>
                  <a:lnTo>
                    <a:pt x="2" y="66"/>
                  </a:lnTo>
                  <a:lnTo>
                    <a:pt x="4" y="76"/>
                  </a:lnTo>
                  <a:lnTo>
                    <a:pt x="10" y="86"/>
                  </a:lnTo>
                  <a:lnTo>
                    <a:pt x="16" y="92"/>
                  </a:lnTo>
                  <a:lnTo>
                    <a:pt x="22" y="98"/>
                  </a:lnTo>
                  <a:lnTo>
                    <a:pt x="30" y="104"/>
                  </a:lnTo>
                  <a:lnTo>
                    <a:pt x="36" y="106"/>
                  </a:lnTo>
                  <a:lnTo>
                    <a:pt x="44" y="108"/>
                  </a:lnTo>
                  <a:lnTo>
                    <a:pt x="44" y="108"/>
                  </a:lnTo>
                  <a:lnTo>
                    <a:pt x="58" y="106"/>
                  </a:lnTo>
                  <a:lnTo>
                    <a:pt x="70" y="104"/>
                  </a:lnTo>
                  <a:lnTo>
                    <a:pt x="80" y="98"/>
                  </a:lnTo>
                  <a:lnTo>
                    <a:pt x="90" y="92"/>
                  </a:lnTo>
                  <a:lnTo>
                    <a:pt x="96" y="82"/>
                  </a:lnTo>
                  <a:lnTo>
                    <a:pt x="100" y="74"/>
                  </a:lnTo>
                  <a:lnTo>
                    <a:pt x="102" y="62"/>
                  </a:lnTo>
                  <a:lnTo>
                    <a:pt x="104" y="50"/>
                  </a:lnTo>
                  <a:lnTo>
                    <a:pt x="104" y="50"/>
                  </a:lnTo>
                  <a:lnTo>
                    <a:pt x="104" y="44"/>
                  </a:lnTo>
                  <a:lnTo>
                    <a:pt x="104" y="44"/>
                  </a:lnTo>
                  <a:lnTo>
                    <a:pt x="104" y="44"/>
                  </a:lnTo>
                  <a:lnTo>
                    <a:pt x="104" y="44"/>
                  </a:lnTo>
                  <a:lnTo>
                    <a:pt x="104" y="42"/>
                  </a:lnTo>
                  <a:lnTo>
                    <a:pt x="100" y="40"/>
                  </a:lnTo>
                  <a:lnTo>
                    <a:pt x="100" y="40"/>
                  </a:lnTo>
                  <a:lnTo>
                    <a:pt x="100" y="40"/>
                  </a:lnTo>
                  <a:lnTo>
                    <a:pt x="100" y="38"/>
                  </a:lnTo>
                  <a:lnTo>
                    <a:pt x="100" y="38"/>
                  </a:lnTo>
                  <a:lnTo>
                    <a:pt x="100" y="30"/>
                  </a:lnTo>
                  <a:lnTo>
                    <a:pt x="100" y="30"/>
                  </a:lnTo>
                  <a:lnTo>
                    <a:pt x="100" y="30"/>
                  </a:lnTo>
                  <a:lnTo>
                    <a:pt x="100" y="28"/>
                  </a:lnTo>
                  <a:lnTo>
                    <a:pt x="100" y="28"/>
                  </a:lnTo>
                  <a:lnTo>
                    <a:pt x="100" y="28"/>
                  </a:lnTo>
                  <a:lnTo>
                    <a:pt x="100" y="28"/>
                  </a:lnTo>
                  <a:lnTo>
                    <a:pt x="98" y="26"/>
                  </a:lnTo>
                  <a:lnTo>
                    <a:pt x="98" y="24"/>
                  </a:lnTo>
                  <a:lnTo>
                    <a:pt x="98" y="24"/>
                  </a:lnTo>
                  <a:lnTo>
                    <a:pt x="96" y="22"/>
                  </a:lnTo>
                  <a:lnTo>
                    <a:pt x="96" y="22"/>
                  </a:lnTo>
                  <a:lnTo>
                    <a:pt x="96" y="22"/>
                  </a:lnTo>
                  <a:lnTo>
                    <a:pt x="96" y="20"/>
                  </a:lnTo>
                  <a:lnTo>
                    <a:pt x="96" y="20"/>
                  </a:lnTo>
                  <a:lnTo>
                    <a:pt x="94" y="20"/>
                  </a:lnTo>
                  <a:lnTo>
                    <a:pt x="94" y="20"/>
                  </a:lnTo>
                  <a:lnTo>
                    <a:pt x="94" y="18"/>
                  </a:lnTo>
                  <a:lnTo>
                    <a:pt x="90" y="18"/>
                  </a:lnTo>
                  <a:lnTo>
                    <a:pt x="90" y="16"/>
                  </a:lnTo>
                  <a:lnTo>
                    <a:pt x="90" y="16"/>
                  </a:lnTo>
                  <a:lnTo>
                    <a:pt x="90" y="16"/>
                  </a:lnTo>
                  <a:lnTo>
                    <a:pt x="90" y="16"/>
                  </a:lnTo>
                  <a:lnTo>
                    <a:pt x="88" y="16"/>
                  </a:lnTo>
                  <a:lnTo>
                    <a:pt x="88" y="14"/>
                  </a:lnTo>
                  <a:lnTo>
                    <a:pt x="86" y="14"/>
                  </a:lnTo>
                  <a:lnTo>
                    <a:pt x="86" y="14"/>
                  </a:lnTo>
                  <a:lnTo>
                    <a:pt x="84" y="10"/>
                  </a:lnTo>
                  <a:lnTo>
                    <a:pt x="84" y="10"/>
                  </a:lnTo>
                  <a:lnTo>
                    <a:pt x="78" y="10"/>
                  </a:lnTo>
                  <a:lnTo>
                    <a:pt x="78" y="10"/>
                  </a:lnTo>
                  <a:lnTo>
                    <a:pt x="74" y="6"/>
                  </a:lnTo>
                  <a:lnTo>
                    <a:pt x="72" y="2"/>
                  </a:lnTo>
                  <a:lnTo>
                    <a:pt x="72" y="2"/>
                  </a:lnTo>
                  <a:lnTo>
                    <a:pt x="72" y="2"/>
                  </a:lnTo>
                  <a:lnTo>
                    <a:pt x="66" y="2"/>
                  </a:lnTo>
                  <a:lnTo>
                    <a:pt x="66" y="0"/>
                  </a:lnTo>
                </a:path>
              </a:pathLst>
            </a:custGeom>
            <a:noFill/>
            <a:ln>
              <a:noFill/>
            </a:ln>
          </p:spPr>
          <p:txBody>
            <a:bodyPr vert="horz" wrap="square" lIns="91440" tIns="45720" rIns="91440" bIns="45720" numCol="1" anchor="t" anchorCtr="0" compatLnSpc="1"/>
            <a:lstStyle/>
            <a:p>
              <a:endParaRPr lang="zh-CN" altLang="en-US"/>
            </a:p>
          </p:txBody>
        </p:sp>
        <p:sp>
          <p:nvSpPr>
            <p:cNvPr id="1039" name="Freeform 622"/>
            <p:cNvSpPr>
              <a:spLocks noEditPoints="1"/>
            </p:cNvSpPr>
            <p:nvPr/>
          </p:nvSpPr>
          <p:spPr bwMode="auto">
            <a:xfrm>
              <a:off x="8355013" y="5607050"/>
              <a:ext cx="155575" cy="165100"/>
            </a:xfrm>
            <a:custGeom>
              <a:avLst/>
              <a:gdLst>
                <a:gd name="T0" fmla="*/ 28 w 98"/>
                <a:gd name="T1" fmla="*/ 98 h 104"/>
                <a:gd name="T2" fmla="*/ 6 w 98"/>
                <a:gd name="T3" fmla="*/ 72 h 104"/>
                <a:gd name="T4" fmla="*/ 2 w 98"/>
                <a:gd name="T5" fmla="*/ 50 h 104"/>
                <a:gd name="T6" fmla="*/ 6 w 98"/>
                <a:gd name="T7" fmla="*/ 26 h 104"/>
                <a:gd name="T8" fmla="*/ 8 w 98"/>
                <a:gd name="T9" fmla="*/ 24 h 104"/>
                <a:gd name="T10" fmla="*/ 12 w 98"/>
                <a:gd name="T11" fmla="*/ 20 h 104"/>
                <a:gd name="T12" fmla="*/ 14 w 98"/>
                <a:gd name="T13" fmla="*/ 18 h 104"/>
                <a:gd name="T14" fmla="*/ 16 w 98"/>
                <a:gd name="T15" fmla="*/ 14 h 104"/>
                <a:gd name="T16" fmla="*/ 54 w 98"/>
                <a:gd name="T17" fmla="*/ 2 h 104"/>
                <a:gd name="T18" fmla="*/ 62 w 98"/>
                <a:gd name="T19" fmla="*/ 4 h 104"/>
                <a:gd name="T20" fmla="*/ 68 w 98"/>
                <a:gd name="T21" fmla="*/ 4 h 104"/>
                <a:gd name="T22" fmla="*/ 80 w 98"/>
                <a:gd name="T23" fmla="*/ 12 h 104"/>
                <a:gd name="T24" fmla="*/ 84 w 98"/>
                <a:gd name="T25" fmla="*/ 16 h 104"/>
                <a:gd name="T26" fmla="*/ 86 w 98"/>
                <a:gd name="T27" fmla="*/ 18 h 104"/>
                <a:gd name="T28" fmla="*/ 88 w 98"/>
                <a:gd name="T29" fmla="*/ 20 h 104"/>
                <a:gd name="T30" fmla="*/ 90 w 98"/>
                <a:gd name="T31" fmla="*/ 22 h 104"/>
                <a:gd name="T32" fmla="*/ 92 w 98"/>
                <a:gd name="T33" fmla="*/ 24 h 104"/>
                <a:gd name="T34" fmla="*/ 94 w 98"/>
                <a:gd name="T35" fmla="*/ 28 h 104"/>
                <a:gd name="T36" fmla="*/ 94 w 98"/>
                <a:gd name="T37" fmla="*/ 30 h 104"/>
                <a:gd name="T38" fmla="*/ 94 w 98"/>
                <a:gd name="T39" fmla="*/ 40 h 104"/>
                <a:gd name="T40" fmla="*/ 96 w 98"/>
                <a:gd name="T41" fmla="*/ 44 h 104"/>
                <a:gd name="T42" fmla="*/ 96 w 98"/>
                <a:gd name="T43" fmla="*/ 60 h 104"/>
                <a:gd name="T44" fmla="*/ 76 w 98"/>
                <a:gd name="T45" fmla="*/ 92 h 104"/>
                <a:gd name="T46" fmla="*/ 62 w 98"/>
                <a:gd name="T47" fmla="*/ 0 h 104"/>
                <a:gd name="T48" fmla="*/ 42 w 98"/>
                <a:gd name="T49" fmla="*/ 0 h 104"/>
                <a:gd name="T50" fmla="*/ 14 w 98"/>
                <a:gd name="T51" fmla="*/ 12 h 104"/>
                <a:gd name="T52" fmla="*/ 12 w 98"/>
                <a:gd name="T53" fmla="*/ 16 h 104"/>
                <a:gd name="T54" fmla="*/ 10 w 98"/>
                <a:gd name="T55" fmla="*/ 18 h 104"/>
                <a:gd name="T56" fmla="*/ 6 w 98"/>
                <a:gd name="T57" fmla="*/ 22 h 104"/>
                <a:gd name="T58" fmla="*/ 4 w 98"/>
                <a:gd name="T59" fmla="*/ 24 h 104"/>
                <a:gd name="T60" fmla="*/ 0 w 98"/>
                <a:gd name="T61" fmla="*/ 50 h 104"/>
                <a:gd name="T62" fmla="*/ 2 w 98"/>
                <a:gd name="T63" fmla="*/ 64 h 104"/>
                <a:gd name="T64" fmla="*/ 20 w 98"/>
                <a:gd name="T65" fmla="*/ 96 h 104"/>
                <a:gd name="T66" fmla="*/ 42 w 98"/>
                <a:gd name="T67" fmla="*/ 104 h 104"/>
                <a:gd name="T68" fmla="*/ 86 w 98"/>
                <a:gd name="T69" fmla="*/ 88 h 104"/>
                <a:gd name="T70" fmla="*/ 98 w 98"/>
                <a:gd name="T71" fmla="*/ 48 h 104"/>
                <a:gd name="T72" fmla="*/ 98 w 98"/>
                <a:gd name="T73" fmla="*/ 42 h 104"/>
                <a:gd name="T74" fmla="*/ 96 w 98"/>
                <a:gd name="T75" fmla="*/ 40 h 104"/>
                <a:gd name="T76" fmla="*/ 96 w 98"/>
                <a:gd name="T77" fmla="*/ 30 h 104"/>
                <a:gd name="T78" fmla="*/ 96 w 98"/>
                <a:gd name="T79" fmla="*/ 28 h 104"/>
                <a:gd name="T80" fmla="*/ 94 w 98"/>
                <a:gd name="T81" fmla="*/ 22 h 104"/>
                <a:gd name="T82" fmla="*/ 92 w 98"/>
                <a:gd name="T83" fmla="*/ 22 h 104"/>
                <a:gd name="T84" fmla="*/ 90 w 98"/>
                <a:gd name="T85" fmla="*/ 18 h 104"/>
                <a:gd name="T86" fmla="*/ 86 w 98"/>
                <a:gd name="T87" fmla="*/ 16 h 104"/>
                <a:gd name="T88" fmla="*/ 86 w 98"/>
                <a:gd name="T89" fmla="*/ 12 h 104"/>
                <a:gd name="T90" fmla="*/ 80 w 98"/>
                <a:gd name="T91" fmla="*/ 10 h 104"/>
                <a:gd name="T92" fmla="*/ 68 w 98"/>
                <a:gd name="T93" fmla="*/ 2 h 104"/>
                <a:gd name="T94" fmla="*/ 62 w 98"/>
                <a:gd name="T95"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8" h="104">
                  <a:moveTo>
                    <a:pt x="42" y="102"/>
                  </a:moveTo>
                  <a:lnTo>
                    <a:pt x="42" y="102"/>
                  </a:lnTo>
                  <a:lnTo>
                    <a:pt x="36" y="100"/>
                  </a:lnTo>
                  <a:lnTo>
                    <a:pt x="28" y="98"/>
                  </a:lnTo>
                  <a:lnTo>
                    <a:pt x="22" y="94"/>
                  </a:lnTo>
                  <a:lnTo>
                    <a:pt x="16" y="88"/>
                  </a:lnTo>
                  <a:lnTo>
                    <a:pt x="10" y="80"/>
                  </a:lnTo>
                  <a:lnTo>
                    <a:pt x="6" y="72"/>
                  </a:lnTo>
                  <a:lnTo>
                    <a:pt x="4" y="64"/>
                  </a:lnTo>
                  <a:lnTo>
                    <a:pt x="2" y="54"/>
                  </a:lnTo>
                  <a:lnTo>
                    <a:pt x="2" y="54"/>
                  </a:lnTo>
                  <a:lnTo>
                    <a:pt x="2" y="50"/>
                  </a:lnTo>
                  <a:lnTo>
                    <a:pt x="2" y="48"/>
                  </a:lnTo>
                  <a:lnTo>
                    <a:pt x="2" y="48"/>
                  </a:lnTo>
                  <a:lnTo>
                    <a:pt x="4" y="38"/>
                  </a:lnTo>
                  <a:lnTo>
                    <a:pt x="6" y="26"/>
                  </a:lnTo>
                  <a:lnTo>
                    <a:pt x="6" y="26"/>
                  </a:lnTo>
                  <a:lnTo>
                    <a:pt x="6" y="24"/>
                  </a:lnTo>
                  <a:lnTo>
                    <a:pt x="8" y="24"/>
                  </a:lnTo>
                  <a:lnTo>
                    <a:pt x="8" y="24"/>
                  </a:lnTo>
                  <a:lnTo>
                    <a:pt x="8" y="24"/>
                  </a:lnTo>
                  <a:lnTo>
                    <a:pt x="8" y="22"/>
                  </a:lnTo>
                  <a:lnTo>
                    <a:pt x="10" y="22"/>
                  </a:lnTo>
                  <a:lnTo>
                    <a:pt x="12" y="20"/>
                  </a:lnTo>
                  <a:lnTo>
                    <a:pt x="12" y="20"/>
                  </a:lnTo>
                  <a:lnTo>
                    <a:pt x="12" y="18"/>
                  </a:lnTo>
                  <a:lnTo>
                    <a:pt x="12" y="18"/>
                  </a:lnTo>
                  <a:lnTo>
                    <a:pt x="14" y="18"/>
                  </a:lnTo>
                  <a:lnTo>
                    <a:pt x="14" y="18"/>
                  </a:lnTo>
                  <a:lnTo>
                    <a:pt x="14" y="16"/>
                  </a:lnTo>
                  <a:lnTo>
                    <a:pt x="16" y="14"/>
                  </a:lnTo>
                  <a:lnTo>
                    <a:pt x="16" y="14"/>
                  </a:lnTo>
                  <a:lnTo>
                    <a:pt x="30" y="4"/>
                  </a:lnTo>
                  <a:lnTo>
                    <a:pt x="36" y="2"/>
                  </a:lnTo>
                  <a:lnTo>
                    <a:pt x="42" y="2"/>
                  </a:lnTo>
                  <a:lnTo>
                    <a:pt x="54" y="2"/>
                  </a:lnTo>
                  <a:lnTo>
                    <a:pt x="54" y="2"/>
                  </a:lnTo>
                  <a:lnTo>
                    <a:pt x="60" y="2"/>
                  </a:lnTo>
                  <a:lnTo>
                    <a:pt x="62" y="2"/>
                  </a:lnTo>
                  <a:lnTo>
                    <a:pt x="62" y="4"/>
                  </a:lnTo>
                  <a:lnTo>
                    <a:pt x="62" y="4"/>
                  </a:lnTo>
                  <a:lnTo>
                    <a:pt x="68" y="4"/>
                  </a:lnTo>
                  <a:lnTo>
                    <a:pt x="68" y="4"/>
                  </a:lnTo>
                  <a:lnTo>
                    <a:pt x="68" y="4"/>
                  </a:lnTo>
                  <a:lnTo>
                    <a:pt x="72" y="8"/>
                  </a:lnTo>
                  <a:lnTo>
                    <a:pt x="74" y="12"/>
                  </a:lnTo>
                  <a:lnTo>
                    <a:pt x="74" y="12"/>
                  </a:lnTo>
                  <a:lnTo>
                    <a:pt x="80" y="12"/>
                  </a:lnTo>
                  <a:lnTo>
                    <a:pt x="80" y="12"/>
                  </a:lnTo>
                  <a:lnTo>
                    <a:pt x="82" y="14"/>
                  </a:lnTo>
                  <a:lnTo>
                    <a:pt x="84" y="14"/>
                  </a:lnTo>
                  <a:lnTo>
                    <a:pt x="84" y="16"/>
                  </a:lnTo>
                  <a:lnTo>
                    <a:pt x="84" y="16"/>
                  </a:lnTo>
                  <a:lnTo>
                    <a:pt x="84" y="16"/>
                  </a:lnTo>
                  <a:lnTo>
                    <a:pt x="84" y="18"/>
                  </a:lnTo>
                  <a:lnTo>
                    <a:pt x="86" y="18"/>
                  </a:lnTo>
                  <a:lnTo>
                    <a:pt x="86" y="20"/>
                  </a:lnTo>
                  <a:lnTo>
                    <a:pt x="88" y="20"/>
                  </a:lnTo>
                  <a:lnTo>
                    <a:pt x="88" y="20"/>
                  </a:lnTo>
                  <a:lnTo>
                    <a:pt x="88" y="20"/>
                  </a:lnTo>
                  <a:lnTo>
                    <a:pt x="90" y="20"/>
                  </a:lnTo>
                  <a:lnTo>
                    <a:pt x="90" y="22"/>
                  </a:lnTo>
                  <a:lnTo>
                    <a:pt x="90" y="22"/>
                  </a:lnTo>
                  <a:lnTo>
                    <a:pt x="90" y="22"/>
                  </a:lnTo>
                  <a:lnTo>
                    <a:pt x="92" y="24"/>
                  </a:lnTo>
                  <a:lnTo>
                    <a:pt x="92" y="24"/>
                  </a:lnTo>
                  <a:lnTo>
                    <a:pt x="92" y="24"/>
                  </a:lnTo>
                  <a:lnTo>
                    <a:pt x="92" y="24"/>
                  </a:lnTo>
                  <a:lnTo>
                    <a:pt x="92" y="26"/>
                  </a:lnTo>
                  <a:lnTo>
                    <a:pt x="94" y="28"/>
                  </a:lnTo>
                  <a:lnTo>
                    <a:pt x="94" y="28"/>
                  </a:lnTo>
                  <a:lnTo>
                    <a:pt x="94" y="28"/>
                  </a:lnTo>
                  <a:lnTo>
                    <a:pt x="94" y="30"/>
                  </a:lnTo>
                  <a:lnTo>
                    <a:pt x="94" y="30"/>
                  </a:lnTo>
                  <a:lnTo>
                    <a:pt x="94" y="30"/>
                  </a:lnTo>
                  <a:lnTo>
                    <a:pt x="94" y="30"/>
                  </a:lnTo>
                  <a:lnTo>
                    <a:pt x="94" y="36"/>
                  </a:lnTo>
                  <a:lnTo>
                    <a:pt x="94" y="38"/>
                  </a:lnTo>
                  <a:lnTo>
                    <a:pt x="94" y="38"/>
                  </a:lnTo>
                  <a:lnTo>
                    <a:pt x="94" y="40"/>
                  </a:lnTo>
                  <a:lnTo>
                    <a:pt x="96" y="40"/>
                  </a:lnTo>
                  <a:lnTo>
                    <a:pt x="96" y="40"/>
                  </a:lnTo>
                  <a:lnTo>
                    <a:pt x="96" y="42"/>
                  </a:lnTo>
                  <a:lnTo>
                    <a:pt x="96" y="44"/>
                  </a:lnTo>
                  <a:lnTo>
                    <a:pt x="96" y="44"/>
                  </a:lnTo>
                  <a:lnTo>
                    <a:pt x="96" y="48"/>
                  </a:lnTo>
                  <a:lnTo>
                    <a:pt x="96" y="48"/>
                  </a:lnTo>
                  <a:lnTo>
                    <a:pt x="96" y="60"/>
                  </a:lnTo>
                  <a:lnTo>
                    <a:pt x="94" y="70"/>
                  </a:lnTo>
                  <a:lnTo>
                    <a:pt x="90" y="78"/>
                  </a:lnTo>
                  <a:lnTo>
                    <a:pt x="84" y="86"/>
                  </a:lnTo>
                  <a:lnTo>
                    <a:pt x="76" y="92"/>
                  </a:lnTo>
                  <a:lnTo>
                    <a:pt x="68" y="98"/>
                  </a:lnTo>
                  <a:lnTo>
                    <a:pt x="56" y="100"/>
                  </a:lnTo>
                  <a:lnTo>
                    <a:pt x="42" y="102"/>
                  </a:lnTo>
                  <a:close/>
                  <a:moveTo>
                    <a:pt x="62" y="0"/>
                  </a:moveTo>
                  <a:lnTo>
                    <a:pt x="62" y="0"/>
                  </a:lnTo>
                  <a:lnTo>
                    <a:pt x="62" y="0"/>
                  </a:lnTo>
                  <a:lnTo>
                    <a:pt x="54" y="0"/>
                  </a:lnTo>
                  <a:lnTo>
                    <a:pt x="42" y="0"/>
                  </a:lnTo>
                  <a:lnTo>
                    <a:pt x="42" y="0"/>
                  </a:lnTo>
                  <a:lnTo>
                    <a:pt x="36" y="0"/>
                  </a:lnTo>
                  <a:lnTo>
                    <a:pt x="30" y="2"/>
                  </a:lnTo>
                  <a:lnTo>
                    <a:pt x="14" y="12"/>
                  </a:lnTo>
                  <a:lnTo>
                    <a:pt x="14" y="12"/>
                  </a:lnTo>
                  <a:lnTo>
                    <a:pt x="14" y="14"/>
                  </a:lnTo>
                  <a:lnTo>
                    <a:pt x="12" y="16"/>
                  </a:lnTo>
                  <a:lnTo>
                    <a:pt x="12" y="16"/>
                  </a:lnTo>
                  <a:lnTo>
                    <a:pt x="10" y="16"/>
                  </a:lnTo>
                  <a:lnTo>
                    <a:pt x="10" y="16"/>
                  </a:lnTo>
                  <a:lnTo>
                    <a:pt x="10" y="18"/>
                  </a:lnTo>
                  <a:lnTo>
                    <a:pt x="10" y="18"/>
                  </a:lnTo>
                  <a:lnTo>
                    <a:pt x="8" y="20"/>
                  </a:lnTo>
                  <a:lnTo>
                    <a:pt x="8" y="20"/>
                  </a:lnTo>
                  <a:lnTo>
                    <a:pt x="8" y="22"/>
                  </a:lnTo>
                  <a:lnTo>
                    <a:pt x="6" y="22"/>
                  </a:lnTo>
                  <a:lnTo>
                    <a:pt x="6" y="22"/>
                  </a:lnTo>
                  <a:lnTo>
                    <a:pt x="6" y="22"/>
                  </a:lnTo>
                  <a:lnTo>
                    <a:pt x="4" y="24"/>
                  </a:lnTo>
                  <a:lnTo>
                    <a:pt x="4" y="24"/>
                  </a:lnTo>
                  <a:lnTo>
                    <a:pt x="4" y="24"/>
                  </a:lnTo>
                  <a:lnTo>
                    <a:pt x="2" y="38"/>
                  </a:lnTo>
                  <a:lnTo>
                    <a:pt x="0" y="48"/>
                  </a:lnTo>
                  <a:lnTo>
                    <a:pt x="0" y="50"/>
                  </a:lnTo>
                  <a:lnTo>
                    <a:pt x="0" y="50"/>
                  </a:lnTo>
                  <a:lnTo>
                    <a:pt x="0" y="54"/>
                  </a:lnTo>
                  <a:lnTo>
                    <a:pt x="0" y="54"/>
                  </a:lnTo>
                  <a:lnTo>
                    <a:pt x="2" y="64"/>
                  </a:lnTo>
                  <a:lnTo>
                    <a:pt x="4" y="74"/>
                  </a:lnTo>
                  <a:lnTo>
                    <a:pt x="8" y="82"/>
                  </a:lnTo>
                  <a:lnTo>
                    <a:pt x="14" y="90"/>
                  </a:lnTo>
                  <a:lnTo>
                    <a:pt x="20" y="96"/>
                  </a:lnTo>
                  <a:lnTo>
                    <a:pt x="28" y="100"/>
                  </a:lnTo>
                  <a:lnTo>
                    <a:pt x="36" y="102"/>
                  </a:lnTo>
                  <a:lnTo>
                    <a:pt x="42" y="104"/>
                  </a:lnTo>
                  <a:lnTo>
                    <a:pt x="42" y="104"/>
                  </a:lnTo>
                  <a:lnTo>
                    <a:pt x="56" y="102"/>
                  </a:lnTo>
                  <a:lnTo>
                    <a:pt x="68" y="100"/>
                  </a:lnTo>
                  <a:lnTo>
                    <a:pt x="78" y="94"/>
                  </a:lnTo>
                  <a:lnTo>
                    <a:pt x="86" y="88"/>
                  </a:lnTo>
                  <a:lnTo>
                    <a:pt x="92" y="80"/>
                  </a:lnTo>
                  <a:lnTo>
                    <a:pt x="96" y="70"/>
                  </a:lnTo>
                  <a:lnTo>
                    <a:pt x="98" y="60"/>
                  </a:lnTo>
                  <a:lnTo>
                    <a:pt x="98" y="48"/>
                  </a:lnTo>
                  <a:lnTo>
                    <a:pt x="98" y="48"/>
                  </a:lnTo>
                  <a:lnTo>
                    <a:pt x="98" y="44"/>
                  </a:lnTo>
                  <a:lnTo>
                    <a:pt x="98" y="44"/>
                  </a:lnTo>
                  <a:lnTo>
                    <a:pt x="98" y="42"/>
                  </a:lnTo>
                  <a:lnTo>
                    <a:pt x="98" y="42"/>
                  </a:lnTo>
                  <a:lnTo>
                    <a:pt x="98" y="40"/>
                  </a:lnTo>
                  <a:lnTo>
                    <a:pt x="96" y="40"/>
                  </a:lnTo>
                  <a:lnTo>
                    <a:pt x="96" y="40"/>
                  </a:lnTo>
                  <a:lnTo>
                    <a:pt x="96" y="38"/>
                  </a:lnTo>
                  <a:lnTo>
                    <a:pt x="96" y="36"/>
                  </a:lnTo>
                  <a:lnTo>
                    <a:pt x="96" y="36"/>
                  </a:lnTo>
                  <a:lnTo>
                    <a:pt x="96" y="30"/>
                  </a:lnTo>
                  <a:lnTo>
                    <a:pt x="96" y="30"/>
                  </a:lnTo>
                  <a:lnTo>
                    <a:pt x="96" y="30"/>
                  </a:lnTo>
                  <a:lnTo>
                    <a:pt x="96" y="28"/>
                  </a:lnTo>
                  <a:lnTo>
                    <a:pt x="96" y="28"/>
                  </a:lnTo>
                  <a:lnTo>
                    <a:pt x="96" y="26"/>
                  </a:lnTo>
                  <a:lnTo>
                    <a:pt x="96" y="26"/>
                  </a:lnTo>
                  <a:lnTo>
                    <a:pt x="94" y="24"/>
                  </a:lnTo>
                  <a:lnTo>
                    <a:pt x="94" y="22"/>
                  </a:lnTo>
                  <a:lnTo>
                    <a:pt x="94" y="22"/>
                  </a:lnTo>
                  <a:lnTo>
                    <a:pt x="92" y="22"/>
                  </a:lnTo>
                  <a:lnTo>
                    <a:pt x="92" y="22"/>
                  </a:lnTo>
                  <a:lnTo>
                    <a:pt x="92" y="22"/>
                  </a:lnTo>
                  <a:lnTo>
                    <a:pt x="92" y="20"/>
                  </a:lnTo>
                  <a:lnTo>
                    <a:pt x="92" y="20"/>
                  </a:lnTo>
                  <a:lnTo>
                    <a:pt x="92" y="20"/>
                  </a:lnTo>
                  <a:lnTo>
                    <a:pt x="90" y="18"/>
                  </a:lnTo>
                  <a:lnTo>
                    <a:pt x="90" y="18"/>
                  </a:lnTo>
                  <a:lnTo>
                    <a:pt x="88" y="18"/>
                  </a:lnTo>
                  <a:lnTo>
                    <a:pt x="88" y="16"/>
                  </a:lnTo>
                  <a:lnTo>
                    <a:pt x="86" y="16"/>
                  </a:lnTo>
                  <a:lnTo>
                    <a:pt x="86" y="14"/>
                  </a:lnTo>
                  <a:lnTo>
                    <a:pt x="86" y="14"/>
                  </a:lnTo>
                  <a:lnTo>
                    <a:pt x="86" y="14"/>
                  </a:lnTo>
                  <a:lnTo>
                    <a:pt x="86" y="12"/>
                  </a:lnTo>
                  <a:lnTo>
                    <a:pt x="84" y="12"/>
                  </a:lnTo>
                  <a:lnTo>
                    <a:pt x="84" y="12"/>
                  </a:lnTo>
                  <a:lnTo>
                    <a:pt x="80" y="10"/>
                  </a:lnTo>
                  <a:lnTo>
                    <a:pt x="80" y="10"/>
                  </a:lnTo>
                  <a:lnTo>
                    <a:pt x="76" y="10"/>
                  </a:lnTo>
                  <a:lnTo>
                    <a:pt x="76" y="10"/>
                  </a:lnTo>
                  <a:lnTo>
                    <a:pt x="72" y="6"/>
                  </a:lnTo>
                  <a:lnTo>
                    <a:pt x="68" y="2"/>
                  </a:lnTo>
                  <a:lnTo>
                    <a:pt x="68" y="2"/>
                  </a:lnTo>
                  <a:lnTo>
                    <a:pt x="68" y="2"/>
                  </a:lnTo>
                  <a:lnTo>
                    <a:pt x="62" y="2"/>
                  </a:lnTo>
                  <a:lnTo>
                    <a:pt x="62" y="0"/>
                  </a:lnTo>
                  <a:close/>
                </a:path>
              </a:pathLst>
            </a:custGeom>
            <a:solidFill>
              <a:srgbClr val="433D38"/>
            </a:solidFill>
            <a:ln>
              <a:noFill/>
            </a:ln>
          </p:spPr>
          <p:txBody>
            <a:bodyPr vert="horz" wrap="square" lIns="91440" tIns="45720" rIns="91440" bIns="45720" numCol="1" anchor="t" anchorCtr="0" compatLnSpc="1"/>
            <a:lstStyle/>
            <a:p>
              <a:endParaRPr lang="zh-CN" altLang="en-US"/>
            </a:p>
          </p:txBody>
        </p:sp>
        <p:sp>
          <p:nvSpPr>
            <p:cNvPr id="1040" name="Freeform 623"/>
            <p:cNvSpPr/>
            <p:nvPr/>
          </p:nvSpPr>
          <p:spPr bwMode="auto">
            <a:xfrm>
              <a:off x="8358188" y="5610225"/>
              <a:ext cx="149225" cy="158750"/>
            </a:xfrm>
            <a:custGeom>
              <a:avLst/>
              <a:gdLst>
                <a:gd name="T0" fmla="*/ 40 w 94"/>
                <a:gd name="T1" fmla="*/ 100 h 100"/>
                <a:gd name="T2" fmla="*/ 26 w 94"/>
                <a:gd name="T3" fmla="*/ 96 h 100"/>
                <a:gd name="T4" fmla="*/ 14 w 94"/>
                <a:gd name="T5" fmla="*/ 86 h 100"/>
                <a:gd name="T6" fmla="*/ 4 w 94"/>
                <a:gd name="T7" fmla="*/ 70 h 100"/>
                <a:gd name="T8" fmla="*/ 0 w 94"/>
                <a:gd name="T9" fmla="*/ 52 h 100"/>
                <a:gd name="T10" fmla="*/ 0 w 94"/>
                <a:gd name="T11" fmla="*/ 48 h 100"/>
                <a:gd name="T12" fmla="*/ 0 w 94"/>
                <a:gd name="T13" fmla="*/ 46 h 100"/>
                <a:gd name="T14" fmla="*/ 4 w 94"/>
                <a:gd name="T15" fmla="*/ 24 h 100"/>
                <a:gd name="T16" fmla="*/ 4 w 94"/>
                <a:gd name="T17" fmla="*/ 22 h 100"/>
                <a:gd name="T18" fmla="*/ 6 w 94"/>
                <a:gd name="T19" fmla="*/ 22 h 100"/>
                <a:gd name="T20" fmla="*/ 6 w 94"/>
                <a:gd name="T21" fmla="*/ 20 h 100"/>
                <a:gd name="T22" fmla="*/ 10 w 94"/>
                <a:gd name="T23" fmla="*/ 18 h 100"/>
                <a:gd name="T24" fmla="*/ 10 w 94"/>
                <a:gd name="T25" fmla="*/ 16 h 100"/>
                <a:gd name="T26" fmla="*/ 12 w 94"/>
                <a:gd name="T27" fmla="*/ 16 h 100"/>
                <a:gd name="T28" fmla="*/ 12 w 94"/>
                <a:gd name="T29" fmla="*/ 14 h 100"/>
                <a:gd name="T30" fmla="*/ 14 w 94"/>
                <a:gd name="T31" fmla="*/ 12 h 100"/>
                <a:gd name="T32" fmla="*/ 34 w 94"/>
                <a:gd name="T33" fmla="*/ 0 h 100"/>
                <a:gd name="T34" fmla="*/ 52 w 94"/>
                <a:gd name="T35" fmla="*/ 0 h 100"/>
                <a:gd name="T36" fmla="*/ 58 w 94"/>
                <a:gd name="T37" fmla="*/ 0 h 100"/>
                <a:gd name="T38" fmla="*/ 60 w 94"/>
                <a:gd name="T39" fmla="*/ 2 h 100"/>
                <a:gd name="T40" fmla="*/ 66 w 94"/>
                <a:gd name="T41" fmla="*/ 2 h 100"/>
                <a:gd name="T42" fmla="*/ 66 w 94"/>
                <a:gd name="T43" fmla="*/ 2 h 100"/>
                <a:gd name="T44" fmla="*/ 72 w 94"/>
                <a:gd name="T45" fmla="*/ 10 h 100"/>
                <a:gd name="T46" fmla="*/ 78 w 94"/>
                <a:gd name="T47" fmla="*/ 10 h 100"/>
                <a:gd name="T48" fmla="*/ 80 w 94"/>
                <a:gd name="T49" fmla="*/ 12 h 100"/>
                <a:gd name="T50" fmla="*/ 82 w 94"/>
                <a:gd name="T51" fmla="*/ 14 h 100"/>
                <a:gd name="T52" fmla="*/ 82 w 94"/>
                <a:gd name="T53" fmla="*/ 14 h 100"/>
                <a:gd name="T54" fmla="*/ 84 w 94"/>
                <a:gd name="T55" fmla="*/ 16 h 100"/>
                <a:gd name="T56" fmla="*/ 86 w 94"/>
                <a:gd name="T57" fmla="*/ 18 h 100"/>
                <a:gd name="T58" fmla="*/ 86 w 94"/>
                <a:gd name="T59" fmla="*/ 18 h 100"/>
                <a:gd name="T60" fmla="*/ 88 w 94"/>
                <a:gd name="T61" fmla="*/ 20 h 100"/>
                <a:gd name="T62" fmla="*/ 88 w 94"/>
                <a:gd name="T63" fmla="*/ 20 h 100"/>
                <a:gd name="T64" fmla="*/ 90 w 94"/>
                <a:gd name="T65" fmla="*/ 22 h 100"/>
                <a:gd name="T66" fmla="*/ 90 w 94"/>
                <a:gd name="T67" fmla="*/ 22 h 100"/>
                <a:gd name="T68" fmla="*/ 92 w 94"/>
                <a:gd name="T69" fmla="*/ 26 h 100"/>
                <a:gd name="T70" fmla="*/ 92 w 94"/>
                <a:gd name="T71" fmla="*/ 26 h 100"/>
                <a:gd name="T72" fmla="*/ 92 w 94"/>
                <a:gd name="T73" fmla="*/ 28 h 100"/>
                <a:gd name="T74" fmla="*/ 92 w 94"/>
                <a:gd name="T75" fmla="*/ 28 h 100"/>
                <a:gd name="T76" fmla="*/ 92 w 94"/>
                <a:gd name="T77" fmla="*/ 36 h 100"/>
                <a:gd name="T78" fmla="*/ 92 w 94"/>
                <a:gd name="T79" fmla="*/ 38 h 100"/>
                <a:gd name="T80" fmla="*/ 94 w 94"/>
                <a:gd name="T81" fmla="*/ 38 h 100"/>
                <a:gd name="T82" fmla="*/ 94 w 94"/>
                <a:gd name="T83" fmla="*/ 42 h 100"/>
                <a:gd name="T84" fmla="*/ 94 w 94"/>
                <a:gd name="T85" fmla="*/ 46 h 100"/>
                <a:gd name="T86" fmla="*/ 94 w 94"/>
                <a:gd name="T87" fmla="*/ 58 h 100"/>
                <a:gd name="T88" fmla="*/ 88 w 94"/>
                <a:gd name="T89" fmla="*/ 76 h 100"/>
                <a:gd name="T90" fmla="*/ 74 w 94"/>
                <a:gd name="T91" fmla="*/ 90 h 100"/>
                <a:gd name="T92" fmla="*/ 54 w 94"/>
                <a:gd name="T93"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4" h="100">
                  <a:moveTo>
                    <a:pt x="40" y="100"/>
                  </a:moveTo>
                  <a:lnTo>
                    <a:pt x="40" y="100"/>
                  </a:lnTo>
                  <a:lnTo>
                    <a:pt x="34" y="98"/>
                  </a:lnTo>
                  <a:lnTo>
                    <a:pt x="26" y="96"/>
                  </a:lnTo>
                  <a:lnTo>
                    <a:pt x="20" y="92"/>
                  </a:lnTo>
                  <a:lnTo>
                    <a:pt x="14" y="86"/>
                  </a:lnTo>
                  <a:lnTo>
                    <a:pt x="8" y="78"/>
                  </a:lnTo>
                  <a:lnTo>
                    <a:pt x="4" y="70"/>
                  </a:lnTo>
                  <a:lnTo>
                    <a:pt x="2" y="62"/>
                  </a:lnTo>
                  <a:lnTo>
                    <a:pt x="0" y="52"/>
                  </a:lnTo>
                  <a:lnTo>
                    <a:pt x="0" y="52"/>
                  </a:lnTo>
                  <a:lnTo>
                    <a:pt x="0" y="48"/>
                  </a:lnTo>
                  <a:lnTo>
                    <a:pt x="0" y="46"/>
                  </a:lnTo>
                  <a:lnTo>
                    <a:pt x="0" y="46"/>
                  </a:lnTo>
                  <a:lnTo>
                    <a:pt x="2" y="36"/>
                  </a:lnTo>
                  <a:lnTo>
                    <a:pt x="4" y="24"/>
                  </a:lnTo>
                  <a:lnTo>
                    <a:pt x="4" y="24"/>
                  </a:lnTo>
                  <a:lnTo>
                    <a:pt x="4" y="22"/>
                  </a:lnTo>
                  <a:lnTo>
                    <a:pt x="6" y="22"/>
                  </a:lnTo>
                  <a:lnTo>
                    <a:pt x="6" y="22"/>
                  </a:lnTo>
                  <a:lnTo>
                    <a:pt x="6" y="22"/>
                  </a:lnTo>
                  <a:lnTo>
                    <a:pt x="6" y="20"/>
                  </a:lnTo>
                  <a:lnTo>
                    <a:pt x="8" y="20"/>
                  </a:lnTo>
                  <a:lnTo>
                    <a:pt x="10" y="18"/>
                  </a:lnTo>
                  <a:lnTo>
                    <a:pt x="10" y="18"/>
                  </a:lnTo>
                  <a:lnTo>
                    <a:pt x="10" y="16"/>
                  </a:lnTo>
                  <a:lnTo>
                    <a:pt x="10" y="16"/>
                  </a:lnTo>
                  <a:lnTo>
                    <a:pt x="12" y="16"/>
                  </a:lnTo>
                  <a:lnTo>
                    <a:pt x="12" y="16"/>
                  </a:lnTo>
                  <a:lnTo>
                    <a:pt x="12" y="14"/>
                  </a:lnTo>
                  <a:lnTo>
                    <a:pt x="14" y="12"/>
                  </a:lnTo>
                  <a:lnTo>
                    <a:pt x="14" y="12"/>
                  </a:lnTo>
                  <a:lnTo>
                    <a:pt x="28" y="2"/>
                  </a:lnTo>
                  <a:lnTo>
                    <a:pt x="34" y="0"/>
                  </a:lnTo>
                  <a:lnTo>
                    <a:pt x="40" y="0"/>
                  </a:lnTo>
                  <a:lnTo>
                    <a:pt x="52" y="0"/>
                  </a:lnTo>
                  <a:lnTo>
                    <a:pt x="52" y="0"/>
                  </a:lnTo>
                  <a:lnTo>
                    <a:pt x="58" y="0"/>
                  </a:lnTo>
                  <a:lnTo>
                    <a:pt x="60" y="0"/>
                  </a:lnTo>
                  <a:lnTo>
                    <a:pt x="60" y="2"/>
                  </a:lnTo>
                  <a:lnTo>
                    <a:pt x="60" y="2"/>
                  </a:lnTo>
                  <a:lnTo>
                    <a:pt x="66" y="2"/>
                  </a:lnTo>
                  <a:lnTo>
                    <a:pt x="66" y="2"/>
                  </a:lnTo>
                  <a:lnTo>
                    <a:pt x="66" y="2"/>
                  </a:lnTo>
                  <a:lnTo>
                    <a:pt x="70" y="6"/>
                  </a:lnTo>
                  <a:lnTo>
                    <a:pt x="72" y="10"/>
                  </a:lnTo>
                  <a:lnTo>
                    <a:pt x="72" y="10"/>
                  </a:lnTo>
                  <a:lnTo>
                    <a:pt x="78" y="10"/>
                  </a:lnTo>
                  <a:lnTo>
                    <a:pt x="78" y="10"/>
                  </a:lnTo>
                  <a:lnTo>
                    <a:pt x="80" y="12"/>
                  </a:lnTo>
                  <a:lnTo>
                    <a:pt x="82" y="12"/>
                  </a:lnTo>
                  <a:lnTo>
                    <a:pt x="82" y="14"/>
                  </a:lnTo>
                  <a:lnTo>
                    <a:pt x="82" y="14"/>
                  </a:lnTo>
                  <a:lnTo>
                    <a:pt x="82" y="14"/>
                  </a:lnTo>
                  <a:lnTo>
                    <a:pt x="82" y="16"/>
                  </a:lnTo>
                  <a:lnTo>
                    <a:pt x="84" y="16"/>
                  </a:lnTo>
                  <a:lnTo>
                    <a:pt x="84" y="18"/>
                  </a:lnTo>
                  <a:lnTo>
                    <a:pt x="86" y="18"/>
                  </a:lnTo>
                  <a:lnTo>
                    <a:pt x="86" y="18"/>
                  </a:lnTo>
                  <a:lnTo>
                    <a:pt x="86" y="18"/>
                  </a:lnTo>
                  <a:lnTo>
                    <a:pt x="88" y="18"/>
                  </a:lnTo>
                  <a:lnTo>
                    <a:pt x="88" y="20"/>
                  </a:lnTo>
                  <a:lnTo>
                    <a:pt x="88" y="20"/>
                  </a:lnTo>
                  <a:lnTo>
                    <a:pt x="88" y="20"/>
                  </a:lnTo>
                  <a:lnTo>
                    <a:pt x="90" y="22"/>
                  </a:lnTo>
                  <a:lnTo>
                    <a:pt x="90" y="22"/>
                  </a:lnTo>
                  <a:lnTo>
                    <a:pt x="90" y="22"/>
                  </a:lnTo>
                  <a:lnTo>
                    <a:pt x="90" y="22"/>
                  </a:lnTo>
                  <a:lnTo>
                    <a:pt x="90" y="24"/>
                  </a:lnTo>
                  <a:lnTo>
                    <a:pt x="92" y="26"/>
                  </a:lnTo>
                  <a:lnTo>
                    <a:pt x="92" y="26"/>
                  </a:lnTo>
                  <a:lnTo>
                    <a:pt x="92" y="26"/>
                  </a:lnTo>
                  <a:lnTo>
                    <a:pt x="92" y="28"/>
                  </a:lnTo>
                  <a:lnTo>
                    <a:pt x="92" y="28"/>
                  </a:lnTo>
                  <a:lnTo>
                    <a:pt x="92" y="28"/>
                  </a:lnTo>
                  <a:lnTo>
                    <a:pt x="92" y="28"/>
                  </a:lnTo>
                  <a:lnTo>
                    <a:pt x="92" y="34"/>
                  </a:lnTo>
                  <a:lnTo>
                    <a:pt x="92" y="36"/>
                  </a:lnTo>
                  <a:lnTo>
                    <a:pt x="92" y="36"/>
                  </a:lnTo>
                  <a:lnTo>
                    <a:pt x="92" y="38"/>
                  </a:lnTo>
                  <a:lnTo>
                    <a:pt x="94" y="38"/>
                  </a:lnTo>
                  <a:lnTo>
                    <a:pt x="94" y="38"/>
                  </a:lnTo>
                  <a:lnTo>
                    <a:pt x="94" y="40"/>
                  </a:lnTo>
                  <a:lnTo>
                    <a:pt x="94" y="42"/>
                  </a:lnTo>
                  <a:lnTo>
                    <a:pt x="94" y="42"/>
                  </a:lnTo>
                  <a:lnTo>
                    <a:pt x="94" y="46"/>
                  </a:lnTo>
                  <a:lnTo>
                    <a:pt x="94" y="46"/>
                  </a:lnTo>
                  <a:lnTo>
                    <a:pt x="94" y="58"/>
                  </a:lnTo>
                  <a:lnTo>
                    <a:pt x="92" y="68"/>
                  </a:lnTo>
                  <a:lnTo>
                    <a:pt x="88" y="76"/>
                  </a:lnTo>
                  <a:lnTo>
                    <a:pt x="82" y="84"/>
                  </a:lnTo>
                  <a:lnTo>
                    <a:pt x="74" y="90"/>
                  </a:lnTo>
                  <a:lnTo>
                    <a:pt x="66" y="96"/>
                  </a:lnTo>
                  <a:lnTo>
                    <a:pt x="54" y="98"/>
                  </a:lnTo>
                  <a:lnTo>
                    <a:pt x="40" y="100"/>
                  </a:lnTo>
                </a:path>
              </a:pathLst>
            </a:custGeom>
            <a:noFill/>
            <a:ln>
              <a:noFill/>
            </a:ln>
          </p:spPr>
          <p:txBody>
            <a:bodyPr vert="horz" wrap="square" lIns="91440" tIns="45720" rIns="91440" bIns="45720" numCol="1" anchor="t" anchorCtr="0" compatLnSpc="1"/>
            <a:lstStyle/>
            <a:p>
              <a:endParaRPr lang="zh-CN" altLang="en-US"/>
            </a:p>
          </p:txBody>
        </p:sp>
        <p:sp>
          <p:nvSpPr>
            <p:cNvPr id="1041" name="Freeform 624"/>
            <p:cNvSpPr/>
            <p:nvPr/>
          </p:nvSpPr>
          <p:spPr bwMode="auto">
            <a:xfrm>
              <a:off x="8355013" y="5607050"/>
              <a:ext cx="155575" cy="165100"/>
            </a:xfrm>
            <a:custGeom>
              <a:avLst/>
              <a:gdLst>
                <a:gd name="T0" fmla="*/ 62 w 98"/>
                <a:gd name="T1" fmla="*/ 0 h 104"/>
                <a:gd name="T2" fmla="*/ 54 w 98"/>
                <a:gd name="T3" fmla="*/ 0 h 104"/>
                <a:gd name="T4" fmla="*/ 42 w 98"/>
                <a:gd name="T5" fmla="*/ 0 h 104"/>
                <a:gd name="T6" fmla="*/ 30 w 98"/>
                <a:gd name="T7" fmla="*/ 2 h 104"/>
                <a:gd name="T8" fmla="*/ 14 w 98"/>
                <a:gd name="T9" fmla="*/ 12 h 104"/>
                <a:gd name="T10" fmla="*/ 12 w 98"/>
                <a:gd name="T11" fmla="*/ 16 h 104"/>
                <a:gd name="T12" fmla="*/ 10 w 98"/>
                <a:gd name="T13" fmla="*/ 16 h 104"/>
                <a:gd name="T14" fmla="*/ 10 w 98"/>
                <a:gd name="T15" fmla="*/ 18 h 104"/>
                <a:gd name="T16" fmla="*/ 8 w 98"/>
                <a:gd name="T17" fmla="*/ 20 h 104"/>
                <a:gd name="T18" fmla="*/ 8 w 98"/>
                <a:gd name="T19" fmla="*/ 22 h 104"/>
                <a:gd name="T20" fmla="*/ 6 w 98"/>
                <a:gd name="T21" fmla="*/ 22 h 104"/>
                <a:gd name="T22" fmla="*/ 4 w 98"/>
                <a:gd name="T23" fmla="*/ 24 h 104"/>
                <a:gd name="T24" fmla="*/ 4 w 98"/>
                <a:gd name="T25" fmla="*/ 24 h 104"/>
                <a:gd name="T26" fmla="*/ 0 w 98"/>
                <a:gd name="T27" fmla="*/ 48 h 104"/>
                <a:gd name="T28" fmla="*/ 0 w 98"/>
                <a:gd name="T29" fmla="*/ 50 h 104"/>
                <a:gd name="T30" fmla="*/ 0 w 98"/>
                <a:gd name="T31" fmla="*/ 54 h 104"/>
                <a:gd name="T32" fmla="*/ 4 w 98"/>
                <a:gd name="T33" fmla="*/ 74 h 104"/>
                <a:gd name="T34" fmla="*/ 14 w 98"/>
                <a:gd name="T35" fmla="*/ 90 h 104"/>
                <a:gd name="T36" fmla="*/ 28 w 98"/>
                <a:gd name="T37" fmla="*/ 100 h 104"/>
                <a:gd name="T38" fmla="*/ 42 w 98"/>
                <a:gd name="T39" fmla="*/ 104 h 104"/>
                <a:gd name="T40" fmla="*/ 56 w 98"/>
                <a:gd name="T41" fmla="*/ 102 h 104"/>
                <a:gd name="T42" fmla="*/ 78 w 98"/>
                <a:gd name="T43" fmla="*/ 94 h 104"/>
                <a:gd name="T44" fmla="*/ 92 w 98"/>
                <a:gd name="T45" fmla="*/ 80 h 104"/>
                <a:gd name="T46" fmla="*/ 98 w 98"/>
                <a:gd name="T47" fmla="*/ 60 h 104"/>
                <a:gd name="T48" fmla="*/ 98 w 98"/>
                <a:gd name="T49" fmla="*/ 48 h 104"/>
                <a:gd name="T50" fmla="*/ 98 w 98"/>
                <a:gd name="T51" fmla="*/ 44 h 104"/>
                <a:gd name="T52" fmla="*/ 98 w 98"/>
                <a:gd name="T53" fmla="*/ 42 h 104"/>
                <a:gd name="T54" fmla="*/ 96 w 98"/>
                <a:gd name="T55" fmla="*/ 40 h 104"/>
                <a:gd name="T56" fmla="*/ 96 w 98"/>
                <a:gd name="T57" fmla="*/ 38 h 104"/>
                <a:gd name="T58" fmla="*/ 96 w 98"/>
                <a:gd name="T59" fmla="*/ 36 h 104"/>
                <a:gd name="T60" fmla="*/ 96 w 98"/>
                <a:gd name="T61" fmla="*/ 30 h 104"/>
                <a:gd name="T62" fmla="*/ 96 w 98"/>
                <a:gd name="T63" fmla="*/ 28 h 104"/>
                <a:gd name="T64" fmla="*/ 96 w 98"/>
                <a:gd name="T65" fmla="*/ 26 h 104"/>
                <a:gd name="T66" fmla="*/ 94 w 98"/>
                <a:gd name="T67" fmla="*/ 24 h 104"/>
                <a:gd name="T68" fmla="*/ 94 w 98"/>
                <a:gd name="T69" fmla="*/ 22 h 104"/>
                <a:gd name="T70" fmla="*/ 92 w 98"/>
                <a:gd name="T71" fmla="*/ 22 h 104"/>
                <a:gd name="T72" fmla="*/ 92 w 98"/>
                <a:gd name="T73" fmla="*/ 20 h 104"/>
                <a:gd name="T74" fmla="*/ 92 w 98"/>
                <a:gd name="T75" fmla="*/ 20 h 104"/>
                <a:gd name="T76" fmla="*/ 90 w 98"/>
                <a:gd name="T77" fmla="*/ 18 h 104"/>
                <a:gd name="T78" fmla="*/ 88 w 98"/>
                <a:gd name="T79" fmla="*/ 16 h 104"/>
                <a:gd name="T80" fmla="*/ 86 w 98"/>
                <a:gd name="T81" fmla="*/ 14 h 104"/>
                <a:gd name="T82" fmla="*/ 86 w 98"/>
                <a:gd name="T83" fmla="*/ 14 h 104"/>
                <a:gd name="T84" fmla="*/ 84 w 98"/>
                <a:gd name="T85" fmla="*/ 12 h 104"/>
                <a:gd name="T86" fmla="*/ 80 w 98"/>
                <a:gd name="T87" fmla="*/ 10 h 104"/>
                <a:gd name="T88" fmla="*/ 76 w 98"/>
                <a:gd name="T89" fmla="*/ 10 h 104"/>
                <a:gd name="T90" fmla="*/ 72 w 98"/>
                <a:gd name="T91" fmla="*/ 6 h 104"/>
                <a:gd name="T92" fmla="*/ 68 w 98"/>
                <a:gd name="T93" fmla="*/ 2 h 104"/>
                <a:gd name="T94" fmla="*/ 62 w 98"/>
                <a:gd name="T95" fmla="*/ 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8" h="104">
                  <a:moveTo>
                    <a:pt x="62" y="0"/>
                  </a:moveTo>
                  <a:lnTo>
                    <a:pt x="62" y="0"/>
                  </a:lnTo>
                  <a:lnTo>
                    <a:pt x="62" y="0"/>
                  </a:lnTo>
                  <a:lnTo>
                    <a:pt x="54" y="0"/>
                  </a:lnTo>
                  <a:lnTo>
                    <a:pt x="42" y="0"/>
                  </a:lnTo>
                  <a:lnTo>
                    <a:pt x="42" y="0"/>
                  </a:lnTo>
                  <a:lnTo>
                    <a:pt x="36" y="0"/>
                  </a:lnTo>
                  <a:lnTo>
                    <a:pt x="30" y="2"/>
                  </a:lnTo>
                  <a:lnTo>
                    <a:pt x="14" y="12"/>
                  </a:lnTo>
                  <a:lnTo>
                    <a:pt x="14" y="12"/>
                  </a:lnTo>
                  <a:lnTo>
                    <a:pt x="14" y="14"/>
                  </a:lnTo>
                  <a:lnTo>
                    <a:pt x="12" y="16"/>
                  </a:lnTo>
                  <a:lnTo>
                    <a:pt x="12" y="16"/>
                  </a:lnTo>
                  <a:lnTo>
                    <a:pt x="10" y="16"/>
                  </a:lnTo>
                  <a:lnTo>
                    <a:pt x="10" y="16"/>
                  </a:lnTo>
                  <a:lnTo>
                    <a:pt x="10" y="18"/>
                  </a:lnTo>
                  <a:lnTo>
                    <a:pt x="10" y="18"/>
                  </a:lnTo>
                  <a:lnTo>
                    <a:pt x="8" y="20"/>
                  </a:lnTo>
                  <a:lnTo>
                    <a:pt x="8" y="20"/>
                  </a:lnTo>
                  <a:lnTo>
                    <a:pt x="8" y="22"/>
                  </a:lnTo>
                  <a:lnTo>
                    <a:pt x="6" y="22"/>
                  </a:lnTo>
                  <a:lnTo>
                    <a:pt x="6" y="22"/>
                  </a:lnTo>
                  <a:lnTo>
                    <a:pt x="6" y="22"/>
                  </a:lnTo>
                  <a:lnTo>
                    <a:pt x="4" y="24"/>
                  </a:lnTo>
                  <a:lnTo>
                    <a:pt x="4" y="24"/>
                  </a:lnTo>
                  <a:lnTo>
                    <a:pt x="4" y="24"/>
                  </a:lnTo>
                  <a:lnTo>
                    <a:pt x="2" y="38"/>
                  </a:lnTo>
                  <a:lnTo>
                    <a:pt x="0" y="48"/>
                  </a:lnTo>
                  <a:lnTo>
                    <a:pt x="0" y="50"/>
                  </a:lnTo>
                  <a:lnTo>
                    <a:pt x="0" y="50"/>
                  </a:lnTo>
                  <a:lnTo>
                    <a:pt x="0" y="54"/>
                  </a:lnTo>
                  <a:lnTo>
                    <a:pt x="0" y="54"/>
                  </a:lnTo>
                  <a:lnTo>
                    <a:pt x="2" y="64"/>
                  </a:lnTo>
                  <a:lnTo>
                    <a:pt x="4" y="74"/>
                  </a:lnTo>
                  <a:lnTo>
                    <a:pt x="8" y="82"/>
                  </a:lnTo>
                  <a:lnTo>
                    <a:pt x="14" y="90"/>
                  </a:lnTo>
                  <a:lnTo>
                    <a:pt x="20" y="96"/>
                  </a:lnTo>
                  <a:lnTo>
                    <a:pt x="28" y="100"/>
                  </a:lnTo>
                  <a:lnTo>
                    <a:pt x="36" y="102"/>
                  </a:lnTo>
                  <a:lnTo>
                    <a:pt x="42" y="104"/>
                  </a:lnTo>
                  <a:lnTo>
                    <a:pt x="42" y="104"/>
                  </a:lnTo>
                  <a:lnTo>
                    <a:pt x="56" y="102"/>
                  </a:lnTo>
                  <a:lnTo>
                    <a:pt x="68" y="100"/>
                  </a:lnTo>
                  <a:lnTo>
                    <a:pt x="78" y="94"/>
                  </a:lnTo>
                  <a:lnTo>
                    <a:pt x="86" y="88"/>
                  </a:lnTo>
                  <a:lnTo>
                    <a:pt x="92" y="80"/>
                  </a:lnTo>
                  <a:lnTo>
                    <a:pt x="96" y="70"/>
                  </a:lnTo>
                  <a:lnTo>
                    <a:pt x="98" y="60"/>
                  </a:lnTo>
                  <a:lnTo>
                    <a:pt x="98" y="48"/>
                  </a:lnTo>
                  <a:lnTo>
                    <a:pt x="98" y="48"/>
                  </a:lnTo>
                  <a:lnTo>
                    <a:pt x="98" y="44"/>
                  </a:lnTo>
                  <a:lnTo>
                    <a:pt x="98" y="44"/>
                  </a:lnTo>
                  <a:lnTo>
                    <a:pt x="98" y="42"/>
                  </a:lnTo>
                  <a:lnTo>
                    <a:pt x="98" y="42"/>
                  </a:lnTo>
                  <a:lnTo>
                    <a:pt x="98" y="40"/>
                  </a:lnTo>
                  <a:lnTo>
                    <a:pt x="96" y="40"/>
                  </a:lnTo>
                  <a:lnTo>
                    <a:pt x="96" y="40"/>
                  </a:lnTo>
                  <a:lnTo>
                    <a:pt x="96" y="38"/>
                  </a:lnTo>
                  <a:lnTo>
                    <a:pt x="96" y="36"/>
                  </a:lnTo>
                  <a:lnTo>
                    <a:pt x="96" y="36"/>
                  </a:lnTo>
                  <a:lnTo>
                    <a:pt x="96" y="30"/>
                  </a:lnTo>
                  <a:lnTo>
                    <a:pt x="96" y="30"/>
                  </a:lnTo>
                  <a:lnTo>
                    <a:pt x="96" y="30"/>
                  </a:lnTo>
                  <a:lnTo>
                    <a:pt x="96" y="28"/>
                  </a:lnTo>
                  <a:lnTo>
                    <a:pt x="96" y="28"/>
                  </a:lnTo>
                  <a:lnTo>
                    <a:pt x="96" y="26"/>
                  </a:lnTo>
                  <a:lnTo>
                    <a:pt x="96" y="26"/>
                  </a:lnTo>
                  <a:lnTo>
                    <a:pt x="94" y="24"/>
                  </a:lnTo>
                  <a:lnTo>
                    <a:pt x="94" y="22"/>
                  </a:lnTo>
                  <a:lnTo>
                    <a:pt x="94" y="22"/>
                  </a:lnTo>
                  <a:lnTo>
                    <a:pt x="92" y="22"/>
                  </a:lnTo>
                  <a:lnTo>
                    <a:pt x="92" y="22"/>
                  </a:lnTo>
                  <a:lnTo>
                    <a:pt x="92" y="22"/>
                  </a:lnTo>
                  <a:lnTo>
                    <a:pt x="92" y="20"/>
                  </a:lnTo>
                  <a:lnTo>
                    <a:pt x="92" y="20"/>
                  </a:lnTo>
                  <a:lnTo>
                    <a:pt x="92" y="20"/>
                  </a:lnTo>
                  <a:lnTo>
                    <a:pt x="90" y="18"/>
                  </a:lnTo>
                  <a:lnTo>
                    <a:pt x="90" y="18"/>
                  </a:lnTo>
                  <a:lnTo>
                    <a:pt x="88" y="18"/>
                  </a:lnTo>
                  <a:lnTo>
                    <a:pt x="88" y="16"/>
                  </a:lnTo>
                  <a:lnTo>
                    <a:pt x="86" y="16"/>
                  </a:lnTo>
                  <a:lnTo>
                    <a:pt x="86" y="14"/>
                  </a:lnTo>
                  <a:lnTo>
                    <a:pt x="86" y="14"/>
                  </a:lnTo>
                  <a:lnTo>
                    <a:pt x="86" y="14"/>
                  </a:lnTo>
                  <a:lnTo>
                    <a:pt x="86" y="12"/>
                  </a:lnTo>
                  <a:lnTo>
                    <a:pt x="84" y="12"/>
                  </a:lnTo>
                  <a:lnTo>
                    <a:pt x="84" y="12"/>
                  </a:lnTo>
                  <a:lnTo>
                    <a:pt x="80" y="10"/>
                  </a:lnTo>
                  <a:lnTo>
                    <a:pt x="80" y="10"/>
                  </a:lnTo>
                  <a:lnTo>
                    <a:pt x="76" y="10"/>
                  </a:lnTo>
                  <a:lnTo>
                    <a:pt x="76" y="10"/>
                  </a:lnTo>
                  <a:lnTo>
                    <a:pt x="72" y="6"/>
                  </a:lnTo>
                  <a:lnTo>
                    <a:pt x="68" y="2"/>
                  </a:lnTo>
                  <a:lnTo>
                    <a:pt x="68" y="2"/>
                  </a:lnTo>
                  <a:lnTo>
                    <a:pt x="68" y="2"/>
                  </a:lnTo>
                  <a:lnTo>
                    <a:pt x="62" y="2"/>
                  </a:lnTo>
                  <a:lnTo>
                    <a:pt x="62" y="0"/>
                  </a:lnTo>
                </a:path>
              </a:pathLst>
            </a:custGeom>
            <a:noFill/>
            <a:ln>
              <a:noFill/>
            </a:ln>
          </p:spPr>
          <p:txBody>
            <a:bodyPr vert="horz" wrap="square" lIns="91440" tIns="45720" rIns="91440" bIns="45720" numCol="1" anchor="t" anchorCtr="0" compatLnSpc="1"/>
            <a:lstStyle/>
            <a:p>
              <a:endParaRPr lang="zh-CN" altLang="en-US"/>
            </a:p>
          </p:txBody>
        </p:sp>
        <p:sp>
          <p:nvSpPr>
            <p:cNvPr id="1042" name="Freeform 625"/>
            <p:cNvSpPr>
              <a:spLocks noEditPoints="1"/>
            </p:cNvSpPr>
            <p:nvPr/>
          </p:nvSpPr>
          <p:spPr bwMode="auto">
            <a:xfrm>
              <a:off x="8358188" y="5610225"/>
              <a:ext cx="149225" cy="158750"/>
            </a:xfrm>
            <a:custGeom>
              <a:avLst/>
              <a:gdLst>
                <a:gd name="T0" fmla="*/ 34 w 94"/>
                <a:gd name="T1" fmla="*/ 96 h 100"/>
                <a:gd name="T2" fmla="*/ 16 w 94"/>
                <a:gd name="T3" fmla="*/ 84 h 100"/>
                <a:gd name="T4" fmla="*/ 4 w 94"/>
                <a:gd name="T5" fmla="*/ 60 h 100"/>
                <a:gd name="T6" fmla="*/ 2 w 94"/>
                <a:gd name="T7" fmla="*/ 48 h 100"/>
                <a:gd name="T8" fmla="*/ 4 w 94"/>
                <a:gd name="T9" fmla="*/ 38 h 100"/>
                <a:gd name="T10" fmla="*/ 6 w 94"/>
                <a:gd name="T11" fmla="*/ 24 h 100"/>
                <a:gd name="T12" fmla="*/ 8 w 94"/>
                <a:gd name="T13" fmla="*/ 22 h 100"/>
                <a:gd name="T14" fmla="*/ 10 w 94"/>
                <a:gd name="T15" fmla="*/ 20 h 100"/>
                <a:gd name="T16" fmla="*/ 12 w 94"/>
                <a:gd name="T17" fmla="*/ 16 h 100"/>
                <a:gd name="T18" fmla="*/ 14 w 94"/>
                <a:gd name="T19" fmla="*/ 16 h 100"/>
                <a:gd name="T20" fmla="*/ 28 w 94"/>
                <a:gd name="T21" fmla="*/ 4 h 100"/>
                <a:gd name="T22" fmla="*/ 52 w 94"/>
                <a:gd name="T23" fmla="*/ 2 h 100"/>
                <a:gd name="T24" fmla="*/ 60 w 94"/>
                <a:gd name="T25" fmla="*/ 2 h 100"/>
                <a:gd name="T26" fmla="*/ 66 w 94"/>
                <a:gd name="T27" fmla="*/ 4 h 100"/>
                <a:gd name="T28" fmla="*/ 68 w 94"/>
                <a:gd name="T29" fmla="*/ 8 h 100"/>
                <a:gd name="T30" fmla="*/ 76 w 94"/>
                <a:gd name="T31" fmla="*/ 12 h 100"/>
                <a:gd name="T32" fmla="*/ 80 w 94"/>
                <a:gd name="T33" fmla="*/ 14 h 100"/>
                <a:gd name="T34" fmla="*/ 82 w 94"/>
                <a:gd name="T35" fmla="*/ 16 h 100"/>
                <a:gd name="T36" fmla="*/ 82 w 94"/>
                <a:gd name="T37" fmla="*/ 18 h 100"/>
                <a:gd name="T38" fmla="*/ 84 w 94"/>
                <a:gd name="T39" fmla="*/ 20 h 100"/>
                <a:gd name="T40" fmla="*/ 86 w 94"/>
                <a:gd name="T41" fmla="*/ 20 h 100"/>
                <a:gd name="T42" fmla="*/ 88 w 94"/>
                <a:gd name="T43" fmla="*/ 22 h 100"/>
                <a:gd name="T44" fmla="*/ 88 w 94"/>
                <a:gd name="T45" fmla="*/ 24 h 100"/>
                <a:gd name="T46" fmla="*/ 90 w 94"/>
                <a:gd name="T47" fmla="*/ 28 h 100"/>
                <a:gd name="T48" fmla="*/ 90 w 94"/>
                <a:gd name="T49" fmla="*/ 30 h 100"/>
                <a:gd name="T50" fmla="*/ 90 w 94"/>
                <a:gd name="T51" fmla="*/ 36 h 100"/>
                <a:gd name="T52" fmla="*/ 92 w 94"/>
                <a:gd name="T53" fmla="*/ 40 h 100"/>
                <a:gd name="T54" fmla="*/ 92 w 94"/>
                <a:gd name="T55" fmla="*/ 42 h 100"/>
                <a:gd name="T56" fmla="*/ 92 w 94"/>
                <a:gd name="T57" fmla="*/ 46 h 100"/>
                <a:gd name="T58" fmla="*/ 86 w 94"/>
                <a:gd name="T59" fmla="*/ 76 h 100"/>
                <a:gd name="T60" fmla="*/ 64 w 94"/>
                <a:gd name="T61" fmla="*/ 94 h 100"/>
                <a:gd name="T62" fmla="*/ 60 w 94"/>
                <a:gd name="T63" fmla="*/ 0 h 100"/>
                <a:gd name="T64" fmla="*/ 52 w 94"/>
                <a:gd name="T65" fmla="*/ 0 h 100"/>
                <a:gd name="T66" fmla="*/ 34 w 94"/>
                <a:gd name="T67" fmla="*/ 0 h 100"/>
                <a:gd name="T68" fmla="*/ 14 w 94"/>
                <a:gd name="T69" fmla="*/ 12 h 100"/>
                <a:gd name="T70" fmla="*/ 12 w 94"/>
                <a:gd name="T71" fmla="*/ 16 h 100"/>
                <a:gd name="T72" fmla="*/ 10 w 94"/>
                <a:gd name="T73" fmla="*/ 18 h 100"/>
                <a:gd name="T74" fmla="*/ 6 w 94"/>
                <a:gd name="T75" fmla="*/ 20 h 100"/>
                <a:gd name="T76" fmla="*/ 6 w 94"/>
                <a:gd name="T77" fmla="*/ 22 h 100"/>
                <a:gd name="T78" fmla="*/ 4 w 94"/>
                <a:gd name="T79" fmla="*/ 24 h 100"/>
                <a:gd name="T80" fmla="*/ 0 w 94"/>
                <a:gd name="T81" fmla="*/ 48 h 100"/>
                <a:gd name="T82" fmla="*/ 0 w 94"/>
                <a:gd name="T83" fmla="*/ 52 h 100"/>
                <a:gd name="T84" fmla="*/ 8 w 94"/>
                <a:gd name="T85" fmla="*/ 78 h 100"/>
                <a:gd name="T86" fmla="*/ 26 w 94"/>
                <a:gd name="T87" fmla="*/ 96 h 100"/>
                <a:gd name="T88" fmla="*/ 40 w 94"/>
                <a:gd name="T89" fmla="*/ 100 h 100"/>
                <a:gd name="T90" fmla="*/ 74 w 94"/>
                <a:gd name="T91" fmla="*/ 90 h 100"/>
                <a:gd name="T92" fmla="*/ 92 w 94"/>
                <a:gd name="T93" fmla="*/ 68 h 100"/>
                <a:gd name="T94" fmla="*/ 94 w 94"/>
                <a:gd name="T95" fmla="*/ 46 h 100"/>
                <a:gd name="T96" fmla="*/ 94 w 94"/>
                <a:gd name="T97" fmla="*/ 40 h 100"/>
                <a:gd name="T98" fmla="*/ 92 w 94"/>
                <a:gd name="T99" fmla="*/ 38 h 100"/>
                <a:gd name="T100" fmla="*/ 92 w 94"/>
                <a:gd name="T101" fmla="*/ 34 h 100"/>
                <a:gd name="T102" fmla="*/ 92 w 94"/>
                <a:gd name="T103" fmla="*/ 28 h 100"/>
                <a:gd name="T104" fmla="*/ 92 w 94"/>
                <a:gd name="T105" fmla="*/ 26 h 100"/>
                <a:gd name="T106" fmla="*/ 90 w 94"/>
                <a:gd name="T107" fmla="*/ 22 h 100"/>
                <a:gd name="T108" fmla="*/ 90 w 94"/>
                <a:gd name="T109" fmla="*/ 22 h 100"/>
                <a:gd name="T110" fmla="*/ 88 w 94"/>
                <a:gd name="T111" fmla="*/ 20 h 100"/>
                <a:gd name="T112" fmla="*/ 86 w 94"/>
                <a:gd name="T113" fmla="*/ 18 h 100"/>
                <a:gd name="T114" fmla="*/ 82 w 94"/>
                <a:gd name="T115" fmla="*/ 16 h 100"/>
                <a:gd name="T116" fmla="*/ 82 w 94"/>
                <a:gd name="T117" fmla="*/ 14 h 100"/>
                <a:gd name="T118" fmla="*/ 80 w 94"/>
                <a:gd name="T119" fmla="*/ 12 h 100"/>
                <a:gd name="T120" fmla="*/ 72 w 94"/>
                <a:gd name="T121" fmla="*/ 10 h 100"/>
                <a:gd name="T122" fmla="*/ 66 w 94"/>
                <a:gd name="T123" fmla="*/ 2 h 100"/>
                <a:gd name="T124" fmla="*/ 60 w 94"/>
                <a:gd name="T125" fmla="*/ 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4" h="100">
                  <a:moveTo>
                    <a:pt x="40" y="98"/>
                  </a:moveTo>
                  <a:lnTo>
                    <a:pt x="40" y="98"/>
                  </a:lnTo>
                  <a:lnTo>
                    <a:pt x="34" y="96"/>
                  </a:lnTo>
                  <a:lnTo>
                    <a:pt x="28" y="94"/>
                  </a:lnTo>
                  <a:lnTo>
                    <a:pt x="22" y="90"/>
                  </a:lnTo>
                  <a:lnTo>
                    <a:pt x="16" y="84"/>
                  </a:lnTo>
                  <a:lnTo>
                    <a:pt x="10" y="78"/>
                  </a:lnTo>
                  <a:lnTo>
                    <a:pt x="6" y="70"/>
                  </a:lnTo>
                  <a:lnTo>
                    <a:pt x="4" y="60"/>
                  </a:lnTo>
                  <a:lnTo>
                    <a:pt x="2" y="52"/>
                  </a:lnTo>
                  <a:lnTo>
                    <a:pt x="2" y="52"/>
                  </a:lnTo>
                  <a:lnTo>
                    <a:pt x="2" y="48"/>
                  </a:lnTo>
                  <a:lnTo>
                    <a:pt x="2" y="46"/>
                  </a:lnTo>
                  <a:lnTo>
                    <a:pt x="2" y="46"/>
                  </a:lnTo>
                  <a:lnTo>
                    <a:pt x="4" y="38"/>
                  </a:lnTo>
                  <a:lnTo>
                    <a:pt x="6" y="24"/>
                  </a:lnTo>
                  <a:lnTo>
                    <a:pt x="6" y="24"/>
                  </a:lnTo>
                  <a:lnTo>
                    <a:pt x="6" y="24"/>
                  </a:lnTo>
                  <a:lnTo>
                    <a:pt x="8" y="22"/>
                  </a:lnTo>
                  <a:lnTo>
                    <a:pt x="8" y="22"/>
                  </a:lnTo>
                  <a:lnTo>
                    <a:pt x="8" y="22"/>
                  </a:lnTo>
                  <a:lnTo>
                    <a:pt x="8" y="22"/>
                  </a:lnTo>
                  <a:lnTo>
                    <a:pt x="8" y="20"/>
                  </a:lnTo>
                  <a:lnTo>
                    <a:pt x="10" y="20"/>
                  </a:lnTo>
                  <a:lnTo>
                    <a:pt x="10" y="20"/>
                  </a:lnTo>
                  <a:lnTo>
                    <a:pt x="12" y="16"/>
                  </a:lnTo>
                  <a:lnTo>
                    <a:pt x="12" y="16"/>
                  </a:lnTo>
                  <a:lnTo>
                    <a:pt x="12" y="16"/>
                  </a:lnTo>
                  <a:lnTo>
                    <a:pt x="12" y="16"/>
                  </a:lnTo>
                  <a:lnTo>
                    <a:pt x="14" y="16"/>
                  </a:lnTo>
                  <a:lnTo>
                    <a:pt x="16" y="14"/>
                  </a:lnTo>
                  <a:lnTo>
                    <a:pt x="16" y="14"/>
                  </a:lnTo>
                  <a:lnTo>
                    <a:pt x="28" y="4"/>
                  </a:lnTo>
                  <a:lnTo>
                    <a:pt x="36" y="2"/>
                  </a:lnTo>
                  <a:lnTo>
                    <a:pt x="40" y="2"/>
                  </a:lnTo>
                  <a:lnTo>
                    <a:pt x="52" y="2"/>
                  </a:lnTo>
                  <a:lnTo>
                    <a:pt x="52" y="2"/>
                  </a:lnTo>
                  <a:lnTo>
                    <a:pt x="58" y="2"/>
                  </a:lnTo>
                  <a:lnTo>
                    <a:pt x="60" y="2"/>
                  </a:lnTo>
                  <a:lnTo>
                    <a:pt x="60" y="4"/>
                  </a:lnTo>
                  <a:lnTo>
                    <a:pt x="60" y="4"/>
                  </a:lnTo>
                  <a:lnTo>
                    <a:pt x="66" y="4"/>
                  </a:lnTo>
                  <a:lnTo>
                    <a:pt x="66" y="4"/>
                  </a:lnTo>
                  <a:lnTo>
                    <a:pt x="66" y="4"/>
                  </a:lnTo>
                  <a:lnTo>
                    <a:pt x="68" y="8"/>
                  </a:lnTo>
                  <a:lnTo>
                    <a:pt x="72" y="12"/>
                  </a:lnTo>
                  <a:lnTo>
                    <a:pt x="72" y="12"/>
                  </a:lnTo>
                  <a:lnTo>
                    <a:pt x="76" y="12"/>
                  </a:lnTo>
                  <a:lnTo>
                    <a:pt x="76" y="12"/>
                  </a:lnTo>
                  <a:lnTo>
                    <a:pt x="78" y="14"/>
                  </a:lnTo>
                  <a:lnTo>
                    <a:pt x="80" y="14"/>
                  </a:lnTo>
                  <a:lnTo>
                    <a:pt x="80" y="16"/>
                  </a:lnTo>
                  <a:lnTo>
                    <a:pt x="80" y="16"/>
                  </a:lnTo>
                  <a:lnTo>
                    <a:pt x="82" y="16"/>
                  </a:lnTo>
                  <a:lnTo>
                    <a:pt x="82" y="16"/>
                  </a:lnTo>
                  <a:lnTo>
                    <a:pt x="82" y="16"/>
                  </a:lnTo>
                  <a:lnTo>
                    <a:pt x="82" y="18"/>
                  </a:lnTo>
                  <a:lnTo>
                    <a:pt x="84" y="18"/>
                  </a:lnTo>
                  <a:lnTo>
                    <a:pt x="84" y="20"/>
                  </a:lnTo>
                  <a:lnTo>
                    <a:pt x="84" y="20"/>
                  </a:lnTo>
                  <a:lnTo>
                    <a:pt x="86" y="20"/>
                  </a:lnTo>
                  <a:lnTo>
                    <a:pt x="86" y="20"/>
                  </a:lnTo>
                  <a:lnTo>
                    <a:pt x="86" y="20"/>
                  </a:lnTo>
                  <a:lnTo>
                    <a:pt x="86" y="22"/>
                  </a:lnTo>
                  <a:lnTo>
                    <a:pt x="88" y="22"/>
                  </a:lnTo>
                  <a:lnTo>
                    <a:pt x="88" y="22"/>
                  </a:lnTo>
                  <a:lnTo>
                    <a:pt x="88" y="22"/>
                  </a:lnTo>
                  <a:lnTo>
                    <a:pt x="88" y="22"/>
                  </a:lnTo>
                  <a:lnTo>
                    <a:pt x="88" y="24"/>
                  </a:lnTo>
                  <a:lnTo>
                    <a:pt x="90" y="26"/>
                  </a:lnTo>
                  <a:lnTo>
                    <a:pt x="90" y="26"/>
                  </a:lnTo>
                  <a:lnTo>
                    <a:pt x="90" y="28"/>
                  </a:lnTo>
                  <a:lnTo>
                    <a:pt x="90" y="30"/>
                  </a:lnTo>
                  <a:lnTo>
                    <a:pt x="90" y="30"/>
                  </a:lnTo>
                  <a:lnTo>
                    <a:pt x="90" y="30"/>
                  </a:lnTo>
                  <a:lnTo>
                    <a:pt x="90" y="30"/>
                  </a:lnTo>
                  <a:lnTo>
                    <a:pt x="90" y="36"/>
                  </a:lnTo>
                  <a:lnTo>
                    <a:pt x="90" y="36"/>
                  </a:lnTo>
                  <a:lnTo>
                    <a:pt x="90" y="36"/>
                  </a:lnTo>
                  <a:lnTo>
                    <a:pt x="90" y="38"/>
                  </a:lnTo>
                  <a:lnTo>
                    <a:pt x="92" y="40"/>
                  </a:lnTo>
                  <a:lnTo>
                    <a:pt x="92" y="40"/>
                  </a:lnTo>
                  <a:lnTo>
                    <a:pt x="92" y="40"/>
                  </a:lnTo>
                  <a:lnTo>
                    <a:pt x="92" y="42"/>
                  </a:lnTo>
                  <a:lnTo>
                    <a:pt x="92" y="42"/>
                  </a:lnTo>
                  <a:lnTo>
                    <a:pt x="92" y="46"/>
                  </a:lnTo>
                  <a:lnTo>
                    <a:pt x="92" y="46"/>
                  </a:lnTo>
                  <a:lnTo>
                    <a:pt x="92" y="58"/>
                  </a:lnTo>
                  <a:lnTo>
                    <a:pt x="90" y="66"/>
                  </a:lnTo>
                  <a:lnTo>
                    <a:pt x="86" y="76"/>
                  </a:lnTo>
                  <a:lnTo>
                    <a:pt x="80" y="82"/>
                  </a:lnTo>
                  <a:lnTo>
                    <a:pt x="74" y="88"/>
                  </a:lnTo>
                  <a:lnTo>
                    <a:pt x="64" y="94"/>
                  </a:lnTo>
                  <a:lnTo>
                    <a:pt x="54" y="96"/>
                  </a:lnTo>
                  <a:lnTo>
                    <a:pt x="40" y="98"/>
                  </a:lnTo>
                  <a:close/>
                  <a:moveTo>
                    <a:pt x="60" y="0"/>
                  </a:moveTo>
                  <a:lnTo>
                    <a:pt x="58" y="0"/>
                  </a:lnTo>
                  <a:lnTo>
                    <a:pt x="58" y="0"/>
                  </a:lnTo>
                  <a:lnTo>
                    <a:pt x="52" y="0"/>
                  </a:lnTo>
                  <a:lnTo>
                    <a:pt x="40" y="0"/>
                  </a:lnTo>
                  <a:lnTo>
                    <a:pt x="40" y="0"/>
                  </a:lnTo>
                  <a:lnTo>
                    <a:pt x="34" y="0"/>
                  </a:lnTo>
                  <a:lnTo>
                    <a:pt x="28" y="2"/>
                  </a:lnTo>
                  <a:lnTo>
                    <a:pt x="14" y="12"/>
                  </a:lnTo>
                  <a:lnTo>
                    <a:pt x="14" y="12"/>
                  </a:lnTo>
                  <a:lnTo>
                    <a:pt x="12" y="14"/>
                  </a:lnTo>
                  <a:lnTo>
                    <a:pt x="12" y="16"/>
                  </a:lnTo>
                  <a:lnTo>
                    <a:pt x="12" y="16"/>
                  </a:lnTo>
                  <a:lnTo>
                    <a:pt x="10" y="16"/>
                  </a:lnTo>
                  <a:lnTo>
                    <a:pt x="10" y="16"/>
                  </a:lnTo>
                  <a:lnTo>
                    <a:pt x="10" y="18"/>
                  </a:lnTo>
                  <a:lnTo>
                    <a:pt x="8" y="20"/>
                  </a:lnTo>
                  <a:lnTo>
                    <a:pt x="8" y="20"/>
                  </a:lnTo>
                  <a:lnTo>
                    <a:pt x="6" y="20"/>
                  </a:lnTo>
                  <a:lnTo>
                    <a:pt x="6" y="22"/>
                  </a:lnTo>
                  <a:lnTo>
                    <a:pt x="6" y="22"/>
                  </a:lnTo>
                  <a:lnTo>
                    <a:pt x="6" y="22"/>
                  </a:lnTo>
                  <a:lnTo>
                    <a:pt x="4" y="22"/>
                  </a:lnTo>
                  <a:lnTo>
                    <a:pt x="4" y="24"/>
                  </a:lnTo>
                  <a:lnTo>
                    <a:pt x="4" y="24"/>
                  </a:lnTo>
                  <a:lnTo>
                    <a:pt x="2" y="36"/>
                  </a:lnTo>
                  <a:lnTo>
                    <a:pt x="0" y="46"/>
                  </a:lnTo>
                  <a:lnTo>
                    <a:pt x="0" y="48"/>
                  </a:lnTo>
                  <a:lnTo>
                    <a:pt x="0" y="48"/>
                  </a:lnTo>
                  <a:lnTo>
                    <a:pt x="0" y="52"/>
                  </a:lnTo>
                  <a:lnTo>
                    <a:pt x="0" y="52"/>
                  </a:lnTo>
                  <a:lnTo>
                    <a:pt x="2" y="62"/>
                  </a:lnTo>
                  <a:lnTo>
                    <a:pt x="4" y="70"/>
                  </a:lnTo>
                  <a:lnTo>
                    <a:pt x="8" y="78"/>
                  </a:lnTo>
                  <a:lnTo>
                    <a:pt x="14" y="86"/>
                  </a:lnTo>
                  <a:lnTo>
                    <a:pt x="20" y="92"/>
                  </a:lnTo>
                  <a:lnTo>
                    <a:pt x="26" y="96"/>
                  </a:lnTo>
                  <a:lnTo>
                    <a:pt x="34" y="98"/>
                  </a:lnTo>
                  <a:lnTo>
                    <a:pt x="40" y="100"/>
                  </a:lnTo>
                  <a:lnTo>
                    <a:pt x="40" y="100"/>
                  </a:lnTo>
                  <a:lnTo>
                    <a:pt x="54" y="98"/>
                  </a:lnTo>
                  <a:lnTo>
                    <a:pt x="66" y="96"/>
                  </a:lnTo>
                  <a:lnTo>
                    <a:pt x="74" y="90"/>
                  </a:lnTo>
                  <a:lnTo>
                    <a:pt x="82" y="84"/>
                  </a:lnTo>
                  <a:lnTo>
                    <a:pt x="88" y="76"/>
                  </a:lnTo>
                  <a:lnTo>
                    <a:pt x="92" y="68"/>
                  </a:lnTo>
                  <a:lnTo>
                    <a:pt x="94" y="58"/>
                  </a:lnTo>
                  <a:lnTo>
                    <a:pt x="94" y="46"/>
                  </a:lnTo>
                  <a:lnTo>
                    <a:pt x="94" y="46"/>
                  </a:lnTo>
                  <a:lnTo>
                    <a:pt x="94" y="42"/>
                  </a:lnTo>
                  <a:lnTo>
                    <a:pt x="94" y="40"/>
                  </a:lnTo>
                  <a:lnTo>
                    <a:pt x="94" y="40"/>
                  </a:lnTo>
                  <a:lnTo>
                    <a:pt x="94" y="38"/>
                  </a:lnTo>
                  <a:lnTo>
                    <a:pt x="92" y="38"/>
                  </a:lnTo>
                  <a:lnTo>
                    <a:pt x="92" y="38"/>
                  </a:lnTo>
                  <a:lnTo>
                    <a:pt x="92" y="36"/>
                  </a:lnTo>
                  <a:lnTo>
                    <a:pt x="92" y="34"/>
                  </a:lnTo>
                  <a:lnTo>
                    <a:pt x="92" y="34"/>
                  </a:lnTo>
                  <a:lnTo>
                    <a:pt x="92" y="28"/>
                  </a:lnTo>
                  <a:lnTo>
                    <a:pt x="92" y="28"/>
                  </a:lnTo>
                  <a:lnTo>
                    <a:pt x="92" y="28"/>
                  </a:lnTo>
                  <a:lnTo>
                    <a:pt x="92" y="26"/>
                  </a:lnTo>
                  <a:lnTo>
                    <a:pt x="92" y="26"/>
                  </a:lnTo>
                  <a:lnTo>
                    <a:pt x="92" y="26"/>
                  </a:lnTo>
                  <a:lnTo>
                    <a:pt x="92" y="26"/>
                  </a:lnTo>
                  <a:lnTo>
                    <a:pt x="90" y="24"/>
                  </a:lnTo>
                  <a:lnTo>
                    <a:pt x="90" y="22"/>
                  </a:lnTo>
                  <a:lnTo>
                    <a:pt x="90" y="22"/>
                  </a:lnTo>
                  <a:lnTo>
                    <a:pt x="90" y="22"/>
                  </a:lnTo>
                  <a:lnTo>
                    <a:pt x="90" y="22"/>
                  </a:lnTo>
                  <a:lnTo>
                    <a:pt x="88" y="20"/>
                  </a:lnTo>
                  <a:lnTo>
                    <a:pt x="88" y="20"/>
                  </a:lnTo>
                  <a:lnTo>
                    <a:pt x="88" y="20"/>
                  </a:lnTo>
                  <a:lnTo>
                    <a:pt x="88" y="18"/>
                  </a:lnTo>
                  <a:lnTo>
                    <a:pt x="86" y="18"/>
                  </a:lnTo>
                  <a:lnTo>
                    <a:pt x="86" y="18"/>
                  </a:lnTo>
                  <a:lnTo>
                    <a:pt x="84" y="18"/>
                  </a:lnTo>
                  <a:lnTo>
                    <a:pt x="84" y="16"/>
                  </a:lnTo>
                  <a:lnTo>
                    <a:pt x="82" y="16"/>
                  </a:lnTo>
                  <a:lnTo>
                    <a:pt x="82" y="14"/>
                  </a:lnTo>
                  <a:lnTo>
                    <a:pt x="82" y="14"/>
                  </a:lnTo>
                  <a:lnTo>
                    <a:pt x="82" y="14"/>
                  </a:lnTo>
                  <a:lnTo>
                    <a:pt x="82" y="12"/>
                  </a:lnTo>
                  <a:lnTo>
                    <a:pt x="80" y="12"/>
                  </a:lnTo>
                  <a:lnTo>
                    <a:pt x="80" y="12"/>
                  </a:lnTo>
                  <a:lnTo>
                    <a:pt x="78" y="10"/>
                  </a:lnTo>
                  <a:lnTo>
                    <a:pt x="78" y="10"/>
                  </a:lnTo>
                  <a:lnTo>
                    <a:pt x="72" y="10"/>
                  </a:lnTo>
                  <a:lnTo>
                    <a:pt x="72" y="10"/>
                  </a:lnTo>
                  <a:lnTo>
                    <a:pt x="70" y="6"/>
                  </a:lnTo>
                  <a:lnTo>
                    <a:pt x="66" y="2"/>
                  </a:lnTo>
                  <a:lnTo>
                    <a:pt x="66" y="2"/>
                  </a:lnTo>
                  <a:lnTo>
                    <a:pt x="66" y="2"/>
                  </a:lnTo>
                  <a:lnTo>
                    <a:pt x="60" y="2"/>
                  </a:lnTo>
                  <a:lnTo>
                    <a:pt x="60" y="0"/>
                  </a:lnTo>
                  <a:close/>
                </a:path>
              </a:pathLst>
            </a:custGeom>
            <a:solidFill>
              <a:srgbClr val="403A36"/>
            </a:solidFill>
            <a:ln>
              <a:noFill/>
            </a:ln>
          </p:spPr>
          <p:txBody>
            <a:bodyPr vert="horz" wrap="square" lIns="91440" tIns="45720" rIns="91440" bIns="45720" numCol="1" anchor="t" anchorCtr="0" compatLnSpc="1"/>
            <a:lstStyle/>
            <a:p>
              <a:endParaRPr lang="zh-CN" altLang="en-US"/>
            </a:p>
          </p:txBody>
        </p:sp>
        <p:sp>
          <p:nvSpPr>
            <p:cNvPr id="1043" name="Freeform 626"/>
            <p:cNvSpPr/>
            <p:nvPr/>
          </p:nvSpPr>
          <p:spPr bwMode="auto">
            <a:xfrm>
              <a:off x="8361363" y="5613400"/>
              <a:ext cx="142875" cy="152400"/>
            </a:xfrm>
            <a:custGeom>
              <a:avLst/>
              <a:gdLst>
                <a:gd name="T0" fmla="*/ 38 w 90"/>
                <a:gd name="T1" fmla="*/ 96 h 96"/>
                <a:gd name="T2" fmla="*/ 26 w 90"/>
                <a:gd name="T3" fmla="*/ 92 h 96"/>
                <a:gd name="T4" fmla="*/ 14 w 90"/>
                <a:gd name="T5" fmla="*/ 82 h 96"/>
                <a:gd name="T6" fmla="*/ 4 w 90"/>
                <a:gd name="T7" fmla="*/ 68 h 96"/>
                <a:gd name="T8" fmla="*/ 0 w 90"/>
                <a:gd name="T9" fmla="*/ 50 h 96"/>
                <a:gd name="T10" fmla="*/ 0 w 90"/>
                <a:gd name="T11" fmla="*/ 46 h 96"/>
                <a:gd name="T12" fmla="*/ 0 w 90"/>
                <a:gd name="T13" fmla="*/ 44 h 96"/>
                <a:gd name="T14" fmla="*/ 4 w 90"/>
                <a:gd name="T15" fmla="*/ 22 h 96"/>
                <a:gd name="T16" fmla="*/ 4 w 90"/>
                <a:gd name="T17" fmla="*/ 22 h 96"/>
                <a:gd name="T18" fmla="*/ 6 w 90"/>
                <a:gd name="T19" fmla="*/ 20 h 96"/>
                <a:gd name="T20" fmla="*/ 6 w 90"/>
                <a:gd name="T21" fmla="*/ 20 h 96"/>
                <a:gd name="T22" fmla="*/ 8 w 90"/>
                <a:gd name="T23" fmla="*/ 18 h 96"/>
                <a:gd name="T24" fmla="*/ 10 w 90"/>
                <a:gd name="T25" fmla="*/ 14 h 96"/>
                <a:gd name="T26" fmla="*/ 10 w 90"/>
                <a:gd name="T27" fmla="*/ 14 h 96"/>
                <a:gd name="T28" fmla="*/ 12 w 90"/>
                <a:gd name="T29" fmla="*/ 14 h 96"/>
                <a:gd name="T30" fmla="*/ 14 w 90"/>
                <a:gd name="T31" fmla="*/ 12 h 96"/>
                <a:gd name="T32" fmla="*/ 34 w 90"/>
                <a:gd name="T33" fmla="*/ 0 h 96"/>
                <a:gd name="T34" fmla="*/ 50 w 90"/>
                <a:gd name="T35" fmla="*/ 0 h 96"/>
                <a:gd name="T36" fmla="*/ 56 w 90"/>
                <a:gd name="T37" fmla="*/ 0 h 96"/>
                <a:gd name="T38" fmla="*/ 58 w 90"/>
                <a:gd name="T39" fmla="*/ 2 h 96"/>
                <a:gd name="T40" fmla="*/ 64 w 90"/>
                <a:gd name="T41" fmla="*/ 2 h 96"/>
                <a:gd name="T42" fmla="*/ 64 w 90"/>
                <a:gd name="T43" fmla="*/ 2 h 96"/>
                <a:gd name="T44" fmla="*/ 70 w 90"/>
                <a:gd name="T45" fmla="*/ 10 h 96"/>
                <a:gd name="T46" fmla="*/ 74 w 90"/>
                <a:gd name="T47" fmla="*/ 10 h 96"/>
                <a:gd name="T48" fmla="*/ 76 w 90"/>
                <a:gd name="T49" fmla="*/ 12 h 96"/>
                <a:gd name="T50" fmla="*/ 78 w 90"/>
                <a:gd name="T51" fmla="*/ 14 h 96"/>
                <a:gd name="T52" fmla="*/ 80 w 90"/>
                <a:gd name="T53" fmla="*/ 14 h 96"/>
                <a:gd name="T54" fmla="*/ 80 w 90"/>
                <a:gd name="T55" fmla="*/ 14 h 96"/>
                <a:gd name="T56" fmla="*/ 82 w 90"/>
                <a:gd name="T57" fmla="*/ 16 h 96"/>
                <a:gd name="T58" fmla="*/ 82 w 90"/>
                <a:gd name="T59" fmla="*/ 18 h 96"/>
                <a:gd name="T60" fmla="*/ 84 w 90"/>
                <a:gd name="T61" fmla="*/ 18 h 96"/>
                <a:gd name="T62" fmla="*/ 84 w 90"/>
                <a:gd name="T63" fmla="*/ 20 h 96"/>
                <a:gd name="T64" fmla="*/ 86 w 90"/>
                <a:gd name="T65" fmla="*/ 20 h 96"/>
                <a:gd name="T66" fmla="*/ 86 w 90"/>
                <a:gd name="T67" fmla="*/ 20 h 96"/>
                <a:gd name="T68" fmla="*/ 88 w 90"/>
                <a:gd name="T69" fmla="*/ 24 h 96"/>
                <a:gd name="T70" fmla="*/ 88 w 90"/>
                <a:gd name="T71" fmla="*/ 26 h 96"/>
                <a:gd name="T72" fmla="*/ 88 w 90"/>
                <a:gd name="T73" fmla="*/ 28 h 96"/>
                <a:gd name="T74" fmla="*/ 88 w 90"/>
                <a:gd name="T75" fmla="*/ 28 h 96"/>
                <a:gd name="T76" fmla="*/ 88 w 90"/>
                <a:gd name="T77" fmla="*/ 34 h 96"/>
                <a:gd name="T78" fmla="*/ 88 w 90"/>
                <a:gd name="T79" fmla="*/ 36 h 96"/>
                <a:gd name="T80" fmla="*/ 90 w 90"/>
                <a:gd name="T81" fmla="*/ 38 h 96"/>
                <a:gd name="T82" fmla="*/ 90 w 90"/>
                <a:gd name="T83" fmla="*/ 40 h 96"/>
                <a:gd name="T84" fmla="*/ 90 w 90"/>
                <a:gd name="T85" fmla="*/ 44 h 96"/>
                <a:gd name="T86" fmla="*/ 90 w 90"/>
                <a:gd name="T87" fmla="*/ 56 h 96"/>
                <a:gd name="T88" fmla="*/ 84 w 90"/>
                <a:gd name="T89" fmla="*/ 74 h 96"/>
                <a:gd name="T90" fmla="*/ 72 w 90"/>
                <a:gd name="T91" fmla="*/ 86 h 96"/>
                <a:gd name="T92" fmla="*/ 52 w 90"/>
                <a:gd name="T9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96">
                  <a:moveTo>
                    <a:pt x="38" y="96"/>
                  </a:moveTo>
                  <a:lnTo>
                    <a:pt x="38" y="96"/>
                  </a:lnTo>
                  <a:lnTo>
                    <a:pt x="32" y="94"/>
                  </a:lnTo>
                  <a:lnTo>
                    <a:pt x="26" y="92"/>
                  </a:lnTo>
                  <a:lnTo>
                    <a:pt x="20" y="88"/>
                  </a:lnTo>
                  <a:lnTo>
                    <a:pt x="14" y="82"/>
                  </a:lnTo>
                  <a:lnTo>
                    <a:pt x="8" y="76"/>
                  </a:lnTo>
                  <a:lnTo>
                    <a:pt x="4" y="68"/>
                  </a:lnTo>
                  <a:lnTo>
                    <a:pt x="2" y="58"/>
                  </a:lnTo>
                  <a:lnTo>
                    <a:pt x="0" y="50"/>
                  </a:lnTo>
                  <a:lnTo>
                    <a:pt x="0" y="50"/>
                  </a:lnTo>
                  <a:lnTo>
                    <a:pt x="0" y="46"/>
                  </a:lnTo>
                  <a:lnTo>
                    <a:pt x="0" y="44"/>
                  </a:lnTo>
                  <a:lnTo>
                    <a:pt x="0" y="44"/>
                  </a:lnTo>
                  <a:lnTo>
                    <a:pt x="2" y="36"/>
                  </a:lnTo>
                  <a:lnTo>
                    <a:pt x="4" y="22"/>
                  </a:lnTo>
                  <a:lnTo>
                    <a:pt x="4" y="22"/>
                  </a:lnTo>
                  <a:lnTo>
                    <a:pt x="4" y="22"/>
                  </a:lnTo>
                  <a:lnTo>
                    <a:pt x="6" y="20"/>
                  </a:lnTo>
                  <a:lnTo>
                    <a:pt x="6" y="20"/>
                  </a:lnTo>
                  <a:lnTo>
                    <a:pt x="6" y="20"/>
                  </a:lnTo>
                  <a:lnTo>
                    <a:pt x="6" y="20"/>
                  </a:lnTo>
                  <a:lnTo>
                    <a:pt x="6" y="18"/>
                  </a:lnTo>
                  <a:lnTo>
                    <a:pt x="8" y="18"/>
                  </a:lnTo>
                  <a:lnTo>
                    <a:pt x="8" y="18"/>
                  </a:lnTo>
                  <a:lnTo>
                    <a:pt x="10" y="14"/>
                  </a:lnTo>
                  <a:lnTo>
                    <a:pt x="10" y="14"/>
                  </a:lnTo>
                  <a:lnTo>
                    <a:pt x="10" y="14"/>
                  </a:lnTo>
                  <a:lnTo>
                    <a:pt x="10" y="14"/>
                  </a:lnTo>
                  <a:lnTo>
                    <a:pt x="12" y="14"/>
                  </a:lnTo>
                  <a:lnTo>
                    <a:pt x="14" y="12"/>
                  </a:lnTo>
                  <a:lnTo>
                    <a:pt x="14" y="12"/>
                  </a:lnTo>
                  <a:lnTo>
                    <a:pt x="26" y="2"/>
                  </a:lnTo>
                  <a:lnTo>
                    <a:pt x="34" y="0"/>
                  </a:lnTo>
                  <a:lnTo>
                    <a:pt x="38" y="0"/>
                  </a:lnTo>
                  <a:lnTo>
                    <a:pt x="50" y="0"/>
                  </a:lnTo>
                  <a:lnTo>
                    <a:pt x="50" y="0"/>
                  </a:lnTo>
                  <a:lnTo>
                    <a:pt x="56" y="0"/>
                  </a:lnTo>
                  <a:lnTo>
                    <a:pt x="58" y="0"/>
                  </a:lnTo>
                  <a:lnTo>
                    <a:pt x="58" y="2"/>
                  </a:lnTo>
                  <a:lnTo>
                    <a:pt x="58" y="2"/>
                  </a:lnTo>
                  <a:lnTo>
                    <a:pt x="64" y="2"/>
                  </a:lnTo>
                  <a:lnTo>
                    <a:pt x="64" y="2"/>
                  </a:lnTo>
                  <a:lnTo>
                    <a:pt x="64" y="2"/>
                  </a:lnTo>
                  <a:lnTo>
                    <a:pt x="66" y="6"/>
                  </a:lnTo>
                  <a:lnTo>
                    <a:pt x="70" y="10"/>
                  </a:lnTo>
                  <a:lnTo>
                    <a:pt x="70" y="10"/>
                  </a:lnTo>
                  <a:lnTo>
                    <a:pt x="74" y="10"/>
                  </a:lnTo>
                  <a:lnTo>
                    <a:pt x="74" y="10"/>
                  </a:lnTo>
                  <a:lnTo>
                    <a:pt x="76" y="12"/>
                  </a:lnTo>
                  <a:lnTo>
                    <a:pt x="78" y="12"/>
                  </a:lnTo>
                  <a:lnTo>
                    <a:pt x="78" y="14"/>
                  </a:lnTo>
                  <a:lnTo>
                    <a:pt x="78" y="14"/>
                  </a:lnTo>
                  <a:lnTo>
                    <a:pt x="80" y="14"/>
                  </a:lnTo>
                  <a:lnTo>
                    <a:pt x="80" y="14"/>
                  </a:lnTo>
                  <a:lnTo>
                    <a:pt x="80" y="14"/>
                  </a:lnTo>
                  <a:lnTo>
                    <a:pt x="80" y="16"/>
                  </a:lnTo>
                  <a:lnTo>
                    <a:pt x="82" y="16"/>
                  </a:lnTo>
                  <a:lnTo>
                    <a:pt x="82" y="18"/>
                  </a:lnTo>
                  <a:lnTo>
                    <a:pt x="82" y="18"/>
                  </a:lnTo>
                  <a:lnTo>
                    <a:pt x="84" y="18"/>
                  </a:lnTo>
                  <a:lnTo>
                    <a:pt x="84" y="18"/>
                  </a:lnTo>
                  <a:lnTo>
                    <a:pt x="84" y="18"/>
                  </a:lnTo>
                  <a:lnTo>
                    <a:pt x="84" y="20"/>
                  </a:lnTo>
                  <a:lnTo>
                    <a:pt x="86" y="20"/>
                  </a:lnTo>
                  <a:lnTo>
                    <a:pt x="86" y="20"/>
                  </a:lnTo>
                  <a:lnTo>
                    <a:pt x="86" y="20"/>
                  </a:lnTo>
                  <a:lnTo>
                    <a:pt x="86" y="20"/>
                  </a:lnTo>
                  <a:lnTo>
                    <a:pt x="86" y="22"/>
                  </a:lnTo>
                  <a:lnTo>
                    <a:pt x="88" y="24"/>
                  </a:lnTo>
                  <a:lnTo>
                    <a:pt x="88" y="24"/>
                  </a:lnTo>
                  <a:lnTo>
                    <a:pt x="88" y="26"/>
                  </a:lnTo>
                  <a:lnTo>
                    <a:pt x="88" y="28"/>
                  </a:lnTo>
                  <a:lnTo>
                    <a:pt x="88" y="28"/>
                  </a:lnTo>
                  <a:lnTo>
                    <a:pt x="88" y="28"/>
                  </a:lnTo>
                  <a:lnTo>
                    <a:pt x="88" y="28"/>
                  </a:lnTo>
                  <a:lnTo>
                    <a:pt x="88" y="34"/>
                  </a:lnTo>
                  <a:lnTo>
                    <a:pt x="88" y="34"/>
                  </a:lnTo>
                  <a:lnTo>
                    <a:pt x="88" y="34"/>
                  </a:lnTo>
                  <a:lnTo>
                    <a:pt x="88" y="36"/>
                  </a:lnTo>
                  <a:lnTo>
                    <a:pt x="90" y="38"/>
                  </a:lnTo>
                  <a:lnTo>
                    <a:pt x="90" y="38"/>
                  </a:lnTo>
                  <a:lnTo>
                    <a:pt x="90" y="38"/>
                  </a:lnTo>
                  <a:lnTo>
                    <a:pt x="90" y="40"/>
                  </a:lnTo>
                  <a:lnTo>
                    <a:pt x="90" y="40"/>
                  </a:lnTo>
                  <a:lnTo>
                    <a:pt x="90" y="44"/>
                  </a:lnTo>
                  <a:lnTo>
                    <a:pt x="90" y="44"/>
                  </a:lnTo>
                  <a:lnTo>
                    <a:pt x="90" y="56"/>
                  </a:lnTo>
                  <a:lnTo>
                    <a:pt x="88" y="64"/>
                  </a:lnTo>
                  <a:lnTo>
                    <a:pt x="84" y="74"/>
                  </a:lnTo>
                  <a:lnTo>
                    <a:pt x="78" y="80"/>
                  </a:lnTo>
                  <a:lnTo>
                    <a:pt x="72" y="86"/>
                  </a:lnTo>
                  <a:lnTo>
                    <a:pt x="62" y="92"/>
                  </a:lnTo>
                  <a:lnTo>
                    <a:pt x="52" y="94"/>
                  </a:lnTo>
                  <a:lnTo>
                    <a:pt x="38" y="96"/>
                  </a:lnTo>
                </a:path>
              </a:pathLst>
            </a:custGeom>
            <a:noFill/>
            <a:ln>
              <a:noFill/>
            </a:ln>
          </p:spPr>
          <p:txBody>
            <a:bodyPr vert="horz" wrap="square" lIns="91440" tIns="45720" rIns="91440" bIns="45720" numCol="1" anchor="t" anchorCtr="0" compatLnSpc="1"/>
            <a:lstStyle/>
            <a:p>
              <a:endParaRPr lang="zh-CN" altLang="en-US"/>
            </a:p>
          </p:txBody>
        </p:sp>
        <p:sp>
          <p:nvSpPr>
            <p:cNvPr id="1044" name="Freeform 627"/>
            <p:cNvSpPr/>
            <p:nvPr/>
          </p:nvSpPr>
          <p:spPr bwMode="auto">
            <a:xfrm>
              <a:off x="8358188" y="5610225"/>
              <a:ext cx="149225" cy="158750"/>
            </a:xfrm>
            <a:custGeom>
              <a:avLst/>
              <a:gdLst>
                <a:gd name="T0" fmla="*/ 58 w 94"/>
                <a:gd name="T1" fmla="*/ 0 h 100"/>
                <a:gd name="T2" fmla="*/ 52 w 94"/>
                <a:gd name="T3" fmla="*/ 0 h 100"/>
                <a:gd name="T4" fmla="*/ 40 w 94"/>
                <a:gd name="T5" fmla="*/ 0 h 100"/>
                <a:gd name="T6" fmla="*/ 28 w 94"/>
                <a:gd name="T7" fmla="*/ 2 h 100"/>
                <a:gd name="T8" fmla="*/ 14 w 94"/>
                <a:gd name="T9" fmla="*/ 12 h 100"/>
                <a:gd name="T10" fmla="*/ 12 w 94"/>
                <a:gd name="T11" fmla="*/ 16 h 100"/>
                <a:gd name="T12" fmla="*/ 10 w 94"/>
                <a:gd name="T13" fmla="*/ 16 h 100"/>
                <a:gd name="T14" fmla="*/ 10 w 94"/>
                <a:gd name="T15" fmla="*/ 18 h 100"/>
                <a:gd name="T16" fmla="*/ 8 w 94"/>
                <a:gd name="T17" fmla="*/ 20 h 100"/>
                <a:gd name="T18" fmla="*/ 6 w 94"/>
                <a:gd name="T19" fmla="*/ 22 h 100"/>
                <a:gd name="T20" fmla="*/ 6 w 94"/>
                <a:gd name="T21" fmla="*/ 22 h 100"/>
                <a:gd name="T22" fmla="*/ 4 w 94"/>
                <a:gd name="T23" fmla="*/ 24 h 100"/>
                <a:gd name="T24" fmla="*/ 2 w 94"/>
                <a:gd name="T25" fmla="*/ 36 h 100"/>
                <a:gd name="T26" fmla="*/ 0 w 94"/>
                <a:gd name="T27" fmla="*/ 48 h 100"/>
                <a:gd name="T28" fmla="*/ 0 w 94"/>
                <a:gd name="T29" fmla="*/ 52 h 100"/>
                <a:gd name="T30" fmla="*/ 2 w 94"/>
                <a:gd name="T31" fmla="*/ 62 h 100"/>
                <a:gd name="T32" fmla="*/ 8 w 94"/>
                <a:gd name="T33" fmla="*/ 78 h 100"/>
                <a:gd name="T34" fmla="*/ 20 w 94"/>
                <a:gd name="T35" fmla="*/ 92 h 100"/>
                <a:gd name="T36" fmla="*/ 34 w 94"/>
                <a:gd name="T37" fmla="*/ 98 h 100"/>
                <a:gd name="T38" fmla="*/ 40 w 94"/>
                <a:gd name="T39" fmla="*/ 100 h 100"/>
                <a:gd name="T40" fmla="*/ 66 w 94"/>
                <a:gd name="T41" fmla="*/ 96 h 100"/>
                <a:gd name="T42" fmla="*/ 82 w 94"/>
                <a:gd name="T43" fmla="*/ 84 h 100"/>
                <a:gd name="T44" fmla="*/ 92 w 94"/>
                <a:gd name="T45" fmla="*/ 68 h 100"/>
                <a:gd name="T46" fmla="*/ 94 w 94"/>
                <a:gd name="T47" fmla="*/ 46 h 100"/>
                <a:gd name="T48" fmla="*/ 94 w 94"/>
                <a:gd name="T49" fmla="*/ 42 h 100"/>
                <a:gd name="T50" fmla="*/ 94 w 94"/>
                <a:gd name="T51" fmla="*/ 40 h 100"/>
                <a:gd name="T52" fmla="*/ 92 w 94"/>
                <a:gd name="T53" fmla="*/ 38 h 100"/>
                <a:gd name="T54" fmla="*/ 92 w 94"/>
                <a:gd name="T55" fmla="*/ 36 h 100"/>
                <a:gd name="T56" fmla="*/ 92 w 94"/>
                <a:gd name="T57" fmla="*/ 34 h 100"/>
                <a:gd name="T58" fmla="*/ 92 w 94"/>
                <a:gd name="T59" fmla="*/ 28 h 100"/>
                <a:gd name="T60" fmla="*/ 92 w 94"/>
                <a:gd name="T61" fmla="*/ 26 h 100"/>
                <a:gd name="T62" fmla="*/ 92 w 94"/>
                <a:gd name="T63" fmla="*/ 26 h 100"/>
                <a:gd name="T64" fmla="*/ 90 w 94"/>
                <a:gd name="T65" fmla="*/ 24 h 100"/>
                <a:gd name="T66" fmla="*/ 90 w 94"/>
                <a:gd name="T67" fmla="*/ 22 h 100"/>
                <a:gd name="T68" fmla="*/ 90 w 94"/>
                <a:gd name="T69" fmla="*/ 22 h 100"/>
                <a:gd name="T70" fmla="*/ 88 w 94"/>
                <a:gd name="T71" fmla="*/ 20 h 100"/>
                <a:gd name="T72" fmla="*/ 88 w 94"/>
                <a:gd name="T73" fmla="*/ 18 h 100"/>
                <a:gd name="T74" fmla="*/ 86 w 94"/>
                <a:gd name="T75" fmla="*/ 18 h 100"/>
                <a:gd name="T76" fmla="*/ 84 w 94"/>
                <a:gd name="T77" fmla="*/ 16 h 100"/>
                <a:gd name="T78" fmla="*/ 82 w 94"/>
                <a:gd name="T79" fmla="*/ 14 h 100"/>
                <a:gd name="T80" fmla="*/ 82 w 94"/>
                <a:gd name="T81" fmla="*/ 14 h 100"/>
                <a:gd name="T82" fmla="*/ 80 w 94"/>
                <a:gd name="T83" fmla="*/ 12 h 100"/>
                <a:gd name="T84" fmla="*/ 78 w 94"/>
                <a:gd name="T85" fmla="*/ 10 h 100"/>
                <a:gd name="T86" fmla="*/ 72 w 94"/>
                <a:gd name="T87" fmla="*/ 10 h 100"/>
                <a:gd name="T88" fmla="*/ 70 w 94"/>
                <a:gd name="T89" fmla="*/ 6 h 100"/>
                <a:gd name="T90" fmla="*/ 66 w 94"/>
                <a:gd name="T91" fmla="*/ 2 h 100"/>
                <a:gd name="T92" fmla="*/ 60 w 94"/>
                <a:gd name="T93" fmla="*/ 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4" h="100">
                  <a:moveTo>
                    <a:pt x="60" y="0"/>
                  </a:moveTo>
                  <a:lnTo>
                    <a:pt x="58" y="0"/>
                  </a:lnTo>
                  <a:lnTo>
                    <a:pt x="58" y="0"/>
                  </a:lnTo>
                  <a:lnTo>
                    <a:pt x="52" y="0"/>
                  </a:lnTo>
                  <a:lnTo>
                    <a:pt x="40" y="0"/>
                  </a:lnTo>
                  <a:lnTo>
                    <a:pt x="40" y="0"/>
                  </a:lnTo>
                  <a:lnTo>
                    <a:pt x="34" y="0"/>
                  </a:lnTo>
                  <a:lnTo>
                    <a:pt x="28" y="2"/>
                  </a:lnTo>
                  <a:lnTo>
                    <a:pt x="14" y="12"/>
                  </a:lnTo>
                  <a:lnTo>
                    <a:pt x="14" y="12"/>
                  </a:lnTo>
                  <a:lnTo>
                    <a:pt x="12" y="14"/>
                  </a:lnTo>
                  <a:lnTo>
                    <a:pt x="12" y="16"/>
                  </a:lnTo>
                  <a:lnTo>
                    <a:pt x="12" y="16"/>
                  </a:lnTo>
                  <a:lnTo>
                    <a:pt x="10" y="16"/>
                  </a:lnTo>
                  <a:lnTo>
                    <a:pt x="10" y="16"/>
                  </a:lnTo>
                  <a:lnTo>
                    <a:pt x="10" y="18"/>
                  </a:lnTo>
                  <a:lnTo>
                    <a:pt x="8" y="20"/>
                  </a:lnTo>
                  <a:lnTo>
                    <a:pt x="8" y="20"/>
                  </a:lnTo>
                  <a:lnTo>
                    <a:pt x="6" y="20"/>
                  </a:lnTo>
                  <a:lnTo>
                    <a:pt x="6" y="22"/>
                  </a:lnTo>
                  <a:lnTo>
                    <a:pt x="6" y="22"/>
                  </a:lnTo>
                  <a:lnTo>
                    <a:pt x="6" y="22"/>
                  </a:lnTo>
                  <a:lnTo>
                    <a:pt x="4" y="22"/>
                  </a:lnTo>
                  <a:lnTo>
                    <a:pt x="4" y="24"/>
                  </a:lnTo>
                  <a:lnTo>
                    <a:pt x="4" y="24"/>
                  </a:lnTo>
                  <a:lnTo>
                    <a:pt x="2" y="36"/>
                  </a:lnTo>
                  <a:lnTo>
                    <a:pt x="0" y="46"/>
                  </a:lnTo>
                  <a:lnTo>
                    <a:pt x="0" y="48"/>
                  </a:lnTo>
                  <a:lnTo>
                    <a:pt x="0" y="48"/>
                  </a:lnTo>
                  <a:lnTo>
                    <a:pt x="0" y="52"/>
                  </a:lnTo>
                  <a:lnTo>
                    <a:pt x="0" y="52"/>
                  </a:lnTo>
                  <a:lnTo>
                    <a:pt x="2" y="62"/>
                  </a:lnTo>
                  <a:lnTo>
                    <a:pt x="4" y="70"/>
                  </a:lnTo>
                  <a:lnTo>
                    <a:pt x="8" y="78"/>
                  </a:lnTo>
                  <a:lnTo>
                    <a:pt x="14" y="86"/>
                  </a:lnTo>
                  <a:lnTo>
                    <a:pt x="20" y="92"/>
                  </a:lnTo>
                  <a:lnTo>
                    <a:pt x="26" y="96"/>
                  </a:lnTo>
                  <a:lnTo>
                    <a:pt x="34" y="98"/>
                  </a:lnTo>
                  <a:lnTo>
                    <a:pt x="40" y="100"/>
                  </a:lnTo>
                  <a:lnTo>
                    <a:pt x="40" y="100"/>
                  </a:lnTo>
                  <a:lnTo>
                    <a:pt x="54" y="98"/>
                  </a:lnTo>
                  <a:lnTo>
                    <a:pt x="66" y="96"/>
                  </a:lnTo>
                  <a:lnTo>
                    <a:pt x="74" y="90"/>
                  </a:lnTo>
                  <a:lnTo>
                    <a:pt x="82" y="84"/>
                  </a:lnTo>
                  <a:lnTo>
                    <a:pt x="88" y="76"/>
                  </a:lnTo>
                  <a:lnTo>
                    <a:pt x="92" y="68"/>
                  </a:lnTo>
                  <a:lnTo>
                    <a:pt x="94" y="58"/>
                  </a:lnTo>
                  <a:lnTo>
                    <a:pt x="94" y="46"/>
                  </a:lnTo>
                  <a:lnTo>
                    <a:pt x="94" y="46"/>
                  </a:lnTo>
                  <a:lnTo>
                    <a:pt x="94" y="42"/>
                  </a:lnTo>
                  <a:lnTo>
                    <a:pt x="94" y="40"/>
                  </a:lnTo>
                  <a:lnTo>
                    <a:pt x="94" y="40"/>
                  </a:lnTo>
                  <a:lnTo>
                    <a:pt x="94" y="38"/>
                  </a:lnTo>
                  <a:lnTo>
                    <a:pt x="92" y="38"/>
                  </a:lnTo>
                  <a:lnTo>
                    <a:pt x="92" y="38"/>
                  </a:lnTo>
                  <a:lnTo>
                    <a:pt x="92" y="36"/>
                  </a:lnTo>
                  <a:lnTo>
                    <a:pt x="92" y="34"/>
                  </a:lnTo>
                  <a:lnTo>
                    <a:pt x="92" y="34"/>
                  </a:lnTo>
                  <a:lnTo>
                    <a:pt x="92" y="28"/>
                  </a:lnTo>
                  <a:lnTo>
                    <a:pt x="92" y="28"/>
                  </a:lnTo>
                  <a:lnTo>
                    <a:pt x="92" y="28"/>
                  </a:lnTo>
                  <a:lnTo>
                    <a:pt x="92" y="26"/>
                  </a:lnTo>
                  <a:lnTo>
                    <a:pt x="92" y="26"/>
                  </a:lnTo>
                  <a:lnTo>
                    <a:pt x="92" y="26"/>
                  </a:lnTo>
                  <a:lnTo>
                    <a:pt x="92" y="26"/>
                  </a:lnTo>
                  <a:lnTo>
                    <a:pt x="90" y="24"/>
                  </a:lnTo>
                  <a:lnTo>
                    <a:pt x="90" y="22"/>
                  </a:lnTo>
                  <a:lnTo>
                    <a:pt x="90" y="22"/>
                  </a:lnTo>
                  <a:lnTo>
                    <a:pt x="90" y="22"/>
                  </a:lnTo>
                  <a:lnTo>
                    <a:pt x="90" y="22"/>
                  </a:lnTo>
                  <a:lnTo>
                    <a:pt x="88" y="20"/>
                  </a:lnTo>
                  <a:lnTo>
                    <a:pt x="88" y="20"/>
                  </a:lnTo>
                  <a:lnTo>
                    <a:pt x="88" y="20"/>
                  </a:lnTo>
                  <a:lnTo>
                    <a:pt x="88" y="18"/>
                  </a:lnTo>
                  <a:lnTo>
                    <a:pt x="86" y="18"/>
                  </a:lnTo>
                  <a:lnTo>
                    <a:pt x="86" y="18"/>
                  </a:lnTo>
                  <a:lnTo>
                    <a:pt x="84" y="18"/>
                  </a:lnTo>
                  <a:lnTo>
                    <a:pt x="84" y="16"/>
                  </a:lnTo>
                  <a:lnTo>
                    <a:pt x="82" y="16"/>
                  </a:lnTo>
                  <a:lnTo>
                    <a:pt x="82" y="14"/>
                  </a:lnTo>
                  <a:lnTo>
                    <a:pt x="82" y="14"/>
                  </a:lnTo>
                  <a:lnTo>
                    <a:pt x="82" y="14"/>
                  </a:lnTo>
                  <a:lnTo>
                    <a:pt x="82" y="12"/>
                  </a:lnTo>
                  <a:lnTo>
                    <a:pt x="80" y="12"/>
                  </a:lnTo>
                  <a:lnTo>
                    <a:pt x="80" y="12"/>
                  </a:lnTo>
                  <a:lnTo>
                    <a:pt x="78" y="10"/>
                  </a:lnTo>
                  <a:lnTo>
                    <a:pt x="78" y="10"/>
                  </a:lnTo>
                  <a:lnTo>
                    <a:pt x="72" y="10"/>
                  </a:lnTo>
                  <a:lnTo>
                    <a:pt x="72" y="10"/>
                  </a:lnTo>
                  <a:lnTo>
                    <a:pt x="70" y="6"/>
                  </a:lnTo>
                  <a:lnTo>
                    <a:pt x="66" y="2"/>
                  </a:lnTo>
                  <a:lnTo>
                    <a:pt x="66" y="2"/>
                  </a:lnTo>
                  <a:lnTo>
                    <a:pt x="66" y="2"/>
                  </a:lnTo>
                  <a:lnTo>
                    <a:pt x="60" y="2"/>
                  </a:lnTo>
                  <a:lnTo>
                    <a:pt x="60" y="0"/>
                  </a:lnTo>
                </a:path>
              </a:pathLst>
            </a:custGeom>
            <a:noFill/>
            <a:ln>
              <a:noFill/>
            </a:ln>
          </p:spPr>
          <p:txBody>
            <a:bodyPr vert="horz" wrap="square" lIns="91440" tIns="45720" rIns="91440" bIns="45720" numCol="1" anchor="t" anchorCtr="0" compatLnSpc="1"/>
            <a:lstStyle/>
            <a:p>
              <a:endParaRPr lang="zh-CN" altLang="en-US"/>
            </a:p>
          </p:txBody>
        </p:sp>
        <p:sp>
          <p:nvSpPr>
            <p:cNvPr id="1045" name="Freeform 628"/>
            <p:cNvSpPr>
              <a:spLocks noEditPoints="1"/>
            </p:cNvSpPr>
            <p:nvPr/>
          </p:nvSpPr>
          <p:spPr bwMode="auto">
            <a:xfrm>
              <a:off x="8361363" y="5613400"/>
              <a:ext cx="142875" cy="152400"/>
            </a:xfrm>
            <a:custGeom>
              <a:avLst/>
              <a:gdLst>
                <a:gd name="T0" fmla="*/ 32 w 90"/>
                <a:gd name="T1" fmla="*/ 92 h 96"/>
                <a:gd name="T2" fmla="*/ 14 w 90"/>
                <a:gd name="T3" fmla="*/ 80 h 96"/>
                <a:gd name="T4" fmla="*/ 4 w 90"/>
                <a:gd name="T5" fmla="*/ 58 h 96"/>
                <a:gd name="T6" fmla="*/ 2 w 90"/>
                <a:gd name="T7" fmla="*/ 46 h 96"/>
                <a:gd name="T8" fmla="*/ 6 w 90"/>
                <a:gd name="T9" fmla="*/ 24 h 96"/>
                <a:gd name="T10" fmla="*/ 8 w 90"/>
                <a:gd name="T11" fmla="*/ 22 h 96"/>
                <a:gd name="T12" fmla="*/ 8 w 90"/>
                <a:gd name="T13" fmla="*/ 20 h 96"/>
                <a:gd name="T14" fmla="*/ 10 w 90"/>
                <a:gd name="T15" fmla="*/ 18 h 96"/>
                <a:gd name="T16" fmla="*/ 12 w 90"/>
                <a:gd name="T17" fmla="*/ 16 h 96"/>
                <a:gd name="T18" fmla="*/ 14 w 90"/>
                <a:gd name="T19" fmla="*/ 14 h 96"/>
                <a:gd name="T20" fmla="*/ 34 w 90"/>
                <a:gd name="T21" fmla="*/ 2 h 96"/>
                <a:gd name="T22" fmla="*/ 50 w 90"/>
                <a:gd name="T23" fmla="*/ 2 h 96"/>
                <a:gd name="T24" fmla="*/ 58 w 90"/>
                <a:gd name="T25" fmla="*/ 4 h 96"/>
                <a:gd name="T26" fmla="*/ 62 w 90"/>
                <a:gd name="T27" fmla="*/ 4 h 96"/>
                <a:gd name="T28" fmla="*/ 68 w 90"/>
                <a:gd name="T29" fmla="*/ 12 h 96"/>
                <a:gd name="T30" fmla="*/ 74 w 90"/>
                <a:gd name="T31" fmla="*/ 12 h 96"/>
                <a:gd name="T32" fmla="*/ 78 w 90"/>
                <a:gd name="T33" fmla="*/ 16 h 96"/>
                <a:gd name="T34" fmla="*/ 78 w 90"/>
                <a:gd name="T35" fmla="*/ 16 h 96"/>
                <a:gd name="T36" fmla="*/ 80 w 90"/>
                <a:gd name="T37" fmla="*/ 18 h 96"/>
                <a:gd name="T38" fmla="*/ 82 w 90"/>
                <a:gd name="T39" fmla="*/ 20 h 96"/>
                <a:gd name="T40" fmla="*/ 84 w 90"/>
                <a:gd name="T41" fmla="*/ 22 h 96"/>
                <a:gd name="T42" fmla="*/ 84 w 90"/>
                <a:gd name="T43" fmla="*/ 22 h 96"/>
                <a:gd name="T44" fmla="*/ 86 w 90"/>
                <a:gd name="T45" fmla="*/ 24 h 96"/>
                <a:gd name="T46" fmla="*/ 86 w 90"/>
                <a:gd name="T47" fmla="*/ 28 h 96"/>
                <a:gd name="T48" fmla="*/ 86 w 90"/>
                <a:gd name="T49" fmla="*/ 28 h 96"/>
                <a:gd name="T50" fmla="*/ 86 w 90"/>
                <a:gd name="T51" fmla="*/ 36 h 96"/>
                <a:gd name="T52" fmla="*/ 88 w 90"/>
                <a:gd name="T53" fmla="*/ 38 h 96"/>
                <a:gd name="T54" fmla="*/ 88 w 90"/>
                <a:gd name="T55" fmla="*/ 40 h 96"/>
                <a:gd name="T56" fmla="*/ 88 w 90"/>
                <a:gd name="T57" fmla="*/ 54 h 96"/>
                <a:gd name="T58" fmla="*/ 78 w 90"/>
                <a:gd name="T59" fmla="*/ 80 h 96"/>
                <a:gd name="T60" fmla="*/ 52 w 90"/>
                <a:gd name="T61" fmla="*/ 92 h 96"/>
                <a:gd name="T62" fmla="*/ 56 w 90"/>
                <a:gd name="T63" fmla="*/ 0 h 96"/>
                <a:gd name="T64" fmla="*/ 38 w 90"/>
                <a:gd name="T65" fmla="*/ 0 h 96"/>
                <a:gd name="T66" fmla="*/ 26 w 90"/>
                <a:gd name="T67" fmla="*/ 2 h 96"/>
                <a:gd name="T68" fmla="*/ 12 w 90"/>
                <a:gd name="T69" fmla="*/ 14 h 96"/>
                <a:gd name="T70" fmla="*/ 10 w 90"/>
                <a:gd name="T71" fmla="*/ 14 h 96"/>
                <a:gd name="T72" fmla="*/ 6 w 90"/>
                <a:gd name="T73" fmla="*/ 18 h 96"/>
                <a:gd name="T74" fmla="*/ 6 w 90"/>
                <a:gd name="T75" fmla="*/ 20 h 96"/>
                <a:gd name="T76" fmla="*/ 4 w 90"/>
                <a:gd name="T77" fmla="*/ 22 h 96"/>
                <a:gd name="T78" fmla="*/ 2 w 90"/>
                <a:gd name="T79" fmla="*/ 36 h 96"/>
                <a:gd name="T80" fmla="*/ 0 w 90"/>
                <a:gd name="T81" fmla="*/ 46 h 96"/>
                <a:gd name="T82" fmla="*/ 2 w 90"/>
                <a:gd name="T83" fmla="*/ 58 h 96"/>
                <a:gd name="T84" fmla="*/ 14 w 90"/>
                <a:gd name="T85" fmla="*/ 82 h 96"/>
                <a:gd name="T86" fmla="*/ 32 w 90"/>
                <a:gd name="T87" fmla="*/ 94 h 96"/>
                <a:gd name="T88" fmla="*/ 52 w 90"/>
                <a:gd name="T89" fmla="*/ 94 h 96"/>
                <a:gd name="T90" fmla="*/ 78 w 90"/>
                <a:gd name="T91" fmla="*/ 80 h 96"/>
                <a:gd name="T92" fmla="*/ 90 w 90"/>
                <a:gd name="T93" fmla="*/ 56 h 96"/>
                <a:gd name="T94" fmla="*/ 90 w 90"/>
                <a:gd name="T95" fmla="*/ 40 h 96"/>
                <a:gd name="T96" fmla="*/ 90 w 90"/>
                <a:gd name="T97" fmla="*/ 38 h 96"/>
                <a:gd name="T98" fmla="*/ 88 w 90"/>
                <a:gd name="T99" fmla="*/ 34 h 96"/>
                <a:gd name="T100" fmla="*/ 88 w 90"/>
                <a:gd name="T101" fmla="*/ 28 h 96"/>
                <a:gd name="T102" fmla="*/ 88 w 90"/>
                <a:gd name="T103" fmla="*/ 26 h 96"/>
                <a:gd name="T104" fmla="*/ 88 w 90"/>
                <a:gd name="T105" fmla="*/ 24 h 96"/>
                <a:gd name="T106" fmla="*/ 86 w 90"/>
                <a:gd name="T107" fmla="*/ 20 h 96"/>
                <a:gd name="T108" fmla="*/ 84 w 90"/>
                <a:gd name="T109" fmla="*/ 20 h 96"/>
                <a:gd name="T110" fmla="*/ 84 w 90"/>
                <a:gd name="T111" fmla="*/ 18 h 96"/>
                <a:gd name="T112" fmla="*/ 80 w 90"/>
                <a:gd name="T113" fmla="*/ 16 h 96"/>
                <a:gd name="T114" fmla="*/ 80 w 90"/>
                <a:gd name="T115" fmla="*/ 14 h 96"/>
                <a:gd name="T116" fmla="*/ 78 w 90"/>
                <a:gd name="T117" fmla="*/ 12 h 96"/>
                <a:gd name="T118" fmla="*/ 74 w 90"/>
                <a:gd name="T119" fmla="*/ 10 h 96"/>
                <a:gd name="T120" fmla="*/ 70 w 90"/>
                <a:gd name="T121" fmla="*/ 10 h 96"/>
                <a:gd name="T122" fmla="*/ 64 w 90"/>
                <a:gd name="T123" fmla="*/ 2 h 96"/>
                <a:gd name="T124" fmla="*/ 58 w 90"/>
                <a:gd name="T12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 h="96">
                  <a:moveTo>
                    <a:pt x="38" y="94"/>
                  </a:moveTo>
                  <a:lnTo>
                    <a:pt x="38" y="94"/>
                  </a:lnTo>
                  <a:lnTo>
                    <a:pt x="32" y="92"/>
                  </a:lnTo>
                  <a:lnTo>
                    <a:pt x="26" y="90"/>
                  </a:lnTo>
                  <a:lnTo>
                    <a:pt x="20" y="86"/>
                  </a:lnTo>
                  <a:lnTo>
                    <a:pt x="14" y="80"/>
                  </a:lnTo>
                  <a:lnTo>
                    <a:pt x="10" y="74"/>
                  </a:lnTo>
                  <a:lnTo>
                    <a:pt x="6" y="66"/>
                  </a:lnTo>
                  <a:lnTo>
                    <a:pt x="4" y="58"/>
                  </a:lnTo>
                  <a:lnTo>
                    <a:pt x="2" y="50"/>
                  </a:lnTo>
                  <a:lnTo>
                    <a:pt x="2" y="50"/>
                  </a:lnTo>
                  <a:lnTo>
                    <a:pt x="2" y="46"/>
                  </a:lnTo>
                  <a:lnTo>
                    <a:pt x="2" y="44"/>
                  </a:lnTo>
                  <a:lnTo>
                    <a:pt x="2" y="44"/>
                  </a:lnTo>
                  <a:lnTo>
                    <a:pt x="6" y="24"/>
                  </a:lnTo>
                  <a:lnTo>
                    <a:pt x="6" y="24"/>
                  </a:lnTo>
                  <a:lnTo>
                    <a:pt x="6" y="22"/>
                  </a:lnTo>
                  <a:lnTo>
                    <a:pt x="8" y="22"/>
                  </a:lnTo>
                  <a:lnTo>
                    <a:pt x="8" y="22"/>
                  </a:lnTo>
                  <a:lnTo>
                    <a:pt x="8" y="22"/>
                  </a:lnTo>
                  <a:lnTo>
                    <a:pt x="8" y="20"/>
                  </a:lnTo>
                  <a:lnTo>
                    <a:pt x="8" y="20"/>
                  </a:lnTo>
                  <a:lnTo>
                    <a:pt x="10" y="18"/>
                  </a:lnTo>
                  <a:lnTo>
                    <a:pt x="10" y="18"/>
                  </a:lnTo>
                  <a:lnTo>
                    <a:pt x="12" y="16"/>
                  </a:lnTo>
                  <a:lnTo>
                    <a:pt x="12" y="16"/>
                  </a:lnTo>
                  <a:lnTo>
                    <a:pt x="12" y="16"/>
                  </a:lnTo>
                  <a:lnTo>
                    <a:pt x="12" y="16"/>
                  </a:lnTo>
                  <a:lnTo>
                    <a:pt x="14" y="16"/>
                  </a:lnTo>
                  <a:lnTo>
                    <a:pt x="14" y="14"/>
                  </a:lnTo>
                  <a:lnTo>
                    <a:pt x="14" y="14"/>
                  </a:lnTo>
                  <a:lnTo>
                    <a:pt x="28" y="4"/>
                  </a:lnTo>
                  <a:lnTo>
                    <a:pt x="34" y="2"/>
                  </a:lnTo>
                  <a:lnTo>
                    <a:pt x="38" y="2"/>
                  </a:lnTo>
                  <a:lnTo>
                    <a:pt x="50" y="2"/>
                  </a:lnTo>
                  <a:lnTo>
                    <a:pt x="50" y="2"/>
                  </a:lnTo>
                  <a:lnTo>
                    <a:pt x="56" y="2"/>
                  </a:lnTo>
                  <a:lnTo>
                    <a:pt x="58" y="2"/>
                  </a:lnTo>
                  <a:lnTo>
                    <a:pt x="58" y="4"/>
                  </a:lnTo>
                  <a:lnTo>
                    <a:pt x="58" y="4"/>
                  </a:lnTo>
                  <a:lnTo>
                    <a:pt x="62" y="4"/>
                  </a:lnTo>
                  <a:lnTo>
                    <a:pt x="62" y="4"/>
                  </a:lnTo>
                  <a:lnTo>
                    <a:pt x="62" y="4"/>
                  </a:lnTo>
                  <a:lnTo>
                    <a:pt x="66" y="8"/>
                  </a:lnTo>
                  <a:lnTo>
                    <a:pt x="68" y="12"/>
                  </a:lnTo>
                  <a:lnTo>
                    <a:pt x="68" y="12"/>
                  </a:lnTo>
                  <a:lnTo>
                    <a:pt x="74" y="12"/>
                  </a:lnTo>
                  <a:lnTo>
                    <a:pt x="74" y="12"/>
                  </a:lnTo>
                  <a:lnTo>
                    <a:pt x="76" y="14"/>
                  </a:lnTo>
                  <a:lnTo>
                    <a:pt x="78" y="14"/>
                  </a:lnTo>
                  <a:lnTo>
                    <a:pt x="78" y="16"/>
                  </a:lnTo>
                  <a:lnTo>
                    <a:pt x="78" y="16"/>
                  </a:lnTo>
                  <a:lnTo>
                    <a:pt x="78" y="16"/>
                  </a:lnTo>
                  <a:lnTo>
                    <a:pt x="78" y="16"/>
                  </a:lnTo>
                  <a:lnTo>
                    <a:pt x="80" y="16"/>
                  </a:lnTo>
                  <a:lnTo>
                    <a:pt x="80" y="18"/>
                  </a:lnTo>
                  <a:lnTo>
                    <a:pt x="80" y="18"/>
                  </a:lnTo>
                  <a:lnTo>
                    <a:pt x="80" y="18"/>
                  </a:lnTo>
                  <a:lnTo>
                    <a:pt x="80" y="18"/>
                  </a:lnTo>
                  <a:lnTo>
                    <a:pt x="82" y="20"/>
                  </a:lnTo>
                  <a:lnTo>
                    <a:pt x="82" y="20"/>
                  </a:lnTo>
                  <a:lnTo>
                    <a:pt x="82" y="20"/>
                  </a:lnTo>
                  <a:lnTo>
                    <a:pt x="84" y="22"/>
                  </a:lnTo>
                  <a:lnTo>
                    <a:pt x="84" y="22"/>
                  </a:lnTo>
                  <a:lnTo>
                    <a:pt x="84" y="22"/>
                  </a:lnTo>
                  <a:lnTo>
                    <a:pt x="84" y="22"/>
                  </a:lnTo>
                  <a:lnTo>
                    <a:pt x="84" y="22"/>
                  </a:lnTo>
                  <a:lnTo>
                    <a:pt x="84" y="24"/>
                  </a:lnTo>
                  <a:lnTo>
                    <a:pt x="86" y="24"/>
                  </a:lnTo>
                  <a:lnTo>
                    <a:pt x="86" y="24"/>
                  </a:lnTo>
                  <a:lnTo>
                    <a:pt x="86" y="26"/>
                  </a:lnTo>
                  <a:lnTo>
                    <a:pt x="86" y="28"/>
                  </a:lnTo>
                  <a:lnTo>
                    <a:pt x="86" y="28"/>
                  </a:lnTo>
                  <a:lnTo>
                    <a:pt x="86" y="28"/>
                  </a:lnTo>
                  <a:lnTo>
                    <a:pt x="86" y="28"/>
                  </a:lnTo>
                  <a:lnTo>
                    <a:pt x="86" y="34"/>
                  </a:lnTo>
                  <a:lnTo>
                    <a:pt x="86" y="36"/>
                  </a:lnTo>
                  <a:lnTo>
                    <a:pt x="86" y="36"/>
                  </a:lnTo>
                  <a:lnTo>
                    <a:pt x="86" y="36"/>
                  </a:lnTo>
                  <a:lnTo>
                    <a:pt x="88" y="38"/>
                  </a:lnTo>
                  <a:lnTo>
                    <a:pt x="88" y="38"/>
                  </a:lnTo>
                  <a:lnTo>
                    <a:pt x="88" y="40"/>
                  </a:lnTo>
                  <a:lnTo>
                    <a:pt x="88" y="40"/>
                  </a:lnTo>
                  <a:lnTo>
                    <a:pt x="88" y="40"/>
                  </a:lnTo>
                  <a:lnTo>
                    <a:pt x="88" y="44"/>
                  </a:lnTo>
                  <a:lnTo>
                    <a:pt x="88" y="44"/>
                  </a:lnTo>
                  <a:lnTo>
                    <a:pt x="88" y="54"/>
                  </a:lnTo>
                  <a:lnTo>
                    <a:pt x="86" y="64"/>
                  </a:lnTo>
                  <a:lnTo>
                    <a:pt x="82" y="72"/>
                  </a:lnTo>
                  <a:lnTo>
                    <a:pt x="78" y="80"/>
                  </a:lnTo>
                  <a:lnTo>
                    <a:pt x="70" y="86"/>
                  </a:lnTo>
                  <a:lnTo>
                    <a:pt x="62" y="90"/>
                  </a:lnTo>
                  <a:lnTo>
                    <a:pt x="52" y="92"/>
                  </a:lnTo>
                  <a:lnTo>
                    <a:pt x="38" y="94"/>
                  </a:lnTo>
                  <a:close/>
                  <a:moveTo>
                    <a:pt x="58" y="0"/>
                  </a:moveTo>
                  <a:lnTo>
                    <a:pt x="56" y="0"/>
                  </a:lnTo>
                  <a:lnTo>
                    <a:pt x="56" y="0"/>
                  </a:lnTo>
                  <a:lnTo>
                    <a:pt x="50" y="0"/>
                  </a:lnTo>
                  <a:lnTo>
                    <a:pt x="38" y="0"/>
                  </a:lnTo>
                  <a:lnTo>
                    <a:pt x="38" y="0"/>
                  </a:lnTo>
                  <a:lnTo>
                    <a:pt x="34" y="0"/>
                  </a:lnTo>
                  <a:lnTo>
                    <a:pt x="26" y="2"/>
                  </a:lnTo>
                  <a:lnTo>
                    <a:pt x="14" y="12"/>
                  </a:lnTo>
                  <a:lnTo>
                    <a:pt x="14" y="12"/>
                  </a:lnTo>
                  <a:lnTo>
                    <a:pt x="12" y="14"/>
                  </a:lnTo>
                  <a:lnTo>
                    <a:pt x="10" y="14"/>
                  </a:lnTo>
                  <a:lnTo>
                    <a:pt x="10" y="14"/>
                  </a:lnTo>
                  <a:lnTo>
                    <a:pt x="10" y="14"/>
                  </a:lnTo>
                  <a:lnTo>
                    <a:pt x="10" y="14"/>
                  </a:lnTo>
                  <a:lnTo>
                    <a:pt x="8" y="18"/>
                  </a:lnTo>
                  <a:lnTo>
                    <a:pt x="6" y="18"/>
                  </a:lnTo>
                  <a:lnTo>
                    <a:pt x="6" y="18"/>
                  </a:lnTo>
                  <a:lnTo>
                    <a:pt x="6" y="20"/>
                  </a:lnTo>
                  <a:lnTo>
                    <a:pt x="6" y="20"/>
                  </a:lnTo>
                  <a:lnTo>
                    <a:pt x="6" y="20"/>
                  </a:lnTo>
                  <a:lnTo>
                    <a:pt x="6" y="20"/>
                  </a:lnTo>
                  <a:lnTo>
                    <a:pt x="4" y="22"/>
                  </a:lnTo>
                  <a:lnTo>
                    <a:pt x="4" y="22"/>
                  </a:lnTo>
                  <a:lnTo>
                    <a:pt x="4" y="22"/>
                  </a:lnTo>
                  <a:lnTo>
                    <a:pt x="2" y="36"/>
                  </a:lnTo>
                  <a:lnTo>
                    <a:pt x="0" y="44"/>
                  </a:lnTo>
                  <a:lnTo>
                    <a:pt x="0" y="46"/>
                  </a:lnTo>
                  <a:lnTo>
                    <a:pt x="0" y="46"/>
                  </a:lnTo>
                  <a:lnTo>
                    <a:pt x="0" y="50"/>
                  </a:lnTo>
                  <a:lnTo>
                    <a:pt x="0" y="50"/>
                  </a:lnTo>
                  <a:lnTo>
                    <a:pt x="2" y="58"/>
                  </a:lnTo>
                  <a:lnTo>
                    <a:pt x="4" y="68"/>
                  </a:lnTo>
                  <a:lnTo>
                    <a:pt x="8" y="76"/>
                  </a:lnTo>
                  <a:lnTo>
                    <a:pt x="14" y="82"/>
                  </a:lnTo>
                  <a:lnTo>
                    <a:pt x="20" y="88"/>
                  </a:lnTo>
                  <a:lnTo>
                    <a:pt x="26" y="92"/>
                  </a:lnTo>
                  <a:lnTo>
                    <a:pt x="32" y="94"/>
                  </a:lnTo>
                  <a:lnTo>
                    <a:pt x="38" y="96"/>
                  </a:lnTo>
                  <a:lnTo>
                    <a:pt x="38" y="96"/>
                  </a:lnTo>
                  <a:lnTo>
                    <a:pt x="52" y="94"/>
                  </a:lnTo>
                  <a:lnTo>
                    <a:pt x="62" y="92"/>
                  </a:lnTo>
                  <a:lnTo>
                    <a:pt x="72" y="86"/>
                  </a:lnTo>
                  <a:lnTo>
                    <a:pt x="78" y="80"/>
                  </a:lnTo>
                  <a:lnTo>
                    <a:pt x="84" y="74"/>
                  </a:lnTo>
                  <a:lnTo>
                    <a:pt x="88" y="64"/>
                  </a:lnTo>
                  <a:lnTo>
                    <a:pt x="90" y="56"/>
                  </a:lnTo>
                  <a:lnTo>
                    <a:pt x="90" y="44"/>
                  </a:lnTo>
                  <a:lnTo>
                    <a:pt x="90" y="44"/>
                  </a:lnTo>
                  <a:lnTo>
                    <a:pt x="90" y="40"/>
                  </a:lnTo>
                  <a:lnTo>
                    <a:pt x="90" y="38"/>
                  </a:lnTo>
                  <a:lnTo>
                    <a:pt x="90" y="38"/>
                  </a:lnTo>
                  <a:lnTo>
                    <a:pt x="90" y="38"/>
                  </a:lnTo>
                  <a:lnTo>
                    <a:pt x="88" y="36"/>
                  </a:lnTo>
                  <a:lnTo>
                    <a:pt x="88" y="36"/>
                  </a:lnTo>
                  <a:lnTo>
                    <a:pt x="88" y="34"/>
                  </a:lnTo>
                  <a:lnTo>
                    <a:pt x="88" y="34"/>
                  </a:lnTo>
                  <a:lnTo>
                    <a:pt x="88" y="34"/>
                  </a:lnTo>
                  <a:lnTo>
                    <a:pt x="88" y="28"/>
                  </a:lnTo>
                  <a:lnTo>
                    <a:pt x="88" y="28"/>
                  </a:lnTo>
                  <a:lnTo>
                    <a:pt x="88" y="28"/>
                  </a:lnTo>
                  <a:lnTo>
                    <a:pt x="88" y="26"/>
                  </a:lnTo>
                  <a:lnTo>
                    <a:pt x="88" y="26"/>
                  </a:lnTo>
                  <a:lnTo>
                    <a:pt x="88" y="24"/>
                  </a:lnTo>
                  <a:lnTo>
                    <a:pt x="88" y="24"/>
                  </a:lnTo>
                  <a:lnTo>
                    <a:pt x="86" y="22"/>
                  </a:lnTo>
                  <a:lnTo>
                    <a:pt x="86" y="20"/>
                  </a:lnTo>
                  <a:lnTo>
                    <a:pt x="86" y="20"/>
                  </a:lnTo>
                  <a:lnTo>
                    <a:pt x="86" y="20"/>
                  </a:lnTo>
                  <a:lnTo>
                    <a:pt x="86" y="20"/>
                  </a:lnTo>
                  <a:lnTo>
                    <a:pt x="84" y="20"/>
                  </a:lnTo>
                  <a:lnTo>
                    <a:pt x="84" y="18"/>
                  </a:lnTo>
                  <a:lnTo>
                    <a:pt x="84" y="18"/>
                  </a:lnTo>
                  <a:lnTo>
                    <a:pt x="84" y="18"/>
                  </a:lnTo>
                  <a:lnTo>
                    <a:pt x="82" y="18"/>
                  </a:lnTo>
                  <a:lnTo>
                    <a:pt x="82" y="16"/>
                  </a:lnTo>
                  <a:lnTo>
                    <a:pt x="80" y="16"/>
                  </a:lnTo>
                  <a:lnTo>
                    <a:pt x="80" y="14"/>
                  </a:lnTo>
                  <a:lnTo>
                    <a:pt x="80" y="14"/>
                  </a:lnTo>
                  <a:lnTo>
                    <a:pt x="80" y="14"/>
                  </a:lnTo>
                  <a:lnTo>
                    <a:pt x="80" y="14"/>
                  </a:lnTo>
                  <a:lnTo>
                    <a:pt x="78" y="14"/>
                  </a:lnTo>
                  <a:lnTo>
                    <a:pt x="78" y="12"/>
                  </a:lnTo>
                  <a:lnTo>
                    <a:pt x="76" y="12"/>
                  </a:lnTo>
                  <a:lnTo>
                    <a:pt x="76" y="12"/>
                  </a:lnTo>
                  <a:lnTo>
                    <a:pt x="74" y="10"/>
                  </a:lnTo>
                  <a:lnTo>
                    <a:pt x="74" y="10"/>
                  </a:lnTo>
                  <a:lnTo>
                    <a:pt x="70" y="10"/>
                  </a:lnTo>
                  <a:lnTo>
                    <a:pt x="70" y="10"/>
                  </a:lnTo>
                  <a:lnTo>
                    <a:pt x="66" y="6"/>
                  </a:lnTo>
                  <a:lnTo>
                    <a:pt x="64" y="2"/>
                  </a:lnTo>
                  <a:lnTo>
                    <a:pt x="64" y="2"/>
                  </a:lnTo>
                  <a:lnTo>
                    <a:pt x="64" y="2"/>
                  </a:lnTo>
                  <a:lnTo>
                    <a:pt x="58" y="2"/>
                  </a:lnTo>
                  <a:lnTo>
                    <a:pt x="58" y="0"/>
                  </a:lnTo>
                  <a:close/>
                </a:path>
              </a:pathLst>
            </a:custGeom>
            <a:solidFill>
              <a:srgbClr val="3C3632"/>
            </a:solidFill>
            <a:ln>
              <a:noFill/>
            </a:ln>
          </p:spPr>
          <p:txBody>
            <a:bodyPr vert="horz" wrap="square" lIns="91440" tIns="45720" rIns="91440" bIns="45720" numCol="1" anchor="t" anchorCtr="0" compatLnSpc="1"/>
            <a:lstStyle/>
            <a:p>
              <a:endParaRPr lang="zh-CN" altLang="en-US"/>
            </a:p>
          </p:txBody>
        </p:sp>
        <p:sp>
          <p:nvSpPr>
            <p:cNvPr id="1046" name="Freeform 629"/>
            <p:cNvSpPr/>
            <p:nvPr/>
          </p:nvSpPr>
          <p:spPr bwMode="auto">
            <a:xfrm>
              <a:off x="8364538" y="5616575"/>
              <a:ext cx="136525" cy="146050"/>
            </a:xfrm>
            <a:custGeom>
              <a:avLst/>
              <a:gdLst>
                <a:gd name="T0" fmla="*/ 36 w 86"/>
                <a:gd name="T1" fmla="*/ 92 h 92"/>
                <a:gd name="T2" fmla="*/ 24 w 86"/>
                <a:gd name="T3" fmla="*/ 88 h 92"/>
                <a:gd name="T4" fmla="*/ 12 w 86"/>
                <a:gd name="T5" fmla="*/ 78 h 92"/>
                <a:gd name="T6" fmla="*/ 4 w 86"/>
                <a:gd name="T7" fmla="*/ 64 h 92"/>
                <a:gd name="T8" fmla="*/ 0 w 86"/>
                <a:gd name="T9" fmla="*/ 48 h 92"/>
                <a:gd name="T10" fmla="*/ 0 w 86"/>
                <a:gd name="T11" fmla="*/ 44 h 92"/>
                <a:gd name="T12" fmla="*/ 0 w 86"/>
                <a:gd name="T13" fmla="*/ 42 h 92"/>
                <a:gd name="T14" fmla="*/ 4 w 86"/>
                <a:gd name="T15" fmla="*/ 22 h 92"/>
                <a:gd name="T16" fmla="*/ 6 w 86"/>
                <a:gd name="T17" fmla="*/ 20 h 92"/>
                <a:gd name="T18" fmla="*/ 6 w 86"/>
                <a:gd name="T19" fmla="*/ 20 h 92"/>
                <a:gd name="T20" fmla="*/ 6 w 86"/>
                <a:gd name="T21" fmla="*/ 18 h 92"/>
                <a:gd name="T22" fmla="*/ 8 w 86"/>
                <a:gd name="T23" fmla="*/ 16 h 92"/>
                <a:gd name="T24" fmla="*/ 10 w 86"/>
                <a:gd name="T25" fmla="*/ 14 h 92"/>
                <a:gd name="T26" fmla="*/ 10 w 86"/>
                <a:gd name="T27" fmla="*/ 14 h 92"/>
                <a:gd name="T28" fmla="*/ 12 w 86"/>
                <a:gd name="T29" fmla="*/ 12 h 92"/>
                <a:gd name="T30" fmla="*/ 26 w 86"/>
                <a:gd name="T31" fmla="*/ 2 h 92"/>
                <a:gd name="T32" fmla="*/ 36 w 86"/>
                <a:gd name="T33" fmla="*/ 0 h 92"/>
                <a:gd name="T34" fmla="*/ 48 w 86"/>
                <a:gd name="T35" fmla="*/ 0 h 92"/>
                <a:gd name="T36" fmla="*/ 56 w 86"/>
                <a:gd name="T37" fmla="*/ 0 h 92"/>
                <a:gd name="T38" fmla="*/ 56 w 86"/>
                <a:gd name="T39" fmla="*/ 2 h 92"/>
                <a:gd name="T40" fmla="*/ 60 w 86"/>
                <a:gd name="T41" fmla="*/ 2 h 92"/>
                <a:gd name="T42" fmla="*/ 64 w 86"/>
                <a:gd name="T43" fmla="*/ 6 h 92"/>
                <a:gd name="T44" fmla="*/ 66 w 86"/>
                <a:gd name="T45" fmla="*/ 10 h 92"/>
                <a:gd name="T46" fmla="*/ 72 w 86"/>
                <a:gd name="T47" fmla="*/ 10 h 92"/>
                <a:gd name="T48" fmla="*/ 76 w 86"/>
                <a:gd name="T49" fmla="*/ 12 h 92"/>
                <a:gd name="T50" fmla="*/ 76 w 86"/>
                <a:gd name="T51" fmla="*/ 14 h 92"/>
                <a:gd name="T52" fmla="*/ 76 w 86"/>
                <a:gd name="T53" fmla="*/ 14 h 92"/>
                <a:gd name="T54" fmla="*/ 78 w 86"/>
                <a:gd name="T55" fmla="*/ 16 h 92"/>
                <a:gd name="T56" fmla="*/ 78 w 86"/>
                <a:gd name="T57" fmla="*/ 16 h 92"/>
                <a:gd name="T58" fmla="*/ 80 w 86"/>
                <a:gd name="T59" fmla="*/ 18 h 92"/>
                <a:gd name="T60" fmla="*/ 80 w 86"/>
                <a:gd name="T61" fmla="*/ 18 h 92"/>
                <a:gd name="T62" fmla="*/ 82 w 86"/>
                <a:gd name="T63" fmla="*/ 20 h 92"/>
                <a:gd name="T64" fmla="*/ 82 w 86"/>
                <a:gd name="T65" fmla="*/ 20 h 92"/>
                <a:gd name="T66" fmla="*/ 82 w 86"/>
                <a:gd name="T67" fmla="*/ 22 h 92"/>
                <a:gd name="T68" fmla="*/ 84 w 86"/>
                <a:gd name="T69" fmla="*/ 22 h 92"/>
                <a:gd name="T70" fmla="*/ 84 w 86"/>
                <a:gd name="T71" fmla="*/ 26 h 92"/>
                <a:gd name="T72" fmla="*/ 84 w 86"/>
                <a:gd name="T73" fmla="*/ 26 h 92"/>
                <a:gd name="T74" fmla="*/ 84 w 86"/>
                <a:gd name="T75" fmla="*/ 32 h 92"/>
                <a:gd name="T76" fmla="*/ 84 w 86"/>
                <a:gd name="T77" fmla="*/ 34 h 92"/>
                <a:gd name="T78" fmla="*/ 86 w 86"/>
                <a:gd name="T79" fmla="*/ 36 h 92"/>
                <a:gd name="T80" fmla="*/ 86 w 86"/>
                <a:gd name="T81" fmla="*/ 38 h 92"/>
                <a:gd name="T82" fmla="*/ 86 w 86"/>
                <a:gd name="T83" fmla="*/ 38 h 92"/>
                <a:gd name="T84" fmla="*/ 86 w 86"/>
                <a:gd name="T85" fmla="*/ 42 h 92"/>
                <a:gd name="T86" fmla="*/ 84 w 86"/>
                <a:gd name="T87" fmla="*/ 62 h 92"/>
                <a:gd name="T88" fmla="*/ 76 w 86"/>
                <a:gd name="T89" fmla="*/ 78 h 92"/>
                <a:gd name="T90" fmla="*/ 60 w 86"/>
                <a:gd name="T91" fmla="*/ 88 h 92"/>
                <a:gd name="T92" fmla="*/ 36 w 86"/>
                <a:gd name="T93"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92">
                  <a:moveTo>
                    <a:pt x="36" y="92"/>
                  </a:moveTo>
                  <a:lnTo>
                    <a:pt x="36" y="92"/>
                  </a:lnTo>
                  <a:lnTo>
                    <a:pt x="30" y="90"/>
                  </a:lnTo>
                  <a:lnTo>
                    <a:pt x="24" y="88"/>
                  </a:lnTo>
                  <a:lnTo>
                    <a:pt x="18" y="84"/>
                  </a:lnTo>
                  <a:lnTo>
                    <a:pt x="12" y="78"/>
                  </a:lnTo>
                  <a:lnTo>
                    <a:pt x="8" y="72"/>
                  </a:lnTo>
                  <a:lnTo>
                    <a:pt x="4" y="64"/>
                  </a:lnTo>
                  <a:lnTo>
                    <a:pt x="2" y="56"/>
                  </a:lnTo>
                  <a:lnTo>
                    <a:pt x="0" y="48"/>
                  </a:lnTo>
                  <a:lnTo>
                    <a:pt x="0" y="48"/>
                  </a:lnTo>
                  <a:lnTo>
                    <a:pt x="0" y="44"/>
                  </a:lnTo>
                  <a:lnTo>
                    <a:pt x="0" y="42"/>
                  </a:lnTo>
                  <a:lnTo>
                    <a:pt x="0" y="42"/>
                  </a:lnTo>
                  <a:lnTo>
                    <a:pt x="4" y="22"/>
                  </a:lnTo>
                  <a:lnTo>
                    <a:pt x="4" y="22"/>
                  </a:lnTo>
                  <a:lnTo>
                    <a:pt x="4" y="20"/>
                  </a:lnTo>
                  <a:lnTo>
                    <a:pt x="6" y="20"/>
                  </a:lnTo>
                  <a:lnTo>
                    <a:pt x="6" y="20"/>
                  </a:lnTo>
                  <a:lnTo>
                    <a:pt x="6" y="20"/>
                  </a:lnTo>
                  <a:lnTo>
                    <a:pt x="6" y="18"/>
                  </a:lnTo>
                  <a:lnTo>
                    <a:pt x="6" y="18"/>
                  </a:lnTo>
                  <a:lnTo>
                    <a:pt x="8" y="16"/>
                  </a:lnTo>
                  <a:lnTo>
                    <a:pt x="8" y="16"/>
                  </a:lnTo>
                  <a:lnTo>
                    <a:pt x="10" y="14"/>
                  </a:lnTo>
                  <a:lnTo>
                    <a:pt x="10" y="14"/>
                  </a:lnTo>
                  <a:lnTo>
                    <a:pt x="10" y="14"/>
                  </a:lnTo>
                  <a:lnTo>
                    <a:pt x="10" y="14"/>
                  </a:lnTo>
                  <a:lnTo>
                    <a:pt x="12" y="14"/>
                  </a:lnTo>
                  <a:lnTo>
                    <a:pt x="12" y="12"/>
                  </a:lnTo>
                  <a:lnTo>
                    <a:pt x="12" y="12"/>
                  </a:lnTo>
                  <a:lnTo>
                    <a:pt x="26" y="2"/>
                  </a:lnTo>
                  <a:lnTo>
                    <a:pt x="32" y="0"/>
                  </a:lnTo>
                  <a:lnTo>
                    <a:pt x="36" y="0"/>
                  </a:lnTo>
                  <a:lnTo>
                    <a:pt x="48" y="0"/>
                  </a:lnTo>
                  <a:lnTo>
                    <a:pt x="48" y="0"/>
                  </a:lnTo>
                  <a:lnTo>
                    <a:pt x="54" y="0"/>
                  </a:lnTo>
                  <a:lnTo>
                    <a:pt x="56" y="0"/>
                  </a:lnTo>
                  <a:lnTo>
                    <a:pt x="56" y="2"/>
                  </a:lnTo>
                  <a:lnTo>
                    <a:pt x="56" y="2"/>
                  </a:lnTo>
                  <a:lnTo>
                    <a:pt x="60" y="2"/>
                  </a:lnTo>
                  <a:lnTo>
                    <a:pt x="60" y="2"/>
                  </a:lnTo>
                  <a:lnTo>
                    <a:pt x="60" y="2"/>
                  </a:lnTo>
                  <a:lnTo>
                    <a:pt x="64" y="6"/>
                  </a:lnTo>
                  <a:lnTo>
                    <a:pt x="66" y="10"/>
                  </a:lnTo>
                  <a:lnTo>
                    <a:pt x="66" y="10"/>
                  </a:lnTo>
                  <a:lnTo>
                    <a:pt x="72" y="10"/>
                  </a:lnTo>
                  <a:lnTo>
                    <a:pt x="72" y="10"/>
                  </a:lnTo>
                  <a:lnTo>
                    <a:pt x="74" y="12"/>
                  </a:lnTo>
                  <a:lnTo>
                    <a:pt x="76" y="12"/>
                  </a:lnTo>
                  <a:lnTo>
                    <a:pt x="76" y="14"/>
                  </a:lnTo>
                  <a:lnTo>
                    <a:pt x="76" y="14"/>
                  </a:lnTo>
                  <a:lnTo>
                    <a:pt x="76" y="14"/>
                  </a:lnTo>
                  <a:lnTo>
                    <a:pt x="76" y="14"/>
                  </a:lnTo>
                  <a:lnTo>
                    <a:pt x="78" y="14"/>
                  </a:lnTo>
                  <a:lnTo>
                    <a:pt x="78" y="16"/>
                  </a:lnTo>
                  <a:lnTo>
                    <a:pt x="78" y="16"/>
                  </a:lnTo>
                  <a:lnTo>
                    <a:pt x="78" y="16"/>
                  </a:lnTo>
                  <a:lnTo>
                    <a:pt x="78" y="16"/>
                  </a:lnTo>
                  <a:lnTo>
                    <a:pt x="80" y="18"/>
                  </a:lnTo>
                  <a:lnTo>
                    <a:pt x="80" y="18"/>
                  </a:lnTo>
                  <a:lnTo>
                    <a:pt x="80" y="18"/>
                  </a:lnTo>
                  <a:lnTo>
                    <a:pt x="82" y="20"/>
                  </a:lnTo>
                  <a:lnTo>
                    <a:pt x="82" y="20"/>
                  </a:lnTo>
                  <a:lnTo>
                    <a:pt x="82" y="20"/>
                  </a:lnTo>
                  <a:lnTo>
                    <a:pt x="82" y="20"/>
                  </a:lnTo>
                  <a:lnTo>
                    <a:pt x="82" y="20"/>
                  </a:lnTo>
                  <a:lnTo>
                    <a:pt x="82" y="22"/>
                  </a:lnTo>
                  <a:lnTo>
                    <a:pt x="84" y="22"/>
                  </a:lnTo>
                  <a:lnTo>
                    <a:pt x="84" y="22"/>
                  </a:lnTo>
                  <a:lnTo>
                    <a:pt x="84" y="24"/>
                  </a:lnTo>
                  <a:lnTo>
                    <a:pt x="84" y="26"/>
                  </a:lnTo>
                  <a:lnTo>
                    <a:pt x="84" y="26"/>
                  </a:lnTo>
                  <a:lnTo>
                    <a:pt x="84" y="26"/>
                  </a:lnTo>
                  <a:lnTo>
                    <a:pt x="84" y="26"/>
                  </a:lnTo>
                  <a:lnTo>
                    <a:pt x="84" y="32"/>
                  </a:lnTo>
                  <a:lnTo>
                    <a:pt x="84" y="34"/>
                  </a:lnTo>
                  <a:lnTo>
                    <a:pt x="84" y="34"/>
                  </a:lnTo>
                  <a:lnTo>
                    <a:pt x="84" y="34"/>
                  </a:lnTo>
                  <a:lnTo>
                    <a:pt x="86" y="36"/>
                  </a:lnTo>
                  <a:lnTo>
                    <a:pt x="86" y="36"/>
                  </a:lnTo>
                  <a:lnTo>
                    <a:pt x="86" y="38"/>
                  </a:lnTo>
                  <a:lnTo>
                    <a:pt x="86" y="38"/>
                  </a:lnTo>
                  <a:lnTo>
                    <a:pt x="86" y="38"/>
                  </a:lnTo>
                  <a:lnTo>
                    <a:pt x="86" y="42"/>
                  </a:lnTo>
                  <a:lnTo>
                    <a:pt x="86" y="42"/>
                  </a:lnTo>
                  <a:lnTo>
                    <a:pt x="86" y="52"/>
                  </a:lnTo>
                  <a:lnTo>
                    <a:pt x="84" y="62"/>
                  </a:lnTo>
                  <a:lnTo>
                    <a:pt x="80" y="70"/>
                  </a:lnTo>
                  <a:lnTo>
                    <a:pt x="76" y="78"/>
                  </a:lnTo>
                  <a:lnTo>
                    <a:pt x="68" y="84"/>
                  </a:lnTo>
                  <a:lnTo>
                    <a:pt x="60" y="88"/>
                  </a:lnTo>
                  <a:lnTo>
                    <a:pt x="50" y="90"/>
                  </a:lnTo>
                  <a:lnTo>
                    <a:pt x="36" y="92"/>
                  </a:lnTo>
                </a:path>
              </a:pathLst>
            </a:custGeom>
            <a:noFill/>
            <a:ln>
              <a:noFill/>
            </a:ln>
          </p:spPr>
          <p:txBody>
            <a:bodyPr vert="horz" wrap="square" lIns="91440" tIns="45720" rIns="91440" bIns="45720" numCol="1" anchor="t" anchorCtr="0" compatLnSpc="1"/>
            <a:lstStyle/>
            <a:p>
              <a:endParaRPr lang="zh-CN" altLang="en-US"/>
            </a:p>
          </p:txBody>
        </p:sp>
        <p:sp>
          <p:nvSpPr>
            <p:cNvPr id="1047" name="Freeform 630"/>
            <p:cNvSpPr/>
            <p:nvPr/>
          </p:nvSpPr>
          <p:spPr bwMode="auto">
            <a:xfrm>
              <a:off x="8361363" y="5613400"/>
              <a:ext cx="142875" cy="152400"/>
            </a:xfrm>
            <a:custGeom>
              <a:avLst/>
              <a:gdLst>
                <a:gd name="T0" fmla="*/ 56 w 90"/>
                <a:gd name="T1" fmla="*/ 0 h 96"/>
                <a:gd name="T2" fmla="*/ 50 w 90"/>
                <a:gd name="T3" fmla="*/ 0 h 96"/>
                <a:gd name="T4" fmla="*/ 38 w 90"/>
                <a:gd name="T5" fmla="*/ 0 h 96"/>
                <a:gd name="T6" fmla="*/ 26 w 90"/>
                <a:gd name="T7" fmla="*/ 2 h 96"/>
                <a:gd name="T8" fmla="*/ 14 w 90"/>
                <a:gd name="T9" fmla="*/ 12 h 96"/>
                <a:gd name="T10" fmla="*/ 10 w 90"/>
                <a:gd name="T11" fmla="*/ 14 h 96"/>
                <a:gd name="T12" fmla="*/ 10 w 90"/>
                <a:gd name="T13" fmla="*/ 14 h 96"/>
                <a:gd name="T14" fmla="*/ 8 w 90"/>
                <a:gd name="T15" fmla="*/ 18 h 96"/>
                <a:gd name="T16" fmla="*/ 6 w 90"/>
                <a:gd name="T17" fmla="*/ 18 h 96"/>
                <a:gd name="T18" fmla="*/ 6 w 90"/>
                <a:gd name="T19" fmla="*/ 20 h 96"/>
                <a:gd name="T20" fmla="*/ 6 w 90"/>
                <a:gd name="T21" fmla="*/ 20 h 96"/>
                <a:gd name="T22" fmla="*/ 4 w 90"/>
                <a:gd name="T23" fmla="*/ 22 h 96"/>
                <a:gd name="T24" fmla="*/ 2 w 90"/>
                <a:gd name="T25" fmla="*/ 36 h 96"/>
                <a:gd name="T26" fmla="*/ 0 w 90"/>
                <a:gd name="T27" fmla="*/ 46 h 96"/>
                <a:gd name="T28" fmla="*/ 0 w 90"/>
                <a:gd name="T29" fmla="*/ 50 h 96"/>
                <a:gd name="T30" fmla="*/ 2 w 90"/>
                <a:gd name="T31" fmla="*/ 58 h 96"/>
                <a:gd name="T32" fmla="*/ 8 w 90"/>
                <a:gd name="T33" fmla="*/ 76 h 96"/>
                <a:gd name="T34" fmla="*/ 20 w 90"/>
                <a:gd name="T35" fmla="*/ 88 h 96"/>
                <a:gd name="T36" fmla="*/ 32 w 90"/>
                <a:gd name="T37" fmla="*/ 94 h 96"/>
                <a:gd name="T38" fmla="*/ 38 w 90"/>
                <a:gd name="T39" fmla="*/ 96 h 96"/>
                <a:gd name="T40" fmla="*/ 62 w 90"/>
                <a:gd name="T41" fmla="*/ 92 h 96"/>
                <a:gd name="T42" fmla="*/ 78 w 90"/>
                <a:gd name="T43" fmla="*/ 80 h 96"/>
                <a:gd name="T44" fmla="*/ 88 w 90"/>
                <a:gd name="T45" fmla="*/ 64 h 96"/>
                <a:gd name="T46" fmla="*/ 90 w 90"/>
                <a:gd name="T47" fmla="*/ 44 h 96"/>
                <a:gd name="T48" fmla="*/ 90 w 90"/>
                <a:gd name="T49" fmla="*/ 40 h 96"/>
                <a:gd name="T50" fmla="*/ 90 w 90"/>
                <a:gd name="T51" fmla="*/ 38 h 96"/>
                <a:gd name="T52" fmla="*/ 88 w 90"/>
                <a:gd name="T53" fmla="*/ 36 h 96"/>
                <a:gd name="T54" fmla="*/ 88 w 90"/>
                <a:gd name="T55" fmla="*/ 34 h 96"/>
                <a:gd name="T56" fmla="*/ 88 w 90"/>
                <a:gd name="T57" fmla="*/ 34 h 96"/>
                <a:gd name="T58" fmla="*/ 88 w 90"/>
                <a:gd name="T59" fmla="*/ 28 h 96"/>
                <a:gd name="T60" fmla="*/ 88 w 90"/>
                <a:gd name="T61" fmla="*/ 26 h 96"/>
                <a:gd name="T62" fmla="*/ 88 w 90"/>
                <a:gd name="T63" fmla="*/ 24 h 96"/>
                <a:gd name="T64" fmla="*/ 86 w 90"/>
                <a:gd name="T65" fmla="*/ 22 h 96"/>
                <a:gd name="T66" fmla="*/ 86 w 90"/>
                <a:gd name="T67" fmla="*/ 20 h 96"/>
                <a:gd name="T68" fmla="*/ 86 w 90"/>
                <a:gd name="T69" fmla="*/ 20 h 96"/>
                <a:gd name="T70" fmla="*/ 84 w 90"/>
                <a:gd name="T71" fmla="*/ 18 h 96"/>
                <a:gd name="T72" fmla="*/ 84 w 90"/>
                <a:gd name="T73" fmla="*/ 18 h 96"/>
                <a:gd name="T74" fmla="*/ 82 w 90"/>
                <a:gd name="T75" fmla="*/ 16 h 96"/>
                <a:gd name="T76" fmla="*/ 80 w 90"/>
                <a:gd name="T77" fmla="*/ 14 h 96"/>
                <a:gd name="T78" fmla="*/ 80 w 90"/>
                <a:gd name="T79" fmla="*/ 14 h 96"/>
                <a:gd name="T80" fmla="*/ 78 w 90"/>
                <a:gd name="T81" fmla="*/ 14 h 96"/>
                <a:gd name="T82" fmla="*/ 76 w 90"/>
                <a:gd name="T83" fmla="*/ 12 h 96"/>
                <a:gd name="T84" fmla="*/ 74 w 90"/>
                <a:gd name="T85" fmla="*/ 10 h 96"/>
                <a:gd name="T86" fmla="*/ 70 w 90"/>
                <a:gd name="T87" fmla="*/ 10 h 96"/>
                <a:gd name="T88" fmla="*/ 66 w 90"/>
                <a:gd name="T89" fmla="*/ 6 h 96"/>
                <a:gd name="T90" fmla="*/ 64 w 90"/>
                <a:gd name="T91" fmla="*/ 2 h 96"/>
                <a:gd name="T92" fmla="*/ 58 w 90"/>
                <a:gd name="T93" fmla="*/ 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96">
                  <a:moveTo>
                    <a:pt x="58" y="0"/>
                  </a:moveTo>
                  <a:lnTo>
                    <a:pt x="56" y="0"/>
                  </a:lnTo>
                  <a:lnTo>
                    <a:pt x="56" y="0"/>
                  </a:lnTo>
                  <a:lnTo>
                    <a:pt x="50" y="0"/>
                  </a:lnTo>
                  <a:lnTo>
                    <a:pt x="38" y="0"/>
                  </a:lnTo>
                  <a:lnTo>
                    <a:pt x="38" y="0"/>
                  </a:lnTo>
                  <a:lnTo>
                    <a:pt x="34" y="0"/>
                  </a:lnTo>
                  <a:lnTo>
                    <a:pt x="26" y="2"/>
                  </a:lnTo>
                  <a:lnTo>
                    <a:pt x="14" y="12"/>
                  </a:lnTo>
                  <a:lnTo>
                    <a:pt x="14" y="12"/>
                  </a:lnTo>
                  <a:lnTo>
                    <a:pt x="12" y="14"/>
                  </a:lnTo>
                  <a:lnTo>
                    <a:pt x="10" y="14"/>
                  </a:lnTo>
                  <a:lnTo>
                    <a:pt x="10" y="14"/>
                  </a:lnTo>
                  <a:lnTo>
                    <a:pt x="10" y="14"/>
                  </a:lnTo>
                  <a:lnTo>
                    <a:pt x="10" y="14"/>
                  </a:lnTo>
                  <a:lnTo>
                    <a:pt x="8" y="18"/>
                  </a:lnTo>
                  <a:lnTo>
                    <a:pt x="6" y="18"/>
                  </a:lnTo>
                  <a:lnTo>
                    <a:pt x="6" y="18"/>
                  </a:lnTo>
                  <a:lnTo>
                    <a:pt x="6" y="20"/>
                  </a:lnTo>
                  <a:lnTo>
                    <a:pt x="6" y="20"/>
                  </a:lnTo>
                  <a:lnTo>
                    <a:pt x="6" y="20"/>
                  </a:lnTo>
                  <a:lnTo>
                    <a:pt x="6" y="20"/>
                  </a:lnTo>
                  <a:lnTo>
                    <a:pt x="4" y="22"/>
                  </a:lnTo>
                  <a:lnTo>
                    <a:pt x="4" y="22"/>
                  </a:lnTo>
                  <a:lnTo>
                    <a:pt x="4" y="22"/>
                  </a:lnTo>
                  <a:lnTo>
                    <a:pt x="2" y="36"/>
                  </a:lnTo>
                  <a:lnTo>
                    <a:pt x="0" y="44"/>
                  </a:lnTo>
                  <a:lnTo>
                    <a:pt x="0" y="46"/>
                  </a:lnTo>
                  <a:lnTo>
                    <a:pt x="0" y="46"/>
                  </a:lnTo>
                  <a:lnTo>
                    <a:pt x="0" y="50"/>
                  </a:lnTo>
                  <a:lnTo>
                    <a:pt x="0" y="50"/>
                  </a:lnTo>
                  <a:lnTo>
                    <a:pt x="2" y="58"/>
                  </a:lnTo>
                  <a:lnTo>
                    <a:pt x="4" y="68"/>
                  </a:lnTo>
                  <a:lnTo>
                    <a:pt x="8" y="76"/>
                  </a:lnTo>
                  <a:lnTo>
                    <a:pt x="14" y="82"/>
                  </a:lnTo>
                  <a:lnTo>
                    <a:pt x="20" y="88"/>
                  </a:lnTo>
                  <a:lnTo>
                    <a:pt x="26" y="92"/>
                  </a:lnTo>
                  <a:lnTo>
                    <a:pt x="32" y="94"/>
                  </a:lnTo>
                  <a:lnTo>
                    <a:pt x="38" y="96"/>
                  </a:lnTo>
                  <a:lnTo>
                    <a:pt x="38" y="96"/>
                  </a:lnTo>
                  <a:lnTo>
                    <a:pt x="52" y="94"/>
                  </a:lnTo>
                  <a:lnTo>
                    <a:pt x="62" y="92"/>
                  </a:lnTo>
                  <a:lnTo>
                    <a:pt x="72" y="86"/>
                  </a:lnTo>
                  <a:lnTo>
                    <a:pt x="78" y="80"/>
                  </a:lnTo>
                  <a:lnTo>
                    <a:pt x="84" y="74"/>
                  </a:lnTo>
                  <a:lnTo>
                    <a:pt x="88" y="64"/>
                  </a:lnTo>
                  <a:lnTo>
                    <a:pt x="90" y="56"/>
                  </a:lnTo>
                  <a:lnTo>
                    <a:pt x="90" y="44"/>
                  </a:lnTo>
                  <a:lnTo>
                    <a:pt x="90" y="44"/>
                  </a:lnTo>
                  <a:lnTo>
                    <a:pt x="90" y="40"/>
                  </a:lnTo>
                  <a:lnTo>
                    <a:pt x="90" y="38"/>
                  </a:lnTo>
                  <a:lnTo>
                    <a:pt x="90" y="38"/>
                  </a:lnTo>
                  <a:lnTo>
                    <a:pt x="90" y="38"/>
                  </a:lnTo>
                  <a:lnTo>
                    <a:pt x="88" y="36"/>
                  </a:lnTo>
                  <a:lnTo>
                    <a:pt x="88" y="36"/>
                  </a:lnTo>
                  <a:lnTo>
                    <a:pt x="88" y="34"/>
                  </a:lnTo>
                  <a:lnTo>
                    <a:pt x="88" y="34"/>
                  </a:lnTo>
                  <a:lnTo>
                    <a:pt x="88" y="34"/>
                  </a:lnTo>
                  <a:lnTo>
                    <a:pt x="88" y="28"/>
                  </a:lnTo>
                  <a:lnTo>
                    <a:pt x="88" y="28"/>
                  </a:lnTo>
                  <a:lnTo>
                    <a:pt x="88" y="28"/>
                  </a:lnTo>
                  <a:lnTo>
                    <a:pt x="88" y="26"/>
                  </a:lnTo>
                  <a:lnTo>
                    <a:pt x="88" y="26"/>
                  </a:lnTo>
                  <a:lnTo>
                    <a:pt x="88" y="24"/>
                  </a:lnTo>
                  <a:lnTo>
                    <a:pt x="88" y="24"/>
                  </a:lnTo>
                  <a:lnTo>
                    <a:pt x="86" y="22"/>
                  </a:lnTo>
                  <a:lnTo>
                    <a:pt x="86" y="20"/>
                  </a:lnTo>
                  <a:lnTo>
                    <a:pt x="86" y="20"/>
                  </a:lnTo>
                  <a:lnTo>
                    <a:pt x="86" y="20"/>
                  </a:lnTo>
                  <a:lnTo>
                    <a:pt x="86" y="20"/>
                  </a:lnTo>
                  <a:lnTo>
                    <a:pt x="84" y="20"/>
                  </a:lnTo>
                  <a:lnTo>
                    <a:pt x="84" y="18"/>
                  </a:lnTo>
                  <a:lnTo>
                    <a:pt x="84" y="18"/>
                  </a:lnTo>
                  <a:lnTo>
                    <a:pt x="84" y="18"/>
                  </a:lnTo>
                  <a:lnTo>
                    <a:pt x="82" y="18"/>
                  </a:lnTo>
                  <a:lnTo>
                    <a:pt x="82" y="16"/>
                  </a:lnTo>
                  <a:lnTo>
                    <a:pt x="80" y="16"/>
                  </a:lnTo>
                  <a:lnTo>
                    <a:pt x="80" y="14"/>
                  </a:lnTo>
                  <a:lnTo>
                    <a:pt x="80" y="14"/>
                  </a:lnTo>
                  <a:lnTo>
                    <a:pt x="80" y="14"/>
                  </a:lnTo>
                  <a:lnTo>
                    <a:pt x="80" y="14"/>
                  </a:lnTo>
                  <a:lnTo>
                    <a:pt x="78" y="14"/>
                  </a:lnTo>
                  <a:lnTo>
                    <a:pt x="78" y="12"/>
                  </a:lnTo>
                  <a:lnTo>
                    <a:pt x="76" y="12"/>
                  </a:lnTo>
                  <a:lnTo>
                    <a:pt x="76" y="12"/>
                  </a:lnTo>
                  <a:lnTo>
                    <a:pt x="74" y="10"/>
                  </a:lnTo>
                  <a:lnTo>
                    <a:pt x="74" y="10"/>
                  </a:lnTo>
                  <a:lnTo>
                    <a:pt x="70" y="10"/>
                  </a:lnTo>
                  <a:lnTo>
                    <a:pt x="70" y="10"/>
                  </a:lnTo>
                  <a:lnTo>
                    <a:pt x="66" y="6"/>
                  </a:lnTo>
                  <a:lnTo>
                    <a:pt x="64" y="2"/>
                  </a:lnTo>
                  <a:lnTo>
                    <a:pt x="64" y="2"/>
                  </a:lnTo>
                  <a:lnTo>
                    <a:pt x="64" y="2"/>
                  </a:lnTo>
                  <a:lnTo>
                    <a:pt x="58" y="2"/>
                  </a:lnTo>
                  <a:lnTo>
                    <a:pt x="58" y="0"/>
                  </a:lnTo>
                </a:path>
              </a:pathLst>
            </a:custGeom>
            <a:noFill/>
            <a:ln>
              <a:noFill/>
            </a:ln>
          </p:spPr>
          <p:txBody>
            <a:bodyPr vert="horz" wrap="square" lIns="91440" tIns="45720" rIns="91440" bIns="45720" numCol="1" anchor="t" anchorCtr="0" compatLnSpc="1"/>
            <a:lstStyle/>
            <a:p>
              <a:endParaRPr lang="zh-CN" altLang="en-US"/>
            </a:p>
          </p:txBody>
        </p:sp>
        <p:sp>
          <p:nvSpPr>
            <p:cNvPr id="1048" name="Freeform 631"/>
            <p:cNvSpPr>
              <a:spLocks noEditPoints="1"/>
            </p:cNvSpPr>
            <p:nvPr/>
          </p:nvSpPr>
          <p:spPr bwMode="auto">
            <a:xfrm>
              <a:off x="8364538" y="5616575"/>
              <a:ext cx="136525" cy="146050"/>
            </a:xfrm>
            <a:custGeom>
              <a:avLst/>
              <a:gdLst>
                <a:gd name="T0" fmla="*/ 30 w 86"/>
                <a:gd name="T1" fmla="*/ 88 h 92"/>
                <a:gd name="T2" fmla="*/ 14 w 86"/>
                <a:gd name="T3" fmla="*/ 76 h 92"/>
                <a:gd name="T4" fmla="*/ 4 w 86"/>
                <a:gd name="T5" fmla="*/ 56 h 92"/>
                <a:gd name="T6" fmla="*/ 2 w 86"/>
                <a:gd name="T7" fmla="*/ 44 h 92"/>
                <a:gd name="T8" fmla="*/ 6 w 86"/>
                <a:gd name="T9" fmla="*/ 22 h 92"/>
                <a:gd name="T10" fmla="*/ 6 w 86"/>
                <a:gd name="T11" fmla="*/ 20 h 92"/>
                <a:gd name="T12" fmla="*/ 8 w 86"/>
                <a:gd name="T13" fmla="*/ 20 h 92"/>
                <a:gd name="T14" fmla="*/ 10 w 86"/>
                <a:gd name="T15" fmla="*/ 18 h 92"/>
                <a:gd name="T16" fmla="*/ 12 w 86"/>
                <a:gd name="T17" fmla="*/ 16 h 92"/>
                <a:gd name="T18" fmla="*/ 14 w 86"/>
                <a:gd name="T19" fmla="*/ 14 h 92"/>
                <a:gd name="T20" fmla="*/ 32 w 86"/>
                <a:gd name="T21" fmla="*/ 2 h 92"/>
                <a:gd name="T22" fmla="*/ 48 w 86"/>
                <a:gd name="T23" fmla="*/ 2 h 92"/>
                <a:gd name="T24" fmla="*/ 56 w 86"/>
                <a:gd name="T25" fmla="*/ 4 h 92"/>
                <a:gd name="T26" fmla="*/ 60 w 86"/>
                <a:gd name="T27" fmla="*/ 4 h 92"/>
                <a:gd name="T28" fmla="*/ 66 w 86"/>
                <a:gd name="T29" fmla="*/ 12 h 92"/>
                <a:gd name="T30" fmla="*/ 70 w 86"/>
                <a:gd name="T31" fmla="*/ 12 h 92"/>
                <a:gd name="T32" fmla="*/ 74 w 86"/>
                <a:gd name="T33" fmla="*/ 14 h 92"/>
                <a:gd name="T34" fmla="*/ 74 w 86"/>
                <a:gd name="T35" fmla="*/ 16 h 92"/>
                <a:gd name="T36" fmla="*/ 78 w 86"/>
                <a:gd name="T37" fmla="*/ 18 h 92"/>
                <a:gd name="T38" fmla="*/ 78 w 86"/>
                <a:gd name="T39" fmla="*/ 18 h 92"/>
                <a:gd name="T40" fmla="*/ 80 w 86"/>
                <a:gd name="T41" fmla="*/ 20 h 92"/>
                <a:gd name="T42" fmla="*/ 80 w 86"/>
                <a:gd name="T43" fmla="*/ 20 h 92"/>
                <a:gd name="T44" fmla="*/ 82 w 86"/>
                <a:gd name="T45" fmla="*/ 24 h 92"/>
                <a:gd name="T46" fmla="*/ 82 w 86"/>
                <a:gd name="T47" fmla="*/ 26 h 92"/>
                <a:gd name="T48" fmla="*/ 82 w 86"/>
                <a:gd name="T49" fmla="*/ 34 h 92"/>
                <a:gd name="T50" fmla="*/ 84 w 86"/>
                <a:gd name="T51" fmla="*/ 36 h 92"/>
                <a:gd name="T52" fmla="*/ 84 w 86"/>
                <a:gd name="T53" fmla="*/ 38 h 92"/>
                <a:gd name="T54" fmla="*/ 84 w 86"/>
                <a:gd name="T55" fmla="*/ 42 h 92"/>
                <a:gd name="T56" fmla="*/ 78 w 86"/>
                <a:gd name="T57" fmla="*/ 70 h 92"/>
                <a:gd name="T58" fmla="*/ 58 w 86"/>
                <a:gd name="T59" fmla="*/ 86 h 92"/>
                <a:gd name="T60" fmla="*/ 56 w 86"/>
                <a:gd name="T61" fmla="*/ 0 h 92"/>
                <a:gd name="T62" fmla="*/ 48 w 86"/>
                <a:gd name="T63" fmla="*/ 0 h 92"/>
                <a:gd name="T64" fmla="*/ 32 w 86"/>
                <a:gd name="T65" fmla="*/ 0 h 92"/>
                <a:gd name="T66" fmla="*/ 12 w 86"/>
                <a:gd name="T67" fmla="*/ 12 h 92"/>
                <a:gd name="T68" fmla="*/ 10 w 86"/>
                <a:gd name="T69" fmla="*/ 14 h 92"/>
                <a:gd name="T70" fmla="*/ 8 w 86"/>
                <a:gd name="T71" fmla="*/ 16 h 92"/>
                <a:gd name="T72" fmla="*/ 6 w 86"/>
                <a:gd name="T73" fmla="*/ 18 h 92"/>
                <a:gd name="T74" fmla="*/ 6 w 86"/>
                <a:gd name="T75" fmla="*/ 20 h 92"/>
                <a:gd name="T76" fmla="*/ 4 w 86"/>
                <a:gd name="T77" fmla="*/ 22 h 92"/>
                <a:gd name="T78" fmla="*/ 0 w 86"/>
                <a:gd name="T79" fmla="*/ 44 h 92"/>
                <a:gd name="T80" fmla="*/ 2 w 86"/>
                <a:gd name="T81" fmla="*/ 56 h 92"/>
                <a:gd name="T82" fmla="*/ 12 w 86"/>
                <a:gd name="T83" fmla="*/ 78 h 92"/>
                <a:gd name="T84" fmla="*/ 30 w 86"/>
                <a:gd name="T85" fmla="*/ 90 h 92"/>
                <a:gd name="T86" fmla="*/ 50 w 86"/>
                <a:gd name="T87" fmla="*/ 90 h 92"/>
                <a:gd name="T88" fmla="*/ 76 w 86"/>
                <a:gd name="T89" fmla="*/ 78 h 92"/>
                <a:gd name="T90" fmla="*/ 86 w 86"/>
                <a:gd name="T91" fmla="*/ 52 h 92"/>
                <a:gd name="T92" fmla="*/ 86 w 86"/>
                <a:gd name="T93" fmla="*/ 38 h 92"/>
                <a:gd name="T94" fmla="*/ 86 w 86"/>
                <a:gd name="T95" fmla="*/ 36 h 92"/>
                <a:gd name="T96" fmla="*/ 84 w 86"/>
                <a:gd name="T97" fmla="*/ 34 h 92"/>
                <a:gd name="T98" fmla="*/ 84 w 86"/>
                <a:gd name="T99" fmla="*/ 26 h 92"/>
                <a:gd name="T100" fmla="*/ 84 w 86"/>
                <a:gd name="T101" fmla="*/ 24 h 92"/>
                <a:gd name="T102" fmla="*/ 84 w 86"/>
                <a:gd name="T103" fmla="*/ 22 h 92"/>
                <a:gd name="T104" fmla="*/ 82 w 86"/>
                <a:gd name="T105" fmla="*/ 20 h 92"/>
                <a:gd name="T106" fmla="*/ 82 w 86"/>
                <a:gd name="T107" fmla="*/ 20 h 92"/>
                <a:gd name="T108" fmla="*/ 80 w 86"/>
                <a:gd name="T109" fmla="*/ 18 h 92"/>
                <a:gd name="T110" fmla="*/ 78 w 86"/>
                <a:gd name="T111" fmla="*/ 16 h 92"/>
                <a:gd name="T112" fmla="*/ 76 w 86"/>
                <a:gd name="T113" fmla="*/ 14 h 92"/>
                <a:gd name="T114" fmla="*/ 76 w 86"/>
                <a:gd name="T115" fmla="*/ 12 h 92"/>
                <a:gd name="T116" fmla="*/ 72 w 86"/>
                <a:gd name="T117" fmla="*/ 10 h 92"/>
                <a:gd name="T118" fmla="*/ 66 w 86"/>
                <a:gd name="T119" fmla="*/ 10 h 92"/>
                <a:gd name="T120" fmla="*/ 60 w 86"/>
                <a:gd name="T121" fmla="*/ 2 h 92"/>
                <a:gd name="T122" fmla="*/ 56 w 86"/>
                <a:gd name="T123"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6" h="92">
                  <a:moveTo>
                    <a:pt x="36" y="90"/>
                  </a:moveTo>
                  <a:lnTo>
                    <a:pt x="36" y="90"/>
                  </a:lnTo>
                  <a:lnTo>
                    <a:pt x="30" y="88"/>
                  </a:lnTo>
                  <a:lnTo>
                    <a:pt x="26" y="86"/>
                  </a:lnTo>
                  <a:lnTo>
                    <a:pt x="20" y="82"/>
                  </a:lnTo>
                  <a:lnTo>
                    <a:pt x="14" y="76"/>
                  </a:lnTo>
                  <a:lnTo>
                    <a:pt x="10" y="70"/>
                  </a:lnTo>
                  <a:lnTo>
                    <a:pt x="6" y="64"/>
                  </a:lnTo>
                  <a:lnTo>
                    <a:pt x="4" y="56"/>
                  </a:lnTo>
                  <a:lnTo>
                    <a:pt x="2" y="46"/>
                  </a:lnTo>
                  <a:lnTo>
                    <a:pt x="2" y="46"/>
                  </a:lnTo>
                  <a:lnTo>
                    <a:pt x="2" y="44"/>
                  </a:lnTo>
                  <a:lnTo>
                    <a:pt x="2" y="42"/>
                  </a:lnTo>
                  <a:lnTo>
                    <a:pt x="2" y="42"/>
                  </a:lnTo>
                  <a:lnTo>
                    <a:pt x="6" y="22"/>
                  </a:lnTo>
                  <a:lnTo>
                    <a:pt x="6" y="22"/>
                  </a:lnTo>
                  <a:lnTo>
                    <a:pt x="6" y="22"/>
                  </a:lnTo>
                  <a:lnTo>
                    <a:pt x="6" y="20"/>
                  </a:lnTo>
                  <a:lnTo>
                    <a:pt x="6" y="20"/>
                  </a:lnTo>
                  <a:lnTo>
                    <a:pt x="6" y="20"/>
                  </a:lnTo>
                  <a:lnTo>
                    <a:pt x="8" y="20"/>
                  </a:lnTo>
                  <a:lnTo>
                    <a:pt x="8" y="20"/>
                  </a:lnTo>
                  <a:lnTo>
                    <a:pt x="10" y="18"/>
                  </a:lnTo>
                  <a:lnTo>
                    <a:pt x="10" y="18"/>
                  </a:lnTo>
                  <a:lnTo>
                    <a:pt x="10" y="16"/>
                  </a:lnTo>
                  <a:lnTo>
                    <a:pt x="10" y="16"/>
                  </a:lnTo>
                  <a:lnTo>
                    <a:pt x="12" y="16"/>
                  </a:lnTo>
                  <a:lnTo>
                    <a:pt x="12" y="16"/>
                  </a:lnTo>
                  <a:lnTo>
                    <a:pt x="12" y="14"/>
                  </a:lnTo>
                  <a:lnTo>
                    <a:pt x="14" y="14"/>
                  </a:lnTo>
                  <a:lnTo>
                    <a:pt x="14" y="14"/>
                  </a:lnTo>
                  <a:lnTo>
                    <a:pt x="26" y="4"/>
                  </a:lnTo>
                  <a:lnTo>
                    <a:pt x="32" y="2"/>
                  </a:lnTo>
                  <a:lnTo>
                    <a:pt x="36" y="2"/>
                  </a:lnTo>
                  <a:lnTo>
                    <a:pt x="48" y="2"/>
                  </a:lnTo>
                  <a:lnTo>
                    <a:pt x="48" y="2"/>
                  </a:lnTo>
                  <a:lnTo>
                    <a:pt x="54" y="2"/>
                  </a:lnTo>
                  <a:lnTo>
                    <a:pt x="56" y="2"/>
                  </a:lnTo>
                  <a:lnTo>
                    <a:pt x="56" y="4"/>
                  </a:lnTo>
                  <a:lnTo>
                    <a:pt x="56" y="4"/>
                  </a:lnTo>
                  <a:lnTo>
                    <a:pt x="60" y="4"/>
                  </a:lnTo>
                  <a:lnTo>
                    <a:pt x="60" y="4"/>
                  </a:lnTo>
                  <a:lnTo>
                    <a:pt x="60" y="4"/>
                  </a:lnTo>
                  <a:lnTo>
                    <a:pt x="62" y="8"/>
                  </a:lnTo>
                  <a:lnTo>
                    <a:pt x="66" y="12"/>
                  </a:lnTo>
                  <a:lnTo>
                    <a:pt x="66" y="12"/>
                  </a:lnTo>
                  <a:lnTo>
                    <a:pt x="70" y="12"/>
                  </a:lnTo>
                  <a:lnTo>
                    <a:pt x="70" y="12"/>
                  </a:lnTo>
                  <a:lnTo>
                    <a:pt x="72" y="14"/>
                  </a:lnTo>
                  <a:lnTo>
                    <a:pt x="74" y="14"/>
                  </a:lnTo>
                  <a:lnTo>
                    <a:pt x="74" y="14"/>
                  </a:lnTo>
                  <a:lnTo>
                    <a:pt x="74" y="14"/>
                  </a:lnTo>
                  <a:lnTo>
                    <a:pt x="74" y="14"/>
                  </a:lnTo>
                  <a:lnTo>
                    <a:pt x="74" y="16"/>
                  </a:lnTo>
                  <a:lnTo>
                    <a:pt x="76" y="16"/>
                  </a:lnTo>
                  <a:lnTo>
                    <a:pt x="76" y="18"/>
                  </a:lnTo>
                  <a:lnTo>
                    <a:pt x="78" y="18"/>
                  </a:lnTo>
                  <a:lnTo>
                    <a:pt x="78" y="18"/>
                  </a:lnTo>
                  <a:lnTo>
                    <a:pt x="78" y="18"/>
                  </a:lnTo>
                  <a:lnTo>
                    <a:pt x="78" y="18"/>
                  </a:lnTo>
                  <a:lnTo>
                    <a:pt x="78" y="20"/>
                  </a:lnTo>
                  <a:lnTo>
                    <a:pt x="78" y="20"/>
                  </a:lnTo>
                  <a:lnTo>
                    <a:pt x="80" y="20"/>
                  </a:lnTo>
                  <a:lnTo>
                    <a:pt x="80" y="20"/>
                  </a:lnTo>
                  <a:lnTo>
                    <a:pt x="80" y="20"/>
                  </a:lnTo>
                  <a:lnTo>
                    <a:pt x="80" y="20"/>
                  </a:lnTo>
                  <a:lnTo>
                    <a:pt x="82" y="24"/>
                  </a:lnTo>
                  <a:lnTo>
                    <a:pt x="82" y="24"/>
                  </a:lnTo>
                  <a:lnTo>
                    <a:pt x="82" y="24"/>
                  </a:lnTo>
                  <a:lnTo>
                    <a:pt x="82" y="26"/>
                  </a:lnTo>
                  <a:lnTo>
                    <a:pt x="82" y="26"/>
                  </a:lnTo>
                  <a:lnTo>
                    <a:pt x="82" y="26"/>
                  </a:lnTo>
                  <a:lnTo>
                    <a:pt x="82" y="26"/>
                  </a:lnTo>
                  <a:lnTo>
                    <a:pt x="82" y="32"/>
                  </a:lnTo>
                  <a:lnTo>
                    <a:pt x="82" y="34"/>
                  </a:lnTo>
                  <a:lnTo>
                    <a:pt x="82" y="34"/>
                  </a:lnTo>
                  <a:lnTo>
                    <a:pt x="82" y="36"/>
                  </a:lnTo>
                  <a:lnTo>
                    <a:pt x="84" y="36"/>
                  </a:lnTo>
                  <a:lnTo>
                    <a:pt x="84" y="36"/>
                  </a:lnTo>
                  <a:lnTo>
                    <a:pt x="84" y="38"/>
                  </a:lnTo>
                  <a:lnTo>
                    <a:pt x="84" y="38"/>
                  </a:lnTo>
                  <a:lnTo>
                    <a:pt x="84" y="38"/>
                  </a:lnTo>
                  <a:lnTo>
                    <a:pt x="84" y="42"/>
                  </a:lnTo>
                  <a:lnTo>
                    <a:pt x="84" y="42"/>
                  </a:lnTo>
                  <a:lnTo>
                    <a:pt x="84" y="52"/>
                  </a:lnTo>
                  <a:lnTo>
                    <a:pt x="82" y="62"/>
                  </a:lnTo>
                  <a:lnTo>
                    <a:pt x="78" y="70"/>
                  </a:lnTo>
                  <a:lnTo>
                    <a:pt x="74" y="76"/>
                  </a:lnTo>
                  <a:lnTo>
                    <a:pt x="66" y="82"/>
                  </a:lnTo>
                  <a:lnTo>
                    <a:pt x="58" y="86"/>
                  </a:lnTo>
                  <a:lnTo>
                    <a:pt x="48" y="88"/>
                  </a:lnTo>
                  <a:lnTo>
                    <a:pt x="36" y="90"/>
                  </a:lnTo>
                  <a:close/>
                  <a:moveTo>
                    <a:pt x="56" y="0"/>
                  </a:moveTo>
                  <a:lnTo>
                    <a:pt x="54" y="0"/>
                  </a:lnTo>
                  <a:lnTo>
                    <a:pt x="54" y="0"/>
                  </a:lnTo>
                  <a:lnTo>
                    <a:pt x="48" y="0"/>
                  </a:lnTo>
                  <a:lnTo>
                    <a:pt x="36" y="0"/>
                  </a:lnTo>
                  <a:lnTo>
                    <a:pt x="36" y="0"/>
                  </a:lnTo>
                  <a:lnTo>
                    <a:pt x="32" y="0"/>
                  </a:lnTo>
                  <a:lnTo>
                    <a:pt x="26" y="2"/>
                  </a:lnTo>
                  <a:lnTo>
                    <a:pt x="12" y="12"/>
                  </a:lnTo>
                  <a:lnTo>
                    <a:pt x="12" y="12"/>
                  </a:lnTo>
                  <a:lnTo>
                    <a:pt x="12" y="14"/>
                  </a:lnTo>
                  <a:lnTo>
                    <a:pt x="10" y="14"/>
                  </a:lnTo>
                  <a:lnTo>
                    <a:pt x="10" y="14"/>
                  </a:lnTo>
                  <a:lnTo>
                    <a:pt x="10" y="14"/>
                  </a:lnTo>
                  <a:lnTo>
                    <a:pt x="10" y="14"/>
                  </a:lnTo>
                  <a:lnTo>
                    <a:pt x="8" y="16"/>
                  </a:lnTo>
                  <a:lnTo>
                    <a:pt x="6" y="18"/>
                  </a:lnTo>
                  <a:lnTo>
                    <a:pt x="6" y="18"/>
                  </a:lnTo>
                  <a:lnTo>
                    <a:pt x="6" y="18"/>
                  </a:lnTo>
                  <a:lnTo>
                    <a:pt x="6" y="20"/>
                  </a:lnTo>
                  <a:lnTo>
                    <a:pt x="6" y="20"/>
                  </a:lnTo>
                  <a:lnTo>
                    <a:pt x="6" y="20"/>
                  </a:lnTo>
                  <a:lnTo>
                    <a:pt x="4" y="20"/>
                  </a:lnTo>
                  <a:lnTo>
                    <a:pt x="4" y="22"/>
                  </a:lnTo>
                  <a:lnTo>
                    <a:pt x="4" y="22"/>
                  </a:lnTo>
                  <a:lnTo>
                    <a:pt x="0" y="42"/>
                  </a:lnTo>
                  <a:lnTo>
                    <a:pt x="0" y="44"/>
                  </a:lnTo>
                  <a:lnTo>
                    <a:pt x="0" y="44"/>
                  </a:lnTo>
                  <a:lnTo>
                    <a:pt x="0" y="48"/>
                  </a:lnTo>
                  <a:lnTo>
                    <a:pt x="0" y="48"/>
                  </a:lnTo>
                  <a:lnTo>
                    <a:pt x="2" y="56"/>
                  </a:lnTo>
                  <a:lnTo>
                    <a:pt x="4" y="64"/>
                  </a:lnTo>
                  <a:lnTo>
                    <a:pt x="8" y="72"/>
                  </a:lnTo>
                  <a:lnTo>
                    <a:pt x="12" y="78"/>
                  </a:lnTo>
                  <a:lnTo>
                    <a:pt x="18" y="84"/>
                  </a:lnTo>
                  <a:lnTo>
                    <a:pt x="24" y="88"/>
                  </a:lnTo>
                  <a:lnTo>
                    <a:pt x="30" y="90"/>
                  </a:lnTo>
                  <a:lnTo>
                    <a:pt x="36" y="92"/>
                  </a:lnTo>
                  <a:lnTo>
                    <a:pt x="36" y="92"/>
                  </a:lnTo>
                  <a:lnTo>
                    <a:pt x="50" y="90"/>
                  </a:lnTo>
                  <a:lnTo>
                    <a:pt x="60" y="88"/>
                  </a:lnTo>
                  <a:lnTo>
                    <a:pt x="68" y="84"/>
                  </a:lnTo>
                  <a:lnTo>
                    <a:pt x="76" y="78"/>
                  </a:lnTo>
                  <a:lnTo>
                    <a:pt x="80" y="70"/>
                  </a:lnTo>
                  <a:lnTo>
                    <a:pt x="84" y="62"/>
                  </a:lnTo>
                  <a:lnTo>
                    <a:pt x="86" y="52"/>
                  </a:lnTo>
                  <a:lnTo>
                    <a:pt x="86" y="42"/>
                  </a:lnTo>
                  <a:lnTo>
                    <a:pt x="86" y="42"/>
                  </a:lnTo>
                  <a:lnTo>
                    <a:pt x="86" y="38"/>
                  </a:lnTo>
                  <a:lnTo>
                    <a:pt x="86" y="38"/>
                  </a:lnTo>
                  <a:lnTo>
                    <a:pt x="86" y="38"/>
                  </a:lnTo>
                  <a:lnTo>
                    <a:pt x="86" y="36"/>
                  </a:lnTo>
                  <a:lnTo>
                    <a:pt x="84" y="34"/>
                  </a:lnTo>
                  <a:lnTo>
                    <a:pt x="84" y="34"/>
                  </a:lnTo>
                  <a:lnTo>
                    <a:pt x="84" y="34"/>
                  </a:lnTo>
                  <a:lnTo>
                    <a:pt x="84" y="32"/>
                  </a:lnTo>
                  <a:lnTo>
                    <a:pt x="84" y="32"/>
                  </a:lnTo>
                  <a:lnTo>
                    <a:pt x="84" y="26"/>
                  </a:lnTo>
                  <a:lnTo>
                    <a:pt x="84" y="26"/>
                  </a:lnTo>
                  <a:lnTo>
                    <a:pt x="84" y="26"/>
                  </a:lnTo>
                  <a:lnTo>
                    <a:pt x="84" y="24"/>
                  </a:lnTo>
                  <a:lnTo>
                    <a:pt x="84" y="24"/>
                  </a:lnTo>
                  <a:lnTo>
                    <a:pt x="84" y="22"/>
                  </a:lnTo>
                  <a:lnTo>
                    <a:pt x="84" y="22"/>
                  </a:lnTo>
                  <a:lnTo>
                    <a:pt x="82" y="22"/>
                  </a:lnTo>
                  <a:lnTo>
                    <a:pt x="82" y="20"/>
                  </a:lnTo>
                  <a:lnTo>
                    <a:pt x="82" y="20"/>
                  </a:lnTo>
                  <a:lnTo>
                    <a:pt x="82" y="20"/>
                  </a:lnTo>
                  <a:lnTo>
                    <a:pt x="82" y="20"/>
                  </a:lnTo>
                  <a:lnTo>
                    <a:pt x="82" y="20"/>
                  </a:lnTo>
                  <a:lnTo>
                    <a:pt x="80" y="18"/>
                  </a:lnTo>
                  <a:lnTo>
                    <a:pt x="80" y="18"/>
                  </a:lnTo>
                  <a:lnTo>
                    <a:pt x="80" y="18"/>
                  </a:lnTo>
                  <a:lnTo>
                    <a:pt x="78" y="16"/>
                  </a:lnTo>
                  <a:lnTo>
                    <a:pt x="78" y="16"/>
                  </a:lnTo>
                  <a:lnTo>
                    <a:pt x="78" y="16"/>
                  </a:lnTo>
                  <a:lnTo>
                    <a:pt x="78" y="14"/>
                  </a:lnTo>
                  <a:lnTo>
                    <a:pt x="76" y="14"/>
                  </a:lnTo>
                  <a:lnTo>
                    <a:pt x="76" y="14"/>
                  </a:lnTo>
                  <a:lnTo>
                    <a:pt x="76" y="14"/>
                  </a:lnTo>
                  <a:lnTo>
                    <a:pt x="76" y="14"/>
                  </a:lnTo>
                  <a:lnTo>
                    <a:pt x="76" y="12"/>
                  </a:lnTo>
                  <a:lnTo>
                    <a:pt x="74" y="12"/>
                  </a:lnTo>
                  <a:lnTo>
                    <a:pt x="74" y="12"/>
                  </a:lnTo>
                  <a:lnTo>
                    <a:pt x="72" y="10"/>
                  </a:lnTo>
                  <a:lnTo>
                    <a:pt x="72" y="10"/>
                  </a:lnTo>
                  <a:lnTo>
                    <a:pt x="66" y="10"/>
                  </a:lnTo>
                  <a:lnTo>
                    <a:pt x="66" y="10"/>
                  </a:lnTo>
                  <a:lnTo>
                    <a:pt x="64" y="6"/>
                  </a:lnTo>
                  <a:lnTo>
                    <a:pt x="60" y="2"/>
                  </a:lnTo>
                  <a:lnTo>
                    <a:pt x="60" y="2"/>
                  </a:lnTo>
                  <a:lnTo>
                    <a:pt x="60" y="2"/>
                  </a:lnTo>
                  <a:lnTo>
                    <a:pt x="56" y="2"/>
                  </a:lnTo>
                  <a:lnTo>
                    <a:pt x="56" y="0"/>
                  </a:lnTo>
                  <a:close/>
                </a:path>
              </a:pathLst>
            </a:custGeom>
            <a:solidFill>
              <a:srgbClr val="393330"/>
            </a:solidFill>
            <a:ln>
              <a:noFill/>
            </a:ln>
          </p:spPr>
          <p:txBody>
            <a:bodyPr vert="horz" wrap="square" lIns="91440" tIns="45720" rIns="91440" bIns="45720" numCol="1" anchor="t" anchorCtr="0" compatLnSpc="1"/>
            <a:lstStyle/>
            <a:p>
              <a:endParaRPr lang="zh-CN" altLang="en-US"/>
            </a:p>
          </p:txBody>
        </p:sp>
        <p:sp>
          <p:nvSpPr>
            <p:cNvPr id="1049" name="Freeform 632"/>
            <p:cNvSpPr/>
            <p:nvPr/>
          </p:nvSpPr>
          <p:spPr bwMode="auto">
            <a:xfrm>
              <a:off x="8367713" y="5619750"/>
              <a:ext cx="130175" cy="139700"/>
            </a:xfrm>
            <a:custGeom>
              <a:avLst/>
              <a:gdLst>
                <a:gd name="T0" fmla="*/ 34 w 82"/>
                <a:gd name="T1" fmla="*/ 88 h 88"/>
                <a:gd name="T2" fmla="*/ 24 w 82"/>
                <a:gd name="T3" fmla="*/ 84 h 88"/>
                <a:gd name="T4" fmla="*/ 12 w 82"/>
                <a:gd name="T5" fmla="*/ 74 h 88"/>
                <a:gd name="T6" fmla="*/ 4 w 82"/>
                <a:gd name="T7" fmla="*/ 62 h 88"/>
                <a:gd name="T8" fmla="*/ 0 w 82"/>
                <a:gd name="T9" fmla="*/ 44 h 88"/>
                <a:gd name="T10" fmla="*/ 0 w 82"/>
                <a:gd name="T11" fmla="*/ 42 h 88"/>
                <a:gd name="T12" fmla="*/ 0 w 82"/>
                <a:gd name="T13" fmla="*/ 40 h 88"/>
                <a:gd name="T14" fmla="*/ 4 w 82"/>
                <a:gd name="T15" fmla="*/ 20 h 88"/>
                <a:gd name="T16" fmla="*/ 4 w 82"/>
                <a:gd name="T17" fmla="*/ 18 h 88"/>
                <a:gd name="T18" fmla="*/ 4 w 82"/>
                <a:gd name="T19" fmla="*/ 18 h 88"/>
                <a:gd name="T20" fmla="*/ 6 w 82"/>
                <a:gd name="T21" fmla="*/ 18 h 88"/>
                <a:gd name="T22" fmla="*/ 8 w 82"/>
                <a:gd name="T23" fmla="*/ 16 h 88"/>
                <a:gd name="T24" fmla="*/ 8 w 82"/>
                <a:gd name="T25" fmla="*/ 14 h 88"/>
                <a:gd name="T26" fmla="*/ 10 w 82"/>
                <a:gd name="T27" fmla="*/ 14 h 88"/>
                <a:gd name="T28" fmla="*/ 12 w 82"/>
                <a:gd name="T29" fmla="*/ 12 h 88"/>
                <a:gd name="T30" fmla="*/ 24 w 82"/>
                <a:gd name="T31" fmla="*/ 2 h 88"/>
                <a:gd name="T32" fmla="*/ 34 w 82"/>
                <a:gd name="T33" fmla="*/ 0 h 88"/>
                <a:gd name="T34" fmla="*/ 46 w 82"/>
                <a:gd name="T35" fmla="*/ 0 h 88"/>
                <a:gd name="T36" fmla="*/ 54 w 82"/>
                <a:gd name="T37" fmla="*/ 0 h 88"/>
                <a:gd name="T38" fmla="*/ 54 w 82"/>
                <a:gd name="T39" fmla="*/ 2 h 88"/>
                <a:gd name="T40" fmla="*/ 58 w 82"/>
                <a:gd name="T41" fmla="*/ 2 h 88"/>
                <a:gd name="T42" fmla="*/ 60 w 82"/>
                <a:gd name="T43" fmla="*/ 6 h 88"/>
                <a:gd name="T44" fmla="*/ 64 w 82"/>
                <a:gd name="T45" fmla="*/ 10 h 88"/>
                <a:gd name="T46" fmla="*/ 68 w 82"/>
                <a:gd name="T47" fmla="*/ 10 h 88"/>
                <a:gd name="T48" fmla="*/ 72 w 82"/>
                <a:gd name="T49" fmla="*/ 12 h 88"/>
                <a:gd name="T50" fmla="*/ 72 w 82"/>
                <a:gd name="T51" fmla="*/ 12 h 88"/>
                <a:gd name="T52" fmla="*/ 72 w 82"/>
                <a:gd name="T53" fmla="*/ 14 h 88"/>
                <a:gd name="T54" fmla="*/ 74 w 82"/>
                <a:gd name="T55" fmla="*/ 16 h 88"/>
                <a:gd name="T56" fmla="*/ 76 w 82"/>
                <a:gd name="T57" fmla="*/ 16 h 88"/>
                <a:gd name="T58" fmla="*/ 76 w 82"/>
                <a:gd name="T59" fmla="*/ 16 h 88"/>
                <a:gd name="T60" fmla="*/ 76 w 82"/>
                <a:gd name="T61" fmla="*/ 18 h 88"/>
                <a:gd name="T62" fmla="*/ 78 w 82"/>
                <a:gd name="T63" fmla="*/ 18 h 88"/>
                <a:gd name="T64" fmla="*/ 78 w 82"/>
                <a:gd name="T65" fmla="*/ 18 h 88"/>
                <a:gd name="T66" fmla="*/ 80 w 82"/>
                <a:gd name="T67" fmla="*/ 22 h 88"/>
                <a:gd name="T68" fmla="*/ 80 w 82"/>
                <a:gd name="T69" fmla="*/ 24 h 88"/>
                <a:gd name="T70" fmla="*/ 80 w 82"/>
                <a:gd name="T71" fmla="*/ 24 h 88"/>
                <a:gd name="T72" fmla="*/ 80 w 82"/>
                <a:gd name="T73" fmla="*/ 30 h 88"/>
                <a:gd name="T74" fmla="*/ 80 w 82"/>
                <a:gd name="T75" fmla="*/ 32 h 88"/>
                <a:gd name="T76" fmla="*/ 82 w 82"/>
                <a:gd name="T77" fmla="*/ 34 h 88"/>
                <a:gd name="T78" fmla="*/ 82 w 82"/>
                <a:gd name="T79" fmla="*/ 36 h 88"/>
                <a:gd name="T80" fmla="*/ 82 w 82"/>
                <a:gd name="T81" fmla="*/ 36 h 88"/>
                <a:gd name="T82" fmla="*/ 82 w 82"/>
                <a:gd name="T83" fmla="*/ 40 h 88"/>
                <a:gd name="T84" fmla="*/ 80 w 82"/>
                <a:gd name="T85" fmla="*/ 60 h 88"/>
                <a:gd name="T86" fmla="*/ 72 w 82"/>
                <a:gd name="T87" fmla="*/ 74 h 88"/>
                <a:gd name="T88" fmla="*/ 56 w 82"/>
                <a:gd name="T89" fmla="*/ 84 h 88"/>
                <a:gd name="T90" fmla="*/ 34 w 82"/>
                <a:gd name="T9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 h="88">
                  <a:moveTo>
                    <a:pt x="34" y="88"/>
                  </a:moveTo>
                  <a:lnTo>
                    <a:pt x="34" y="88"/>
                  </a:lnTo>
                  <a:lnTo>
                    <a:pt x="28" y="86"/>
                  </a:lnTo>
                  <a:lnTo>
                    <a:pt x="24" y="84"/>
                  </a:lnTo>
                  <a:lnTo>
                    <a:pt x="18" y="80"/>
                  </a:lnTo>
                  <a:lnTo>
                    <a:pt x="12" y="74"/>
                  </a:lnTo>
                  <a:lnTo>
                    <a:pt x="8" y="68"/>
                  </a:lnTo>
                  <a:lnTo>
                    <a:pt x="4" y="62"/>
                  </a:lnTo>
                  <a:lnTo>
                    <a:pt x="2" y="54"/>
                  </a:lnTo>
                  <a:lnTo>
                    <a:pt x="0" y="44"/>
                  </a:lnTo>
                  <a:lnTo>
                    <a:pt x="0" y="44"/>
                  </a:lnTo>
                  <a:lnTo>
                    <a:pt x="0" y="42"/>
                  </a:lnTo>
                  <a:lnTo>
                    <a:pt x="0" y="40"/>
                  </a:lnTo>
                  <a:lnTo>
                    <a:pt x="0" y="40"/>
                  </a:lnTo>
                  <a:lnTo>
                    <a:pt x="4" y="20"/>
                  </a:lnTo>
                  <a:lnTo>
                    <a:pt x="4" y="20"/>
                  </a:lnTo>
                  <a:lnTo>
                    <a:pt x="4" y="20"/>
                  </a:lnTo>
                  <a:lnTo>
                    <a:pt x="4" y="18"/>
                  </a:lnTo>
                  <a:lnTo>
                    <a:pt x="4" y="18"/>
                  </a:lnTo>
                  <a:lnTo>
                    <a:pt x="4" y="18"/>
                  </a:lnTo>
                  <a:lnTo>
                    <a:pt x="6" y="18"/>
                  </a:lnTo>
                  <a:lnTo>
                    <a:pt x="6" y="18"/>
                  </a:lnTo>
                  <a:lnTo>
                    <a:pt x="8" y="16"/>
                  </a:lnTo>
                  <a:lnTo>
                    <a:pt x="8" y="16"/>
                  </a:lnTo>
                  <a:lnTo>
                    <a:pt x="8" y="14"/>
                  </a:lnTo>
                  <a:lnTo>
                    <a:pt x="8" y="14"/>
                  </a:lnTo>
                  <a:lnTo>
                    <a:pt x="10" y="14"/>
                  </a:lnTo>
                  <a:lnTo>
                    <a:pt x="10" y="14"/>
                  </a:lnTo>
                  <a:lnTo>
                    <a:pt x="10" y="12"/>
                  </a:lnTo>
                  <a:lnTo>
                    <a:pt x="12" y="12"/>
                  </a:lnTo>
                  <a:lnTo>
                    <a:pt x="12" y="12"/>
                  </a:lnTo>
                  <a:lnTo>
                    <a:pt x="24" y="2"/>
                  </a:lnTo>
                  <a:lnTo>
                    <a:pt x="30" y="0"/>
                  </a:lnTo>
                  <a:lnTo>
                    <a:pt x="34" y="0"/>
                  </a:lnTo>
                  <a:lnTo>
                    <a:pt x="46" y="0"/>
                  </a:lnTo>
                  <a:lnTo>
                    <a:pt x="46" y="0"/>
                  </a:lnTo>
                  <a:lnTo>
                    <a:pt x="52" y="0"/>
                  </a:lnTo>
                  <a:lnTo>
                    <a:pt x="54" y="0"/>
                  </a:lnTo>
                  <a:lnTo>
                    <a:pt x="54" y="2"/>
                  </a:lnTo>
                  <a:lnTo>
                    <a:pt x="54" y="2"/>
                  </a:lnTo>
                  <a:lnTo>
                    <a:pt x="58" y="2"/>
                  </a:lnTo>
                  <a:lnTo>
                    <a:pt x="58" y="2"/>
                  </a:lnTo>
                  <a:lnTo>
                    <a:pt x="58" y="2"/>
                  </a:lnTo>
                  <a:lnTo>
                    <a:pt x="60" y="6"/>
                  </a:lnTo>
                  <a:lnTo>
                    <a:pt x="64" y="10"/>
                  </a:lnTo>
                  <a:lnTo>
                    <a:pt x="64" y="10"/>
                  </a:lnTo>
                  <a:lnTo>
                    <a:pt x="68" y="10"/>
                  </a:lnTo>
                  <a:lnTo>
                    <a:pt x="68" y="10"/>
                  </a:lnTo>
                  <a:lnTo>
                    <a:pt x="70" y="12"/>
                  </a:lnTo>
                  <a:lnTo>
                    <a:pt x="72" y="12"/>
                  </a:lnTo>
                  <a:lnTo>
                    <a:pt x="72" y="12"/>
                  </a:lnTo>
                  <a:lnTo>
                    <a:pt x="72" y="12"/>
                  </a:lnTo>
                  <a:lnTo>
                    <a:pt x="72" y="12"/>
                  </a:lnTo>
                  <a:lnTo>
                    <a:pt x="72" y="14"/>
                  </a:lnTo>
                  <a:lnTo>
                    <a:pt x="74" y="14"/>
                  </a:lnTo>
                  <a:lnTo>
                    <a:pt x="74" y="16"/>
                  </a:lnTo>
                  <a:lnTo>
                    <a:pt x="76" y="16"/>
                  </a:lnTo>
                  <a:lnTo>
                    <a:pt x="76" y="16"/>
                  </a:lnTo>
                  <a:lnTo>
                    <a:pt x="76" y="16"/>
                  </a:lnTo>
                  <a:lnTo>
                    <a:pt x="76" y="16"/>
                  </a:lnTo>
                  <a:lnTo>
                    <a:pt x="76" y="18"/>
                  </a:lnTo>
                  <a:lnTo>
                    <a:pt x="76" y="18"/>
                  </a:lnTo>
                  <a:lnTo>
                    <a:pt x="78" y="18"/>
                  </a:lnTo>
                  <a:lnTo>
                    <a:pt x="78" y="18"/>
                  </a:lnTo>
                  <a:lnTo>
                    <a:pt x="78" y="18"/>
                  </a:lnTo>
                  <a:lnTo>
                    <a:pt x="78" y="18"/>
                  </a:lnTo>
                  <a:lnTo>
                    <a:pt x="80" y="22"/>
                  </a:lnTo>
                  <a:lnTo>
                    <a:pt x="80" y="22"/>
                  </a:lnTo>
                  <a:lnTo>
                    <a:pt x="80" y="22"/>
                  </a:lnTo>
                  <a:lnTo>
                    <a:pt x="80" y="24"/>
                  </a:lnTo>
                  <a:lnTo>
                    <a:pt x="80" y="24"/>
                  </a:lnTo>
                  <a:lnTo>
                    <a:pt x="80" y="24"/>
                  </a:lnTo>
                  <a:lnTo>
                    <a:pt x="80" y="24"/>
                  </a:lnTo>
                  <a:lnTo>
                    <a:pt x="80" y="30"/>
                  </a:lnTo>
                  <a:lnTo>
                    <a:pt x="80" y="32"/>
                  </a:lnTo>
                  <a:lnTo>
                    <a:pt x="80" y="32"/>
                  </a:lnTo>
                  <a:lnTo>
                    <a:pt x="80" y="34"/>
                  </a:lnTo>
                  <a:lnTo>
                    <a:pt x="82" y="34"/>
                  </a:lnTo>
                  <a:lnTo>
                    <a:pt x="82" y="34"/>
                  </a:lnTo>
                  <a:lnTo>
                    <a:pt x="82" y="36"/>
                  </a:lnTo>
                  <a:lnTo>
                    <a:pt x="82" y="36"/>
                  </a:lnTo>
                  <a:lnTo>
                    <a:pt x="82" y="36"/>
                  </a:lnTo>
                  <a:lnTo>
                    <a:pt x="82" y="40"/>
                  </a:lnTo>
                  <a:lnTo>
                    <a:pt x="82" y="40"/>
                  </a:lnTo>
                  <a:lnTo>
                    <a:pt x="82" y="50"/>
                  </a:lnTo>
                  <a:lnTo>
                    <a:pt x="80" y="60"/>
                  </a:lnTo>
                  <a:lnTo>
                    <a:pt x="76" y="68"/>
                  </a:lnTo>
                  <a:lnTo>
                    <a:pt x="72" y="74"/>
                  </a:lnTo>
                  <a:lnTo>
                    <a:pt x="64" y="80"/>
                  </a:lnTo>
                  <a:lnTo>
                    <a:pt x="56" y="84"/>
                  </a:lnTo>
                  <a:lnTo>
                    <a:pt x="46" y="86"/>
                  </a:lnTo>
                  <a:lnTo>
                    <a:pt x="34" y="88"/>
                  </a:lnTo>
                </a:path>
              </a:pathLst>
            </a:custGeom>
            <a:noFill/>
            <a:ln>
              <a:noFill/>
            </a:ln>
          </p:spPr>
          <p:txBody>
            <a:bodyPr vert="horz" wrap="square" lIns="91440" tIns="45720" rIns="91440" bIns="45720" numCol="1" anchor="t" anchorCtr="0" compatLnSpc="1"/>
            <a:lstStyle/>
            <a:p>
              <a:endParaRPr lang="zh-CN" altLang="en-US"/>
            </a:p>
          </p:txBody>
        </p:sp>
        <p:sp>
          <p:nvSpPr>
            <p:cNvPr id="1050" name="Freeform 633"/>
            <p:cNvSpPr/>
            <p:nvPr/>
          </p:nvSpPr>
          <p:spPr bwMode="auto">
            <a:xfrm>
              <a:off x="8364538" y="5616575"/>
              <a:ext cx="136525" cy="146050"/>
            </a:xfrm>
            <a:custGeom>
              <a:avLst/>
              <a:gdLst>
                <a:gd name="T0" fmla="*/ 54 w 86"/>
                <a:gd name="T1" fmla="*/ 0 h 92"/>
                <a:gd name="T2" fmla="*/ 48 w 86"/>
                <a:gd name="T3" fmla="*/ 0 h 92"/>
                <a:gd name="T4" fmla="*/ 36 w 86"/>
                <a:gd name="T5" fmla="*/ 0 h 92"/>
                <a:gd name="T6" fmla="*/ 26 w 86"/>
                <a:gd name="T7" fmla="*/ 2 h 92"/>
                <a:gd name="T8" fmla="*/ 12 w 86"/>
                <a:gd name="T9" fmla="*/ 12 h 92"/>
                <a:gd name="T10" fmla="*/ 10 w 86"/>
                <a:gd name="T11" fmla="*/ 14 h 92"/>
                <a:gd name="T12" fmla="*/ 10 w 86"/>
                <a:gd name="T13" fmla="*/ 14 h 92"/>
                <a:gd name="T14" fmla="*/ 8 w 86"/>
                <a:gd name="T15" fmla="*/ 16 h 92"/>
                <a:gd name="T16" fmla="*/ 6 w 86"/>
                <a:gd name="T17" fmla="*/ 18 h 92"/>
                <a:gd name="T18" fmla="*/ 6 w 86"/>
                <a:gd name="T19" fmla="*/ 20 h 92"/>
                <a:gd name="T20" fmla="*/ 6 w 86"/>
                <a:gd name="T21" fmla="*/ 20 h 92"/>
                <a:gd name="T22" fmla="*/ 4 w 86"/>
                <a:gd name="T23" fmla="*/ 22 h 92"/>
                <a:gd name="T24" fmla="*/ 0 w 86"/>
                <a:gd name="T25" fmla="*/ 42 h 92"/>
                <a:gd name="T26" fmla="*/ 0 w 86"/>
                <a:gd name="T27" fmla="*/ 44 h 92"/>
                <a:gd name="T28" fmla="*/ 0 w 86"/>
                <a:gd name="T29" fmla="*/ 48 h 92"/>
                <a:gd name="T30" fmla="*/ 4 w 86"/>
                <a:gd name="T31" fmla="*/ 64 h 92"/>
                <a:gd name="T32" fmla="*/ 12 w 86"/>
                <a:gd name="T33" fmla="*/ 78 h 92"/>
                <a:gd name="T34" fmla="*/ 24 w 86"/>
                <a:gd name="T35" fmla="*/ 88 h 92"/>
                <a:gd name="T36" fmla="*/ 36 w 86"/>
                <a:gd name="T37" fmla="*/ 92 h 92"/>
                <a:gd name="T38" fmla="*/ 50 w 86"/>
                <a:gd name="T39" fmla="*/ 90 h 92"/>
                <a:gd name="T40" fmla="*/ 68 w 86"/>
                <a:gd name="T41" fmla="*/ 84 h 92"/>
                <a:gd name="T42" fmla="*/ 80 w 86"/>
                <a:gd name="T43" fmla="*/ 70 h 92"/>
                <a:gd name="T44" fmla="*/ 86 w 86"/>
                <a:gd name="T45" fmla="*/ 52 h 92"/>
                <a:gd name="T46" fmla="*/ 86 w 86"/>
                <a:gd name="T47" fmla="*/ 42 h 92"/>
                <a:gd name="T48" fmla="*/ 86 w 86"/>
                <a:gd name="T49" fmla="*/ 38 h 92"/>
                <a:gd name="T50" fmla="*/ 86 w 86"/>
                <a:gd name="T51" fmla="*/ 36 h 92"/>
                <a:gd name="T52" fmla="*/ 84 w 86"/>
                <a:gd name="T53" fmla="*/ 34 h 92"/>
                <a:gd name="T54" fmla="*/ 84 w 86"/>
                <a:gd name="T55" fmla="*/ 32 h 92"/>
                <a:gd name="T56" fmla="*/ 84 w 86"/>
                <a:gd name="T57" fmla="*/ 26 h 92"/>
                <a:gd name="T58" fmla="*/ 84 w 86"/>
                <a:gd name="T59" fmla="*/ 26 h 92"/>
                <a:gd name="T60" fmla="*/ 84 w 86"/>
                <a:gd name="T61" fmla="*/ 24 h 92"/>
                <a:gd name="T62" fmla="*/ 84 w 86"/>
                <a:gd name="T63" fmla="*/ 22 h 92"/>
                <a:gd name="T64" fmla="*/ 82 w 86"/>
                <a:gd name="T65" fmla="*/ 20 h 92"/>
                <a:gd name="T66" fmla="*/ 82 w 86"/>
                <a:gd name="T67" fmla="*/ 20 h 92"/>
                <a:gd name="T68" fmla="*/ 82 w 86"/>
                <a:gd name="T69" fmla="*/ 20 h 92"/>
                <a:gd name="T70" fmla="*/ 80 w 86"/>
                <a:gd name="T71" fmla="*/ 18 h 92"/>
                <a:gd name="T72" fmla="*/ 78 w 86"/>
                <a:gd name="T73" fmla="*/ 16 h 92"/>
                <a:gd name="T74" fmla="*/ 78 w 86"/>
                <a:gd name="T75" fmla="*/ 16 h 92"/>
                <a:gd name="T76" fmla="*/ 76 w 86"/>
                <a:gd name="T77" fmla="*/ 14 h 92"/>
                <a:gd name="T78" fmla="*/ 76 w 86"/>
                <a:gd name="T79" fmla="*/ 14 h 92"/>
                <a:gd name="T80" fmla="*/ 76 w 86"/>
                <a:gd name="T81" fmla="*/ 12 h 92"/>
                <a:gd name="T82" fmla="*/ 74 w 86"/>
                <a:gd name="T83" fmla="*/ 12 h 92"/>
                <a:gd name="T84" fmla="*/ 72 w 86"/>
                <a:gd name="T85" fmla="*/ 10 h 92"/>
                <a:gd name="T86" fmla="*/ 66 w 86"/>
                <a:gd name="T87" fmla="*/ 10 h 92"/>
                <a:gd name="T88" fmla="*/ 60 w 86"/>
                <a:gd name="T89" fmla="*/ 2 h 92"/>
                <a:gd name="T90" fmla="*/ 60 w 86"/>
                <a:gd name="T91" fmla="*/ 2 h 92"/>
                <a:gd name="T92" fmla="*/ 56 w 86"/>
                <a:gd name="T93"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92">
                  <a:moveTo>
                    <a:pt x="56" y="0"/>
                  </a:moveTo>
                  <a:lnTo>
                    <a:pt x="54" y="0"/>
                  </a:lnTo>
                  <a:lnTo>
                    <a:pt x="54" y="0"/>
                  </a:lnTo>
                  <a:lnTo>
                    <a:pt x="48" y="0"/>
                  </a:lnTo>
                  <a:lnTo>
                    <a:pt x="36" y="0"/>
                  </a:lnTo>
                  <a:lnTo>
                    <a:pt x="36" y="0"/>
                  </a:lnTo>
                  <a:lnTo>
                    <a:pt x="32" y="0"/>
                  </a:lnTo>
                  <a:lnTo>
                    <a:pt x="26" y="2"/>
                  </a:lnTo>
                  <a:lnTo>
                    <a:pt x="12" y="12"/>
                  </a:lnTo>
                  <a:lnTo>
                    <a:pt x="12" y="12"/>
                  </a:lnTo>
                  <a:lnTo>
                    <a:pt x="12" y="14"/>
                  </a:lnTo>
                  <a:lnTo>
                    <a:pt x="10" y="14"/>
                  </a:lnTo>
                  <a:lnTo>
                    <a:pt x="10" y="14"/>
                  </a:lnTo>
                  <a:lnTo>
                    <a:pt x="10" y="14"/>
                  </a:lnTo>
                  <a:lnTo>
                    <a:pt x="10" y="14"/>
                  </a:lnTo>
                  <a:lnTo>
                    <a:pt x="8" y="16"/>
                  </a:lnTo>
                  <a:lnTo>
                    <a:pt x="6" y="18"/>
                  </a:lnTo>
                  <a:lnTo>
                    <a:pt x="6" y="18"/>
                  </a:lnTo>
                  <a:lnTo>
                    <a:pt x="6" y="18"/>
                  </a:lnTo>
                  <a:lnTo>
                    <a:pt x="6" y="20"/>
                  </a:lnTo>
                  <a:lnTo>
                    <a:pt x="6" y="20"/>
                  </a:lnTo>
                  <a:lnTo>
                    <a:pt x="6" y="20"/>
                  </a:lnTo>
                  <a:lnTo>
                    <a:pt x="4" y="20"/>
                  </a:lnTo>
                  <a:lnTo>
                    <a:pt x="4" y="22"/>
                  </a:lnTo>
                  <a:lnTo>
                    <a:pt x="4" y="22"/>
                  </a:lnTo>
                  <a:lnTo>
                    <a:pt x="0" y="42"/>
                  </a:lnTo>
                  <a:lnTo>
                    <a:pt x="0" y="44"/>
                  </a:lnTo>
                  <a:lnTo>
                    <a:pt x="0" y="44"/>
                  </a:lnTo>
                  <a:lnTo>
                    <a:pt x="0" y="48"/>
                  </a:lnTo>
                  <a:lnTo>
                    <a:pt x="0" y="48"/>
                  </a:lnTo>
                  <a:lnTo>
                    <a:pt x="2" y="56"/>
                  </a:lnTo>
                  <a:lnTo>
                    <a:pt x="4" y="64"/>
                  </a:lnTo>
                  <a:lnTo>
                    <a:pt x="8" y="72"/>
                  </a:lnTo>
                  <a:lnTo>
                    <a:pt x="12" y="78"/>
                  </a:lnTo>
                  <a:lnTo>
                    <a:pt x="18" y="84"/>
                  </a:lnTo>
                  <a:lnTo>
                    <a:pt x="24" y="88"/>
                  </a:lnTo>
                  <a:lnTo>
                    <a:pt x="30" y="90"/>
                  </a:lnTo>
                  <a:lnTo>
                    <a:pt x="36" y="92"/>
                  </a:lnTo>
                  <a:lnTo>
                    <a:pt x="36" y="92"/>
                  </a:lnTo>
                  <a:lnTo>
                    <a:pt x="50" y="90"/>
                  </a:lnTo>
                  <a:lnTo>
                    <a:pt x="60" y="88"/>
                  </a:lnTo>
                  <a:lnTo>
                    <a:pt x="68" y="84"/>
                  </a:lnTo>
                  <a:lnTo>
                    <a:pt x="76" y="78"/>
                  </a:lnTo>
                  <a:lnTo>
                    <a:pt x="80" y="70"/>
                  </a:lnTo>
                  <a:lnTo>
                    <a:pt x="84" y="62"/>
                  </a:lnTo>
                  <a:lnTo>
                    <a:pt x="86" y="52"/>
                  </a:lnTo>
                  <a:lnTo>
                    <a:pt x="86" y="42"/>
                  </a:lnTo>
                  <a:lnTo>
                    <a:pt x="86" y="42"/>
                  </a:lnTo>
                  <a:lnTo>
                    <a:pt x="86" y="38"/>
                  </a:lnTo>
                  <a:lnTo>
                    <a:pt x="86" y="38"/>
                  </a:lnTo>
                  <a:lnTo>
                    <a:pt x="86" y="38"/>
                  </a:lnTo>
                  <a:lnTo>
                    <a:pt x="86" y="36"/>
                  </a:lnTo>
                  <a:lnTo>
                    <a:pt x="84" y="34"/>
                  </a:lnTo>
                  <a:lnTo>
                    <a:pt x="84" y="34"/>
                  </a:lnTo>
                  <a:lnTo>
                    <a:pt x="84" y="34"/>
                  </a:lnTo>
                  <a:lnTo>
                    <a:pt x="84" y="32"/>
                  </a:lnTo>
                  <a:lnTo>
                    <a:pt x="84" y="32"/>
                  </a:lnTo>
                  <a:lnTo>
                    <a:pt x="84" y="26"/>
                  </a:lnTo>
                  <a:lnTo>
                    <a:pt x="84" y="26"/>
                  </a:lnTo>
                  <a:lnTo>
                    <a:pt x="84" y="26"/>
                  </a:lnTo>
                  <a:lnTo>
                    <a:pt x="84" y="24"/>
                  </a:lnTo>
                  <a:lnTo>
                    <a:pt x="84" y="24"/>
                  </a:lnTo>
                  <a:lnTo>
                    <a:pt x="84" y="22"/>
                  </a:lnTo>
                  <a:lnTo>
                    <a:pt x="84" y="22"/>
                  </a:lnTo>
                  <a:lnTo>
                    <a:pt x="82" y="22"/>
                  </a:lnTo>
                  <a:lnTo>
                    <a:pt x="82" y="20"/>
                  </a:lnTo>
                  <a:lnTo>
                    <a:pt x="82" y="20"/>
                  </a:lnTo>
                  <a:lnTo>
                    <a:pt x="82" y="20"/>
                  </a:lnTo>
                  <a:lnTo>
                    <a:pt x="82" y="20"/>
                  </a:lnTo>
                  <a:lnTo>
                    <a:pt x="82" y="20"/>
                  </a:lnTo>
                  <a:lnTo>
                    <a:pt x="80" y="18"/>
                  </a:lnTo>
                  <a:lnTo>
                    <a:pt x="80" y="18"/>
                  </a:lnTo>
                  <a:lnTo>
                    <a:pt x="80" y="18"/>
                  </a:lnTo>
                  <a:lnTo>
                    <a:pt x="78" y="16"/>
                  </a:lnTo>
                  <a:lnTo>
                    <a:pt x="78" y="16"/>
                  </a:lnTo>
                  <a:lnTo>
                    <a:pt x="78" y="16"/>
                  </a:lnTo>
                  <a:lnTo>
                    <a:pt x="78" y="14"/>
                  </a:lnTo>
                  <a:lnTo>
                    <a:pt x="76" y="14"/>
                  </a:lnTo>
                  <a:lnTo>
                    <a:pt x="76" y="14"/>
                  </a:lnTo>
                  <a:lnTo>
                    <a:pt x="76" y="14"/>
                  </a:lnTo>
                  <a:lnTo>
                    <a:pt x="76" y="14"/>
                  </a:lnTo>
                  <a:lnTo>
                    <a:pt x="76" y="12"/>
                  </a:lnTo>
                  <a:lnTo>
                    <a:pt x="74" y="12"/>
                  </a:lnTo>
                  <a:lnTo>
                    <a:pt x="74" y="12"/>
                  </a:lnTo>
                  <a:lnTo>
                    <a:pt x="72" y="10"/>
                  </a:lnTo>
                  <a:lnTo>
                    <a:pt x="72" y="10"/>
                  </a:lnTo>
                  <a:lnTo>
                    <a:pt x="66" y="10"/>
                  </a:lnTo>
                  <a:lnTo>
                    <a:pt x="66" y="10"/>
                  </a:lnTo>
                  <a:lnTo>
                    <a:pt x="64" y="6"/>
                  </a:lnTo>
                  <a:lnTo>
                    <a:pt x="60" y="2"/>
                  </a:lnTo>
                  <a:lnTo>
                    <a:pt x="60" y="2"/>
                  </a:lnTo>
                  <a:lnTo>
                    <a:pt x="60" y="2"/>
                  </a:lnTo>
                  <a:lnTo>
                    <a:pt x="56" y="2"/>
                  </a:lnTo>
                  <a:lnTo>
                    <a:pt x="56" y="0"/>
                  </a:lnTo>
                </a:path>
              </a:pathLst>
            </a:custGeom>
            <a:noFill/>
            <a:ln>
              <a:noFill/>
            </a:ln>
          </p:spPr>
          <p:txBody>
            <a:bodyPr vert="horz" wrap="square" lIns="91440" tIns="45720" rIns="91440" bIns="45720" numCol="1" anchor="t" anchorCtr="0" compatLnSpc="1"/>
            <a:lstStyle/>
            <a:p>
              <a:endParaRPr lang="zh-CN" altLang="en-US"/>
            </a:p>
          </p:txBody>
        </p:sp>
        <p:sp>
          <p:nvSpPr>
            <p:cNvPr id="1051" name="Freeform 634"/>
            <p:cNvSpPr>
              <a:spLocks noEditPoints="1"/>
            </p:cNvSpPr>
            <p:nvPr/>
          </p:nvSpPr>
          <p:spPr bwMode="auto">
            <a:xfrm>
              <a:off x="8367713" y="5619750"/>
              <a:ext cx="130175" cy="139700"/>
            </a:xfrm>
            <a:custGeom>
              <a:avLst/>
              <a:gdLst>
                <a:gd name="T0" fmla="*/ 30 w 82"/>
                <a:gd name="T1" fmla="*/ 84 h 88"/>
                <a:gd name="T2" fmla="*/ 10 w 82"/>
                <a:gd name="T3" fmla="*/ 68 h 88"/>
                <a:gd name="T4" fmla="*/ 2 w 82"/>
                <a:gd name="T5" fmla="*/ 44 h 88"/>
                <a:gd name="T6" fmla="*/ 2 w 82"/>
                <a:gd name="T7" fmla="*/ 40 h 88"/>
                <a:gd name="T8" fmla="*/ 6 w 82"/>
                <a:gd name="T9" fmla="*/ 22 h 88"/>
                <a:gd name="T10" fmla="*/ 6 w 82"/>
                <a:gd name="T11" fmla="*/ 20 h 88"/>
                <a:gd name="T12" fmla="*/ 8 w 82"/>
                <a:gd name="T13" fmla="*/ 18 h 88"/>
                <a:gd name="T14" fmla="*/ 10 w 82"/>
                <a:gd name="T15" fmla="*/ 16 h 88"/>
                <a:gd name="T16" fmla="*/ 10 w 82"/>
                <a:gd name="T17" fmla="*/ 16 h 88"/>
                <a:gd name="T18" fmla="*/ 12 w 82"/>
                <a:gd name="T19" fmla="*/ 14 h 88"/>
                <a:gd name="T20" fmla="*/ 46 w 82"/>
                <a:gd name="T21" fmla="*/ 2 h 88"/>
                <a:gd name="T22" fmla="*/ 52 w 82"/>
                <a:gd name="T23" fmla="*/ 2 h 88"/>
                <a:gd name="T24" fmla="*/ 58 w 82"/>
                <a:gd name="T25" fmla="*/ 4 h 88"/>
                <a:gd name="T26" fmla="*/ 60 w 82"/>
                <a:gd name="T27" fmla="*/ 8 h 88"/>
                <a:gd name="T28" fmla="*/ 68 w 82"/>
                <a:gd name="T29" fmla="*/ 12 h 88"/>
                <a:gd name="T30" fmla="*/ 70 w 82"/>
                <a:gd name="T31" fmla="*/ 14 h 88"/>
                <a:gd name="T32" fmla="*/ 72 w 82"/>
                <a:gd name="T33" fmla="*/ 14 h 88"/>
                <a:gd name="T34" fmla="*/ 72 w 82"/>
                <a:gd name="T35" fmla="*/ 16 h 88"/>
                <a:gd name="T36" fmla="*/ 74 w 82"/>
                <a:gd name="T37" fmla="*/ 18 h 88"/>
                <a:gd name="T38" fmla="*/ 76 w 82"/>
                <a:gd name="T39" fmla="*/ 18 h 88"/>
                <a:gd name="T40" fmla="*/ 76 w 82"/>
                <a:gd name="T41" fmla="*/ 20 h 88"/>
                <a:gd name="T42" fmla="*/ 78 w 82"/>
                <a:gd name="T43" fmla="*/ 24 h 88"/>
                <a:gd name="T44" fmla="*/ 78 w 82"/>
                <a:gd name="T45" fmla="*/ 26 h 88"/>
                <a:gd name="T46" fmla="*/ 78 w 82"/>
                <a:gd name="T47" fmla="*/ 32 h 88"/>
                <a:gd name="T48" fmla="*/ 80 w 82"/>
                <a:gd name="T49" fmla="*/ 34 h 88"/>
                <a:gd name="T50" fmla="*/ 80 w 82"/>
                <a:gd name="T51" fmla="*/ 36 h 88"/>
                <a:gd name="T52" fmla="*/ 80 w 82"/>
                <a:gd name="T53" fmla="*/ 40 h 88"/>
                <a:gd name="T54" fmla="*/ 74 w 82"/>
                <a:gd name="T55" fmla="*/ 66 h 88"/>
                <a:gd name="T56" fmla="*/ 56 w 82"/>
                <a:gd name="T57" fmla="*/ 82 h 88"/>
                <a:gd name="T58" fmla="*/ 54 w 82"/>
                <a:gd name="T59" fmla="*/ 0 h 88"/>
                <a:gd name="T60" fmla="*/ 46 w 82"/>
                <a:gd name="T61" fmla="*/ 0 h 88"/>
                <a:gd name="T62" fmla="*/ 30 w 82"/>
                <a:gd name="T63" fmla="*/ 0 h 88"/>
                <a:gd name="T64" fmla="*/ 12 w 82"/>
                <a:gd name="T65" fmla="*/ 12 h 88"/>
                <a:gd name="T66" fmla="*/ 10 w 82"/>
                <a:gd name="T67" fmla="*/ 14 h 88"/>
                <a:gd name="T68" fmla="*/ 8 w 82"/>
                <a:gd name="T69" fmla="*/ 16 h 88"/>
                <a:gd name="T70" fmla="*/ 6 w 82"/>
                <a:gd name="T71" fmla="*/ 18 h 88"/>
                <a:gd name="T72" fmla="*/ 4 w 82"/>
                <a:gd name="T73" fmla="*/ 18 h 88"/>
                <a:gd name="T74" fmla="*/ 4 w 82"/>
                <a:gd name="T75" fmla="*/ 20 h 88"/>
                <a:gd name="T76" fmla="*/ 0 w 82"/>
                <a:gd name="T77" fmla="*/ 42 h 88"/>
                <a:gd name="T78" fmla="*/ 2 w 82"/>
                <a:gd name="T79" fmla="*/ 54 h 88"/>
                <a:gd name="T80" fmla="*/ 12 w 82"/>
                <a:gd name="T81" fmla="*/ 74 h 88"/>
                <a:gd name="T82" fmla="*/ 28 w 82"/>
                <a:gd name="T83" fmla="*/ 86 h 88"/>
                <a:gd name="T84" fmla="*/ 46 w 82"/>
                <a:gd name="T85" fmla="*/ 86 h 88"/>
                <a:gd name="T86" fmla="*/ 72 w 82"/>
                <a:gd name="T87" fmla="*/ 74 h 88"/>
                <a:gd name="T88" fmla="*/ 82 w 82"/>
                <a:gd name="T89" fmla="*/ 50 h 88"/>
                <a:gd name="T90" fmla="*/ 82 w 82"/>
                <a:gd name="T91" fmla="*/ 36 h 88"/>
                <a:gd name="T92" fmla="*/ 82 w 82"/>
                <a:gd name="T93" fmla="*/ 34 h 88"/>
                <a:gd name="T94" fmla="*/ 80 w 82"/>
                <a:gd name="T95" fmla="*/ 32 h 88"/>
                <a:gd name="T96" fmla="*/ 80 w 82"/>
                <a:gd name="T97" fmla="*/ 24 h 88"/>
                <a:gd name="T98" fmla="*/ 80 w 82"/>
                <a:gd name="T99" fmla="*/ 22 h 88"/>
                <a:gd name="T100" fmla="*/ 80 w 82"/>
                <a:gd name="T101" fmla="*/ 22 h 88"/>
                <a:gd name="T102" fmla="*/ 78 w 82"/>
                <a:gd name="T103" fmla="*/ 18 h 88"/>
                <a:gd name="T104" fmla="*/ 76 w 82"/>
                <a:gd name="T105" fmla="*/ 18 h 88"/>
                <a:gd name="T106" fmla="*/ 76 w 82"/>
                <a:gd name="T107" fmla="*/ 16 h 88"/>
                <a:gd name="T108" fmla="*/ 72 w 82"/>
                <a:gd name="T109" fmla="*/ 14 h 88"/>
                <a:gd name="T110" fmla="*/ 72 w 82"/>
                <a:gd name="T111" fmla="*/ 12 h 88"/>
                <a:gd name="T112" fmla="*/ 70 w 82"/>
                <a:gd name="T113" fmla="*/ 12 h 88"/>
                <a:gd name="T114" fmla="*/ 64 w 82"/>
                <a:gd name="T115" fmla="*/ 10 h 88"/>
                <a:gd name="T116" fmla="*/ 58 w 82"/>
                <a:gd name="T117" fmla="*/ 2 h 88"/>
                <a:gd name="T118" fmla="*/ 54 w 82"/>
                <a:gd name="T119" fmla="*/ 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2" h="88">
                  <a:moveTo>
                    <a:pt x="34" y="86"/>
                  </a:moveTo>
                  <a:lnTo>
                    <a:pt x="34" y="86"/>
                  </a:lnTo>
                  <a:lnTo>
                    <a:pt x="30" y="84"/>
                  </a:lnTo>
                  <a:lnTo>
                    <a:pt x="24" y="82"/>
                  </a:lnTo>
                  <a:lnTo>
                    <a:pt x="14" y="74"/>
                  </a:lnTo>
                  <a:lnTo>
                    <a:pt x="10" y="68"/>
                  </a:lnTo>
                  <a:lnTo>
                    <a:pt x="6" y="60"/>
                  </a:lnTo>
                  <a:lnTo>
                    <a:pt x="4" y="52"/>
                  </a:lnTo>
                  <a:lnTo>
                    <a:pt x="2" y="44"/>
                  </a:lnTo>
                  <a:lnTo>
                    <a:pt x="2" y="44"/>
                  </a:lnTo>
                  <a:lnTo>
                    <a:pt x="2" y="42"/>
                  </a:lnTo>
                  <a:lnTo>
                    <a:pt x="2" y="40"/>
                  </a:lnTo>
                  <a:lnTo>
                    <a:pt x="2" y="40"/>
                  </a:lnTo>
                  <a:lnTo>
                    <a:pt x="6" y="22"/>
                  </a:lnTo>
                  <a:lnTo>
                    <a:pt x="6" y="22"/>
                  </a:lnTo>
                  <a:lnTo>
                    <a:pt x="6" y="20"/>
                  </a:lnTo>
                  <a:lnTo>
                    <a:pt x="6" y="20"/>
                  </a:lnTo>
                  <a:lnTo>
                    <a:pt x="6" y="20"/>
                  </a:lnTo>
                  <a:lnTo>
                    <a:pt x="6" y="20"/>
                  </a:lnTo>
                  <a:lnTo>
                    <a:pt x="8" y="20"/>
                  </a:lnTo>
                  <a:lnTo>
                    <a:pt x="8" y="18"/>
                  </a:lnTo>
                  <a:lnTo>
                    <a:pt x="10" y="18"/>
                  </a:lnTo>
                  <a:lnTo>
                    <a:pt x="10" y="18"/>
                  </a:lnTo>
                  <a:lnTo>
                    <a:pt x="10" y="16"/>
                  </a:lnTo>
                  <a:lnTo>
                    <a:pt x="10" y="16"/>
                  </a:lnTo>
                  <a:lnTo>
                    <a:pt x="10" y="16"/>
                  </a:lnTo>
                  <a:lnTo>
                    <a:pt x="10" y="16"/>
                  </a:lnTo>
                  <a:lnTo>
                    <a:pt x="12" y="14"/>
                  </a:lnTo>
                  <a:lnTo>
                    <a:pt x="12" y="14"/>
                  </a:lnTo>
                  <a:lnTo>
                    <a:pt x="12" y="14"/>
                  </a:lnTo>
                  <a:lnTo>
                    <a:pt x="26" y="4"/>
                  </a:lnTo>
                  <a:lnTo>
                    <a:pt x="34" y="2"/>
                  </a:lnTo>
                  <a:lnTo>
                    <a:pt x="46" y="2"/>
                  </a:lnTo>
                  <a:lnTo>
                    <a:pt x="46" y="2"/>
                  </a:lnTo>
                  <a:lnTo>
                    <a:pt x="52" y="2"/>
                  </a:lnTo>
                  <a:lnTo>
                    <a:pt x="52" y="2"/>
                  </a:lnTo>
                  <a:lnTo>
                    <a:pt x="52" y="4"/>
                  </a:lnTo>
                  <a:lnTo>
                    <a:pt x="52" y="4"/>
                  </a:lnTo>
                  <a:lnTo>
                    <a:pt x="58" y="4"/>
                  </a:lnTo>
                  <a:lnTo>
                    <a:pt x="58" y="4"/>
                  </a:lnTo>
                  <a:lnTo>
                    <a:pt x="58" y="4"/>
                  </a:lnTo>
                  <a:lnTo>
                    <a:pt x="60" y="8"/>
                  </a:lnTo>
                  <a:lnTo>
                    <a:pt x="62" y="12"/>
                  </a:lnTo>
                  <a:lnTo>
                    <a:pt x="62" y="12"/>
                  </a:lnTo>
                  <a:lnTo>
                    <a:pt x="68" y="12"/>
                  </a:lnTo>
                  <a:lnTo>
                    <a:pt x="68" y="12"/>
                  </a:lnTo>
                  <a:lnTo>
                    <a:pt x="68" y="14"/>
                  </a:lnTo>
                  <a:lnTo>
                    <a:pt x="70" y="14"/>
                  </a:lnTo>
                  <a:lnTo>
                    <a:pt x="70" y="14"/>
                  </a:lnTo>
                  <a:lnTo>
                    <a:pt x="70" y="14"/>
                  </a:lnTo>
                  <a:lnTo>
                    <a:pt x="72" y="14"/>
                  </a:lnTo>
                  <a:lnTo>
                    <a:pt x="72" y="16"/>
                  </a:lnTo>
                  <a:lnTo>
                    <a:pt x="72" y="16"/>
                  </a:lnTo>
                  <a:lnTo>
                    <a:pt x="72" y="16"/>
                  </a:lnTo>
                  <a:lnTo>
                    <a:pt x="74" y="16"/>
                  </a:lnTo>
                  <a:lnTo>
                    <a:pt x="74" y="18"/>
                  </a:lnTo>
                  <a:lnTo>
                    <a:pt x="74" y="18"/>
                  </a:lnTo>
                  <a:lnTo>
                    <a:pt x="74" y="18"/>
                  </a:lnTo>
                  <a:lnTo>
                    <a:pt x="76" y="18"/>
                  </a:lnTo>
                  <a:lnTo>
                    <a:pt x="76" y="18"/>
                  </a:lnTo>
                  <a:lnTo>
                    <a:pt x="76" y="20"/>
                  </a:lnTo>
                  <a:lnTo>
                    <a:pt x="76" y="20"/>
                  </a:lnTo>
                  <a:lnTo>
                    <a:pt x="76" y="20"/>
                  </a:lnTo>
                  <a:lnTo>
                    <a:pt x="78" y="22"/>
                  </a:lnTo>
                  <a:lnTo>
                    <a:pt x="78" y="22"/>
                  </a:lnTo>
                  <a:lnTo>
                    <a:pt x="78" y="24"/>
                  </a:lnTo>
                  <a:lnTo>
                    <a:pt x="78" y="26"/>
                  </a:lnTo>
                  <a:lnTo>
                    <a:pt x="78" y="26"/>
                  </a:lnTo>
                  <a:lnTo>
                    <a:pt x="78" y="26"/>
                  </a:lnTo>
                  <a:lnTo>
                    <a:pt x="78" y="26"/>
                  </a:lnTo>
                  <a:lnTo>
                    <a:pt x="78" y="32"/>
                  </a:lnTo>
                  <a:lnTo>
                    <a:pt x="78" y="32"/>
                  </a:lnTo>
                  <a:lnTo>
                    <a:pt x="78" y="32"/>
                  </a:lnTo>
                  <a:lnTo>
                    <a:pt x="78" y="34"/>
                  </a:lnTo>
                  <a:lnTo>
                    <a:pt x="80" y="34"/>
                  </a:lnTo>
                  <a:lnTo>
                    <a:pt x="80" y="34"/>
                  </a:lnTo>
                  <a:lnTo>
                    <a:pt x="80" y="36"/>
                  </a:lnTo>
                  <a:lnTo>
                    <a:pt x="80" y="36"/>
                  </a:lnTo>
                  <a:lnTo>
                    <a:pt x="80" y="36"/>
                  </a:lnTo>
                  <a:lnTo>
                    <a:pt x="80" y="40"/>
                  </a:lnTo>
                  <a:lnTo>
                    <a:pt x="80" y="40"/>
                  </a:lnTo>
                  <a:lnTo>
                    <a:pt x="80" y="50"/>
                  </a:lnTo>
                  <a:lnTo>
                    <a:pt x="78" y="58"/>
                  </a:lnTo>
                  <a:lnTo>
                    <a:pt x="74" y="66"/>
                  </a:lnTo>
                  <a:lnTo>
                    <a:pt x="70" y="72"/>
                  </a:lnTo>
                  <a:lnTo>
                    <a:pt x="64" y="78"/>
                  </a:lnTo>
                  <a:lnTo>
                    <a:pt x="56" y="82"/>
                  </a:lnTo>
                  <a:lnTo>
                    <a:pt x="46" y="84"/>
                  </a:lnTo>
                  <a:lnTo>
                    <a:pt x="34" y="86"/>
                  </a:lnTo>
                  <a:close/>
                  <a:moveTo>
                    <a:pt x="54" y="0"/>
                  </a:moveTo>
                  <a:lnTo>
                    <a:pt x="52" y="0"/>
                  </a:lnTo>
                  <a:lnTo>
                    <a:pt x="52" y="0"/>
                  </a:lnTo>
                  <a:lnTo>
                    <a:pt x="46" y="0"/>
                  </a:lnTo>
                  <a:lnTo>
                    <a:pt x="34" y="0"/>
                  </a:lnTo>
                  <a:lnTo>
                    <a:pt x="34" y="0"/>
                  </a:lnTo>
                  <a:lnTo>
                    <a:pt x="30" y="0"/>
                  </a:lnTo>
                  <a:lnTo>
                    <a:pt x="24" y="2"/>
                  </a:lnTo>
                  <a:lnTo>
                    <a:pt x="12" y="12"/>
                  </a:lnTo>
                  <a:lnTo>
                    <a:pt x="12" y="12"/>
                  </a:lnTo>
                  <a:lnTo>
                    <a:pt x="10" y="12"/>
                  </a:lnTo>
                  <a:lnTo>
                    <a:pt x="10" y="14"/>
                  </a:lnTo>
                  <a:lnTo>
                    <a:pt x="10" y="14"/>
                  </a:lnTo>
                  <a:lnTo>
                    <a:pt x="8" y="14"/>
                  </a:lnTo>
                  <a:lnTo>
                    <a:pt x="8" y="14"/>
                  </a:lnTo>
                  <a:lnTo>
                    <a:pt x="8" y="16"/>
                  </a:lnTo>
                  <a:lnTo>
                    <a:pt x="6" y="18"/>
                  </a:lnTo>
                  <a:lnTo>
                    <a:pt x="6" y="18"/>
                  </a:lnTo>
                  <a:lnTo>
                    <a:pt x="6" y="18"/>
                  </a:lnTo>
                  <a:lnTo>
                    <a:pt x="4" y="18"/>
                  </a:lnTo>
                  <a:lnTo>
                    <a:pt x="4" y="18"/>
                  </a:lnTo>
                  <a:lnTo>
                    <a:pt x="4" y="18"/>
                  </a:lnTo>
                  <a:lnTo>
                    <a:pt x="4" y="20"/>
                  </a:lnTo>
                  <a:lnTo>
                    <a:pt x="4" y="20"/>
                  </a:lnTo>
                  <a:lnTo>
                    <a:pt x="4" y="20"/>
                  </a:lnTo>
                  <a:lnTo>
                    <a:pt x="0" y="40"/>
                  </a:lnTo>
                  <a:lnTo>
                    <a:pt x="0" y="42"/>
                  </a:lnTo>
                  <a:lnTo>
                    <a:pt x="0" y="42"/>
                  </a:lnTo>
                  <a:lnTo>
                    <a:pt x="0" y="44"/>
                  </a:lnTo>
                  <a:lnTo>
                    <a:pt x="0" y="44"/>
                  </a:lnTo>
                  <a:lnTo>
                    <a:pt x="2" y="54"/>
                  </a:lnTo>
                  <a:lnTo>
                    <a:pt x="4" y="62"/>
                  </a:lnTo>
                  <a:lnTo>
                    <a:pt x="8" y="68"/>
                  </a:lnTo>
                  <a:lnTo>
                    <a:pt x="12" y="74"/>
                  </a:lnTo>
                  <a:lnTo>
                    <a:pt x="18" y="80"/>
                  </a:lnTo>
                  <a:lnTo>
                    <a:pt x="24" y="84"/>
                  </a:lnTo>
                  <a:lnTo>
                    <a:pt x="28" y="86"/>
                  </a:lnTo>
                  <a:lnTo>
                    <a:pt x="34" y="88"/>
                  </a:lnTo>
                  <a:lnTo>
                    <a:pt x="34" y="88"/>
                  </a:lnTo>
                  <a:lnTo>
                    <a:pt x="46" y="86"/>
                  </a:lnTo>
                  <a:lnTo>
                    <a:pt x="56" y="84"/>
                  </a:lnTo>
                  <a:lnTo>
                    <a:pt x="64" y="80"/>
                  </a:lnTo>
                  <a:lnTo>
                    <a:pt x="72" y="74"/>
                  </a:lnTo>
                  <a:lnTo>
                    <a:pt x="76" y="68"/>
                  </a:lnTo>
                  <a:lnTo>
                    <a:pt x="80" y="60"/>
                  </a:lnTo>
                  <a:lnTo>
                    <a:pt x="82" y="50"/>
                  </a:lnTo>
                  <a:lnTo>
                    <a:pt x="82" y="40"/>
                  </a:lnTo>
                  <a:lnTo>
                    <a:pt x="82" y="40"/>
                  </a:lnTo>
                  <a:lnTo>
                    <a:pt x="82" y="36"/>
                  </a:lnTo>
                  <a:lnTo>
                    <a:pt x="82" y="36"/>
                  </a:lnTo>
                  <a:lnTo>
                    <a:pt x="82" y="36"/>
                  </a:lnTo>
                  <a:lnTo>
                    <a:pt x="82" y="34"/>
                  </a:lnTo>
                  <a:lnTo>
                    <a:pt x="80" y="34"/>
                  </a:lnTo>
                  <a:lnTo>
                    <a:pt x="80" y="34"/>
                  </a:lnTo>
                  <a:lnTo>
                    <a:pt x="80" y="32"/>
                  </a:lnTo>
                  <a:lnTo>
                    <a:pt x="80" y="30"/>
                  </a:lnTo>
                  <a:lnTo>
                    <a:pt x="80" y="30"/>
                  </a:lnTo>
                  <a:lnTo>
                    <a:pt x="80" y="24"/>
                  </a:lnTo>
                  <a:lnTo>
                    <a:pt x="80" y="24"/>
                  </a:lnTo>
                  <a:lnTo>
                    <a:pt x="80" y="24"/>
                  </a:lnTo>
                  <a:lnTo>
                    <a:pt x="80" y="22"/>
                  </a:lnTo>
                  <a:lnTo>
                    <a:pt x="80" y="22"/>
                  </a:lnTo>
                  <a:lnTo>
                    <a:pt x="80" y="22"/>
                  </a:lnTo>
                  <a:lnTo>
                    <a:pt x="80" y="22"/>
                  </a:lnTo>
                  <a:lnTo>
                    <a:pt x="78" y="18"/>
                  </a:lnTo>
                  <a:lnTo>
                    <a:pt x="78" y="18"/>
                  </a:lnTo>
                  <a:lnTo>
                    <a:pt x="78" y="18"/>
                  </a:lnTo>
                  <a:lnTo>
                    <a:pt x="78" y="18"/>
                  </a:lnTo>
                  <a:lnTo>
                    <a:pt x="76" y="18"/>
                  </a:lnTo>
                  <a:lnTo>
                    <a:pt x="76" y="18"/>
                  </a:lnTo>
                  <a:lnTo>
                    <a:pt x="76" y="16"/>
                  </a:lnTo>
                  <a:lnTo>
                    <a:pt x="76" y="16"/>
                  </a:lnTo>
                  <a:lnTo>
                    <a:pt x="76" y="16"/>
                  </a:lnTo>
                  <a:lnTo>
                    <a:pt x="74" y="16"/>
                  </a:lnTo>
                  <a:lnTo>
                    <a:pt x="74" y="14"/>
                  </a:lnTo>
                  <a:lnTo>
                    <a:pt x="72" y="14"/>
                  </a:lnTo>
                  <a:lnTo>
                    <a:pt x="72" y="12"/>
                  </a:lnTo>
                  <a:lnTo>
                    <a:pt x="72" y="12"/>
                  </a:lnTo>
                  <a:lnTo>
                    <a:pt x="72" y="12"/>
                  </a:lnTo>
                  <a:lnTo>
                    <a:pt x="72" y="12"/>
                  </a:lnTo>
                  <a:lnTo>
                    <a:pt x="70" y="12"/>
                  </a:lnTo>
                  <a:lnTo>
                    <a:pt x="70" y="12"/>
                  </a:lnTo>
                  <a:lnTo>
                    <a:pt x="68" y="10"/>
                  </a:lnTo>
                  <a:lnTo>
                    <a:pt x="68" y="10"/>
                  </a:lnTo>
                  <a:lnTo>
                    <a:pt x="64" y="10"/>
                  </a:lnTo>
                  <a:lnTo>
                    <a:pt x="64" y="10"/>
                  </a:lnTo>
                  <a:lnTo>
                    <a:pt x="60" y="6"/>
                  </a:lnTo>
                  <a:lnTo>
                    <a:pt x="58" y="2"/>
                  </a:lnTo>
                  <a:lnTo>
                    <a:pt x="58" y="2"/>
                  </a:lnTo>
                  <a:lnTo>
                    <a:pt x="58" y="2"/>
                  </a:lnTo>
                  <a:lnTo>
                    <a:pt x="54" y="2"/>
                  </a:lnTo>
                  <a:lnTo>
                    <a:pt x="54" y="0"/>
                  </a:lnTo>
                  <a:close/>
                </a:path>
              </a:pathLst>
            </a:custGeom>
            <a:solidFill>
              <a:srgbClr val="35302C"/>
            </a:solidFill>
            <a:ln>
              <a:noFill/>
            </a:ln>
          </p:spPr>
          <p:txBody>
            <a:bodyPr vert="horz" wrap="square" lIns="91440" tIns="45720" rIns="91440" bIns="45720" numCol="1" anchor="t" anchorCtr="0" compatLnSpc="1"/>
            <a:lstStyle/>
            <a:p>
              <a:endParaRPr lang="zh-CN" altLang="en-US"/>
            </a:p>
          </p:txBody>
        </p:sp>
        <p:sp>
          <p:nvSpPr>
            <p:cNvPr id="1052" name="Freeform 635"/>
            <p:cNvSpPr/>
            <p:nvPr/>
          </p:nvSpPr>
          <p:spPr bwMode="auto">
            <a:xfrm>
              <a:off x="8370888" y="5622925"/>
              <a:ext cx="123825" cy="133350"/>
            </a:xfrm>
            <a:custGeom>
              <a:avLst/>
              <a:gdLst>
                <a:gd name="T0" fmla="*/ 32 w 78"/>
                <a:gd name="T1" fmla="*/ 84 h 84"/>
                <a:gd name="T2" fmla="*/ 22 w 78"/>
                <a:gd name="T3" fmla="*/ 80 h 84"/>
                <a:gd name="T4" fmla="*/ 8 w 78"/>
                <a:gd name="T5" fmla="*/ 66 h 84"/>
                <a:gd name="T6" fmla="*/ 2 w 78"/>
                <a:gd name="T7" fmla="*/ 50 h 84"/>
                <a:gd name="T8" fmla="*/ 0 w 78"/>
                <a:gd name="T9" fmla="*/ 42 h 84"/>
                <a:gd name="T10" fmla="*/ 0 w 78"/>
                <a:gd name="T11" fmla="*/ 38 h 84"/>
                <a:gd name="T12" fmla="*/ 4 w 78"/>
                <a:gd name="T13" fmla="*/ 20 h 84"/>
                <a:gd name="T14" fmla="*/ 4 w 78"/>
                <a:gd name="T15" fmla="*/ 18 h 84"/>
                <a:gd name="T16" fmla="*/ 4 w 78"/>
                <a:gd name="T17" fmla="*/ 18 h 84"/>
                <a:gd name="T18" fmla="*/ 6 w 78"/>
                <a:gd name="T19" fmla="*/ 18 h 84"/>
                <a:gd name="T20" fmla="*/ 8 w 78"/>
                <a:gd name="T21" fmla="*/ 16 h 84"/>
                <a:gd name="T22" fmla="*/ 8 w 78"/>
                <a:gd name="T23" fmla="*/ 14 h 84"/>
                <a:gd name="T24" fmla="*/ 8 w 78"/>
                <a:gd name="T25" fmla="*/ 14 h 84"/>
                <a:gd name="T26" fmla="*/ 10 w 78"/>
                <a:gd name="T27" fmla="*/ 12 h 84"/>
                <a:gd name="T28" fmla="*/ 10 w 78"/>
                <a:gd name="T29" fmla="*/ 12 h 84"/>
                <a:gd name="T30" fmla="*/ 32 w 78"/>
                <a:gd name="T31" fmla="*/ 0 h 84"/>
                <a:gd name="T32" fmla="*/ 44 w 78"/>
                <a:gd name="T33" fmla="*/ 0 h 84"/>
                <a:gd name="T34" fmla="*/ 50 w 78"/>
                <a:gd name="T35" fmla="*/ 0 h 84"/>
                <a:gd name="T36" fmla="*/ 50 w 78"/>
                <a:gd name="T37" fmla="*/ 2 h 84"/>
                <a:gd name="T38" fmla="*/ 56 w 78"/>
                <a:gd name="T39" fmla="*/ 2 h 84"/>
                <a:gd name="T40" fmla="*/ 58 w 78"/>
                <a:gd name="T41" fmla="*/ 6 h 84"/>
                <a:gd name="T42" fmla="*/ 60 w 78"/>
                <a:gd name="T43" fmla="*/ 10 h 84"/>
                <a:gd name="T44" fmla="*/ 66 w 78"/>
                <a:gd name="T45" fmla="*/ 10 h 84"/>
                <a:gd name="T46" fmla="*/ 68 w 78"/>
                <a:gd name="T47" fmla="*/ 12 h 84"/>
                <a:gd name="T48" fmla="*/ 68 w 78"/>
                <a:gd name="T49" fmla="*/ 12 h 84"/>
                <a:gd name="T50" fmla="*/ 70 w 78"/>
                <a:gd name="T51" fmla="*/ 14 h 84"/>
                <a:gd name="T52" fmla="*/ 70 w 78"/>
                <a:gd name="T53" fmla="*/ 14 h 84"/>
                <a:gd name="T54" fmla="*/ 72 w 78"/>
                <a:gd name="T55" fmla="*/ 16 h 84"/>
                <a:gd name="T56" fmla="*/ 72 w 78"/>
                <a:gd name="T57" fmla="*/ 16 h 84"/>
                <a:gd name="T58" fmla="*/ 74 w 78"/>
                <a:gd name="T59" fmla="*/ 16 h 84"/>
                <a:gd name="T60" fmla="*/ 74 w 78"/>
                <a:gd name="T61" fmla="*/ 18 h 84"/>
                <a:gd name="T62" fmla="*/ 76 w 78"/>
                <a:gd name="T63" fmla="*/ 20 h 84"/>
                <a:gd name="T64" fmla="*/ 76 w 78"/>
                <a:gd name="T65" fmla="*/ 22 h 84"/>
                <a:gd name="T66" fmla="*/ 76 w 78"/>
                <a:gd name="T67" fmla="*/ 24 h 84"/>
                <a:gd name="T68" fmla="*/ 76 w 78"/>
                <a:gd name="T69" fmla="*/ 24 h 84"/>
                <a:gd name="T70" fmla="*/ 76 w 78"/>
                <a:gd name="T71" fmla="*/ 30 h 84"/>
                <a:gd name="T72" fmla="*/ 76 w 78"/>
                <a:gd name="T73" fmla="*/ 32 h 84"/>
                <a:gd name="T74" fmla="*/ 78 w 78"/>
                <a:gd name="T75" fmla="*/ 32 h 84"/>
                <a:gd name="T76" fmla="*/ 78 w 78"/>
                <a:gd name="T77" fmla="*/ 34 h 84"/>
                <a:gd name="T78" fmla="*/ 78 w 78"/>
                <a:gd name="T79" fmla="*/ 38 h 84"/>
                <a:gd name="T80" fmla="*/ 78 w 78"/>
                <a:gd name="T81" fmla="*/ 48 h 84"/>
                <a:gd name="T82" fmla="*/ 72 w 78"/>
                <a:gd name="T83" fmla="*/ 64 h 84"/>
                <a:gd name="T84" fmla="*/ 62 w 78"/>
                <a:gd name="T85" fmla="*/ 76 h 84"/>
                <a:gd name="T86" fmla="*/ 44 w 78"/>
                <a:gd name="T87" fmla="*/ 8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 h="84">
                  <a:moveTo>
                    <a:pt x="32" y="84"/>
                  </a:moveTo>
                  <a:lnTo>
                    <a:pt x="32" y="84"/>
                  </a:lnTo>
                  <a:lnTo>
                    <a:pt x="28" y="82"/>
                  </a:lnTo>
                  <a:lnTo>
                    <a:pt x="22" y="80"/>
                  </a:lnTo>
                  <a:lnTo>
                    <a:pt x="12" y="72"/>
                  </a:lnTo>
                  <a:lnTo>
                    <a:pt x="8" y="66"/>
                  </a:lnTo>
                  <a:lnTo>
                    <a:pt x="4" y="58"/>
                  </a:lnTo>
                  <a:lnTo>
                    <a:pt x="2" y="50"/>
                  </a:lnTo>
                  <a:lnTo>
                    <a:pt x="0" y="42"/>
                  </a:lnTo>
                  <a:lnTo>
                    <a:pt x="0" y="42"/>
                  </a:lnTo>
                  <a:lnTo>
                    <a:pt x="0" y="40"/>
                  </a:lnTo>
                  <a:lnTo>
                    <a:pt x="0" y="38"/>
                  </a:lnTo>
                  <a:lnTo>
                    <a:pt x="0" y="38"/>
                  </a:lnTo>
                  <a:lnTo>
                    <a:pt x="4" y="20"/>
                  </a:lnTo>
                  <a:lnTo>
                    <a:pt x="4" y="20"/>
                  </a:lnTo>
                  <a:lnTo>
                    <a:pt x="4" y="18"/>
                  </a:lnTo>
                  <a:lnTo>
                    <a:pt x="4" y="18"/>
                  </a:lnTo>
                  <a:lnTo>
                    <a:pt x="4" y="18"/>
                  </a:lnTo>
                  <a:lnTo>
                    <a:pt x="4" y="18"/>
                  </a:lnTo>
                  <a:lnTo>
                    <a:pt x="6" y="18"/>
                  </a:lnTo>
                  <a:lnTo>
                    <a:pt x="6" y="16"/>
                  </a:lnTo>
                  <a:lnTo>
                    <a:pt x="8" y="16"/>
                  </a:lnTo>
                  <a:lnTo>
                    <a:pt x="8" y="16"/>
                  </a:lnTo>
                  <a:lnTo>
                    <a:pt x="8" y="14"/>
                  </a:lnTo>
                  <a:lnTo>
                    <a:pt x="8" y="14"/>
                  </a:lnTo>
                  <a:lnTo>
                    <a:pt x="8" y="14"/>
                  </a:lnTo>
                  <a:lnTo>
                    <a:pt x="8" y="14"/>
                  </a:lnTo>
                  <a:lnTo>
                    <a:pt x="10" y="12"/>
                  </a:lnTo>
                  <a:lnTo>
                    <a:pt x="10" y="12"/>
                  </a:lnTo>
                  <a:lnTo>
                    <a:pt x="10" y="12"/>
                  </a:lnTo>
                  <a:lnTo>
                    <a:pt x="24" y="2"/>
                  </a:lnTo>
                  <a:lnTo>
                    <a:pt x="32" y="0"/>
                  </a:lnTo>
                  <a:lnTo>
                    <a:pt x="44" y="0"/>
                  </a:lnTo>
                  <a:lnTo>
                    <a:pt x="44" y="0"/>
                  </a:lnTo>
                  <a:lnTo>
                    <a:pt x="50" y="0"/>
                  </a:lnTo>
                  <a:lnTo>
                    <a:pt x="50" y="0"/>
                  </a:lnTo>
                  <a:lnTo>
                    <a:pt x="50" y="2"/>
                  </a:lnTo>
                  <a:lnTo>
                    <a:pt x="50" y="2"/>
                  </a:lnTo>
                  <a:lnTo>
                    <a:pt x="56" y="2"/>
                  </a:lnTo>
                  <a:lnTo>
                    <a:pt x="56" y="2"/>
                  </a:lnTo>
                  <a:lnTo>
                    <a:pt x="56" y="2"/>
                  </a:lnTo>
                  <a:lnTo>
                    <a:pt x="58" y="6"/>
                  </a:lnTo>
                  <a:lnTo>
                    <a:pt x="60" y="10"/>
                  </a:lnTo>
                  <a:lnTo>
                    <a:pt x="60" y="10"/>
                  </a:lnTo>
                  <a:lnTo>
                    <a:pt x="66" y="10"/>
                  </a:lnTo>
                  <a:lnTo>
                    <a:pt x="66" y="10"/>
                  </a:lnTo>
                  <a:lnTo>
                    <a:pt x="66" y="12"/>
                  </a:lnTo>
                  <a:lnTo>
                    <a:pt x="68" y="12"/>
                  </a:lnTo>
                  <a:lnTo>
                    <a:pt x="68" y="12"/>
                  </a:lnTo>
                  <a:lnTo>
                    <a:pt x="68" y="12"/>
                  </a:lnTo>
                  <a:lnTo>
                    <a:pt x="70" y="12"/>
                  </a:lnTo>
                  <a:lnTo>
                    <a:pt x="70" y="14"/>
                  </a:lnTo>
                  <a:lnTo>
                    <a:pt x="70" y="14"/>
                  </a:lnTo>
                  <a:lnTo>
                    <a:pt x="70" y="14"/>
                  </a:lnTo>
                  <a:lnTo>
                    <a:pt x="72" y="14"/>
                  </a:lnTo>
                  <a:lnTo>
                    <a:pt x="72" y="16"/>
                  </a:lnTo>
                  <a:lnTo>
                    <a:pt x="72" y="16"/>
                  </a:lnTo>
                  <a:lnTo>
                    <a:pt x="72" y="16"/>
                  </a:lnTo>
                  <a:lnTo>
                    <a:pt x="74" y="16"/>
                  </a:lnTo>
                  <a:lnTo>
                    <a:pt x="74" y="16"/>
                  </a:lnTo>
                  <a:lnTo>
                    <a:pt x="74" y="18"/>
                  </a:lnTo>
                  <a:lnTo>
                    <a:pt x="74" y="18"/>
                  </a:lnTo>
                  <a:lnTo>
                    <a:pt x="74" y="18"/>
                  </a:lnTo>
                  <a:lnTo>
                    <a:pt x="76" y="20"/>
                  </a:lnTo>
                  <a:lnTo>
                    <a:pt x="76" y="20"/>
                  </a:lnTo>
                  <a:lnTo>
                    <a:pt x="76" y="22"/>
                  </a:lnTo>
                  <a:lnTo>
                    <a:pt x="76" y="24"/>
                  </a:lnTo>
                  <a:lnTo>
                    <a:pt x="76" y="24"/>
                  </a:lnTo>
                  <a:lnTo>
                    <a:pt x="76" y="24"/>
                  </a:lnTo>
                  <a:lnTo>
                    <a:pt x="76" y="24"/>
                  </a:lnTo>
                  <a:lnTo>
                    <a:pt x="76" y="30"/>
                  </a:lnTo>
                  <a:lnTo>
                    <a:pt x="76" y="30"/>
                  </a:lnTo>
                  <a:lnTo>
                    <a:pt x="76" y="30"/>
                  </a:lnTo>
                  <a:lnTo>
                    <a:pt x="76" y="32"/>
                  </a:lnTo>
                  <a:lnTo>
                    <a:pt x="78" y="32"/>
                  </a:lnTo>
                  <a:lnTo>
                    <a:pt x="78" y="32"/>
                  </a:lnTo>
                  <a:lnTo>
                    <a:pt x="78" y="34"/>
                  </a:lnTo>
                  <a:lnTo>
                    <a:pt x="78" y="34"/>
                  </a:lnTo>
                  <a:lnTo>
                    <a:pt x="78" y="34"/>
                  </a:lnTo>
                  <a:lnTo>
                    <a:pt x="78" y="38"/>
                  </a:lnTo>
                  <a:lnTo>
                    <a:pt x="78" y="38"/>
                  </a:lnTo>
                  <a:lnTo>
                    <a:pt x="78" y="48"/>
                  </a:lnTo>
                  <a:lnTo>
                    <a:pt x="76" y="56"/>
                  </a:lnTo>
                  <a:lnTo>
                    <a:pt x="72" y="64"/>
                  </a:lnTo>
                  <a:lnTo>
                    <a:pt x="68" y="70"/>
                  </a:lnTo>
                  <a:lnTo>
                    <a:pt x="62" y="76"/>
                  </a:lnTo>
                  <a:lnTo>
                    <a:pt x="54" y="80"/>
                  </a:lnTo>
                  <a:lnTo>
                    <a:pt x="44" y="82"/>
                  </a:lnTo>
                  <a:lnTo>
                    <a:pt x="32" y="84"/>
                  </a:lnTo>
                </a:path>
              </a:pathLst>
            </a:custGeom>
            <a:noFill/>
            <a:ln>
              <a:noFill/>
            </a:ln>
          </p:spPr>
          <p:txBody>
            <a:bodyPr vert="horz" wrap="square" lIns="91440" tIns="45720" rIns="91440" bIns="45720" numCol="1" anchor="t" anchorCtr="0" compatLnSpc="1"/>
            <a:lstStyle/>
            <a:p>
              <a:endParaRPr lang="zh-CN" altLang="en-US"/>
            </a:p>
          </p:txBody>
        </p:sp>
        <p:sp>
          <p:nvSpPr>
            <p:cNvPr id="1053" name="Freeform 636"/>
            <p:cNvSpPr/>
            <p:nvPr/>
          </p:nvSpPr>
          <p:spPr bwMode="auto">
            <a:xfrm>
              <a:off x="8367713" y="5619750"/>
              <a:ext cx="130175" cy="139700"/>
            </a:xfrm>
            <a:custGeom>
              <a:avLst/>
              <a:gdLst>
                <a:gd name="T0" fmla="*/ 52 w 82"/>
                <a:gd name="T1" fmla="*/ 0 h 88"/>
                <a:gd name="T2" fmla="*/ 46 w 82"/>
                <a:gd name="T3" fmla="*/ 0 h 88"/>
                <a:gd name="T4" fmla="*/ 34 w 82"/>
                <a:gd name="T5" fmla="*/ 0 h 88"/>
                <a:gd name="T6" fmla="*/ 24 w 82"/>
                <a:gd name="T7" fmla="*/ 2 h 88"/>
                <a:gd name="T8" fmla="*/ 12 w 82"/>
                <a:gd name="T9" fmla="*/ 12 h 88"/>
                <a:gd name="T10" fmla="*/ 10 w 82"/>
                <a:gd name="T11" fmla="*/ 14 h 88"/>
                <a:gd name="T12" fmla="*/ 8 w 82"/>
                <a:gd name="T13" fmla="*/ 14 h 88"/>
                <a:gd name="T14" fmla="*/ 8 w 82"/>
                <a:gd name="T15" fmla="*/ 16 h 88"/>
                <a:gd name="T16" fmla="*/ 6 w 82"/>
                <a:gd name="T17" fmla="*/ 18 h 88"/>
                <a:gd name="T18" fmla="*/ 4 w 82"/>
                <a:gd name="T19" fmla="*/ 18 h 88"/>
                <a:gd name="T20" fmla="*/ 4 w 82"/>
                <a:gd name="T21" fmla="*/ 18 h 88"/>
                <a:gd name="T22" fmla="*/ 4 w 82"/>
                <a:gd name="T23" fmla="*/ 20 h 88"/>
                <a:gd name="T24" fmla="*/ 0 w 82"/>
                <a:gd name="T25" fmla="*/ 40 h 88"/>
                <a:gd name="T26" fmla="*/ 0 w 82"/>
                <a:gd name="T27" fmla="*/ 42 h 88"/>
                <a:gd name="T28" fmla="*/ 0 w 82"/>
                <a:gd name="T29" fmla="*/ 44 h 88"/>
                <a:gd name="T30" fmla="*/ 4 w 82"/>
                <a:gd name="T31" fmla="*/ 62 h 88"/>
                <a:gd name="T32" fmla="*/ 12 w 82"/>
                <a:gd name="T33" fmla="*/ 74 h 88"/>
                <a:gd name="T34" fmla="*/ 24 w 82"/>
                <a:gd name="T35" fmla="*/ 84 h 88"/>
                <a:gd name="T36" fmla="*/ 34 w 82"/>
                <a:gd name="T37" fmla="*/ 88 h 88"/>
                <a:gd name="T38" fmla="*/ 46 w 82"/>
                <a:gd name="T39" fmla="*/ 86 h 88"/>
                <a:gd name="T40" fmla="*/ 64 w 82"/>
                <a:gd name="T41" fmla="*/ 80 h 88"/>
                <a:gd name="T42" fmla="*/ 76 w 82"/>
                <a:gd name="T43" fmla="*/ 68 h 88"/>
                <a:gd name="T44" fmla="*/ 82 w 82"/>
                <a:gd name="T45" fmla="*/ 50 h 88"/>
                <a:gd name="T46" fmla="*/ 82 w 82"/>
                <a:gd name="T47" fmla="*/ 40 h 88"/>
                <a:gd name="T48" fmla="*/ 82 w 82"/>
                <a:gd name="T49" fmla="*/ 36 h 88"/>
                <a:gd name="T50" fmla="*/ 82 w 82"/>
                <a:gd name="T51" fmla="*/ 34 h 88"/>
                <a:gd name="T52" fmla="*/ 80 w 82"/>
                <a:gd name="T53" fmla="*/ 34 h 88"/>
                <a:gd name="T54" fmla="*/ 80 w 82"/>
                <a:gd name="T55" fmla="*/ 30 h 88"/>
                <a:gd name="T56" fmla="*/ 80 w 82"/>
                <a:gd name="T57" fmla="*/ 24 h 88"/>
                <a:gd name="T58" fmla="*/ 80 w 82"/>
                <a:gd name="T59" fmla="*/ 24 h 88"/>
                <a:gd name="T60" fmla="*/ 80 w 82"/>
                <a:gd name="T61" fmla="*/ 22 h 88"/>
                <a:gd name="T62" fmla="*/ 80 w 82"/>
                <a:gd name="T63" fmla="*/ 22 h 88"/>
                <a:gd name="T64" fmla="*/ 78 w 82"/>
                <a:gd name="T65" fmla="*/ 18 h 88"/>
                <a:gd name="T66" fmla="*/ 78 w 82"/>
                <a:gd name="T67" fmla="*/ 18 h 88"/>
                <a:gd name="T68" fmla="*/ 76 w 82"/>
                <a:gd name="T69" fmla="*/ 18 h 88"/>
                <a:gd name="T70" fmla="*/ 76 w 82"/>
                <a:gd name="T71" fmla="*/ 16 h 88"/>
                <a:gd name="T72" fmla="*/ 74 w 82"/>
                <a:gd name="T73" fmla="*/ 16 h 88"/>
                <a:gd name="T74" fmla="*/ 72 w 82"/>
                <a:gd name="T75" fmla="*/ 14 h 88"/>
                <a:gd name="T76" fmla="*/ 72 w 82"/>
                <a:gd name="T77" fmla="*/ 12 h 88"/>
                <a:gd name="T78" fmla="*/ 72 w 82"/>
                <a:gd name="T79" fmla="*/ 12 h 88"/>
                <a:gd name="T80" fmla="*/ 70 w 82"/>
                <a:gd name="T81" fmla="*/ 12 h 88"/>
                <a:gd name="T82" fmla="*/ 68 w 82"/>
                <a:gd name="T83" fmla="*/ 10 h 88"/>
                <a:gd name="T84" fmla="*/ 64 w 82"/>
                <a:gd name="T85" fmla="*/ 10 h 88"/>
                <a:gd name="T86" fmla="*/ 58 w 82"/>
                <a:gd name="T87" fmla="*/ 2 h 88"/>
                <a:gd name="T88" fmla="*/ 58 w 82"/>
                <a:gd name="T89" fmla="*/ 2 h 88"/>
                <a:gd name="T90" fmla="*/ 54 w 82"/>
                <a:gd name="T9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 h="88">
                  <a:moveTo>
                    <a:pt x="54" y="0"/>
                  </a:moveTo>
                  <a:lnTo>
                    <a:pt x="52" y="0"/>
                  </a:lnTo>
                  <a:lnTo>
                    <a:pt x="52" y="0"/>
                  </a:lnTo>
                  <a:lnTo>
                    <a:pt x="46" y="0"/>
                  </a:lnTo>
                  <a:lnTo>
                    <a:pt x="34" y="0"/>
                  </a:lnTo>
                  <a:lnTo>
                    <a:pt x="34" y="0"/>
                  </a:lnTo>
                  <a:lnTo>
                    <a:pt x="30" y="0"/>
                  </a:lnTo>
                  <a:lnTo>
                    <a:pt x="24" y="2"/>
                  </a:lnTo>
                  <a:lnTo>
                    <a:pt x="12" y="12"/>
                  </a:lnTo>
                  <a:lnTo>
                    <a:pt x="12" y="12"/>
                  </a:lnTo>
                  <a:lnTo>
                    <a:pt x="10" y="12"/>
                  </a:lnTo>
                  <a:lnTo>
                    <a:pt x="10" y="14"/>
                  </a:lnTo>
                  <a:lnTo>
                    <a:pt x="10" y="14"/>
                  </a:lnTo>
                  <a:lnTo>
                    <a:pt x="8" y="14"/>
                  </a:lnTo>
                  <a:lnTo>
                    <a:pt x="8" y="14"/>
                  </a:lnTo>
                  <a:lnTo>
                    <a:pt x="8" y="16"/>
                  </a:lnTo>
                  <a:lnTo>
                    <a:pt x="6" y="18"/>
                  </a:lnTo>
                  <a:lnTo>
                    <a:pt x="6" y="18"/>
                  </a:lnTo>
                  <a:lnTo>
                    <a:pt x="6" y="18"/>
                  </a:lnTo>
                  <a:lnTo>
                    <a:pt x="4" y="18"/>
                  </a:lnTo>
                  <a:lnTo>
                    <a:pt x="4" y="18"/>
                  </a:lnTo>
                  <a:lnTo>
                    <a:pt x="4" y="18"/>
                  </a:lnTo>
                  <a:lnTo>
                    <a:pt x="4" y="20"/>
                  </a:lnTo>
                  <a:lnTo>
                    <a:pt x="4" y="20"/>
                  </a:lnTo>
                  <a:lnTo>
                    <a:pt x="4" y="20"/>
                  </a:lnTo>
                  <a:lnTo>
                    <a:pt x="0" y="40"/>
                  </a:lnTo>
                  <a:lnTo>
                    <a:pt x="0" y="42"/>
                  </a:lnTo>
                  <a:lnTo>
                    <a:pt x="0" y="42"/>
                  </a:lnTo>
                  <a:lnTo>
                    <a:pt x="0" y="44"/>
                  </a:lnTo>
                  <a:lnTo>
                    <a:pt x="0" y="44"/>
                  </a:lnTo>
                  <a:lnTo>
                    <a:pt x="2" y="54"/>
                  </a:lnTo>
                  <a:lnTo>
                    <a:pt x="4" y="62"/>
                  </a:lnTo>
                  <a:lnTo>
                    <a:pt x="8" y="68"/>
                  </a:lnTo>
                  <a:lnTo>
                    <a:pt x="12" y="74"/>
                  </a:lnTo>
                  <a:lnTo>
                    <a:pt x="18" y="80"/>
                  </a:lnTo>
                  <a:lnTo>
                    <a:pt x="24" y="84"/>
                  </a:lnTo>
                  <a:lnTo>
                    <a:pt x="28" y="86"/>
                  </a:lnTo>
                  <a:lnTo>
                    <a:pt x="34" y="88"/>
                  </a:lnTo>
                  <a:lnTo>
                    <a:pt x="34" y="88"/>
                  </a:lnTo>
                  <a:lnTo>
                    <a:pt x="46" y="86"/>
                  </a:lnTo>
                  <a:lnTo>
                    <a:pt x="56" y="84"/>
                  </a:lnTo>
                  <a:lnTo>
                    <a:pt x="64" y="80"/>
                  </a:lnTo>
                  <a:lnTo>
                    <a:pt x="72" y="74"/>
                  </a:lnTo>
                  <a:lnTo>
                    <a:pt x="76" y="68"/>
                  </a:lnTo>
                  <a:lnTo>
                    <a:pt x="80" y="60"/>
                  </a:lnTo>
                  <a:lnTo>
                    <a:pt x="82" y="50"/>
                  </a:lnTo>
                  <a:lnTo>
                    <a:pt x="82" y="40"/>
                  </a:lnTo>
                  <a:lnTo>
                    <a:pt x="82" y="40"/>
                  </a:lnTo>
                  <a:lnTo>
                    <a:pt x="82" y="36"/>
                  </a:lnTo>
                  <a:lnTo>
                    <a:pt x="82" y="36"/>
                  </a:lnTo>
                  <a:lnTo>
                    <a:pt x="82" y="36"/>
                  </a:lnTo>
                  <a:lnTo>
                    <a:pt x="82" y="34"/>
                  </a:lnTo>
                  <a:lnTo>
                    <a:pt x="80" y="34"/>
                  </a:lnTo>
                  <a:lnTo>
                    <a:pt x="80" y="34"/>
                  </a:lnTo>
                  <a:lnTo>
                    <a:pt x="80" y="32"/>
                  </a:lnTo>
                  <a:lnTo>
                    <a:pt x="80" y="30"/>
                  </a:lnTo>
                  <a:lnTo>
                    <a:pt x="80" y="30"/>
                  </a:lnTo>
                  <a:lnTo>
                    <a:pt x="80" y="24"/>
                  </a:lnTo>
                  <a:lnTo>
                    <a:pt x="80" y="24"/>
                  </a:lnTo>
                  <a:lnTo>
                    <a:pt x="80" y="24"/>
                  </a:lnTo>
                  <a:lnTo>
                    <a:pt x="80" y="22"/>
                  </a:lnTo>
                  <a:lnTo>
                    <a:pt x="80" y="22"/>
                  </a:lnTo>
                  <a:lnTo>
                    <a:pt x="80" y="22"/>
                  </a:lnTo>
                  <a:lnTo>
                    <a:pt x="80" y="22"/>
                  </a:lnTo>
                  <a:lnTo>
                    <a:pt x="78" y="18"/>
                  </a:lnTo>
                  <a:lnTo>
                    <a:pt x="78" y="18"/>
                  </a:lnTo>
                  <a:lnTo>
                    <a:pt x="78" y="18"/>
                  </a:lnTo>
                  <a:lnTo>
                    <a:pt x="78" y="18"/>
                  </a:lnTo>
                  <a:lnTo>
                    <a:pt x="76" y="18"/>
                  </a:lnTo>
                  <a:lnTo>
                    <a:pt x="76" y="18"/>
                  </a:lnTo>
                  <a:lnTo>
                    <a:pt x="76" y="16"/>
                  </a:lnTo>
                  <a:lnTo>
                    <a:pt x="76" y="16"/>
                  </a:lnTo>
                  <a:lnTo>
                    <a:pt x="76" y="16"/>
                  </a:lnTo>
                  <a:lnTo>
                    <a:pt x="74" y="16"/>
                  </a:lnTo>
                  <a:lnTo>
                    <a:pt x="74" y="14"/>
                  </a:lnTo>
                  <a:lnTo>
                    <a:pt x="72" y="14"/>
                  </a:lnTo>
                  <a:lnTo>
                    <a:pt x="72" y="12"/>
                  </a:lnTo>
                  <a:lnTo>
                    <a:pt x="72" y="12"/>
                  </a:lnTo>
                  <a:lnTo>
                    <a:pt x="72" y="12"/>
                  </a:lnTo>
                  <a:lnTo>
                    <a:pt x="72" y="12"/>
                  </a:lnTo>
                  <a:lnTo>
                    <a:pt x="70" y="12"/>
                  </a:lnTo>
                  <a:lnTo>
                    <a:pt x="70" y="12"/>
                  </a:lnTo>
                  <a:lnTo>
                    <a:pt x="68" y="10"/>
                  </a:lnTo>
                  <a:lnTo>
                    <a:pt x="68" y="10"/>
                  </a:lnTo>
                  <a:lnTo>
                    <a:pt x="64" y="10"/>
                  </a:lnTo>
                  <a:lnTo>
                    <a:pt x="64" y="10"/>
                  </a:lnTo>
                  <a:lnTo>
                    <a:pt x="60" y="6"/>
                  </a:lnTo>
                  <a:lnTo>
                    <a:pt x="58" y="2"/>
                  </a:lnTo>
                  <a:lnTo>
                    <a:pt x="58" y="2"/>
                  </a:lnTo>
                  <a:lnTo>
                    <a:pt x="58" y="2"/>
                  </a:lnTo>
                  <a:lnTo>
                    <a:pt x="54" y="2"/>
                  </a:lnTo>
                  <a:lnTo>
                    <a:pt x="54" y="0"/>
                  </a:lnTo>
                </a:path>
              </a:pathLst>
            </a:custGeom>
            <a:noFill/>
            <a:ln>
              <a:noFill/>
            </a:ln>
          </p:spPr>
          <p:txBody>
            <a:bodyPr vert="horz" wrap="square" lIns="91440" tIns="45720" rIns="91440" bIns="45720" numCol="1" anchor="t" anchorCtr="0" compatLnSpc="1"/>
            <a:lstStyle/>
            <a:p>
              <a:endParaRPr lang="zh-CN" altLang="en-US"/>
            </a:p>
          </p:txBody>
        </p:sp>
        <p:sp>
          <p:nvSpPr>
            <p:cNvPr id="1054" name="Freeform 637"/>
            <p:cNvSpPr>
              <a:spLocks noEditPoints="1"/>
            </p:cNvSpPr>
            <p:nvPr/>
          </p:nvSpPr>
          <p:spPr bwMode="auto">
            <a:xfrm>
              <a:off x="8370888" y="5622925"/>
              <a:ext cx="123825" cy="133350"/>
            </a:xfrm>
            <a:custGeom>
              <a:avLst/>
              <a:gdLst>
                <a:gd name="T0" fmla="*/ 28 w 78"/>
                <a:gd name="T1" fmla="*/ 80 h 84"/>
                <a:gd name="T2" fmla="*/ 8 w 78"/>
                <a:gd name="T3" fmla="*/ 64 h 84"/>
                <a:gd name="T4" fmla="*/ 2 w 78"/>
                <a:gd name="T5" fmla="*/ 42 h 84"/>
                <a:gd name="T6" fmla="*/ 2 w 78"/>
                <a:gd name="T7" fmla="*/ 38 h 84"/>
                <a:gd name="T8" fmla="*/ 6 w 78"/>
                <a:gd name="T9" fmla="*/ 20 h 84"/>
                <a:gd name="T10" fmla="*/ 6 w 78"/>
                <a:gd name="T11" fmla="*/ 18 h 84"/>
                <a:gd name="T12" fmla="*/ 8 w 78"/>
                <a:gd name="T13" fmla="*/ 16 h 84"/>
                <a:gd name="T14" fmla="*/ 10 w 78"/>
                <a:gd name="T15" fmla="*/ 14 h 84"/>
                <a:gd name="T16" fmla="*/ 12 w 78"/>
                <a:gd name="T17" fmla="*/ 12 h 84"/>
                <a:gd name="T18" fmla="*/ 32 w 78"/>
                <a:gd name="T19" fmla="*/ 2 h 84"/>
                <a:gd name="T20" fmla="*/ 50 w 78"/>
                <a:gd name="T21" fmla="*/ 2 h 84"/>
                <a:gd name="T22" fmla="*/ 50 w 78"/>
                <a:gd name="T23" fmla="*/ 4 h 84"/>
                <a:gd name="T24" fmla="*/ 54 w 78"/>
                <a:gd name="T25" fmla="*/ 4 h 84"/>
                <a:gd name="T26" fmla="*/ 64 w 78"/>
                <a:gd name="T27" fmla="*/ 10 h 84"/>
                <a:gd name="T28" fmla="*/ 68 w 78"/>
                <a:gd name="T29" fmla="*/ 12 h 84"/>
                <a:gd name="T30" fmla="*/ 68 w 78"/>
                <a:gd name="T31" fmla="*/ 14 h 84"/>
                <a:gd name="T32" fmla="*/ 70 w 78"/>
                <a:gd name="T33" fmla="*/ 16 h 84"/>
                <a:gd name="T34" fmla="*/ 72 w 78"/>
                <a:gd name="T35" fmla="*/ 18 h 84"/>
                <a:gd name="T36" fmla="*/ 72 w 78"/>
                <a:gd name="T37" fmla="*/ 18 h 84"/>
                <a:gd name="T38" fmla="*/ 74 w 78"/>
                <a:gd name="T39" fmla="*/ 22 h 84"/>
                <a:gd name="T40" fmla="*/ 74 w 78"/>
                <a:gd name="T41" fmla="*/ 24 h 84"/>
                <a:gd name="T42" fmla="*/ 74 w 78"/>
                <a:gd name="T43" fmla="*/ 24 h 84"/>
                <a:gd name="T44" fmla="*/ 74 w 78"/>
                <a:gd name="T45" fmla="*/ 32 h 84"/>
                <a:gd name="T46" fmla="*/ 76 w 78"/>
                <a:gd name="T47" fmla="*/ 32 h 84"/>
                <a:gd name="T48" fmla="*/ 76 w 78"/>
                <a:gd name="T49" fmla="*/ 34 h 84"/>
                <a:gd name="T50" fmla="*/ 76 w 78"/>
                <a:gd name="T51" fmla="*/ 48 h 84"/>
                <a:gd name="T52" fmla="*/ 66 w 78"/>
                <a:gd name="T53" fmla="*/ 68 h 84"/>
                <a:gd name="T54" fmla="*/ 44 w 78"/>
                <a:gd name="T55" fmla="*/ 80 h 84"/>
                <a:gd name="T56" fmla="*/ 50 w 78"/>
                <a:gd name="T57" fmla="*/ 0 h 84"/>
                <a:gd name="T58" fmla="*/ 32 w 78"/>
                <a:gd name="T59" fmla="*/ 0 h 84"/>
                <a:gd name="T60" fmla="*/ 10 w 78"/>
                <a:gd name="T61" fmla="*/ 12 h 84"/>
                <a:gd name="T62" fmla="*/ 8 w 78"/>
                <a:gd name="T63" fmla="*/ 14 h 84"/>
                <a:gd name="T64" fmla="*/ 8 w 78"/>
                <a:gd name="T65" fmla="*/ 14 h 84"/>
                <a:gd name="T66" fmla="*/ 6 w 78"/>
                <a:gd name="T67" fmla="*/ 16 h 84"/>
                <a:gd name="T68" fmla="*/ 4 w 78"/>
                <a:gd name="T69" fmla="*/ 18 h 84"/>
                <a:gd name="T70" fmla="*/ 4 w 78"/>
                <a:gd name="T71" fmla="*/ 20 h 84"/>
                <a:gd name="T72" fmla="*/ 0 w 78"/>
                <a:gd name="T73" fmla="*/ 40 h 84"/>
                <a:gd name="T74" fmla="*/ 0 w 78"/>
                <a:gd name="T75" fmla="*/ 42 h 84"/>
                <a:gd name="T76" fmla="*/ 8 w 78"/>
                <a:gd name="T77" fmla="*/ 66 h 84"/>
                <a:gd name="T78" fmla="*/ 28 w 78"/>
                <a:gd name="T79" fmla="*/ 82 h 84"/>
                <a:gd name="T80" fmla="*/ 44 w 78"/>
                <a:gd name="T81" fmla="*/ 82 h 84"/>
                <a:gd name="T82" fmla="*/ 68 w 78"/>
                <a:gd name="T83" fmla="*/ 70 h 84"/>
                <a:gd name="T84" fmla="*/ 78 w 78"/>
                <a:gd name="T85" fmla="*/ 48 h 84"/>
                <a:gd name="T86" fmla="*/ 78 w 78"/>
                <a:gd name="T87" fmla="*/ 34 h 84"/>
                <a:gd name="T88" fmla="*/ 78 w 78"/>
                <a:gd name="T89" fmla="*/ 32 h 84"/>
                <a:gd name="T90" fmla="*/ 76 w 78"/>
                <a:gd name="T91" fmla="*/ 30 h 84"/>
                <a:gd name="T92" fmla="*/ 76 w 78"/>
                <a:gd name="T93" fmla="*/ 24 h 84"/>
                <a:gd name="T94" fmla="*/ 76 w 78"/>
                <a:gd name="T95" fmla="*/ 22 h 84"/>
                <a:gd name="T96" fmla="*/ 76 w 78"/>
                <a:gd name="T97" fmla="*/ 20 h 84"/>
                <a:gd name="T98" fmla="*/ 74 w 78"/>
                <a:gd name="T99" fmla="*/ 18 h 84"/>
                <a:gd name="T100" fmla="*/ 72 w 78"/>
                <a:gd name="T101" fmla="*/ 16 h 84"/>
                <a:gd name="T102" fmla="*/ 70 w 78"/>
                <a:gd name="T103" fmla="*/ 14 h 84"/>
                <a:gd name="T104" fmla="*/ 70 w 78"/>
                <a:gd name="T105" fmla="*/ 12 h 84"/>
                <a:gd name="T106" fmla="*/ 68 w 78"/>
                <a:gd name="T107" fmla="*/ 12 h 84"/>
                <a:gd name="T108" fmla="*/ 66 w 78"/>
                <a:gd name="T109" fmla="*/ 10 h 84"/>
                <a:gd name="T110" fmla="*/ 60 w 78"/>
                <a:gd name="T111" fmla="*/ 10 h 84"/>
                <a:gd name="T112" fmla="*/ 56 w 78"/>
                <a:gd name="T113" fmla="*/ 2 h 84"/>
                <a:gd name="T114" fmla="*/ 50 w 78"/>
                <a:gd name="T11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 h="84">
                  <a:moveTo>
                    <a:pt x="32" y="82"/>
                  </a:moveTo>
                  <a:lnTo>
                    <a:pt x="32" y="82"/>
                  </a:lnTo>
                  <a:lnTo>
                    <a:pt x="28" y="80"/>
                  </a:lnTo>
                  <a:lnTo>
                    <a:pt x="22" y="78"/>
                  </a:lnTo>
                  <a:lnTo>
                    <a:pt x="12" y="70"/>
                  </a:lnTo>
                  <a:lnTo>
                    <a:pt x="8" y="64"/>
                  </a:lnTo>
                  <a:lnTo>
                    <a:pt x="6" y="58"/>
                  </a:lnTo>
                  <a:lnTo>
                    <a:pt x="4" y="50"/>
                  </a:lnTo>
                  <a:lnTo>
                    <a:pt x="2" y="42"/>
                  </a:lnTo>
                  <a:lnTo>
                    <a:pt x="2" y="42"/>
                  </a:lnTo>
                  <a:lnTo>
                    <a:pt x="2" y="40"/>
                  </a:lnTo>
                  <a:lnTo>
                    <a:pt x="2" y="38"/>
                  </a:lnTo>
                  <a:lnTo>
                    <a:pt x="2" y="38"/>
                  </a:lnTo>
                  <a:lnTo>
                    <a:pt x="6" y="20"/>
                  </a:lnTo>
                  <a:lnTo>
                    <a:pt x="6" y="20"/>
                  </a:lnTo>
                  <a:lnTo>
                    <a:pt x="6" y="20"/>
                  </a:lnTo>
                  <a:lnTo>
                    <a:pt x="6" y="20"/>
                  </a:lnTo>
                  <a:lnTo>
                    <a:pt x="6" y="18"/>
                  </a:lnTo>
                  <a:lnTo>
                    <a:pt x="6" y="18"/>
                  </a:lnTo>
                  <a:lnTo>
                    <a:pt x="8" y="18"/>
                  </a:lnTo>
                  <a:lnTo>
                    <a:pt x="8" y="16"/>
                  </a:lnTo>
                  <a:lnTo>
                    <a:pt x="8" y="16"/>
                  </a:lnTo>
                  <a:lnTo>
                    <a:pt x="10" y="14"/>
                  </a:lnTo>
                  <a:lnTo>
                    <a:pt x="10" y="14"/>
                  </a:lnTo>
                  <a:lnTo>
                    <a:pt x="10" y="14"/>
                  </a:lnTo>
                  <a:lnTo>
                    <a:pt x="12" y="14"/>
                  </a:lnTo>
                  <a:lnTo>
                    <a:pt x="12" y="12"/>
                  </a:lnTo>
                  <a:lnTo>
                    <a:pt x="12" y="12"/>
                  </a:lnTo>
                  <a:lnTo>
                    <a:pt x="24" y="4"/>
                  </a:lnTo>
                  <a:lnTo>
                    <a:pt x="32" y="2"/>
                  </a:lnTo>
                  <a:lnTo>
                    <a:pt x="44" y="2"/>
                  </a:lnTo>
                  <a:lnTo>
                    <a:pt x="44" y="2"/>
                  </a:lnTo>
                  <a:lnTo>
                    <a:pt x="50" y="2"/>
                  </a:lnTo>
                  <a:lnTo>
                    <a:pt x="50" y="2"/>
                  </a:lnTo>
                  <a:lnTo>
                    <a:pt x="50" y="4"/>
                  </a:lnTo>
                  <a:lnTo>
                    <a:pt x="50" y="4"/>
                  </a:lnTo>
                  <a:lnTo>
                    <a:pt x="54" y="4"/>
                  </a:lnTo>
                  <a:lnTo>
                    <a:pt x="54" y="4"/>
                  </a:lnTo>
                  <a:lnTo>
                    <a:pt x="54" y="4"/>
                  </a:lnTo>
                  <a:lnTo>
                    <a:pt x="58" y="10"/>
                  </a:lnTo>
                  <a:lnTo>
                    <a:pt x="58" y="10"/>
                  </a:lnTo>
                  <a:lnTo>
                    <a:pt x="64" y="10"/>
                  </a:lnTo>
                  <a:lnTo>
                    <a:pt x="64" y="10"/>
                  </a:lnTo>
                  <a:lnTo>
                    <a:pt x="66" y="12"/>
                  </a:lnTo>
                  <a:lnTo>
                    <a:pt x="68" y="12"/>
                  </a:lnTo>
                  <a:lnTo>
                    <a:pt x="68" y="14"/>
                  </a:lnTo>
                  <a:lnTo>
                    <a:pt x="68" y="14"/>
                  </a:lnTo>
                  <a:lnTo>
                    <a:pt x="68" y="14"/>
                  </a:lnTo>
                  <a:lnTo>
                    <a:pt x="68" y="14"/>
                  </a:lnTo>
                  <a:lnTo>
                    <a:pt x="68" y="16"/>
                  </a:lnTo>
                  <a:lnTo>
                    <a:pt x="70" y="16"/>
                  </a:lnTo>
                  <a:lnTo>
                    <a:pt x="70" y="16"/>
                  </a:lnTo>
                  <a:lnTo>
                    <a:pt x="70" y="16"/>
                  </a:lnTo>
                  <a:lnTo>
                    <a:pt x="72" y="18"/>
                  </a:lnTo>
                  <a:lnTo>
                    <a:pt x="72" y="18"/>
                  </a:lnTo>
                  <a:lnTo>
                    <a:pt x="72" y="18"/>
                  </a:lnTo>
                  <a:lnTo>
                    <a:pt x="72" y="18"/>
                  </a:lnTo>
                  <a:lnTo>
                    <a:pt x="72" y="20"/>
                  </a:lnTo>
                  <a:lnTo>
                    <a:pt x="72" y="20"/>
                  </a:lnTo>
                  <a:lnTo>
                    <a:pt x="74" y="22"/>
                  </a:lnTo>
                  <a:lnTo>
                    <a:pt x="74" y="22"/>
                  </a:lnTo>
                  <a:lnTo>
                    <a:pt x="74" y="22"/>
                  </a:lnTo>
                  <a:lnTo>
                    <a:pt x="74" y="24"/>
                  </a:lnTo>
                  <a:lnTo>
                    <a:pt x="74" y="24"/>
                  </a:lnTo>
                  <a:lnTo>
                    <a:pt x="74" y="24"/>
                  </a:lnTo>
                  <a:lnTo>
                    <a:pt x="74" y="24"/>
                  </a:lnTo>
                  <a:lnTo>
                    <a:pt x="74" y="30"/>
                  </a:lnTo>
                  <a:lnTo>
                    <a:pt x="74" y="32"/>
                  </a:lnTo>
                  <a:lnTo>
                    <a:pt x="74" y="32"/>
                  </a:lnTo>
                  <a:lnTo>
                    <a:pt x="74" y="32"/>
                  </a:lnTo>
                  <a:lnTo>
                    <a:pt x="76" y="32"/>
                  </a:lnTo>
                  <a:lnTo>
                    <a:pt x="76" y="32"/>
                  </a:lnTo>
                  <a:lnTo>
                    <a:pt x="76" y="34"/>
                  </a:lnTo>
                  <a:lnTo>
                    <a:pt x="76" y="34"/>
                  </a:lnTo>
                  <a:lnTo>
                    <a:pt x="76" y="34"/>
                  </a:lnTo>
                  <a:lnTo>
                    <a:pt x="76" y="38"/>
                  </a:lnTo>
                  <a:lnTo>
                    <a:pt x="76" y="38"/>
                  </a:lnTo>
                  <a:lnTo>
                    <a:pt x="76" y="48"/>
                  </a:lnTo>
                  <a:lnTo>
                    <a:pt x="74" y="56"/>
                  </a:lnTo>
                  <a:lnTo>
                    <a:pt x="70" y="62"/>
                  </a:lnTo>
                  <a:lnTo>
                    <a:pt x="66" y="68"/>
                  </a:lnTo>
                  <a:lnTo>
                    <a:pt x="60" y="74"/>
                  </a:lnTo>
                  <a:lnTo>
                    <a:pt x="54" y="78"/>
                  </a:lnTo>
                  <a:lnTo>
                    <a:pt x="44" y="80"/>
                  </a:lnTo>
                  <a:lnTo>
                    <a:pt x="32" y="82"/>
                  </a:lnTo>
                  <a:close/>
                  <a:moveTo>
                    <a:pt x="50" y="0"/>
                  </a:moveTo>
                  <a:lnTo>
                    <a:pt x="50" y="0"/>
                  </a:lnTo>
                  <a:lnTo>
                    <a:pt x="50" y="0"/>
                  </a:lnTo>
                  <a:lnTo>
                    <a:pt x="44" y="0"/>
                  </a:lnTo>
                  <a:lnTo>
                    <a:pt x="32" y="0"/>
                  </a:lnTo>
                  <a:lnTo>
                    <a:pt x="32" y="0"/>
                  </a:lnTo>
                  <a:lnTo>
                    <a:pt x="24" y="2"/>
                  </a:lnTo>
                  <a:lnTo>
                    <a:pt x="10" y="12"/>
                  </a:lnTo>
                  <a:lnTo>
                    <a:pt x="10" y="12"/>
                  </a:lnTo>
                  <a:lnTo>
                    <a:pt x="10" y="12"/>
                  </a:lnTo>
                  <a:lnTo>
                    <a:pt x="8" y="14"/>
                  </a:lnTo>
                  <a:lnTo>
                    <a:pt x="8" y="14"/>
                  </a:lnTo>
                  <a:lnTo>
                    <a:pt x="8" y="14"/>
                  </a:lnTo>
                  <a:lnTo>
                    <a:pt x="8" y="14"/>
                  </a:lnTo>
                  <a:lnTo>
                    <a:pt x="8" y="16"/>
                  </a:lnTo>
                  <a:lnTo>
                    <a:pt x="6" y="16"/>
                  </a:lnTo>
                  <a:lnTo>
                    <a:pt x="6" y="16"/>
                  </a:lnTo>
                  <a:lnTo>
                    <a:pt x="6" y="18"/>
                  </a:lnTo>
                  <a:lnTo>
                    <a:pt x="4" y="18"/>
                  </a:lnTo>
                  <a:lnTo>
                    <a:pt x="4" y="18"/>
                  </a:lnTo>
                  <a:lnTo>
                    <a:pt x="4" y="18"/>
                  </a:lnTo>
                  <a:lnTo>
                    <a:pt x="4" y="18"/>
                  </a:lnTo>
                  <a:lnTo>
                    <a:pt x="4" y="20"/>
                  </a:lnTo>
                  <a:lnTo>
                    <a:pt x="4" y="20"/>
                  </a:lnTo>
                  <a:lnTo>
                    <a:pt x="0" y="38"/>
                  </a:lnTo>
                  <a:lnTo>
                    <a:pt x="0" y="40"/>
                  </a:lnTo>
                  <a:lnTo>
                    <a:pt x="0" y="40"/>
                  </a:lnTo>
                  <a:lnTo>
                    <a:pt x="0" y="42"/>
                  </a:lnTo>
                  <a:lnTo>
                    <a:pt x="0" y="42"/>
                  </a:lnTo>
                  <a:lnTo>
                    <a:pt x="2" y="50"/>
                  </a:lnTo>
                  <a:lnTo>
                    <a:pt x="4" y="58"/>
                  </a:lnTo>
                  <a:lnTo>
                    <a:pt x="8" y="66"/>
                  </a:lnTo>
                  <a:lnTo>
                    <a:pt x="12" y="72"/>
                  </a:lnTo>
                  <a:lnTo>
                    <a:pt x="22" y="80"/>
                  </a:lnTo>
                  <a:lnTo>
                    <a:pt x="28" y="82"/>
                  </a:lnTo>
                  <a:lnTo>
                    <a:pt x="32" y="84"/>
                  </a:lnTo>
                  <a:lnTo>
                    <a:pt x="32" y="84"/>
                  </a:lnTo>
                  <a:lnTo>
                    <a:pt x="44" y="82"/>
                  </a:lnTo>
                  <a:lnTo>
                    <a:pt x="54" y="80"/>
                  </a:lnTo>
                  <a:lnTo>
                    <a:pt x="62" y="76"/>
                  </a:lnTo>
                  <a:lnTo>
                    <a:pt x="68" y="70"/>
                  </a:lnTo>
                  <a:lnTo>
                    <a:pt x="72" y="64"/>
                  </a:lnTo>
                  <a:lnTo>
                    <a:pt x="76" y="56"/>
                  </a:lnTo>
                  <a:lnTo>
                    <a:pt x="78" y="48"/>
                  </a:lnTo>
                  <a:lnTo>
                    <a:pt x="78" y="38"/>
                  </a:lnTo>
                  <a:lnTo>
                    <a:pt x="78" y="38"/>
                  </a:lnTo>
                  <a:lnTo>
                    <a:pt x="78" y="34"/>
                  </a:lnTo>
                  <a:lnTo>
                    <a:pt x="78" y="34"/>
                  </a:lnTo>
                  <a:lnTo>
                    <a:pt x="78" y="34"/>
                  </a:lnTo>
                  <a:lnTo>
                    <a:pt x="78" y="32"/>
                  </a:lnTo>
                  <a:lnTo>
                    <a:pt x="76" y="32"/>
                  </a:lnTo>
                  <a:lnTo>
                    <a:pt x="76" y="32"/>
                  </a:lnTo>
                  <a:lnTo>
                    <a:pt x="76" y="30"/>
                  </a:lnTo>
                  <a:lnTo>
                    <a:pt x="76" y="30"/>
                  </a:lnTo>
                  <a:lnTo>
                    <a:pt x="76" y="30"/>
                  </a:lnTo>
                  <a:lnTo>
                    <a:pt x="76" y="24"/>
                  </a:lnTo>
                  <a:lnTo>
                    <a:pt x="76" y="24"/>
                  </a:lnTo>
                  <a:lnTo>
                    <a:pt x="76" y="24"/>
                  </a:lnTo>
                  <a:lnTo>
                    <a:pt x="76" y="22"/>
                  </a:lnTo>
                  <a:lnTo>
                    <a:pt x="76" y="22"/>
                  </a:lnTo>
                  <a:lnTo>
                    <a:pt x="76" y="20"/>
                  </a:lnTo>
                  <a:lnTo>
                    <a:pt x="76" y="20"/>
                  </a:lnTo>
                  <a:lnTo>
                    <a:pt x="74" y="18"/>
                  </a:lnTo>
                  <a:lnTo>
                    <a:pt x="74" y="18"/>
                  </a:lnTo>
                  <a:lnTo>
                    <a:pt x="74" y="18"/>
                  </a:lnTo>
                  <a:lnTo>
                    <a:pt x="74" y="16"/>
                  </a:lnTo>
                  <a:lnTo>
                    <a:pt x="74" y="16"/>
                  </a:lnTo>
                  <a:lnTo>
                    <a:pt x="72" y="16"/>
                  </a:lnTo>
                  <a:lnTo>
                    <a:pt x="72" y="16"/>
                  </a:lnTo>
                  <a:lnTo>
                    <a:pt x="72" y="14"/>
                  </a:lnTo>
                  <a:lnTo>
                    <a:pt x="70" y="14"/>
                  </a:lnTo>
                  <a:lnTo>
                    <a:pt x="70" y="14"/>
                  </a:lnTo>
                  <a:lnTo>
                    <a:pt x="70" y="14"/>
                  </a:lnTo>
                  <a:lnTo>
                    <a:pt x="70" y="12"/>
                  </a:lnTo>
                  <a:lnTo>
                    <a:pt x="70" y="12"/>
                  </a:lnTo>
                  <a:lnTo>
                    <a:pt x="68" y="12"/>
                  </a:lnTo>
                  <a:lnTo>
                    <a:pt x="68" y="12"/>
                  </a:lnTo>
                  <a:lnTo>
                    <a:pt x="66" y="12"/>
                  </a:lnTo>
                  <a:lnTo>
                    <a:pt x="66" y="12"/>
                  </a:lnTo>
                  <a:lnTo>
                    <a:pt x="66" y="10"/>
                  </a:lnTo>
                  <a:lnTo>
                    <a:pt x="66" y="10"/>
                  </a:lnTo>
                  <a:lnTo>
                    <a:pt x="60" y="10"/>
                  </a:lnTo>
                  <a:lnTo>
                    <a:pt x="60" y="10"/>
                  </a:lnTo>
                  <a:lnTo>
                    <a:pt x="58" y="6"/>
                  </a:lnTo>
                  <a:lnTo>
                    <a:pt x="56" y="2"/>
                  </a:lnTo>
                  <a:lnTo>
                    <a:pt x="56" y="2"/>
                  </a:lnTo>
                  <a:lnTo>
                    <a:pt x="56" y="2"/>
                  </a:lnTo>
                  <a:lnTo>
                    <a:pt x="50" y="2"/>
                  </a:lnTo>
                  <a:lnTo>
                    <a:pt x="50" y="0"/>
                  </a:lnTo>
                  <a:close/>
                </a:path>
              </a:pathLst>
            </a:custGeom>
            <a:solidFill>
              <a:srgbClr val="312D2A"/>
            </a:solidFill>
            <a:ln>
              <a:noFill/>
            </a:ln>
          </p:spPr>
          <p:txBody>
            <a:bodyPr vert="horz" wrap="square" lIns="91440" tIns="45720" rIns="91440" bIns="45720" numCol="1" anchor="t" anchorCtr="0" compatLnSpc="1"/>
            <a:lstStyle/>
            <a:p>
              <a:endParaRPr lang="zh-CN" altLang="en-US"/>
            </a:p>
          </p:txBody>
        </p:sp>
        <p:sp>
          <p:nvSpPr>
            <p:cNvPr id="1055" name="Freeform 638"/>
            <p:cNvSpPr/>
            <p:nvPr/>
          </p:nvSpPr>
          <p:spPr bwMode="auto">
            <a:xfrm>
              <a:off x="8374063" y="5626100"/>
              <a:ext cx="117475" cy="127000"/>
            </a:xfrm>
            <a:custGeom>
              <a:avLst/>
              <a:gdLst>
                <a:gd name="T0" fmla="*/ 30 w 74"/>
                <a:gd name="T1" fmla="*/ 80 h 80"/>
                <a:gd name="T2" fmla="*/ 20 w 74"/>
                <a:gd name="T3" fmla="*/ 76 h 80"/>
                <a:gd name="T4" fmla="*/ 6 w 74"/>
                <a:gd name="T5" fmla="*/ 62 h 80"/>
                <a:gd name="T6" fmla="*/ 2 w 74"/>
                <a:gd name="T7" fmla="*/ 48 h 80"/>
                <a:gd name="T8" fmla="*/ 0 w 74"/>
                <a:gd name="T9" fmla="*/ 40 h 80"/>
                <a:gd name="T10" fmla="*/ 0 w 74"/>
                <a:gd name="T11" fmla="*/ 36 h 80"/>
                <a:gd name="T12" fmla="*/ 4 w 74"/>
                <a:gd name="T13" fmla="*/ 18 h 80"/>
                <a:gd name="T14" fmla="*/ 4 w 74"/>
                <a:gd name="T15" fmla="*/ 18 h 80"/>
                <a:gd name="T16" fmla="*/ 4 w 74"/>
                <a:gd name="T17" fmla="*/ 16 h 80"/>
                <a:gd name="T18" fmla="*/ 6 w 74"/>
                <a:gd name="T19" fmla="*/ 16 h 80"/>
                <a:gd name="T20" fmla="*/ 6 w 74"/>
                <a:gd name="T21" fmla="*/ 14 h 80"/>
                <a:gd name="T22" fmla="*/ 8 w 74"/>
                <a:gd name="T23" fmla="*/ 12 h 80"/>
                <a:gd name="T24" fmla="*/ 10 w 74"/>
                <a:gd name="T25" fmla="*/ 12 h 80"/>
                <a:gd name="T26" fmla="*/ 10 w 74"/>
                <a:gd name="T27" fmla="*/ 10 h 80"/>
                <a:gd name="T28" fmla="*/ 30 w 74"/>
                <a:gd name="T29" fmla="*/ 0 h 80"/>
                <a:gd name="T30" fmla="*/ 42 w 74"/>
                <a:gd name="T31" fmla="*/ 0 h 80"/>
                <a:gd name="T32" fmla="*/ 48 w 74"/>
                <a:gd name="T33" fmla="*/ 0 h 80"/>
                <a:gd name="T34" fmla="*/ 48 w 74"/>
                <a:gd name="T35" fmla="*/ 2 h 80"/>
                <a:gd name="T36" fmla="*/ 52 w 74"/>
                <a:gd name="T37" fmla="*/ 2 h 80"/>
                <a:gd name="T38" fmla="*/ 56 w 74"/>
                <a:gd name="T39" fmla="*/ 8 h 80"/>
                <a:gd name="T40" fmla="*/ 62 w 74"/>
                <a:gd name="T41" fmla="*/ 8 h 80"/>
                <a:gd name="T42" fmla="*/ 64 w 74"/>
                <a:gd name="T43" fmla="*/ 10 h 80"/>
                <a:gd name="T44" fmla="*/ 66 w 74"/>
                <a:gd name="T45" fmla="*/ 12 h 80"/>
                <a:gd name="T46" fmla="*/ 66 w 74"/>
                <a:gd name="T47" fmla="*/ 12 h 80"/>
                <a:gd name="T48" fmla="*/ 66 w 74"/>
                <a:gd name="T49" fmla="*/ 14 h 80"/>
                <a:gd name="T50" fmla="*/ 68 w 74"/>
                <a:gd name="T51" fmla="*/ 14 h 80"/>
                <a:gd name="T52" fmla="*/ 70 w 74"/>
                <a:gd name="T53" fmla="*/ 16 h 80"/>
                <a:gd name="T54" fmla="*/ 70 w 74"/>
                <a:gd name="T55" fmla="*/ 16 h 80"/>
                <a:gd name="T56" fmla="*/ 70 w 74"/>
                <a:gd name="T57" fmla="*/ 18 h 80"/>
                <a:gd name="T58" fmla="*/ 72 w 74"/>
                <a:gd name="T59" fmla="*/ 20 h 80"/>
                <a:gd name="T60" fmla="*/ 72 w 74"/>
                <a:gd name="T61" fmla="*/ 20 h 80"/>
                <a:gd name="T62" fmla="*/ 72 w 74"/>
                <a:gd name="T63" fmla="*/ 22 h 80"/>
                <a:gd name="T64" fmla="*/ 72 w 74"/>
                <a:gd name="T65" fmla="*/ 22 h 80"/>
                <a:gd name="T66" fmla="*/ 72 w 74"/>
                <a:gd name="T67" fmla="*/ 30 h 80"/>
                <a:gd name="T68" fmla="*/ 72 w 74"/>
                <a:gd name="T69" fmla="*/ 30 h 80"/>
                <a:gd name="T70" fmla="*/ 74 w 74"/>
                <a:gd name="T71" fmla="*/ 30 h 80"/>
                <a:gd name="T72" fmla="*/ 74 w 74"/>
                <a:gd name="T73" fmla="*/ 32 h 80"/>
                <a:gd name="T74" fmla="*/ 74 w 74"/>
                <a:gd name="T75" fmla="*/ 36 h 80"/>
                <a:gd name="T76" fmla="*/ 74 w 74"/>
                <a:gd name="T77" fmla="*/ 46 h 80"/>
                <a:gd name="T78" fmla="*/ 68 w 74"/>
                <a:gd name="T79" fmla="*/ 60 h 80"/>
                <a:gd name="T80" fmla="*/ 58 w 74"/>
                <a:gd name="T81" fmla="*/ 72 h 80"/>
                <a:gd name="T82" fmla="*/ 42 w 74"/>
                <a:gd name="T83" fmla="*/ 7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4" h="80">
                  <a:moveTo>
                    <a:pt x="30" y="80"/>
                  </a:moveTo>
                  <a:lnTo>
                    <a:pt x="30" y="80"/>
                  </a:lnTo>
                  <a:lnTo>
                    <a:pt x="26" y="78"/>
                  </a:lnTo>
                  <a:lnTo>
                    <a:pt x="20" y="76"/>
                  </a:lnTo>
                  <a:lnTo>
                    <a:pt x="10" y="68"/>
                  </a:lnTo>
                  <a:lnTo>
                    <a:pt x="6" y="62"/>
                  </a:lnTo>
                  <a:lnTo>
                    <a:pt x="4" y="56"/>
                  </a:lnTo>
                  <a:lnTo>
                    <a:pt x="2" y="48"/>
                  </a:lnTo>
                  <a:lnTo>
                    <a:pt x="0" y="40"/>
                  </a:lnTo>
                  <a:lnTo>
                    <a:pt x="0" y="40"/>
                  </a:lnTo>
                  <a:lnTo>
                    <a:pt x="0" y="38"/>
                  </a:lnTo>
                  <a:lnTo>
                    <a:pt x="0" y="36"/>
                  </a:lnTo>
                  <a:lnTo>
                    <a:pt x="0" y="36"/>
                  </a:lnTo>
                  <a:lnTo>
                    <a:pt x="4" y="18"/>
                  </a:lnTo>
                  <a:lnTo>
                    <a:pt x="4" y="18"/>
                  </a:lnTo>
                  <a:lnTo>
                    <a:pt x="4" y="18"/>
                  </a:lnTo>
                  <a:lnTo>
                    <a:pt x="4" y="18"/>
                  </a:lnTo>
                  <a:lnTo>
                    <a:pt x="4" y="16"/>
                  </a:lnTo>
                  <a:lnTo>
                    <a:pt x="4" y="16"/>
                  </a:lnTo>
                  <a:lnTo>
                    <a:pt x="6" y="16"/>
                  </a:lnTo>
                  <a:lnTo>
                    <a:pt x="6" y="14"/>
                  </a:lnTo>
                  <a:lnTo>
                    <a:pt x="6" y="14"/>
                  </a:lnTo>
                  <a:lnTo>
                    <a:pt x="8" y="12"/>
                  </a:lnTo>
                  <a:lnTo>
                    <a:pt x="8" y="12"/>
                  </a:lnTo>
                  <a:lnTo>
                    <a:pt x="8" y="12"/>
                  </a:lnTo>
                  <a:lnTo>
                    <a:pt x="10" y="12"/>
                  </a:lnTo>
                  <a:lnTo>
                    <a:pt x="10" y="10"/>
                  </a:lnTo>
                  <a:lnTo>
                    <a:pt x="10" y="10"/>
                  </a:lnTo>
                  <a:lnTo>
                    <a:pt x="22" y="2"/>
                  </a:lnTo>
                  <a:lnTo>
                    <a:pt x="30" y="0"/>
                  </a:lnTo>
                  <a:lnTo>
                    <a:pt x="42" y="0"/>
                  </a:lnTo>
                  <a:lnTo>
                    <a:pt x="42" y="0"/>
                  </a:lnTo>
                  <a:lnTo>
                    <a:pt x="48" y="0"/>
                  </a:lnTo>
                  <a:lnTo>
                    <a:pt x="48" y="0"/>
                  </a:lnTo>
                  <a:lnTo>
                    <a:pt x="48" y="2"/>
                  </a:lnTo>
                  <a:lnTo>
                    <a:pt x="48" y="2"/>
                  </a:lnTo>
                  <a:lnTo>
                    <a:pt x="52" y="2"/>
                  </a:lnTo>
                  <a:lnTo>
                    <a:pt x="52" y="2"/>
                  </a:lnTo>
                  <a:lnTo>
                    <a:pt x="52" y="2"/>
                  </a:lnTo>
                  <a:lnTo>
                    <a:pt x="56" y="8"/>
                  </a:lnTo>
                  <a:lnTo>
                    <a:pt x="56" y="8"/>
                  </a:lnTo>
                  <a:lnTo>
                    <a:pt x="62" y="8"/>
                  </a:lnTo>
                  <a:lnTo>
                    <a:pt x="62" y="8"/>
                  </a:lnTo>
                  <a:lnTo>
                    <a:pt x="64" y="10"/>
                  </a:lnTo>
                  <a:lnTo>
                    <a:pt x="66" y="10"/>
                  </a:lnTo>
                  <a:lnTo>
                    <a:pt x="66" y="12"/>
                  </a:lnTo>
                  <a:lnTo>
                    <a:pt x="66" y="12"/>
                  </a:lnTo>
                  <a:lnTo>
                    <a:pt x="66" y="12"/>
                  </a:lnTo>
                  <a:lnTo>
                    <a:pt x="66" y="12"/>
                  </a:lnTo>
                  <a:lnTo>
                    <a:pt x="66" y="14"/>
                  </a:lnTo>
                  <a:lnTo>
                    <a:pt x="68" y="14"/>
                  </a:lnTo>
                  <a:lnTo>
                    <a:pt x="68" y="14"/>
                  </a:lnTo>
                  <a:lnTo>
                    <a:pt x="68" y="14"/>
                  </a:lnTo>
                  <a:lnTo>
                    <a:pt x="70" y="16"/>
                  </a:lnTo>
                  <a:lnTo>
                    <a:pt x="70" y="16"/>
                  </a:lnTo>
                  <a:lnTo>
                    <a:pt x="70" y="16"/>
                  </a:lnTo>
                  <a:lnTo>
                    <a:pt x="70" y="16"/>
                  </a:lnTo>
                  <a:lnTo>
                    <a:pt x="70" y="18"/>
                  </a:lnTo>
                  <a:lnTo>
                    <a:pt x="70" y="18"/>
                  </a:lnTo>
                  <a:lnTo>
                    <a:pt x="72" y="20"/>
                  </a:lnTo>
                  <a:lnTo>
                    <a:pt x="72" y="20"/>
                  </a:lnTo>
                  <a:lnTo>
                    <a:pt x="72" y="20"/>
                  </a:lnTo>
                  <a:lnTo>
                    <a:pt x="72" y="22"/>
                  </a:lnTo>
                  <a:lnTo>
                    <a:pt x="72" y="22"/>
                  </a:lnTo>
                  <a:lnTo>
                    <a:pt x="72" y="22"/>
                  </a:lnTo>
                  <a:lnTo>
                    <a:pt x="72" y="22"/>
                  </a:lnTo>
                  <a:lnTo>
                    <a:pt x="72" y="28"/>
                  </a:lnTo>
                  <a:lnTo>
                    <a:pt x="72" y="30"/>
                  </a:lnTo>
                  <a:lnTo>
                    <a:pt x="72" y="30"/>
                  </a:lnTo>
                  <a:lnTo>
                    <a:pt x="72" y="30"/>
                  </a:lnTo>
                  <a:lnTo>
                    <a:pt x="74" y="30"/>
                  </a:lnTo>
                  <a:lnTo>
                    <a:pt x="74" y="30"/>
                  </a:lnTo>
                  <a:lnTo>
                    <a:pt x="74" y="32"/>
                  </a:lnTo>
                  <a:lnTo>
                    <a:pt x="74" y="32"/>
                  </a:lnTo>
                  <a:lnTo>
                    <a:pt x="74" y="32"/>
                  </a:lnTo>
                  <a:lnTo>
                    <a:pt x="74" y="36"/>
                  </a:lnTo>
                  <a:lnTo>
                    <a:pt x="74" y="36"/>
                  </a:lnTo>
                  <a:lnTo>
                    <a:pt x="74" y="46"/>
                  </a:lnTo>
                  <a:lnTo>
                    <a:pt x="72" y="54"/>
                  </a:lnTo>
                  <a:lnTo>
                    <a:pt x="68" y="60"/>
                  </a:lnTo>
                  <a:lnTo>
                    <a:pt x="64" y="66"/>
                  </a:lnTo>
                  <a:lnTo>
                    <a:pt x="58" y="72"/>
                  </a:lnTo>
                  <a:lnTo>
                    <a:pt x="52" y="76"/>
                  </a:lnTo>
                  <a:lnTo>
                    <a:pt x="42" y="78"/>
                  </a:lnTo>
                  <a:lnTo>
                    <a:pt x="30" y="80"/>
                  </a:lnTo>
                </a:path>
              </a:pathLst>
            </a:custGeom>
            <a:noFill/>
            <a:ln>
              <a:noFill/>
            </a:ln>
          </p:spPr>
          <p:txBody>
            <a:bodyPr vert="horz" wrap="square" lIns="91440" tIns="45720" rIns="91440" bIns="45720" numCol="1" anchor="t" anchorCtr="0" compatLnSpc="1"/>
            <a:lstStyle/>
            <a:p>
              <a:endParaRPr lang="zh-CN" altLang="en-US"/>
            </a:p>
          </p:txBody>
        </p:sp>
        <p:sp>
          <p:nvSpPr>
            <p:cNvPr id="1056" name="Freeform 639"/>
            <p:cNvSpPr/>
            <p:nvPr/>
          </p:nvSpPr>
          <p:spPr bwMode="auto">
            <a:xfrm>
              <a:off x="8370888" y="5622925"/>
              <a:ext cx="123825" cy="133350"/>
            </a:xfrm>
            <a:custGeom>
              <a:avLst/>
              <a:gdLst>
                <a:gd name="T0" fmla="*/ 50 w 78"/>
                <a:gd name="T1" fmla="*/ 0 h 84"/>
                <a:gd name="T2" fmla="*/ 44 w 78"/>
                <a:gd name="T3" fmla="*/ 0 h 84"/>
                <a:gd name="T4" fmla="*/ 32 w 78"/>
                <a:gd name="T5" fmla="*/ 0 h 84"/>
                <a:gd name="T6" fmla="*/ 10 w 78"/>
                <a:gd name="T7" fmla="*/ 12 h 84"/>
                <a:gd name="T8" fmla="*/ 10 w 78"/>
                <a:gd name="T9" fmla="*/ 12 h 84"/>
                <a:gd name="T10" fmla="*/ 8 w 78"/>
                <a:gd name="T11" fmla="*/ 14 h 84"/>
                <a:gd name="T12" fmla="*/ 8 w 78"/>
                <a:gd name="T13" fmla="*/ 14 h 84"/>
                <a:gd name="T14" fmla="*/ 6 w 78"/>
                <a:gd name="T15" fmla="*/ 16 h 84"/>
                <a:gd name="T16" fmla="*/ 6 w 78"/>
                <a:gd name="T17" fmla="*/ 18 h 84"/>
                <a:gd name="T18" fmla="*/ 4 w 78"/>
                <a:gd name="T19" fmla="*/ 18 h 84"/>
                <a:gd name="T20" fmla="*/ 4 w 78"/>
                <a:gd name="T21" fmla="*/ 18 h 84"/>
                <a:gd name="T22" fmla="*/ 4 w 78"/>
                <a:gd name="T23" fmla="*/ 20 h 84"/>
                <a:gd name="T24" fmla="*/ 0 w 78"/>
                <a:gd name="T25" fmla="*/ 40 h 84"/>
                <a:gd name="T26" fmla="*/ 0 w 78"/>
                <a:gd name="T27" fmla="*/ 42 h 84"/>
                <a:gd name="T28" fmla="*/ 2 w 78"/>
                <a:gd name="T29" fmla="*/ 50 h 84"/>
                <a:gd name="T30" fmla="*/ 8 w 78"/>
                <a:gd name="T31" fmla="*/ 66 h 84"/>
                <a:gd name="T32" fmla="*/ 22 w 78"/>
                <a:gd name="T33" fmla="*/ 80 h 84"/>
                <a:gd name="T34" fmla="*/ 32 w 78"/>
                <a:gd name="T35" fmla="*/ 84 h 84"/>
                <a:gd name="T36" fmla="*/ 44 w 78"/>
                <a:gd name="T37" fmla="*/ 82 h 84"/>
                <a:gd name="T38" fmla="*/ 62 w 78"/>
                <a:gd name="T39" fmla="*/ 76 h 84"/>
                <a:gd name="T40" fmla="*/ 72 w 78"/>
                <a:gd name="T41" fmla="*/ 64 h 84"/>
                <a:gd name="T42" fmla="*/ 78 w 78"/>
                <a:gd name="T43" fmla="*/ 48 h 84"/>
                <a:gd name="T44" fmla="*/ 78 w 78"/>
                <a:gd name="T45" fmla="*/ 38 h 84"/>
                <a:gd name="T46" fmla="*/ 78 w 78"/>
                <a:gd name="T47" fmla="*/ 34 h 84"/>
                <a:gd name="T48" fmla="*/ 78 w 78"/>
                <a:gd name="T49" fmla="*/ 32 h 84"/>
                <a:gd name="T50" fmla="*/ 76 w 78"/>
                <a:gd name="T51" fmla="*/ 32 h 84"/>
                <a:gd name="T52" fmla="*/ 76 w 78"/>
                <a:gd name="T53" fmla="*/ 30 h 84"/>
                <a:gd name="T54" fmla="*/ 76 w 78"/>
                <a:gd name="T55" fmla="*/ 24 h 84"/>
                <a:gd name="T56" fmla="*/ 76 w 78"/>
                <a:gd name="T57" fmla="*/ 24 h 84"/>
                <a:gd name="T58" fmla="*/ 76 w 78"/>
                <a:gd name="T59" fmla="*/ 22 h 84"/>
                <a:gd name="T60" fmla="*/ 76 w 78"/>
                <a:gd name="T61" fmla="*/ 20 h 84"/>
                <a:gd name="T62" fmla="*/ 74 w 78"/>
                <a:gd name="T63" fmla="*/ 18 h 84"/>
                <a:gd name="T64" fmla="*/ 74 w 78"/>
                <a:gd name="T65" fmla="*/ 16 h 84"/>
                <a:gd name="T66" fmla="*/ 72 w 78"/>
                <a:gd name="T67" fmla="*/ 16 h 84"/>
                <a:gd name="T68" fmla="*/ 72 w 78"/>
                <a:gd name="T69" fmla="*/ 14 h 84"/>
                <a:gd name="T70" fmla="*/ 70 w 78"/>
                <a:gd name="T71" fmla="*/ 14 h 84"/>
                <a:gd name="T72" fmla="*/ 70 w 78"/>
                <a:gd name="T73" fmla="*/ 12 h 84"/>
                <a:gd name="T74" fmla="*/ 68 w 78"/>
                <a:gd name="T75" fmla="*/ 12 h 84"/>
                <a:gd name="T76" fmla="*/ 66 w 78"/>
                <a:gd name="T77" fmla="*/ 12 h 84"/>
                <a:gd name="T78" fmla="*/ 66 w 78"/>
                <a:gd name="T79" fmla="*/ 10 h 84"/>
                <a:gd name="T80" fmla="*/ 60 w 78"/>
                <a:gd name="T81" fmla="*/ 10 h 84"/>
                <a:gd name="T82" fmla="*/ 58 w 78"/>
                <a:gd name="T83" fmla="*/ 6 h 84"/>
                <a:gd name="T84" fmla="*/ 56 w 78"/>
                <a:gd name="T85" fmla="*/ 2 h 84"/>
                <a:gd name="T86" fmla="*/ 50 w 78"/>
                <a:gd name="T87" fmla="*/ 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 h="84">
                  <a:moveTo>
                    <a:pt x="50" y="0"/>
                  </a:moveTo>
                  <a:lnTo>
                    <a:pt x="50" y="0"/>
                  </a:lnTo>
                  <a:lnTo>
                    <a:pt x="50" y="0"/>
                  </a:lnTo>
                  <a:lnTo>
                    <a:pt x="44" y="0"/>
                  </a:lnTo>
                  <a:lnTo>
                    <a:pt x="32" y="0"/>
                  </a:lnTo>
                  <a:lnTo>
                    <a:pt x="32" y="0"/>
                  </a:lnTo>
                  <a:lnTo>
                    <a:pt x="24" y="2"/>
                  </a:lnTo>
                  <a:lnTo>
                    <a:pt x="10" y="12"/>
                  </a:lnTo>
                  <a:lnTo>
                    <a:pt x="10" y="12"/>
                  </a:lnTo>
                  <a:lnTo>
                    <a:pt x="10" y="12"/>
                  </a:lnTo>
                  <a:lnTo>
                    <a:pt x="8" y="14"/>
                  </a:lnTo>
                  <a:lnTo>
                    <a:pt x="8" y="14"/>
                  </a:lnTo>
                  <a:lnTo>
                    <a:pt x="8" y="14"/>
                  </a:lnTo>
                  <a:lnTo>
                    <a:pt x="8" y="14"/>
                  </a:lnTo>
                  <a:lnTo>
                    <a:pt x="8" y="16"/>
                  </a:lnTo>
                  <a:lnTo>
                    <a:pt x="6" y="16"/>
                  </a:lnTo>
                  <a:lnTo>
                    <a:pt x="6" y="16"/>
                  </a:lnTo>
                  <a:lnTo>
                    <a:pt x="6" y="18"/>
                  </a:lnTo>
                  <a:lnTo>
                    <a:pt x="4" y="18"/>
                  </a:lnTo>
                  <a:lnTo>
                    <a:pt x="4" y="18"/>
                  </a:lnTo>
                  <a:lnTo>
                    <a:pt x="4" y="18"/>
                  </a:lnTo>
                  <a:lnTo>
                    <a:pt x="4" y="18"/>
                  </a:lnTo>
                  <a:lnTo>
                    <a:pt x="4" y="20"/>
                  </a:lnTo>
                  <a:lnTo>
                    <a:pt x="4" y="20"/>
                  </a:lnTo>
                  <a:lnTo>
                    <a:pt x="0" y="38"/>
                  </a:lnTo>
                  <a:lnTo>
                    <a:pt x="0" y="40"/>
                  </a:lnTo>
                  <a:lnTo>
                    <a:pt x="0" y="40"/>
                  </a:lnTo>
                  <a:lnTo>
                    <a:pt x="0" y="42"/>
                  </a:lnTo>
                  <a:lnTo>
                    <a:pt x="0" y="42"/>
                  </a:lnTo>
                  <a:lnTo>
                    <a:pt x="2" y="50"/>
                  </a:lnTo>
                  <a:lnTo>
                    <a:pt x="4" y="58"/>
                  </a:lnTo>
                  <a:lnTo>
                    <a:pt x="8" y="66"/>
                  </a:lnTo>
                  <a:lnTo>
                    <a:pt x="12" y="72"/>
                  </a:lnTo>
                  <a:lnTo>
                    <a:pt x="22" y="80"/>
                  </a:lnTo>
                  <a:lnTo>
                    <a:pt x="28" y="82"/>
                  </a:lnTo>
                  <a:lnTo>
                    <a:pt x="32" y="84"/>
                  </a:lnTo>
                  <a:lnTo>
                    <a:pt x="32" y="84"/>
                  </a:lnTo>
                  <a:lnTo>
                    <a:pt x="44" y="82"/>
                  </a:lnTo>
                  <a:lnTo>
                    <a:pt x="54" y="80"/>
                  </a:lnTo>
                  <a:lnTo>
                    <a:pt x="62" y="76"/>
                  </a:lnTo>
                  <a:lnTo>
                    <a:pt x="68" y="70"/>
                  </a:lnTo>
                  <a:lnTo>
                    <a:pt x="72" y="64"/>
                  </a:lnTo>
                  <a:lnTo>
                    <a:pt x="76" y="56"/>
                  </a:lnTo>
                  <a:lnTo>
                    <a:pt x="78" y="48"/>
                  </a:lnTo>
                  <a:lnTo>
                    <a:pt x="78" y="38"/>
                  </a:lnTo>
                  <a:lnTo>
                    <a:pt x="78" y="38"/>
                  </a:lnTo>
                  <a:lnTo>
                    <a:pt x="78" y="34"/>
                  </a:lnTo>
                  <a:lnTo>
                    <a:pt x="78" y="34"/>
                  </a:lnTo>
                  <a:lnTo>
                    <a:pt x="78" y="34"/>
                  </a:lnTo>
                  <a:lnTo>
                    <a:pt x="78" y="32"/>
                  </a:lnTo>
                  <a:lnTo>
                    <a:pt x="76" y="32"/>
                  </a:lnTo>
                  <a:lnTo>
                    <a:pt x="76" y="32"/>
                  </a:lnTo>
                  <a:lnTo>
                    <a:pt x="76" y="30"/>
                  </a:lnTo>
                  <a:lnTo>
                    <a:pt x="76" y="30"/>
                  </a:lnTo>
                  <a:lnTo>
                    <a:pt x="76" y="30"/>
                  </a:lnTo>
                  <a:lnTo>
                    <a:pt x="76" y="24"/>
                  </a:lnTo>
                  <a:lnTo>
                    <a:pt x="76" y="24"/>
                  </a:lnTo>
                  <a:lnTo>
                    <a:pt x="76" y="24"/>
                  </a:lnTo>
                  <a:lnTo>
                    <a:pt x="76" y="22"/>
                  </a:lnTo>
                  <a:lnTo>
                    <a:pt x="76" y="22"/>
                  </a:lnTo>
                  <a:lnTo>
                    <a:pt x="76" y="20"/>
                  </a:lnTo>
                  <a:lnTo>
                    <a:pt x="76" y="20"/>
                  </a:lnTo>
                  <a:lnTo>
                    <a:pt x="74" y="18"/>
                  </a:lnTo>
                  <a:lnTo>
                    <a:pt x="74" y="18"/>
                  </a:lnTo>
                  <a:lnTo>
                    <a:pt x="74" y="18"/>
                  </a:lnTo>
                  <a:lnTo>
                    <a:pt x="74" y="16"/>
                  </a:lnTo>
                  <a:lnTo>
                    <a:pt x="74" y="16"/>
                  </a:lnTo>
                  <a:lnTo>
                    <a:pt x="72" y="16"/>
                  </a:lnTo>
                  <a:lnTo>
                    <a:pt x="72" y="16"/>
                  </a:lnTo>
                  <a:lnTo>
                    <a:pt x="72" y="14"/>
                  </a:lnTo>
                  <a:lnTo>
                    <a:pt x="70" y="14"/>
                  </a:lnTo>
                  <a:lnTo>
                    <a:pt x="70" y="14"/>
                  </a:lnTo>
                  <a:lnTo>
                    <a:pt x="70" y="14"/>
                  </a:lnTo>
                  <a:lnTo>
                    <a:pt x="70" y="12"/>
                  </a:lnTo>
                  <a:lnTo>
                    <a:pt x="70" y="12"/>
                  </a:lnTo>
                  <a:lnTo>
                    <a:pt x="68" y="12"/>
                  </a:lnTo>
                  <a:lnTo>
                    <a:pt x="68" y="12"/>
                  </a:lnTo>
                  <a:lnTo>
                    <a:pt x="66" y="12"/>
                  </a:lnTo>
                  <a:lnTo>
                    <a:pt x="66" y="12"/>
                  </a:lnTo>
                  <a:lnTo>
                    <a:pt x="66" y="10"/>
                  </a:lnTo>
                  <a:lnTo>
                    <a:pt x="66" y="10"/>
                  </a:lnTo>
                  <a:lnTo>
                    <a:pt x="60" y="10"/>
                  </a:lnTo>
                  <a:lnTo>
                    <a:pt x="60" y="10"/>
                  </a:lnTo>
                  <a:lnTo>
                    <a:pt x="58" y="6"/>
                  </a:lnTo>
                  <a:lnTo>
                    <a:pt x="56" y="2"/>
                  </a:lnTo>
                  <a:lnTo>
                    <a:pt x="56" y="2"/>
                  </a:lnTo>
                  <a:lnTo>
                    <a:pt x="56" y="2"/>
                  </a:lnTo>
                  <a:lnTo>
                    <a:pt x="50" y="2"/>
                  </a:lnTo>
                  <a:lnTo>
                    <a:pt x="50" y="0"/>
                  </a:lnTo>
                </a:path>
              </a:pathLst>
            </a:custGeom>
            <a:noFill/>
            <a:ln>
              <a:noFill/>
            </a:ln>
          </p:spPr>
          <p:txBody>
            <a:bodyPr vert="horz" wrap="square" lIns="91440" tIns="45720" rIns="91440" bIns="45720" numCol="1" anchor="t" anchorCtr="0" compatLnSpc="1"/>
            <a:lstStyle/>
            <a:p>
              <a:endParaRPr lang="zh-CN" altLang="en-US"/>
            </a:p>
          </p:txBody>
        </p:sp>
        <p:sp>
          <p:nvSpPr>
            <p:cNvPr id="1057" name="Freeform 640"/>
            <p:cNvSpPr>
              <a:spLocks noEditPoints="1"/>
            </p:cNvSpPr>
            <p:nvPr/>
          </p:nvSpPr>
          <p:spPr bwMode="auto">
            <a:xfrm>
              <a:off x="8374063" y="5626100"/>
              <a:ext cx="117475" cy="127000"/>
            </a:xfrm>
            <a:custGeom>
              <a:avLst/>
              <a:gdLst>
                <a:gd name="T0" fmla="*/ 26 w 74"/>
                <a:gd name="T1" fmla="*/ 76 h 80"/>
                <a:gd name="T2" fmla="*/ 6 w 74"/>
                <a:gd name="T3" fmla="*/ 54 h 80"/>
                <a:gd name="T4" fmla="*/ 2 w 74"/>
                <a:gd name="T5" fmla="*/ 40 h 80"/>
                <a:gd name="T6" fmla="*/ 2 w 74"/>
                <a:gd name="T7" fmla="*/ 36 h 80"/>
                <a:gd name="T8" fmla="*/ 6 w 74"/>
                <a:gd name="T9" fmla="*/ 18 h 80"/>
                <a:gd name="T10" fmla="*/ 6 w 74"/>
                <a:gd name="T11" fmla="*/ 18 h 80"/>
                <a:gd name="T12" fmla="*/ 8 w 74"/>
                <a:gd name="T13" fmla="*/ 16 h 80"/>
                <a:gd name="T14" fmla="*/ 10 w 74"/>
                <a:gd name="T15" fmla="*/ 14 h 80"/>
                <a:gd name="T16" fmla="*/ 22 w 74"/>
                <a:gd name="T17" fmla="*/ 4 h 80"/>
                <a:gd name="T18" fmla="*/ 42 w 74"/>
                <a:gd name="T19" fmla="*/ 2 h 80"/>
                <a:gd name="T20" fmla="*/ 48 w 74"/>
                <a:gd name="T21" fmla="*/ 4 h 80"/>
                <a:gd name="T22" fmla="*/ 52 w 74"/>
                <a:gd name="T23" fmla="*/ 4 h 80"/>
                <a:gd name="T24" fmla="*/ 56 w 74"/>
                <a:gd name="T25" fmla="*/ 10 h 80"/>
                <a:gd name="T26" fmla="*/ 62 w 74"/>
                <a:gd name="T27" fmla="*/ 12 h 80"/>
                <a:gd name="T28" fmla="*/ 64 w 74"/>
                <a:gd name="T29" fmla="*/ 14 h 80"/>
                <a:gd name="T30" fmla="*/ 66 w 74"/>
                <a:gd name="T31" fmla="*/ 16 h 80"/>
                <a:gd name="T32" fmla="*/ 66 w 74"/>
                <a:gd name="T33" fmla="*/ 16 h 80"/>
                <a:gd name="T34" fmla="*/ 68 w 74"/>
                <a:gd name="T35" fmla="*/ 18 h 80"/>
                <a:gd name="T36" fmla="*/ 70 w 74"/>
                <a:gd name="T37" fmla="*/ 20 h 80"/>
                <a:gd name="T38" fmla="*/ 70 w 74"/>
                <a:gd name="T39" fmla="*/ 22 h 80"/>
                <a:gd name="T40" fmla="*/ 70 w 74"/>
                <a:gd name="T41" fmla="*/ 22 h 80"/>
                <a:gd name="T42" fmla="*/ 70 w 74"/>
                <a:gd name="T43" fmla="*/ 30 h 80"/>
                <a:gd name="T44" fmla="*/ 72 w 74"/>
                <a:gd name="T45" fmla="*/ 32 h 80"/>
                <a:gd name="T46" fmla="*/ 72 w 74"/>
                <a:gd name="T47" fmla="*/ 34 h 80"/>
                <a:gd name="T48" fmla="*/ 72 w 74"/>
                <a:gd name="T49" fmla="*/ 46 h 80"/>
                <a:gd name="T50" fmla="*/ 64 w 74"/>
                <a:gd name="T51" fmla="*/ 66 h 80"/>
                <a:gd name="T52" fmla="*/ 42 w 74"/>
                <a:gd name="T53" fmla="*/ 76 h 80"/>
                <a:gd name="T54" fmla="*/ 48 w 74"/>
                <a:gd name="T55" fmla="*/ 0 h 80"/>
                <a:gd name="T56" fmla="*/ 30 w 74"/>
                <a:gd name="T57" fmla="*/ 0 h 80"/>
                <a:gd name="T58" fmla="*/ 10 w 74"/>
                <a:gd name="T59" fmla="*/ 10 h 80"/>
                <a:gd name="T60" fmla="*/ 8 w 74"/>
                <a:gd name="T61" fmla="*/ 12 h 80"/>
                <a:gd name="T62" fmla="*/ 6 w 74"/>
                <a:gd name="T63" fmla="*/ 14 h 80"/>
                <a:gd name="T64" fmla="*/ 4 w 74"/>
                <a:gd name="T65" fmla="*/ 16 h 80"/>
                <a:gd name="T66" fmla="*/ 4 w 74"/>
                <a:gd name="T67" fmla="*/ 18 h 80"/>
                <a:gd name="T68" fmla="*/ 0 w 74"/>
                <a:gd name="T69" fmla="*/ 36 h 80"/>
                <a:gd name="T70" fmla="*/ 0 w 74"/>
                <a:gd name="T71" fmla="*/ 40 h 80"/>
                <a:gd name="T72" fmla="*/ 4 w 74"/>
                <a:gd name="T73" fmla="*/ 56 h 80"/>
                <a:gd name="T74" fmla="*/ 20 w 74"/>
                <a:gd name="T75" fmla="*/ 76 h 80"/>
                <a:gd name="T76" fmla="*/ 30 w 74"/>
                <a:gd name="T77" fmla="*/ 80 h 80"/>
                <a:gd name="T78" fmla="*/ 58 w 74"/>
                <a:gd name="T79" fmla="*/ 72 h 80"/>
                <a:gd name="T80" fmla="*/ 72 w 74"/>
                <a:gd name="T81" fmla="*/ 54 h 80"/>
                <a:gd name="T82" fmla="*/ 74 w 74"/>
                <a:gd name="T83" fmla="*/ 36 h 80"/>
                <a:gd name="T84" fmla="*/ 74 w 74"/>
                <a:gd name="T85" fmla="*/ 32 h 80"/>
                <a:gd name="T86" fmla="*/ 72 w 74"/>
                <a:gd name="T87" fmla="*/ 30 h 80"/>
                <a:gd name="T88" fmla="*/ 72 w 74"/>
                <a:gd name="T89" fmla="*/ 28 h 80"/>
                <a:gd name="T90" fmla="*/ 72 w 74"/>
                <a:gd name="T91" fmla="*/ 22 h 80"/>
                <a:gd name="T92" fmla="*/ 72 w 74"/>
                <a:gd name="T93" fmla="*/ 20 h 80"/>
                <a:gd name="T94" fmla="*/ 70 w 74"/>
                <a:gd name="T95" fmla="*/ 16 h 80"/>
                <a:gd name="T96" fmla="*/ 70 w 74"/>
                <a:gd name="T97" fmla="*/ 16 h 80"/>
                <a:gd name="T98" fmla="*/ 68 w 74"/>
                <a:gd name="T99" fmla="*/ 14 h 80"/>
                <a:gd name="T100" fmla="*/ 66 w 74"/>
                <a:gd name="T101" fmla="*/ 12 h 80"/>
                <a:gd name="T102" fmla="*/ 66 w 74"/>
                <a:gd name="T103" fmla="*/ 10 h 80"/>
                <a:gd name="T104" fmla="*/ 62 w 74"/>
                <a:gd name="T105" fmla="*/ 8 h 80"/>
                <a:gd name="T106" fmla="*/ 56 w 74"/>
                <a:gd name="T107" fmla="*/ 8 h 80"/>
                <a:gd name="T108" fmla="*/ 52 w 74"/>
                <a:gd name="T109"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4" h="80">
                  <a:moveTo>
                    <a:pt x="30" y="76"/>
                  </a:moveTo>
                  <a:lnTo>
                    <a:pt x="30" y="76"/>
                  </a:lnTo>
                  <a:lnTo>
                    <a:pt x="26" y="76"/>
                  </a:lnTo>
                  <a:lnTo>
                    <a:pt x="22" y="74"/>
                  </a:lnTo>
                  <a:lnTo>
                    <a:pt x="12" y="66"/>
                  </a:lnTo>
                  <a:lnTo>
                    <a:pt x="6" y="54"/>
                  </a:lnTo>
                  <a:lnTo>
                    <a:pt x="4" y="48"/>
                  </a:lnTo>
                  <a:lnTo>
                    <a:pt x="2" y="40"/>
                  </a:lnTo>
                  <a:lnTo>
                    <a:pt x="2" y="40"/>
                  </a:lnTo>
                  <a:lnTo>
                    <a:pt x="2" y="38"/>
                  </a:lnTo>
                  <a:lnTo>
                    <a:pt x="2" y="36"/>
                  </a:lnTo>
                  <a:lnTo>
                    <a:pt x="2" y="36"/>
                  </a:lnTo>
                  <a:lnTo>
                    <a:pt x="4" y="20"/>
                  </a:lnTo>
                  <a:lnTo>
                    <a:pt x="4" y="20"/>
                  </a:lnTo>
                  <a:lnTo>
                    <a:pt x="6" y="18"/>
                  </a:lnTo>
                  <a:lnTo>
                    <a:pt x="6" y="18"/>
                  </a:lnTo>
                  <a:lnTo>
                    <a:pt x="6" y="18"/>
                  </a:lnTo>
                  <a:lnTo>
                    <a:pt x="6" y="18"/>
                  </a:lnTo>
                  <a:lnTo>
                    <a:pt x="6" y="16"/>
                  </a:lnTo>
                  <a:lnTo>
                    <a:pt x="8" y="16"/>
                  </a:lnTo>
                  <a:lnTo>
                    <a:pt x="8" y="16"/>
                  </a:lnTo>
                  <a:lnTo>
                    <a:pt x="10" y="14"/>
                  </a:lnTo>
                  <a:lnTo>
                    <a:pt x="10" y="14"/>
                  </a:lnTo>
                  <a:lnTo>
                    <a:pt x="10" y="14"/>
                  </a:lnTo>
                  <a:lnTo>
                    <a:pt x="12" y="12"/>
                  </a:lnTo>
                  <a:lnTo>
                    <a:pt x="12" y="12"/>
                  </a:lnTo>
                  <a:lnTo>
                    <a:pt x="22" y="4"/>
                  </a:lnTo>
                  <a:lnTo>
                    <a:pt x="30" y="2"/>
                  </a:lnTo>
                  <a:lnTo>
                    <a:pt x="42" y="2"/>
                  </a:lnTo>
                  <a:lnTo>
                    <a:pt x="42" y="2"/>
                  </a:lnTo>
                  <a:lnTo>
                    <a:pt x="48" y="2"/>
                  </a:lnTo>
                  <a:lnTo>
                    <a:pt x="48" y="2"/>
                  </a:lnTo>
                  <a:lnTo>
                    <a:pt x="48" y="4"/>
                  </a:lnTo>
                  <a:lnTo>
                    <a:pt x="48" y="4"/>
                  </a:lnTo>
                  <a:lnTo>
                    <a:pt x="52" y="4"/>
                  </a:lnTo>
                  <a:lnTo>
                    <a:pt x="52" y="4"/>
                  </a:lnTo>
                  <a:lnTo>
                    <a:pt x="52" y="4"/>
                  </a:lnTo>
                  <a:lnTo>
                    <a:pt x="56" y="10"/>
                  </a:lnTo>
                  <a:lnTo>
                    <a:pt x="56" y="10"/>
                  </a:lnTo>
                  <a:lnTo>
                    <a:pt x="62" y="10"/>
                  </a:lnTo>
                  <a:lnTo>
                    <a:pt x="62" y="10"/>
                  </a:lnTo>
                  <a:lnTo>
                    <a:pt x="62" y="12"/>
                  </a:lnTo>
                  <a:lnTo>
                    <a:pt x="64" y="12"/>
                  </a:lnTo>
                  <a:lnTo>
                    <a:pt x="64" y="14"/>
                  </a:lnTo>
                  <a:lnTo>
                    <a:pt x="64" y="14"/>
                  </a:lnTo>
                  <a:lnTo>
                    <a:pt x="64" y="14"/>
                  </a:lnTo>
                  <a:lnTo>
                    <a:pt x="66" y="14"/>
                  </a:lnTo>
                  <a:lnTo>
                    <a:pt x="66" y="16"/>
                  </a:lnTo>
                  <a:lnTo>
                    <a:pt x="66" y="16"/>
                  </a:lnTo>
                  <a:lnTo>
                    <a:pt x="66" y="16"/>
                  </a:lnTo>
                  <a:lnTo>
                    <a:pt x="66" y="16"/>
                  </a:lnTo>
                  <a:lnTo>
                    <a:pt x="68" y="16"/>
                  </a:lnTo>
                  <a:lnTo>
                    <a:pt x="68" y="16"/>
                  </a:lnTo>
                  <a:lnTo>
                    <a:pt x="68" y="18"/>
                  </a:lnTo>
                  <a:lnTo>
                    <a:pt x="70" y="18"/>
                  </a:lnTo>
                  <a:lnTo>
                    <a:pt x="70" y="18"/>
                  </a:lnTo>
                  <a:lnTo>
                    <a:pt x="70" y="20"/>
                  </a:lnTo>
                  <a:lnTo>
                    <a:pt x="70" y="20"/>
                  </a:lnTo>
                  <a:lnTo>
                    <a:pt x="70" y="22"/>
                  </a:lnTo>
                  <a:lnTo>
                    <a:pt x="70" y="22"/>
                  </a:lnTo>
                  <a:lnTo>
                    <a:pt x="70" y="22"/>
                  </a:lnTo>
                  <a:lnTo>
                    <a:pt x="70" y="22"/>
                  </a:lnTo>
                  <a:lnTo>
                    <a:pt x="70" y="22"/>
                  </a:lnTo>
                  <a:lnTo>
                    <a:pt x="70" y="28"/>
                  </a:lnTo>
                  <a:lnTo>
                    <a:pt x="70" y="30"/>
                  </a:lnTo>
                  <a:lnTo>
                    <a:pt x="70" y="30"/>
                  </a:lnTo>
                  <a:lnTo>
                    <a:pt x="70" y="30"/>
                  </a:lnTo>
                  <a:lnTo>
                    <a:pt x="72" y="32"/>
                  </a:lnTo>
                  <a:lnTo>
                    <a:pt x="72" y="32"/>
                  </a:lnTo>
                  <a:lnTo>
                    <a:pt x="72" y="32"/>
                  </a:lnTo>
                  <a:lnTo>
                    <a:pt x="72" y="34"/>
                  </a:lnTo>
                  <a:lnTo>
                    <a:pt x="72" y="34"/>
                  </a:lnTo>
                  <a:lnTo>
                    <a:pt x="72" y="36"/>
                  </a:lnTo>
                  <a:lnTo>
                    <a:pt x="72" y="36"/>
                  </a:lnTo>
                  <a:lnTo>
                    <a:pt x="72" y="46"/>
                  </a:lnTo>
                  <a:lnTo>
                    <a:pt x="70" y="52"/>
                  </a:lnTo>
                  <a:lnTo>
                    <a:pt x="68" y="60"/>
                  </a:lnTo>
                  <a:lnTo>
                    <a:pt x="64" y="66"/>
                  </a:lnTo>
                  <a:lnTo>
                    <a:pt x="58" y="70"/>
                  </a:lnTo>
                  <a:lnTo>
                    <a:pt x="50" y="74"/>
                  </a:lnTo>
                  <a:lnTo>
                    <a:pt x="42" y="76"/>
                  </a:lnTo>
                  <a:lnTo>
                    <a:pt x="30" y="76"/>
                  </a:lnTo>
                  <a:close/>
                  <a:moveTo>
                    <a:pt x="48" y="0"/>
                  </a:moveTo>
                  <a:lnTo>
                    <a:pt x="48" y="0"/>
                  </a:lnTo>
                  <a:lnTo>
                    <a:pt x="48" y="0"/>
                  </a:lnTo>
                  <a:lnTo>
                    <a:pt x="42" y="0"/>
                  </a:lnTo>
                  <a:lnTo>
                    <a:pt x="30" y="0"/>
                  </a:lnTo>
                  <a:lnTo>
                    <a:pt x="30" y="0"/>
                  </a:lnTo>
                  <a:lnTo>
                    <a:pt x="22" y="2"/>
                  </a:lnTo>
                  <a:lnTo>
                    <a:pt x="10" y="10"/>
                  </a:lnTo>
                  <a:lnTo>
                    <a:pt x="10" y="10"/>
                  </a:lnTo>
                  <a:lnTo>
                    <a:pt x="10" y="12"/>
                  </a:lnTo>
                  <a:lnTo>
                    <a:pt x="8" y="12"/>
                  </a:lnTo>
                  <a:lnTo>
                    <a:pt x="8" y="12"/>
                  </a:lnTo>
                  <a:lnTo>
                    <a:pt x="8" y="12"/>
                  </a:lnTo>
                  <a:lnTo>
                    <a:pt x="6" y="14"/>
                  </a:lnTo>
                  <a:lnTo>
                    <a:pt x="6" y="16"/>
                  </a:lnTo>
                  <a:lnTo>
                    <a:pt x="6" y="16"/>
                  </a:lnTo>
                  <a:lnTo>
                    <a:pt x="4" y="16"/>
                  </a:lnTo>
                  <a:lnTo>
                    <a:pt x="4" y="18"/>
                  </a:lnTo>
                  <a:lnTo>
                    <a:pt x="4" y="18"/>
                  </a:lnTo>
                  <a:lnTo>
                    <a:pt x="4" y="18"/>
                  </a:lnTo>
                  <a:lnTo>
                    <a:pt x="4" y="18"/>
                  </a:lnTo>
                  <a:lnTo>
                    <a:pt x="4" y="18"/>
                  </a:lnTo>
                  <a:lnTo>
                    <a:pt x="0" y="36"/>
                  </a:lnTo>
                  <a:lnTo>
                    <a:pt x="0" y="38"/>
                  </a:lnTo>
                  <a:lnTo>
                    <a:pt x="0" y="38"/>
                  </a:lnTo>
                  <a:lnTo>
                    <a:pt x="0" y="40"/>
                  </a:lnTo>
                  <a:lnTo>
                    <a:pt x="0" y="40"/>
                  </a:lnTo>
                  <a:lnTo>
                    <a:pt x="2" y="48"/>
                  </a:lnTo>
                  <a:lnTo>
                    <a:pt x="4" y="56"/>
                  </a:lnTo>
                  <a:lnTo>
                    <a:pt x="6" y="62"/>
                  </a:lnTo>
                  <a:lnTo>
                    <a:pt x="10" y="68"/>
                  </a:lnTo>
                  <a:lnTo>
                    <a:pt x="20" y="76"/>
                  </a:lnTo>
                  <a:lnTo>
                    <a:pt x="26" y="78"/>
                  </a:lnTo>
                  <a:lnTo>
                    <a:pt x="30" y="80"/>
                  </a:lnTo>
                  <a:lnTo>
                    <a:pt x="30" y="80"/>
                  </a:lnTo>
                  <a:lnTo>
                    <a:pt x="42" y="78"/>
                  </a:lnTo>
                  <a:lnTo>
                    <a:pt x="52" y="76"/>
                  </a:lnTo>
                  <a:lnTo>
                    <a:pt x="58" y="72"/>
                  </a:lnTo>
                  <a:lnTo>
                    <a:pt x="64" y="66"/>
                  </a:lnTo>
                  <a:lnTo>
                    <a:pt x="68" y="60"/>
                  </a:lnTo>
                  <a:lnTo>
                    <a:pt x="72" y="54"/>
                  </a:lnTo>
                  <a:lnTo>
                    <a:pt x="74" y="46"/>
                  </a:lnTo>
                  <a:lnTo>
                    <a:pt x="74" y="36"/>
                  </a:lnTo>
                  <a:lnTo>
                    <a:pt x="74" y="36"/>
                  </a:lnTo>
                  <a:lnTo>
                    <a:pt x="74" y="32"/>
                  </a:lnTo>
                  <a:lnTo>
                    <a:pt x="74" y="32"/>
                  </a:lnTo>
                  <a:lnTo>
                    <a:pt x="74" y="32"/>
                  </a:lnTo>
                  <a:lnTo>
                    <a:pt x="74" y="30"/>
                  </a:lnTo>
                  <a:lnTo>
                    <a:pt x="72" y="30"/>
                  </a:lnTo>
                  <a:lnTo>
                    <a:pt x="72" y="30"/>
                  </a:lnTo>
                  <a:lnTo>
                    <a:pt x="72" y="30"/>
                  </a:lnTo>
                  <a:lnTo>
                    <a:pt x="72" y="28"/>
                  </a:lnTo>
                  <a:lnTo>
                    <a:pt x="72" y="28"/>
                  </a:lnTo>
                  <a:lnTo>
                    <a:pt x="72" y="22"/>
                  </a:lnTo>
                  <a:lnTo>
                    <a:pt x="72" y="22"/>
                  </a:lnTo>
                  <a:lnTo>
                    <a:pt x="72" y="22"/>
                  </a:lnTo>
                  <a:lnTo>
                    <a:pt x="72" y="20"/>
                  </a:lnTo>
                  <a:lnTo>
                    <a:pt x="72" y="20"/>
                  </a:lnTo>
                  <a:lnTo>
                    <a:pt x="72" y="20"/>
                  </a:lnTo>
                  <a:lnTo>
                    <a:pt x="72" y="20"/>
                  </a:lnTo>
                  <a:lnTo>
                    <a:pt x="70" y="18"/>
                  </a:lnTo>
                  <a:lnTo>
                    <a:pt x="70" y="16"/>
                  </a:lnTo>
                  <a:lnTo>
                    <a:pt x="70" y="16"/>
                  </a:lnTo>
                  <a:lnTo>
                    <a:pt x="70" y="16"/>
                  </a:lnTo>
                  <a:lnTo>
                    <a:pt x="70" y="16"/>
                  </a:lnTo>
                  <a:lnTo>
                    <a:pt x="70" y="16"/>
                  </a:lnTo>
                  <a:lnTo>
                    <a:pt x="68" y="14"/>
                  </a:lnTo>
                  <a:lnTo>
                    <a:pt x="68" y="14"/>
                  </a:lnTo>
                  <a:lnTo>
                    <a:pt x="66" y="14"/>
                  </a:lnTo>
                  <a:lnTo>
                    <a:pt x="66" y="12"/>
                  </a:lnTo>
                  <a:lnTo>
                    <a:pt x="66" y="12"/>
                  </a:lnTo>
                  <a:lnTo>
                    <a:pt x="66" y="12"/>
                  </a:lnTo>
                  <a:lnTo>
                    <a:pt x="66" y="12"/>
                  </a:lnTo>
                  <a:lnTo>
                    <a:pt x="66" y="10"/>
                  </a:lnTo>
                  <a:lnTo>
                    <a:pt x="64" y="10"/>
                  </a:lnTo>
                  <a:lnTo>
                    <a:pt x="64" y="10"/>
                  </a:lnTo>
                  <a:lnTo>
                    <a:pt x="62" y="8"/>
                  </a:lnTo>
                  <a:lnTo>
                    <a:pt x="62" y="8"/>
                  </a:lnTo>
                  <a:lnTo>
                    <a:pt x="56" y="8"/>
                  </a:lnTo>
                  <a:lnTo>
                    <a:pt x="56" y="8"/>
                  </a:lnTo>
                  <a:lnTo>
                    <a:pt x="52" y="2"/>
                  </a:lnTo>
                  <a:lnTo>
                    <a:pt x="52" y="2"/>
                  </a:lnTo>
                  <a:lnTo>
                    <a:pt x="52" y="2"/>
                  </a:lnTo>
                  <a:lnTo>
                    <a:pt x="48" y="2"/>
                  </a:lnTo>
                  <a:lnTo>
                    <a:pt x="48" y="0"/>
                  </a:lnTo>
                  <a:close/>
                </a:path>
              </a:pathLst>
            </a:custGeom>
            <a:solidFill>
              <a:srgbClr val="2E2926"/>
            </a:solidFill>
            <a:ln>
              <a:noFill/>
            </a:ln>
          </p:spPr>
          <p:txBody>
            <a:bodyPr vert="horz" wrap="square" lIns="91440" tIns="45720" rIns="91440" bIns="45720" numCol="1" anchor="t" anchorCtr="0" compatLnSpc="1"/>
            <a:lstStyle/>
            <a:p>
              <a:endParaRPr lang="zh-CN" altLang="en-US"/>
            </a:p>
          </p:txBody>
        </p:sp>
        <p:sp>
          <p:nvSpPr>
            <p:cNvPr id="1058" name="Freeform 641"/>
            <p:cNvSpPr/>
            <p:nvPr/>
          </p:nvSpPr>
          <p:spPr bwMode="auto">
            <a:xfrm>
              <a:off x="8377238" y="5629275"/>
              <a:ext cx="111125" cy="117475"/>
            </a:xfrm>
            <a:custGeom>
              <a:avLst/>
              <a:gdLst>
                <a:gd name="T0" fmla="*/ 28 w 70"/>
                <a:gd name="T1" fmla="*/ 74 h 74"/>
                <a:gd name="T2" fmla="*/ 20 w 70"/>
                <a:gd name="T3" fmla="*/ 72 h 74"/>
                <a:gd name="T4" fmla="*/ 4 w 70"/>
                <a:gd name="T5" fmla="*/ 52 h 74"/>
                <a:gd name="T6" fmla="*/ 0 w 70"/>
                <a:gd name="T7" fmla="*/ 38 h 74"/>
                <a:gd name="T8" fmla="*/ 0 w 70"/>
                <a:gd name="T9" fmla="*/ 36 h 74"/>
                <a:gd name="T10" fmla="*/ 0 w 70"/>
                <a:gd name="T11" fmla="*/ 34 h 74"/>
                <a:gd name="T12" fmla="*/ 2 w 70"/>
                <a:gd name="T13" fmla="*/ 18 h 74"/>
                <a:gd name="T14" fmla="*/ 4 w 70"/>
                <a:gd name="T15" fmla="*/ 16 h 74"/>
                <a:gd name="T16" fmla="*/ 4 w 70"/>
                <a:gd name="T17" fmla="*/ 16 h 74"/>
                <a:gd name="T18" fmla="*/ 6 w 70"/>
                <a:gd name="T19" fmla="*/ 14 h 74"/>
                <a:gd name="T20" fmla="*/ 8 w 70"/>
                <a:gd name="T21" fmla="*/ 12 h 74"/>
                <a:gd name="T22" fmla="*/ 8 w 70"/>
                <a:gd name="T23" fmla="*/ 12 h 74"/>
                <a:gd name="T24" fmla="*/ 10 w 70"/>
                <a:gd name="T25" fmla="*/ 10 h 74"/>
                <a:gd name="T26" fmla="*/ 28 w 70"/>
                <a:gd name="T27" fmla="*/ 0 h 74"/>
                <a:gd name="T28" fmla="*/ 40 w 70"/>
                <a:gd name="T29" fmla="*/ 0 h 74"/>
                <a:gd name="T30" fmla="*/ 46 w 70"/>
                <a:gd name="T31" fmla="*/ 0 h 74"/>
                <a:gd name="T32" fmla="*/ 46 w 70"/>
                <a:gd name="T33" fmla="*/ 2 h 74"/>
                <a:gd name="T34" fmla="*/ 50 w 70"/>
                <a:gd name="T35" fmla="*/ 2 h 74"/>
                <a:gd name="T36" fmla="*/ 54 w 70"/>
                <a:gd name="T37" fmla="*/ 8 h 74"/>
                <a:gd name="T38" fmla="*/ 60 w 70"/>
                <a:gd name="T39" fmla="*/ 8 h 74"/>
                <a:gd name="T40" fmla="*/ 60 w 70"/>
                <a:gd name="T41" fmla="*/ 10 h 74"/>
                <a:gd name="T42" fmla="*/ 62 w 70"/>
                <a:gd name="T43" fmla="*/ 12 h 74"/>
                <a:gd name="T44" fmla="*/ 62 w 70"/>
                <a:gd name="T45" fmla="*/ 12 h 74"/>
                <a:gd name="T46" fmla="*/ 64 w 70"/>
                <a:gd name="T47" fmla="*/ 14 h 74"/>
                <a:gd name="T48" fmla="*/ 64 w 70"/>
                <a:gd name="T49" fmla="*/ 14 h 74"/>
                <a:gd name="T50" fmla="*/ 66 w 70"/>
                <a:gd name="T51" fmla="*/ 14 h 74"/>
                <a:gd name="T52" fmla="*/ 66 w 70"/>
                <a:gd name="T53" fmla="*/ 16 h 74"/>
                <a:gd name="T54" fmla="*/ 68 w 70"/>
                <a:gd name="T55" fmla="*/ 16 h 74"/>
                <a:gd name="T56" fmla="*/ 68 w 70"/>
                <a:gd name="T57" fmla="*/ 18 h 74"/>
                <a:gd name="T58" fmla="*/ 68 w 70"/>
                <a:gd name="T59" fmla="*/ 20 h 74"/>
                <a:gd name="T60" fmla="*/ 68 w 70"/>
                <a:gd name="T61" fmla="*/ 20 h 74"/>
                <a:gd name="T62" fmla="*/ 68 w 70"/>
                <a:gd name="T63" fmla="*/ 26 h 74"/>
                <a:gd name="T64" fmla="*/ 68 w 70"/>
                <a:gd name="T65" fmla="*/ 28 h 74"/>
                <a:gd name="T66" fmla="*/ 70 w 70"/>
                <a:gd name="T67" fmla="*/ 30 h 74"/>
                <a:gd name="T68" fmla="*/ 70 w 70"/>
                <a:gd name="T69" fmla="*/ 30 h 74"/>
                <a:gd name="T70" fmla="*/ 70 w 70"/>
                <a:gd name="T71" fmla="*/ 32 h 74"/>
                <a:gd name="T72" fmla="*/ 70 w 70"/>
                <a:gd name="T73" fmla="*/ 34 h 74"/>
                <a:gd name="T74" fmla="*/ 68 w 70"/>
                <a:gd name="T75" fmla="*/ 50 h 74"/>
                <a:gd name="T76" fmla="*/ 62 w 70"/>
                <a:gd name="T77" fmla="*/ 64 h 74"/>
                <a:gd name="T78" fmla="*/ 48 w 70"/>
                <a:gd name="T79" fmla="*/ 72 h 74"/>
                <a:gd name="T80" fmla="*/ 28 w 70"/>
                <a:gd name="T8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 h="74">
                  <a:moveTo>
                    <a:pt x="28" y="74"/>
                  </a:moveTo>
                  <a:lnTo>
                    <a:pt x="28" y="74"/>
                  </a:lnTo>
                  <a:lnTo>
                    <a:pt x="24" y="74"/>
                  </a:lnTo>
                  <a:lnTo>
                    <a:pt x="20" y="72"/>
                  </a:lnTo>
                  <a:lnTo>
                    <a:pt x="10" y="64"/>
                  </a:lnTo>
                  <a:lnTo>
                    <a:pt x="4" y="52"/>
                  </a:lnTo>
                  <a:lnTo>
                    <a:pt x="2" y="46"/>
                  </a:lnTo>
                  <a:lnTo>
                    <a:pt x="0" y="38"/>
                  </a:lnTo>
                  <a:lnTo>
                    <a:pt x="0" y="38"/>
                  </a:lnTo>
                  <a:lnTo>
                    <a:pt x="0" y="36"/>
                  </a:lnTo>
                  <a:lnTo>
                    <a:pt x="0" y="34"/>
                  </a:lnTo>
                  <a:lnTo>
                    <a:pt x="0" y="34"/>
                  </a:lnTo>
                  <a:lnTo>
                    <a:pt x="2" y="18"/>
                  </a:lnTo>
                  <a:lnTo>
                    <a:pt x="2" y="18"/>
                  </a:lnTo>
                  <a:lnTo>
                    <a:pt x="4" y="16"/>
                  </a:lnTo>
                  <a:lnTo>
                    <a:pt x="4" y="16"/>
                  </a:lnTo>
                  <a:lnTo>
                    <a:pt x="4" y="16"/>
                  </a:lnTo>
                  <a:lnTo>
                    <a:pt x="4" y="16"/>
                  </a:lnTo>
                  <a:lnTo>
                    <a:pt x="4" y="14"/>
                  </a:lnTo>
                  <a:lnTo>
                    <a:pt x="6" y="14"/>
                  </a:lnTo>
                  <a:lnTo>
                    <a:pt x="6" y="14"/>
                  </a:lnTo>
                  <a:lnTo>
                    <a:pt x="8" y="12"/>
                  </a:lnTo>
                  <a:lnTo>
                    <a:pt x="8" y="12"/>
                  </a:lnTo>
                  <a:lnTo>
                    <a:pt x="8" y="12"/>
                  </a:lnTo>
                  <a:lnTo>
                    <a:pt x="10" y="10"/>
                  </a:lnTo>
                  <a:lnTo>
                    <a:pt x="10" y="10"/>
                  </a:lnTo>
                  <a:lnTo>
                    <a:pt x="20" y="2"/>
                  </a:lnTo>
                  <a:lnTo>
                    <a:pt x="28" y="0"/>
                  </a:lnTo>
                  <a:lnTo>
                    <a:pt x="40" y="0"/>
                  </a:lnTo>
                  <a:lnTo>
                    <a:pt x="40" y="0"/>
                  </a:lnTo>
                  <a:lnTo>
                    <a:pt x="46" y="0"/>
                  </a:lnTo>
                  <a:lnTo>
                    <a:pt x="46" y="0"/>
                  </a:lnTo>
                  <a:lnTo>
                    <a:pt x="46" y="2"/>
                  </a:lnTo>
                  <a:lnTo>
                    <a:pt x="46" y="2"/>
                  </a:lnTo>
                  <a:lnTo>
                    <a:pt x="50" y="2"/>
                  </a:lnTo>
                  <a:lnTo>
                    <a:pt x="50" y="2"/>
                  </a:lnTo>
                  <a:lnTo>
                    <a:pt x="50" y="2"/>
                  </a:lnTo>
                  <a:lnTo>
                    <a:pt x="54" y="8"/>
                  </a:lnTo>
                  <a:lnTo>
                    <a:pt x="54" y="8"/>
                  </a:lnTo>
                  <a:lnTo>
                    <a:pt x="60" y="8"/>
                  </a:lnTo>
                  <a:lnTo>
                    <a:pt x="60" y="8"/>
                  </a:lnTo>
                  <a:lnTo>
                    <a:pt x="60" y="10"/>
                  </a:lnTo>
                  <a:lnTo>
                    <a:pt x="62" y="10"/>
                  </a:lnTo>
                  <a:lnTo>
                    <a:pt x="62" y="12"/>
                  </a:lnTo>
                  <a:lnTo>
                    <a:pt x="62" y="12"/>
                  </a:lnTo>
                  <a:lnTo>
                    <a:pt x="62" y="12"/>
                  </a:lnTo>
                  <a:lnTo>
                    <a:pt x="64" y="12"/>
                  </a:lnTo>
                  <a:lnTo>
                    <a:pt x="64" y="14"/>
                  </a:lnTo>
                  <a:lnTo>
                    <a:pt x="64" y="14"/>
                  </a:lnTo>
                  <a:lnTo>
                    <a:pt x="64" y="14"/>
                  </a:lnTo>
                  <a:lnTo>
                    <a:pt x="64" y="14"/>
                  </a:lnTo>
                  <a:lnTo>
                    <a:pt x="66" y="14"/>
                  </a:lnTo>
                  <a:lnTo>
                    <a:pt x="66" y="14"/>
                  </a:lnTo>
                  <a:lnTo>
                    <a:pt x="66" y="16"/>
                  </a:lnTo>
                  <a:lnTo>
                    <a:pt x="68" y="16"/>
                  </a:lnTo>
                  <a:lnTo>
                    <a:pt x="68" y="16"/>
                  </a:lnTo>
                  <a:lnTo>
                    <a:pt x="68" y="18"/>
                  </a:lnTo>
                  <a:lnTo>
                    <a:pt x="68" y="18"/>
                  </a:lnTo>
                  <a:lnTo>
                    <a:pt x="68" y="20"/>
                  </a:lnTo>
                  <a:lnTo>
                    <a:pt x="68" y="20"/>
                  </a:lnTo>
                  <a:lnTo>
                    <a:pt x="68" y="20"/>
                  </a:lnTo>
                  <a:lnTo>
                    <a:pt x="68" y="20"/>
                  </a:lnTo>
                  <a:lnTo>
                    <a:pt x="68" y="20"/>
                  </a:lnTo>
                  <a:lnTo>
                    <a:pt x="68" y="26"/>
                  </a:lnTo>
                  <a:lnTo>
                    <a:pt x="68" y="28"/>
                  </a:lnTo>
                  <a:lnTo>
                    <a:pt x="68" y="28"/>
                  </a:lnTo>
                  <a:lnTo>
                    <a:pt x="68" y="28"/>
                  </a:lnTo>
                  <a:lnTo>
                    <a:pt x="70" y="30"/>
                  </a:lnTo>
                  <a:lnTo>
                    <a:pt x="70" y="30"/>
                  </a:lnTo>
                  <a:lnTo>
                    <a:pt x="70" y="30"/>
                  </a:lnTo>
                  <a:lnTo>
                    <a:pt x="70" y="32"/>
                  </a:lnTo>
                  <a:lnTo>
                    <a:pt x="70" y="32"/>
                  </a:lnTo>
                  <a:lnTo>
                    <a:pt x="70" y="34"/>
                  </a:lnTo>
                  <a:lnTo>
                    <a:pt x="70" y="34"/>
                  </a:lnTo>
                  <a:lnTo>
                    <a:pt x="70" y="44"/>
                  </a:lnTo>
                  <a:lnTo>
                    <a:pt x="68" y="50"/>
                  </a:lnTo>
                  <a:lnTo>
                    <a:pt x="66" y="58"/>
                  </a:lnTo>
                  <a:lnTo>
                    <a:pt x="62" y="64"/>
                  </a:lnTo>
                  <a:lnTo>
                    <a:pt x="56" y="68"/>
                  </a:lnTo>
                  <a:lnTo>
                    <a:pt x="48" y="72"/>
                  </a:lnTo>
                  <a:lnTo>
                    <a:pt x="40" y="74"/>
                  </a:lnTo>
                  <a:lnTo>
                    <a:pt x="28" y="74"/>
                  </a:lnTo>
                </a:path>
              </a:pathLst>
            </a:custGeom>
            <a:noFill/>
            <a:ln>
              <a:noFill/>
            </a:ln>
          </p:spPr>
          <p:txBody>
            <a:bodyPr vert="horz" wrap="square" lIns="91440" tIns="45720" rIns="91440" bIns="45720" numCol="1" anchor="t" anchorCtr="0" compatLnSpc="1"/>
            <a:lstStyle/>
            <a:p>
              <a:endParaRPr lang="zh-CN" altLang="en-US"/>
            </a:p>
          </p:txBody>
        </p:sp>
        <p:sp>
          <p:nvSpPr>
            <p:cNvPr id="1059" name="Freeform 642"/>
            <p:cNvSpPr/>
            <p:nvPr/>
          </p:nvSpPr>
          <p:spPr bwMode="auto">
            <a:xfrm>
              <a:off x="8374063" y="5626100"/>
              <a:ext cx="117475" cy="127000"/>
            </a:xfrm>
            <a:custGeom>
              <a:avLst/>
              <a:gdLst>
                <a:gd name="T0" fmla="*/ 48 w 74"/>
                <a:gd name="T1" fmla="*/ 0 h 80"/>
                <a:gd name="T2" fmla="*/ 42 w 74"/>
                <a:gd name="T3" fmla="*/ 0 h 80"/>
                <a:gd name="T4" fmla="*/ 30 w 74"/>
                <a:gd name="T5" fmla="*/ 0 h 80"/>
                <a:gd name="T6" fmla="*/ 10 w 74"/>
                <a:gd name="T7" fmla="*/ 10 h 80"/>
                <a:gd name="T8" fmla="*/ 10 w 74"/>
                <a:gd name="T9" fmla="*/ 12 h 80"/>
                <a:gd name="T10" fmla="*/ 8 w 74"/>
                <a:gd name="T11" fmla="*/ 12 h 80"/>
                <a:gd name="T12" fmla="*/ 6 w 74"/>
                <a:gd name="T13" fmla="*/ 14 h 80"/>
                <a:gd name="T14" fmla="*/ 6 w 74"/>
                <a:gd name="T15" fmla="*/ 16 h 80"/>
                <a:gd name="T16" fmla="*/ 4 w 74"/>
                <a:gd name="T17" fmla="*/ 18 h 80"/>
                <a:gd name="T18" fmla="*/ 4 w 74"/>
                <a:gd name="T19" fmla="*/ 18 h 80"/>
                <a:gd name="T20" fmla="*/ 4 w 74"/>
                <a:gd name="T21" fmla="*/ 18 h 80"/>
                <a:gd name="T22" fmla="*/ 0 w 74"/>
                <a:gd name="T23" fmla="*/ 38 h 80"/>
                <a:gd name="T24" fmla="*/ 0 w 74"/>
                <a:gd name="T25" fmla="*/ 40 h 80"/>
                <a:gd name="T26" fmla="*/ 2 w 74"/>
                <a:gd name="T27" fmla="*/ 48 h 80"/>
                <a:gd name="T28" fmla="*/ 6 w 74"/>
                <a:gd name="T29" fmla="*/ 62 h 80"/>
                <a:gd name="T30" fmla="*/ 20 w 74"/>
                <a:gd name="T31" fmla="*/ 76 h 80"/>
                <a:gd name="T32" fmla="*/ 30 w 74"/>
                <a:gd name="T33" fmla="*/ 80 h 80"/>
                <a:gd name="T34" fmla="*/ 42 w 74"/>
                <a:gd name="T35" fmla="*/ 78 h 80"/>
                <a:gd name="T36" fmla="*/ 58 w 74"/>
                <a:gd name="T37" fmla="*/ 72 h 80"/>
                <a:gd name="T38" fmla="*/ 68 w 74"/>
                <a:gd name="T39" fmla="*/ 60 h 80"/>
                <a:gd name="T40" fmla="*/ 74 w 74"/>
                <a:gd name="T41" fmla="*/ 46 h 80"/>
                <a:gd name="T42" fmla="*/ 74 w 74"/>
                <a:gd name="T43" fmla="*/ 36 h 80"/>
                <a:gd name="T44" fmla="*/ 74 w 74"/>
                <a:gd name="T45" fmla="*/ 32 h 80"/>
                <a:gd name="T46" fmla="*/ 74 w 74"/>
                <a:gd name="T47" fmla="*/ 30 h 80"/>
                <a:gd name="T48" fmla="*/ 72 w 74"/>
                <a:gd name="T49" fmla="*/ 30 h 80"/>
                <a:gd name="T50" fmla="*/ 72 w 74"/>
                <a:gd name="T51" fmla="*/ 28 h 80"/>
                <a:gd name="T52" fmla="*/ 72 w 74"/>
                <a:gd name="T53" fmla="*/ 22 h 80"/>
                <a:gd name="T54" fmla="*/ 72 w 74"/>
                <a:gd name="T55" fmla="*/ 22 h 80"/>
                <a:gd name="T56" fmla="*/ 72 w 74"/>
                <a:gd name="T57" fmla="*/ 20 h 80"/>
                <a:gd name="T58" fmla="*/ 72 w 74"/>
                <a:gd name="T59" fmla="*/ 20 h 80"/>
                <a:gd name="T60" fmla="*/ 70 w 74"/>
                <a:gd name="T61" fmla="*/ 16 h 80"/>
                <a:gd name="T62" fmla="*/ 70 w 74"/>
                <a:gd name="T63" fmla="*/ 16 h 80"/>
                <a:gd name="T64" fmla="*/ 70 w 74"/>
                <a:gd name="T65" fmla="*/ 16 h 80"/>
                <a:gd name="T66" fmla="*/ 68 w 74"/>
                <a:gd name="T67" fmla="*/ 14 h 80"/>
                <a:gd name="T68" fmla="*/ 66 w 74"/>
                <a:gd name="T69" fmla="*/ 12 h 80"/>
                <a:gd name="T70" fmla="*/ 66 w 74"/>
                <a:gd name="T71" fmla="*/ 12 h 80"/>
                <a:gd name="T72" fmla="*/ 66 w 74"/>
                <a:gd name="T73" fmla="*/ 10 h 80"/>
                <a:gd name="T74" fmla="*/ 64 w 74"/>
                <a:gd name="T75" fmla="*/ 10 h 80"/>
                <a:gd name="T76" fmla="*/ 62 w 74"/>
                <a:gd name="T77" fmla="*/ 8 h 80"/>
                <a:gd name="T78" fmla="*/ 56 w 74"/>
                <a:gd name="T79" fmla="*/ 8 h 80"/>
                <a:gd name="T80" fmla="*/ 52 w 74"/>
                <a:gd name="T81" fmla="*/ 2 h 80"/>
                <a:gd name="T82" fmla="*/ 48 w 74"/>
                <a:gd name="T83"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4" h="80">
                  <a:moveTo>
                    <a:pt x="48" y="0"/>
                  </a:moveTo>
                  <a:lnTo>
                    <a:pt x="48" y="0"/>
                  </a:lnTo>
                  <a:lnTo>
                    <a:pt x="48" y="0"/>
                  </a:lnTo>
                  <a:lnTo>
                    <a:pt x="42" y="0"/>
                  </a:lnTo>
                  <a:lnTo>
                    <a:pt x="30" y="0"/>
                  </a:lnTo>
                  <a:lnTo>
                    <a:pt x="30" y="0"/>
                  </a:lnTo>
                  <a:lnTo>
                    <a:pt x="22" y="2"/>
                  </a:lnTo>
                  <a:lnTo>
                    <a:pt x="10" y="10"/>
                  </a:lnTo>
                  <a:lnTo>
                    <a:pt x="10" y="10"/>
                  </a:lnTo>
                  <a:lnTo>
                    <a:pt x="10" y="12"/>
                  </a:lnTo>
                  <a:lnTo>
                    <a:pt x="8" y="12"/>
                  </a:lnTo>
                  <a:lnTo>
                    <a:pt x="8" y="12"/>
                  </a:lnTo>
                  <a:lnTo>
                    <a:pt x="8" y="12"/>
                  </a:lnTo>
                  <a:lnTo>
                    <a:pt x="6" y="14"/>
                  </a:lnTo>
                  <a:lnTo>
                    <a:pt x="6" y="16"/>
                  </a:lnTo>
                  <a:lnTo>
                    <a:pt x="6" y="16"/>
                  </a:lnTo>
                  <a:lnTo>
                    <a:pt x="4" y="16"/>
                  </a:lnTo>
                  <a:lnTo>
                    <a:pt x="4" y="18"/>
                  </a:lnTo>
                  <a:lnTo>
                    <a:pt x="4" y="18"/>
                  </a:lnTo>
                  <a:lnTo>
                    <a:pt x="4" y="18"/>
                  </a:lnTo>
                  <a:lnTo>
                    <a:pt x="4" y="18"/>
                  </a:lnTo>
                  <a:lnTo>
                    <a:pt x="4" y="18"/>
                  </a:lnTo>
                  <a:lnTo>
                    <a:pt x="0" y="36"/>
                  </a:lnTo>
                  <a:lnTo>
                    <a:pt x="0" y="38"/>
                  </a:lnTo>
                  <a:lnTo>
                    <a:pt x="0" y="38"/>
                  </a:lnTo>
                  <a:lnTo>
                    <a:pt x="0" y="40"/>
                  </a:lnTo>
                  <a:lnTo>
                    <a:pt x="0" y="40"/>
                  </a:lnTo>
                  <a:lnTo>
                    <a:pt x="2" y="48"/>
                  </a:lnTo>
                  <a:lnTo>
                    <a:pt x="4" y="56"/>
                  </a:lnTo>
                  <a:lnTo>
                    <a:pt x="6" y="62"/>
                  </a:lnTo>
                  <a:lnTo>
                    <a:pt x="10" y="68"/>
                  </a:lnTo>
                  <a:lnTo>
                    <a:pt x="20" y="76"/>
                  </a:lnTo>
                  <a:lnTo>
                    <a:pt x="26" y="78"/>
                  </a:lnTo>
                  <a:lnTo>
                    <a:pt x="30" y="80"/>
                  </a:lnTo>
                  <a:lnTo>
                    <a:pt x="30" y="80"/>
                  </a:lnTo>
                  <a:lnTo>
                    <a:pt x="42" y="78"/>
                  </a:lnTo>
                  <a:lnTo>
                    <a:pt x="52" y="76"/>
                  </a:lnTo>
                  <a:lnTo>
                    <a:pt x="58" y="72"/>
                  </a:lnTo>
                  <a:lnTo>
                    <a:pt x="64" y="66"/>
                  </a:lnTo>
                  <a:lnTo>
                    <a:pt x="68" y="60"/>
                  </a:lnTo>
                  <a:lnTo>
                    <a:pt x="72" y="54"/>
                  </a:lnTo>
                  <a:lnTo>
                    <a:pt x="74" y="46"/>
                  </a:lnTo>
                  <a:lnTo>
                    <a:pt x="74" y="36"/>
                  </a:lnTo>
                  <a:lnTo>
                    <a:pt x="74" y="36"/>
                  </a:lnTo>
                  <a:lnTo>
                    <a:pt x="74" y="32"/>
                  </a:lnTo>
                  <a:lnTo>
                    <a:pt x="74" y="32"/>
                  </a:lnTo>
                  <a:lnTo>
                    <a:pt x="74" y="32"/>
                  </a:lnTo>
                  <a:lnTo>
                    <a:pt x="74" y="30"/>
                  </a:lnTo>
                  <a:lnTo>
                    <a:pt x="72" y="30"/>
                  </a:lnTo>
                  <a:lnTo>
                    <a:pt x="72" y="30"/>
                  </a:lnTo>
                  <a:lnTo>
                    <a:pt x="72" y="30"/>
                  </a:lnTo>
                  <a:lnTo>
                    <a:pt x="72" y="28"/>
                  </a:lnTo>
                  <a:lnTo>
                    <a:pt x="72" y="28"/>
                  </a:lnTo>
                  <a:lnTo>
                    <a:pt x="72" y="22"/>
                  </a:lnTo>
                  <a:lnTo>
                    <a:pt x="72" y="22"/>
                  </a:lnTo>
                  <a:lnTo>
                    <a:pt x="72" y="22"/>
                  </a:lnTo>
                  <a:lnTo>
                    <a:pt x="72" y="20"/>
                  </a:lnTo>
                  <a:lnTo>
                    <a:pt x="72" y="20"/>
                  </a:lnTo>
                  <a:lnTo>
                    <a:pt x="72" y="20"/>
                  </a:lnTo>
                  <a:lnTo>
                    <a:pt x="72" y="20"/>
                  </a:lnTo>
                  <a:lnTo>
                    <a:pt x="70" y="18"/>
                  </a:lnTo>
                  <a:lnTo>
                    <a:pt x="70" y="16"/>
                  </a:lnTo>
                  <a:lnTo>
                    <a:pt x="70" y="16"/>
                  </a:lnTo>
                  <a:lnTo>
                    <a:pt x="70" y="16"/>
                  </a:lnTo>
                  <a:lnTo>
                    <a:pt x="70" y="16"/>
                  </a:lnTo>
                  <a:lnTo>
                    <a:pt x="70" y="16"/>
                  </a:lnTo>
                  <a:lnTo>
                    <a:pt x="68" y="14"/>
                  </a:lnTo>
                  <a:lnTo>
                    <a:pt x="68" y="14"/>
                  </a:lnTo>
                  <a:lnTo>
                    <a:pt x="66" y="14"/>
                  </a:lnTo>
                  <a:lnTo>
                    <a:pt x="66" y="12"/>
                  </a:lnTo>
                  <a:lnTo>
                    <a:pt x="66" y="12"/>
                  </a:lnTo>
                  <a:lnTo>
                    <a:pt x="66" y="12"/>
                  </a:lnTo>
                  <a:lnTo>
                    <a:pt x="66" y="12"/>
                  </a:lnTo>
                  <a:lnTo>
                    <a:pt x="66" y="10"/>
                  </a:lnTo>
                  <a:lnTo>
                    <a:pt x="64" y="10"/>
                  </a:lnTo>
                  <a:lnTo>
                    <a:pt x="64" y="10"/>
                  </a:lnTo>
                  <a:lnTo>
                    <a:pt x="62" y="8"/>
                  </a:lnTo>
                  <a:lnTo>
                    <a:pt x="62" y="8"/>
                  </a:lnTo>
                  <a:lnTo>
                    <a:pt x="56" y="8"/>
                  </a:lnTo>
                  <a:lnTo>
                    <a:pt x="56" y="8"/>
                  </a:lnTo>
                  <a:lnTo>
                    <a:pt x="52" y="2"/>
                  </a:lnTo>
                  <a:lnTo>
                    <a:pt x="52" y="2"/>
                  </a:lnTo>
                  <a:lnTo>
                    <a:pt x="52" y="2"/>
                  </a:lnTo>
                  <a:lnTo>
                    <a:pt x="48" y="2"/>
                  </a:lnTo>
                  <a:lnTo>
                    <a:pt x="48" y="0"/>
                  </a:lnTo>
                </a:path>
              </a:pathLst>
            </a:custGeom>
            <a:noFill/>
            <a:ln>
              <a:noFill/>
            </a:ln>
          </p:spPr>
          <p:txBody>
            <a:bodyPr vert="horz" wrap="square" lIns="91440" tIns="45720" rIns="91440" bIns="45720" numCol="1" anchor="t" anchorCtr="0" compatLnSpc="1"/>
            <a:lstStyle/>
            <a:p>
              <a:endParaRPr lang="zh-CN" altLang="en-US"/>
            </a:p>
          </p:txBody>
        </p:sp>
        <p:sp>
          <p:nvSpPr>
            <p:cNvPr id="1060" name="Freeform 643"/>
            <p:cNvSpPr>
              <a:spLocks noEditPoints="1"/>
            </p:cNvSpPr>
            <p:nvPr/>
          </p:nvSpPr>
          <p:spPr bwMode="auto">
            <a:xfrm>
              <a:off x="8377238" y="5629275"/>
              <a:ext cx="111125" cy="117475"/>
            </a:xfrm>
            <a:custGeom>
              <a:avLst/>
              <a:gdLst>
                <a:gd name="T0" fmla="*/ 24 w 70"/>
                <a:gd name="T1" fmla="*/ 72 h 74"/>
                <a:gd name="T2" fmla="*/ 6 w 70"/>
                <a:gd name="T3" fmla="*/ 52 h 74"/>
                <a:gd name="T4" fmla="*/ 2 w 70"/>
                <a:gd name="T5" fmla="*/ 38 h 74"/>
                <a:gd name="T6" fmla="*/ 2 w 70"/>
                <a:gd name="T7" fmla="*/ 34 h 74"/>
                <a:gd name="T8" fmla="*/ 6 w 70"/>
                <a:gd name="T9" fmla="*/ 18 h 74"/>
                <a:gd name="T10" fmla="*/ 6 w 70"/>
                <a:gd name="T11" fmla="*/ 16 h 74"/>
                <a:gd name="T12" fmla="*/ 8 w 70"/>
                <a:gd name="T13" fmla="*/ 14 h 74"/>
                <a:gd name="T14" fmla="*/ 10 w 70"/>
                <a:gd name="T15" fmla="*/ 12 h 74"/>
                <a:gd name="T16" fmla="*/ 28 w 70"/>
                <a:gd name="T17" fmla="*/ 2 h 74"/>
                <a:gd name="T18" fmla="*/ 46 w 70"/>
                <a:gd name="T19" fmla="*/ 2 h 74"/>
                <a:gd name="T20" fmla="*/ 46 w 70"/>
                <a:gd name="T21" fmla="*/ 4 h 74"/>
                <a:gd name="T22" fmla="*/ 50 w 70"/>
                <a:gd name="T23" fmla="*/ 4 h 74"/>
                <a:gd name="T24" fmla="*/ 58 w 70"/>
                <a:gd name="T25" fmla="*/ 10 h 74"/>
                <a:gd name="T26" fmla="*/ 60 w 70"/>
                <a:gd name="T27" fmla="*/ 12 h 74"/>
                <a:gd name="T28" fmla="*/ 60 w 70"/>
                <a:gd name="T29" fmla="*/ 14 h 74"/>
                <a:gd name="T30" fmla="*/ 62 w 70"/>
                <a:gd name="T31" fmla="*/ 14 h 74"/>
                <a:gd name="T32" fmla="*/ 64 w 70"/>
                <a:gd name="T33" fmla="*/ 16 h 74"/>
                <a:gd name="T34" fmla="*/ 66 w 70"/>
                <a:gd name="T35" fmla="*/ 18 h 74"/>
                <a:gd name="T36" fmla="*/ 66 w 70"/>
                <a:gd name="T37" fmla="*/ 20 h 74"/>
                <a:gd name="T38" fmla="*/ 66 w 70"/>
                <a:gd name="T39" fmla="*/ 22 h 74"/>
                <a:gd name="T40" fmla="*/ 66 w 70"/>
                <a:gd name="T41" fmla="*/ 28 h 74"/>
                <a:gd name="T42" fmla="*/ 68 w 70"/>
                <a:gd name="T43" fmla="*/ 30 h 74"/>
                <a:gd name="T44" fmla="*/ 68 w 70"/>
                <a:gd name="T45" fmla="*/ 32 h 74"/>
                <a:gd name="T46" fmla="*/ 66 w 70"/>
                <a:gd name="T47" fmla="*/ 50 h 74"/>
                <a:gd name="T48" fmla="*/ 54 w 70"/>
                <a:gd name="T49" fmla="*/ 66 h 74"/>
                <a:gd name="T50" fmla="*/ 28 w 70"/>
                <a:gd name="T51" fmla="*/ 72 h 74"/>
                <a:gd name="T52" fmla="*/ 46 w 70"/>
                <a:gd name="T53" fmla="*/ 0 h 74"/>
                <a:gd name="T54" fmla="*/ 28 w 70"/>
                <a:gd name="T55" fmla="*/ 0 h 74"/>
                <a:gd name="T56" fmla="*/ 10 w 70"/>
                <a:gd name="T57" fmla="*/ 10 h 74"/>
                <a:gd name="T58" fmla="*/ 8 w 70"/>
                <a:gd name="T59" fmla="*/ 12 h 74"/>
                <a:gd name="T60" fmla="*/ 4 w 70"/>
                <a:gd name="T61" fmla="*/ 14 h 74"/>
                <a:gd name="T62" fmla="*/ 4 w 70"/>
                <a:gd name="T63" fmla="*/ 16 h 74"/>
                <a:gd name="T64" fmla="*/ 2 w 70"/>
                <a:gd name="T65" fmla="*/ 18 h 74"/>
                <a:gd name="T66" fmla="*/ 0 w 70"/>
                <a:gd name="T67" fmla="*/ 36 h 74"/>
                <a:gd name="T68" fmla="*/ 2 w 70"/>
                <a:gd name="T69" fmla="*/ 46 h 74"/>
                <a:gd name="T70" fmla="*/ 20 w 70"/>
                <a:gd name="T71" fmla="*/ 72 h 74"/>
                <a:gd name="T72" fmla="*/ 28 w 70"/>
                <a:gd name="T73" fmla="*/ 74 h 74"/>
                <a:gd name="T74" fmla="*/ 56 w 70"/>
                <a:gd name="T75" fmla="*/ 68 h 74"/>
                <a:gd name="T76" fmla="*/ 68 w 70"/>
                <a:gd name="T77" fmla="*/ 50 h 74"/>
                <a:gd name="T78" fmla="*/ 70 w 70"/>
                <a:gd name="T79" fmla="*/ 34 h 74"/>
                <a:gd name="T80" fmla="*/ 70 w 70"/>
                <a:gd name="T81" fmla="*/ 30 h 74"/>
                <a:gd name="T82" fmla="*/ 68 w 70"/>
                <a:gd name="T83" fmla="*/ 28 h 74"/>
                <a:gd name="T84" fmla="*/ 68 w 70"/>
                <a:gd name="T85" fmla="*/ 26 h 74"/>
                <a:gd name="T86" fmla="*/ 68 w 70"/>
                <a:gd name="T87" fmla="*/ 20 h 74"/>
                <a:gd name="T88" fmla="*/ 68 w 70"/>
                <a:gd name="T89" fmla="*/ 18 h 74"/>
                <a:gd name="T90" fmla="*/ 66 w 70"/>
                <a:gd name="T91" fmla="*/ 16 h 74"/>
                <a:gd name="T92" fmla="*/ 66 w 70"/>
                <a:gd name="T93" fmla="*/ 14 h 74"/>
                <a:gd name="T94" fmla="*/ 64 w 70"/>
                <a:gd name="T95" fmla="*/ 14 h 74"/>
                <a:gd name="T96" fmla="*/ 62 w 70"/>
                <a:gd name="T97" fmla="*/ 12 h 74"/>
                <a:gd name="T98" fmla="*/ 60 w 70"/>
                <a:gd name="T99" fmla="*/ 10 h 74"/>
                <a:gd name="T100" fmla="*/ 60 w 70"/>
                <a:gd name="T101" fmla="*/ 8 h 74"/>
                <a:gd name="T102" fmla="*/ 50 w 70"/>
                <a:gd name="T103" fmla="*/ 2 h 74"/>
                <a:gd name="T104" fmla="*/ 46 w 70"/>
                <a:gd name="T10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0" h="74">
                  <a:moveTo>
                    <a:pt x="28" y="72"/>
                  </a:moveTo>
                  <a:lnTo>
                    <a:pt x="28" y="72"/>
                  </a:lnTo>
                  <a:lnTo>
                    <a:pt x="24" y="72"/>
                  </a:lnTo>
                  <a:lnTo>
                    <a:pt x="20" y="70"/>
                  </a:lnTo>
                  <a:lnTo>
                    <a:pt x="12" y="62"/>
                  </a:lnTo>
                  <a:lnTo>
                    <a:pt x="6" y="52"/>
                  </a:lnTo>
                  <a:lnTo>
                    <a:pt x="4" y="44"/>
                  </a:lnTo>
                  <a:lnTo>
                    <a:pt x="2" y="38"/>
                  </a:lnTo>
                  <a:lnTo>
                    <a:pt x="2" y="38"/>
                  </a:lnTo>
                  <a:lnTo>
                    <a:pt x="2" y="36"/>
                  </a:lnTo>
                  <a:lnTo>
                    <a:pt x="2" y="34"/>
                  </a:lnTo>
                  <a:lnTo>
                    <a:pt x="2" y="34"/>
                  </a:lnTo>
                  <a:lnTo>
                    <a:pt x="4" y="18"/>
                  </a:lnTo>
                  <a:lnTo>
                    <a:pt x="4" y="18"/>
                  </a:lnTo>
                  <a:lnTo>
                    <a:pt x="6" y="18"/>
                  </a:lnTo>
                  <a:lnTo>
                    <a:pt x="6" y="18"/>
                  </a:lnTo>
                  <a:lnTo>
                    <a:pt x="6" y="18"/>
                  </a:lnTo>
                  <a:lnTo>
                    <a:pt x="6" y="16"/>
                  </a:lnTo>
                  <a:lnTo>
                    <a:pt x="8" y="16"/>
                  </a:lnTo>
                  <a:lnTo>
                    <a:pt x="8" y="16"/>
                  </a:lnTo>
                  <a:lnTo>
                    <a:pt x="8" y="14"/>
                  </a:lnTo>
                  <a:lnTo>
                    <a:pt x="10" y="14"/>
                  </a:lnTo>
                  <a:lnTo>
                    <a:pt x="10" y="14"/>
                  </a:lnTo>
                  <a:lnTo>
                    <a:pt x="10" y="12"/>
                  </a:lnTo>
                  <a:lnTo>
                    <a:pt x="10" y="12"/>
                  </a:lnTo>
                  <a:lnTo>
                    <a:pt x="22" y="4"/>
                  </a:lnTo>
                  <a:lnTo>
                    <a:pt x="28" y="2"/>
                  </a:lnTo>
                  <a:lnTo>
                    <a:pt x="42" y="2"/>
                  </a:lnTo>
                  <a:lnTo>
                    <a:pt x="42" y="2"/>
                  </a:lnTo>
                  <a:lnTo>
                    <a:pt x="46" y="2"/>
                  </a:lnTo>
                  <a:lnTo>
                    <a:pt x="46" y="2"/>
                  </a:lnTo>
                  <a:lnTo>
                    <a:pt x="46" y="4"/>
                  </a:lnTo>
                  <a:lnTo>
                    <a:pt x="46" y="4"/>
                  </a:lnTo>
                  <a:lnTo>
                    <a:pt x="50" y="4"/>
                  </a:lnTo>
                  <a:lnTo>
                    <a:pt x="50" y="4"/>
                  </a:lnTo>
                  <a:lnTo>
                    <a:pt x="50" y="4"/>
                  </a:lnTo>
                  <a:lnTo>
                    <a:pt x="52" y="10"/>
                  </a:lnTo>
                  <a:lnTo>
                    <a:pt x="52" y="10"/>
                  </a:lnTo>
                  <a:lnTo>
                    <a:pt x="58" y="10"/>
                  </a:lnTo>
                  <a:lnTo>
                    <a:pt x="58" y="10"/>
                  </a:lnTo>
                  <a:lnTo>
                    <a:pt x="60" y="12"/>
                  </a:lnTo>
                  <a:lnTo>
                    <a:pt x="60" y="12"/>
                  </a:lnTo>
                  <a:lnTo>
                    <a:pt x="60" y="14"/>
                  </a:lnTo>
                  <a:lnTo>
                    <a:pt x="60" y="14"/>
                  </a:lnTo>
                  <a:lnTo>
                    <a:pt x="60" y="14"/>
                  </a:lnTo>
                  <a:lnTo>
                    <a:pt x="62" y="14"/>
                  </a:lnTo>
                  <a:lnTo>
                    <a:pt x="62" y="14"/>
                  </a:lnTo>
                  <a:lnTo>
                    <a:pt x="62" y="14"/>
                  </a:lnTo>
                  <a:lnTo>
                    <a:pt x="62" y="16"/>
                  </a:lnTo>
                  <a:lnTo>
                    <a:pt x="62" y="16"/>
                  </a:lnTo>
                  <a:lnTo>
                    <a:pt x="64" y="16"/>
                  </a:lnTo>
                  <a:lnTo>
                    <a:pt x="64" y="16"/>
                  </a:lnTo>
                  <a:lnTo>
                    <a:pt x="64" y="18"/>
                  </a:lnTo>
                  <a:lnTo>
                    <a:pt x="66" y="18"/>
                  </a:lnTo>
                  <a:lnTo>
                    <a:pt x="66" y="18"/>
                  </a:lnTo>
                  <a:lnTo>
                    <a:pt x="66" y="20"/>
                  </a:lnTo>
                  <a:lnTo>
                    <a:pt x="66" y="20"/>
                  </a:lnTo>
                  <a:lnTo>
                    <a:pt x="66" y="20"/>
                  </a:lnTo>
                  <a:lnTo>
                    <a:pt x="66" y="22"/>
                  </a:lnTo>
                  <a:lnTo>
                    <a:pt x="66" y="22"/>
                  </a:lnTo>
                  <a:lnTo>
                    <a:pt x="66" y="28"/>
                  </a:lnTo>
                  <a:lnTo>
                    <a:pt x="66" y="28"/>
                  </a:lnTo>
                  <a:lnTo>
                    <a:pt x="66" y="28"/>
                  </a:lnTo>
                  <a:lnTo>
                    <a:pt x="66" y="30"/>
                  </a:lnTo>
                  <a:lnTo>
                    <a:pt x="68" y="30"/>
                  </a:lnTo>
                  <a:lnTo>
                    <a:pt x="68" y="30"/>
                  </a:lnTo>
                  <a:lnTo>
                    <a:pt x="68" y="32"/>
                  </a:lnTo>
                  <a:lnTo>
                    <a:pt x="68" y="32"/>
                  </a:lnTo>
                  <a:lnTo>
                    <a:pt x="68" y="32"/>
                  </a:lnTo>
                  <a:lnTo>
                    <a:pt x="68" y="34"/>
                  </a:lnTo>
                  <a:lnTo>
                    <a:pt x="68" y="34"/>
                  </a:lnTo>
                  <a:lnTo>
                    <a:pt x="66" y="50"/>
                  </a:lnTo>
                  <a:lnTo>
                    <a:pt x="64" y="56"/>
                  </a:lnTo>
                  <a:lnTo>
                    <a:pt x="60" y="62"/>
                  </a:lnTo>
                  <a:lnTo>
                    <a:pt x="54" y="66"/>
                  </a:lnTo>
                  <a:lnTo>
                    <a:pt x="48" y="70"/>
                  </a:lnTo>
                  <a:lnTo>
                    <a:pt x="38" y="72"/>
                  </a:lnTo>
                  <a:lnTo>
                    <a:pt x="28" y="72"/>
                  </a:lnTo>
                  <a:close/>
                  <a:moveTo>
                    <a:pt x="46" y="0"/>
                  </a:moveTo>
                  <a:lnTo>
                    <a:pt x="46" y="0"/>
                  </a:lnTo>
                  <a:lnTo>
                    <a:pt x="46" y="0"/>
                  </a:lnTo>
                  <a:lnTo>
                    <a:pt x="40" y="0"/>
                  </a:lnTo>
                  <a:lnTo>
                    <a:pt x="28" y="0"/>
                  </a:lnTo>
                  <a:lnTo>
                    <a:pt x="28" y="0"/>
                  </a:lnTo>
                  <a:lnTo>
                    <a:pt x="20" y="2"/>
                  </a:lnTo>
                  <a:lnTo>
                    <a:pt x="10" y="10"/>
                  </a:lnTo>
                  <a:lnTo>
                    <a:pt x="10" y="10"/>
                  </a:lnTo>
                  <a:lnTo>
                    <a:pt x="8" y="12"/>
                  </a:lnTo>
                  <a:lnTo>
                    <a:pt x="8" y="12"/>
                  </a:lnTo>
                  <a:lnTo>
                    <a:pt x="8" y="12"/>
                  </a:lnTo>
                  <a:lnTo>
                    <a:pt x="6" y="14"/>
                  </a:lnTo>
                  <a:lnTo>
                    <a:pt x="4" y="14"/>
                  </a:lnTo>
                  <a:lnTo>
                    <a:pt x="4" y="14"/>
                  </a:lnTo>
                  <a:lnTo>
                    <a:pt x="4" y="16"/>
                  </a:lnTo>
                  <a:lnTo>
                    <a:pt x="4" y="16"/>
                  </a:lnTo>
                  <a:lnTo>
                    <a:pt x="4" y="16"/>
                  </a:lnTo>
                  <a:lnTo>
                    <a:pt x="4" y="16"/>
                  </a:lnTo>
                  <a:lnTo>
                    <a:pt x="2" y="18"/>
                  </a:lnTo>
                  <a:lnTo>
                    <a:pt x="2" y="18"/>
                  </a:lnTo>
                  <a:lnTo>
                    <a:pt x="0" y="34"/>
                  </a:lnTo>
                  <a:lnTo>
                    <a:pt x="0" y="36"/>
                  </a:lnTo>
                  <a:lnTo>
                    <a:pt x="0" y="36"/>
                  </a:lnTo>
                  <a:lnTo>
                    <a:pt x="0" y="38"/>
                  </a:lnTo>
                  <a:lnTo>
                    <a:pt x="0" y="38"/>
                  </a:lnTo>
                  <a:lnTo>
                    <a:pt x="2" y="46"/>
                  </a:lnTo>
                  <a:lnTo>
                    <a:pt x="4" y="52"/>
                  </a:lnTo>
                  <a:lnTo>
                    <a:pt x="10" y="64"/>
                  </a:lnTo>
                  <a:lnTo>
                    <a:pt x="20" y="72"/>
                  </a:lnTo>
                  <a:lnTo>
                    <a:pt x="24" y="74"/>
                  </a:lnTo>
                  <a:lnTo>
                    <a:pt x="28" y="74"/>
                  </a:lnTo>
                  <a:lnTo>
                    <a:pt x="28" y="74"/>
                  </a:lnTo>
                  <a:lnTo>
                    <a:pt x="40" y="74"/>
                  </a:lnTo>
                  <a:lnTo>
                    <a:pt x="48" y="72"/>
                  </a:lnTo>
                  <a:lnTo>
                    <a:pt x="56" y="68"/>
                  </a:lnTo>
                  <a:lnTo>
                    <a:pt x="62" y="64"/>
                  </a:lnTo>
                  <a:lnTo>
                    <a:pt x="66" y="58"/>
                  </a:lnTo>
                  <a:lnTo>
                    <a:pt x="68" y="50"/>
                  </a:lnTo>
                  <a:lnTo>
                    <a:pt x="70" y="44"/>
                  </a:lnTo>
                  <a:lnTo>
                    <a:pt x="70" y="34"/>
                  </a:lnTo>
                  <a:lnTo>
                    <a:pt x="70" y="34"/>
                  </a:lnTo>
                  <a:lnTo>
                    <a:pt x="70" y="32"/>
                  </a:lnTo>
                  <a:lnTo>
                    <a:pt x="70" y="30"/>
                  </a:lnTo>
                  <a:lnTo>
                    <a:pt x="70" y="30"/>
                  </a:lnTo>
                  <a:lnTo>
                    <a:pt x="70" y="30"/>
                  </a:lnTo>
                  <a:lnTo>
                    <a:pt x="68" y="28"/>
                  </a:lnTo>
                  <a:lnTo>
                    <a:pt x="68" y="28"/>
                  </a:lnTo>
                  <a:lnTo>
                    <a:pt x="68" y="28"/>
                  </a:lnTo>
                  <a:lnTo>
                    <a:pt x="68" y="26"/>
                  </a:lnTo>
                  <a:lnTo>
                    <a:pt x="68" y="26"/>
                  </a:lnTo>
                  <a:lnTo>
                    <a:pt x="68" y="20"/>
                  </a:lnTo>
                  <a:lnTo>
                    <a:pt x="68" y="20"/>
                  </a:lnTo>
                  <a:lnTo>
                    <a:pt x="68" y="20"/>
                  </a:lnTo>
                  <a:lnTo>
                    <a:pt x="68" y="20"/>
                  </a:lnTo>
                  <a:lnTo>
                    <a:pt x="68" y="20"/>
                  </a:lnTo>
                  <a:lnTo>
                    <a:pt x="68" y="18"/>
                  </a:lnTo>
                  <a:lnTo>
                    <a:pt x="68" y="18"/>
                  </a:lnTo>
                  <a:lnTo>
                    <a:pt x="68" y="16"/>
                  </a:lnTo>
                  <a:lnTo>
                    <a:pt x="66" y="16"/>
                  </a:lnTo>
                  <a:lnTo>
                    <a:pt x="66" y="16"/>
                  </a:lnTo>
                  <a:lnTo>
                    <a:pt x="66" y="14"/>
                  </a:lnTo>
                  <a:lnTo>
                    <a:pt x="66" y="14"/>
                  </a:lnTo>
                  <a:lnTo>
                    <a:pt x="64" y="14"/>
                  </a:lnTo>
                  <a:lnTo>
                    <a:pt x="64" y="14"/>
                  </a:lnTo>
                  <a:lnTo>
                    <a:pt x="64" y="14"/>
                  </a:lnTo>
                  <a:lnTo>
                    <a:pt x="64" y="12"/>
                  </a:lnTo>
                  <a:lnTo>
                    <a:pt x="62" y="12"/>
                  </a:lnTo>
                  <a:lnTo>
                    <a:pt x="62" y="12"/>
                  </a:lnTo>
                  <a:lnTo>
                    <a:pt x="62" y="12"/>
                  </a:lnTo>
                  <a:lnTo>
                    <a:pt x="62" y="10"/>
                  </a:lnTo>
                  <a:lnTo>
                    <a:pt x="60" y="10"/>
                  </a:lnTo>
                  <a:lnTo>
                    <a:pt x="60" y="10"/>
                  </a:lnTo>
                  <a:lnTo>
                    <a:pt x="60" y="8"/>
                  </a:lnTo>
                  <a:lnTo>
                    <a:pt x="60" y="8"/>
                  </a:lnTo>
                  <a:lnTo>
                    <a:pt x="54" y="8"/>
                  </a:lnTo>
                  <a:lnTo>
                    <a:pt x="54" y="8"/>
                  </a:lnTo>
                  <a:lnTo>
                    <a:pt x="50" y="2"/>
                  </a:lnTo>
                  <a:lnTo>
                    <a:pt x="50" y="2"/>
                  </a:lnTo>
                  <a:lnTo>
                    <a:pt x="50" y="2"/>
                  </a:lnTo>
                  <a:lnTo>
                    <a:pt x="46" y="2"/>
                  </a:lnTo>
                  <a:lnTo>
                    <a:pt x="46" y="0"/>
                  </a:lnTo>
                  <a:close/>
                </a:path>
              </a:pathLst>
            </a:custGeom>
            <a:solidFill>
              <a:srgbClr val="2B2624"/>
            </a:solidFill>
            <a:ln>
              <a:noFill/>
            </a:ln>
          </p:spPr>
          <p:txBody>
            <a:bodyPr vert="horz" wrap="square" lIns="91440" tIns="45720" rIns="91440" bIns="45720" numCol="1" anchor="t" anchorCtr="0" compatLnSpc="1"/>
            <a:lstStyle/>
            <a:p>
              <a:endParaRPr lang="zh-CN" altLang="en-US"/>
            </a:p>
          </p:txBody>
        </p:sp>
        <p:sp>
          <p:nvSpPr>
            <p:cNvPr id="1061" name="Freeform 644"/>
            <p:cNvSpPr/>
            <p:nvPr/>
          </p:nvSpPr>
          <p:spPr bwMode="auto">
            <a:xfrm>
              <a:off x="8380413" y="5632450"/>
              <a:ext cx="104775" cy="111125"/>
            </a:xfrm>
            <a:custGeom>
              <a:avLst/>
              <a:gdLst>
                <a:gd name="T0" fmla="*/ 26 w 66"/>
                <a:gd name="T1" fmla="*/ 70 h 70"/>
                <a:gd name="T2" fmla="*/ 18 w 66"/>
                <a:gd name="T3" fmla="*/ 68 h 70"/>
                <a:gd name="T4" fmla="*/ 4 w 66"/>
                <a:gd name="T5" fmla="*/ 50 h 70"/>
                <a:gd name="T6" fmla="*/ 0 w 66"/>
                <a:gd name="T7" fmla="*/ 36 h 70"/>
                <a:gd name="T8" fmla="*/ 0 w 66"/>
                <a:gd name="T9" fmla="*/ 34 h 70"/>
                <a:gd name="T10" fmla="*/ 0 w 66"/>
                <a:gd name="T11" fmla="*/ 32 h 70"/>
                <a:gd name="T12" fmla="*/ 2 w 66"/>
                <a:gd name="T13" fmla="*/ 16 h 70"/>
                <a:gd name="T14" fmla="*/ 4 w 66"/>
                <a:gd name="T15" fmla="*/ 16 h 70"/>
                <a:gd name="T16" fmla="*/ 4 w 66"/>
                <a:gd name="T17" fmla="*/ 14 h 70"/>
                <a:gd name="T18" fmla="*/ 6 w 66"/>
                <a:gd name="T19" fmla="*/ 14 h 70"/>
                <a:gd name="T20" fmla="*/ 8 w 66"/>
                <a:gd name="T21" fmla="*/ 12 h 70"/>
                <a:gd name="T22" fmla="*/ 8 w 66"/>
                <a:gd name="T23" fmla="*/ 10 h 70"/>
                <a:gd name="T24" fmla="*/ 20 w 66"/>
                <a:gd name="T25" fmla="*/ 2 h 70"/>
                <a:gd name="T26" fmla="*/ 40 w 66"/>
                <a:gd name="T27" fmla="*/ 0 h 70"/>
                <a:gd name="T28" fmla="*/ 44 w 66"/>
                <a:gd name="T29" fmla="*/ 0 h 70"/>
                <a:gd name="T30" fmla="*/ 44 w 66"/>
                <a:gd name="T31" fmla="*/ 2 h 70"/>
                <a:gd name="T32" fmla="*/ 48 w 66"/>
                <a:gd name="T33" fmla="*/ 2 h 70"/>
                <a:gd name="T34" fmla="*/ 48 w 66"/>
                <a:gd name="T35" fmla="*/ 2 h 70"/>
                <a:gd name="T36" fmla="*/ 50 w 66"/>
                <a:gd name="T37" fmla="*/ 8 h 70"/>
                <a:gd name="T38" fmla="*/ 56 w 66"/>
                <a:gd name="T39" fmla="*/ 8 h 70"/>
                <a:gd name="T40" fmla="*/ 58 w 66"/>
                <a:gd name="T41" fmla="*/ 10 h 70"/>
                <a:gd name="T42" fmla="*/ 58 w 66"/>
                <a:gd name="T43" fmla="*/ 12 h 70"/>
                <a:gd name="T44" fmla="*/ 60 w 66"/>
                <a:gd name="T45" fmla="*/ 12 h 70"/>
                <a:gd name="T46" fmla="*/ 60 w 66"/>
                <a:gd name="T47" fmla="*/ 12 h 70"/>
                <a:gd name="T48" fmla="*/ 60 w 66"/>
                <a:gd name="T49" fmla="*/ 14 h 70"/>
                <a:gd name="T50" fmla="*/ 62 w 66"/>
                <a:gd name="T51" fmla="*/ 14 h 70"/>
                <a:gd name="T52" fmla="*/ 64 w 66"/>
                <a:gd name="T53" fmla="*/ 16 h 70"/>
                <a:gd name="T54" fmla="*/ 64 w 66"/>
                <a:gd name="T55" fmla="*/ 18 h 70"/>
                <a:gd name="T56" fmla="*/ 64 w 66"/>
                <a:gd name="T57" fmla="*/ 18 h 70"/>
                <a:gd name="T58" fmla="*/ 64 w 66"/>
                <a:gd name="T59" fmla="*/ 20 h 70"/>
                <a:gd name="T60" fmla="*/ 64 w 66"/>
                <a:gd name="T61" fmla="*/ 26 h 70"/>
                <a:gd name="T62" fmla="*/ 64 w 66"/>
                <a:gd name="T63" fmla="*/ 28 h 70"/>
                <a:gd name="T64" fmla="*/ 66 w 66"/>
                <a:gd name="T65" fmla="*/ 28 h 70"/>
                <a:gd name="T66" fmla="*/ 66 w 66"/>
                <a:gd name="T67" fmla="*/ 30 h 70"/>
                <a:gd name="T68" fmla="*/ 66 w 66"/>
                <a:gd name="T69" fmla="*/ 32 h 70"/>
                <a:gd name="T70" fmla="*/ 64 w 66"/>
                <a:gd name="T71" fmla="*/ 48 h 70"/>
                <a:gd name="T72" fmla="*/ 58 w 66"/>
                <a:gd name="T73" fmla="*/ 60 h 70"/>
                <a:gd name="T74" fmla="*/ 46 w 66"/>
                <a:gd name="T75" fmla="*/ 68 h 70"/>
                <a:gd name="T76" fmla="*/ 26 w 66"/>
                <a:gd name="T77"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6" h="70">
                  <a:moveTo>
                    <a:pt x="26" y="70"/>
                  </a:moveTo>
                  <a:lnTo>
                    <a:pt x="26" y="70"/>
                  </a:lnTo>
                  <a:lnTo>
                    <a:pt x="22" y="70"/>
                  </a:lnTo>
                  <a:lnTo>
                    <a:pt x="18" y="68"/>
                  </a:lnTo>
                  <a:lnTo>
                    <a:pt x="10" y="60"/>
                  </a:lnTo>
                  <a:lnTo>
                    <a:pt x="4" y="50"/>
                  </a:lnTo>
                  <a:lnTo>
                    <a:pt x="2" y="42"/>
                  </a:lnTo>
                  <a:lnTo>
                    <a:pt x="0" y="36"/>
                  </a:lnTo>
                  <a:lnTo>
                    <a:pt x="0" y="36"/>
                  </a:lnTo>
                  <a:lnTo>
                    <a:pt x="0" y="34"/>
                  </a:lnTo>
                  <a:lnTo>
                    <a:pt x="0" y="32"/>
                  </a:lnTo>
                  <a:lnTo>
                    <a:pt x="0" y="32"/>
                  </a:lnTo>
                  <a:lnTo>
                    <a:pt x="2" y="16"/>
                  </a:lnTo>
                  <a:lnTo>
                    <a:pt x="2" y="16"/>
                  </a:lnTo>
                  <a:lnTo>
                    <a:pt x="4" y="16"/>
                  </a:lnTo>
                  <a:lnTo>
                    <a:pt x="4" y="16"/>
                  </a:lnTo>
                  <a:lnTo>
                    <a:pt x="4" y="16"/>
                  </a:lnTo>
                  <a:lnTo>
                    <a:pt x="4" y="14"/>
                  </a:lnTo>
                  <a:lnTo>
                    <a:pt x="6" y="14"/>
                  </a:lnTo>
                  <a:lnTo>
                    <a:pt x="6" y="14"/>
                  </a:lnTo>
                  <a:lnTo>
                    <a:pt x="6" y="12"/>
                  </a:lnTo>
                  <a:lnTo>
                    <a:pt x="8" y="12"/>
                  </a:lnTo>
                  <a:lnTo>
                    <a:pt x="8" y="12"/>
                  </a:lnTo>
                  <a:lnTo>
                    <a:pt x="8" y="10"/>
                  </a:lnTo>
                  <a:lnTo>
                    <a:pt x="8" y="10"/>
                  </a:lnTo>
                  <a:lnTo>
                    <a:pt x="20" y="2"/>
                  </a:lnTo>
                  <a:lnTo>
                    <a:pt x="26" y="0"/>
                  </a:lnTo>
                  <a:lnTo>
                    <a:pt x="40" y="0"/>
                  </a:lnTo>
                  <a:lnTo>
                    <a:pt x="40" y="0"/>
                  </a:lnTo>
                  <a:lnTo>
                    <a:pt x="44" y="0"/>
                  </a:lnTo>
                  <a:lnTo>
                    <a:pt x="44" y="0"/>
                  </a:lnTo>
                  <a:lnTo>
                    <a:pt x="44" y="2"/>
                  </a:lnTo>
                  <a:lnTo>
                    <a:pt x="44" y="2"/>
                  </a:lnTo>
                  <a:lnTo>
                    <a:pt x="48" y="2"/>
                  </a:lnTo>
                  <a:lnTo>
                    <a:pt x="48" y="2"/>
                  </a:lnTo>
                  <a:lnTo>
                    <a:pt x="48" y="2"/>
                  </a:lnTo>
                  <a:lnTo>
                    <a:pt x="50" y="8"/>
                  </a:lnTo>
                  <a:lnTo>
                    <a:pt x="50" y="8"/>
                  </a:lnTo>
                  <a:lnTo>
                    <a:pt x="56" y="8"/>
                  </a:lnTo>
                  <a:lnTo>
                    <a:pt x="56" y="8"/>
                  </a:lnTo>
                  <a:lnTo>
                    <a:pt x="58" y="10"/>
                  </a:lnTo>
                  <a:lnTo>
                    <a:pt x="58" y="10"/>
                  </a:lnTo>
                  <a:lnTo>
                    <a:pt x="58" y="12"/>
                  </a:lnTo>
                  <a:lnTo>
                    <a:pt x="58" y="12"/>
                  </a:lnTo>
                  <a:lnTo>
                    <a:pt x="58" y="12"/>
                  </a:lnTo>
                  <a:lnTo>
                    <a:pt x="60" y="12"/>
                  </a:lnTo>
                  <a:lnTo>
                    <a:pt x="60" y="12"/>
                  </a:lnTo>
                  <a:lnTo>
                    <a:pt x="60" y="12"/>
                  </a:lnTo>
                  <a:lnTo>
                    <a:pt x="60" y="14"/>
                  </a:lnTo>
                  <a:lnTo>
                    <a:pt x="60" y="14"/>
                  </a:lnTo>
                  <a:lnTo>
                    <a:pt x="62" y="14"/>
                  </a:lnTo>
                  <a:lnTo>
                    <a:pt x="62" y="14"/>
                  </a:lnTo>
                  <a:lnTo>
                    <a:pt x="62" y="16"/>
                  </a:lnTo>
                  <a:lnTo>
                    <a:pt x="64" y="16"/>
                  </a:lnTo>
                  <a:lnTo>
                    <a:pt x="64" y="16"/>
                  </a:lnTo>
                  <a:lnTo>
                    <a:pt x="64" y="18"/>
                  </a:lnTo>
                  <a:lnTo>
                    <a:pt x="64" y="18"/>
                  </a:lnTo>
                  <a:lnTo>
                    <a:pt x="64" y="18"/>
                  </a:lnTo>
                  <a:lnTo>
                    <a:pt x="64" y="20"/>
                  </a:lnTo>
                  <a:lnTo>
                    <a:pt x="64" y="20"/>
                  </a:lnTo>
                  <a:lnTo>
                    <a:pt x="64" y="26"/>
                  </a:lnTo>
                  <a:lnTo>
                    <a:pt x="64" y="26"/>
                  </a:lnTo>
                  <a:lnTo>
                    <a:pt x="64" y="26"/>
                  </a:lnTo>
                  <a:lnTo>
                    <a:pt x="64" y="28"/>
                  </a:lnTo>
                  <a:lnTo>
                    <a:pt x="66" y="28"/>
                  </a:lnTo>
                  <a:lnTo>
                    <a:pt x="66" y="28"/>
                  </a:lnTo>
                  <a:lnTo>
                    <a:pt x="66" y="30"/>
                  </a:lnTo>
                  <a:lnTo>
                    <a:pt x="66" y="30"/>
                  </a:lnTo>
                  <a:lnTo>
                    <a:pt x="66" y="30"/>
                  </a:lnTo>
                  <a:lnTo>
                    <a:pt x="66" y="32"/>
                  </a:lnTo>
                  <a:lnTo>
                    <a:pt x="66" y="32"/>
                  </a:lnTo>
                  <a:lnTo>
                    <a:pt x="64" y="48"/>
                  </a:lnTo>
                  <a:lnTo>
                    <a:pt x="62" y="54"/>
                  </a:lnTo>
                  <a:lnTo>
                    <a:pt x="58" y="60"/>
                  </a:lnTo>
                  <a:lnTo>
                    <a:pt x="52" y="64"/>
                  </a:lnTo>
                  <a:lnTo>
                    <a:pt x="46" y="68"/>
                  </a:lnTo>
                  <a:lnTo>
                    <a:pt x="36" y="70"/>
                  </a:lnTo>
                  <a:lnTo>
                    <a:pt x="26" y="70"/>
                  </a:lnTo>
                </a:path>
              </a:pathLst>
            </a:custGeom>
            <a:noFill/>
            <a:ln>
              <a:noFill/>
            </a:ln>
          </p:spPr>
          <p:txBody>
            <a:bodyPr vert="horz" wrap="square" lIns="91440" tIns="45720" rIns="91440" bIns="45720" numCol="1" anchor="t" anchorCtr="0" compatLnSpc="1"/>
            <a:lstStyle/>
            <a:p>
              <a:endParaRPr lang="zh-CN" altLang="en-US"/>
            </a:p>
          </p:txBody>
        </p:sp>
        <p:sp>
          <p:nvSpPr>
            <p:cNvPr id="1062" name="Freeform 645"/>
            <p:cNvSpPr/>
            <p:nvPr/>
          </p:nvSpPr>
          <p:spPr bwMode="auto">
            <a:xfrm>
              <a:off x="8377238" y="5629275"/>
              <a:ext cx="111125" cy="117475"/>
            </a:xfrm>
            <a:custGeom>
              <a:avLst/>
              <a:gdLst>
                <a:gd name="T0" fmla="*/ 46 w 70"/>
                <a:gd name="T1" fmla="*/ 0 h 74"/>
                <a:gd name="T2" fmla="*/ 40 w 70"/>
                <a:gd name="T3" fmla="*/ 0 h 74"/>
                <a:gd name="T4" fmla="*/ 28 w 70"/>
                <a:gd name="T5" fmla="*/ 0 h 74"/>
                <a:gd name="T6" fmla="*/ 10 w 70"/>
                <a:gd name="T7" fmla="*/ 10 h 74"/>
                <a:gd name="T8" fmla="*/ 8 w 70"/>
                <a:gd name="T9" fmla="*/ 12 h 74"/>
                <a:gd name="T10" fmla="*/ 8 w 70"/>
                <a:gd name="T11" fmla="*/ 12 h 74"/>
                <a:gd name="T12" fmla="*/ 4 w 70"/>
                <a:gd name="T13" fmla="*/ 14 h 74"/>
                <a:gd name="T14" fmla="*/ 4 w 70"/>
                <a:gd name="T15" fmla="*/ 16 h 74"/>
                <a:gd name="T16" fmla="*/ 4 w 70"/>
                <a:gd name="T17" fmla="*/ 16 h 74"/>
                <a:gd name="T18" fmla="*/ 2 w 70"/>
                <a:gd name="T19" fmla="*/ 18 h 74"/>
                <a:gd name="T20" fmla="*/ 0 w 70"/>
                <a:gd name="T21" fmla="*/ 34 h 74"/>
                <a:gd name="T22" fmla="*/ 0 w 70"/>
                <a:gd name="T23" fmla="*/ 36 h 74"/>
                <a:gd name="T24" fmla="*/ 0 w 70"/>
                <a:gd name="T25" fmla="*/ 38 h 74"/>
                <a:gd name="T26" fmla="*/ 4 w 70"/>
                <a:gd name="T27" fmla="*/ 52 h 74"/>
                <a:gd name="T28" fmla="*/ 20 w 70"/>
                <a:gd name="T29" fmla="*/ 72 h 74"/>
                <a:gd name="T30" fmla="*/ 28 w 70"/>
                <a:gd name="T31" fmla="*/ 74 h 74"/>
                <a:gd name="T32" fmla="*/ 40 w 70"/>
                <a:gd name="T33" fmla="*/ 74 h 74"/>
                <a:gd name="T34" fmla="*/ 56 w 70"/>
                <a:gd name="T35" fmla="*/ 68 h 74"/>
                <a:gd name="T36" fmla="*/ 66 w 70"/>
                <a:gd name="T37" fmla="*/ 58 h 74"/>
                <a:gd name="T38" fmla="*/ 70 w 70"/>
                <a:gd name="T39" fmla="*/ 44 h 74"/>
                <a:gd name="T40" fmla="*/ 70 w 70"/>
                <a:gd name="T41" fmla="*/ 34 h 74"/>
                <a:gd name="T42" fmla="*/ 70 w 70"/>
                <a:gd name="T43" fmla="*/ 30 h 74"/>
                <a:gd name="T44" fmla="*/ 70 w 70"/>
                <a:gd name="T45" fmla="*/ 30 h 74"/>
                <a:gd name="T46" fmla="*/ 68 w 70"/>
                <a:gd name="T47" fmla="*/ 28 h 74"/>
                <a:gd name="T48" fmla="*/ 68 w 70"/>
                <a:gd name="T49" fmla="*/ 26 h 74"/>
                <a:gd name="T50" fmla="*/ 68 w 70"/>
                <a:gd name="T51" fmla="*/ 20 h 74"/>
                <a:gd name="T52" fmla="*/ 68 w 70"/>
                <a:gd name="T53" fmla="*/ 20 h 74"/>
                <a:gd name="T54" fmla="*/ 68 w 70"/>
                <a:gd name="T55" fmla="*/ 20 h 74"/>
                <a:gd name="T56" fmla="*/ 68 w 70"/>
                <a:gd name="T57" fmla="*/ 18 h 74"/>
                <a:gd name="T58" fmla="*/ 66 w 70"/>
                <a:gd name="T59" fmla="*/ 16 h 74"/>
                <a:gd name="T60" fmla="*/ 66 w 70"/>
                <a:gd name="T61" fmla="*/ 14 h 74"/>
                <a:gd name="T62" fmla="*/ 64 w 70"/>
                <a:gd name="T63" fmla="*/ 14 h 74"/>
                <a:gd name="T64" fmla="*/ 64 w 70"/>
                <a:gd name="T65" fmla="*/ 14 h 74"/>
                <a:gd name="T66" fmla="*/ 62 w 70"/>
                <a:gd name="T67" fmla="*/ 12 h 74"/>
                <a:gd name="T68" fmla="*/ 62 w 70"/>
                <a:gd name="T69" fmla="*/ 12 h 74"/>
                <a:gd name="T70" fmla="*/ 60 w 70"/>
                <a:gd name="T71" fmla="*/ 10 h 74"/>
                <a:gd name="T72" fmla="*/ 60 w 70"/>
                <a:gd name="T73" fmla="*/ 8 h 74"/>
                <a:gd name="T74" fmla="*/ 54 w 70"/>
                <a:gd name="T75" fmla="*/ 8 h 74"/>
                <a:gd name="T76" fmla="*/ 50 w 70"/>
                <a:gd name="T77" fmla="*/ 2 h 74"/>
                <a:gd name="T78" fmla="*/ 50 w 70"/>
                <a:gd name="T79" fmla="*/ 2 h 74"/>
                <a:gd name="T80" fmla="*/ 46 w 70"/>
                <a:gd name="T81"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 h="74">
                  <a:moveTo>
                    <a:pt x="46" y="0"/>
                  </a:moveTo>
                  <a:lnTo>
                    <a:pt x="46" y="0"/>
                  </a:lnTo>
                  <a:lnTo>
                    <a:pt x="46" y="0"/>
                  </a:lnTo>
                  <a:lnTo>
                    <a:pt x="40" y="0"/>
                  </a:lnTo>
                  <a:lnTo>
                    <a:pt x="28" y="0"/>
                  </a:lnTo>
                  <a:lnTo>
                    <a:pt x="28" y="0"/>
                  </a:lnTo>
                  <a:lnTo>
                    <a:pt x="20" y="2"/>
                  </a:lnTo>
                  <a:lnTo>
                    <a:pt x="10" y="10"/>
                  </a:lnTo>
                  <a:lnTo>
                    <a:pt x="10" y="10"/>
                  </a:lnTo>
                  <a:lnTo>
                    <a:pt x="8" y="12"/>
                  </a:lnTo>
                  <a:lnTo>
                    <a:pt x="8" y="12"/>
                  </a:lnTo>
                  <a:lnTo>
                    <a:pt x="8" y="12"/>
                  </a:lnTo>
                  <a:lnTo>
                    <a:pt x="6" y="14"/>
                  </a:lnTo>
                  <a:lnTo>
                    <a:pt x="4" y="14"/>
                  </a:lnTo>
                  <a:lnTo>
                    <a:pt x="4" y="14"/>
                  </a:lnTo>
                  <a:lnTo>
                    <a:pt x="4" y="16"/>
                  </a:lnTo>
                  <a:lnTo>
                    <a:pt x="4" y="16"/>
                  </a:lnTo>
                  <a:lnTo>
                    <a:pt x="4" y="16"/>
                  </a:lnTo>
                  <a:lnTo>
                    <a:pt x="4" y="16"/>
                  </a:lnTo>
                  <a:lnTo>
                    <a:pt x="2" y="18"/>
                  </a:lnTo>
                  <a:lnTo>
                    <a:pt x="2" y="18"/>
                  </a:lnTo>
                  <a:lnTo>
                    <a:pt x="0" y="34"/>
                  </a:lnTo>
                  <a:lnTo>
                    <a:pt x="0" y="36"/>
                  </a:lnTo>
                  <a:lnTo>
                    <a:pt x="0" y="36"/>
                  </a:lnTo>
                  <a:lnTo>
                    <a:pt x="0" y="38"/>
                  </a:lnTo>
                  <a:lnTo>
                    <a:pt x="0" y="38"/>
                  </a:lnTo>
                  <a:lnTo>
                    <a:pt x="2" y="46"/>
                  </a:lnTo>
                  <a:lnTo>
                    <a:pt x="4" y="52"/>
                  </a:lnTo>
                  <a:lnTo>
                    <a:pt x="10" y="64"/>
                  </a:lnTo>
                  <a:lnTo>
                    <a:pt x="20" y="72"/>
                  </a:lnTo>
                  <a:lnTo>
                    <a:pt x="24" y="74"/>
                  </a:lnTo>
                  <a:lnTo>
                    <a:pt x="28" y="74"/>
                  </a:lnTo>
                  <a:lnTo>
                    <a:pt x="28" y="74"/>
                  </a:lnTo>
                  <a:lnTo>
                    <a:pt x="40" y="74"/>
                  </a:lnTo>
                  <a:lnTo>
                    <a:pt x="48" y="72"/>
                  </a:lnTo>
                  <a:lnTo>
                    <a:pt x="56" y="68"/>
                  </a:lnTo>
                  <a:lnTo>
                    <a:pt x="62" y="64"/>
                  </a:lnTo>
                  <a:lnTo>
                    <a:pt x="66" y="58"/>
                  </a:lnTo>
                  <a:lnTo>
                    <a:pt x="68" y="50"/>
                  </a:lnTo>
                  <a:lnTo>
                    <a:pt x="70" y="44"/>
                  </a:lnTo>
                  <a:lnTo>
                    <a:pt x="70" y="34"/>
                  </a:lnTo>
                  <a:lnTo>
                    <a:pt x="70" y="34"/>
                  </a:lnTo>
                  <a:lnTo>
                    <a:pt x="70" y="32"/>
                  </a:lnTo>
                  <a:lnTo>
                    <a:pt x="70" y="30"/>
                  </a:lnTo>
                  <a:lnTo>
                    <a:pt x="70" y="30"/>
                  </a:lnTo>
                  <a:lnTo>
                    <a:pt x="70" y="30"/>
                  </a:lnTo>
                  <a:lnTo>
                    <a:pt x="68" y="28"/>
                  </a:lnTo>
                  <a:lnTo>
                    <a:pt x="68" y="28"/>
                  </a:lnTo>
                  <a:lnTo>
                    <a:pt x="68" y="28"/>
                  </a:lnTo>
                  <a:lnTo>
                    <a:pt x="68" y="26"/>
                  </a:lnTo>
                  <a:lnTo>
                    <a:pt x="68" y="26"/>
                  </a:lnTo>
                  <a:lnTo>
                    <a:pt x="68" y="20"/>
                  </a:lnTo>
                  <a:lnTo>
                    <a:pt x="68" y="20"/>
                  </a:lnTo>
                  <a:lnTo>
                    <a:pt x="68" y="20"/>
                  </a:lnTo>
                  <a:lnTo>
                    <a:pt x="68" y="20"/>
                  </a:lnTo>
                  <a:lnTo>
                    <a:pt x="68" y="20"/>
                  </a:lnTo>
                  <a:lnTo>
                    <a:pt x="68" y="18"/>
                  </a:lnTo>
                  <a:lnTo>
                    <a:pt x="68" y="18"/>
                  </a:lnTo>
                  <a:lnTo>
                    <a:pt x="68" y="16"/>
                  </a:lnTo>
                  <a:lnTo>
                    <a:pt x="66" y="16"/>
                  </a:lnTo>
                  <a:lnTo>
                    <a:pt x="66" y="16"/>
                  </a:lnTo>
                  <a:lnTo>
                    <a:pt x="66" y="14"/>
                  </a:lnTo>
                  <a:lnTo>
                    <a:pt x="66" y="14"/>
                  </a:lnTo>
                  <a:lnTo>
                    <a:pt x="64" y="14"/>
                  </a:lnTo>
                  <a:lnTo>
                    <a:pt x="64" y="14"/>
                  </a:lnTo>
                  <a:lnTo>
                    <a:pt x="64" y="14"/>
                  </a:lnTo>
                  <a:lnTo>
                    <a:pt x="64" y="12"/>
                  </a:lnTo>
                  <a:lnTo>
                    <a:pt x="62" y="12"/>
                  </a:lnTo>
                  <a:lnTo>
                    <a:pt x="62" y="12"/>
                  </a:lnTo>
                  <a:lnTo>
                    <a:pt x="62" y="12"/>
                  </a:lnTo>
                  <a:lnTo>
                    <a:pt x="62" y="10"/>
                  </a:lnTo>
                  <a:lnTo>
                    <a:pt x="60" y="10"/>
                  </a:lnTo>
                  <a:lnTo>
                    <a:pt x="60" y="10"/>
                  </a:lnTo>
                  <a:lnTo>
                    <a:pt x="60" y="8"/>
                  </a:lnTo>
                  <a:lnTo>
                    <a:pt x="60" y="8"/>
                  </a:lnTo>
                  <a:lnTo>
                    <a:pt x="54" y="8"/>
                  </a:lnTo>
                  <a:lnTo>
                    <a:pt x="54" y="8"/>
                  </a:lnTo>
                  <a:lnTo>
                    <a:pt x="50" y="2"/>
                  </a:lnTo>
                  <a:lnTo>
                    <a:pt x="50" y="2"/>
                  </a:lnTo>
                  <a:lnTo>
                    <a:pt x="50" y="2"/>
                  </a:lnTo>
                  <a:lnTo>
                    <a:pt x="46" y="2"/>
                  </a:lnTo>
                  <a:lnTo>
                    <a:pt x="46" y="0"/>
                  </a:lnTo>
                </a:path>
              </a:pathLst>
            </a:custGeom>
            <a:noFill/>
            <a:ln>
              <a:noFill/>
            </a:ln>
          </p:spPr>
          <p:txBody>
            <a:bodyPr vert="horz" wrap="square" lIns="91440" tIns="45720" rIns="91440" bIns="45720" numCol="1" anchor="t" anchorCtr="0" compatLnSpc="1"/>
            <a:lstStyle/>
            <a:p>
              <a:endParaRPr lang="zh-CN" altLang="en-US"/>
            </a:p>
          </p:txBody>
        </p:sp>
        <p:sp>
          <p:nvSpPr>
            <p:cNvPr id="1063" name="Freeform 646"/>
            <p:cNvSpPr>
              <a:spLocks noEditPoints="1"/>
            </p:cNvSpPr>
            <p:nvPr/>
          </p:nvSpPr>
          <p:spPr bwMode="auto">
            <a:xfrm>
              <a:off x="8380413" y="5632450"/>
              <a:ext cx="104775" cy="111125"/>
            </a:xfrm>
            <a:custGeom>
              <a:avLst/>
              <a:gdLst>
                <a:gd name="T0" fmla="*/ 18 w 66"/>
                <a:gd name="T1" fmla="*/ 66 h 70"/>
                <a:gd name="T2" fmla="*/ 4 w 66"/>
                <a:gd name="T3" fmla="*/ 42 h 70"/>
                <a:gd name="T4" fmla="*/ 2 w 66"/>
                <a:gd name="T5" fmla="*/ 34 h 70"/>
                <a:gd name="T6" fmla="*/ 4 w 66"/>
                <a:gd name="T7" fmla="*/ 18 h 70"/>
                <a:gd name="T8" fmla="*/ 6 w 66"/>
                <a:gd name="T9" fmla="*/ 16 h 70"/>
                <a:gd name="T10" fmla="*/ 8 w 66"/>
                <a:gd name="T11" fmla="*/ 14 h 70"/>
                <a:gd name="T12" fmla="*/ 8 w 66"/>
                <a:gd name="T13" fmla="*/ 14 h 70"/>
                <a:gd name="T14" fmla="*/ 10 w 66"/>
                <a:gd name="T15" fmla="*/ 12 h 70"/>
                <a:gd name="T16" fmla="*/ 40 w 66"/>
                <a:gd name="T17" fmla="*/ 2 h 70"/>
                <a:gd name="T18" fmla="*/ 44 w 66"/>
                <a:gd name="T19" fmla="*/ 2 h 70"/>
                <a:gd name="T20" fmla="*/ 46 w 66"/>
                <a:gd name="T21" fmla="*/ 4 h 70"/>
                <a:gd name="T22" fmla="*/ 50 w 66"/>
                <a:gd name="T23" fmla="*/ 10 h 70"/>
                <a:gd name="T24" fmla="*/ 56 w 66"/>
                <a:gd name="T25" fmla="*/ 12 h 70"/>
                <a:gd name="T26" fmla="*/ 58 w 66"/>
                <a:gd name="T27" fmla="*/ 12 h 70"/>
                <a:gd name="T28" fmla="*/ 58 w 66"/>
                <a:gd name="T29" fmla="*/ 14 h 70"/>
                <a:gd name="T30" fmla="*/ 60 w 66"/>
                <a:gd name="T31" fmla="*/ 14 h 70"/>
                <a:gd name="T32" fmla="*/ 60 w 66"/>
                <a:gd name="T33" fmla="*/ 16 h 70"/>
                <a:gd name="T34" fmla="*/ 62 w 66"/>
                <a:gd name="T35" fmla="*/ 18 h 70"/>
                <a:gd name="T36" fmla="*/ 62 w 66"/>
                <a:gd name="T37" fmla="*/ 20 h 70"/>
                <a:gd name="T38" fmla="*/ 62 w 66"/>
                <a:gd name="T39" fmla="*/ 28 h 70"/>
                <a:gd name="T40" fmla="*/ 64 w 66"/>
                <a:gd name="T41" fmla="*/ 28 h 70"/>
                <a:gd name="T42" fmla="*/ 64 w 66"/>
                <a:gd name="T43" fmla="*/ 30 h 70"/>
                <a:gd name="T44" fmla="*/ 64 w 66"/>
                <a:gd name="T45" fmla="*/ 32 h 70"/>
                <a:gd name="T46" fmla="*/ 56 w 66"/>
                <a:gd name="T47" fmla="*/ 58 h 70"/>
                <a:gd name="T48" fmla="*/ 36 w 66"/>
                <a:gd name="T49" fmla="*/ 68 h 70"/>
                <a:gd name="T50" fmla="*/ 44 w 66"/>
                <a:gd name="T51" fmla="*/ 0 h 70"/>
                <a:gd name="T52" fmla="*/ 26 w 66"/>
                <a:gd name="T53" fmla="*/ 0 h 70"/>
                <a:gd name="T54" fmla="*/ 8 w 66"/>
                <a:gd name="T55" fmla="*/ 10 h 70"/>
                <a:gd name="T56" fmla="*/ 6 w 66"/>
                <a:gd name="T57" fmla="*/ 12 h 70"/>
                <a:gd name="T58" fmla="*/ 4 w 66"/>
                <a:gd name="T59" fmla="*/ 14 h 70"/>
                <a:gd name="T60" fmla="*/ 4 w 66"/>
                <a:gd name="T61" fmla="*/ 16 h 70"/>
                <a:gd name="T62" fmla="*/ 2 w 66"/>
                <a:gd name="T63" fmla="*/ 16 h 70"/>
                <a:gd name="T64" fmla="*/ 0 w 66"/>
                <a:gd name="T65" fmla="*/ 34 h 70"/>
                <a:gd name="T66" fmla="*/ 2 w 66"/>
                <a:gd name="T67" fmla="*/ 42 h 70"/>
                <a:gd name="T68" fmla="*/ 18 w 66"/>
                <a:gd name="T69" fmla="*/ 68 h 70"/>
                <a:gd name="T70" fmla="*/ 26 w 66"/>
                <a:gd name="T71" fmla="*/ 70 h 70"/>
                <a:gd name="T72" fmla="*/ 52 w 66"/>
                <a:gd name="T73" fmla="*/ 64 h 70"/>
                <a:gd name="T74" fmla="*/ 64 w 66"/>
                <a:gd name="T75" fmla="*/ 48 h 70"/>
                <a:gd name="T76" fmla="*/ 66 w 66"/>
                <a:gd name="T77" fmla="*/ 30 h 70"/>
                <a:gd name="T78" fmla="*/ 66 w 66"/>
                <a:gd name="T79" fmla="*/ 28 h 70"/>
                <a:gd name="T80" fmla="*/ 64 w 66"/>
                <a:gd name="T81" fmla="*/ 26 h 70"/>
                <a:gd name="T82" fmla="*/ 64 w 66"/>
                <a:gd name="T83" fmla="*/ 20 h 70"/>
                <a:gd name="T84" fmla="*/ 64 w 66"/>
                <a:gd name="T85" fmla="*/ 18 h 70"/>
                <a:gd name="T86" fmla="*/ 62 w 66"/>
                <a:gd name="T87" fmla="*/ 16 h 70"/>
                <a:gd name="T88" fmla="*/ 62 w 66"/>
                <a:gd name="T89" fmla="*/ 14 h 70"/>
                <a:gd name="T90" fmla="*/ 60 w 66"/>
                <a:gd name="T91" fmla="*/ 12 h 70"/>
                <a:gd name="T92" fmla="*/ 58 w 66"/>
                <a:gd name="T93" fmla="*/ 12 h 70"/>
                <a:gd name="T94" fmla="*/ 58 w 66"/>
                <a:gd name="T95" fmla="*/ 10 h 70"/>
                <a:gd name="T96" fmla="*/ 56 w 66"/>
                <a:gd name="T97" fmla="*/ 8 h 70"/>
                <a:gd name="T98" fmla="*/ 48 w 66"/>
                <a:gd name="T99" fmla="*/ 2 h 70"/>
                <a:gd name="T100" fmla="*/ 44 w 66"/>
                <a:gd name="T101" fmla="*/ 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6" h="70">
                  <a:moveTo>
                    <a:pt x="26" y="68"/>
                  </a:moveTo>
                  <a:lnTo>
                    <a:pt x="26" y="68"/>
                  </a:lnTo>
                  <a:lnTo>
                    <a:pt x="18" y="66"/>
                  </a:lnTo>
                  <a:lnTo>
                    <a:pt x="12" y="60"/>
                  </a:lnTo>
                  <a:lnTo>
                    <a:pt x="6" y="48"/>
                  </a:lnTo>
                  <a:lnTo>
                    <a:pt x="4" y="42"/>
                  </a:lnTo>
                  <a:lnTo>
                    <a:pt x="2" y="36"/>
                  </a:lnTo>
                  <a:lnTo>
                    <a:pt x="2" y="36"/>
                  </a:lnTo>
                  <a:lnTo>
                    <a:pt x="2" y="34"/>
                  </a:lnTo>
                  <a:lnTo>
                    <a:pt x="2" y="32"/>
                  </a:lnTo>
                  <a:lnTo>
                    <a:pt x="2" y="32"/>
                  </a:lnTo>
                  <a:lnTo>
                    <a:pt x="4" y="18"/>
                  </a:lnTo>
                  <a:lnTo>
                    <a:pt x="4" y="18"/>
                  </a:lnTo>
                  <a:lnTo>
                    <a:pt x="6" y="16"/>
                  </a:lnTo>
                  <a:lnTo>
                    <a:pt x="6" y="16"/>
                  </a:lnTo>
                  <a:lnTo>
                    <a:pt x="6" y="16"/>
                  </a:lnTo>
                  <a:lnTo>
                    <a:pt x="6" y="16"/>
                  </a:lnTo>
                  <a:lnTo>
                    <a:pt x="8" y="14"/>
                  </a:lnTo>
                  <a:lnTo>
                    <a:pt x="8" y="14"/>
                  </a:lnTo>
                  <a:lnTo>
                    <a:pt x="8" y="14"/>
                  </a:lnTo>
                  <a:lnTo>
                    <a:pt x="8" y="14"/>
                  </a:lnTo>
                  <a:lnTo>
                    <a:pt x="8" y="14"/>
                  </a:lnTo>
                  <a:lnTo>
                    <a:pt x="10" y="12"/>
                  </a:lnTo>
                  <a:lnTo>
                    <a:pt x="10" y="12"/>
                  </a:lnTo>
                  <a:lnTo>
                    <a:pt x="20" y="4"/>
                  </a:lnTo>
                  <a:lnTo>
                    <a:pt x="26" y="2"/>
                  </a:lnTo>
                  <a:lnTo>
                    <a:pt x="40" y="2"/>
                  </a:lnTo>
                  <a:lnTo>
                    <a:pt x="40" y="2"/>
                  </a:lnTo>
                  <a:lnTo>
                    <a:pt x="42" y="2"/>
                  </a:lnTo>
                  <a:lnTo>
                    <a:pt x="44" y="2"/>
                  </a:lnTo>
                  <a:lnTo>
                    <a:pt x="44" y="4"/>
                  </a:lnTo>
                  <a:lnTo>
                    <a:pt x="44" y="4"/>
                  </a:lnTo>
                  <a:lnTo>
                    <a:pt x="46" y="4"/>
                  </a:lnTo>
                  <a:lnTo>
                    <a:pt x="46" y="4"/>
                  </a:lnTo>
                  <a:lnTo>
                    <a:pt x="50" y="10"/>
                  </a:lnTo>
                  <a:lnTo>
                    <a:pt x="50" y="10"/>
                  </a:lnTo>
                  <a:lnTo>
                    <a:pt x="54" y="10"/>
                  </a:lnTo>
                  <a:lnTo>
                    <a:pt x="54" y="10"/>
                  </a:lnTo>
                  <a:lnTo>
                    <a:pt x="56" y="12"/>
                  </a:lnTo>
                  <a:lnTo>
                    <a:pt x="58" y="12"/>
                  </a:lnTo>
                  <a:lnTo>
                    <a:pt x="58" y="12"/>
                  </a:lnTo>
                  <a:lnTo>
                    <a:pt x="58" y="12"/>
                  </a:lnTo>
                  <a:lnTo>
                    <a:pt x="58" y="14"/>
                  </a:lnTo>
                  <a:lnTo>
                    <a:pt x="58" y="14"/>
                  </a:lnTo>
                  <a:lnTo>
                    <a:pt x="58" y="14"/>
                  </a:lnTo>
                  <a:lnTo>
                    <a:pt x="60" y="14"/>
                  </a:lnTo>
                  <a:lnTo>
                    <a:pt x="60" y="14"/>
                  </a:lnTo>
                  <a:lnTo>
                    <a:pt x="60" y="14"/>
                  </a:lnTo>
                  <a:lnTo>
                    <a:pt x="60" y="16"/>
                  </a:lnTo>
                  <a:lnTo>
                    <a:pt x="60" y="16"/>
                  </a:lnTo>
                  <a:lnTo>
                    <a:pt x="60" y="16"/>
                  </a:lnTo>
                  <a:lnTo>
                    <a:pt x="62" y="16"/>
                  </a:lnTo>
                  <a:lnTo>
                    <a:pt x="62" y="16"/>
                  </a:lnTo>
                  <a:lnTo>
                    <a:pt x="62" y="18"/>
                  </a:lnTo>
                  <a:lnTo>
                    <a:pt x="62" y="18"/>
                  </a:lnTo>
                  <a:lnTo>
                    <a:pt x="62" y="20"/>
                  </a:lnTo>
                  <a:lnTo>
                    <a:pt x="62" y="20"/>
                  </a:lnTo>
                  <a:lnTo>
                    <a:pt x="62" y="20"/>
                  </a:lnTo>
                  <a:lnTo>
                    <a:pt x="62" y="26"/>
                  </a:lnTo>
                  <a:lnTo>
                    <a:pt x="62" y="28"/>
                  </a:lnTo>
                  <a:lnTo>
                    <a:pt x="62" y="28"/>
                  </a:lnTo>
                  <a:lnTo>
                    <a:pt x="62" y="28"/>
                  </a:lnTo>
                  <a:lnTo>
                    <a:pt x="64" y="28"/>
                  </a:lnTo>
                  <a:lnTo>
                    <a:pt x="64" y="28"/>
                  </a:lnTo>
                  <a:lnTo>
                    <a:pt x="64" y="30"/>
                  </a:lnTo>
                  <a:lnTo>
                    <a:pt x="64" y="30"/>
                  </a:lnTo>
                  <a:lnTo>
                    <a:pt x="64" y="30"/>
                  </a:lnTo>
                  <a:lnTo>
                    <a:pt x="64" y="32"/>
                  </a:lnTo>
                  <a:lnTo>
                    <a:pt x="64" y="32"/>
                  </a:lnTo>
                  <a:lnTo>
                    <a:pt x="62" y="48"/>
                  </a:lnTo>
                  <a:lnTo>
                    <a:pt x="60" y="54"/>
                  </a:lnTo>
                  <a:lnTo>
                    <a:pt x="56" y="58"/>
                  </a:lnTo>
                  <a:lnTo>
                    <a:pt x="52" y="62"/>
                  </a:lnTo>
                  <a:lnTo>
                    <a:pt x="44" y="66"/>
                  </a:lnTo>
                  <a:lnTo>
                    <a:pt x="36" y="68"/>
                  </a:lnTo>
                  <a:lnTo>
                    <a:pt x="26" y="68"/>
                  </a:lnTo>
                  <a:close/>
                  <a:moveTo>
                    <a:pt x="44" y="0"/>
                  </a:moveTo>
                  <a:lnTo>
                    <a:pt x="44" y="0"/>
                  </a:lnTo>
                  <a:lnTo>
                    <a:pt x="44" y="0"/>
                  </a:lnTo>
                  <a:lnTo>
                    <a:pt x="40" y="0"/>
                  </a:lnTo>
                  <a:lnTo>
                    <a:pt x="26" y="0"/>
                  </a:lnTo>
                  <a:lnTo>
                    <a:pt x="26" y="0"/>
                  </a:lnTo>
                  <a:lnTo>
                    <a:pt x="20" y="2"/>
                  </a:lnTo>
                  <a:lnTo>
                    <a:pt x="8" y="10"/>
                  </a:lnTo>
                  <a:lnTo>
                    <a:pt x="8" y="10"/>
                  </a:lnTo>
                  <a:lnTo>
                    <a:pt x="8" y="12"/>
                  </a:lnTo>
                  <a:lnTo>
                    <a:pt x="6" y="12"/>
                  </a:lnTo>
                  <a:lnTo>
                    <a:pt x="6" y="12"/>
                  </a:lnTo>
                  <a:lnTo>
                    <a:pt x="6" y="14"/>
                  </a:lnTo>
                  <a:lnTo>
                    <a:pt x="4" y="14"/>
                  </a:lnTo>
                  <a:lnTo>
                    <a:pt x="4" y="14"/>
                  </a:lnTo>
                  <a:lnTo>
                    <a:pt x="4" y="16"/>
                  </a:lnTo>
                  <a:lnTo>
                    <a:pt x="4" y="16"/>
                  </a:lnTo>
                  <a:lnTo>
                    <a:pt x="4" y="16"/>
                  </a:lnTo>
                  <a:lnTo>
                    <a:pt x="2" y="16"/>
                  </a:lnTo>
                  <a:lnTo>
                    <a:pt x="2" y="16"/>
                  </a:lnTo>
                  <a:lnTo>
                    <a:pt x="0" y="32"/>
                  </a:lnTo>
                  <a:lnTo>
                    <a:pt x="0" y="34"/>
                  </a:lnTo>
                  <a:lnTo>
                    <a:pt x="0" y="34"/>
                  </a:lnTo>
                  <a:lnTo>
                    <a:pt x="0" y="36"/>
                  </a:lnTo>
                  <a:lnTo>
                    <a:pt x="0" y="36"/>
                  </a:lnTo>
                  <a:lnTo>
                    <a:pt x="2" y="42"/>
                  </a:lnTo>
                  <a:lnTo>
                    <a:pt x="4" y="50"/>
                  </a:lnTo>
                  <a:lnTo>
                    <a:pt x="10" y="60"/>
                  </a:lnTo>
                  <a:lnTo>
                    <a:pt x="18" y="68"/>
                  </a:lnTo>
                  <a:lnTo>
                    <a:pt x="22" y="70"/>
                  </a:lnTo>
                  <a:lnTo>
                    <a:pt x="26" y="70"/>
                  </a:lnTo>
                  <a:lnTo>
                    <a:pt x="26" y="70"/>
                  </a:lnTo>
                  <a:lnTo>
                    <a:pt x="36" y="70"/>
                  </a:lnTo>
                  <a:lnTo>
                    <a:pt x="46" y="68"/>
                  </a:lnTo>
                  <a:lnTo>
                    <a:pt x="52" y="64"/>
                  </a:lnTo>
                  <a:lnTo>
                    <a:pt x="58" y="60"/>
                  </a:lnTo>
                  <a:lnTo>
                    <a:pt x="62" y="54"/>
                  </a:lnTo>
                  <a:lnTo>
                    <a:pt x="64" y="48"/>
                  </a:lnTo>
                  <a:lnTo>
                    <a:pt x="66" y="32"/>
                  </a:lnTo>
                  <a:lnTo>
                    <a:pt x="66" y="32"/>
                  </a:lnTo>
                  <a:lnTo>
                    <a:pt x="66" y="30"/>
                  </a:lnTo>
                  <a:lnTo>
                    <a:pt x="66" y="30"/>
                  </a:lnTo>
                  <a:lnTo>
                    <a:pt x="66" y="30"/>
                  </a:lnTo>
                  <a:lnTo>
                    <a:pt x="66" y="28"/>
                  </a:lnTo>
                  <a:lnTo>
                    <a:pt x="64" y="28"/>
                  </a:lnTo>
                  <a:lnTo>
                    <a:pt x="64" y="28"/>
                  </a:lnTo>
                  <a:lnTo>
                    <a:pt x="64" y="26"/>
                  </a:lnTo>
                  <a:lnTo>
                    <a:pt x="64" y="26"/>
                  </a:lnTo>
                  <a:lnTo>
                    <a:pt x="64" y="20"/>
                  </a:lnTo>
                  <a:lnTo>
                    <a:pt x="64" y="20"/>
                  </a:lnTo>
                  <a:lnTo>
                    <a:pt x="64" y="18"/>
                  </a:lnTo>
                  <a:lnTo>
                    <a:pt x="64" y="18"/>
                  </a:lnTo>
                  <a:lnTo>
                    <a:pt x="64" y="18"/>
                  </a:lnTo>
                  <a:lnTo>
                    <a:pt x="64" y="18"/>
                  </a:lnTo>
                  <a:lnTo>
                    <a:pt x="64" y="16"/>
                  </a:lnTo>
                  <a:lnTo>
                    <a:pt x="62" y="16"/>
                  </a:lnTo>
                  <a:lnTo>
                    <a:pt x="62" y="16"/>
                  </a:lnTo>
                  <a:lnTo>
                    <a:pt x="62" y="14"/>
                  </a:lnTo>
                  <a:lnTo>
                    <a:pt x="62" y="14"/>
                  </a:lnTo>
                  <a:lnTo>
                    <a:pt x="60" y="14"/>
                  </a:lnTo>
                  <a:lnTo>
                    <a:pt x="60" y="12"/>
                  </a:lnTo>
                  <a:lnTo>
                    <a:pt x="60" y="12"/>
                  </a:lnTo>
                  <a:lnTo>
                    <a:pt x="60" y="12"/>
                  </a:lnTo>
                  <a:lnTo>
                    <a:pt x="58" y="12"/>
                  </a:lnTo>
                  <a:lnTo>
                    <a:pt x="58" y="12"/>
                  </a:lnTo>
                  <a:lnTo>
                    <a:pt x="58" y="12"/>
                  </a:lnTo>
                  <a:lnTo>
                    <a:pt x="58" y="10"/>
                  </a:lnTo>
                  <a:lnTo>
                    <a:pt x="58" y="10"/>
                  </a:lnTo>
                  <a:lnTo>
                    <a:pt x="58" y="10"/>
                  </a:lnTo>
                  <a:lnTo>
                    <a:pt x="56" y="8"/>
                  </a:lnTo>
                  <a:lnTo>
                    <a:pt x="56" y="8"/>
                  </a:lnTo>
                  <a:lnTo>
                    <a:pt x="50" y="8"/>
                  </a:lnTo>
                  <a:lnTo>
                    <a:pt x="50" y="8"/>
                  </a:lnTo>
                  <a:lnTo>
                    <a:pt x="48" y="2"/>
                  </a:lnTo>
                  <a:lnTo>
                    <a:pt x="48" y="2"/>
                  </a:lnTo>
                  <a:lnTo>
                    <a:pt x="48" y="2"/>
                  </a:lnTo>
                  <a:lnTo>
                    <a:pt x="44" y="2"/>
                  </a:lnTo>
                  <a:lnTo>
                    <a:pt x="44" y="0"/>
                  </a:lnTo>
                  <a:close/>
                </a:path>
              </a:pathLst>
            </a:custGeom>
            <a:solidFill>
              <a:srgbClr val="262320"/>
            </a:solidFill>
            <a:ln>
              <a:noFill/>
            </a:ln>
          </p:spPr>
          <p:txBody>
            <a:bodyPr vert="horz" wrap="square" lIns="91440" tIns="45720" rIns="91440" bIns="45720" numCol="1" anchor="t" anchorCtr="0" compatLnSpc="1"/>
            <a:lstStyle/>
            <a:p>
              <a:endParaRPr lang="zh-CN" altLang="en-US"/>
            </a:p>
          </p:txBody>
        </p:sp>
        <p:sp>
          <p:nvSpPr>
            <p:cNvPr id="1064" name="Freeform 647"/>
            <p:cNvSpPr/>
            <p:nvPr/>
          </p:nvSpPr>
          <p:spPr bwMode="auto">
            <a:xfrm>
              <a:off x="8383588" y="5635625"/>
              <a:ext cx="98425" cy="104775"/>
            </a:xfrm>
            <a:custGeom>
              <a:avLst/>
              <a:gdLst>
                <a:gd name="T0" fmla="*/ 24 w 62"/>
                <a:gd name="T1" fmla="*/ 66 h 66"/>
                <a:gd name="T2" fmla="*/ 10 w 62"/>
                <a:gd name="T3" fmla="*/ 58 h 66"/>
                <a:gd name="T4" fmla="*/ 2 w 62"/>
                <a:gd name="T5" fmla="*/ 40 h 66"/>
                <a:gd name="T6" fmla="*/ 0 w 62"/>
                <a:gd name="T7" fmla="*/ 34 h 66"/>
                <a:gd name="T8" fmla="*/ 0 w 62"/>
                <a:gd name="T9" fmla="*/ 30 h 66"/>
                <a:gd name="T10" fmla="*/ 2 w 62"/>
                <a:gd name="T11" fmla="*/ 16 h 66"/>
                <a:gd name="T12" fmla="*/ 4 w 62"/>
                <a:gd name="T13" fmla="*/ 14 h 66"/>
                <a:gd name="T14" fmla="*/ 4 w 62"/>
                <a:gd name="T15" fmla="*/ 14 h 66"/>
                <a:gd name="T16" fmla="*/ 6 w 62"/>
                <a:gd name="T17" fmla="*/ 12 h 66"/>
                <a:gd name="T18" fmla="*/ 6 w 62"/>
                <a:gd name="T19" fmla="*/ 12 h 66"/>
                <a:gd name="T20" fmla="*/ 6 w 62"/>
                <a:gd name="T21" fmla="*/ 12 h 66"/>
                <a:gd name="T22" fmla="*/ 8 w 62"/>
                <a:gd name="T23" fmla="*/ 10 h 66"/>
                <a:gd name="T24" fmla="*/ 24 w 62"/>
                <a:gd name="T25" fmla="*/ 0 h 66"/>
                <a:gd name="T26" fmla="*/ 38 w 62"/>
                <a:gd name="T27" fmla="*/ 0 h 66"/>
                <a:gd name="T28" fmla="*/ 42 w 62"/>
                <a:gd name="T29" fmla="*/ 0 h 66"/>
                <a:gd name="T30" fmla="*/ 42 w 62"/>
                <a:gd name="T31" fmla="*/ 2 h 66"/>
                <a:gd name="T32" fmla="*/ 44 w 62"/>
                <a:gd name="T33" fmla="*/ 2 h 66"/>
                <a:gd name="T34" fmla="*/ 48 w 62"/>
                <a:gd name="T35" fmla="*/ 8 h 66"/>
                <a:gd name="T36" fmla="*/ 52 w 62"/>
                <a:gd name="T37" fmla="*/ 8 h 66"/>
                <a:gd name="T38" fmla="*/ 56 w 62"/>
                <a:gd name="T39" fmla="*/ 10 h 66"/>
                <a:gd name="T40" fmla="*/ 56 w 62"/>
                <a:gd name="T41" fmla="*/ 10 h 66"/>
                <a:gd name="T42" fmla="*/ 56 w 62"/>
                <a:gd name="T43" fmla="*/ 12 h 66"/>
                <a:gd name="T44" fmla="*/ 58 w 62"/>
                <a:gd name="T45" fmla="*/ 12 h 66"/>
                <a:gd name="T46" fmla="*/ 58 w 62"/>
                <a:gd name="T47" fmla="*/ 12 h 66"/>
                <a:gd name="T48" fmla="*/ 58 w 62"/>
                <a:gd name="T49" fmla="*/ 14 h 66"/>
                <a:gd name="T50" fmla="*/ 60 w 62"/>
                <a:gd name="T51" fmla="*/ 14 h 66"/>
                <a:gd name="T52" fmla="*/ 60 w 62"/>
                <a:gd name="T53" fmla="*/ 16 h 66"/>
                <a:gd name="T54" fmla="*/ 60 w 62"/>
                <a:gd name="T55" fmla="*/ 18 h 66"/>
                <a:gd name="T56" fmla="*/ 60 w 62"/>
                <a:gd name="T57" fmla="*/ 18 h 66"/>
                <a:gd name="T58" fmla="*/ 60 w 62"/>
                <a:gd name="T59" fmla="*/ 26 h 66"/>
                <a:gd name="T60" fmla="*/ 60 w 62"/>
                <a:gd name="T61" fmla="*/ 26 h 66"/>
                <a:gd name="T62" fmla="*/ 62 w 62"/>
                <a:gd name="T63" fmla="*/ 26 h 66"/>
                <a:gd name="T64" fmla="*/ 62 w 62"/>
                <a:gd name="T65" fmla="*/ 28 h 66"/>
                <a:gd name="T66" fmla="*/ 62 w 62"/>
                <a:gd name="T67" fmla="*/ 30 h 66"/>
                <a:gd name="T68" fmla="*/ 60 w 62"/>
                <a:gd name="T69" fmla="*/ 46 h 66"/>
                <a:gd name="T70" fmla="*/ 54 w 62"/>
                <a:gd name="T71" fmla="*/ 56 h 66"/>
                <a:gd name="T72" fmla="*/ 42 w 62"/>
                <a:gd name="T73" fmla="*/ 64 h 66"/>
                <a:gd name="T74" fmla="*/ 24 w 62"/>
                <a:gd name="T75"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2" h="66">
                  <a:moveTo>
                    <a:pt x="24" y="66"/>
                  </a:moveTo>
                  <a:lnTo>
                    <a:pt x="24" y="66"/>
                  </a:lnTo>
                  <a:lnTo>
                    <a:pt x="16" y="64"/>
                  </a:lnTo>
                  <a:lnTo>
                    <a:pt x="10" y="58"/>
                  </a:lnTo>
                  <a:lnTo>
                    <a:pt x="4" y="46"/>
                  </a:lnTo>
                  <a:lnTo>
                    <a:pt x="2" y="40"/>
                  </a:lnTo>
                  <a:lnTo>
                    <a:pt x="0" y="34"/>
                  </a:lnTo>
                  <a:lnTo>
                    <a:pt x="0" y="34"/>
                  </a:lnTo>
                  <a:lnTo>
                    <a:pt x="0" y="32"/>
                  </a:lnTo>
                  <a:lnTo>
                    <a:pt x="0" y="30"/>
                  </a:lnTo>
                  <a:lnTo>
                    <a:pt x="0" y="30"/>
                  </a:lnTo>
                  <a:lnTo>
                    <a:pt x="2" y="16"/>
                  </a:lnTo>
                  <a:lnTo>
                    <a:pt x="2" y="16"/>
                  </a:lnTo>
                  <a:lnTo>
                    <a:pt x="4" y="14"/>
                  </a:lnTo>
                  <a:lnTo>
                    <a:pt x="4" y="14"/>
                  </a:lnTo>
                  <a:lnTo>
                    <a:pt x="4" y="14"/>
                  </a:lnTo>
                  <a:lnTo>
                    <a:pt x="4" y="14"/>
                  </a:lnTo>
                  <a:lnTo>
                    <a:pt x="6" y="12"/>
                  </a:lnTo>
                  <a:lnTo>
                    <a:pt x="6" y="12"/>
                  </a:lnTo>
                  <a:lnTo>
                    <a:pt x="6" y="12"/>
                  </a:lnTo>
                  <a:lnTo>
                    <a:pt x="6" y="12"/>
                  </a:lnTo>
                  <a:lnTo>
                    <a:pt x="6" y="12"/>
                  </a:lnTo>
                  <a:lnTo>
                    <a:pt x="8" y="10"/>
                  </a:lnTo>
                  <a:lnTo>
                    <a:pt x="8" y="10"/>
                  </a:lnTo>
                  <a:lnTo>
                    <a:pt x="18" y="2"/>
                  </a:lnTo>
                  <a:lnTo>
                    <a:pt x="24" y="0"/>
                  </a:lnTo>
                  <a:lnTo>
                    <a:pt x="38" y="0"/>
                  </a:lnTo>
                  <a:lnTo>
                    <a:pt x="38" y="0"/>
                  </a:lnTo>
                  <a:lnTo>
                    <a:pt x="40" y="0"/>
                  </a:lnTo>
                  <a:lnTo>
                    <a:pt x="42" y="0"/>
                  </a:lnTo>
                  <a:lnTo>
                    <a:pt x="42" y="2"/>
                  </a:lnTo>
                  <a:lnTo>
                    <a:pt x="42" y="2"/>
                  </a:lnTo>
                  <a:lnTo>
                    <a:pt x="44" y="2"/>
                  </a:lnTo>
                  <a:lnTo>
                    <a:pt x="44" y="2"/>
                  </a:lnTo>
                  <a:lnTo>
                    <a:pt x="48" y="8"/>
                  </a:lnTo>
                  <a:lnTo>
                    <a:pt x="48" y="8"/>
                  </a:lnTo>
                  <a:lnTo>
                    <a:pt x="52" y="8"/>
                  </a:lnTo>
                  <a:lnTo>
                    <a:pt x="52" y="8"/>
                  </a:lnTo>
                  <a:lnTo>
                    <a:pt x="54" y="10"/>
                  </a:lnTo>
                  <a:lnTo>
                    <a:pt x="56" y="10"/>
                  </a:lnTo>
                  <a:lnTo>
                    <a:pt x="56" y="10"/>
                  </a:lnTo>
                  <a:lnTo>
                    <a:pt x="56" y="10"/>
                  </a:lnTo>
                  <a:lnTo>
                    <a:pt x="56" y="12"/>
                  </a:lnTo>
                  <a:lnTo>
                    <a:pt x="56" y="12"/>
                  </a:lnTo>
                  <a:lnTo>
                    <a:pt x="56" y="12"/>
                  </a:lnTo>
                  <a:lnTo>
                    <a:pt x="58" y="12"/>
                  </a:lnTo>
                  <a:lnTo>
                    <a:pt x="58" y="12"/>
                  </a:lnTo>
                  <a:lnTo>
                    <a:pt x="58" y="12"/>
                  </a:lnTo>
                  <a:lnTo>
                    <a:pt x="58" y="14"/>
                  </a:lnTo>
                  <a:lnTo>
                    <a:pt x="58" y="14"/>
                  </a:lnTo>
                  <a:lnTo>
                    <a:pt x="58" y="14"/>
                  </a:lnTo>
                  <a:lnTo>
                    <a:pt x="60" y="14"/>
                  </a:lnTo>
                  <a:lnTo>
                    <a:pt x="60" y="14"/>
                  </a:lnTo>
                  <a:lnTo>
                    <a:pt x="60" y="16"/>
                  </a:lnTo>
                  <a:lnTo>
                    <a:pt x="60" y="16"/>
                  </a:lnTo>
                  <a:lnTo>
                    <a:pt x="60" y="18"/>
                  </a:lnTo>
                  <a:lnTo>
                    <a:pt x="60" y="18"/>
                  </a:lnTo>
                  <a:lnTo>
                    <a:pt x="60" y="18"/>
                  </a:lnTo>
                  <a:lnTo>
                    <a:pt x="60" y="24"/>
                  </a:lnTo>
                  <a:lnTo>
                    <a:pt x="60" y="26"/>
                  </a:lnTo>
                  <a:lnTo>
                    <a:pt x="60" y="26"/>
                  </a:lnTo>
                  <a:lnTo>
                    <a:pt x="60" y="26"/>
                  </a:lnTo>
                  <a:lnTo>
                    <a:pt x="62" y="26"/>
                  </a:lnTo>
                  <a:lnTo>
                    <a:pt x="62" y="26"/>
                  </a:lnTo>
                  <a:lnTo>
                    <a:pt x="62" y="28"/>
                  </a:lnTo>
                  <a:lnTo>
                    <a:pt x="62" y="28"/>
                  </a:lnTo>
                  <a:lnTo>
                    <a:pt x="62" y="28"/>
                  </a:lnTo>
                  <a:lnTo>
                    <a:pt x="62" y="30"/>
                  </a:lnTo>
                  <a:lnTo>
                    <a:pt x="62" y="30"/>
                  </a:lnTo>
                  <a:lnTo>
                    <a:pt x="60" y="46"/>
                  </a:lnTo>
                  <a:lnTo>
                    <a:pt x="58" y="52"/>
                  </a:lnTo>
                  <a:lnTo>
                    <a:pt x="54" y="56"/>
                  </a:lnTo>
                  <a:lnTo>
                    <a:pt x="50" y="60"/>
                  </a:lnTo>
                  <a:lnTo>
                    <a:pt x="42" y="64"/>
                  </a:lnTo>
                  <a:lnTo>
                    <a:pt x="34" y="66"/>
                  </a:lnTo>
                  <a:lnTo>
                    <a:pt x="24" y="66"/>
                  </a:lnTo>
                </a:path>
              </a:pathLst>
            </a:custGeom>
            <a:noFill/>
            <a:ln>
              <a:noFill/>
            </a:ln>
          </p:spPr>
          <p:txBody>
            <a:bodyPr vert="horz" wrap="square" lIns="91440" tIns="45720" rIns="91440" bIns="45720" numCol="1" anchor="t" anchorCtr="0" compatLnSpc="1"/>
            <a:lstStyle/>
            <a:p>
              <a:endParaRPr lang="zh-CN" altLang="en-US"/>
            </a:p>
          </p:txBody>
        </p:sp>
        <p:sp>
          <p:nvSpPr>
            <p:cNvPr id="1065" name="Freeform 648"/>
            <p:cNvSpPr/>
            <p:nvPr/>
          </p:nvSpPr>
          <p:spPr bwMode="auto">
            <a:xfrm>
              <a:off x="8380413" y="5632450"/>
              <a:ext cx="104775" cy="111125"/>
            </a:xfrm>
            <a:custGeom>
              <a:avLst/>
              <a:gdLst>
                <a:gd name="T0" fmla="*/ 44 w 66"/>
                <a:gd name="T1" fmla="*/ 0 h 70"/>
                <a:gd name="T2" fmla="*/ 40 w 66"/>
                <a:gd name="T3" fmla="*/ 0 h 70"/>
                <a:gd name="T4" fmla="*/ 26 w 66"/>
                <a:gd name="T5" fmla="*/ 0 h 70"/>
                <a:gd name="T6" fmla="*/ 8 w 66"/>
                <a:gd name="T7" fmla="*/ 10 h 70"/>
                <a:gd name="T8" fmla="*/ 8 w 66"/>
                <a:gd name="T9" fmla="*/ 12 h 70"/>
                <a:gd name="T10" fmla="*/ 6 w 66"/>
                <a:gd name="T11" fmla="*/ 12 h 70"/>
                <a:gd name="T12" fmla="*/ 4 w 66"/>
                <a:gd name="T13" fmla="*/ 14 h 70"/>
                <a:gd name="T14" fmla="*/ 4 w 66"/>
                <a:gd name="T15" fmla="*/ 16 h 70"/>
                <a:gd name="T16" fmla="*/ 4 w 66"/>
                <a:gd name="T17" fmla="*/ 16 h 70"/>
                <a:gd name="T18" fmla="*/ 2 w 66"/>
                <a:gd name="T19" fmla="*/ 16 h 70"/>
                <a:gd name="T20" fmla="*/ 0 w 66"/>
                <a:gd name="T21" fmla="*/ 34 h 70"/>
                <a:gd name="T22" fmla="*/ 0 w 66"/>
                <a:gd name="T23" fmla="*/ 36 h 70"/>
                <a:gd name="T24" fmla="*/ 2 w 66"/>
                <a:gd name="T25" fmla="*/ 42 h 70"/>
                <a:gd name="T26" fmla="*/ 10 w 66"/>
                <a:gd name="T27" fmla="*/ 60 h 70"/>
                <a:gd name="T28" fmla="*/ 22 w 66"/>
                <a:gd name="T29" fmla="*/ 70 h 70"/>
                <a:gd name="T30" fmla="*/ 26 w 66"/>
                <a:gd name="T31" fmla="*/ 70 h 70"/>
                <a:gd name="T32" fmla="*/ 46 w 66"/>
                <a:gd name="T33" fmla="*/ 68 h 70"/>
                <a:gd name="T34" fmla="*/ 58 w 66"/>
                <a:gd name="T35" fmla="*/ 60 h 70"/>
                <a:gd name="T36" fmla="*/ 64 w 66"/>
                <a:gd name="T37" fmla="*/ 48 h 70"/>
                <a:gd name="T38" fmla="*/ 66 w 66"/>
                <a:gd name="T39" fmla="*/ 32 h 70"/>
                <a:gd name="T40" fmla="*/ 66 w 66"/>
                <a:gd name="T41" fmla="*/ 30 h 70"/>
                <a:gd name="T42" fmla="*/ 66 w 66"/>
                <a:gd name="T43" fmla="*/ 28 h 70"/>
                <a:gd name="T44" fmla="*/ 64 w 66"/>
                <a:gd name="T45" fmla="*/ 28 h 70"/>
                <a:gd name="T46" fmla="*/ 64 w 66"/>
                <a:gd name="T47" fmla="*/ 26 h 70"/>
                <a:gd name="T48" fmla="*/ 64 w 66"/>
                <a:gd name="T49" fmla="*/ 20 h 70"/>
                <a:gd name="T50" fmla="*/ 64 w 66"/>
                <a:gd name="T51" fmla="*/ 18 h 70"/>
                <a:gd name="T52" fmla="*/ 64 w 66"/>
                <a:gd name="T53" fmla="*/ 18 h 70"/>
                <a:gd name="T54" fmla="*/ 62 w 66"/>
                <a:gd name="T55" fmla="*/ 16 h 70"/>
                <a:gd name="T56" fmla="*/ 62 w 66"/>
                <a:gd name="T57" fmla="*/ 14 h 70"/>
                <a:gd name="T58" fmla="*/ 60 w 66"/>
                <a:gd name="T59" fmla="*/ 14 h 70"/>
                <a:gd name="T60" fmla="*/ 60 w 66"/>
                <a:gd name="T61" fmla="*/ 12 h 70"/>
                <a:gd name="T62" fmla="*/ 58 w 66"/>
                <a:gd name="T63" fmla="*/ 12 h 70"/>
                <a:gd name="T64" fmla="*/ 58 w 66"/>
                <a:gd name="T65" fmla="*/ 12 h 70"/>
                <a:gd name="T66" fmla="*/ 58 w 66"/>
                <a:gd name="T67" fmla="*/ 10 h 70"/>
                <a:gd name="T68" fmla="*/ 56 w 66"/>
                <a:gd name="T69" fmla="*/ 8 h 70"/>
                <a:gd name="T70" fmla="*/ 50 w 66"/>
                <a:gd name="T71" fmla="*/ 8 h 70"/>
                <a:gd name="T72" fmla="*/ 48 w 66"/>
                <a:gd name="T73" fmla="*/ 2 h 70"/>
                <a:gd name="T74" fmla="*/ 48 w 66"/>
                <a:gd name="T75" fmla="*/ 2 h 70"/>
                <a:gd name="T76" fmla="*/ 44 w 66"/>
                <a:gd name="T7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6" h="70">
                  <a:moveTo>
                    <a:pt x="44" y="0"/>
                  </a:moveTo>
                  <a:lnTo>
                    <a:pt x="44" y="0"/>
                  </a:lnTo>
                  <a:lnTo>
                    <a:pt x="44" y="0"/>
                  </a:lnTo>
                  <a:lnTo>
                    <a:pt x="40" y="0"/>
                  </a:lnTo>
                  <a:lnTo>
                    <a:pt x="26" y="0"/>
                  </a:lnTo>
                  <a:lnTo>
                    <a:pt x="26" y="0"/>
                  </a:lnTo>
                  <a:lnTo>
                    <a:pt x="20" y="2"/>
                  </a:lnTo>
                  <a:lnTo>
                    <a:pt x="8" y="10"/>
                  </a:lnTo>
                  <a:lnTo>
                    <a:pt x="8" y="10"/>
                  </a:lnTo>
                  <a:lnTo>
                    <a:pt x="8" y="12"/>
                  </a:lnTo>
                  <a:lnTo>
                    <a:pt x="6" y="12"/>
                  </a:lnTo>
                  <a:lnTo>
                    <a:pt x="6" y="12"/>
                  </a:lnTo>
                  <a:lnTo>
                    <a:pt x="6" y="14"/>
                  </a:lnTo>
                  <a:lnTo>
                    <a:pt x="4" y="14"/>
                  </a:lnTo>
                  <a:lnTo>
                    <a:pt x="4" y="14"/>
                  </a:lnTo>
                  <a:lnTo>
                    <a:pt x="4" y="16"/>
                  </a:lnTo>
                  <a:lnTo>
                    <a:pt x="4" y="16"/>
                  </a:lnTo>
                  <a:lnTo>
                    <a:pt x="4" y="16"/>
                  </a:lnTo>
                  <a:lnTo>
                    <a:pt x="2" y="16"/>
                  </a:lnTo>
                  <a:lnTo>
                    <a:pt x="2" y="16"/>
                  </a:lnTo>
                  <a:lnTo>
                    <a:pt x="0" y="32"/>
                  </a:lnTo>
                  <a:lnTo>
                    <a:pt x="0" y="34"/>
                  </a:lnTo>
                  <a:lnTo>
                    <a:pt x="0" y="34"/>
                  </a:lnTo>
                  <a:lnTo>
                    <a:pt x="0" y="36"/>
                  </a:lnTo>
                  <a:lnTo>
                    <a:pt x="0" y="36"/>
                  </a:lnTo>
                  <a:lnTo>
                    <a:pt x="2" y="42"/>
                  </a:lnTo>
                  <a:lnTo>
                    <a:pt x="4" y="50"/>
                  </a:lnTo>
                  <a:lnTo>
                    <a:pt x="10" y="60"/>
                  </a:lnTo>
                  <a:lnTo>
                    <a:pt x="18" y="68"/>
                  </a:lnTo>
                  <a:lnTo>
                    <a:pt x="22" y="70"/>
                  </a:lnTo>
                  <a:lnTo>
                    <a:pt x="26" y="70"/>
                  </a:lnTo>
                  <a:lnTo>
                    <a:pt x="26" y="70"/>
                  </a:lnTo>
                  <a:lnTo>
                    <a:pt x="36" y="70"/>
                  </a:lnTo>
                  <a:lnTo>
                    <a:pt x="46" y="68"/>
                  </a:lnTo>
                  <a:lnTo>
                    <a:pt x="52" y="64"/>
                  </a:lnTo>
                  <a:lnTo>
                    <a:pt x="58" y="60"/>
                  </a:lnTo>
                  <a:lnTo>
                    <a:pt x="62" y="54"/>
                  </a:lnTo>
                  <a:lnTo>
                    <a:pt x="64" y="48"/>
                  </a:lnTo>
                  <a:lnTo>
                    <a:pt x="66" y="32"/>
                  </a:lnTo>
                  <a:lnTo>
                    <a:pt x="66" y="32"/>
                  </a:lnTo>
                  <a:lnTo>
                    <a:pt x="66" y="30"/>
                  </a:lnTo>
                  <a:lnTo>
                    <a:pt x="66" y="30"/>
                  </a:lnTo>
                  <a:lnTo>
                    <a:pt x="66" y="30"/>
                  </a:lnTo>
                  <a:lnTo>
                    <a:pt x="66" y="28"/>
                  </a:lnTo>
                  <a:lnTo>
                    <a:pt x="64" y="28"/>
                  </a:lnTo>
                  <a:lnTo>
                    <a:pt x="64" y="28"/>
                  </a:lnTo>
                  <a:lnTo>
                    <a:pt x="64" y="26"/>
                  </a:lnTo>
                  <a:lnTo>
                    <a:pt x="64" y="26"/>
                  </a:lnTo>
                  <a:lnTo>
                    <a:pt x="64" y="20"/>
                  </a:lnTo>
                  <a:lnTo>
                    <a:pt x="64" y="20"/>
                  </a:lnTo>
                  <a:lnTo>
                    <a:pt x="64" y="18"/>
                  </a:lnTo>
                  <a:lnTo>
                    <a:pt x="64" y="18"/>
                  </a:lnTo>
                  <a:lnTo>
                    <a:pt x="64" y="18"/>
                  </a:lnTo>
                  <a:lnTo>
                    <a:pt x="64" y="18"/>
                  </a:lnTo>
                  <a:lnTo>
                    <a:pt x="64" y="16"/>
                  </a:lnTo>
                  <a:lnTo>
                    <a:pt x="62" y="16"/>
                  </a:lnTo>
                  <a:lnTo>
                    <a:pt x="62" y="16"/>
                  </a:lnTo>
                  <a:lnTo>
                    <a:pt x="62" y="14"/>
                  </a:lnTo>
                  <a:lnTo>
                    <a:pt x="62" y="14"/>
                  </a:lnTo>
                  <a:lnTo>
                    <a:pt x="60" y="14"/>
                  </a:lnTo>
                  <a:lnTo>
                    <a:pt x="60" y="12"/>
                  </a:lnTo>
                  <a:lnTo>
                    <a:pt x="60" y="12"/>
                  </a:lnTo>
                  <a:lnTo>
                    <a:pt x="60" y="12"/>
                  </a:lnTo>
                  <a:lnTo>
                    <a:pt x="58" y="12"/>
                  </a:lnTo>
                  <a:lnTo>
                    <a:pt x="58" y="12"/>
                  </a:lnTo>
                  <a:lnTo>
                    <a:pt x="58" y="12"/>
                  </a:lnTo>
                  <a:lnTo>
                    <a:pt x="58" y="10"/>
                  </a:lnTo>
                  <a:lnTo>
                    <a:pt x="58" y="10"/>
                  </a:lnTo>
                  <a:lnTo>
                    <a:pt x="58" y="10"/>
                  </a:lnTo>
                  <a:lnTo>
                    <a:pt x="56" y="8"/>
                  </a:lnTo>
                  <a:lnTo>
                    <a:pt x="56" y="8"/>
                  </a:lnTo>
                  <a:lnTo>
                    <a:pt x="50" y="8"/>
                  </a:lnTo>
                  <a:lnTo>
                    <a:pt x="50" y="8"/>
                  </a:lnTo>
                  <a:lnTo>
                    <a:pt x="48" y="2"/>
                  </a:lnTo>
                  <a:lnTo>
                    <a:pt x="48" y="2"/>
                  </a:lnTo>
                  <a:lnTo>
                    <a:pt x="48" y="2"/>
                  </a:lnTo>
                  <a:lnTo>
                    <a:pt x="44" y="2"/>
                  </a:lnTo>
                  <a:lnTo>
                    <a:pt x="44" y="0"/>
                  </a:lnTo>
                </a:path>
              </a:pathLst>
            </a:custGeom>
            <a:noFill/>
            <a:ln>
              <a:noFill/>
            </a:ln>
          </p:spPr>
          <p:txBody>
            <a:bodyPr vert="horz" wrap="square" lIns="91440" tIns="45720" rIns="91440" bIns="45720" numCol="1" anchor="t" anchorCtr="0" compatLnSpc="1"/>
            <a:lstStyle/>
            <a:p>
              <a:endParaRPr lang="zh-CN" altLang="en-US"/>
            </a:p>
          </p:txBody>
        </p:sp>
        <p:sp>
          <p:nvSpPr>
            <p:cNvPr id="1066" name="Freeform 649"/>
            <p:cNvSpPr>
              <a:spLocks noEditPoints="1"/>
            </p:cNvSpPr>
            <p:nvPr/>
          </p:nvSpPr>
          <p:spPr bwMode="auto">
            <a:xfrm>
              <a:off x="8383588" y="5635625"/>
              <a:ext cx="98425" cy="104775"/>
            </a:xfrm>
            <a:custGeom>
              <a:avLst/>
              <a:gdLst>
                <a:gd name="T0" fmla="*/ 18 w 62"/>
                <a:gd name="T1" fmla="*/ 62 h 66"/>
                <a:gd name="T2" fmla="*/ 2 w 62"/>
                <a:gd name="T3" fmla="*/ 34 h 66"/>
                <a:gd name="T4" fmla="*/ 2 w 62"/>
                <a:gd name="T5" fmla="*/ 30 h 66"/>
                <a:gd name="T6" fmla="*/ 4 w 62"/>
                <a:gd name="T7" fmla="*/ 16 h 66"/>
                <a:gd name="T8" fmla="*/ 6 w 62"/>
                <a:gd name="T9" fmla="*/ 14 h 66"/>
                <a:gd name="T10" fmla="*/ 8 w 62"/>
                <a:gd name="T11" fmla="*/ 12 h 66"/>
                <a:gd name="T12" fmla="*/ 10 w 62"/>
                <a:gd name="T13" fmla="*/ 12 h 66"/>
                <a:gd name="T14" fmla="*/ 24 w 62"/>
                <a:gd name="T15" fmla="*/ 2 h 66"/>
                <a:gd name="T16" fmla="*/ 40 w 62"/>
                <a:gd name="T17" fmla="*/ 2 h 66"/>
                <a:gd name="T18" fmla="*/ 42 w 62"/>
                <a:gd name="T19" fmla="*/ 4 h 66"/>
                <a:gd name="T20" fmla="*/ 46 w 62"/>
                <a:gd name="T21" fmla="*/ 10 h 66"/>
                <a:gd name="T22" fmla="*/ 52 w 62"/>
                <a:gd name="T23" fmla="*/ 10 h 66"/>
                <a:gd name="T24" fmla="*/ 54 w 62"/>
                <a:gd name="T25" fmla="*/ 12 h 66"/>
                <a:gd name="T26" fmla="*/ 54 w 62"/>
                <a:gd name="T27" fmla="*/ 12 h 66"/>
                <a:gd name="T28" fmla="*/ 56 w 62"/>
                <a:gd name="T29" fmla="*/ 14 h 66"/>
                <a:gd name="T30" fmla="*/ 56 w 62"/>
                <a:gd name="T31" fmla="*/ 14 h 66"/>
                <a:gd name="T32" fmla="*/ 58 w 62"/>
                <a:gd name="T33" fmla="*/ 16 h 66"/>
                <a:gd name="T34" fmla="*/ 58 w 62"/>
                <a:gd name="T35" fmla="*/ 18 h 66"/>
                <a:gd name="T36" fmla="*/ 58 w 62"/>
                <a:gd name="T37" fmla="*/ 26 h 66"/>
                <a:gd name="T38" fmla="*/ 60 w 62"/>
                <a:gd name="T39" fmla="*/ 26 h 66"/>
                <a:gd name="T40" fmla="*/ 60 w 62"/>
                <a:gd name="T41" fmla="*/ 28 h 66"/>
                <a:gd name="T42" fmla="*/ 60 w 62"/>
                <a:gd name="T43" fmla="*/ 30 h 66"/>
                <a:gd name="T44" fmla="*/ 52 w 62"/>
                <a:gd name="T45" fmla="*/ 56 h 66"/>
                <a:gd name="T46" fmla="*/ 34 w 62"/>
                <a:gd name="T47" fmla="*/ 64 h 66"/>
                <a:gd name="T48" fmla="*/ 40 w 62"/>
                <a:gd name="T49" fmla="*/ 0 h 66"/>
                <a:gd name="T50" fmla="*/ 24 w 62"/>
                <a:gd name="T51" fmla="*/ 0 h 66"/>
                <a:gd name="T52" fmla="*/ 8 w 62"/>
                <a:gd name="T53" fmla="*/ 10 h 66"/>
                <a:gd name="T54" fmla="*/ 6 w 62"/>
                <a:gd name="T55" fmla="*/ 12 h 66"/>
                <a:gd name="T56" fmla="*/ 4 w 62"/>
                <a:gd name="T57" fmla="*/ 14 h 66"/>
                <a:gd name="T58" fmla="*/ 4 w 62"/>
                <a:gd name="T59" fmla="*/ 14 h 66"/>
                <a:gd name="T60" fmla="*/ 2 w 62"/>
                <a:gd name="T61" fmla="*/ 16 h 66"/>
                <a:gd name="T62" fmla="*/ 0 w 62"/>
                <a:gd name="T63" fmla="*/ 32 h 66"/>
                <a:gd name="T64" fmla="*/ 2 w 62"/>
                <a:gd name="T65" fmla="*/ 40 h 66"/>
                <a:gd name="T66" fmla="*/ 16 w 62"/>
                <a:gd name="T67" fmla="*/ 64 h 66"/>
                <a:gd name="T68" fmla="*/ 34 w 62"/>
                <a:gd name="T69" fmla="*/ 66 h 66"/>
                <a:gd name="T70" fmla="*/ 54 w 62"/>
                <a:gd name="T71" fmla="*/ 56 h 66"/>
                <a:gd name="T72" fmla="*/ 62 w 62"/>
                <a:gd name="T73" fmla="*/ 30 h 66"/>
                <a:gd name="T74" fmla="*/ 62 w 62"/>
                <a:gd name="T75" fmla="*/ 28 h 66"/>
                <a:gd name="T76" fmla="*/ 60 w 62"/>
                <a:gd name="T77" fmla="*/ 26 h 66"/>
                <a:gd name="T78" fmla="*/ 60 w 62"/>
                <a:gd name="T79" fmla="*/ 24 h 66"/>
                <a:gd name="T80" fmla="*/ 60 w 62"/>
                <a:gd name="T81" fmla="*/ 18 h 66"/>
                <a:gd name="T82" fmla="*/ 60 w 62"/>
                <a:gd name="T83" fmla="*/ 16 h 66"/>
                <a:gd name="T84" fmla="*/ 58 w 62"/>
                <a:gd name="T85" fmla="*/ 14 h 66"/>
                <a:gd name="T86" fmla="*/ 58 w 62"/>
                <a:gd name="T87" fmla="*/ 12 h 66"/>
                <a:gd name="T88" fmla="*/ 56 w 62"/>
                <a:gd name="T89" fmla="*/ 12 h 66"/>
                <a:gd name="T90" fmla="*/ 56 w 62"/>
                <a:gd name="T91" fmla="*/ 10 h 66"/>
                <a:gd name="T92" fmla="*/ 54 w 62"/>
                <a:gd name="T93" fmla="*/ 10 h 66"/>
                <a:gd name="T94" fmla="*/ 48 w 62"/>
                <a:gd name="T95" fmla="*/ 8 h 66"/>
                <a:gd name="T96" fmla="*/ 44 w 62"/>
                <a:gd name="T97" fmla="*/ 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2" h="66">
                  <a:moveTo>
                    <a:pt x="24" y="64"/>
                  </a:moveTo>
                  <a:lnTo>
                    <a:pt x="24" y="64"/>
                  </a:lnTo>
                  <a:lnTo>
                    <a:pt x="18" y="62"/>
                  </a:lnTo>
                  <a:lnTo>
                    <a:pt x="10" y="56"/>
                  </a:lnTo>
                  <a:lnTo>
                    <a:pt x="6" y="46"/>
                  </a:lnTo>
                  <a:lnTo>
                    <a:pt x="2" y="34"/>
                  </a:lnTo>
                  <a:lnTo>
                    <a:pt x="2" y="34"/>
                  </a:lnTo>
                  <a:lnTo>
                    <a:pt x="2" y="32"/>
                  </a:lnTo>
                  <a:lnTo>
                    <a:pt x="2" y="30"/>
                  </a:lnTo>
                  <a:lnTo>
                    <a:pt x="2" y="30"/>
                  </a:lnTo>
                  <a:lnTo>
                    <a:pt x="4" y="16"/>
                  </a:lnTo>
                  <a:lnTo>
                    <a:pt x="4" y="16"/>
                  </a:lnTo>
                  <a:lnTo>
                    <a:pt x="6" y="16"/>
                  </a:lnTo>
                  <a:lnTo>
                    <a:pt x="6" y="16"/>
                  </a:lnTo>
                  <a:lnTo>
                    <a:pt x="6" y="14"/>
                  </a:lnTo>
                  <a:lnTo>
                    <a:pt x="6" y="14"/>
                  </a:lnTo>
                  <a:lnTo>
                    <a:pt x="6" y="14"/>
                  </a:lnTo>
                  <a:lnTo>
                    <a:pt x="8" y="12"/>
                  </a:lnTo>
                  <a:lnTo>
                    <a:pt x="8" y="12"/>
                  </a:lnTo>
                  <a:lnTo>
                    <a:pt x="8" y="12"/>
                  </a:lnTo>
                  <a:lnTo>
                    <a:pt x="10" y="12"/>
                  </a:lnTo>
                  <a:lnTo>
                    <a:pt x="10" y="12"/>
                  </a:lnTo>
                  <a:lnTo>
                    <a:pt x="18" y="4"/>
                  </a:lnTo>
                  <a:lnTo>
                    <a:pt x="24" y="2"/>
                  </a:lnTo>
                  <a:lnTo>
                    <a:pt x="38" y="2"/>
                  </a:lnTo>
                  <a:lnTo>
                    <a:pt x="38" y="2"/>
                  </a:lnTo>
                  <a:lnTo>
                    <a:pt x="40" y="2"/>
                  </a:lnTo>
                  <a:lnTo>
                    <a:pt x="42" y="2"/>
                  </a:lnTo>
                  <a:lnTo>
                    <a:pt x="42" y="4"/>
                  </a:lnTo>
                  <a:lnTo>
                    <a:pt x="42" y="4"/>
                  </a:lnTo>
                  <a:lnTo>
                    <a:pt x="44" y="4"/>
                  </a:lnTo>
                  <a:lnTo>
                    <a:pt x="44" y="4"/>
                  </a:lnTo>
                  <a:lnTo>
                    <a:pt x="46" y="10"/>
                  </a:lnTo>
                  <a:lnTo>
                    <a:pt x="46" y="10"/>
                  </a:lnTo>
                  <a:lnTo>
                    <a:pt x="52" y="10"/>
                  </a:lnTo>
                  <a:lnTo>
                    <a:pt x="52" y="10"/>
                  </a:lnTo>
                  <a:lnTo>
                    <a:pt x="52" y="12"/>
                  </a:lnTo>
                  <a:lnTo>
                    <a:pt x="54" y="12"/>
                  </a:lnTo>
                  <a:lnTo>
                    <a:pt x="54" y="12"/>
                  </a:lnTo>
                  <a:lnTo>
                    <a:pt x="54" y="12"/>
                  </a:lnTo>
                  <a:lnTo>
                    <a:pt x="54" y="12"/>
                  </a:lnTo>
                  <a:lnTo>
                    <a:pt x="54" y="12"/>
                  </a:lnTo>
                  <a:lnTo>
                    <a:pt x="54" y="14"/>
                  </a:lnTo>
                  <a:lnTo>
                    <a:pt x="56" y="14"/>
                  </a:lnTo>
                  <a:lnTo>
                    <a:pt x="56" y="14"/>
                  </a:lnTo>
                  <a:lnTo>
                    <a:pt x="56" y="14"/>
                  </a:lnTo>
                  <a:lnTo>
                    <a:pt x="56" y="14"/>
                  </a:lnTo>
                  <a:lnTo>
                    <a:pt x="56" y="14"/>
                  </a:lnTo>
                  <a:lnTo>
                    <a:pt x="58" y="16"/>
                  </a:lnTo>
                  <a:lnTo>
                    <a:pt x="58" y="16"/>
                  </a:lnTo>
                  <a:lnTo>
                    <a:pt x="58" y="16"/>
                  </a:lnTo>
                  <a:lnTo>
                    <a:pt x="58" y="18"/>
                  </a:lnTo>
                  <a:lnTo>
                    <a:pt x="58" y="18"/>
                  </a:lnTo>
                  <a:lnTo>
                    <a:pt x="58" y="18"/>
                  </a:lnTo>
                  <a:lnTo>
                    <a:pt x="58" y="18"/>
                  </a:lnTo>
                  <a:lnTo>
                    <a:pt x="58" y="24"/>
                  </a:lnTo>
                  <a:lnTo>
                    <a:pt x="58" y="26"/>
                  </a:lnTo>
                  <a:lnTo>
                    <a:pt x="58" y="26"/>
                  </a:lnTo>
                  <a:lnTo>
                    <a:pt x="58" y="26"/>
                  </a:lnTo>
                  <a:lnTo>
                    <a:pt x="60" y="26"/>
                  </a:lnTo>
                  <a:lnTo>
                    <a:pt x="60" y="26"/>
                  </a:lnTo>
                  <a:lnTo>
                    <a:pt x="60" y="28"/>
                  </a:lnTo>
                  <a:lnTo>
                    <a:pt x="60" y="28"/>
                  </a:lnTo>
                  <a:lnTo>
                    <a:pt x="60" y="28"/>
                  </a:lnTo>
                  <a:lnTo>
                    <a:pt x="60" y="30"/>
                  </a:lnTo>
                  <a:lnTo>
                    <a:pt x="60" y="30"/>
                  </a:lnTo>
                  <a:lnTo>
                    <a:pt x="58" y="44"/>
                  </a:lnTo>
                  <a:lnTo>
                    <a:pt x="56" y="50"/>
                  </a:lnTo>
                  <a:lnTo>
                    <a:pt x="52" y="56"/>
                  </a:lnTo>
                  <a:lnTo>
                    <a:pt x="48" y="60"/>
                  </a:lnTo>
                  <a:lnTo>
                    <a:pt x="42" y="62"/>
                  </a:lnTo>
                  <a:lnTo>
                    <a:pt x="34" y="64"/>
                  </a:lnTo>
                  <a:lnTo>
                    <a:pt x="24" y="64"/>
                  </a:lnTo>
                  <a:close/>
                  <a:moveTo>
                    <a:pt x="42" y="0"/>
                  </a:moveTo>
                  <a:lnTo>
                    <a:pt x="40" y="0"/>
                  </a:lnTo>
                  <a:lnTo>
                    <a:pt x="40" y="0"/>
                  </a:lnTo>
                  <a:lnTo>
                    <a:pt x="38" y="0"/>
                  </a:lnTo>
                  <a:lnTo>
                    <a:pt x="24" y="0"/>
                  </a:lnTo>
                  <a:lnTo>
                    <a:pt x="24" y="0"/>
                  </a:lnTo>
                  <a:lnTo>
                    <a:pt x="18" y="2"/>
                  </a:lnTo>
                  <a:lnTo>
                    <a:pt x="8" y="10"/>
                  </a:lnTo>
                  <a:lnTo>
                    <a:pt x="8" y="10"/>
                  </a:lnTo>
                  <a:lnTo>
                    <a:pt x="6" y="12"/>
                  </a:lnTo>
                  <a:lnTo>
                    <a:pt x="6" y="12"/>
                  </a:lnTo>
                  <a:lnTo>
                    <a:pt x="6" y="12"/>
                  </a:lnTo>
                  <a:lnTo>
                    <a:pt x="6" y="12"/>
                  </a:lnTo>
                  <a:lnTo>
                    <a:pt x="4" y="14"/>
                  </a:lnTo>
                  <a:lnTo>
                    <a:pt x="4" y="14"/>
                  </a:lnTo>
                  <a:lnTo>
                    <a:pt x="4" y="14"/>
                  </a:lnTo>
                  <a:lnTo>
                    <a:pt x="4" y="14"/>
                  </a:lnTo>
                  <a:lnTo>
                    <a:pt x="4" y="14"/>
                  </a:lnTo>
                  <a:lnTo>
                    <a:pt x="2" y="16"/>
                  </a:lnTo>
                  <a:lnTo>
                    <a:pt x="2" y="16"/>
                  </a:lnTo>
                  <a:lnTo>
                    <a:pt x="0" y="30"/>
                  </a:lnTo>
                  <a:lnTo>
                    <a:pt x="0" y="32"/>
                  </a:lnTo>
                  <a:lnTo>
                    <a:pt x="0" y="32"/>
                  </a:lnTo>
                  <a:lnTo>
                    <a:pt x="0" y="34"/>
                  </a:lnTo>
                  <a:lnTo>
                    <a:pt x="0" y="34"/>
                  </a:lnTo>
                  <a:lnTo>
                    <a:pt x="2" y="40"/>
                  </a:lnTo>
                  <a:lnTo>
                    <a:pt x="4" y="46"/>
                  </a:lnTo>
                  <a:lnTo>
                    <a:pt x="10" y="58"/>
                  </a:lnTo>
                  <a:lnTo>
                    <a:pt x="16" y="64"/>
                  </a:lnTo>
                  <a:lnTo>
                    <a:pt x="24" y="66"/>
                  </a:lnTo>
                  <a:lnTo>
                    <a:pt x="24" y="66"/>
                  </a:lnTo>
                  <a:lnTo>
                    <a:pt x="34" y="66"/>
                  </a:lnTo>
                  <a:lnTo>
                    <a:pt x="42" y="64"/>
                  </a:lnTo>
                  <a:lnTo>
                    <a:pt x="50" y="60"/>
                  </a:lnTo>
                  <a:lnTo>
                    <a:pt x="54" y="56"/>
                  </a:lnTo>
                  <a:lnTo>
                    <a:pt x="58" y="52"/>
                  </a:lnTo>
                  <a:lnTo>
                    <a:pt x="60" y="46"/>
                  </a:lnTo>
                  <a:lnTo>
                    <a:pt x="62" y="30"/>
                  </a:lnTo>
                  <a:lnTo>
                    <a:pt x="62" y="30"/>
                  </a:lnTo>
                  <a:lnTo>
                    <a:pt x="62" y="28"/>
                  </a:lnTo>
                  <a:lnTo>
                    <a:pt x="62" y="28"/>
                  </a:lnTo>
                  <a:lnTo>
                    <a:pt x="62" y="28"/>
                  </a:lnTo>
                  <a:lnTo>
                    <a:pt x="62" y="26"/>
                  </a:lnTo>
                  <a:lnTo>
                    <a:pt x="60" y="26"/>
                  </a:lnTo>
                  <a:lnTo>
                    <a:pt x="60" y="26"/>
                  </a:lnTo>
                  <a:lnTo>
                    <a:pt x="60" y="26"/>
                  </a:lnTo>
                  <a:lnTo>
                    <a:pt x="60" y="24"/>
                  </a:lnTo>
                  <a:lnTo>
                    <a:pt x="60" y="18"/>
                  </a:lnTo>
                  <a:lnTo>
                    <a:pt x="60" y="18"/>
                  </a:lnTo>
                  <a:lnTo>
                    <a:pt x="60" y="18"/>
                  </a:lnTo>
                  <a:lnTo>
                    <a:pt x="60" y="18"/>
                  </a:lnTo>
                  <a:lnTo>
                    <a:pt x="60" y="16"/>
                  </a:lnTo>
                  <a:lnTo>
                    <a:pt x="60" y="16"/>
                  </a:lnTo>
                  <a:lnTo>
                    <a:pt x="60" y="14"/>
                  </a:lnTo>
                  <a:lnTo>
                    <a:pt x="58" y="14"/>
                  </a:lnTo>
                  <a:lnTo>
                    <a:pt x="58" y="14"/>
                  </a:lnTo>
                  <a:lnTo>
                    <a:pt x="58" y="14"/>
                  </a:lnTo>
                  <a:lnTo>
                    <a:pt x="58" y="14"/>
                  </a:lnTo>
                  <a:lnTo>
                    <a:pt x="58" y="12"/>
                  </a:lnTo>
                  <a:lnTo>
                    <a:pt x="58" y="12"/>
                  </a:lnTo>
                  <a:lnTo>
                    <a:pt x="56" y="12"/>
                  </a:lnTo>
                  <a:lnTo>
                    <a:pt x="56" y="12"/>
                  </a:lnTo>
                  <a:lnTo>
                    <a:pt x="56" y="12"/>
                  </a:lnTo>
                  <a:lnTo>
                    <a:pt x="56" y="10"/>
                  </a:lnTo>
                  <a:lnTo>
                    <a:pt x="56" y="10"/>
                  </a:lnTo>
                  <a:lnTo>
                    <a:pt x="56" y="10"/>
                  </a:lnTo>
                  <a:lnTo>
                    <a:pt x="54" y="10"/>
                  </a:lnTo>
                  <a:lnTo>
                    <a:pt x="54" y="10"/>
                  </a:lnTo>
                  <a:lnTo>
                    <a:pt x="52" y="8"/>
                  </a:lnTo>
                  <a:lnTo>
                    <a:pt x="52" y="8"/>
                  </a:lnTo>
                  <a:lnTo>
                    <a:pt x="48" y="8"/>
                  </a:lnTo>
                  <a:lnTo>
                    <a:pt x="44" y="2"/>
                  </a:lnTo>
                  <a:lnTo>
                    <a:pt x="44" y="2"/>
                  </a:lnTo>
                  <a:lnTo>
                    <a:pt x="44" y="2"/>
                  </a:lnTo>
                  <a:lnTo>
                    <a:pt x="42" y="2"/>
                  </a:lnTo>
                  <a:lnTo>
                    <a:pt x="42" y="0"/>
                  </a:lnTo>
                  <a:close/>
                </a:path>
              </a:pathLst>
            </a:custGeom>
            <a:solidFill>
              <a:srgbClr val="23201E"/>
            </a:solidFill>
            <a:ln>
              <a:noFill/>
            </a:ln>
          </p:spPr>
          <p:txBody>
            <a:bodyPr vert="horz" wrap="square" lIns="91440" tIns="45720" rIns="91440" bIns="45720" numCol="1" anchor="t" anchorCtr="0" compatLnSpc="1"/>
            <a:lstStyle/>
            <a:p>
              <a:endParaRPr lang="zh-CN" altLang="en-US"/>
            </a:p>
          </p:txBody>
        </p:sp>
        <p:sp>
          <p:nvSpPr>
            <p:cNvPr id="1067" name="Freeform 650"/>
            <p:cNvSpPr/>
            <p:nvPr/>
          </p:nvSpPr>
          <p:spPr bwMode="auto">
            <a:xfrm>
              <a:off x="8386763" y="5638800"/>
              <a:ext cx="92075" cy="98425"/>
            </a:xfrm>
            <a:custGeom>
              <a:avLst/>
              <a:gdLst>
                <a:gd name="T0" fmla="*/ 22 w 58"/>
                <a:gd name="T1" fmla="*/ 62 h 62"/>
                <a:gd name="T2" fmla="*/ 8 w 58"/>
                <a:gd name="T3" fmla="*/ 54 h 62"/>
                <a:gd name="T4" fmla="*/ 0 w 58"/>
                <a:gd name="T5" fmla="*/ 32 h 62"/>
                <a:gd name="T6" fmla="*/ 0 w 58"/>
                <a:gd name="T7" fmla="*/ 30 h 62"/>
                <a:gd name="T8" fmla="*/ 0 w 58"/>
                <a:gd name="T9" fmla="*/ 28 h 62"/>
                <a:gd name="T10" fmla="*/ 2 w 58"/>
                <a:gd name="T11" fmla="*/ 14 h 62"/>
                <a:gd name="T12" fmla="*/ 4 w 58"/>
                <a:gd name="T13" fmla="*/ 14 h 62"/>
                <a:gd name="T14" fmla="*/ 4 w 58"/>
                <a:gd name="T15" fmla="*/ 12 h 62"/>
                <a:gd name="T16" fmla="*/ 6 w 58"/>
                <a:gd name="T17" fmla="*/ 10 h 62"/>
                <a:gd name="T18" fmla="*/ 6 w 58"/>
                <a:gd name="T19" fmla="*/ 10 h 62"/>
                <a:gd name="T20" fmla="*/ 8 w 58"/>
                <a:gd name="T21" fmla="*/ 10 h 62"/>
                <a:gd name="T22" fmla="*/ 22 w 58"/>
                <a:gd name="T23" fmla="*/ 0 h 62"/>
                <a:gd name="T24" fmla="*/ 36 w 58"/>
                <a:gd name="T25" fmla="*/ 0 h 62"/>
                <a:gd name="T26" fmla="*/ 40 w 58"/>
                <a:gd name="T27" fmla="*/ 0 h 62"/>
                <a:gd name="T28" fmla="*/ 40 w 58"/>
                <a:gd name="T29" fmla="*/ 2 h 62"/>
                <a:gd name="T30" fmla="*/ 42 w 58"/>
                <a:gd name="T31" fmla="*/ 2 h 62"/>
                <a:gd name="T32" fmla="*/ 44 w 58"/>
                <a:gd name="T33" fmla="*/ 8 h 62"/>
                <a:gd name="T34" fmla="*/ 50 w 58"/>
                <a:gd name="T35" fmla="*/ 8 h 62"/>
                <a:gd name="T36" fmla="*/ 52 w 58"/>
                <a:gd name="T37" fmla="*/ 10 h 62"/>
                <a:gd name="T38" fmla="*/ 52 w 58"/>
                <a:gd name="T39" fmla="*/ 10 h 62"/>
                <a:gd name="T40" fmla="*/ 52 w 58"/>
                <a:gd name="T41" fmla="*/ 10 h 62"/>
                <a:gd name="T42" fmla="*/ 54 w 58"/>
                <a:gd name="T43" fmla="*/ 12 h 62"/>
                <a:gd name="T44" fmla="*/ 54 w 58"/>
                <a:gd name="T45" fmla="*/ 12 h 62"/>
                <a:gd name="T46" fmla="*/ 54 w 58"/>
                <a:gd name="T47" fmla="*/ 12 h 62"/>
                <a:gd name="T48" fmla="*/ 56 w 58"/>
                <a:gd name="T49" fmla="*/ 14 h 62"/>
                <a:gd name="T50" fmla="*/ 56 w 58"/>
                <a:gd name="T51" fmla="*/ 16 h 62"/>
                <a:gd name="T52" fmla="*/ 56 w 58"/>
                <a:gd name="T53" fmla="*/ 16 h 62"/>
                <a:gd name="T54" fmla="*/ 56 w 58"/>
                <a:gd name="T55" fmla="*/ 22 h 62"/>
                <a:gd name="T56" fmla="*/ 56 w 58"/>
                <a:gd name="T57" fmla="*/ 24 h 62"/>
                <a:gd name="T58" fmla="*/ 58 w 58"/>
                <a:gd name="T59" fmla="*/ 24 h 62"/>
                <a:gd name="T60" fmla="*/ 58 w 58"/>
                <a:gd name="T61" fmla="*/ 26 h 62"/>
                <a:gd name="T62" fmla="*/ 58 w 58"/>
                <a:gd name="T63" fmla="*/ 26 h 62"/>
                <a:gd name="T64" fmla="*/ 58 w 58"/>
                <a:gd name="T65" fmla="*/ 28 h 62"/>
                <a:gd name="T66" fmla="*/ 54 w 58"/>
                <a:gd name="T67" fmla="*/ 48 h 62"/>
                <a:gd name="T68" fmla="*/ 46 w 58"/>
                <a:gd name="T69" fmla="*/ 58 h 62"/>
                <a:gd name="T70" fmla="*/ 32 w 58"/>
                <a:gd name="T7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8" h="62">
                  <a:moveTo>
                    <a:pt x="22" y="62"/>
                  </a:moveTo>
                  <a:lnTo>
                    <a:pt x="22" y="62"/>
                  </a:lnTo>
                  <a:lnTo>
                    <a:pt x="16" y="60"/>
                  </a:lnTo>
                  <a:lnTo>
                    <a:pt x="8" y="54"/>
                  </a:lnTo>
                  <a:lnTo>
                    <a:pt x="4" y="44"/>
                  </a:lnTo>
                  <a:lnTo>
                    <a:pt x="0" y="32"/>
                  </a:lnTo>
                  <a:lnTo>
                    <a:pt x="0" y="32"/>
                  </a:lnTo>
                  <a:lnTo>
                    <a:pt x="0" y="30"/>
                  </a:lnTo>
                  <a:lnTo>
                    <a:pt x="0" y="28"/>
                  </a:lnTo>
                  <a:lnTo>
                    <a:pt x="0" y="28"/>
                  </a:lnTo>
                  <a:lnTo>
                    <a:pt x="2" y="14"/>
                  </a:lnTo>
                  <a:lnTo>
                    <a:pt x="2" y="14"/>
                  </a:lnTo>
                  <a:lnTo>
                    <a:pt x="4" y="14"/>
                  </a:lnTo>
                  <a:lnTo>
                    <a:pt x="4" y="14"/>
                  </a:lnTo>
                  <a:lnTo>
                    <a:pt x="4" y="12"/>
                  </a:lnTo>
                  <a:lnTo>
                    <a:pt x="4" y="12"/>
                  </a:lnTo>
                  <a:lnTo>
                    <a:pt x="4" y="12"/>
                  </a:lnTo>
                  <a:lnTo>
                    <a:pt x="6" y="10"/>
                  </a:lnTo>
                  <a:lnTo>
                    <a:pt x="6" y="10"/>
                  </a:lnTo>
                  <a:lnTo>
                    <a:pt x="6" y="10"/>
                  </a:lnTo>
                  <a:lnTo>
                    <a:pt x="8" y="10"/>
                  </a:lnTo>
                  <a:lnTo>
                    <a:pt x="8" y="10"/>
                  </a:lnTo>
                  <a:lnTo>
                    <a:pt x="16" y="2"/>
                  </a:lnTo>
                  <a:lnTo>
                    <a:pt x="22" y="0"/>
                  </a:lnTo>
                  <a:lnTo>
                    <a:pt x="36" y="0"/>
                  </a:lnTo>
                  <a:lnTo>
                    <a:pt x="36" y="0"/>
                  </a:lnTo>
                  <a:lnTo>
                    <a:pt x="38" y="0"/>
                  </a:lnTo>
                  <a:lnTo>
                    <a:pt x="40" y="0"/>
                  </a:lnTo>
                  <a:lnTo>
                    <a:pt x="40" y="2"/>
                  </a:lnTo>
                  <a:lnTo>
                    <a:pt x="40" y="2"/>
                  </a:lnTo>
                  <a:lnTo>
                    <a:pt x="42" y="2"/>
                  </a:lnTo>
                  <a:lnTo>
                    <a:pt x="42" y="2"/>
                  </a:lnTo>
                  <a:lnTo>
                    <a:pt x="44" y="8"/>
                  </a:lnTo>
                  <a:lnTo>
                    <a:pt x="44" y="8"/>
                  </a:lnTo>
                  <a:lnTo>
                    <a:pt x="50" y="8"/>
                  </a:lnTo>
                  <a:lnTo>
                    <a:pt x="50" y="8"/>
                  </a:lnTo>
                  <a:lnTo>
                    <a:pt x="50" y="10"/>
                  </a:lnTo>
                  <a:lnTo>
                    <a:pt x="52" y="10"/>
                  </a:lnTo>
                  <a:lnTo>
                    <a:pt x="52" y="10"/>
                  </a:lnTo>
                  <a:lnTo>
                    <a:pt x="52" y="10"/>
                  </a:lnTo>
                  <a:lnTo>
                    <a:pt x="52" y="10"/>
                  </a:lnTo>
                  <a:lnTo>
                    <a:pt x="52" y="10"/>
                  </a:lnTo>
                  <a:lnTo>
                    <a:pt x="52" y="12"/>
                  </a:lnTo>
                  <a:lnTo>
                    <a:pt x="54" y="12"/>
                  </a:lnTo>
                  <a:lnTo>
                    <a:pt x="54" y="12"/>
                  </a:lnTo>
                  <a:lnTo>
                    <a:pt x="54" y="12"/>
                  </a:lnTo>
                  <a:lnTo>
                    <a:pt x="54" y="12"/>
                  </a:lnTo>
                  <a:lnTo>
                    <a:pt x="54" y="12"/>
                  </a:lnTo>
                  <a:lnTo>
                    <a:pt x="56" y="14"/>
                  </a:lnTo>
                  <a:lnTo>
                    <a:pt x="56" y="14"/>
                  </a:lnTo>
                  <a:lnTo>
                    <a:pt x="56" y="14"/>
                  </a:lnTo>
                  <a:lnTo>
                    <a:pt x="56" y="16"/>
                  </a:lnTo>
                  <a:lnTo>
                    <a:pt x="56" y="16"/>
                  </a:lnTo>
                  <a:lnTo>
                    <a:pt x="56" y="16"/>
                  </a:lnTo>
                  <a:lnTo>
                    <a:pt x="56" y="16"/>
                  </a:lnTo>
                  <a:lnTo>
                    <a:pt x="56" y="22"/>
                  </a:lnTo>
                  <a:lnTo>
                    <a:pt x="56" y="24"/>
                  </a:lnTo>
                  <a:lnTo>
                    <a:pt x="56" y="24"/>
                  </a:lnTo>
                  <a:lnTo>
                    <a:pt x="56" y="24"/>
                  </a:lnTo>
                  <a:lnTo>
                    <a:pt x="58" y="24"/>
                  </a:lnTo>
                  <a:lnTo>
                    <a:pt x="58" y="24"/>
                  </a:lnTo>
                  <a:lnTo>
                    <a:pt x="58" y="26"/>
                  </a:lnTo>
                  <a:lnTo>
                    <a:pt x="58" y="26"/>
                  </a:lnTo>
                  <a:lnTo>
                    <a:pt x="58" y="26"/>
                  </a:lnTo>
                  <a:lnTo>
                    <a:pt x="58" y="28"/>
                  </a:lnTo>
                  <a:lnTo>
                    <a:pt x="58" y="28"/>
                  </a:lnTo>
                  <a:lnTo>
                    <a:pt x="56" y="42"/>
                  </a:lnTo>
                  <a:lnTo>
                    <a:pt x="54" y="48"/>
                  </a:lnTo>
                  <a:lnTo>
                    <a:pt x="50" y="54"/>
                  </a:lnTo>
                  <a:lnTo>
                    <a:pt x="46" y="58"/>
                  </a:lnTo>
                  <a:lnTo>
                    <a:pt x="40" y="60"/>
                  </a:lnTo>
                  <a:lnTo>
                    <a:pt x="32" y="62"/>
                  </a:lnTo>
                  <a:lnTo>
                    <a:pt x="22" y="62"/>
                  </a:lnTo>
                </a:path>
              </a:pathLst>
            </a:custGeom>
            <a:noFill/>
            <a:ln>
              <a:noFill/>
            </a:ln>
          </p:spPr>
          <p:txBody>
            <a:bodyPr vert="horz" wrap="square" lIns="91440" tIns="45720" rIns="91440" bIns="45720" numCol="1" anchor="t" anchorCtr="0" compatLnSpc="1"/>
            <a:lstStyle/>
            <a:p>
              <a:endParaRPr lang="zh-CN" altLang="en-US"/>
            </a:p>
          </p:txBody>
        </p:sp>
        <p:sp>
          <p:nvSpPr>
            <p:cNvPr id="1068" name="Freeform 651"/>
            <p:cNvSpPr/>
            <p:nvPr/>
          </p:nvSpPr>
          <p:spPr bwMode="auto">
            <a:xfrm>
              <a:off x="8383588" y="5635625"/>
              <a:ext cx="98425" cy="104775"/>
            </a:xfrm>
            <a:custGeom>
              <a:avLst/>
              <a:gdLst>
                <a:gd name="T0" fmla="*/ 40 w 62"/>
                <a:gd name="T1" fmla="*/ 0 h 66"/>
                <a:gd name="T2" fmla="*/ 38 w 62"/>
                <a:gd name="T3" fmla="*/ 0 h 66"/>
                <a:gd name="T4" fmla="*/ 24 w 62"/>
                <a:gd name="T5" fmla="*/ 0 h 66"/>
                <a:gd name="T6" fmla="*/ 8 w 62"/>
                <a:gd name="T7" fmla="*/ 10 h 66"/>
                <a:gd name="T8" fmla="*/ 6 w 62"/>
                <a:gd name="T9" fmla="*/ 12 h 66"/>
                <a:gd name="T10" fmla="*/ 6 w 62"/>
                <a:gd name="T11" fmla="*/ 12 h 66"/>
                <a:gd name="T12" fmla="*/ 4 w 62"/>
                <a:gd name="T13" fmla="*/ 14 h 66"/>
                <a:gd name="T14" fmla="*/ 4 w 62"/>
                <a:gd name="T15" fmla="*/ 14 h 66"/>
                <a:gd name="T16" fmla="*/ 4 w 62"/>
                <a:gd name="T17" fmla="*/ 14 h 66"/>
                <a:gd name="T18" fmla="*/ 2 w 62"/>
                <a:gd name="T19" fmla="*/ 16 h 66"/>
                <a:gd name="T20" fmla="*/ 0 w 62"/>
                <a:gd name="T21" fmla="*/ 32 h 66"/>
                <a:gd name="T22" fmla="*/ 0 w 62"/>
                <a:gd name="T23" fmla="*/ 34 h 66"/>
                <a:gd name="T24" fmla="*/ 2 w 62"/>
                <a:gd name="T25" fmla="*/ 40 h 66"/>
                <a:gd name="T26" fmla="*/ 10 w 62"/>
                <a:gd name="T27" fmla="*/ 58 h 66"/>
                <a:gd name="T28" fmla="*/ 24 w 62"/>
                <a:gd name="T29" fmla="*/ 66 h 66"/>
                <a:gd name="T30" fmla="*/ 34 w 62"/>
                <a:gd name="T31" fmla="*/ 66 h 66"/>
                <a:gd name="T32" fmla="*/ 50 w 62"/>
                <a:gd name="T33" fmla="*/ 60 h 66"/>
                <a:gd name="T34" fmla="*/ 58 w 62"/>
                <a:gd name="T35" fmla="*/ 52 h 66"/>
                <a:gd name="T36" fmla="*/ 62 w 62"/>
                <a:gd name="T37" fmla="*/ 30 h 66"/>
                <a:gd name="T38" fmla="*/ 62 w 62"/>
                <a:gd name="T39" fmla="*/ 28 h 66"/>
                <a:gd name="T40" fmla="*/ 62 w 62"/>
                <a:gd name="T41" fmla="*/ 28 h 66"/>
                <a:gd name="T42" fmla="*/ 60 w 62"/>
                <a:gd name="T43" fmla="*/ 26 h 66"/>
                <a:gd name="T44" fmla="*/ 60 w 62"/>
                <a:gd name="T45" fmla="*/ 26 h 66"/>
                <a:gd name="T46" fmla="*/ 60 w 62"/>
                <a:gd name="T47" fmla="*/ 18 h 66"/>
                <a:gd name="T48" fmla="*/ 60 w 62"/>
                <a:gd name="T49" fmla="*/ 18 h 66"/>
                <a:gd name="T50" fmla="*/ 60 w 62"/>
                <a:gd name="T51" fmla="*/ 16 h 66"/>
                <a:gd name="T52" fmla="*/ 60 w 62"/>
                <a:gd name="T53" fmla="*/ 14 h 66"/>
                <a:gd name="T54" fmla="*/ 58 w 62"/>
                <a:gd name="T55" fmla="*/ 14 h 66"/>
                <a:gd name="T56" fmla="*/ 58 w 62"/>
                <a:gd name="T57" fmla="*/ 14 h 66"/>
                <a:gd name="T58" fmla="*/ 58 w 62"/>
                <a:gd name="T59" fmla="*/ 12 h 66"/>
                <a:gd name="T60" fmla="*/ 56 w 62"/>
                <a:gd name="T61" fmla="*/ 12 h 66"/>
                <a:gd name="T62" fmla="*/ 56 w 62"/>
                <a:gd name="T63" fmla="*/ 10 h 66"/>
                <a:gd name="T64" fmla="*/ 56 w 62"/>
                <a:gd name="T65" fmla="*/ 10 h 66"/>
                <a:gd name="T66" fmla="*/ 54 w 62"/>
                <a:gd name="T67" fmla="*/ 10 h 66"/>
                <a:gd name="T68" fmla="*/ 52 w 62"/>
                <a:gd name="T69" fmla="*/ 8 h 66"/>
                <a:gd name="T70" fmla="*/ 44 w 62"/>
                <a:gd name="T71" fmla="*/ 2 h 66"/>
                <a:gd name="T72" fmla="*/ 44 w 62"/>
                <a:gd name="T73" fmla="*/ 2 h 66"/>
                <a:gd name="T74" fmla="*/ 42 w 62"/>
                <a:gd name="T7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2" h="66">
                  <a:moveTo>
                    <a:pt x="42" y="0"/>
                  </a:moveTo>
                  <a:lnTo>
                    <a:pt x="40" y="0"/>
                  </a:lnTo>
                  <a:lnTo>
                    <a:pt x="40" y="0"/>
                  </a:lnTo>
                  <a:lnTo>
                    <a:pt x="38" y="0"/>
                  </a:lnTo>
                  <a:lnTo>
                    <a:pt x="24" y="0"/>
                  </a:lnTo>
                  <a:lnTo>
                    <a:pt x="24" y="0"/>
                  </a:lnTo>
                  <a:lnTo>
                    <a:pt x="18" y="2"/>
                  </a:lnTo>
                  <a:lnTo>
                    <a:pt x="8" y="10"/>
                  </a:lnTo>
                  <a:lnTo>
                    <a:pt x="8" y="10"/>
                  </a:lnTo>
                  <a:lnTo>
                    <a:pt x="6" y="12"/>
                  </a:lnTo>
                  <a:lnTo>
                    <a:pt x="6" y="12"/>
                  </a:lnTo>
                  <a:lnTo>
                    <a:pt x="6" y="12"/>
                  </a:lnTo>
                  <a:lnTo>
                    <a:pt x="6" y="12"/>
                  </a:lnTo>
                  <a:lnTo>
                    <a:pt x="4" y="14"/>
                  </a:lnTo>
                  <a:lnTo>
                    <a:pt x="4" y="14"/>
                  </a:lnTo>
                  <a:lnTo>
                    <a:pt x="4" y="14"/>
                  </a:lnTo>
                  <a:lnTo>
                    <a:pt x="4" y="14"/>
                  </a:lnTo>
                  <a:lnTo>
                    <a:pt x="4" y="14"/>
                  </a:lnTo>
                  <a:lnTo>
                    <a:pt x="2" y="16"/>
                  </a:lnTo>
                  <a:lnTo>
                    <a:pt x="2" y="16"/>
                  </a:lnTo>
                  <a:lnTo>
                    <a:pt x="0" y="30"/>
                  </a:lnTo>
                  <a:lnTo>
                    <a:pt x="0" y="32"/>
                  </a:lnTo>
                  <a:lnTo>
                    <a:pt x="0" y="32"/>
                  </a:lnTo>
                  <a:lnTo>
                    <a:pt x="0" y="34"/>
                  </a:lnTo>
                  <a:lnTo>
                    <a:pt x="0" y="34"/>
                  </a:lnTo>
                  <a:lnTo>
                    <a:pt x="2" y="40"/>
                  </a:lnTo>
                  <a:lnTo>
                    <a:pt x="4" y="46"/>
                  </a:lnTo>
                  <a:lnTo>
                    <a:pt x="10" y="58"/>
                  </a:lnTo>
                  <a:lnTo>
                    <a:pt x="16" y="64"/>
                  </a:lnTo>
                  <a:lnTo>
                    <a:pt x="24" y="66"/>
                  </a:lnTo>
                  <a:lnTo>
                    <a:pt x="24" y="66"/>
                  </a:lnTo>
                  <a:lnTo>
                    <a:pt x="34" y="66"/>
                  </a:lnTo>
                  <a:lnTo>
                    <a:pt x="42" y="64"/>
                  </a:lnTo>
                  <a:lnTo>
                    <a:pt x="50" y="60"/>
                  </a:lnTo>
                  <a:lnTo>
                    <a:pt x="54" y="56"/>
                  </a:lnTo>
                  <a:lnTo>
                    <a:pt x="58" y="52"/>
                  </a:lnTo>
                  <a:lnTo>
                    <a:pt x="60" y="46"/>
                  </a:lnTo>
                  <a:lnTo>
                    <a:pt x="62" y="30"/>
                  </a:lnTo>
                  <a:lnTo>
                    <a:pt x="62" y="30"/>
                  </a:lnTo>
                  <a:lnTo>
                    <a:pt x="62" y="28"/>
                  </a:lnTo>
                  <a:lnTo>
                    <a:pt x="62" y="28"/>
                  </a:lnTo>
                  <a:lnTo>
                    <a:pt x="62" y="28"/>
                  </a:lnTo>
                  <a:lnTo>
                    <a:pt x="62" y="26"/>
                  </a:lnTo>
                  <a:lnTo>
                    <a:pt x="60" y="26"/>
                  </a:lnTo>
                  <a:lnTo>
                    <a:pt x="60" y="26"/>
                  </a:lnTo>
                  <a:lnTo>
                    <a:pt x="60" y="26"/>
                  </a:lnTo>
                  <a:lnTo>
                    <a:pt x="60" y="24"/>
                  </a:lnTo>
                  <a:lnTo>
                    <a:pt x="60" y="18"/>
                  </a:lnTo>
                  <a:lnTo>
                    <a:pt x="60" y="18"/>
                  </a:lnTo>
                  <a:lnTo>
                    <a:pt x="60" y="18"/>
                  </a:lnTo>
                  <a:lnTo>
                    <a:pt x="60" y="18"/>
                  </a:lnTo>
                  <a:lnTo>
                    <a:pt x="60" y="16"/>
                  </a:lnTo>
                  <a:lnTo>
                    <a:pt x="60" y="16"/>
                  </a:lnTo>
                  <a:lnTo>
                    <a:pt x="60" y="14"/>
                  </a:lnTo>
                  <a:lnTo>
                    <a:pt x="58" y="14"/>
                  </a:lnTo>
                  <a:lnTo>
                    <a:pt x="58" y="14"/>
                  </a:lnTo>
                  <a:lnTo>
                    <a:pt x="58" y="14"/>
                  </a:lnTo>
                  <a:lnTo>
                    <a:pt x="58" y="14"/>
                  </a:lnTo>
                  <a:lnTo>
                    <a:pt x="58" y="12"/>
                  </a:lnTo>
                  <a:lnTo>
                    <a:pt x="58" y="12"/>
                  </a:lnTo>
                  <a:lnTo>
                    <a:pt x="56" y="12"/>
                  </a:lnTo>
                  <a:lnTo>
                    <a:pt x="56" y="12"/>
                  </a:lnTo>
                  <a:lnTo>
                    <a:pt x="56" y="12"/>
                  </a:lnTo>
                  <a:lnTo>
                    <a:pt x="56" y="10"/>
                  </a:lnTo>
                  <a:lnTo>
                    <a:pt x="56" y="10"/>
                  </a:lnTo>
                  <a:lnTo>
                    <a:pt x="56" y="10"/>
                  </a:lnTo>
                  <a:lnTo>
                    <a:pt x="54" y="10"/>
                  </a:lnTo>
                  <a:lnTo>
                    <a:pt x="54" y="10"/>
                  </a:lnTo>
                  <a:lnTo>
                    <a:pt x="52" y="8"/>
                  </a:lnTo>
                  <a:lnTo>
                    <a:pt x="52" y="8"/>
                  </a:lnTo>
                  <a:lnTo>
                    <a:pt x="48" y="8"/>
                  </a:lnTo>
                  <a:lnTo>
                    <a:pt x="44" y="2"/>
                  </a:lnTo>
                  <a:lnTo>
                    <a:pt x="44" y="2"/>
                  </a:lnTo>
                  <a:lnTo>
                    <a:pt x="44" y="2"/>
                  </a:lnTo>
                  <a:lnTo>
                    <a:pt x="42" y="2"/>
                  </a:lnTo>
                  <a:lnTo>
                    <a:pt x="42" y="0"/>
                  </a:lnTo>
                </a:path>
              </a:pathLst>
            </a:custGeom>
            <a:noFill/>
            <a:ln>
              <a:noFill/>
            </a:ln>
          </p:spPr>
          <p:txBody>
            <a:bodyPr vert="horz" wrap="square" lIns="91440" tIns="45720" rIns="91440" bIns="45720" numCol="1" anchor="t" anchorCtr="0" compatLnSpc="1"/>
            <a:lstStyle/>
            <a:p>
              <a:endParaRPr lang="zh-CN" altLang="en-US"/>
            </a:p>
          </p:txBody>
        </p:sp>
        <p:sp>
          <p:nvSpPr>
            <p:cNvPr id="1069" name="Freeform 652"/>
            <p:cNvSpPr>
              <a:spLocks noEditPoints="1"/>
            </p:cNvSpPr>
            <p:nvPr/>
          </p:nvSpPr>
          <p:spPr bwMode="auto">
            <a:xfrm>
              <a:off x="8386763" y="5638800"/>
              <a:ext cx="92075" cy="98425"/>
            </a:xfrm>
            <a:custGeom>
              <a:avLst/>
              <a:gdLst>
                <a:gd name="T0" fmla="*/ 16 w 58"/>
                <a:gd name="T1" fmla="*/ 58 h 62"/>
                <a:gd name="T2" fmla="*/ 2 w 58"/>
                <a:gd name="T3" fmla="*/ 30 h 62"/>
                <a:gd name="T4" fmla="*/ 2 w 58"/>
                <a:gd name="T5" fmla="*/ 28 h 62"/>
                <a:gd name="T6" fmla="*/ 4 w 58"/>
                <a:gd name="T7" fmla="*/ 14 h 62"/>
                <a:gd name="T8" fmla="*/ 6 w 58"/>
                <a:gd name="T9" fmla="*/ 14 h 62"/>
                <a:gd name="T10" fmla="*/ 8 w 58"/>
                <a:gd name="T11" fmla="*/ 12 h 62"/>
                <a:gd name="T12" fmla="*/ 18 w 58"/>
                <a:gd name="T13" fmla="*/ 4 h 62"/>
                <a:gd name="T14" fmla="*/ 36 w 58"/>
                <a:gd name="T15" fmla="*/ 2 h 62"/>
                <a:gd name="T16" fmla="*/ 38 w 58"/>
                <a:gd name="T17" fmla="*/ 4 h 62"/>
                <a:gd name="T18" fmla="*/ 42 w 58"/>
                <a:gd name="T19" fmla="*/ 4 h 62"/>
                <a:gd name="T20" fmla="*/ 48 w 58"/>
                <a:gd name="T21" fmla="*/ 10 h 62"/>
                <a:gd name="T22" fmla="*/ 50 w 58"/>
                <a:gd name="T23" fmla="*/ 12 h 62"/>
                <a:gd name="T24" fmla="*/ 52 w 58"/>
                <a:gd name="T25" fmla="*/ 12 h 62"/>
                <a:gd name="T26" fmla="*/ 52 w 58"/>
                <a:gd name="T27" fmla="*/ 14 h 62"/>
                <a:gd name="T28" fmla="*/ 54 w 58"/>
                <a:gd name="T29" fmla="*/ 14 h 62"/>
                <a:gd name="T30" fmla="*/ 54 w 58"/>
                <a:gd name="T31" fmla="*/ 16 h 62"/>
                <a:gd name="T32" fmla="*/ 54 w 58"/>
                <a:gd name="T33" fmla="*/ 18 h 62"/>
                <a:gd name="T34" fmla="*/ 54 w 58"/>
                <a:gd name="T35" fmla="*/ 26 h 62"/>
                <a:gd name="T36" fmla="*/ 56 w 58"/>
                <a:gd name="T37" fmla="*/ 26 h 62"/>
                <a:gd name="T38" fmla="*/ 56 w 58"/>
                <a:gd name="T39" fmla="*/ 28 h 62"/>
                <a:gd name="T40" fmla="*/ 52 w 58"/>
                <a:gd name="T41" fmla="*/ 46 h 62"/>
                <a:gd name="T42" fmla="*/ 38 w 58"/>
                <a:gd name="T43" fmla="*/ 58 h 62"/>
                <a:gd name="T44" fmla="*/ 40 w 58"/>
                <a:gd name="T45" fmla="*/ 0 h 62"/>
                <a:gd name="T46" fmla="*/ 36 w 58"/>
                <a:gd name="T47" fmla="*/ 0 h 62"/>
                <a:gd name="T48" fmla="*/ 16 w 58"/>
                <a:gd name="T49" fmla="*/ 2 h 62"/>
                <a:gd name="T50" fmla="*/ 6 w 58"/>
                <a:gd name="T51" fmla="*/ 10 h 62"/>
                <a:gd name="T52" fmla="*/ 4 w 58"/>
                <a:gd name="T53" fmla="*/ 12 h 62"/>
                <a:gd name="T54" fmla="*/ 4 w 58"/>
                <a:gd name="T55" fmla="*/ 14 h 62"/>
                <a:gd name="T56" fmla="*/ 2 w 58"/>
                <a:gd name="T57" fmla="*/ 14 h 62"/>
                <a:gd name="T58" fmla="*/ 0 w 58"/>
                <a:gd name="T59" fmla="*/ 30 h 62"/>
                <a:gd name="T60" fmla="*/ 4 w 58"/>
                <a:gd name="T61" fmla="*/ 44 h 62"/>
                <a:gd name="T62" fmla="*/ 22 w 58"/>
                <a:gd name="T63" fmla="*/ 62 h 62"/>
                <a:gd name="T64" fmla="*/ 40 w 58"/>
                <a:gd name="T65" fmla="*/ 60 h 62"/>
                <a:gd name="T66" fmla="*/ 54 w 58"/>
                <a:gd name="T67" fmla="*/ 48 h 62"/>
                <a:gd name="T68" fmla="*/ 58 w 58"/>
                <a:gd name="T69" fmla="*/ 28 h 62"/>
                <a:gd name="T70" fmla="*/ 58 w 58"/>
                <a:gd name="T71" fmla="*/ 26 h 62"/>
                <a:gd name="T72" fmla="*/ 56 w 58"/>
                <a:gd name="T73" fmla="*/ 24 h 62"/>
                <a:gd name="T74" fmla="*/ 56 w 58"/>
                <a:gd name="T75" fmla="*/ 16 h 62"/>
                <a:gd name="T76" fmla="*/ 56 w 58"/>
                <a:gd name="T77" fmla="*/ 16 h 62"/>
                <a:gd name="T78" fmla="*/ 56 w 58"/>
                <a:gd name="T79" fmla="*/ 14 h 62"/>
                <a:gd name="T80" fmla="*/ 54 w 58"/>
                <a:gd name="T81" fmla="*/ 12 h 62"/>
                <a:gd name="T82" fmla="*/ 52 w 58"/>
                <a:gd name="T83" fmla="*/ 12 h 62"/>
                <a:gd name="T84" fmla="*/ 52 w 58"/>
                <a:gd name="T85" fmla="*/ 10 h 62"/>
                <a:gd name="T86" fmla="*/ 50 w 58"/>
                <a:gd name="T87" fmla="*/ 10 h 62"/>
                <a:gd name="T88" fmla="*/ 50 w 58"/>
                <a:gd name="T89" fmla="*/ 8 h 62"/>
                <a:gd name="T90" fmla="*/ 42 w 58"/>
                <a:gd name="T91" fmla="*/ 2 h 62"/>
                <a:gd name="T92" fmla="*/ 40 w 58"/>
                <a:gd name="T9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8" h="62">
                  <a:moveTo>
                    <a:pt x="22" y="60"/>
                  </a:moveTo>
                  <a:lnTo>
                    <a:pt x="22" y="60"/>
                  </a:lnTo>
                  <a:lnTo>
                    <a:pt x="16" y="58"/>
                  </a:lnTo>
                  <a:lnTo>
                    <a:pt x="10" y="52"/>
                  </a:lnTo>
                  <a:lnTo>
                    <a:pt x="4" y="42"/>
                  </a:lnTo>
                  <a:lnTo>
                    <a:pt x="2" y="30"/>
                  </a:lnTo>
                  <a:lnTo>
                    <a:pt x="2" y="30"/>
                  </a:lnTo>
                  <a:lnTo>
                    <a:pt x="2" y="30"/>
                  </a:lnTo>
                  <a:lnTo>
                    <a:pt x="2" y="28"/>
                  </a:lnTo>
                  <a:lnTo>
                    <a:pt x="2" y="28"/>
                  </a:lnTo>
                  <a:lnTo>
                    <a:pt x="4" y="16"/>
                  </a:lnTo>
                  <a:lnTo>
                    <a:pt x="4" y="14"/>
                  </a:lnTo>
                  <a:lnTo>
                    <a:pt x="4" y="14"/>
                  </a:lnTo>
                  <a:lnTo>
                    <a:pt x="6" y="14"/>
                  </a:lnTo>
                  <a:lnTo>
                    <a:pt x="6" y="14"/>
                  </a:lnTo>
                  <a:lnTo>
                    <a:pt x="6" y="12"/>
                  </a:lnTo>
                  <a:lnTo>
                    <a:pt x="8" y="12"/>
                  </a:lnTo>
                  <a:lnTo>
                    <a:pt x="8" y="12"/>
                  </a:lnTo>
                  <a:lnTo>
                    <a:pt x="8" y="10"/>
                  </a:lnTo>
                  <a:lnTo>
                    <a:pt x="8" y="10"/>
                  </a:lnTo>
                  <a:lnTo>
                    <a:pt x="18" y="4"/>
                  </a:lnTo>
                  <a:lnTo>
                    <a:pt x="22" y="2"/>
                  </a:lnTo>
                  <a:lnTo>
                    <a:pt x="36" y="2"/>
                  </a:lnTo>
                  <a:lnTo>
                    <a:pt x="36" y="2"/>
                  </a:lnTo>
                  <a:lnTo>
                    <a:pt x="38" y="2"/>
                  </a:lnTo>
                  <a:lnTo>
                    <a:pt x="38" y="2"/>
                  </a:lnTo>
                  <a:lnTo>
                    <a:pt x="38" y="4"/>
                  </a:lnTo>
                  <a:lnTo>
                    <a:pt x="38" y="4"/>
                  </a:lnTo>
                  <a:lnTo>
                    <a:pt x="42" y="4"/>
                  </a:lnTo>
                  <a:lnTo>
                    <a:pt x="42" y="4"/>
                  </a:lnTo>
                  <a:lnTo>
                    <a:pt x="44" y="10"/>
                  </a:lnTo>
                  <a:lnTo>
                    <a:pt x="44" y="10"/>
                  </a:lnTo>
                  <a:lnTo>
                    <a:pt x="48" y="10"/>
                  </a:lnTo>
                  <a:lnTo>
                    <a:pt x="50" y="10"/>
                  </a:lnTo>
                  <a:lnTo>
                    <a:pt x="50" y="10"/>
                  </a:lnTo>
                  <a:lnTo>
                    <a:pt x="50" y="12"/>
                  </a:lnTo>
                  <a:lnTo>
                    <a:pt x="50" y="12"/>
                  </a:lnTo>
                  <a:lnTo>
                    <a:pt x="50" y="12"/>
                  </a:lnTo>
                  <a:lnTo>
                    <a:pt x="52" y="12"/>
                  </a:lnTo>
                  <a:lnTo>
                    <a:pt x="52" y="12"/>
                  </a:lnTo>
                  <a:lnTo>
                    <a:pt x="52" y="12"/>
                  </a:lnTo>
                  <a:lnTo>
                    <a:pt x="52" y="14"/>
                  </a:lnTo>
                  <a:lnTo>
                    <a:pt x="52" y="14"/>
                  </a:lnTo>
                  <a:lnTo>
                    <a:pt x="52" y="14"/>
                  </a:lnTo>
                  <a:lnTo>
                    <a:pt x="54" y="14"/>
                  </a:lnTo>
                  <a:lnTo>
                    <a:pt x="54" y="14"/>
                  </a:lnTo>
                  <a:lnTo>
                    <a:pt x="54" y="14"/>
                  </a:lnTo>
                  <a:lnTo>
                    <a:pt x="54" y="16"/>
                  </a:lnTo>
                  <a:lnTo>
                    <a:pt x="54" y="16"/>
                  </a:lnTo>
                  <a:lnTo>
                    <a:pt x="54" y="18"/>
                  </a:lnTo>
                  <a:lnTo>
                    <a:pt x="54" y="18"/>
                  </a:lnTo>
                  <a:lnTo>
                    <a:pt x="54" y="24"/>
                  </a:lnTo>
                  <a:lnTo>
                    <a:pt x="54" y="24"/>
                  </a:lnTo>
                  <a:lnTo>
                    <a:pt x="54" y="26"/>
                  </a:lnTo>
                  <a:lnTo>
                    <a:pt x="56" y="26"/>
                  </a:lnTo>
                  <a:lnTo>
                    <a:pt x="56" y="26"/>
                  </a:lnTo>
                  <a:lnTo>
                    <a:pt x="56" y="26"/>
                  </a:lnTo>
                  <a:lnTo>
                    <a:pt x="56" y="26"/>
                  </a:lnTo>
                  <a:lnTo>
                    <a:pt x="56" y="26"/>
                  </a:lnTo>
                  <a:lnTo>
                    <a:pt x="56" y="28"/>
                  </a:lnTo>
                  <a:lnTo>
                    <a:pt x="56" y="28"/>
                  </a:lnTo>
                  <a:lnTo>
                    <a:pt x="54" y="42"/>
                  </a:lnTo>
                  <a:lnTo>
                    <a:pt x="52" y="46"/>
                  </a:lnTo>
                  <a:lnTo>
                    <a:pt x="50" y="52"/>
                  </a:lnTo>
                  <a:lnTo>
                    <a:pt x="44" y="56"/>
                  </a:lnTo>
                  <a:lnTo>
                    <a:pt x="38" y="58"/>
                  </a:lnTo>
                  <a:lnTo>
                    <a:pt x="32" y="60"/>
                  </a:lnTo>
                  <a:lnTo>
                    <a:pt x="22" y="60"/>
                  </a:lnTo>
                  <a:close/>
                  <a:moveTo>
                    <a:pt x="40" y="0"/>
                  </a:moveTo>
                  <a:lnTo>
                    <a:pt x="38" y="0"/>
                  </a:lnTo>
                  <a:lnTo>
                    <a:pt x="38" y="0"/>
                  </a:lnTo>
                  <a:lnTo>
                    <a:pt x="36" y="0"/>
                  </a:lnTo>
                  <a:lnTo>
                    <a:pt x="22" y="0"/>
                  </a:lnTo>
                  <a:lnTo>
                    <a:pt x="22" y="0"/>
                  </a:lnTo>
                  <a:lnTo>
                    <a:pt x="16" y="2"/>
                  </a:lnTo>
                  <a:lnTo>
                    <a:pt x="8" y="10"/>
                  </a:lnTo>
                  <a:lnTo>
                    <a:pt x="8" y="10"/>
                  </a:lnTo>
                  <a:lnTo>
                    <a:pt x="6" y="10"/>
                  </a:lnTo>
                  <a:lnTo>
                    <a:pt x="6" y="10"/>
                  </a:lnTo>
                  <a:lnTo>
                    <a:pt x="6" y="10"/>
                  </a:lnTo>
                  <a:lnTo>
                    <a:pt x="4" y="12"/>
                  </a:lnTo>
                  <a:lnTo>
                    <a:pt x="4" y="12"/>
                  </a:lnTo>
                  <a:lnTo>
                    <a:pt x="4" y="14"/>
                  </a:lnTo>
                  <a:lnTo>
                    <a:pt x="4" y="14"/>
                  </a:lnTo>
                  <a:lnTo>
                    <a:pt x="4" y="14"/>
                  </a:lnTo>
                  <a:lnTo>
                    <a:pt x="2" y="14"/>
                  </a:lnTo>
                  <a:lnTo>
                    <a:pt x="2" y="14"/>
                  </a:lnTo>
                  <a:lnTo>
                    <a:pt x="0" y="28"/>
                  </a:lnTo>
                  <a:lnTo>
                    <a:pt x="0" y="30"/>
                  </a:lnTo>
                  <a:lnTo>
                    <a:pt x="0" y="30"/>
                  </a:lnTo>
                  <a:lnTo>
                    <a:pt x="0" y="32"/>
                  </a:lnTo>
                  <a:lnTo>
                    <a:pt x="0" y="32"/>
                  </a:lnTo>
                  <a:lnTo>
                    <a:pt x="4" y="44"/>
                  </a:lnTo>
                  <a:lnTo>
                    <a:pt x="8" y="54"/>
                  </a:lnTo>
                  <a:lnTo>
                    <a:pt x="16" y="60"/>
                  </a:lnTo>
                  <a:lnTo>
                    <a:pt x="22" y="62"/>
                  </a:lnTo>
                  <a:lnTo>
                    <a:pt x="22" y="62"/>
                  </a:lnTo>
                  <a:lnTo>
                    <a:pt x="32" y="62"/>
                  </a:lnTo>
                  <a:lnTo>
                    <a:pt x="40" y="60"/>
                  </a:lnTo>
                  <a:lnTo>
                    <a:pt x="46" y="58"/>
                  </a:lnTo>
                  <a:lnTo>
                    <a:pt x="50" y="54"/>
                  </a:lnTo>
                  <a:lnTo>
                    <a:pt x="54" y="48"/>
                  </a:lnTo>
                  <a:lnTo>
                    <a:pt x="56" y="42"/>
                  </a:lnTo>
                  <a:lnTo>
                    <a:pt x="58" y="28"/>
                  </a:lnTo>
                  <a:lnTo>
                    <a:pt x="58" y="28"/>
                  </a:lnTo>
                  <a:lnTo>
                    <a:pt x="58" y="26"/>
                  </a:lnTo>
                  <a:lnTo>
                    <a:pt x="58" y="26"/>
                  </a:lnTo>
                  <a:lnTo>
                    <a:pt x="58" y="26"/>
                  </a:lnTo>
                  <a:lnTo>
                    <a:pt x="58" y="24"/>
                  </a:lnTo>
                  <a:lnTo>
                    <a:pt x="56" y="24"/>
                  </a:lnTo>
                  <a:lnTo>
                    <a:pt x="56" y="24"/>
                  </a:lnTo>
                  <a:lnTo>
                    <a:pt x="56" y="24"/>
                  </a:lnTo>
                  <a:lnTo>
                    <a:pt x="56" y="22"/>
                  </a:lnTo>
                  <a:lnTo>
                    <a:pt x="56" y="16"/>
                  </a:lnTo>
                  <a:lnTo>
                    <a:pt x="56" y="16"/>
                  </a:lnTo>
                  <a:lnTo>
                    <a:pt x="56" y="16"/>
                  </a:lnTo>
                  <a:lnTo>
                    <a:pt x="56" y="16"/>
                  </a:lnTo>
                  <a:lnTo>
                    <a:pt x="56" y="16"/>
                  </a:lnTo>
                  <a:lnTo>
                    <a:pt x="56" y="14"/>
                  </a:lnTo>
                  <a:lnTo>
                    <a:pt x="56" y="14"/>
                  </a:lnTo>
                  <a:lnTo>
                    <a:pt x="56" y="14"/>
                  </a:lnTo>
                  <a:lnTo>
                    <a:pt x="54" y="12"/>
                  </a:lnTo>
                  <a:lnTo>
                    <a:pt x="54" y="12"/>
                  </a:lnTo>
                  <a:lnTo>
                    <a:pt x="54" y="12"/>
                  </a:lnTo>
                  <a:lnTo>
                    <a:pt x="54" y="12"/>
                  </a:lnTo>
                  <a:lnTo>
                    <a:pt x="52" y="12"/>
                  </a:lnTo>
                  <a:lnTo>
                    <a:pt x="52" y="10"/>
                  </a:lnTo>
                  <a:lnTo>
                    <a:pt x="52" y="10"/>
                  </a:lnTo>
                  <a:lnTo>
                    <a:pt x="52" y="10"/>
                  </a:lnTo>
                  <a:lnTo>
                    <a:pt x="52" y="10"/>
                  </a:lnTo>
                  <a:lnTo>
                    <a:pt x="52" y="10"/>
                  </a:lnTo>
                  <a:lnTo>
                    <a:pt x="50" y="10"/>
                  </a:lnTo>
                  <a:lnTo>
                    <a:pt x="50" y="10"/>
                  </a:lnTo>
                  <a:lnTo>
                    <a:pt x="50" y="8"/>
                  </a:lnTo>
                  <a:lnTo>
                    <a:pt x="50" y="8"/>
                  </a:lnTo>
                  <a:lnTo>
                    <a:pt x="44" y="8"/>
                  </a:lnTo>
                  <a:lnTo>
                    <a:pt x="42" y="2"/>
                  </a:lnTo>
                  <a:lnTo>
                    <a:pt x="42" y="2"/>
                  </a:lnTo>
                  <a:lnTo>
                    <a:pt x="42" y="2"/>
                  </a:lnTo>
                  <a:lnTo>
                    <a:pt x="40" y="2"/>
                  </a:lnTo>
                  <a:lnTo>
                    <a:pt x="40" y="0"/>
                  </a:lnTo>
                  <a:close/>
                </a:path>
              </a:pathLst>
            </a:custGeom>
            <a:solidFill>
              <a:srgbClr val="1F1D1B"/>
            </a:solidFill>
            <a:ln>
              <a:noFill/>
            </a:ln>
          </p:spPr>
          <p:txBody>
            <a:bodyPr vert="horz" wrap="square" lIns="91440" tIns="45720" rIns="91440" bIns="45720" numCol="1" anchor="t" anchorCtr="0" compatLnSpc="1"/>
            <a:lstStyle/>
            <a:p>
              <a:endParaRPr lang="zh-CN" altLang="en-US"/>
            </a:p>
          </p:txBody>
        </p:sp>
        <p:sp>
          <p:nvSpPr>
            <p:cNvPr id="1070" name="Freeform 653"/>
            <p:cNvSpPr/>
            <p:nvPr/>
          </p:nvSpPr>
          <p:spPr bwMode="auto">
            <a:xfrm>
              <a:off x="8389938" y="5641975"/>
              <a:ext cx="85725" cy="92075"/>
            </a:xfrm>
            <a:custGeom>
              <a:avLst/>
              <a:gdLst>
                <a:gd name="T0" fmla="*/ 20 w 54"/>
                <a:gd name="T1" fmla="*/ 58 h 58"/>
                <a:gd name="T2" fmla="*/ 8 w 54"/>
                <a:gd name="T3" fmla="*/ 50 h 58"/>
                <a:gd name="T4" fmla="*/ 0 w 54"/>
                <a:gd name="T5" fmla="*/ 28 h 58"/>
                <a:gd name="T6" fmla="*/ 0 w 54"/>
                <a:gd name="T7" fmla="*/ 28 h 58"/>
                <a:gd name="T8" fmla="*/ 0 w 54"/>
                <a:gd name="T9" fmla="*/ 26 h 58"/>
                <a:gd name="T10" fmla="*/ 2 w 54"/>
                <a:gd name="T11" fmla="*/ 12 h 58"/>
                <a:gd name="T12" fmla="*/ 4 w 54"/>
                <a:gd name="T13" fmla="*/ 12 h 58"/>
                <a:gd name="T14" fmla="*/ 4 w 54"/>
                <a:gd name="T15" fmla="*/ 10 h 58"/>
                <a:gd name="T16" fmla="*/ 6 w 54"/>
                <a:gd name="T17" fmla="*/ 10 h 58"/>
                <a:gd name="T18" fmla="*/ 6 w 54"/>
                <a:gd name="T19" fmla="*/ 8 h 58"/>
                <a:gd name="T20" fmla="*/ 20 w 54"/>
                <a:gd name="T21" fmla="*/ 0 h 58"/>
                <a:gd name="T22" fmla="*/ 34 w 54"/>
                <a:gd name="T23" fmla="*/ 0 h 58"/>
                <a:gd name="T24" fmla="*/ 36 w 54"/>
                <a:gd name="T25" fmla="*/ 0 h 58"/>
                <a:gd name="T26" fmla="*/ 36 w 54"/>
                <a:gd name="T27" fmla="*/ 2 h 58"/>
                <a:gd name="T28" fmla="*/ 40 w 54"/>
                <a:gd name="T29" fmla="*/ 2 h 58"/>
                <a:gd name="T30" fmla="*/ 42 w 54"/>
                <a:gd name="T31" fmla="*/ 8 h 58"/>
                <a:gd name="T32" fmla="*/ 48 w 54"/>
                <a:gd name="T33" fmla="*/ 8 h 58"/>
                <a:gd name="T34" fmla="*/ 48 w 54"/>
                <a:gd name="T35" fmla="*/ 10 h 58"/>
                <a:gd name="T36" fmla="*/ 48 w 54"/>
                <a:gd name="T37" fmla="*/ 10 h 58"/>
                <a:gd name="T38" fmla="*/ 50 w 54"/>
                <a:gd name="T39" fmla="*/ 10 h 58"/>
                <a:gd name="T40" fmla="*/ 50 w 54"/>
                <a:gd name="T41" fmla="*/ 12 h 58"/>
                <a:gd name="T42" fmla="*/ 50 w 54"/>
                <a:gd name="T43" fmla="*/ 12 h 58"/>
                <a:gd name="T44" fmla="*/ 52 w 54"/>
                <a:gd name="T45" fmla="*/ 12 h 58"/>
                <a:gd name="T46" fmla="*/ 52 w 54"/>
                <a:gd name="T47" fmla="*/ 14 h 58"/>
                <a:gd name="T48" fmla="*/ 52 w 54"/>
                <a:gd name="T49" fmla="*/ 16 h 58"/>
                <a:gd name="T50" fmla="*/ 52 w 54"/>
                <a:gd name="T51" fmla="*/ 22 h 58"/>
                <a:gd name="T52" fmla="*/ 52 w 54"/>
                <a:gd name="T53" fmla="*/ 24 h 58"/>
                <a:gd name="T54" fmla="*/ 54 w 54"/>
                <a:gd name="T55" fmla="*/ 24 h 58"/>
                <a:gd name="T56" fmla="*/ 54 w 54"/>
                <a:gd name="T57" fmla="*/ 24 h 58"/>
                <a:gd name="T58" fmla="*/ 54 w 54"/>
                <a:gd name="T59" fmla="*/ 26 h 58"/>
                <a:gd name="T60" fmla="*/ 52 w 54"/>
                <a:gd name="T61" fmla="*/ 40 h 58"/>
                <a:gd name="T62" fmla="*/ 48 w 54"/>
                <a:gd name="T63" fmla="*/ 50 h 58"/>
                <a:gd name="T64" fmla="*/ 36 w 54"/>
                <a:gd name="T65" fmla="*/ 56 h 58"/>
                <a:gd name="T66" fmla="*/ 20 w 54"/>
                <a:gd name="T6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 h="58">
                  <a:moveTo>
                    <a:pt x="20" y="58"/>
                  </a:moveTo>
                  <a:lnTo>
                    <a:pt x="20" y="58"/>
                  </a:lnTo>
                  <a:lnTo>
                    <a:pt x="14" y="56"/>
                  </a:lnTo>
                  <a:lnTo>
                    <a:pt x="8" y="50"/>
                  </a:lnTo>
                  <a:lnTo>
                    <a:pt x="2" y="40"/>
                  </a:lnTo>
                  <a:lnTo>
                    <a:pt x="0" y="28"/>
                  </a:lnTo>
                  <a:lnTo>
                    <a:pt x="0" y="28"/>
                  </a:lnTo>
                  <a:lnTo>
                    <a:pt x="0" y="28"/>
                  </a:lnTo>
                  <a:lnTo>
                    <a:pt x="0" y="26"/>
                  </a:lnTo>
                  <a:lnTo>
                    <a:pt x="0" y="26"/>
                  </a:lnTo>
                  <a:lnTo>
                    <a:pt x="2" y="14"/>
                  </a:lnTo>
                  <a:lnTo>
                    <a:pt x="2" y="12"/>
                  </a:lnTo>
                  <a:lnTo>
                    <a:pt x="2" y="12"/>
                  </a:lnTo>
                  <a:lnTo>
                    <a:pt x="4" y="12"/>
                  </a:lnTo>
                  <a:lnTo>
                    <a:pt x="4" y="12"/>
                  </a:lnTo>
                  <a:lnTo>
                    <a:pt x="4" y="10"/>
                  </a:lnTo>
                  <a:lnTo>
                    <a:pt x="6" y="10"/>
                  </a:lnTo>
                  <a:lnTo>
                    <a:pt x="6" y="10"/>
                  </a:lnTo>
                  <a:lnTo>
                    <a:pt x="6" y="8"/>
                  </a:lnTo>
                  <a:lnTo>
                    <a:pt x="6" y="8"/>
                  </a:lnTo>
                  <a:lnTo>
                    <a:pt x="16" y="2"/>
                  </a:lnTo>
                  <a:lnTo>
                    <a:pt x="20" y="0"/>
                  </a:lnTo>
                  <a:lnTo>
                    <a:pt x="34" y="0"/>
                  </a:lnTo>
                  <a:lnTo>
                    <a:pt x="34" y="0"/>
                  </a:lnTo>
                  <a:lnTo>
                    <a:pt x="36" y="0"/>
                  </a:lnTo>
                  <a:lnTo>
                    <a:pt x="36" y="0"/>
                  </a:lnTo>
                  <a:lnTo>
                    <a:pt x="36" y="2"/>
                  </a:lnTo>
                  <a:lnTo>
                    <a:pt x="36" y="2"/>
                  </a:lnTo>
                  <a:lnTo>
                    <a:pt x="40" y="2"/>
                  </a:lnTo>
                  <a:lnTo>
                    <a:pt x="40" y="2"/>
                  </a:lnTo>
                  <a:lnTo>
                    <a:pt x="42" y="8"/>
                  </a:lnTo>
                  <a:lnTo>
                    <a:pt x="42" y="8"/>
                  </a:lnTo>
                  <a:lnTo>
                    <a:pt x="46" y="8"/>
                  </a:lnTo>
                  <a:lnTo>
                    <a:pt x="48" y="8"/>
                  </a:lnTo>
                  <a:lnTo>
                    <a:pt x="48" y="8"/>
                  </a:lnTo>
                  <a:lnTo>
                    <a:pt x="48" y="10"/>
                  </a:lnTo>
                  <a:lnTo>
                    <a:pt x="48" y="10"/>
                  </a:lnTo>
                  <a:lnTo>
                    <a:pt x="48" y="10"/>
                  </a:lnTo>
                  <a:lnTo>
                    <a:pt x="50" y="10"/>
                  </a:lnTo>
                  <a:lnTo>
                    <a:pt x="50" y="10"/>
                  </a:lnTo>
                  <a:lnTo>
                    <a:pt x="50" y="10"/>
                  </a:lnTo>
                  <a:lnTo>
                    <a:pt x="50" y="12"/>
                  </a:lnTo>
                  <a:lnTo>
                    <a:pt x="50" y="12"/>
                  </a:lnTo>
                  <a:lnTo>
                    <a:pt x="50" y="12"/>
                  </a:lnTo>
                  <a:lnTo>
                    <a:pt x="52" y="12"/>
                  </a:lnTo>
                  <a:lnTo>
                    <a:pt x="52" y="12"/>
                  </a:lnTo>
                  <a:lnTo>
                    <a:pt x="52" y="12"/>
                  </a:lnTo>
                  <a:lnTo>
                    <a:pt x="52" y="14"/>
                  </a:lnTo>
                  <a:lnTo>
                    <a:pt x="52" y="14"/>
                  </a:lnTo>
                  <a:lnTo>
                    <a:pt x="52" y="16"/>
                  </a:lnTo>
                  <a:lnTo>
                    <a:pt x="52" y="16"/>
                  </a:lnTo>
                  <a:lnTo>
                    <a:pt x="52" y="22"/>
                  </a:lnTo>
                  <a:lnTo>
                    <a:pt x="52" y="22"/>
                  </a:lnTo>
                  <a:lnTo>
                    <a:pt x="52" y="24"/>
                  </a:lnTo>
                  <a:lnTo>
                    <a:pt x="54" y="24"/>
                  </a:lnTo>
                  <a:lnTo>
                    <a:pt x="54" y="24"/>
                  </a:lnTo>
                  <a:lnTo>
                    <a:pt x="54" y="24"/>
                  </a:lnTo>
                  <a:lnTo>
                    <a:pt x="54" y="24"/>
                  </a:lnTo>
                  <a:lnTo>
                    <a:pt x="54" y="24"/>
                  </a:lnTo>
                  <a:lnTo>
                    <a:pt x="54" y="26"/>
                  </a:lnTo>
                  <a:lnTo>
                    <a:pt x="54" y="26"/>
                  </a:lnTo>
                  <a:lnTo>
                    <a:pt x="52" y="40"/>
                  </a:lnTo>
                  <a:lnTo>
                    <a:pt x="50" y="44"/>
                  </a:lnTo>
                  <a:lnTo>
                    <a:pt x="48" y="50"/>
                  </a:lnTo>
                  <a:lnTo>
                    <a:pt x="42" y="54"/>
                  </a:lnTo>
                  <a:lnTo>
                    <a:pt x="36" y="56"/>
                  </a:lnTo>
                  <a:lnTo>
                    <a:pt x="30" y="58"/>
                  </a:lnTo>
                  <a:lnTo>
                    <a:pt x="20" y="58"/>
                  </a:lnTo>
                </a:path>
              </a:pathLst>
            </a:custGeom>
            <a:noFill/>
            <a:ln>
              <a:noFill/>
            </a:ln>
          </p:spPr>
          <p:txBody>
            <a:bodyPr vert="horz" wrap="square" lIns="91440" tIns="45720" rIns="91440" bIns="45720" numCol="1" anchor="t" anchorCtr="0" compatLnSpc="1"/>
            <a:lstStyle/>
            <a:p>
              <a:endParaRPr lang="zh-CN" altLang="en-US"/>
            </a:p>
          </p:txBody>
        </p:sp>
        <p:sp>
          <p:nvSpPr>
            <p:cNvPr id="1071" name="Freeform 654"/>
            <p:cNvSpPr/>
            <p:nvPr/>
          </p:nvSpPr>
          <p:spPr bwMode="auto">
            <a:xfrm>
              <a:off x="8386763" y="5638800"/>
              <a:ext cx="92075" cy="98425"/>
            </a:xfrm>
            <a:custGeom>
              <a:avLst/>
              <a:gdLst>
                <a:gd name="T0" fmla="*/ 38 w 58"/>
                <a:gd name="T1" fmla="*/ 0 h 62"/>
                <a:gd name="T2" fmla="*/ 36 w 58"/>
                <a:gd name="T3" fmla="*/ 0 h 62"/>
                <a:gd name="T4" fmla="*/ 22 w 58"/>
                <a:gd name="T5" fmla="*/ 0 h 62"/>
                <a:gd name="T6" fmla="*/ 8 w 58"/>
                <a:gd name="T7" fmla="*/ 10 h 62"/>
                <a:gd name="T8" fmla="*/ 6 w 58"/>
                <a:gd name="T9" fmla="*/ 10 h 62"/>
                <a:gd name="T10" fmla="*/ 6 w 58"/>
                <a:gd name="T11" fmla="*/ 10 h 62"/>
                <a:gd name="T12" fmla="*/ 4 w 58"/>
                <a:gd name="T13" fmla="*/ 12 h 62"/>
                <a:gd name="T14" fmla="*/ 4 w 58"/>
                <a:gd name="T15" fmla="*/ 14 h 62"/>
                <a:gd name="T16" fmla="*/ 2 w 58"/>
                <a:gd name="T17" fmla="*/ 14 h 62"/>
                <a:gd name="T18" fmla="*/ 0 w 58"/>
                <a:gd name="T19" fmla="*/ 28 h 62"/>
                <a:gd name="T20" fmla="*/ 0 w 58"/>
                <a:gd name="T21" fmla="*/ 30 h 62"/>
                <a:gd name="T22" fmla="*/ 0 w 58"/>
                <a:gd name="T23" fmla="*/ 32 h 62"/>
                <a:gd name="T24" fmla="*/ 8 w 58"/>
                <a:gd name="T25" fmla="*/ 54 h 62"/>
                <a:gd name="T26" fmla="*/ 22 w 58"/>
                <a:gd name="T27" fmla="*/ 62 h 62"/>
                <a:gd name="T28" fmla="*/ 32 w 58"/>
                <a:gd name="T29" fmla="*/ 62 h 62"/>
                <a:gd name="T30" fmla="*/ 46 w 58"/>
                <a:gd name="T31" fmla="*/ 58 h 62"/>
                <a:gd name="T32" fmla="*/ 54 w 58"/>
                <a:gd name="T33" fmla="*/ 48 h 62"/>
                <a:gd name="T34" fmla="*/ 58 w 58"/>
                <a:gd name="T35" fmla="*/ 28 h 62"/>
                <a:gd name="T36" fmla="*/ 58 w 58"/>
                <a:gd name="T37" fmla="*/ 26 h 62"/>
                <a:gd name="T38" fmla="*/ 58 w 58"/>
                <a:gd name="T39" fmla="*/ 26 h 62"/>
                <a:gd name="T40" fmla="*/ 56 w 58"/>
                <a:gd name="T41" fmla="*/ 24 h 62"/>
                <a:gd name="T42" fmla="*/ 56 w 58"/>
                <a:gd name="T43" fmla="*/ 24 h 62"/>
                <a:gd name="T44" fmla="*/ 56 w 58"/>
                <a:gd name="T45" fmla="*/ 16 h 62"/>
                <a:gd name="T46" fmla="*/ 56 w 58"/>
                <a:gd name="T47" fmla="*/ 16 h 62"/>
                <a:gd name="T48" fmla="*/ 56 w 58"/>
                <a:gd name="T49" fmla="*/ 16 h 62"/>
                <a:gd name="T50" fmla="*/ 56 w 58"/>
                <a:gd name="T51" fmla="*/ 14 h 62"/>
                <a:gd name="T52" fmla="*/ 54 w 58"/>
                <a:gd name="T53" fmla="*/ 12 h 62"/>
                <a:gd name="T54" fmla="*/ 54 w 58"/>
                <a:gd name="T55" fmla="*/ 12 h 62"/>
                <a:gd name="T56" fmla="*/ 52 w 58"/>
                <a:gd name="T57" fmla="*/ 12 h 62"/>
                <a:gd name="T58" fmla="*/ 52 w 58"/>
                <a:gd name="T59" fmla="*/ 10 h 62"/>
                <a:gd name="T60" fmla="*/ 52 w 58"/>
                <a:gd name="T61" fmla="*/ 10 h 62"/>
                <a:gd name="T62" fmla="*/ 50 w 58"/>
                <a:gd name="T63" fmla="*/ 10 h 62"/>
                <a:gd name="T64" fmla="*/ 50 w 58"/>
                <a:gd name="T65" fmla="*/ 8 h 62"/>
                <a:gd name="T66" fmla="*/ 44 w 58"/>
                <a:gd name="T67" fmla="*/ 8 h 62"/>
                <a:gd name="T68" fmla="*/ 42 w 58"/>
                <a:gd name="T69" fmla="*/ 2 h 62"/>
                <a:gd name="T70" fmla="*/ 40 w 58"/>
                <a:gd name="T71" fmla="*/ 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8" h="62">
                  <a:moveTo>
                    <a:pt x="40" y="0"/>
                  </a:moveTo>
                  <a:lnTo>
                    <a:pt x="38" y="0"/>
                  </a:lnTo>
                  <a:lnTo>
                    <a:pt x="38" y="0"/>
                  </a:lnTo>
                  <a:lnTo>
                    <a:pt x="36" y="0"/>
                  </a:lnTo>
                  <a:lnTo>
                    <a:pt x="22" y="0"/>
                  </a:lnTo>
                  <a:lnTo>
                    <a:pt x="22" y="0"/>
                  </a:lnTo>
                  <a:lnTo>
                    <a:pt x="16" y="2"/>
                  </a:lnTo>
                  <a:lnTo>
                    <a:pt x="8" y="10"/>
                  </a:lnTo>
                  <a:lnTo>
                    <a:pt x="8" y="10"/>
                  </a:lnTo>
                  <a:lnTo>
                    <a:pt x="6" y="10"/>
                  </a:lnTo>
                  <a:lnTo>
                    <a:pt x="6" y="10"/>
                  </a:lnTo>
                  <a:lnTo>
                    <a:pt x="6" y="10"/>
                  </a:lnTo>
                  <a:lnTo>
                    <a:pt x="4" y="12"/>
                  </a:lnTo>
                  <a:lnTo>
                    <a:pt x="4" y="12"/>
                  </a:lnTo>
                  <a:lnTo>
                    <a:pt x="4" y="14"/>
                  </a:lnTo>
                  <a:lnTo>
                    <a:pt x="4" y="14"/>
                  </a:lnTo>
                  <a:lnTo>
                    <a:pt x="4" y="14"/>
                  </a:lnTo>
                  <a:lnTo>
                    <a:pt x="2" y="14"/>
                  </a:lnTo>
                  <a:lnTo>
                    <a:pt x="2" y="14"/>
                  </a:lnTo>
                  <a:lnTo>
                    <a:pt x="0" y="28"/>
                  </a:lnTo>
                  <a:lnTo>
                    <a:pt x="0" y="30"/>
                  </a:lnTo>
                  <a:lnTo>
                    <a:pt x="0" y="30"/>
                  </a:lnTo>
                  <a:lnTo>
                    <a:pt x="0" y="32"/>
                  </a:lnTo>
                  <a:lnTo>
                    <a:pt x="0" y="32"/>
                  </a:lnTo>
                  <a:lnTo>
                    <a:pt x="4" y="44"/>
                  </a:lnTo>
                  <a:lnTo>
                    <a:pt x="8" y="54"/>
                  </a:lnTo>
                  <a:lnTo>
                    <a:pt x="16" y="60"/>
                  </a:lnTo>
                  <a:lnTo>
                    <a:pt x="22" y="62"/>
                  </a:lnTo>
                  <a:lnTo>
                    <a:pt x="22" y="62"/>
                  </a:lnTo>
                  <a:lnTo>
                    <a:pt x="32" y="62"/>
                  </a:lnTo>
                  <a:lnTo>
                    <a:pt x="40" y="60"/>
                  </a:lnTo>
                  <a:lnTo>
                    <a:pt x="46" y="58"/>
                  </a:lnTo>
                  <a:lnTo>
                    <a:pt x="50" y="54"/>
                  </a:lnTo>
                  <a:lnTo>
                    <a:pt x="54" y="48"/>
                  </a:lnTo>
                  <a:lnTo>
                    <a:pt x="56" y="42"/>
                  </a:lnTo>
                  <a:lnTo>
                    <a:pt x="58" y="28"/>
                  </a:lnTo>
                  <a:lnTo>
                    <a:pt x="58" y="28"/>
                  </a:lnTo>
                  <a:lnTo>
                    <a:pt x="58" y="26"/>
                  </a:lnTo>
                  <a:lnTo>
                    <a:pt x="58" y="26"/>
                  </a:lnTo>
                  <a:lnTo>
                    <a:pt x="58" y="26"/>
                  </a:lnTo>
                  <a:lnTo>
                    <a:pt x="58" y="24"/>
                  </a:lnTo>
                  <a:lnTo>
                    <a:pt x="56" y="24"/>
                  </a:lnTo>
                  <a:lnTo>
                    <a:pt x="56" y="24"/>
                  </a:lnTo>
                  <a:lnTo>
                    <a:pt x="56" y="24"/>
                  </a:lnTo>
                  <a:lnTo>
                    <a:pt x="56" y="22"/>
                  </a:lnTo>
                  <a:lnTo>
                    <a:pt x="56" y="16"/>
                  </a:lnTo>
                  <a:lnTo>
                    <a:pt x="56" y="16"/>
                  </a:lnTo>
                  <a:lnTo>
                    <a:pt x="56" y="16"/>
                  </a:lnTo>
                  <a:lnTo>
                    <a:pt x="56" y="16"/>
                  </a:lnTo>
                  <a:lnTo>
                    <a:pt x="56" y="16"/>
                  </a:lnTo>
                  <a:lnTo>
                    <a:pt x="56" y="14"/>
                  </a:lnTo>
                  <a:lnTo>
                    <a:pt x="56" y="14"/>
                  </a:lnTo>
                  <a:lnTo>
                    <a:pt x="56" y="14"/>
                  </a:lnTo>
                  <a:lnTo>
                    <a:pt x="54" y="12"/>
                  </a:lnTo>
                  <a:lnTo>
                    <a:pt x="54" y="12"/>
                  </a:lnTo>
                  <a:lnTo>
                    <a:pt x="54" y="12"/>
                  </a:lnTo>
                  <a:lnTo>
                    <a:pt x="54" y="12"/>
                  </a:lnTo>
                  <a:lnTo>
                    <a:pt x="52" y="12"/>
                  </a:lnTo>
                  <a:lnTo>
                    <a:pt x="52" y="10"/>
                  </a:lnTo>
                  <a:lnTo>
                    <a:pt x="52" y="10"/>
                  </a:lnTo>
                  <a:lnTo>
                    <a:pt x="52" y="10"/>
                  </a:lnTo>
                  <a:lnTo>
                    <a:pt x="52" y="10"/>
                  </a:lnTo>
                  <a:lnTo>
                    <a:pt x="52" y="10"/>
                  </a:lnTo>
                  <a:lnTo>
                    <a:pt x="50" y="10"/>
                  </a:lnTo>
                  <a:lnTo>
                    <a:pt x="50" y="10"/>
                  </a:lnTo>
                  <a:lnTo>
                    <a:pt x="50" y="8"/>
                  </a:lnTo>
                  <a:lnTo>
                    <a:pt x="50" y="8"/>
                  </a:lnTo>
                  <a:lnTo>
                    <a:pt x="44" y="8"/>
                  </a:lnTo>
                  <a:lnTo>
                    <a:pt x="42" y="2"/>
                  </a:lnTo>
                  <a:lnTo>
                    <a:pt x="42" y="2"/>
                  </a:lnTo>
                  <a:lnTo>
                    <a:pt x="42" y="2"/>
                  </a:lnTo>
                  <a:lnTo>
                    <a:pt x="40" y="2"/>
                  </a:lnTo>
                  <a:lnTo>
                    <a:pt x="40" y="0"/>
                  </a:lnTo>
                </a:path>
              </a:pathLst>
            </a:custGeom>
            <a:noFill/>
            <a:ln>
              <a:noFill/>
            </a:ln>
          </p:spPr>
          <p:txBody>
            <a:bodyPr vert="horz" wrap="square" lIns="91440" tIns="45720" rIns="91440" bIns="45720" numCol="1" anchor="t" anchorCtr="0" compatLnSpc="1"/>
            <a:lstStyle/>
            <a:p>
              <a:endParaRPr lang="zh-CN" altLang="en-US"/>
            </a:p>
          </p:txBody>
        </p:sp>
        <p:sp>
          <p:nvSpPr>
            <p:cNvPr id="1072" name="Freeform 655"/>
            <p:cNvSpPr>
              <a:spLocks noEditPoints="1"/>
            </p:cNvSpPr>
            <p:nvPr/>
          </p:nvSpPr>
          <p:spPr bwMode="auto">
            <a:xfrm>
              <a:off x="8389938" y="5641975"/>
              <a:ext cx="85725" cy="92075"/>
            </a:xfrm>
            <a:custGeom>
              <a:avLst/>
              <a:gdLst>
                <a:gd name="T0" fmla="*/ 16 w 54"/>
                <a:gd name="T1" fmla="*/ 54 h 58"/>
                <a:gd name="T2" fmla="*/ 2 w 54"/>
                <a:gd name="T3" fmla="*/ 28 h 58"/>
                <a:gd name="T4" fmla="*/ 2 w 54"/>
                <a:gd name="T5" fmla="*/ 26 h 58"/>
                <a:gd name="T6" fmla="*/ 4 w 54"/>
                <a:gd name="T7" fmla="*/ 14 h 58"/>
                <a:gd name="T8" fmla="*/ 6 w 54"/>
                <a:gd name="T9" fmla="*/ 12 h 58"/>
                <a:gd name="T10" fmla="*/ 8 w 54"/>
                <a:gd name="T11" fmla="*/ 10 h 58"/>
                <a:gd name="T12" fmla="*/ 20 w 54"/>
                <a:gd name="T13" fmla="*/ 2 h 58"/>
                <a:gd name="T14" fmla="*/ 36 w 54"/>
                <a:gd name="T15" fmla="*/ 2 h 58"/>
                <a:gd name="T16" fmla="*/ 36 w 54"/>
                <a:gd name="T17" fmla="*/ 4 h 58"/>
                <a:gd name="T18" fmla="*/ 40 w 54"/>
                <a:gd name="T19" fmla="*/ 10 h 58"/>
                <a:gd name="T20" fmla="*/ 46 w 54"/>
                <a:gd name="T21" fmla="*/ 10 h 58"/>
                <a:gd name="T22" fmla="*/ 48 w 54"/>
                <a:gd name="T23" fmla="*/ 12 h 58"/>
                <a:gd name="T24" fmla="*/ 48 w 54"/>
                <a:gd name="T25" fmla="*/ 12 h 58"/>
                <a:gd name="T26" fmla="*/ 50 w 54"/>
                <a:gd name="T27" fmla="*/ 14 h 58"/>
                <a:gd name="T28" fmla="*/ 50 w 54"/>
                <a:gd name="T29" fmla="*/ 16 h 58"/>
                <a:gd name="T30" fmla="*/ 50 w 54"/>
                <a:gd name="T31" fmla="*/ 16 h 58"/>
                <a:gd name="T32" fmla="*/ 50 w 54"/>
                <a:gd name="T33" fmla="*/ 24 h 58"/>
                <a:gd name="T34" fmla="*/ 52 w 54"/>
                <a:gd name="T35" fmla="*/ 24 h 58"/>
                <a:gd name="T36" fmla="*/ 52 w 54"/>
                <a:gd name="T37" fmla="*/ 26 h 58"/>
                <a:gd name="T38" fmla="*/ 46 w 54"/>
                <a:gd name="T39" fmla="*/ 48 h 58"/>
                <a:gd name="T40" fmla="*/ 30 w 54"/>
                <a:gd name="T41" fmla="*/ 56 h 58"/>
                <a:gd name="T42" fmla="*/ 36 w 54"/>
                <a:gd name="T43" fmla="*/ 0 h 58"/>
                <a:gd name="T44" fmla="*/ 20 w 54"/>
                <a:gd name="T45" fmla="*/ 0 h 58"/>
                <a:gd name="T46" fmla="*/ 6 w 54"/>
                <a:gd name="T47" fmla="*/ 8 h 58"/>
                <a:gd name="T48" fmla="*/ 4 w 54"/>
                <a:gd name="T49" fmla="*/ 10 h 58"/>
                <a:gd name="T50" fmla="*/ 2 w 54"/>
                <a:gd name="T51" fmla="*/ 12 h 58"/>
                <a:gd name="T52" fmla="*/ 2 w 54"/>
                <a:gd name="T53" fmla="*/ 14 h 58"/>
                <a:gd name="T54" fmla="*/ 0 w 54"/>
                <a:gd name="T55" fmla="*/ 28 h 58"/>
                <a:gd name="T56" fmla="*/ 2 w 54"/>
                <a:gd name="T57" fmla="*/ 40 h 58"/>
                <a:gd name="T58" fmla="*/ 20 w 54"/>
                <a:gd name="T59" fmla="*/ 58 h 58"/>
                <a:gd name="T60" fmla="*/ 36 w 54"/>
                <a:gd name="T61" fmla="*/ 56 h 58"/>
                <a:gd name="T62" fmla="*/ 50 w 54"/>
                <a:gd name="T63" fmla="*/ 44 h 58"/>
                <a:gd name="T64" fmla="*/ 54 w 54"/>
                <a:gd name="T65" fmla="*/ 26 h 58"/>
                <a:gd name="T66" fmla="*/ 54 w 54"/>
                <a:gd name="T67" fmla="*/ 24 h 58"/>
                <a:gd name="T68" fmla="*/ 52 w 54"/>
                <a:gd name="T69" fmla="*/ 22 h 58"/>
                <a:gd name="T70" fmla="*/ 52 w 54"/>
                <a:gd name="T71" fmla="*/ 16 h 58"/>
                <a:gd name="T72" fmla="*/ 52 w 54"/>
                <a:gd name="T73" fmla="*/ 14 h 58"/>
                <a:gd name="T74" fmla="*/ 50 w 54"/>
                <a:gd name="T75" fmla="*/ 12 h 58"/>
                <a:gd name="T76" fmla="*/ 50 w 54"/>
                <a:gd name="T77" fmla="*/ 10 h 58"/>
                <a:gd name="T78" fmla="*/ 48 w 54"/>
                <a:gd name="T79" fmla="*/ 10 h 58"/>
                <a:gd name="T80" fmla="*/ 48 w 54"/>
                <a:gd name="T81" fmla="*/ 8 h 58"/>
                <a:gd name="T82" fmla="*/ 46 w 54"/>
                <a:gd name="T83" fmla="*/ 8 h 58"/>
                <a:gd name="T84" fmla="*/ 40 w 54"/>
                <a:gd name="T85" fmla="*/ 2 h 58"/>
                <a:gd name="T86" fmla="*/ 36 w 54"/>
                <a:gd name="T8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 h="58">
                  <a:moveTo>
                    <a:pt x="20" y="56"/>
                  </a:moveTo>
                  <a:lnTo>
                    <a:pt x="20" y="56"/>
                  </a:lnTo>
                  <a:lnTo>
                    <a:pt x="16" y="54"/>
                  </a:lnTo>
                  <a:lnTo>
                    <a:pt x="10" y="48"/>
                  </a:lnTo>
                  <a:lnTo>
                    <a:pt x="4" y="40"/>
                  </a:lnTo>
                  <a:lnTo>
                    <a:pt x="2" y="28"/>
                  </a:lnTo>
                  <a:lnTo>
                    <a:pt x="2" y="28"/>
                  </a:lnTo>
                  <a:lnTo>
                    <a:pt x="2" y="28"/>
                  </a:lnTo>
                  <a:lnTo>
                    <a:pt x="2" y="26"/>
                  </a:lnTo>
                  <a:lnTo>
                    <a:pt x="2" y="26"/>
                  </a:lnTo>
                  <a:lnTo>
                    <a:pt x="4" y="14"/>
                  </a:lnTo>
                  <a:lnTo>
                    <a:pt x="4" y="14"/>
                  </a:lnTo>
                  <a:lnTo>
                    <a:pt x="4" y="14"/>
                  </a:lnTo>
                  <a:lnTo>
                    <a:pt x="6" y="14"/>
                  </a:lnTo>
                  <a:lnTo>
                    <a:pt x="6" y="12"/>
                  </a:lnTo>
                  <a:lnTo>
                    <a:pt x="6" y="12"/>
                  </a:lnTo>
                  <a:lnTo>
                    <a:pt x="6" y="12"/>
                  </a:lnTo>
                  <a:lnTo>
                    <a:pt x="8" y="10"/>
                  </a:lnTo>
                  <a:lnTo>
                    <a:pt x="8" y="10"/>
                  </a:lnTo>
                  <a:lnTo>
                    <a:pt x="16" y="4"/>
                  </a:lnTo>
                  <a:lnTo>
                    <a:pt x="20" y="2"/>
                  </a:lnTo>
                  <a:lnTo>
                    <a:pt x="34" y="2"/>
                  </a:lnTo>
                  <a:lnTo>
                    <a:pt x="34" y="2"/>
                  </a:lnTo>
                  <a:lnTo>
                    <a:pt x="36" y="2"/>
                  </a:lnTo>
                  <a:lnTo>
                    <a:pt x="36" y="2"/>
                  </a:lnTo>
                  <a:lnTo>
                    <a:pt x="36" y="4"/>
                  </a:lnTo>
                  <a:lnTo>
                    <a:pt x="36" y="4"/>
                  </a:lnTo>
                  <a:lnTo>
                    <a:pt x="38" y="4"/>
                  </a:lnTo>
                  <a:lnTo>
                    <a:pt x="38" y="4"/>
                  </a:lnTo>
                  <a:lnTo>
                    <a:pt x="40" y="10"/>
                  </a:lnTo>
                  <a:lnTo>
                    <a:pt x="40" y="10"/>
                  </a:lnTo>
                  <a:lnTo>
                    <a:pt x="46" y="10"/>
                  </a:lnTo>
                  <a:lnTo>
                    <a:pt x="46" y="10"/>
                  </a:lnTo>
                  <a:lnTo>
                    <a:pt x="48" y="10"/>
                  </a:lnTo>
                  <a:lnTo>
                    <a:pt x="48" y="12"/>
                  </a:lnTo>
                  <a:lnTo>
                    <a:pt x="48" y="12"/>
                  </a:lnTo>
                  <a:lnTo>
                    <a:pt x="48" y="12"/>
                  </a:lnTo>
                  <a:lnTo>
                    <a:pt x="48" y="12"/>
                  </a:lnTo>
                  <a:lnTo>
                    <a:pt x="48" y="12"/>
                  </a:lnTo>
                  <a:lnTo>
                    <a:pt x="48" y="12"/>
                  </a:lnTo>
                  <a:lnTo>
                    <a:pt x="48" y="12"/>
                  </a:lnTo>
                  <a:lnTo>
                    <a:pt x="50" y="14"/>
                  </a:lnTo>
                  <a:lnTo>
                    <a:pt x="50" y="14"/>
                  </a:lnTo>
                  <a:lnTo>
                    <a:pt x="50" y="14"/>
                  </a:lnTo>
                  <a:lnTo>
                    <a:pt x="50" y="16"/>
                  </a:lnTo>
                  <a:lnTo>
                    <a:pt x="50" y="16"/>
                  </a:lnTo>
                  <a:lnTo>
                    <a:pt x="50" y="16"/>
                  </a:lnTo>
                  <a:lnTo>
                    <a:pt x="50" y="16"/>
                  </a:lnTo>
                  <a:lnTo>
                    <a:pt x="50" y="22"/>
                  </a:lnTo>
                  <a:lnTo>
                    <a:pt x="50" y="22"/>
                  </a:lnTo>
                  <a:lnTo>
                    <a:pt x="50" y="24"/>
                  </a:lnTo>
                  <a:lnTo>
                    <a:pt x="52" y="24"/>
                  </a:lnTo>
                  <a:lnTo>
                    <a:pt x="52" y="24"/>
                  </a:lnTo>
                  <a:lnTo>
                    <a:pt x="52" y="24"/>
                  </a:lnTo>
                  <a:lnTo>
                    <a:pt x="52" y="24"/>
                  </a:lnTo>
                  <a:lnTo>
                    <a:pt x="52" y="26"/>
                  </a:lnTo>
                  <a:lnTo>
                    <a:pt x="52" y="26"/>
                  </a:lnTo>
                  <a:lnTo>
                    <a:pt x="50" y="38"/>
                  </a:lnTo>
                  <a:lnTo>
                    <a:pt x="48" y="44"/>
                  </a:lnTo>
                  <a:lnTo>
                    <a:pt x="46" y="48"/>
                  </a:lnTo>
                  <a:lnTo>
                    <a:pt x="42" y="52"/>
                  </a:lnTo>
                  <a:lnTo>
                    <a:pt x="36" y="54"/>
                  </a:lnTo>
                  <a:lnTo>
                    <a:pt x="30" y="56"/>
                  </a:lnTo>
                  <a:lnTo>
                    <a:pt x="20" y="56"/>
                  </a:lnTo>
                  <a:close/>
                  <a:moveTo>
                    <a:pt x="36" y="0"/>
                  </a:moveTo>
                  <a:lnTo>
                    <a:pt x="36" y="0"/>
                  </a:lnTo>
                  <a:lnTo>
                    <a:pt x="36" y="0"/>
                  </a:lnTo>
                  <a:lnTo>
                    <a:pt x="34" y="0"/>
                  </a:lnTo>
                  <a:lnTo>
                    <a:pt x="20" y="0"/>
                  </a:lnTo>
                  <a:lnTo>
                    <a:pt x="20" y="0"/>
                  </a:lnTo>
                  <a:lnTo>
                    <a:pt x="16" y="2"/>
                  </a:lnTo>
                  <a:lnTo>
                    <a:pt x="6" y="8"/>
                  </a:lnTo>
                  <a:lnTo>
                    <a:pt x="6" y="8"/>
                  </a:lnTo>
                  <a:lnTo>
                    <a:pt x="6" y="10"/>
                  </a:lnTo>
                  <a:lnTo>
                    <a:pt x="4" y="10"/>
                  </a:lnTo>
                  <a:lnTo>
                    <a:pt x="4" y="12"/>
                  </a:lnTo>
                  <a:lnTo>
                    <a:pt x="4" y="12"/>
                  </a:lnTo>
                  <a:lnTo>
                    <a:pt x="2" y="12"/>
                  </a:lnTo>
                  <a:lnTo>
                    <a:pt x="2" y="12"/>
                  </a:lnTo>
                  <a:lnTo>
                    <a:pt x="2" y="14"/>
                  </a:lnTo>
                  <a:lnTo>
                    <a:pt x="2" y="14"/>
                  </a:lnTo>
                  <a:lnTo>
                    <a:pt x="0" y="26"/>
                  </a:lnTo>
                  <a:lnTo>
                    <a:pt x="0" y="28"/>
                  </a:lnTo>
                  <a:lnTo>
                    <a:pt x="0" y="28"/>
                  </a:lnTo>
                  <a:lnTo>
                    <a:pt x="0" y="28"/>
                  </a:lnTo>
                  <a:lnTo>
                    <a:pt x="0" y="28"/>
                  </a:lnTo>
                  <a:lnTo>
                    <a:pt x="2" y="40"/>
                  </a:lnTo>
                  <a:lnTo>
                    <a:pt x="8" y="50"/>
                  </a:lnTo>
                  <a:lnTo>
                    <a:pt x="14" y="56"/>
                  </a:lnTo>
                  <a:lnTo>
                    <a:pt x="20" y="58"/>
                  </a:lnTo>
                  <a:lnTo>
                    <a:pt x="20" y="58"/>
                  </a:lnTo>
                  <a:lnTo>
                    <a:pt x="30" y="58"/>
                  </a:lnTo>
                  <a:lnTo>
                    <a:pt x="36" y="56"/>
                  </a:lnTo>
                  <a:lnTo>
                    <a:pt x="42" y="54"/>
                  </a:lnTo>
                  <a:lnTo>
                    <a:pt x="48" y="50"/>
                  </a:lnTo>
                  <a:lnTo>
                    <a:pt x="50" y="44"/>
                  </a:lnTo>
                  <a:lnTo>
                    <a:pt x="52" y="40"/>
                  </a:lnTo>
                  <a:lnTo>
                    <a:pt x="54" y="26"/>
                  </a:lnTo>
                  <a:lnTo>
                    <a:pt x="54" y="26"/>
                  </a:lnTo>
                  <a:lnTo>
                    <a:pt x="54" y="24"/>
                  </a:lnTo>
                  <a:lnTo>
                    <a:pt x="54" y="24"/>
                  </a:lnTo>
                  <a:lnTo>
                    <a:pt x="54" y="24"/>
                  </a:lnTo>
                  <a:lnTo>
                    <a:pt x="54" y="24"/>
                  </a:lnTo>
                  <a:lnTo>
                    <a:pt x="52" y="24"/>
                  </a:lnTo>
                  <a:lnTo>
                    <a:pt x="52" y="22"/>
                  </a:lnTo>
                  <a:lnTo>
                    <a:pt x="52" y="22"/>
                  </a:lnTo>
                  <a:lnTo>
                    <a:pt x="52" y="16"/>
                  </a:lnTo>
                  <a:lnTo>
                    <a:pt x="52" y="16"/>
                  </a:lnTo>
                  <a:lnTo>
                    <a:pt x="52" y="14"/>
                  </a:lnTo>
                  <a:lnTo>
                    <a:pt x="52" y="14"/>
                  </a:lnTo>
                  <a:lnTo>
                    <a:pt x="52" y="14"/>
                  </a:lnTo>
                  <a:lnTo>
                    <a:pt x="52" y="12"/>
                  </a:lnTo>
                  <a:lnTo>
                    <a:pt x="52" y="12"/>
                  </a:lnTo>
                  <a:lnTo>
                    <a:pt x="50" y="12"/>
                  </a:lnTo>
                  <a:lnTo>
                    <a:pt x="50" y="12"/>
                  </a:lnTo>
                  <a:lnTo>
                    <a:pt x="50" y="12"/>
                  </a:lnTo>
                  <a:lnTo>
                    <a:pt x="50" y="10"/>
                  </a:lnTo>
                  <a:lnTo>
                    <a:pt x="50" y="10"/>
                  </a:lnTo>
                  <a:lnTo>
                    <a:pt x="50" y="10"/>
                  </a:lnTo>
                  <a:lnTo>
                    <a:pt x="48" y="10"/>
                  </a:lnTo>
                  <a:lnTo>
                    <a:pt x="48" y="10"/>
                  </a:lnTo>
                  <a:lnTo>
                    <a:pt x="48" y="10"/>
                  </a:lnTo>
                  <a:lnTo>
                    <a:pt x="48" y="8"/>
                  </a:lnTo>
                  <a:lnTo>
                    <a:pt x="48" y="8"/>
                  </a:lnTo>
                  <a:lnTo>
                    <a:pt x="46" y="8"/>
                  </a:lnTo>
                  <a:lnTo>
                    <a:pt x="46" y="8"/>
                  </a:lnTo>
                  <a:lnTo>
                    <a:pt x="42" y="8"/>
                  </a:lnTo>
                  <a:lnTo>
                    <a:pt x="40" y="2"/>
                  </a:lnTo>
                  <a:lnTo>
                    <a:pt x="40" y="2"/>
                  </a:lnTo>
                  <a:lnTo>
                    <a:pt x="40" y="2"/>
                  </a:lnTo>
                  <a:lnTo>
                    <a:pt x="36" y="2"/>
                  </a:lnTo>
                  <a:lnTo>
                    <a:pt x="36" y="0"/>
                  </a:lnTo>
                  <a:close/>
                </a:path>
              </a:pathLst>
            </a:custGeom>
            <a:solidFill>
              <a:srgbClr val="1B1A18"/>
            </a:solidFill>
            <a:ln>
              <a:noFill/>
            </a:ln>
          </p:spPr>
          <p:txBody>
            <a:bodyPr vert="horz" wrap="square" lIns="91440" tIns="45720" rIns="91440" bIns="45720" numCol="1" anchor="t" anchorCtr="0" compatLnSpc="1"/>
            <a:lstStyle/>
            <a:p>
              <a:endParaRPr lang="zh-CN" altLang="en-US"/>
            </a:p>
          </p:txBody>
        </p:sp>
        <p:sp>
          <p:nvSpPr>
            <p:cNvPr id="1073" name="Freeform 656"/>
            <p:cNvSpPr/>
            <p:nvPr/>
          </p:nvSpPr>
          <p:spPr bwMode="auto">
            <a:xfrm>
              <a:off x="8393113" y="5645150"/>
              <a:ext cx="79375" cy="85725"/>
            </a:xfrm>
            <a:custGeom>
              <a:avLst/>
              <a:gdLst>
                <a:gd name="T0" fmla="*/ 18 w 50"/>
                <a:gd name="T1" fmla="*/ 54 h 54"/>
                <a:gd name="T2" fmla="*/ 8 w 50"/>
                <a:gd name="T3" fmla="*/ 46 h 54"/>
                <a:gd name="T4" fmla="*/ 0 w 50"/>
                <a:gd name="T5" fmla="*/ 26 h 54"/>
                <a:gd name="T6" fmla="*/ 0 w 50"/>
                <a:gd name="T7" fmla="*/ 26 h 54"/>
                <a:gd name="T8" fmla="*/ 0 w 50"/>
                <a:gd name="T9" fmla="*/ 24 h 54"/>
                <a:gd name="T10" fmla="*/ 2 w 50"/>
                <a:gd name="T11" fmla="*/ 12 h 54"/>
                <a:gd name="T12" fmla="*/ 4 w 50"/>
                <a:gd name="T13" fmla="*/ 12 h 54"/>
                <a:gd name="T14" fmla="*/ 4 w 50"/>
                <a:gd name="T15" fmla="*/ 10 h 54"/>
                <a:gd name="T16" fmla="*/ 6 w 50"/>
                <a:gd name="T17" fmla="*/ 8 h 54"/>
                <a:gd name="T18" fmla="*/ 14 w 50"/>
                <a:gd name="T19" fmla="*/ 2 h 54"/>
                <a:gd name="T20" fmla="*/ 32 w 50"/>
                <a:gd name="T21" fmla="*/ 0 h 54"/>
                <a:gd name="T22" fmla="*/ 34 w 50"/>
                <a:gd name="T23" fmla="*/ 0 h 54"/>
                <a:gd name="T24" fmla="*/ 34 w 50"/>
                <a:gd name="T25" fmla="*/ 2 h 54"/>
                <a:gd name="T26" fmla="*/ 36 w 50"/>
                <a:gd name="T27" fmla="*/ 2 h 54"/>
                <a:gd name="T28" fmla="*/ 38 w 50"/>
                <a:gd name="T29" fmla="*/ 8 h 54"/>
                <a:gd name="T30" fmla="*/ 44 w 50"/>
                <a:gd name="T31" fmla="*/ 8 h 54"/>
                <a:gd name="T32" fmla="*/ 46 w 50"/>
                <a:gd name="T33" fmla="*/ 8 h 54"/>
                <a:gd name="T34" fmla="*/ 46 w 50"/>
                <a:gd name="T35" fmla="*/ 10 h 54"/>
                <a:gd name="T36" fmla="*/ 46 w 50"/>
                <a:gd name="T37" fmla="*/ 10 h 54"/>
                <a:gd name="T38" fmla="*/ 46 w 50"/>
                <a:gd name="T39" fmla="*/ 10 h 54"/>
                <a:gd name="T40" fmla="*/ 48 w 50"/>
                <a:gd name="T41" fmla="*/ 12 h 54"/>
                <a:gd name="T42" fmla="*/ 48 w 50"/>
                <a:gd name="T43" fmla="*/ 12 h 54"/>
                <a:gd name="T44" fmla="*/ 48 w 50"/>
                <a:gd name="T45" fmla="*/ 14 h 54"/>
                <a:gd name="T46" fmla="*/ 48 w 50"/>
                <a:gd name="T47" fmla="*/ 14 h 54"/>
                <a:gd name="T48" fmla="*/ 48 w 50"/>
                <a:gd name="T49" fmla="*/ 20 h 54"/>
                <a:gd name="T50" fmla="*/ 50 w 50"/>
                <a:gd name="T51" fmla="*/ 22 h 54"/>
                <a:gd name="T52" fmla="*/ 50 w 50"/>
                <a:gd name="T53" fmla="*/ 22 h 54"/>
                <a:gd name="T54" fmla="*/ 50 w 50"/>
                <a:gd name="T55" fmla="*/ 24 h 54"/>
                <a:gd name="T56" fmla="*/ 48 w 50"/>
                <a:gd name="T57" fmla="*/ 36 h 54"/>
                <a:gd name="T58" fmla="*/ 44 w 50"/>
                <a:gd name="T59" fmla="*/ 46 h 54"/>
                <a:gd name="T60" fmla="*/ 34 w 50"/>
                <a:gd name="T61" fmla="*/ 52 h 54"/>
                <a:gd name="T62" fmla="*/ 18 w 50"/>
                <a:gd name="T6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54">
                  <a:moveTo>
                    <a:pt x="18" y="54"/>
                  </a:moveTo>
                  <a:lnTo>
                    <a:pt x="18" y="54"/>
                  </a:lnTo>
                  <a:lnTo>
                    <a:pt x="14" y="52"/>
                  </a:lnTo>
                  <a:lnTo>
                    <a:pt x="8" y="46"/>
                  </a:lnTo>
                  <a:lnTo>
                    <a:pt x="2" y="38"/>
                  </a:lnTo>
                  <a:lnTo>
                    <a:pt x="0" y="26"/>
                  </a:lnTo>
                  <a:lnTo>
                    <a:pt x="0" y="26"/>
                  </a:lnTo>
                  <a:lnTo>
                    <a:pt x="0" y="26"/>
                  </a:lnTo>
                  <a:lnTo>
                    <a:pt x="0" y="24"/>
                  </a:lnTo>
                  <a:lnTo>
                    <a:pt x="0" y="24"/>
                  </a:lnTo>
                  <a:lnTo>
                    <a:pt x="2" y="12"/>
                  </a:lnTo>
                  <a:lnTo>
                    <a:pt x="2" y="12"/>
                  </a:lnTo>
                  <a:lnTo>
                    <a:pt x="2" y="12"/>
                  </a:lnTo>
                  <a:lnTo>
                    <a:pt x="4" y="12"/>
                  </a:lnTo>
                  <a:lnTo>
                    <a:pt x="4" y="10"/>
                  </a:lnTo>
                  <a:lnTo>
                    <a:pt x="4" y="10"/>
                  </a:lnTo>
                  <a:lnTo>
                    <a:pt x="4" y="10"/>
                  </a:lnTo>
                  <a:lnTo>
                    <a:pt x="6" y="8"/>
                  </a:lnTo>
                  <a:lnTo>
                    <a:pt x="6" y="8"/>
                  </a:lnTo>
                  <a:lnTo>
                    <a:pt x="14" y="2"/>
                  </a:lnTo>
                  <a:lnTo>
                    <a:pt x="18" y="0"/>
                  </a:lnTo>
                  <a:lnTo>
                    <a:pt x="32" y="0"/>
                  </a:lnTo>
                  <a:lnTo>
                    <a:pt x="32" y="0"/>
                  </a:lnTo>
                  <a:lnTo>
                    <a:pt x="34" y="0"/>
                  </a:lnTo>
                  <a:lnTo>
                    <a:pt x="34" y="0"/>
                  </a:lnTo>
                  <a:lnTo>
                    <a:pt x="34" y="2"/>
                  </a:lnTo>
                  <a:lnTo>
                    <a:pt x="34" y="2"/>
                  </a:lnTo>
                  <a:lnTo>
                    <a:pt x="36" y="2"/>
                  </a:lnTo>
                  <a:lnTo>
                    <a:pt x="36" y="2"/>
                  </a:lnTo>
                  <a:lnTo>
                    <a:pt x="38" y="8"/>
                  </a:lnTo>
                  <a:lnTo>
                    <a:pt x="38" y="8"/>
                  </a:lnTo>
                  <a:lnTo>
                    <a:pt x="44" y="8"/>
                  </a:lnTo>
                  <a:lnTo>
                    <a:pt x="44" y="8"/>
                  </a:lnTo>
                  <a:lnTo>
                    <a:pt x="46" y="8"/>
                  </a:lnTo>
                  <a:lnTo>
                    <a:pt x="46" y="10"/>
                  </a:lnTo>
                  <a:lnTo>
                    <a:pt x="46" y="10"/>
                  </a:lnTo>
                  <a:lnTo>
                    <a:pt x="46" y="10"/>
                  </a:lnTo>
                  <a:lnTo>
                    <a:pt x="46" y="10"/>
                  </a:lnTo>
                  <a:lnTo>
                    <a:pt x="46" y="10"/>
                  </a:lnTo>
                  <a:lnTo>
                    <a:pt x="46" y="10"/>
                  </a:lnTo>
                  <a:lnTo>
                    <a:pt x="46" y="10"/>
                  </a:lnTo>
                  <a:lnTo>
                    <a:pt x="48" y="12"/>
                  </a:lnTo>
                  <a:lnTo>
                    <a:pt x="48" y="12"/>
                  </a:lnTo>
                  <a:lnTo>
                    <a:pt x="48" y="12"/>
                  </a:lnTo>
                  <a:lnTo>
                    <a:pt x="48" y="14"/>
                  </a:lnTo>
                  <a:lnTo>
                    <a:pt x="48" y="14"/>
                  </a:lnTo>
                  <a:lnTo>
                    <a:pt x="48" y="14"/>
                  </a:lnTo>
                  <a:lnTo>
                    <a:pt x="48" y="14"/>
                  </a:lnTo>
                  <a:lnTo>
                    <a:pt x="48" y="20"/>
                  </a:lnTo>
                  <a:lnTo>
                    <a:pt x="48" y="20"/>
                  </a:lnTo>
                  <a:lnTo>
                    <a:pt x="48" y="22"/>
                  </a:lnTo>
                  <a:lnTo>
                    <a:pt x="50" y="22"/>
                  </a:lnTo>
                  <a:lnTo>
                    <a:pt x="50" y="22"/>
                  </a:lnTo>
                  <a:lnTo>
                    <a:pt x="50" y="22"/>
                  </a:lnTo>
                  <a:lnTo>
                    <a:pt x="50" y="22"/>
                  </a:lnTo>
                  <a:lnTo>
                    <a:pt x="50" y="24"/>
                  </a:lnTo>
                  <a:lnTo>
                    <a:pt x="50" y="24"/>
                  </a:lnTo>
                  <a:lnTo>
                    <a:pt x="48" y="36"/>
                  </a:lnTo>
                  <a:lnTo>
                    <a:pt x="46" y="42"/>
                  </a:lnTo>
                  <a:lnTo>
                    <a:pt x="44" y="46"/>
                  </a:lnTo>
                  <a:lnTo>
                    <a:pt x="40" y="50"/>
                  </a:lnTo>
                  <a:lnTo>
                    <a:pt x="34" y="52"/>
                  </a:lnTo>
                  <a:lnTo>
                    <a:pt x="28" y="54"/>
                  </a:lnTo>
                  <a:lnTo>
                    <a:pt x="18" y="54"/>
                  </a:lnTo>
                </a:path>
              </a:pathLst>
            </a:custGeom>
            <a:noFill/>
            <a:ln>
              <a:noFill/>
            </a:ln>
          </p:spPr>
          <p:txBody>
            <a:bodyPr vert="horz" wrap="square" lIns="91440" tIns="45720" rIns="91440" bIns="45720" numCol="1" anchor="t" anchorCtr="0" compatLnSpc="1"/>
            <a:lstStyle/>
            <a:p>
              <a:endParaRPr lang="zh-CN" altLang="en-US"/>
            </a:p>
          </p:txBody>
        </p:sp>
        <p:sp>
          <p:nvSpPr>
            <p:cNvPr id="1074" name="Freeform 657"/>
            <p:cNvSpPr/>
            <p:nvPr/>
          </p:nvSpPr>
          <p:spPr bwMode="auto">
            <a:xfrm>
              <a:off x="8389938" y="5641975"/>
              <a:ext cx="85725" cy="92075"/>
            </a:xfrm>
            <a:custGeom>
              <a:avLst/>
              <a:gdLst>
                <a:gd name="T0" fmla="*/ 36 w 54"/>
                <a:gd name="T1" fmla="*/ 0 h 58"/>
                <a:gd name="T2" fmla="*/ 34 w 54"/>
                <a:gd name="T3" fmla="*/ 0 h 58"/>
                <a:gd name="T4" fmla="*/ 20 w 54"/>
                <a:gd name="T5" fmla="*/ 0 h 58"/>
                <a:gd name="T6" fmla="*/ 6 w 54"/>
                <a:gd name="T7" fmla="*/ 8 h 58"/>
                <a:gd name="T8" fmla="*/ 6 w 54"/>
                <a:gd name="T9" fmla="*/ 10 h 58"/>
                <a:gd name="T10" fmla="*/ 4 w 54"/>
                <a:gd name="T11" fmla="*/ 12 h 58"/>
                <a:gd name="T12" fmla="*/ 2 w 54"/>
                <a:gd name="T13" fmla="*/ 12 h 58"/>
                <a:gd name="T14" fmla="*/ 2 w 54"/>
                <a:gd name="T15" fmla="*/ 14 h 58"/>
                <a:gd name="T16" fmla="*/ 0 w 54"/>
                <a:gd name="T17" fmla="*/ 26 h 58"/>
                <a:gd name="T18" fmla="*/ 0 w 54"/>
                <a:gd name="T19" fmla="*/ 28 h 58"/>
                <a:gd name="T20" fmla="*/ 0 w 54"/>
                <a:gd name="T21" fmla="*/ 28 h 58"/>
                <a:gd name="T22" fmla="*/ 8 w 54"/>
                <a:gd name="T23" fmla="*/ 50 h 58"/>
                <a:gd name="T24" fmla="*/ 20 w 54"/>
                <a:gd name="T25" fmla="*/ 58 h 58"/>
                <a:gd name="T26" fmla="*/ 30 w 54"/>
                <a:gd name="T27" fmla="*/ 58 h 58"/>
                <a:gd name="T28" fmla="*/ 42 w 54"/>
                <a:gd name="T29" fmla="*/ 54 h 58"/>
                <a:gd name="T30" fmla="*/ 50 w 54"/>
                <a:gd name="T31" fmla="*/ 44 h 58"/>
                <a:gd name="T32" fmla="*/ 54 w 54"/>
                <a:gd name="T33" fmla="*/ 26 h 58"/>
                <a:gd name="T34" fmla="*/ 54 w 54"/>
                <a:gd name="T35" fmla="*/ 24 h 58"/>
                <a:gd name="T36" fmla="*/ 54 w 54"/>
                <a:gd name="T37" fmla="*/ 24 h 58"/>
                <a:gd name="T38" fmla="*/ 52 w 54"/>
                <a:gd name="T39" fmla="*/ 24 h 58"/>
                <a:gd name="T40" fmla="*/ 52 w 54"/>
                <a:gd name="T41" fmla="*/ 22 h 58"/>
                <a:gd name="T42" fmla="*/ 52 w 54"/>
                <a:gd name="T43" fmla="*/ 16 h 58"/>
                <a:gd name="T44" fmla="*/ 52 w 54"/>
                <a:gd name="T45" fmla="*/ 14 h 58"/>
                <a:gd name="T46" fmla="*/ 52 w 54"/>
                <a:gd name="T47" fmla="*/ 12 h 58"/>
                <a:gd name="T48" fmla="*/ 50 w 54"/>
                <a:gd name="T49" fmla="*/ 12 h 58"/>
                <a:gd name="T50" fmla="*/ 50 w 54"/>
                <a:gd name="T51" fmla="*/ 12 h 58"/>
                <a:gd name="T52" fmla="*/ 50 w 54"/>
                <a:gd name="T53" fmla="*/ 10 h 58"/>
                <a:gd name="T54" fmla="*/ 48 w 54"/>
                <a:gd name="T55" fmla="*/ 10 h 58"/>
                <a:gd name="T56" fmla="*/ 48 w 54"/>
                <a:gd name="T57" fmla="*/ 10 h 58"/>
                <a:gd name="T58" fmla="*/ 48 w 54"/>
                <a:gd name="T59" fmla="*/ 8 h 58"/>
                <a:gd name="T60" fmla="*/ 46 w 54"/>
                <a:gd name="T61" fmla="*/ 8 h 58"/>
                <a:gd name="T62" fmla="*/ 40 w 54"/>
                <a:gd name="T63" fmla="*/ 2 h 58"/>
                <a:gd name="T64" fmla="*/ 40 w 54"/>
                <a:gd name="T65" fmla="*/ 2 h 58"/>
                <a:gd name="T66" fmla="*/ 36 w 54"/>
                <a:gd name="T6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 h="58">
                  <a:moveTo>
                    <a:pt x="36" y="0"/>
                  </a:moveTo>
                  <a:lnTo>
                    <a:pt x="36" y="0"/>
                  </a:lnTo>
                  <a:lnTo>
                    <a:pt x="36" y="0"/>
                  </a:lnTo>
                  <a:lnTo>
                    <a:pt x="34" y="0"/>
                  </a:lnTo>
                  <a:lnTo>
                    <a:pt x="20" y="0"/>
                  </a:lnTo>
                  <a:lnTo>
                    <a:pt x="20" y="0"/>
                  </a:lnTo>
                  <a:lnTo>
                    <a:pt x="16" y="2"/>
                  </a:lnTo>
                  <a:lnTo>
                    <a:pt x="6" y="8"/>
                  </a:lnTo>
                  <a:lnTo>
                    <a:pt x="6" y="8"/>
                  </a:lnTo>
                  <a:lnTo>
                    <a:pt x="6" y="10"/>
                  </a:lnTo>
                  <a:lnTo>
                    <a:pt x="4" y="10"/>
                  </a:lnTo>
                  <a:lnTo>
                    <a:pt x="4" y="12"/>
                  </a:lnTo>
                  <a:lnTo>
                    <a:pt x="4" y="12"/>
                  </a:lnTo>
                  <a:lnTo>
                    <a:pt x="2" y="12"/>
                  </a:lnTo>
                  <a:lnTo>
                    <a:pt x="2" y="12"/>
                  </a:lnTo>
                  <a:lnTo>
                    <a:pt x="2" y="14"/>
                  </a:lnTo>
                  <a:lnTo>
                    <a:pt x="2" y="14"/>
                  </a:lnTo>
                  <a:lnTo>
                    <a:pt x="0" y="26"/>
                  </a:lnTo>
                  <a:lnTo>
                    <a:pt x="0" y="28"/>
                  </a:lnTo>
                  <a:lnTo>
                    <a:pt x="0" y="28"/>
                  </a:lnTo>
                  <a:lnTo>
                    <a:pt x="0" y="28"/>
                  </a:lnTo>
                  <a:lnTo>
                    <a:pt x="0" y="28"/>
                  </a:lnTo>
                  <a:lnTo>
                    <a:pt x="2" y="40"/>
                  </a:lnTo>
                  <a:lnTo>
                    <a:pt x="8" y="50"/>
                  </a:lnTo>
                  <a:lnTo>
                    <a:pt x="14" y="56"/>
                  </a:lnTo>
                  <a:lnTo>
                    <a:pt x="20" y="58"/>
                  </a:lnTo>
                  <a:lnTo>
                    <a:pt x="20" y="58"/>
                  </a:lnTo>
                  <a:lnTo>
                    <a:pt x="30" y="58"/>
                  </a:lnTo>
                  <a:lnTo>
                    <a:pt x="36" y="56"/>
                  </a:lnTo>
                  <a:lnTo>
                    <a:pt x="42" y="54"/>
                  </a:lnTo>
                  <a:lnTo>
                    <a:pt x="48" y="50"/>
                  </a:lnTo>
                  <a:lnTo>
                    <a:pt x="50" y="44"/>
                  </a:lnTo>
                  <a:lnTo>
                    <a:pt x="52" y="40"/>
                  </a:lnTo>
                  <a:lnTo>
                    <a:pt x="54" y="26"/>
                  </a:lnTo>
                  <a:lnTo>
                    <a:pt x="54" y="26"/>
                  </a:lnTo>
                  <a:lnTo>
                    <a:pt x="54" y="24"/>
                  </a:lnTo>
                  <a:lnTo>
                    <a:pt x="54" y="24"/>
                  </a:lnTo>
                  <a:lnTo>
                    <a:pt x="54" y="24"/>
                  </a:lnTo>
                  <a:lnTo>
                    <a:pt x="54" y="24"/>
                  </a:lnTo>
                  <a:lnTo>
                    <a:pt x="52" y="24"/>
                  </a:lnTo>
                  <a:lnTo>
                    <a:pt x="52" y="22"/>
                  </a:lnTo>
                  <a:lnTo>
                    <a:pt x="52" y="22"/>
                  </a:lnTo>
                  <a:lnTo>
                    <a:pt x="52" y="16"/>
                  </a:lnTo>
                  <a:lnTo>
                    <a:pt x="52" y="16"/>
                  </a:lnTo>
                  <a:lnTo>
                    <a:pt x="52" y="14"/>
                  </a:lnTo>
                  <a:lnTo>
                    <a:pt x="52" y="14"/>
                  </a:lnTo>
                  <a:lnTo>
                    <a:pt x="52" y="14"/>
                  </a:lnTo>
                  <a:lnTo>
                    <a:pt x="52" y="12"/>
                  </a:lnTo>
                  <a:lnTo>
                    <a:pt x="52" y="12"/>
                  </a:lnTo>
                  <a:lnTo>
                    <a:pt x="50" y="12"/>
                  </a:lnTo>
                  <a:lnTo>
                    <a:pt x="50" y="12"/>
                  </a:lnTo>
                  <a:lnTo>
                    <a:pt x="50" y="12"/>
                  </a:lnTo>
                  <a:lnTo>
                    <a:pt x="50" y="10"/>
                  </a:lnTo>
                  <a:lnTo>
                    <a:pt x="50" y="10"/>
                  </a:lnTo>
                  <a:lnTo>
                    <a:pt x="50" y="10"/>
                  </a:lnTo>
                  <a:lnTo>
                    <a:pt x="48" y="10"/>
                  </a:lnTo>
                  <a:lnTo>
                    <a:pt x="48" y="10"/>
                  </a:lnTo>
                  <a:lnTo>
                    <a:pt x="48" y="10"/>
                  </a:lnTo>
                  <a:lnTo>
                    <a:pt x="48" y="8"/>
                  </a:lnTo>
                  <a:lnTo>
                    <a:pt x="48" y="8"/>
                  </a:lnTo>
                  <a:lnTo>
                    <a:pt x="46" y="8"/>
                  </a:lnTo>
                  <a:lnTo>
                    <a:pt x="46" y="8"/>
                  </a:lnTo>
                  <a:lnTo>
                    <a:pt x="42" y="8"/>
                  </a:lnTo>
                  <a:lnTo>
                    <a:pt x="40" y="2"/>
                  </a:lnTo>
                  <a:lnTo>
                    <a:pt x="40" y="2"/>
                  </a:lnTo>
                  <a:lnTo>
                    <a:pt x="40" y="2"/>
                  </a:lnTo>
                  <a:lnTo>
                    <a:pt x="36" y="2"/>
                  </a:lnTo>
                  <a:lnTo>
                    <a:pt x="36" y="0"/>
                  </a:lnTo>
                </a:path>
              </a:pathLst>
            </a:custGeom>
            <a:noFill/>
            <a:ln>
              <a:noFill/>
            </a:ln>
          </p:spPr>
          <p:txBody>
            <a:bodyPr vert="horz" wrap="square" lIns="91440" tIns="45720" rIns="91440" bIns="45720" numCol="1" anchor="t" anchorCtr="0" compatLnSpc="1"/>
            <a:lstStyle/>
            <a:p>
              <a:endParaRPr lang="zh-CN" altLang="en-US"/>
            </a:p>
          </p:txBody>
        </p:sp>
        <p:sp>
          <p:nvSpPr>
            <p:cNvPr id="1075" name="Freeform 658"/>
            <p:cNvSpPr>
              <a:spLocks noEditPoints="1"/>
            </p:cNvSpPr>
            <p:nvPr/>
          </p:nvSpPr>
          <p:spPr bwMode="auto">
            <a:xfrm>
              <a:off x="8393113" y="5645150"/>
              <a:ext cx="79375" cy="85725"/>
            </a:xfrm>
            <a:custGeom>
              <a:avLst/>
              <a:gdLst>
                <a:gd name="T0" fmla="*/ 18 w 50"/>
                <a:gd name="T1" fmla="*/ 52 h 54"/>
                <a:gd name="T2" fmla="*/ 8 w 50"/>
                <a:gd name="T3" fmla="*/ 44 h 54"/>
                <a:gd name="T4" fmla="*/ 2 w 50"/>
                <a:gd name="T5" fmla="*/ 26 h 54"/>
                <a:gd name="T6" fmla="*/ 2 w 50"/>
                <a:gd name="T7" fmla="*/ 24 h 54"/>
                <a:gd name="T8" fmla="*/ 4 w 50"/>
                <a:gd name="T9" fmla="*/ 14 h 54"/>
                <a:gd name="T10" fmla="*/ 4 w 50"/>
                <a:gd name="T11" fmla="*/ 12 h 54"/>
                <a:gd name="T12" fmla="*/ 6 w 50"/>
                <a:gd name="T13" fmla="*/ 12 h 54"/>
                <a:gd name="T14" fmla="*/ 6 w 50"/>
                <a:gd name="T15" fmla="*/ 12 h 54"/>
                <a:gd name="T16" fmla="*/ 6 w 50"/>
                <a:gd name="T17" fmla="*/ 10 h 54"/>
                <a:gd name="T18" fmla="*/ 18 w 50"/>
                <a:gd name="T19" fmla="*/ 2 h 54"/>
                <a:gd name="T20" fmla="*/ 32 w 50"/>
                <a:gd name="T21" fmla="*/ 2 h 54"/>
                <a:gd name="T22" fmla="*/ 34 w 50"/>
                <a:gd name="T23" fmla="*/ 2 h 54"/>
                <a:gd name="T24" fmla="*/ 34 w 50"/>
                <a:gd name="T25" fmla="*/ 4 h 54"/>
                <a:gd name="T26" fmla="*/ 36 w 50"/>
                <a:gd name="T27" fmla="*/ 4 h 54"/>
                <a:gd name="T28" fmla="*/ 38 w 50"/>
                <a:gd name="T29" fmla="*/ 10 h 54"/>
                <a:gd name="T30" fmla="*/ 44 w 50"/>
                <a:gd name="T31" fmla="*/ 10 h 54"/>
                <a:gd name="T32" fmla="*/ 44 w 50"/>
                <a:gd name="T33" fmla="*/ 10 h 54"/>
                <a:gd name="T34" fmla="*/ 44 w 50"/>
                <a:gd name="T35" fmla="*/ 12 h 54"/>
                <a:gd name="T36" fmla="*/ 44 w 50"/>
                <a:gd name="T37" fmla="*/ 12 h 54"/>
                <a:gd name="T38" fmla="*/ 44 w 50"/>
                <a:gd name="T39" fmla="*/ 12 h 54"/>
                <a:gd name="T40" fmla="*/ 46 w 50"/>
                <a:gd name="T41" fmla="*/ 12 h 54"/>
                <a:gd name="T42" fmla="*/ 46 w 50"/>
                <a:gd name="T43" fmla="*/ 14 h 54"/>
                <a:gd name="T44" fmla="*/ 46 w 50"/>
                <a:gd name="T45" fmla="*/ 14 h 54"/>
                <a:gd name="T46" fmla="*/ 46 w 50"/>
                <a:gd name="T47" fmla="*/ 22 h 54"/>
                <a:gd name="T48" fmla="*/ 46 w 50"/>
                <a:gd name="T49" fmla="*/ 22 h 54"/>
                <a:gd name="T50" fmla="*/ 48 w 50"/>
                <a:gd name="T51" fmla="*/ 22 h 54"/>
                <a:gd name="T52" fmla="*/ 48 w 50"/>
                <a:gd name="T53" fmla="*/ 24 h 54"/>
                <a:gd name="T54" fmla="*/ 46 w 50"/>
                <a:gd name="T55" fmla="*/ 36 h 54"/>
                <a:gd name="T56" fmla="*/ 42 w 50"/>
                <a:gd name="T57" fmla="*/ 44 h 54"/>
                <a:gd name="T58" fmla="*/ 34 w 50"/>
                <a:gd name="T59" fmla="*/ 50 h 54"/>
                <a:gd name="T60" fmla="*/ 18 w 50"/>
                <a:gd name="T61" fmla="*/ 52 h 54"/>
                <a:gd name="T62" fmla="*/ 34 w 50"/>
                <a:gd name="T63" fmla="*/ 0 h 54"/>
                <a:gd name="T64" fmla="*/ 32 w 50"/>
                <a:gd name="T65" fmla="*/ 0 h 54"/>
                <a:gd name="T66" fmla="*/ 18 w 50"/>
                <a:gd name="T67" fmla="*/ 0 h 54"/>
                <a:gd name="T68" fmla="*/ 6 w 50"/>
                <a:gd name="T69" fmla="*/ 8 h 54"/>
                <a:gd name="T70" fmla="*/ 4 w 50"/>
                <a:gd name="T71" fmla="*/ 10 h 54"/>
                <a:gd name="T72" fmla="*/ 4 w 50"/>
                <a:gd name="T73" fmla="*/ 12 h 54"/>
                <a:gd name="T74" fmla="*/ 2 w 50"/>
                <a:gd name="T75" fmla="*/ 12 h 54"/>
                <a:gd name="T76" fmla="*/ 2 w 50"/>
                <a:gd name="T77" fmla="*/ 12 h 54"/>
                <a:gd name="T78" fmla="*/ 0 w 50"/>
                <a:gd name="T79" fmla="*/ 26 h 54"/>
                <a:gd name="T80" fmla="*/ 0 w 50"/>
                <a:gd name="T81" fmla="*/ 26 h 54"/>
                <a:gd name="T82" fmla="*/ 2 w 50"/>
                <a:gd name="T83" fmla="*/ 38 h 54"/>
                <a:gd name="T84" fmla="*/ 14 w 50"/>
                <a:gd name="T85" fmla="*/ 52 h 54"/>
                <a:gd name="T86" fmla="*/ 18 w 50"/>
                <a:gd name="T87" fmla="*/ 54 h 54"/>
                <a:gd name="T88" fmla="*/ 34 w 50"/>
                <a:gd name="T89" fmla="*/ 52 h 54"/>
                <a:gd name="T90" fmla="*/ 44 w 50"/>
                <a:gd name="T91" fmla="*/ 46 h 54"/>
                <a:gd name="T92" fmla="*/ 48 w 50"/>
                <a:gd name="T93" fmla="*/ 36 h 54"/>
                <a:gd name="T94" fmla="*/ 50 w 50"/>
                <a:gd name="T95" fmla="*/ 22 h 54"/>
                <a:gd name="T96" fmla="*/ 50 w 50"/>
                <a:gd name="T97" fmla="*/ 22 h 54"/>
                <a:gd name="T98" fmla="*/ 48 w 50"/>
                <a:gd name="T99" fmla="*/ 22 h 54"/>
                <a:gd name="T100" fmla="*/ 48 w 50"/>
                <a:gd name="T101" fmla="*/ 20 h 54"/>
                <a:gd name="T102" fmla="*/ 48 w 50"/>
                <a:gd name="T103" fmla="*/ 14 h 54"/>
                <a:gd name="T104" fmla="*/ 48 w 50"/>
                <a:gd name="T105" fmla="*/ 14 h 54"/>
                <a:gd name="T106" fmla="*/ 48 w 50"/>
                <a:gd name="T107" fmla="*/ 12 h 54"/>
                <a:gd name="T108" fmla="*/ 46 w 50"/>
                <a:gd name="T109" fmla="*/ 10 h 54"/>
                <a:gd name="T110" fmla="*/ 46 w 50"/>
                <a:gd name="T111" fmla="*/ 10 h 54"/>
                <a:gd name="T112" fmla="*/ 46 w 50"/>
                <a:gd name="T113" fmla="*/ 10 h 54"/>
                <a:gd name="T114" fmla="*/ 46 w 50"/>
                <a:gd name="T115" fmla="*/ 10 h 54"/>
                <a:gd name="T116" fmla="*/ 44 w 50"/>
                <a:gd name="T117" fmla="*/ 8 h 54"/>
                <a:gd name="T118" fmla="*/ 44 w 50"/>
                <a:gd name="T119" fmla="*/ 8 h 54"/>
                <a:gd name="T120" fmla="*/ 36 w 50"/>
                <a:gd name="T121" fmla="*/ 2 h 54"/>
                <a:gd name="T122" fmla="*/ 36 w 50"/>
                <a:gd name="T123" fmla="*/ 2 h 54"/>
                <a:gd name="T124" fmla="*/ 34 w 50"/>
                <a:gd name="T1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0" h="54">
                  <a:moveTo>
                    <a:pt x="18" y="52"/>
                  </a:moveTo>
                  <a:lnTo>
                    <a:pt x="18" y="52"/>
                  </a:lnTo>
                  <a:lnTo>
                    <a:pt x="14" y="50"/>
                  </a:lnTo>
                  <a:lnTo>
                    <a:pt x="8" y="44"/>
                  </a:lnTo>
                  <a:lnTo>
                    <a:pt x="4" y="36"/>
                  </a:lnTo>
                  <a:lnTo>
                    <a:pt x="2" y="26"/>
                  </a:lnTo>
                  <a:lnTo>
                    <a:pt x="2" y="26"/>
                  </a:lnTo>
                  <a:lnTo>
                    <a:pt x="2" y="24"/>
                  </a:lnTo>
                  <a:lnTo>
                    <a:pt x="2" y="24"/>
                  </a:lnTo>
                  <a:lnTo>
                    <a:pt x="4" y="14"/>
                  </a:lnTo>
                  <a:lnTo>
                    <a:pt x="4" y="12"/>
                  </a:lnTo>
                  <a:lnTo>
                    <a:pt x="4" y="12"/>
                  </a:lnTo>
                  <a:lnTo>
                    <a:pt x="4" y="12"/>
                  </a:lnTo>
                  <a:lnTo>
                    <a:pt x="6" y="12"/>
                  </a:lnTo>
                  <a:lnTo>
                    <a:pt x="6" y="12"/>
                  </a:lnTo>
                  <a:lnTo>
                    <a:pt x="6" y="12"/>
                  </a:lnTo>
                  <a:lnTo>
                    <a:pt x="6" y="10"/>
                  </a:lnTo>
                  <a:lnTo>
                    <a:pt x="6" y="10"/>
                  </a:lnTo>
                  <a:lnTo>
                    <a:pt x="14" y="4"/>
                  </a:lnTo>
                  <a:lnTo>
                    <a:pt x="18" y="2"/>
                  </a:lnTo>
                  <a:lnTo>
                    <a:pt x="32" y="2"/>
                  </a:lnTo>
                  <a:lnTo>
                    <a:pt x="32" y="2"/>
                  </a:lnTo>
                  <a:lnTo>
                    <a:pt x="34" y="2"/>
                  </a:lnTo>
                  <a:lnTo>
                    <a:pt x="34" y="2"/>
                  </a:lnTo>
                  <a:lnTo>
                    <a:pt x="34" y="4"/>
                  </a:lnTo>
                  <a:lnTo>
                    <a:pt x="34" y="4"/>
                  </a:lnTo>
                  <a:lnTo>
                    <a:pt x="36" y="4"/>
                  </a:lnTo>
                  <a:lnTo>
                    <a:pt x="36" y="4"/>
                  </a:lnTo>
                  <a:lnTo>
                    <a:pt x="38" y="10"/>
                  </a:lnTo>
                  <a:lnTo>
                    <a:pt x="38" y="10"/>
                  </a:lnTo>
                  <a:lnTo>
                    <a:pt x="42" y="10"/>
                  </a:lnTo>
                  <a:lnTo>
                    <a:pt x="44" y="10"/>
                  </a:lnTo>
                  <a:lnTo>
                    <a:pt x="44" y="10"/>
                  </a:lnTo>
                  <a:lnTo>
                    <a:pt x="44" y="10"/>
                  </a:lnTo>
                  <a:lnTo>
                    <a:pt x="44" y="10"/>
                  </a:lnTo>
                  <a:lnTo>
                    <a:pt x="44" y="12"/>
                  </a:lnTo>
                  <a:lnTo>
                    <a:pt x="44" y="12"/>
                  </a:lnTo>
                  <a:lnTo>
                    <a:pt x="44" y="12"/>
                  </a:lnTo>
                  <a:lnTo>
                    <a:pt x="44" y="12"/>
                  </a:lnTo>
                  <a:lnTo>
                    <a:pt x="44" y="12"/>
                  </a:lnTo>
                  <a:lnTo>
                    <a:pt x="46" y="12"/>
                  </a:lnTo>
                  <a:lnTo>
                    <a:pt x="46" y="12"/>
                  </a:lnTo>
                  <a:lnTo>
                    <a:pt x="46" y="12"/>
                  </a:lnTo>
                  <a:lnTo>
                    <a:pt x="46" y="14"/>
                  </a:lnTo>
                  <a:lnTo>
                    <a:pt x="46" y="14"/>
                  </a:lnTo>
                  <a:lnTo>
                    <a:pt x="46" y="14"/>
                  </a:lnTo>
                  <a:lnTo>
                    <a:pt x="46" y="14"/>
                  </a:lnTo>
                  <a:lnTo>
                    <a:pt x="46" y="22"/>
                  </a:lnTo>
                  <a:lnTo>
                    <a:pt x="46" y="22"/>
                  </a:lnTo>
                  <a:lnTo>
                    <a:pt x="46" y="22"/>
                  </a:lnTo>
                  <a:lnTo>
                    <a:pt x="48" y="22"/>
                  </a:lnTo>
                  <a:lnTo>
                    <a:pt x="48" y="22"/>
                  </a:lnTo>
                  <a:lnTo>
                    <a:pt x="48" y="24"/>
                  </a:lnTo>
                  <a:lnTo>
                    <a:pt x="48" y="24"/>
                  </a:lnTo>
                  <a:lnTo>
                    <a:pt x="48" y="24"/>
                  </a:lnTo>
                  <a:lnTo>
                    <a:pt x="46" y="36"/>
                  </a:lnTo>
                  <a:lnTo>
                    <a:pt x="44" y="40"/>
                  </a:lnTo>
                  <a:lnTo>
                    <a:pt x="42" y="44"/>
                  </a:lnTo>
                  <a:lnTo>
                    <a:pt x="38" y="48"/>
                  </a:lnTo>
                  <a:lnTo>
                    <a:pt x="34" y="50"/>
                  </a:lnTo>
                  <a:lnTo>
                    <a:pt x="26" y="52"/>
                  </a:lnTo>
                  <a:lnTo>
                    <a:pt x="18" y="52"/>
                  </a:lnTo>
                  <a:close/>
                  <a:moveTo>
                    <a:pt x="34" y="0"/>
                  </a:moveTo>
                  <a:lnTo>
                    <a:pt x="34" y="0"/>
                  </a:lnTo>
                  <a:lnTo>
                    <a:pt x="34" y="0"/>
                  </a:lnTo>
                  <a:lnTo>
                    <a:pt x="32" y="0"/>
                  </a:lnTo>
                  <a:lnTo>
                    <a:pt x="18" y="0"/>
                  </a:lnTo>
                  <a:lnTo>
                    <a:pt x="18" y="0"/>
                  </a:lnTo>
                  <a:lnTo>
                    <a:pt x="14" y="2"/>
                  </a:lnTo>
                  <a:lnTo>
                    <a:pt x="6" y="8"/>
                  </a:lnTo>
                  <a:lnTo>
                    <a:pt x="4" y="10"/>
                  </a:lnTo>
                  <a:lnTo>
                    <a:pt x="4" y="10"/>
                  </a:lnTo>
                  <a:lnTo>
                    <a:pt x="4" y="10"/>
                  </a:lnTo>
                  <a:lnTo>
                    <a:pt x="4" y="12"/>
                  </a:lnTo>
                  <a:lnTo>
                    <a:pt x="2" y="12"/>
                  </a:lnTo>
                  <a:lnTo>
                    <a:pt x="2" y="12"/>
                  </a:lnTo>
                  <a:lnTo>
                    <a:pt x="2" y="12"/>
                  </a:lnTo>
                  <a:lnTo>
                    <a:pt x="2" y="12"/>
                  </a:lnTo>
                  <a:lnTo>
                    <a:pt x="0" y="24"/>
                  </a:lnTo>
                  <a:lnTo>
                    <a:pt x="0" y="26"/>
                  </a:lnTo>
                  <a:lnTo>
                    <a:pt x="0" y="26"/>
                  </a:lnTo>
                  <a:lnTo>
                    <a:pt x="0" y="26"/>
                  </a:lnTo>
                  <a:lnTo>
                    <a:pt x="0" y="26"/>
                  </a:lnTo>
                  <a:lnTo>
                    <a:pt x="2" y="38"/>
                  </a:lnTo>
                  <a:lnTo>
                    <a:pt x="8" y="46"/>
                  </a:lnTo>
                  <a:lnTo>
                    <a:pt x="14" y="52"/>
                  </a:lnTo>
                  <a:lnTo>
                    <a:pt x="18" y="54"/>
                  </a:lnTo>
                  <a:lnTo>
                    <a:pt x="18" y="54"/>
                  </a:lnTo>
                  <a:lnTo>
                    <a:pt x="28" y="54"/>
                  </a:lnTo>
                  <a:lnTo>
                    <a:pt x="34" y="52"/>
                  </a:lnTo>
                  <a:lnTo>
                    <a:pt x="40" y="50"/>
                  </a:lnTo>
                  <a:lnTo>
                    <a:pt x="44" y="46"/>
                  </a:lnTo>
                  <a:lnTo>
                    <a:pt x="46" y="42"/>
                  </a:lnTo>
                  <a:lnTo>
                    <a:pt x="48" y="36"/>
                  </a:lnTo>
                  <a:lnTo>
                    <a:pt x="50" y="24"/>
                  </a:lnTo>
                  <a:lnTo>
                    <a:pt x="50" y="22"/>
                  </a:lnTo>
                  <a:lnTo>
                    <a:pt x="50" y="22"/>
                  </a:lnTo>
                  <a:lnTo>
                    <a:pt x="50" y="22"/>
                  </a:lnTo>
                  <a:lnTo>
                    <a:pt x="50" y="22"/>
                  </a:lnTo>
                  <a:lnTo>
                    <a:pt x="48" y="22"/>
                  </a:lnTo>
                  <a:lnTo>
                    <a:pt x="48" y="20"/>
                  </a:lnTo>
                  <a:lnTo>
                    <a:pt x="48" y="20"/>
                  </a:lnTo>
                  <a:lnTo>
                    <a:pt x="48" y="14"/>
                  </a:lnTo>
                  <a:lnTo>
                    <a:pt x="48" y="14"/>
                  </a:lnTo>
                  <a:lnTo>
                    <a:pt x="48" y="14"/>
                  </a:lnTo>
                  <a:lnTo>
                    <a:pt x="48" y="14"/>
                  </a:lnTo>
                  <a:lnTo>
                    <a:pt x="48" y="12"/>
                  </a:lnTo>
                  <a:lnTo>
                    <a:pt x="48" y="12"/>
                  </a:lnTo>
                  <a:lnTo>
                    <a:pt x="48" y="12"/>
                  </a:lnTo>
                  <a:lnTo>
                    <a:pt x="46" y="10"/>
                  </a:lnTo>
                  <a:lnTo>
                    <a:pt x="46" y="10"/>
                  </a:lnTo>
                  <a:lnTo>
                    <a:pt x="46" y="10"/>
                  </a:lnTo>
                  <a:lnTo>
                    <a:pt x="46" y="10"/>
                  </a:lnTo>
                  <a:lnTo>
                    <a:pt x="46" y="10"/>
                  </a:lnTo>
                  <a:lnTo>
                    <a:pt x="46" y="10"/>
                  </a:lnTo>
                  <a:lnTo>
                    <a:pt x="46" y="10"/>
                  </a:lnTo>
                  <a:lnTo>
                    <a:pt x="46" y="8"/>
                  </a:lnTo>
                  <a:lnTo>
                    <a:pt x="44" y="8"/>
                  </a:lnTo>
                  <a:lnTo>
                    <a:pt x="44" y="8"/>
                  </a:lnTo>
                  <a:lnTo>
                    <a:pt x="44" y="8"/>
                  </a:lnTo>
                  <a:lnTo>
                    <a:pt x="38" y="8"/>
                  </a:lnTo>
                  <a:lnTo>
                    <a:pt x="36" y="2"/>
                  </a:lnTo>
                  <a:lnTo>
                    <a:pt x="36" y="2"/>
                  </a:lnTo>
                  <a:lnTo>
                    <a:pt x="36" y="2"/>
                  </a:lnTo>
                  <a:lnTo>
                    <a:pt x="34" y="2"/>
                  </a:lnTo>
                  <a:lnTo>
                    <a:pt x="34" y="0"/>
                  </a:lnTo>
                  <a:close/>
                </a:path>
              </a:pathLst>
            </a:custGeom>
            <a:solidFill>
              <a:srgbClr val="181715"/>
            </a:solidFill>
            <a:ln>
              <a:noFill/>
            </a:ln>
          </p:spPr>
          <p:txBody>
            <a:bodyPr vert="horz" wrap="square" lIns="91440" tIns="45720" rIns="91440" bIns="45720" numCol="1" anchor="t" anchorCtr="0" compatLnSpc="1"/>
            <a:lstStyle/>
            <a:p>
              <a:endParaRPr lang="zh-CN" altLang="en-US"/>
            </a:p>
          </p:txBody>
        </p:sp>
        <p:sp>
          <p:nvSpPr>
            <p:cNvPr id="1076" name="Freeform 659"/>
            <p:cNvSpPr/>
            <p:nvPr/>
          </p:nvSpPr>
          <p:spPr bwMode="auto">
            <a:xfrm>
              <a:off x="8396288" y="5648325"/>
              <a:ext cx="73025" cy="79375"/>
            </a:xfrm>
            <a:custGeom>
              <a:avLst/>
              <a:gdLst>
                <a:gd name="T0" fmla="*/ 16 w 46"/>
                <a:gd name="T1" fmla="*/ 50 h 50"/>
                <a:gd name="T2" fmla="*/ 16 w 46"/>
                <a:gd name="T3" fmla="*/ 50 h 50"/>
                <a:gd name="T4" fmla="*/ 12 w 46"/>
                <a:gd name="T5" fmla="*/ 48 h 50"/>
                <a:gd name="T6" fmla="*/ 6 w 46"/>
                <a:gd name="T7" fmla="*/ 42 h 50"/>
                <a:gd name="T8" fmla="*/ 2 w 46"/>
                <a:gd name="T9" fmla="*/ 34 h 50"/>
                <a:gd name="T10" fmla="*/ 0 w 46"/>
                <a:gd name="T11" fmla="*/ 24 h 50"/>
                <a:gd name="T12" fmla="*/ 0 w 46"/>
                <a:gd name="T13" fmla="*/ 24 h 50"/>
                <a:gd name="T14" fmla="*/ 0 w 46"/>
                <a:gd name="T15" fmla="*/ 22 h 50"/>
                <a:gd name="T16" fmla="*/ 0 w 46"/>
                <a:gd name="T17" fmla="*/ 22 h 50"/>
                <a:gd name="T18" fmla="*/ 2 w 46"/>
                <a:gd name="T19" fmla="*/ 12 h 50"/>
                <a:gd name="T20" fmla="*/ 2 w 46"/>
                <a:gd name="T21" fmla="*/ 10 h 50"/>
                <a:gd name="T22" fmla="*/ 2 w 46"/>
                <a:gd name="T23" fmla="*/ 10 h 50"/>
                <a:gd name="T24" fmla="*/ 2 w 46"/>
                <a:gd name="T25" fmla="*/ 10 h 50"/>
                <a:gd name="T26" fmla="*/ 4 w 46"/>
                <a:gd name="T27" fmla="*/ 10 h 50"/>
                <a:gd name="T28" fmla="*/ 4 w 46"/>
                <a:gd name="T29" fmla="*/ 10 h 50"/>
                <a:gd name="T30" fmla="*/ 4 w 46"/>
                <a:gd name="T31" fmla="*/ 10 h 50"/>
                <a:gd name="T32" fmla="*/ 4 w 46"/>
                <a:gd name="T33" fmla="*/ 8 h 50"/>
                <a:gd name="T34" fmla="*/ 4 w 46"/>
                <a:gd name="T35" fmla="*/ 8 h 50"/>
                <a:gd name="T36" fmla="*/ 12 w 46"/>
                <a:gd name="T37" fmla="*/ 2 h 50"/>
                <a:gd name="T38" fmla="*/ 16 w 46"/>
                <a:gd name="T39" fmla="*/ 0 h 50"/>
                <a:gd name="T40" fmla="*/ 30 w 46"/>
                <a:gd name="T41" fmla="*/ 0 h 50"/>
                <a:gd name="T42" fmla="*/ 30 w 46"/>
                <a:gd name="T43" fmla="*/ 0 h 50"/>
                <a:gd name="T44" fmla="*/ 32 w 46"/>
                <a:gd name="T45" fmla="*/ 0 h 50"/>
                <a:gd name="T46" fmla="*/ 32 w 46"/>
                <a:gd name="T47" fmla="*/ 0 h 50"/>
                <a:gd name="T48" fmla="*/ 32 w 46"/>
                <a:gd name="T49" fmla="*/ 2 h 50"/>
                <a:gd name="T50" fmla="*/ 32 w 46"/>
                <a:gd name="T51" fmla="*/ 2 h 50"/>
                <a:gd name="T52" fmla="*/ 34 w 46"/>
                <a:gd name="T53" fmla="*/ 2 h 50"/>
                <a:gd name="T54" fmla="*/ 34 w 46"/>
                <a:gd name="T55" fmla="*/ 2 h 50"/>
                <a:gd name="T56" fmla="*/ 36 w 46"/>
                <a:gd name="T57" fmla="*/ 8 h 50"/>
                <a:gd name="T58" fmla="*/ 36 w 46"/>
                <a:gd name="T59" fmla="*/ 8 h 50"/>
                <a:gd name="T60" fmla="*/ 40 w 46"/>
                <a:gd name="T61" fmla="*/ 8 h 50"/>
                <a:gd name="T62" fmla="*/ 42 w 46"/>
                <a:gd name="T63" fmla="*/ 8 h 50"/>
                <a:gd name="T64" fmla="*/ 42 w 46"/>
                <a:gd name="T65" fmla="*/ 8 h 50"/>
                <a:gd name="T66" fmla="*/ 42 w 46"/>
                <a:gd name="T67" fmla="*/ 8 h 50"/>
                <a:gd name="T68" fmla="*/ 42 w 46"/>
                <a:gd name="T69" fmla="*/ 8 h 50"/>
                <a:gd name="T70" fmla="*/ 42 w 46"/>
                <a:gd name="T71" fmla="*/ 10 h 50"/>
                <a:gd name="T72" fmla="*/ 42 w 46"/>
                <a:gd name="T73" fmla="*/ 10 h 50"/>
                <a:gd name="T74" fmla="*/ 42 w 46"/>
                <a:gd name="T75" fmla="*/ 10 h 50"/>
                <a:gd name="T76" fmla="*/ 42 w 46"/>
                <a:gd name="T77" fmla="*/ 10 h 50"/>
                <a:gd name="T78" fmla="*/ 42 w 46"/>
                <a:gd name="T79" fmla="*/ 10 h 50"/>
                <a:gd name="T80" fmla="*/ 44 w 46"/>
                <a:gd name="T81" fmla="*/ 10 h 50"/>
                <a:gd name="T82" fmla="*/ 44 w 46"/>
                <a:gd name="T83" fmla="*/ 10 h 50"/>
                <a:gd name="T84" fmla="*/ 44 w 46"/>
                <a:gd name="T85" fmla="*/ 10 h 50"/>
                <a:gd name="T86" fmla="*/ 44 w 46"/>
                <a:gd name="T87" fmla="*/ 12 h 50"/>
                <a:gd name="T88" fmla="*/ 44 w 46"/>
                <a:gd name="T89" fmla="*/ 12 h 50"/>
                <a:gd name="T90" fmla="*/ 44 w 46"/>
                <a:gd name="T91" fmla="*/ 12 h 50"/>
                <a:gd name="T92" fmla="*/ 44 w 46"/>
                <a:gd name="T93" fmla="*/ 12 h 50"/>
                <a:gd name="T94" fmla="*/ 44 w 46"/>
                <a:gd name="T95" fmla="*/ 20 h 50"/>
                <a:gd name="T96" fmla="*/ 44 w 46"/>
                <a:gd name="T97" fmla="*/ 20 h 50"/>
                <a:gd name="T98" fmla="*/ 44 w 46"/>
                <a:gd name="T99" fmla="*/ 20 h 50"/>
                <a:gd name="T100" fmla="*/ 46 w 46"/>
                <a:gd name="T101" fmla="*/ 20 h 50"/>
                <a:gd name="T102" fmla="*/ 46 w 46"/>
                <a:gd name="T103" fmla="*/ 20 h 50"/>
                <a:gd name="T104" fmla="*/ 46 w 46"/>
                <a:gd name="T105" fmla="*/ 22 h 50"/>
                <a:gd name="T106" fmla="*/ 46 w 46"/>
                <a:gd name="T107" fmla="*/ 22 h 50"/>
                <a:gd name="T108" fmla="*/ 46 w 46"/>
                <a:gd name="T109" fmla="*/ 22 h 50"/>
                <a:gd name="T110" fmla="*/ 44 w 46"/>
                <a:gd name="T111" fmla="*/ 34 h 50"/>
                <a:gd name="T112" fmla="*/ 42 w 46"/>
                <a:gd name="T113" fmla="*/ 38 h 50"/>
                <a:gd name="T114" fmla="*/ 40 w 46"/>
                <a:gd name="T115" fmla="*/ 42 h 50"/>
                <a:gd name="T116" fmla="*/ 36 w 46"/>
                <a:gd name="T117" fmla="*/ 46 h 50"/>
                <a:gd name="T118" fmla="*/ 32 w 46"/>
                <a:gd name="T119" fmla="*/ 48 h 50"/>
                <a:gd name="T120" fmla="*/ 24 w 46"/>
                <a:gd name="T121" fmla="*/ 50 h 50"/>
                <a:gd name="T122" fmla="*/ 16 w 46"/>
                <a:gd name="T12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 h="50">
                  <a:moveTo>
                    <a:pt x="16" y="50"/>
                  </a:moveTo>
                  <a:lnTo>
                    <a:pt x="16" y="50"/>
                  </a:lnTo>
                  <a:lnTo>
                    <a:pt x="12" y="48"/>
                  </a:lnTo>
                  <a:lnTo>
                    <a:pt x="6" y="42"/>
                  </a:lnTo>
                  <a:lnTo>
                    <a:pt x="2" y="34"/>
                  </a:lnTo>
                  <a:lnTo>
                    <a:pt x="0" y="24"/>
                  </a:lnTo>
                  <a:lnTo>
                    <a:pt x="0" y="24"/>
                  </a:lnTo>
                  <a:lnTo>
                    <a:pt x="0" y="22"/>
                  </a:lnTo>
                  <a:lnTo>
                    <a:pt x="0" y="22"/>
                  </a:lnTo>
                  <a:lnTo>
                    <a:pt x="2" y="12"/>
                  </a:lnTo>
                  <a:lnTo>
                    <a:pt x="2" y="10"/>
                  </a:lnTo>
                  <a:lnTo>
                    <a:pt x="2" y="10"/>
                  </a:lnTo>
                  <a:lnTo>
                    <a:pt x="2" y="10"/>
                  </a:lnTo>
                  <a:lnTo>
                    <a:pt x="4" y="10"/>
                  </a:lnTo>
                  <a:lnTo>
                    <a:pt x="4" y="10"/>
                  </a:lnTo>
                  <a:lnTo>
                    <a:pt x="4" y="10"/>
                  </a:lnTo>
                  <a:lnTo>
                    <a:pt x="4" y="8"/>
                  </a:lnTo>
                  <a:lnTo>
                    <a:pt x="4" y="8"/>
                  </a:lnTo>
                  <a:lnTo>
                    <a:pt x="12" y="2"/>
                  </a:lnTo>
                  <a:lnTo>
                    <a:pt x="16" y="0"/>
                  </a:lnTo>
                  <a:lnTo>
                    <a:pt x="30" y="0"/>
                  </a:lnTo>
                  <a:lnTo>
                    <a:pt x="30" y="0"/>
                  </a:lnTo>
                  <a:lnTo>
                    <a:pt x="32" y="0"/>
                  </a:lnTo>
                  <a:lnTo>
                    <a:pt x="32" y="0"/>
                  </a:lnTo>
                  <a:lnTo>
                    <a:pt x="32" y="2"/>
                  </a:lnTo>
                  <a:lnTo>
                    <a:pt x="32" y="2"/>
                  </a:lnTo>
                  <a:lnTo>
                    <a:pt x="34" y="2"/>
                  </a:lnTo>
                  <a:lnTo>
                    <a:pt x="34" y="2"/>
                  </a:lnTo>
                  <a:lnTo>
                    <a:pt x="36" y="8"/>
                  </a:lnTo>
                  <a:lnTo>
                    <a:pt x="36" y="8"/>
                  </a:lnTo>
                  <a:lnTo>
                    <a:pt x="40" y="8"/>
                  </a:lnTo>
                  <a:lnTo>
                    <a:pt x="42" y="8"/>
                  </a:lnTo>
                  <a:lnTo>
                    <a:pt x="42" y="8"/>
                  </a:lnTo>
                  <a:lnTo>
                    <a:pt x="42" y="8"/>
                  </a:lnTo>
                  <a:lnTo>
                    <a:pt x="42" y="8"/>
                  </a:lnTo>
                  <a:lnTo>
                    <a:pt x="42" y="10"/>
                  </a:lnTo>
                  <a:lnTo>
                    <a:pt x="42" y="10"/>
                  </a:lnTo>
                  <a:lnTo>
                    <a:pt x="42" y="10"/>
                  </a:lnTo>
                  <a:lnTo>
                    <a:pt x="42" y="10"/>
                  </a:lnTo>
                  <a:lnTo>
                    <a:pt x="42" y="10"/>
                  </a:lnTo>
                  <a:lnTo>
                    <a:pt x="44" y="10"/>
                  </a:lnTo>
                  <a:lnTo>
                    <a:pt x="44" y="10"/>
                  </a:lnTo>
                  <a:lnTo>
                    <a:pt x="44" y="10"/>
                  </a:lnTo>
                  <a:lnTo>
                    <a:pt x="44" y="12"/>
                  </a:lnTo>
                  <a:lnTo>
                    <a:pt x="44" y="12"/>
                  </a:lnTo>
                  <a:lnTo>
                    <a:pt x="44" y="12"/>
                  </a:lnTo>
                  <a:lnTo>
                    <a:pt x="44" y="12"/>
                  </a:lnTo>
                  <a:lnTo>
                    <a:pt x="44" y="20"/>
                  </a:lnTo>
                  <a:lnTo>
                    <a:pt x="44" y="20"/>
                  </a:lnTo>
                  <a:lnTo>
                    <a:pt x="44" y="20"/>
                  </a:lnTo>
                  <a:lnTo>
                    <a:pt x="46" y="20"/>
                  </a:lnTo>
                  <a:lnTo>
                    <a:pt x="46" y="20"/>
                  </a:lnTo>
                  <a:lnTo>
                    <a:pt x="46" y="22"/>
                  </a:lnTo>
                  <a:lnTo>
                    <a:pt x="46" y="22"/>
                  </a:lnTo>
                  <a:lnTo>
                    <a:pt x="46" y="22"/>
                  </a:lnTo>
                  <a:lnTo>
                    <a:pt x="44" y="34"/>
                  </a:lnTo>
                  <a:lnTo>
                    <a:pt x="42" y="38"/>
                  </a:lnTo>
                  <a:lnTo>
                    <a:pt x="40" y="42"/>
                  </a:lnTo>
                  <a:lnTo>
                    <a:pt x="36" y="46"/>
                  </a:lnTo>
                  <a:lnTo>
                    <a:pt x="32" y="48"/>
                  </a:lnTo>
                  <a:lnTo>
                    <a:pt x="24" y="50"/>
                  </a:lnTo>
                  <a:lnTo>
                    <a:pt x="16" y="50"/>
                  </a:lnTo>
                </a:path>
              </a:pathLst>
            </a:custGeom>
            <a:noFill/>
            <a:ln>
              <a:noFill/>
            </a:ln>
          </p:spPr>
          <p:txBody>
            <a:bodyPr vert="horz" wrap="square" lIns="91440" tIns="45720" rIns="91440" bIns="45720" numCol="1" anchor="t" anchorCtr="0" compatLnSpc="1"/>
            <a:lstStyle/>
            <a:p>
              <a:endParaRPr lang="zh-CN" altLang="en-US"/>
            </a:p>
          </p:txBody>
        </p:sp>
        <p:sp>
          <p:nvSpPr>
            <p:cNvPr id="1077" name="Freeform 660"/>
            <p:cNvSpPr/>
            <p:nvPr/>
          </p:nvSpPr>
          <p:spPr bwMode="auto">
            <a:xfrm>
              <a:off x="8393113" y="5645150"/>
              <a:ext cx="79375" cy="85725"/>
            </a:xfrm>
            <a:custGeom>
              <a:avLst/>
              <a:gdLst>
                <a:gd name="T0" fmla="*/ 34 w 50"/>
                <a:gd name="T1" fmla="*/ 0 h 54"/>
                <a:gd name="T2" fmla="*/ 32 w 50"/>
                <a:gd name="T3" fmla="*/ 0 h 54"/>
                <a:gd name="T4" fmla="*/ 18 w 50"/>
                <a:gd name="T5" fmla="*/ 0 h 54"/>
                <a:gd name="T6" fmla="*/ 6 w 50"/>
                <a:gd name="T7" fmla="*/ 8 h 54"/>
                <a:gd name="T8" fmla="*/ 4 w 50"/>
                <a:gd name="T9" fmla="*/ 10 h 54"/>
                <a:gd name="T10" fmla="*/ 4 w 50"/>
                <a:gd name="T11" fmla="*/ 12 h 54"/>
                <a:gd name="T12" fmla="*/ 2 w 50"/>
                <a:gd name="T13" fmla="*/ 12 h 54"/>
                <a:gd name="T14" fmla="*/ 2 w 50"/>
                <a:gd name="T15" fmla="*/ 12 h 54"/>
                <a:gd name="T16" fmla="*/ 0 w 50"/>
                <a:gd name="T17" fmla="*/ 26 h 54"/>
                <a:gd name="T18" fmla="*/ 0 w 50"/>
                <a:gd name="T19" fmla="*/ 26 h 54"/>
                <a:gd name="T20" fmla="*/ 2 w 50"/>
                <a:gd name="T21" fmla="*/ 38 h 54"/>
                <a:gd name="T22" fmla="*/ 14 w 50"/>
                <a:gd name="T23" fmla="*/ 52 h 54"/>
                <a:gd name="T24" fmla="*/ 18 w 50"/>
                <a:gd name="T25" fmla="*/ 54 h 54"/>
                <a:gd name="T26" fmla="*/ 34 w 50"/>
                <a:gd name="T27" fmla="*/ 52 h 54"/>
                <a:gd name="T28" fmla="*/ 44 w 50"/>
                <a:gd name="T29" fmla="*/ 46 h 54"/>
                <a:gd name="T30" fmla="*/ 48 w 50"/>
                <a:gd name="T31" fmla="*/ 36 h 54"/>
                <a:gd name="T32" fmla="*/ 50 w 50"/>
                <a:gd name="T33" fmla="*/ 22 h 54"/>
                <a:gd name="T34" fmla="*/ 50 w 50"/>
                <a:gd name="T35" fmla="*/ 22 h 54"/>
                <a:gd name="T36" fmla="*/ 48 w 50"/>
                <a:gd name="T37" fmla="*/ 22 h 54"/>
                <a:gd name="T38" fmla="*/ 48 w 50"/>
                <a:gd name="T39" fmla="*/ 20 h 54"/>
                <a:gd name="T40" fmla="*/ 48 w 50"/>
                <a:gd name="T41" fmla="*/ 14 h 54"/>
                <a:gd name="T42" fmla="*/ 48 w 50"/>
                <a:gd name="T43" fmla="*/ 14 h 54"/>
                <a:gd name="T44" fmla="*/ 48 w 50"/>
                <a:gd name="T45" fmla="*/ 12 h 54"/>
                <a:gd name="T46" fmla="*/ 46 w 50"/>
                <a:gd name="T47" fmla="*/ 10 h 54"/>
                <a:gd name="T48" fmla="*/ 46 w 50"/>
                <a:gd name="T49" fmla="*/ 10 h 54"/>
                <a:gd name="T50" fmla="*/ 46 w 50"/>
                <a:gd name="T51" fmla="*/ 10 h 54"/>
                <a:gd name="T52" fmla="*/ 46 w 50"/>
                <a:gd name="T53" fmla="*/ 10 h 54"/>
                <a:gd name="T54" fmla="*/ 44 w 50"/>
                <a:gd name="T55" fmla="*/ 8 h 54"/>
                <a:gd name="T56" fmla="*/ 44 w 50"/>
                <a:gd name="T57" fmla="*/ 8 h 54"/>
                <a:gd name="T58" fmla="*/ 36 w 50"/>
                <a:gd name="T59" fmla="*/ 2 h 54"/>
                <a:gd name="T60" fmla="*/ 36 w 50"/>
                <a:gd name="T61" fmla="*/ 2 h 54"/>
                <a:gd name="T62" fmla="*/ 34 w 50"/>
                <a:gd name="T63"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54">
                  <a:moveTo>
                    <a:pt x="34" y="0"/>
                  </a:moveTo>
                  <a:lnTo>
                    <a:pt x="34" y="0"/>
                  </a:lnTo>
                  <a:lnTo>
                    <a:pt x="34" y="0"/>
                  </a:lnTo>
                  <a:lnTo>
                    <a:pt x="32" y="0"/>
                  </a:lnTo>
                  <a:lnTo>
                    <a:pt x="18" y="0"/>
                  </a:lnTo>
                  <a:lnTo>
                    <a:pt x="18" y="0"/>
                  </a:lnTo>
                  <a:lnTo>
                    <a:pt x="14" y="2"/>
                  </a:lnTo>
                  <a:lnTo>
                    <a:pt x="6" y="8"/>
                  </a:lnTo>
                  <a:lnTo>
                    <a:pt x="4" y="10"/>
                  </a:lnTo>
                  <a:lnTo>
                    <a:pt x="4" y="10"/>
                  </a:lnTo>
                  <a:lnTo>
                    <a:pt x="4" y="10"/>
                  </a:lnTo>
                  <a:lnTo>
                    <a:pt x="4" y="12"/>
                  </a:lnTo>
                  <a:lnTo>
                    <a:pt x="2" y="12"/>
                  </a:lnTo>
                  <a:lnTo>
                    <a:pt x="2" y="12"/>
                  </a:lnTo>
                  <a:lnTo>
                    <a:pt x="2" y="12"/>
                  </a:lnTo>
                  <a:lnTo>
                    <a:pt x="2" y="12"/>
                  </a:lnTo>
                  <a:lnTo>
                    <a:pt x="0" y="24"/>
                  </a:lnTo>
                  <a:lnTo>
                    <a:pt x="0" y="26"/>
                  </a:lnTo>
                  <a:lnTo>
                    <a:pt x="0" y="26"/>
                  </a:lnTo>
                  <a:lnTo>
                    <a:pt x="0" y="26"/>
                  </a:lnTo>
                  <a:lnTo>
                    <a:pt x="0" y="26"/>
                  </a:lnTo>
                  <a:lnTo>
                    <a:pt x="2" y="38"/>
                  </a:lnTo>
                  <a:lnTo>
                    <a:pt x="8" y="46"/>
                  </a:lnTo>
                  <a:lnTo>
                    <a:pt x="14" y="52"/>
                  </a:lnTo>
                  <a:lnTo>
                    <a:pt x="18" y="54"/>
                  </a:lnTo>
                  <a:lnTo>
                    <a:pt x="18" y="54"/>
                  </a:lnTo>
                  <a:lnTo>
                    <a:pt x="28" y="54"/>
                  </a:lnTo>
                  <a:lnTo>
                    <a:pt x="34" y="52"/>
                  </a:lnTo>
                  <a:lnTo>
                    <a:pt x="40" y="50"/>
                  </a:lnTo>
                  <a:lnTo>
                    <a:pt x="44" y="46"/>
                  </a:lnTo>
                  <a:lnTo>
                    <a:pt x="46" y="42"/>
                  </a:lnTo>
                  <a:lnTo>
                    <a:pt x="48" y="36"/>
                  </a:lnTo>
                  <a:lnTo>
                    <a:pt x="50" y="24"/>
                  </a:lnTo>
                  <a:lnTo>
                    <a:pt x="50" y="22"/>
                  </a:lnTo>
                  <a:lnTo>
                    <a:pt x="50" y="22"/>
                  </a:lnTo>
                  <a:lnTo>
                    <a:pt x="50" y="22"/>
                  </a:lnTo>
                  <a:lnTo>
                    <a:pt x="50" y="22"/>
                  </a:lnTo>
                  <a:lnTo>
                    <a:pt x="48" y="22"/>
                  </a:lnTo>
                  <a:lnTo>
                    <a:pt x="48" y="20"/>
                  </a:lnTo>
                  <a:lnTo>
                    <a:pt x="48" y="20"/>
                  </a:lnTo>
                  <a:lnTo>
                    <a:pt x="48" y="14"/>
                  </a:lnTo>
                  <a:lnTo>
                    <a:pt x="48" y="14"/>
                  </a:lnTo>
                  <a:lnTo>
                    <a:pt x="48" y="14"/>
                  </a:lnTo>
                  <a:lnTo>
                    <a:pt x="48" y="14"/>
                  </a:lnTo>
                  <a:lnTo>
                    <a:pt x="48" y="12"/>
                  </a:lnTo>
                  <a:lnTo>
                    <a:pt x="48" y="12"/>
                  </a:lnTo>
                  <a:lnTo>
                    <a:pt x="48" y="12"/>
                  </a:lnTo>
                  <a:lnTo>
                    <a:pt x="46" y="10"/>
                  </a:lnTo>
                  <a:lnTo>
                    <a:pt x="46" y="10"/>
                  </a:lnTo>
                  <a:lnTo>
                    <a:pt x="46" y="10"/>
                  </a:lnTo>
                  <a:lnTo>
                    <a:pt x="46" y="10"/>
                  </a:lnTo>
                  <a:lnTo>
                    <a:pt x="46" y="10"/>
                  </a:lnTo>
                  <a:lnTo>
                    <a:pt x="46" y="10"/>
                  </a:lnTo>
                  <a:lnTo>
                    <a:pt x="46" y="10"/>
                  </a:lnTo>
                  <a:lnTo>
                    <a:pt x="46" y="8"/>
                  </a:lnTo>
                  <a:lnTo>
                    <a:pt x="44" y="8"/>
                  </a:lnTo>
                  <a:lnTo>
                    <a:pt x="44" y="8"/>
                  </a:lnTo>
                  <a:lnTo>
                    <a:pt x="44" y="8"/>
                  </a:lnTo>
                  <a:lnTo>
                    <a:pt x="38" y="8"/>
                  </a:lnTo>
                  <a:lnTo>
                    <a:pt x="36" y="2"/>
                  </a:lnTo>
                  <a:lnTo>
                    <a:pt x="36" y="2"/>
                  </a:lnTo>
                  <a:lnTo>
                    <a:pt x="36" y="2"/>
                  </a:lnTo>
                  <a:lnTo>
                    <a:pt x="34" y="2"/>
                  </a:lnTo>
                  <a:lnTo>
                    <a:pt x="34" y="0"/>
                  </a:lnTo>
                </a:path>
              </a:pathLst>
            </a:custGeom>
            <a:noFill/>
            <a:ln>
              <a:noFill/>
            </a:ln>
          </p:spPr>
          <p:txBody>
            <a:bodyPr vert="horz" wrap="square" lIns="91440" tIns="45720" rIns="91440" bIns="45720" numCol="1" anchor="t" anchorCtr="0" compatLnSpc="1"/>
            <a:lstStyle/>
            <a:p>
              <a:endParaRPr lang="zh-CN" altLang="en-US"/>
            </a:p>
          </p:txBody>
        </p:sp>
        <p:sp>
          <p:nvSpPr>
            <p:cNvPr id="1078" name="Freeform 661"/>
            <p:cNvSpPr>
              <a:spLocks noEditPoints="1"/>
            </p:cNvSpPr>
            <p:nvPr/>
          </p:nvSpPr>
          <p:spPr bwMode="auto">
            <a:xfrm>
              <a:off x="8396288" y="5648325"/>
              <a:ext cx="73025" cy="79375"/>
            </a:xfrm>
            <a:custGeom>
              <a:avLst/>
              <a:gdLst>
                <a:gd name="T0" fmla="*/ 16 w 46"/>
                <a:gd name="T1" fmla="*/ 48 h 50"/>
                <a:gd name="T2" fmla="*/ 8 w 46"/>
                <a:gd name="T3" fmla="*/ 42 h 50"/>
                <a:gd name="T4" fmla="*/ 2 w 46"/>
                <a:gd name="T5" fmla="*/ 24 h 50"/>
                <a:gd name="T6" fmla="*/ 2 w 46"/>
                <a:gd name="T7" fmla="*/ 22 h 50"/>
                <a:gd name="T8" fmla="*/ 4 w 46"/>
                <a:gd name="T9" fmla="*/ 12 h 50"/>
                <a:gd name="T10" fmla="*/ 4 w 46"/>
                <a:gd name="T11" fmla="*/ 12 h 50"/>
                <a:gd name="T12" fmla="*/ 4 w 46"/>
                <a:gd name="T13" fmla="*/ 12 h 50"/>
                <a:gd name="T14" fmla="*/ 6 w 46"/>
                <a:gd name="T15" fmla="*/ 10 h 50"/>
                <a:gd name="T16" fmla="*/ 6 w 46"/>
                <a:gd name="T17" fmla="*/ 10 h 50"/>
                <a:gd name="T18" fmla="*/ 16 w 46"/>
                <a:gd name="T19" fmla="*/ 2 h 50"/>
                <a:gd name="T20" fmla="*/ 30 w 46"/>
                <a:gd name="T21" fmla="*/ 2 h 50"/>
                <a:gd name="T22" fmla="*/ 32 w 46"/>
                <a:gd name="T23" fmla="*/ 2 h 50"/>
                <a:gd name="T24" fmla="*/ 32 w 46"/>
                <a:gd name="T25" fmla="*/ 4 h 50"/>
                <a:gd name="T26" fmla="*/ 34 w 46"/>
                <a:gd name="T27" fmla="*/ 4 h 50"/>
                <a:gd name="T28" fmla="*/ 34 w 46"/>
                <a:gd name="T29" fmla="*/ 10 h 50"/>
                <a:gd name="T30" fmla="*/ 40 w 46"/>
                <a:gd name="T31" fmla="*/ 10 h 50"/>
                <a:gd name="T32" fmla="*/ 40 w 46"/>
                <a:gd name="T33" fmla="*/ 10 h 50"/>
                <a:gd name="T34" fmla="*/ 40 w 46"/>
                <a:gd name="T35" fmla="*/ 10 h 50"/>
                <a:gd name="T36" fmla="*/ 40 w 46"/>
                <a:gd name="T37" fmla="*/ 12 h 50"/>
                <a:gd name="T38" fmla="*/ 42 w 46"/>
                <a:gd name="T39" fmla="*/ 12 h 50"/>
                <a:gd name="T40" fmla="*/ 42 w 46"/>
                <a:gd name="T41" fmla="*/ 12 h 50"/>
                <a:gd name="T42" fmla="*/ 42 w 46"/>
                <a:gd name="T43" fmla="*/ 12 h 50"/>
                <a:gd name="T44" fmla="*/ 42 w 46"/>
                <a:gd name="T45" fmla="*/ 14 h 50"/>
                <a:gd name="T46" fmla="*/ 42 w 46"/>
                <a:gd name="T47" fmla="*/ 20 h 50"/>
                <a:gd name="T48" fmla="*/ 42 w 46"/>
                <a:gd name="T49" fmla="*/ 20 h 50"/>
                <a:gd name="T50" fmla="*/ 44 w 46"/>
                <a:gd name="T51" fmla="*/ 22 h 50"/>
                <a:gd name="T52" fmla="*/ 44 w 46"/>
                <a:gd name="T53" fmla="*/ 22 h 50"/>
                <a:gd name="T54" fmla="*/ 42 w 46"/>
                <a:gd name="T55" fmla="*/ 32 h 50"/>
                <a:gd name="T56" fmla="*/ 36 w 46"/>
                <a:gd name="T57" fmla="*/ 44 h 50"/>
                <a:gd name="T58" fmla="*/ 16 w 46"/>
                <a:gd name="T59" fmla="*/ 48 h 50"/>
                <a:gd name="T60" fmla="*/ 32 w 46"/>
                <a:gd name="T61" fmla="*/ 0 h 50"/>
                <a:gd name="T62" fmla="*/ 30 w 46"/>
                <a:gd name="T63" fmla="*/ 0 h 50"/>
                <a:gd name="T64" fmla="*/ 16 w 46"/>
                <a:gd name="T65" fmla="*/ 0 h 50"/>
                <a:gd name="T66" fmla="*/ 4 w 46"/>
                <a:gd name="T67" fmla="*/ 8 h 50"/>
                <a:gd name="T68" fmla="*/ 4 w 46"/>
                <a:gd name="T69" fmla="*/ 10 h 50"/>
                <a:gd name="T70" fmla="*/ 2 w 46"/>
                <a:gd name="T71" fmla="*/ 10 h 50"/>
                <a:gd name="T72" fmla="*/ 2 w 46"/>
                <a:gd name="T73" fmla="*/ 10 h 50"/>
                <a:gd name="T74" fmla="*/ 2 w 46"/>
                <a:gd name="T75" fmla="*/ 12 h 50"/>
                <a:gd name="T76" fmla="*/ 0 w 46"/>
                <a:gd name="T77" fmla="*/ 24 h 50"/>
                <a:gd name="T78" fmla="*/ 0 w 46"/>
                <a:gd name="T79" fmla="*/ 24 h 50"/>
                <a:gd name="T80" fmla="*/ 6 w 46"/>
                <a:gd name="T81" fmla="*/ 42 h 50"/>
                <a:gd name="T82" fmla="*/ 16 w 46"/>
                <a:gd name="T83" fmla="*/ 50 h 50"/>
                <a:gd name="T84" fmla="*/ 24 w 46"/>
                <a:gd name="T85" fmla="*/ 50 h 50"/>
                <a:gd name="T86" fmla="*/ 36 w 46"/>
                <a:gd name="T87" fmla="*/ 46 h 50"/>
                <a:gd name="T88" fmla="*/ 42 w 46"/>
                <a:gd name="T89" fmla="*/ 38 h 50"/>
                <a:gd name="T90" fmla="*/ 46 w 46"/>
                <a:gd name="T91" fmla="*/ 22 h 50"/>
                <a:gd name="T92" fmla="*/ 46 w 46"/>
                <a:gd name="T93" fmla="*/ 20 h 50"/>
                <a:gd name="T94" fmla="*/ 44 w 46"/>
                <a:gd name="T95" fmla="*/ 20 h 50"/>
                <a:gd name="T96" fmla="*/ 44 w 46"/>
                <a:gd name="T97" fmla="*/ 20 h 50"/>
                <a:gd name="T98" fmla="*/ 44 w 46"/>
                <a:gd name="T99" fmla="*/ 12 h 50"/>
                <a:gd name="T100" fmla="*/ 44 w 46"/>
                <a:gd name="T101" fmla="*/ 12 h 50"/>
                <a:gd name="T102" fmla="*/ 44 w 46"/>
                <a:gd name="T103" fmla="*/ 10 h 50"/>
                <a:gd name="T104" fmla="*/ 42 w 46"/>
                <a:gd name="T105" fmla="*/ 10 h 50"/>
                <a:gd name="T106" fmla="*/ 42 w 46"/>
                <a:gd name="T107" fmla="*/ 10 h 50"/>
                <a:gd name="T108" fmla="*/ 42 w 46"/>
                <a:gd name="T109" fmla="*/ 10 h 50"/>
                <a:gd name="T110" fmla="*/ 42 w 46"/>
                <a:gd name="T111" fmla="*/ 8 h 50"/>
                <a:gd name="T112" fmla="*/ 42 w 46"/>
                <a:gd name="T113" fmla="*/ 8 h 50"/>
                <a:gd name="T114" fmla="*/ 40 w 46"/>
                <a:gd name="T115" fmla="*/ 8 h 50"/>
                <a:gd name="T116" fmla="*/ 34 w 46"/>
                <a:gd name="T117" fmla="*/ 2 h 50"/>
                <a:gd name="T118" fmla="*/ 34 w 46"/>
                <a:gd name="T119" fmla="*/ 2 h 50"/>
                <a:gd name="T120" fmla="*/ 32 w 46"/>
                <a:gd name="T12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6" h="50">
                  <a:moveTo>
                    <a:pt x="16" y="48"/>
                  </a:moveTo>
                  <a:lnTo>
                    <a:pt x="16" y="48"/>
                  </a:lnTo>
                  <a:lnTo>
                    <a:pt x="12" y="46"/>
                  </a:lnTo>
                  <a:lnTo>
                    <a:pt x="8" y="42"/>
                  </a:lnTo>
                  <a:lnTo>
                    <a:pt x="4" y="34"/>
                  </a:lnTo>
                  <a:lnTo>
                    <a:pt x="2" y="24"/>
                  </a:lnTo>
                  <a:lnTo>
                    <a:pt x="2" y="24"/>
                  </a:lnTo>
                  <a:lnTo>
                    <a:pt x="2" y="22"/>
                  </a:lnTo>
                  <a:lnTo>
                    <a:pt x="2" y="22"/>
                  </a:lnTo>
                  <a:lnTo>
                    <a:pt x="4" y="12"/>
                  </a:lnTo>
                  <a:lnTo>
                    <a:pt x="4" y="12"/>
                  </a:lnTo>
                  <a:lnTo>
                    <a:pt x="4" y="12"/>
                  </a:lnTo>
                  <a:lnTo>
                    <a:pt x="4" y="12"/>
                  </a:lnTo>
                  <a:lnTo>
                    <a:pt x="4" y="12"/>
                  </a:lnTo>
                  <a:lnTo>
                    <a:pt x="6" y="10"/>
                  </a:lnTo>
                  <a:lnTo>
                    <a:pt x="6" y="10"/>
                  </a:lnTo>
                  <a:lnTo>
                    <a:pt x="6" y="10"/>
                  </a:lnTo>
                  <a:lnTo>
                    <a:pt x="6" y="10"/>
                  </a:lnTo>
                  <a:lnTo>
                    <a:pt x="14" y="4"/>
                  </a:lnTo>
                  <a:lnTo>
                    <a:pt x="16" y="2"/>
                  </a:lnTo>
                  <a:lnTo>
                    <a:pt x="30" y="2"/>
                  </a:lnTo>
                  <a:lnTo>
                    <a:pt x="30" y="2"/>
                  </a:lnTo>
                  <a:lnTo>
                    <a:pt x="32" y="2"/>
                  </a:lnTo>
                  <a:lnTo>
                    <a:pt x="32" y="2"/>
                  </a:lnTo>
                  <a:lnTo>
                    <a:pt x="32" y="4"/>
                  </a:lnTo>
                  <a:lnTo>
                    <a:pt x="32" y="4"/>
                  </a:lnTo>
                  <a:lnTo>
                    <a:pt x="34" y="4"/>
                  </a:lnTo>
                  <a:lnTo>
                    <a:pt x="34" y="4"/>
                  </a:lnTo>
                  <a:lnTo>
                    <a:pt x="34" y="10"/>
                  </a:lnTo>
                  <a:lnTo>
                    <a:pt x="34" y="10"/>
                  </a:lnTo>
                  <a:lnTo>
                    <a:pt x="40" y="10"/>
                  </a:lnTo>
                  <a:lnTo>
                    <a:pt x="40" y="10"/>
                  </a:lnTo>
                  <a:lnTo>
                    <a:pt x="40" y="10"/>
                  </a:lnTo>
                  <a:lnTo>
                    <a:pt x="40" y="10"/>
                  </a:lnTo>
                  <a:lnTo>
                    <a:pt x="40" y="10"/>
                  </a:lnTo>
                  <a:lnTo>
                    <a:pt x="40" y="10"/>
                  </a:lnTo>
                  <a:lnTo>
                    <a:pt x="40" y="10"/>
                  </a:lnTo>
                  <a:lnTo>
                    <a:pt x="40" y="12"/>
                  </a:lnTo>
                  <a:lnTo>
                    <a:pt x="42" y="12"/>
                  </a:lnTo>
                  <a:lnTo>
                    <a:pt x="42" y="12"/>
                  </a:lnTo>
                  <a:lnTo>
                    <a:pt x="42" y="12"/>
                  </a:lnTo>
                  <a:lnTo>
                    <a:pt x="42" y="12"/>
                  </a:lnTo>
                  <a:lnTo>
                    <a:pt x="42" y="12"/>
                  </a:lnTo>
                  <a:lnTo>
                    <a:pt x="42" y="12"/>
                  </a:lnTo>
                  <a:lnTo>
                    <a:pt x="42" y="14"/>
                  </a:lnTo>
                  <a:lnTo>
                    <a:pt x="42" y="14"/>
                  </a:lnTo>
                  <a:lnTo>
                    <a:pt x="42" y="14"/>
                  </a:lnTo>
                  <a:lnTo>
                    <a:pt x="42" y="20"/>
                  </a:lnTo>
                  <a:lnTo>
                    <a:pt x="42" y="20"/>
                  </a:lnTo>
                  <a:lnTo>
                    <a:pt x="42" y="20"/>
                  </a:lnTo>
                  <a:lnTo>
                    <a:pt x="44" y="20"/>
                  </a:lnTo>
                  <a:lnTo>
                    <a:pt x="44" y="22"/>
                  </a:lnTo>
                  <a:lnTo>
                    <a:pt x="44" y="22"/>
                  </a:lnTo>
                  <a:lnTo>
                    <a:pt x="44" y="22"/>
                  </a:lnTo>
                  <a:lnTo>
                    <a:pt x="44" y="22"/>
                  </a:lnTo>
                  <a:lnTo>
                    <a:pt x="42" y="32"/>
                  </a:lnTo>
                  <a:lnTo>
                    <a:pt x="38" y="42"/>
                  </a:lnTo>
                  <a:lnTo>
                    <a:pt x="36" y="44"/>
                  </a:lnTo>
                  <a:lnTo>
                    <a:pt x="30" y="46"/>
                  </a:lnTo>
                  <a:lnTo>
                    <a:pt x="16" y="48"/>
                  </a:lnTo>
                  <a:close/>
                  <a:moveTo>
                    <a:pt x="32" y="0"/>
                  </a:moveTo>
                  <a:lnTo>
                    <a:pt x="32" y="0"/>
                  </a:lnTo>
                  <a:lnTo>
                    <a:pt x="32" y="0"/>
                  </a:lnTo>
                  <a:lnTo>
                    <a:pt x="30" y="0"/>
                  </a:lnTo>
                  <a:lnTo>
                    <a:pt x="16" y="0"/>
                  </a:lnTo>
                  <a:lnTo>
                    <a:pt x="16" y="0"/>
                  </a:lnTo>
                  <a:lnTo>
                    <a:pt x="12" y="2"/>
                  </a:lnTo>
                  <a:lnTo>
                    <a:pt x="4" y="8"/>
                  </a:lnTo>
                  <a:lnTo>
                    <a:pt x="4" y="10"/>
                  </a:lnTo>
                  <a:lnTo>
                    <a:pt x="4" y="10"/>
                  </a:lnTo>
                  <a:lnTo>
                    <a:pt x="4" y="10"/>
                  </a:lnTo>
                  <a:lnTo>
                    <a:pt x="2" y="10"/>
                  </a:lnTo>
                  <a:lnTo>
                    <a:pt x="2" y="10"/>
                  </a:lnTo>
                  <a:lnTo>
                    <a:pt x="2" y="10"/>
                  </a:lnTo>
                  <a:lnTo>
                    <a:pt x="2" y="12"/>
                  </a:lnTo>
                  <a:lnTo>
                    <a:pt x="2" y="12"/>
                  </a:lnTo>
                  <a:lnTo>
                    <a:pt x="0" y="22"/>
                  </a:lnTo>
                  <a:lnTo>
                    <a:pt x="0" y="24"/>
                  </a:lnTo>
                  <a:lnTo>
                    <a:pt x="0" y="24"/>
                  </a:lnTo>
                  <a:lnTo>
                    <a:pt x="0" y="24"/>
                  </a:lnTo>
                  <a:lnTo>
                    <a:pt x="2" y="34"/>
                  </a:lnTo>
                  <a:lnTo>
                    <a:pt x="6" y="42"/>
                  </a:lnTo>
                  <a:lnTo>
                    <a:pt x="12" y="48"/>
                  </a:lnTo>
                  <a:lnTo>
                    <a:pt x="16" y="50"/>
                  </a:lnTo>
                  <a:lnTo>
                    <a:pt x="16" y="50"/>
                  </a:lnTo>
                  <a:lnTo>
                    <a:pt x="24" y="50"/>
                  </a:lnTo>
                  <a:lnTo>
                    <a:pt x="32" y="48"/>
                  </a:lnTo>
                  <a:lnTo>
                    <a:pt x="36" y="46"/>
                  </a:lnTo>
                  <a:lnTo>
                    <a:pt x="40" y="42"/>
                  </a:lnTo>
                  <a:lnTo>
                    <a:pt x="42" y="38"/>
                  </a:lnTo>
                  <a:lnTo>
                    <a:pt x="44" y="34"/>
                  </a:lnTo>
                  <a:lnTo>
                    <a:pt x="46" y="22"/>
                  </a:lnTo>
                  <a:lnTo>
                    <a:pt x="46" y="22"/>
                  </a:lnTo>
                  <a:lnTo>
                    <a:pt x="46" y="20"/>
                  </a:lnTo>
                  <a:lnTo>
                    <a:pt x="46" y="20"/>
                  </a:lnTo>
                  <a:lnTo>
                    <a:pt x="44" y="20"/>
                  </a:lnTo>
                  <a:lnTo>
                    <a:pt x="44" y="20"/>
                  </a:lnTo>
                  <a:lnTo>
                    <a:pt x="44" y="20"/>
                  </a:lnTo>
                  <a:lnTo>
                    <a:pt x="44" y="12"/>
                  </a:lnTo>
                  <a:lnTo>
                    <a:pt x="44" y="12"/>
                  </a:lnTo>
                  <a:lnTo>
                    <a:pt x="44" y="12"/>
                  </a:lnTo>
                  <a:lnTo>
                    <a:pt x="44" y="12"/>
                  </a:lnTo>
                  <a:lnTo>
                    <a:pt x="44" y="10"/>
                  </a:lnTo>
                  <a:lnTo>
                    <a:pt x="44" y="10"/>
                  </a:lnTo>
                  <a:lnTo>
                    <a:pt x="44" y="10"/>
                  </a:lnTo>
                  <a:lnTo>
                    <a:pt x="42" y="10"/>
                  </a:lnTo>
                  <a:lnTo>
                    <a:pt x="42" y="10"/>
                  </a:lnTo>
                  <a:lnTo>
                    <a:pt x="42" y="10"/>
                  </a:lnTo>
                  <a:lnTo>
                    <a:pt x="42" y="10"/>
                  </a:lnTo>
                  <a:lnTo>
                    <a:pt x="42" y="10"/>
                  </a:lnTo>
                  <a:lnTo>
                    <a:pt x="42" y="8"/>
                  </a:lnTo>
                  <a:lnTo>
                    <a:pt x="42" y="8"/>
                  </a:lnTo>
                  <a:lnTo>
                    <a:pt x="42" y="8"/>
                  </a:lnTo>
                  <a:lnTo>
                    <a:pt x="42" y="8"/>
                  </a:lnTo>
                  <a:lnTo>
                    <a:pt x="40" y="8"/>
                  </a:lnTo>
                  <a:lnTo>
                    <a:pt x="40" y="8"/>
                  </a:lnTo>
                  <a:lnTo>
                    <a:pt x="36" y="8"/>
                  </a:lnTo>
                  <a:lnTo>
                    <a:pt x="34" y="2"/>
                  </a:lnTo>
                  <a:lnTo>
                    <a:pt x="34" y="2"/>
                  </a:lnTo>
                  <a:lnTo>
                    <a:pt x="34" y="2"/>
                  </a:lnTo>
                  <a:lnTo>
                    <a:pt x="32" y="2"/>
                  </a:lnTo>
                  <a:lnTo>
                    <a:pt x="32" y="0"/>
                  </a:lnTo>
                  <a:close/>
                </a:path>
              </a:pathLst>
            </a:custGeom>
            <a:solidFill>
              <a:srgbClr val="151412"/>
            </a:solidFill>
            <a:ln>
              <a:noFill/>
            </a:ln>
          </p:spPr>
          <p:txBody>
            <a:bodyPr vert="horz" wrap="square" lIns="91440" tIns="45720" rIns="91440" bIns="45720" numCol="1" anchor="t" anchorCtr="0" compatLnSpc="1"/>
            <a:lstStyle/>
            <a:p>
              <a:endParaRPr lang="zh-CN" altLang="en-US"/>
            </a:p>
          </p:txBody>
        </p:sp>
        <p:sp>
          <p:nvSpPr>
            <p:cNvPr id="1079" name="Freeform 662"/>
            <p:cNvSpPr/>
            <p:nvPr/>
          </p:nvSpPr>
          <p:spPr bwMode="auto">
            <a:xfrm>
              <a:off x="8399463" y="5651500"/>
              <a:ext cx="66675" cy="73025"/>
            </a:xfrm>
            <a:custGeom>
              <a:avLst/>
              <a:gdLst>
                <a:gd name="T0" fmla="*/ 14 w 42"/>
                <a:gd name="T1" fmla="*/ 46 h 46"/>
                <a:gd name="T2" fmla="*/ 14 w 42"/>
                <a:gd name="T3" fmla="*/ 46 h 46"/>
                <a:gd name="T4" fmla="*/ 10 w 42"/>
                <a:gd name="T5" fmla="*/ 44 h 46"/>
                <a:gd name="T6" fmla="*/ 6 w 42"/>
                <a:gd name="T7" fmla="*/ 40 h 46"/>
                <a:gd name="T8" fmla="*/ 2 w 42"/>
                <a:gd name="T9" fmla="*/ 32 h 46"/>
                <a:gd name="T10" fmla="*/ 0 w 42"/>
                <a:gd name="T11" fmla="*/ 22 h 46"/>
                <a:gd name="T12" fmla="*/ 0 w 42"/>
                <a:gd name="T13" fmla="*/ 22 h 46"/>
                <a:gd name="T14" fmla="*/ 0 w 42"/>
                <a:gd name="T15" fmla="*/ 20 h 46"/>
                <a:gd name="T16" fmla="*/ 0 w 42"/>
                <a:gd name="T17" fmla="*/ 20 h 46"/>
                <a:gd name="T18" fmla="*/ 2 w 42"/>
                <a:gd name="T19" fmla="*/ 10 h 46"/>
                <a:gd name="T20" fmla="*/ 2 w 42"/>
                <a:gd name="T21" fmla="*/ 10 h 46"/>
                <a:gd name="T22" fmla="*/ 2 w 42"/>
                <a:gd name="T23" fmla="*/ 10 h 46"/>
                <a:gd name="T24" fmla="*/ 2 w 42"/>
                <a:gd name="T25" fmla="*/ 10 h 46"/>
                <a:gd name="T26" fmla="*/ 2 w 42"/>
                <a:gd name="T27" fmla="*/ 10 h 46"/>
                <a:gd name="T28" fmla="*/ 4 w 42"/>
                <a:gd name="T29" fmla="*/ 8 h 46"/>
                <a:gd name="T30" fmla="*/ 4 w 42"/>
                <a:gd name="T31" fmla="*/ 8 h 46"/>
                <a:gd name="T32" fmla="*/ 4 w 42"/>
                <a:gd name="T33" fmla="*/ 8 h 46"/>
                <a:gd name="T34" fmla="*/ 4 w 42"/>
                <a:gd name="T35" fmla="*/ 8 h 46"/>
                <a:gd name="T36" fmla="*/ 12 w 42"/>
                <a:gd name="T37" fmla="*/ 2 h 46"/>
                <a:gd name="T38" fmla="*/ 14 w 42"/>
                <a:gd name="T39" fmla="*/ 0 h 46"/>
                <a:gd name="T40" fmla="*/ 28 w 42"/>
                <a:gd name="T41" fmla="*/ 0 h 46"/>
                <a:gd name="T42" fmla="*/ 28 w 42"/>
                <a:gd name="T43" fmla="*/ 0 h 46"/>
                <a:gd name="T44" fmla="*/ 30 w 42"/>
                <a:gd name="T45" fmla="*/ 0 h 46"/>
                <a:gd name="T46" fmla="*/ 30 w 42"/>
                <a:gd name="T47" fmla="*/ 0 h 46"/>
                <a:gd name="T48" fmla="*/ 30 w 42"/>
                <a:gd name="T49" fmla="*/ 2 h 46"/>
                <a:gd name="T50" fmla="*/ 30 w 42"/>
                <a:gd name="T51" fmla="*/ 2 h 46"/>
                <a:gd name="T52" fmla="*/ 32 w 42"/>
                <a:gd name="T53" fmla="*/ 2 h 46"/>
                <a:gd name="T54" fmla="*/ 32 w 42"/>
                <a:gd name="T55" fmla="*/ 2 h 46"/>
                <a:gd name="T56" fmla="*/ 32 w 42"/>
                <a:gd name="T57" fmla="*/ 8 h 46"/>
                <a:gd name="T58" fmla="*/ 32 w 42"/>
                <a:gd name="T59" fmla="*/ 8 h 46"/>
                <a:gd name="T60" fmla="*/ 38 w 42"/>
                <a:gd name="T61" fmla="*/ 8 h 46"/>
                <a:gd name="T62" fmla="*/ 38 w 42"/>
                <a:gd name="T63" fmla="*/ 8 h 46"/>
                <a:gd name="T64" fmla="*/ 38 w 42"/>
                <a:gd name="T65" fmla="*/ 8 h 46"/>
                <a:gd name="T66" fmla="*/ 38 w 42"/>
                <a:gd name="T67" fmla="*/ 8 h 46"/>
                <a:gd name="T68" fmla="*/ 38 w 42"/>
                <a:gd name="T69" fmla="*/ 8 h 46"/>
                <a:gd name="T70" fmla="*/ 38 w 42"/>
                <a:gd name="T71" fmla="*/ 8 h 46"/>
                <a:gd name="T72" fmla="*/ 38 w 42"/>
                <a:gd name="T73" fmla="*/ 8 h 46"/>
                <a:gd name="T74" fmla="*/ 38 w 42"/>
                <a:gd name="T75" fmla="*/ 10 h 46"/>
                <a:gd name="T76" fmla="*/ 40 w 42"/>
                <a:gd name="T77" fmla="*/ 10 h 46"/>
                <a:gd name="T78" fmla="*/ 40 w 42"/>
                <a:gd name="T79" fmla="*/ 10 h 46"/>
                <a:gd name="T80" fmla="*/ 40 w 42"/>
                <a:gd name="T81" fmla="*/ 10 h 46"/>
                <a:gd name="T82" fmla="*/ 40 w 42"/>
                <a:gd name="T83" fmla="*/ 10 h 46"/>
                <a:gd name="T84" fmla="*/ 40 w 42"/>
                <a:gd name="T85" fmla="*/ 10 h 46"/>
                <a:gd name="T86" fmla="*/ 40 w 42"/>
                <a:gd name="T87" fmla="*/ 10 h 46"/>
                <a:gd name="T88" fmla="*/ 40 w 42"/>
                <a:gd name="T89" fmla="*/ 12 h 46"/>
                <a:gd name="T90" fmla="*/ 40 w 42"/>
                <a:gd name="T91" fmla="*/ 12 h 46"/>
                <a:gd name="T92" fmla="*/ 40 w 42"/>
                <a:gd name="T93" fmla="*/ 12 h 46"/>
                <a:gd name="T94" fmla="*/ 40 w 42"/>
                <a:gd name="T95" fmla="*/ 18 h 46"/>
                <a:gd name="T96" fmla="*/ 40 w 42"/>
                <a:gd name="T97" fmla="*/ 18 h 46"/>
                <a:gd name="T98" fmla="*/ 40 w 42"/>
                <a:gd name="T99" fmla="*/ 18 h 46"/>
                <a:gd name="T100" fmla="*/ 42 w 42"/>
                <a:gd name="T101" fmla="*/ 18 h 46"/>
                <a:gd name="T102" fmla="*/ 42 w 42"/>
                <a:gd name="T103" fmla="*/ 20 h 46"/>
                <a:gd name="T104" fmla="*/ 42 w 42"/>
                <a:gd name="T105" fmla="*/ 20 h 46"/>
                <a:gd name="T106" fmla="*/ 42 w 42"/>
                <a:gd name="T107" fmla="*/ 20 h 46"/>
                <a:gd name="T108" fmla="*/ 42 w 42"/>
                <a:gd name="T109" fmla="*/ 20 h 46"/>
                <a:gd name="T110" fmla="*/ 40 w 42"/>
                <a:gd name="T111" fmla="*/ 30 h 46"/>
                <a:gd name="T112" fmla="*/ 36 w 42"/>
                <a:gd name="T113" fmla="*/ 40 h 46"/>
                <a:gd name="T114" fmla="*/ 34 w 42"/>
                <a:gd name="T115" fmla="*/ 42 h 46"/>
                <a:gd name="T116" fmla="*/ 28 w 42"/>
                <a:gd name="T117" fmla="*/ 44 h 46"/>
                <a:gd name="T118" fmla="*/ 14 w 42"/>
                <a:gd name="T1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 h="46">
                  <a:moveTo>
                    <a:pt x="14" y="46"/>
                  </a:moveTo>
                  <a:lnTo>
                    <a:pt x="14" y="46"/>
                  </a:lnTo>
                  <a:lnTo>
                    <a:pt x="10" y="44"/>
                  </a:lnTo>
                  <a:lnTo>
                    <a:pt x="6" y="40"/>
                  </a:lnTo>
                  <a:lnTo>
                    <a:pt x="2" y="32"/>
                  </a:lnTo>
                  <a:lnTo>
                    <a:pt x="0" y="22"/>
                  </a:lnTo>
                  <a:lnTo>
                    <a:pt x="0" y="22"/>
                  </a:lnTo>
                  <a:lnTo>
                    <a:pt x="0" y="20"/>
                  </a:lnTo>
                  <a:lnTo>
                    <a:pt x="0" y="20"/>
                  </a:lnTo>
                  <a:lnTo>
                    <a:pt x="2" y="10"/>
                  </a:lnTo>
                  <a:lnTo>
                    <a:pt x="2" y="10"/>
                  </a:lnTo>
                  <a:lnTo>
                    <a:pt x="2" y="10"/>
                  </a:lnTo>
                  <a:lnTo>
                    <a:pt x="2" y="10"/>
                  </a:lnTo>
                  <a:lnTo>
                    <a:pt x="2" y="10"/>
                  </a:lnTo>
                  <a:lnTo>
                    <a:pt x="4" y="8"/>
                  </a:lnTo>
                  <a:lnTo>
                    <a:pt x="4" y="8"/>
                  </a:lnTo>
                  <a:lnTo>
                    <a:pt x="4" y="8"/>
                  </a:lnTo>
                  <a:lnTo>
                    <a:pt x="4" y="8"/>
                  </a:lnTo>
                  <a:lnTo>
                    <a:pt x="12" y="2"/>
                  </a:lnTo>
                  <a:lnTo>
                    <a:pt x="14" y="0"/>
                  </a:lnTo>
                  <a:lnTo>
                    <a:pt x="28" y="0"/>
                  </a:lnTo>
                  <a:lnTo>
                    <a:pt x="28" y="0"/>
                  </a:lnTo>
                  <a:lnTo>
                    <a:pt x="30" y="0"/>
                  </a:lnTo>
                  <a:lnTo>
                    <a:pt x="30" y="0"/>
                  </a:lnTo>
                  <a:lnTo>
                    <a:pt x="30" y="2"/>
                  </a:lnTo>
                  <a:lnTo>
                    <a:pt x="30" y="2"/>
                  </a:lnTo>
                  <a:lnTo>
                    <a:pt x="32" y="2"/>
                  </a:lnTo>
                  <a:lnTo>
                    <a:pt x="32" y="2"/>
                  </a:lnTo>
                  <a:lnTo>
                    <a:pt x="32" y="8"/>
                  </a:lnTo>
                  <a:lnTo>
                    <a:pt x="32" y="8"/>
                  </a:lnTo>
                  <a:lnTo>
                    <a:pt x="38" y="8"/>
                  </a:lnTo>
                  <a:lnTo>
                    <a:pt x="38" y="8"/>
                  </a:lnTo>
                  <a:lnTo>
                    <a:pt x="38" y="8"/>
                  </a:lnTo>
                  <a:lnTo>
                    <a:pt x="38" y="8"/>
                  </a:lnTo>
                  <a:lnTo>
                    <a:pt x="38" y="8"/>
                  </a:lnTo>
                  <a:lnTo>
                    <a:pt x="38" y="8"/>
                  </a:lnTo>
                  <a:lnTo>
                    <a:pt x="38" y="8"/>
                  </a:lnTo>
                  <a:lnTo>
                    <a:pt x="38" y="10"/>
                  </a:lnTo>
                  <a:lnTo>
                    <a:pt x="40" y="10"/>
                  </a:lnTo>
                  <a:lnTo>
                    <a:pt x="40" y="10"/>
                  </a:lnTo>
                  <a:lnTo>
                    <a:pt x="40" y="10"/>
                  </a:lnTo>
                  <a:lnTo>
                    <a:pt x="40" y="10"/>
                  </a:lnTo>
                  <a:lnTo>
                    <a:pt x="40" y="10"/>
                  </a:lnTo>
                  <a:lnTo>
                    <a:pt x="40" y="10"/>
                  </a:lnTo>
                  <a:lnTo>
                    <a:pt x="40" y="12"/>
                  </a:lnTo>
                  <a:lnTo>
                    <a:pt x="40" y="12"/>
                  </a:lnTo>
                  <a:lnTo>
                    <a:pt x="40" y="12"/>
                  </a:lnTo>
                  <a:lnTo>
                    <a:pt x="40" y="18"/>
                  </a:lnTo>
                  <a:lnTo>
                    <a:pt x="40" y="18"/>
                  </a:lnTo>
                  <a:lnTo>
                    <a:pt x="40" y="18"/>
                  </a:lnTo>
                  <a:lnTo>
                    <a:pt x="42" y="18"/>
                  </a:lnTo>
                  <a:lnTo>
                    <a:pt x="42" y="20"/>
                  </a:lnTo>
                  <a:lnTo>
                    <a:pt x="42" y="20"/>
                  </a:lnTo>
                  <a:lnTo>
                    <a:pt x="42" y="20"/>
                  </a:lnTo>
                  <a:lnTo>
                    <a:pt x="42" y="20"/>
                  </a:lnTo>
                  <a:lnTo>
                    <a:pt x="40" y="30"/>
                  </a:lnTo>
                  <a:lnTo>
                    <a:pt x="36" y="40"/>
                  </a:lnTo>
                  <a:lnTo>
                    <a:pt x="34" y="42"/>
                  </a:lnTo>
                  <a:lnTo>
                    <a:pt x="28" y="44"/>
                  </a:lnTo>
                  <a:lnTo>
                    <a:pt x="14" y="46"/>
                  </a:lnTo>
                </a:path>
              </a:pathLst>
            </a:custGeom>
            <a:noFill/>
            <a:ln>
              <a:noFill/>
            </a:ln>
          </p:spPr>
          <p:txBody>
            <a:bodyPr vert="horz" wrap="square" lIns="91440" tIns="45720" rIns="91440" bIns="45720" numCol="1" anchor="t" anchorCtr="0" compatLnSpc="1"/>
            <a:lstStyle/>
            <a:p>
              <a:endParaRPr lang="zh-CN" altLang="en-US"/>
            </a:p>
          </p:txBody>
        </p:sp>
        <p:sp>
          <p:nvSpPr>
            <p:cNvPr id="1080" name="Freeform 663"/>
            <p:cNvSpPr/>
            <p:nvPr/>
          </p:nvSpPr>
          <p:spPr bwMode="auto">
            <a:xfrm>
              <a:off x="8396288" y="5648325"/>
              <a:ext cx="73025" cy="79375"/>
            </a:xfrm>
            <a:custGeom>
              <a:avLst/>
              <a:gdLst>
                <a:gd name="T0" fmla="*/ 32 w 46"/>
                <a:gd name="T1" fmla="*/ 0 h 50"/>
                <a:gd name="T2" fmla="*/ 32 w 46"/>
                <a:gd name="T3" fmla="*/ 0 h 50"/>
                <a:gd name="T4" fmla="*/ 32 w 46"/>
                <a:gd name="T5" fmla="*/ 0 h 50"/>
                <a:gd name="T6" fmla="*/ 30 w 46"/>
                <a:gd name="T7" fmla="*/ 0 h 50"/>
                <a:gd name="T8" fmla="*/ 16 w 46"/>
                <a:gd name="T9" fmla="*/ 0 h 50"/>
                <a:gd name="T10" fmla="*/ 16 w 46"/>
                <a:gd name="T11" fmla="*/ 0 h 50"/>
                <a:gd name="T12" fmla="*/ 12 w 46"/>
                <a:gd name="T13" fmla="*/ 2 h 50"/>
                <a:gd name="T14" fmla="*/ 4 w 46"/>
                <a:gd name="T15" fmla="*/ 8 h 50"/>
                <a:gd name="T16" fmla="*/ 4 w 46"/>
                <a:gd name="T17" fmla="*/ 10 h 50"/>
                <a:gd name="T18" fmla="*/ 4 w 46"/>
                <a:gd name="T19" fmla="*/ 10 h 50"/>
                <a:gd name="T20" fmla="*/ 4 w 46"/>
                <a:gd name="T21" fmla="*/ 10 h 50"/>
                <a:gd name="T22" fmla="*/ 2 w 46"/>
                <a:gd name="T23" fmla="*/ 10 h 50"/>
                <a:gd name="T24" fmla="*/ 2 w 46"/>
                <a:gd name="T25" fmla="*/ 10 h 50"/>
                <a:gd name="T26" fmla="*/ 2 w 46"/>
                <a:gd name="T27" fmla="*/ 10 h 50"/>
                <a:gd name="T28" fmla="*/ 2 w 46"/>
                <a:gd name="T29" fmla="*/ 12 h 50"/>
                <a:gd name="T30" fmla="*/ 2 w 46"/>
                <a:gd name="T31" fmla="*/ 12 h 50"/>
                <a:gd name="T32" fmla="*/ 0 w 46"/>
                <a:gd name="T33" fmla="*/ 22 h 50"/>
                <a:gd name="T34" fmla="*/ 0 w 46"/>
                <a:gd name="T35" fmla="*/ 24 h 50"/>
                <a:gd name="T36" fmla="*/ 0 w 46"/>
                <a:gd name="T37" fmla="*/ 24 h 50"/>
                <a:gd name="T38" fmla="*/ 0 w 46"/>
                <a:gd name="T39" fmla="*/ 24 h 50"/>
                <a:gd name="T40" fmla="*/ 2 w 46"/>
                <a:gd name="T41" fmla="*/ 34 h 50"/>
                <a:gd name="T42" fmla="*/ 6 w 46"/>
                <a:gd name="T43" fmla="*/ 42 h 50"/>
                <a:gd name="T44" fmla="*/ 12 w 46"/>
                <a:gd name="T45" fmla="*/ 48 h 50"/>
                <a:gd name="T46" fmla="*/ 16 w 46"/>
                <a:gd name="T47" fmla="*/ 50 h 50"/>
                <a:gd name="T48" fmla="*/ 16 w 46"/>
                <a:gd name="T49" fmla="*/ 50 h 50"/>
                <a:gd name="T50" fmla="*/ 24 w 46"/>
                <a:gd name="T51" fmla="*/ 50 h 50"/>
                <a:gd name="T52" fmla="*/ 32 w 46"/>
                <a:gd name="T53" fmla="*/ 48 h 50"/>
                <a:gd name="T54" fmla="*/ 36 w 46"/>
                <a:gd name="T55" fmla="*/ 46 h 50"/>
                <a:gd name="T56" fmla="*/ 40 w 46"/>
                <a:gd name="T57" fmla="*/ 42 h 50"/>
                <a:gd name="T58" fmla="*/ 42 w 46"/>
                <a:gd name="T59" fmla="*/ 38 h 50"/>
                <a:gd name="T60" fmla="*/ 44 w 46"/>
                <a:gd name="T61" fmla="*/ 34 h 50"/>
                <a:gd name="T62" fmla="*/ 46 w 46"/>
                <a:gd name="T63" fmla="*/ 22 h 50"/>
                <a:gd name="T64" fmla="*/ 46 w 46"/>
                <a:gd name="T65" fmla="*/ 22 h 50"/>
                <a:gd name="T66" fmla="*/ 46 w 46"/>
                <a:gd name="T67" fmla="*/ 20 h 50"/>
                <a:gd name="T68" fmla="*/ 46 w 46"/>
                <a:gd name="T69" fmla="*/ 20 h 50"/>
                <a:gd name="T70" fmla="*/ 44 w 46"/>
                <a:gd name="T71" fmla="*/ 20 h 50"/>
                <a:gd name="T72" fmla="*/ 44 w 46"/>
                <a:gd name="T73" fmla="*/ 20 h 50"/>
                <a:gd name="T74" fmla="*/ 44 w 46"/>
                <a:gd name="T75" fmla="*/ 20 h 50"/>
                <a:gd name="T76" fmla="*/ 44 w 46"/>
                <a:gd name="T77" fmla="*/ 12 h 50"/>
                <a:gd name="T78" fmla="*/ 44 w 46"/>
                <a:gd name="T79" fmla="*/ 12 h 50"/>
                <a:gd name="T80" fmla="*/ 44 w 46"/>
                <a:gd name="T81" fmla="*/ 12 h 50"/>
                <a:gd name="T82" fmla="*/ 44 w 46"/>
                <a:gd name="T83" fmla="*/ 12 h 50"/>
                <a:gd name="T84" fmla="*/ 44 w 46"/>
                <a:gd name="T85" fmla="*/ 10 h 50"/>
                <a:gd name="T86" fmla="*/ 44 w 46"/>
                <a:gd name="T87" fmla="*/ 10 h 50"/>
                <a:gd name="T88" fmla="*/ 44 w 46"/>
                <a:gd name="T89" fmla="*/ 10 h 50"/>
                <a:gd name="T90" fmla="*/ 42 w 46"/>
                <a:gd name="T91" fmla="*/ 10 h 50"/>
                <a:gd name="T92" fmla="*/ 42 w 46"/>
                <a:gd name="T93" fmla="*/ 10 h 50"/>
                <a:gd name="T94" fmla="*/ 42 w 46"/>
                <a:gd name="T95" fmla="*/ 10 h 50"/>
                <a:gd name="T96" fmla="*/ 42 w 46"/>
                <a:gd name="T97" fmla="*/ 10 h 50"/>
                <a:gd name="T98" fmla="*/ 42 w 46"/>
                <a:gd name="T99" fmla="*/ 10 h 50"/>
                <a:gd name="T100" fmla="*/ 42 w 46"/>
                <a:gd name="T101" fmla="*/ 8 h 50"/>
                <a:gd name="T102" fmla="*/ 42 w 46"/>
                <a:gd name="T103" fmla="*/ 8 h 50"/>
                <a:gd name="T104" fmla="*/ 42 w 46"/>
                <a:gd name="T105" fmla="*/ 8 h 50"/>
                <a:gd name="T106" fmla="*/ 42 w 46"/>
                <a:gd name="T107" fmla="*/ 8 h 50"/>
                <a:gd name="T108" fmla="*/ 40 w 46"/>
                <a:gd name="T109" fmla="*/ 8 h 50"/>
                <a:gd name="T110" fmla="*/ 40 w 46"/>
                <a:gd name="T111" fmla="*/ 8 h 50"/>
                <a:gd name="T112" fmla="*/ 36 w 46"/>
                <a:gd name="T113" fmla="*/ 8 h 50"/>
                <a:gd name="T114" fmla="*/ 34 w 46"/>
                <a:gd name="T115" fmla="*/ 2 h 50"/>
                <a:gd name="T116" fmla="*/ 34 w 46"/>
                <a:gd name="T117" fmla="*/ 2 h 50"/>
                <a:gd name="T118" fmla="*/ 34 w 46"/>
                <a:gd name="T119" fmla="*/ 2 h 50"/>
                <a:gd name="T120" fmla="*/ 32 w 46"/>
                <a:gd name="T121" fmla="*/ 2 h 50"/>
                <a:gd name="T122" fmla="*/ 32 w 46"/>
                <a:gd name="T1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 h="50">
                  <a:moveTo>
                    <a:pt x="32" y="0"/>
                  </a:moveTo>
                  <a:lnTo>
                    <a:pt x="32" y="0"/>
                  </a:lnTo>
                  <a:lnTo>
                    <a:pt x="32" y="0"/>
                  </a:lnTo>
                  <a:lnTo>
                    <a:pt x="30" y="0"/>
                  </a:lnTo>
                  <a:lnTo>
                    <a:pt x="16" y="0"/>
                  </a:lnTo>
                  <a:lnTo>
                    <a:pt x="16" y="0"/>
                  </a:lnTo>
                  <a:lnTo>
                    <a:pt x="12" y="2"/>
                  </a:lnTo>
                  <a:lnTo>
                    <a:pt x="4" y="8"/>
                  </a:lnTo>
                  <a:lnTo>
                    <a:pt x="4" y="10"/>
                  </a:lnTo>
                  <a:lnTo>
                    <a:pt x="4" y="10"/>
                  </a:lnTo>
                  <a:lnTo>
                    <a:pt x="4" y="10"/>
                  </a:lnTo>
                  <a:lnTo>
                    <a:pt x="2" y="10"/>
                  </a:lnTo>
                  <a:lnTo>
                    <a:pt x="2" y="10"/>
                  </a:lnTo>
                  <a:lnTo>
                    <a:pt x="2" y="10"/>
                  </a:lnTo>
                  <a:lnTo>
                    <a:pt x="2" y="12"/>
                  </a:lnTo>
                  <a:lnTo>
                    <a:pt x="2" y="12"/>
                  </a:lnTo>
                  <a:lnTo>
                    <a:pt x="0" y="22"/>
                  </a:lnTo>
                  <a:lnTo>
                    <a:pt x="0" y="24"/>
                  </a:lnTo>
                  <a:lnTo>
                    <a:pt x="0" y="24"/>
                  </a:lnTo>
                  <a:lnTo>
                    <a:pt x="0" y="24"/>
                  </a:lnTo>
                  <a:lnTo>
                    <a:pt x="2" y="34"/>
                  </a:lnTo>
                  <a:lnTo>
                    <a:pt x="6" y="42"/>
                  </a:lnTo>
                  <a:lnTo>
                    <a:pt x="12" y="48"/>
                  </a:lnTo>
                  <a:lnTo>
                    <a:pt x="16" y="50"/>
                  </a:lnTo>
                  <a:lnTo>
                    <a:pt x="16" y="50"/>
                  </a:lnTo>
                  <a:lnTo>
                    <a:pt x="24" y="50"/>
                  </a:lnTo>
                  <a:lnTo>
                    <a:pt x="32" y="48"/>
                  </a:lnTo>
                  <a:lnTo>
                    <a:pt x="36" y="46"/>
                  </a:lnTo>
                  <a:lnTo>
                    <a:pt x="40" y="42"/>
                  </a:lnTo>
                  <a:lnTo>
                    <a:pt x="42" y="38"/>
                  </a:lnTo>
                  <a:lnTo>
                    <a:pt x="44" y="34"/>
                  </a:lnTo>
                  <a:lnTo>
                    <a:pt x="46" y="22"/>
                  </a:lnTo>
                  <a:lnTo>
                    <a:pt x="46" y="22"/>
                  </a:lnTo>
                  <a:lnTo>
                    <a:pt x="46" y="20"/>
                  </a:lnTo>
                  <a:lnTo>
                    <a:pt x="46" y="20"/>
                  </a:lnTo>
                  <a:lnTo>
                    <a:pt x="44" y="20"/>
                  </a:lnTo>
                  <a:lnTo>
                    <a:pt x="44" y="20"/>
                  </a:lnTo>
                  <a:lnTo>
                    <a:pt x="44" y="20"/>
                  </a:lnTo>
                  <a:lnTo>
                    <a:pt x="44" y="12"/>
                  </a:lnTo>
                  <a:lnTo>
                    <a:pt x="44" y="12"/>
                  </a:lnTo>
                  <a:lnTo>
                    <a:pt x="44" y="12"/>
                  </a:lnTo>
                  <a:lnTo>
                    <a:pt x="44" y="12"/>
                  </a:lnTo>
                  <a:lnTo>
                    <a:pt x="44" y="10"/>
                  </a:lnTo>
                  <a:lnTo>
                    <a:pt x="44" y="10"/>
                  </a:lnTo>
                  <a:lnTo>
                    <a:pt x="44" y="10"/>
                  </a:lnTo>
                  <a:lnTo>
                    <a:pt x="42" y="10"/>
                  </a:lnTo>
                  <a:lnTo>
                    <a:pt x="42" y="10"/>
                  </a:lnTo>
                  <a:lnTo>
                    <a:pt x="42" y="10"/>
                  </a:lnTo>
                  <a:lnTo>
                    <a:pt x="42" y="10"/>
                  </a:lnTo>
                  <a:lnTo>
                    <a:pt x="42" y="10"/>
                  </a:lnTo>
                  <a:lnTo>
                    <a:pt x="42" y="8"/>
                  </a:lnTo>
                  <a:lnTo>
                    <a:pt x="42" y="8"/>
                  </a:lnTo>
                  <a:lnTo>
                    <a:pt x="42" y="8"/>
                  </a:lnTo>
                  <a:lnTo>
                    <a:pt x="42" y="8"/>
                  </a:lnTo>
                  <a:lnTo>
                    <a:pt x="40" y="8"/>
                  </a:lnTo>
                  <a:lnTo>
                    <a:pt x="40" y="8"/>
                  </a:lnTo>
                  <a:lnTo>
                    <a:pt x="36" y="8"/>
                  </a:lnTo>
                  <a:lnTo>
                    <a:pt x="34" y="2"/>
                  </a:lnTo>
                  <a:lnTo>
                    <a:pt x="34" y="2"/>
                  </a:lnTo>
                  <a:lnTo>
                    <a:pt x="34" y="2"/>
                  </a:lnTo>
                  <a:lnTo>
                    <a:pt x="32" y="2"/>
                  </a:lnTo>
                  <a:lnTo>
                    <a:pt x="32" y="0"/>
                  </a:lnTo>
                </a:path>
              </a:pathLst>
            </a:custGeom>
            <a:noFill/>
            <a:ln>
              <a:noFill/>
            </a:ln>
          </p:spPr>
          <p:txBody>
            <a:bodyPr vert="horz" wrap="square" lIns="91440" tIns="45720" rIns="91440" bIns="45720" numCol="1" anchor="t" anchorCtr="0" compatLnSpc="1"/>
            <a:lstStyle/>
            <a:p>
              <a:endParaRPr lang="zh-CN" altLang="en-US"/>
            </a:p>
          </p:txBody>
        </p:sp>
        <p:sp>
          <p:nvSpPr>
            <p:cNvPr id="1081" name="Freeform 664"/>
            <p:cNvSpPr>
              <a:spLocks noEditPoints="1"/>
            </p:cNvSpPr>
            <p:nvPr/>
          </p:nvSpPr>
          <p:spPr bwMode="auto">
            <a:xfrm>
              <a:off x="8399463" y="5651500"/>
              <a:ext cx="66675" cy="73025"/>
            </a:xfrm>
            <a:custGeom>
              <a:avLst/>
              <a:gdLst>
                <a:gd name="T0" fmla="*/ 14 w 42"/>
                <a:gd name="T1" fmla="*/ 44 h 46"/>
                <a:gd name="T2" fmla="*/ 8 w 42"/>
                <a:gd name="T3" fmla="*/ 38 h 46"/>
                <a:gd name="T4" fmla="*/ 2 w 42"/>
                <a:gd name="T5" fmla="*/ 22 h 46"/>
                <a:gd name="T6" fmla="*/ 2 w 42"/>
                <a:gd name="T7" fmla="*/ 20 h 46"/>
                <a:gd name="T8" fmla="*/ 4 w 42"/>
                <a:gd name="T9" fmla="*/ 12 h 46"/>
                <a:gd name="T10" fmla="*/ 4 w 42"/>
                <a:gd name="T11" fmla="*/ 12 h 46"/>
                <a:gd name="T12" fmla="*/ 4 w 42"/>
                <a:gd name="T13" fmla="*/ 10 h 46"/>
                <a:gd name="T14" fmla="*/ 4 w 42"/>
                <a:gd name="T15" fmla="*/ 10 h 46"/>
                <a:gd name="T16" fmla="*/ 6 w 42"/>
                <a:gd name="T17" fmla="*/ 10 h 46"/>
                <a:gd name="T18" fmla="*/ 14 w 42"/>
                <a:gd name="T19" fmla="*/ 2 h 46"/>
                <a:gd name="T20" fmla="*/ 30 w 42"/>
                <a:gd name="T21" fmla="*/ 2 h 46"/>
                <a:gd name="T22" fmla="*/ 30 w 42"/>
                <a:gd name="T23" fmla="*/ 4 h 46"/>
                <a:gd name="T24" fmla="*/ 30 w 42"/>
                <a:gd name="T25" fmla="*/ 4 h 46"/>
                <a:gd name="T26" fmla="*/ 32 w 42"/>
                <a:gd name="T27" fmla="*/ 10 h 46"/>
                <a:gd name="T28" fmla="*/ 36 w 42"/>
                <a:gd name="T29" fmla="*/ 10 h 46"/>
                <a:gd name="T30" fmla="*/ 36 w 42"/>
                <a:gd name="T31" fmla="*/ 10 h 46"/>
                <a:gd name="T32" fmla="*/ 38 w 42"/>
                <a:gd name="T33" fmla="*/ 10 h 46"/>
                <a:gd name="T34" fmla="*/ 38 w 42"/>
                <a:gd name="T35" fmla="*/ 10 h 46"/>
                <a:gd name="T36" fmla="*/ 38 w 42"/>
                <a:gd name="T37" fmla="*/ 10 h 46"/>
                <a:gd name="T38" fmla="*/ 38 w 42"/>
                <a:gd name="T39" fmla="*/ 12 h 46"/>
                <a:gd name="T40" fmla="*/ 38 w 42"/>
                <a:gd name="T41" fmla="*/ 12 h 46"/>
                <a:gd name="T42" fmla="*/ 38 w 42"/>
                <a:gd name="T43" fmla="*/ 12 h 46"/>
                <a:gd name="T44" fmla="*/ 38 w 42"/>
                <a:gd name="T45" fmla="*/ 18 h 46"/>
                <a:gd name="T46" fmla="*/ 38 w 42"/>
                <a:gd name="T47" fmla="*/ 20 h 46"/>
                <a:gd name="T48" fmla="*/ 40 w 42"/>
                <a:gd name="T49" fmla="*/ 20 h 46"/>
                <a:gd name="T50" fmla="*/ 40 w 42"/>
                <a:gd name="T51" fmla="*/ 20 h 46"/>
                <a:gd name="T52" fmla="*/ 38 w 42"/>
                <a:gd name="T53" fmla="*/ 30 h 46"/>
                <a:gd name="T54" fmla="*/ 32 w 42"/>
                <a:gd name="T55" fmla="*/ 40 h 46"/>
                <a:gd name="T56" fmla="*/ 14 w 42"/>
                <a:gd name="T57" fmla="*/ 44 h 46"/>
                <a:gd name="T58" fmla="*/ 30 w 42"/>
                <a:gd name="T59" fmla="*/ 0 h 46"/>
                <a:gd name="T60" fmla="*/ 28 w 42"/>
                <a:gd name="T61" fmla="*/ 0 h 46"/>
                <a:gd name="T62" fmla="*/ 14 w 42"/>
                <a:gd name="T63" fmla="*/ 0 h 46"/>
                <a:gd name="T64" fmla="*/ 4 w 42"/>
                <a:gd name="T65" fmla="*/ 8 h 46"/>
                <a:gd name="T66" fmla="*/ 4 w 42"/>
                <a:gd name="T67" fmla="*/ 8 h 46"/>
                <a:gd name="T68" fmla="*/ 2 w 42"/>
                <a:gd name="T69" fmla="*/ 10 h 46"/>
                <a:gd name="T70" fmla="*/ 2 w 42"/>
                <a:gd name="T71" fmla="*/ 10 h 46"/>
                <a:gd name="T72" fmla="*/ 2 w 42"/>
                <a:gd name="T73" fmla="*/ 10 h 46"/>
                <a:gd name="T74" fmla="*/ 0 w 42"/>
                <a:gd name="T75" fmla="*/ 22 h 46"/>
                <a:gd name="T76" fmla="*/ 0 w 42"/>
                <a:gd name="T77" fmla="*/ 22 h 46"/>
                <a:gd name="T78" fmla="*/ 6 w 42"/>
                <a:gd name="T79" fmla="*/ 40 h 46"/>
                <a:gd name="T80" fmla="*/ 14 w 42"/>
                <a:gd name="T81" fmla="*/ 46 h 46"/>
                <a:gd name="T82" fmla="*/ 28 w 42"/>
                <a:gd name="T83" fmla="*/ 44 h 46"/>
                <a:gd name="T84" fmla="*/ 36 w 42"/>
                <a:gd name="T85" fmla="*/ 40 h 46"/>
                <a:gd name="T86" fmla="*/ 42 w 42"/>
                <a:gd name="T87" fmla="*/ 20 h 46"/>
                <a:gd name="T88" fmla="*/ 42 w 42"/>
                <a:gd name="T89" fmla="*/ 20 h 46"/>
                <a:gd name="T90" fmla="*/ 40 w 42"/>
                <a:gd name="T91" fmla="*/ 18 h 46"/>
                <a:gd name="T92" fmla="*/ 40 w 42"/>
                <a:gd name="T93" fmla="*/ 18 h 46"/>
                <a:gd name="T94" fmla="*/ 40 w 42"/>
                <a:gd name="T95" fmla="*/ 12 h 46"/>
                <a:gd name="T96" fmla="*/ 40 w 42"/>
                <a:gd name="T97" fmla="*/ 10 h 46"/>
                <a:gd name="T98" fmla="*/ 40 w 42"/>
                <a:gd name="T99" fmla="*/ 10 h 46"/>
                <a:gd name="T100" fmla="*/ 40 w 42"/>
                <a:gd name="T101" fmla="*/ 10 h 46"/>
                <a:gd name="T102" fmla="*/ 38 w 42"/>
                <a:gd name="T103" fmla="*/ 10 h 46"/>
                <a:gd name="T104" fmla="*/ 38 w 42"/>
                <a:gd name="T105" fmla="*/ 8 h 46"/>
                <a:gd name="T106" fmla="*/ 38 w 42"/>
                <a:gd name="T107" fmla="*/ 8 h 46"/>
                <a:gd name="T108" fmla="*/ 38 w 42"/>
                <a:gd name="T109" fmla="*/ 8 h 46"/>
                <a:gd name="T110" fmla="*/ 38 w 42"/>
                <a:gd name="T111" fmla="*/ 8 h 46"/>
                <a:gd name="T112" fmla="*/ 32 w 42"/>
                <a:gd name="T113" fmla="*/ 2 h 46"/>
                <a:gd name="T114" fmla="*/ 32 w 42"/>
                <a:gd name="T115" fmla="*/ 2 h 46"/>
                <a:gd name="T116" fmla="*/ 30 w 42"/>
                <a:gd name="T1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 h="46">
                  <a:moveTo>
                    <a:pt x="14" y="44"/>
                  </a:moveTo>
                  <a:lnTo>
                    <a:pt x="14" y="44"/>
                  </a:lnTo>
                  <a:lnTo>
                    <a:pt x="12" y="42"/>
                  </a:lnTo>
                  <a:lnTo>
                    <a:pt x="8" y="38"/>
                  </a:lnTo>
                  <a:lnTo>
                    <a:pt x="4" y="30"/>
                  </a:lnTo>
                  <a:lnTo>
                    <a:pt x="2" y="22"/>
                  </a:lnTo>
                  <a:lnTo>
                    <a:pt x="2" y="20"/>
                  </a:lnTo>
                  <a:lnTo>
                    <a:pt x="2" y="20"/>
                  </a:lnTo>
                  <a:lnTo>
                    <a:pt x="2" y="20"/>
                  </a:lnTo>
                  <a:lnTo>
                    <a:pt x="4" y="12"/>
                  </a:lnTo>
                  <a:lnTo>
                    <a:pt x="4" y="12"/>
                  </a:lnTo>
                  <a:lnTo>
                    <a:pt x="4" y="12"/>
                  </a:lnTo>
                  <a:lnTo>
                    <a:pt x="4" y="10"/>
                  </a:lnTo>
                  <a:lnTo>
                    <a:pt x="4" y="10"/>
                  </a:lnTo>
                  <a:lnTo>
                    <a:pt x="4" y="10"/>
                  </a:lnTo>
                  <a:lnTo>
                    <a:pt x="4" y="10"/>
                  </a:lnTo>
                  <a:lnTo>
                    <a:pt x="6" y="10"/>
                  </a:lnTo>
                  <a:lnTo>
                    <a:pt x="6" y="10"/>
                  </a:lnTo>
                  <a:lnTo>
                    <a:pt x="12" y="4"/>
                  </a:lnTo>
                  <a:lnTo>
                    <a:pt x="14" y="2"/>
                  </a:lnTo>
                  <a:lnTo>
                    <a:pt x="28" y="2"/>
                  </a:lnTo>
                  <a:lnTo>
                    <a:pt x="30" y="2"/>
                  </a:lnTo>
                  <a:lnTo>
                    <a:pt x="30" y="2"/>
                  </a:lnTo>
                  <a:lnTo>
                    <a:pt x="30" y="4"/>
                  </a:lnTo>
                  <a:lnTo>
                    <a:pt x="30" y="4"/>
                  </a:lnTo>
                  <a:lnTo>
                    <a:pt x="30" y="4"/>
                  </a:lnTo>
                  <a:lnTo>
                    <a:pt x="32" y="10"/>
                  </a:lnTo>
                  <a:lnTo>
                    <a:pt x="32" y="10"/>
                  </a:lnTo>
                  <a:lnTo>
                    <a:pt x="36" y="10"/>
                  </a:lnTo>
                  <a:lnTo>
                    <a:pt x="36" y="10"/>
                  </a:lnTo>
                  <a:lnTo>
                    <a:pt x="36" y="10"/>
                  </a:lnTo>
                  <a:lnTo>
                    <a:pt x="36" y="10"/>
                  </a:lnTo>
                  <a:lnTo>
                    <a:pt x="38" y="10"/>
                  </a:lnTo>
                  <a:lnTo>
                    <a:pt x="38" y="10"/>
                  </a:lnTo>
                  <a:lnTo>
                    <a:pt x="38" y="10"/>
                  </a:lnTo>
                  <a:lnTo>
                    <a:pt x="38" y="10"/>
                  </a:lnTo>
                  <a:lnTo>
                    <a:pt x="38" y="10"/>
                  </a:lnTo>
                  <a:lnTo>
                    <a:pt x="38" y="10"/>
                  </a:lnTo>
                  <a:lnTo>
                    <a:pt x="38" y="10"/>
                  </a:lnTo>
                  <a:lnTo>
                    <a:pt x="38" y="12"/>
                  </a:lnTo>
                  <a:lnTo>
                    <a:pt x="38" y="12"/>
                  </a:lnTo>
                  <a:lnTo>
                    <a:pt x="38" y="12"/>
                  </a:lnTo>
                  <a:lnTo>
                    <a:pt x="38" y="12"/>
                  </a:lnTo>
                  <a:lnTo>
                    <a:pt x="38" y="12"/>
                  </a:lnTo>
                  <a:lnTo>
                    <a:pt x="38" y="12"/>
                  </a:lnTo>
                  <a:lnTo>
                    <a:pt x="38" y="18"/>
                  </a:lnTo>
                  <a:lnTo>
                    <a:pt x="38" y="18"/>
                  </a:lnTo>
                  <a:lnTo>
                    <a:pt x="38" y="20"/>
                  </a:lnTo>
                  <a:lnTo>
                    <a:pt x="40" y="20"/>
                  </a:lnTo>
                  <a:lnTo>
                    <a:pt x="40" y="20"/>
                  </a:lnTo>
                  <a:lnTo>
                    <a:pt x="40" y="20"/>
                  </a:lnTo>
                  <a:lnTo>
                    <a:pt x="40" y="20"/>
                  </a:lnTo>
                  <a:lnTo>
                    <a:pt x="40" y="20"/>
                  </a:lnTo>
                  <a:lnTo>
                    <a:pt x="38" y="30"/>
                  </a:lnTo>
                  <a:lnTo>
                    <a:pt x="36" y="38"/>
                  </a:lnTo>
                  <a:lnTo>
                    <a:pt x="32" y="40"/>
                  </a:lnTo>
                  <a:lnTo>
                    <a:pt x="28" y="42"/>
                  </a:lnTo>
                  <a:lnTo>
                    <a:pt x="14" y="44"/>
                  </a:lnTo>
                  <a:close/>
                  <a:moveTo>
                    <a:pt x="30" y="0"/>
                  </a:moveTo>
                  <a:lnTo>
                    <a:pt x="30" y="0"/>
                  </a:lnTo>
                  <a:lnTo>
                    <a:pt x="30" y="0"/>
                  </a:lnTo>
                  <a:lnTo>
                    <a:pt x="28" y="0"/>
                  </a:lnTo>
                  <a:lnTo>
                    <a:pt x="14" y="0"/>
                  </a:lnTo>
                  <a:lnTo>
                    <a:pt x="14" y="0"/>
                  </a:lnTo>
                  <a:lnTo>
                    <a:pt x="12" y="2"/>
                  </a:lnTo>
                  <a:lnTo>
                    <a:pt x="4" y="8"/>
                  </a:lnTo>
                  <a:lnTo>
                    <a:pt x="4" y="8"/>
                  </a:lnTo>
                  <a:lnTo>
                    <a:pt x="4" y="8"/>
                  </a:lnTo>
                  <a:lnTo>
                    <a:pt x="2" y="10"/>
                  </a:lnTo>
                  <a:lnTo>
                    <a:pt x="2" y="10"/>
                  </a:lnTo>
                  <a:lnTo>
                    <a:pt x="2" y="10"/>
                  </a:lnTo>
                  <a:lnTo>
                    <a:pt x="2" y="10"/>
                  </a:lnTo>
                  <a:lnTo>
                    <a:pt x="2" y="10"/>
                  </a:lnTo>
                  <a:lnTo>
                    <a:pt x="2" y="10"/>
                  </a:lnTo>
                  <a:lnTo>
                    <a:pt x="0" y="20"/>
                  </a:lnTo>
                  <a:lnTo>
                    <a:pt x="0" y="22"/>
                  </a:lnTo>
                  <a:lnTo>
                    <a:pt x="0" y="22"/>
                  </a:lnTo>
                  <a:lnTo>
                    <a:pt x="0" y="22"/>
                  </a:lnTo>
                  <a:lnTo>
                    <a:pt x="2" y="32"/>
                  </a:lnTo>
                  <a:lnTo>
                    <a:pt x="6" y="40"/>
                  </a:lnTo>
                  <a:lnTo>
                    <a:pt x="10" y="44"/>
                  </a:lnTo>
                  <a:lnTo>
                    <a:pt x="14" y="46"/>
                  </a:lnTo>
                  <a:lnTo>
                    <a:pt x="14" y="46"/>
                  </a:lnTo>
                  <a:lnTo>
                    <a:pt x="28" y="44"/>
                  </a:lnTo>
                  <a:lnTo>
                    <a:pt x="34" y="42"/>
                  </a:lnTo>
                  <a:lnTo>
                    <a:pt x="36" y="40"/>
                  </a:lnTo>
                  <a:lnTo>
                    <a:pt x="40" y="30"/>
                  </a:lnTo>
                  <a:lnTo>
                    <a:pt x="42" y="20"/>
                  </a:lnTo>
                  <a:lnTo>
                    <a:pt x="42" y="20"/>
                  </a:lnTo>
                  <a:lnTo>
                    <a:pt x="42" y="20"/>
                  </a:lnTo>
                  <a:lnTo>
                    <a:pt x="42" y="18"/>
                  </a:lnTo>
                  <a:lnTo>
                    <a:pt x="40" y="18"/>
                  </a:lnTo>
                  <a:lnTo>
                    <a:pt x="40" y="18"/>
                  </a:lnTo>
                  <a:lnTo>
                    <a:pt x="40" y="18"/>
                  </a:lnTo>
                  <a:lnTo>
                    <a:pt x="40" y="12"/>
                  </a:lnTo>
                  <a:lnTo>
                    <a:pt x="40" y="12"/>
                  </a:lnTo>
                  <a:lnTo>
                    <a:pt x="40" y="12"/>
                  </a:lnTo>
                  <a:lnTo>
                    <a:pt x="40" y="10"/>
                  </a:lnTo>
                  <a:lnTo>
                    <a:pt x="40" y="10"/>
                  </a:lnTo>
                  <a:lnTo>
                    <a:pt x="40" y="10"/>
                  </a:lnTo>
                  <a:lnTo>
                    <a:pt x="40" y="10"/>
                  </a:lnTo>
                  <a:lnTo>
                    <a:pt x="40" y="10"/>
                  </a:lnTo>
                  <a:lnTo>
                    <a:pt x="40" y="10"/>
                  </a:lnTo>
                  <a:lnTo>
                    <a:pt x="38" y="10"/>
                  </a:lnTo>
                  <a:lnTo>
                    <a:pt x="38" y="8"/>
                  </a:lnTo>
                  <a:lnTo>
                    <a:pt x="38" y="8"/>
                  </a:lnTo>
                  <a:lnTo>
                    <a:pt x="38" y="8"/>
                  </a:lnTo>
                  <a:lnTo>
                    <a:pt x="38" y="8"/>
                  </a:lnTo>
                  <a:lnTo>
                    <a:pt x="38" y="8"/>
                  </a:lnTo>
                  <a:lnTo>
                    <a:pt x="38" y="8"/>
                  </a:lnTo>
                  <a:lnTo>
                    <a:pt x="38" y="8"/>
                  </a:lnTo>
                  <a:lnTo>
                    <a:pt x="38" y="8"/>
                  </a:lnTo>
                  <a:lnTo>
                    <a:pt x="32" y="8"/>
                  </a:lnTo>
                  <a:lnTo>
                    <a:pt x="32" y="2"/>
                  </a:lnTo>
                  <a:lnTo>
                    <a:pt x="32" y="2"/>
                  </a:lnTo>
                  <a:lnTo>
                    <a:pt x="32" y="2"/>
                  </a:lnTo>
                  <a:lnTo>
                    <a:pt x="30" y="2"/>
                  </a:lnTo>
                  <a:lnTo>
                    <a:pt x="30" y="0"/>
                  </a:lnTo>
                  <a:close/>
                </a:path>
              </a:pathLst>
            </a:custGeom>
            <a:solidFill>
              <a:srgbClr val="10100F"/>
            </a:solidFill>
            <a:ln>
              <a:noFill/>
            </a:ln>
          </p:spPr>
          <p:txBody>
            <a:bodyPr vert="horz" wrap="square" lIns="91440" tIns="45720" rIns="91440" bIns="45720" numCol="1" anchor="t" anchorCtr="0" compatLnSpc="1"/>
            <a:lstStyle/>
            <a:p>
              <a:endParaRPr lang="zh-CN" altLang="en-US"/>
            </a:p>
          </p:txBody>
        </p:sp>
        <p:sp>
          <p:nvSpPr>
            <p:cNvPr id="1082" name="Freeform 665"/>
            <p:cNvSpPr/>
            <p:nvPr/>
          </p:nvSpPr>
          <p:spPr bwMode="auto">
            <a:xfrm>
              <a:off x="8402638" y="5654675"/>
              <a:ext cx="60325" cy="66675"/>
            </a:xfrm>
            <a:custGeom>
              <a:avLst/>
              <a:gdLst>
                <a:gd name="T0" fmla="*/ 12 w 38"/>
                <a:gd name="T1" fmla="*/ 42 h 42"/>
                <a:gd name="T2" fmla="*/ 12 w 38"/>
                <a:gd name="T3" fmla="*/ 42 h 42"/>
                <a:gd name="T4" fmla="*/ 10 w 38"/>
                <a:gd name="T5" fmla="*/ 40 h 42"/>
                <a:gd name="T6" fmla="*/ 6 w 38"/>
                <a:gd name="T7" fmla="*/ 36 h 42"/>
                <a:gd name="T8" fmla="*/ 2 w 38"/>
                <a:gd name="T9" fmla="*/ 28 h 42"/>
                <a:gd name="T10" fmla="*/ 0 w 38"/>
                <a:gd name="T11" fmla="*/ 20 h 42"/>
                <a:gd name="T12" fmla="*/ 0 w 38"/>
                <a:gd name="T13" fmla="*/ 18 h 42"/>
                <a:gd name="T14" fmla="*/ 0 w 38"/>
                <a:gd name="T15" fmla="*/ 18 h 42"/>
                <a:gd name="T16" fmla="*/ 0 w 38"/>
                <a:gd name="T17" fmla="*/ 18 h 42"/>
                <a:gd name="T18" fmla="*/ 2 w 38"/>
                <a:gd name="T19" fmla="*/ 10 h 42"/>
                <a:gd name="T20" fmla="*/ 2 w 38"/>
                <a:gd name="T21" fmla="*/ 10 h 42"/>
                <a:gd name="T22" fmla="*/ 2 w 38"/>
                <a:gd name="T23" fmla="*/ 10 h 42"/>
                <a:gd name="T24" fmla="*/ 2 w 38"/>
                <a:gd name="T25" fmla="*/ 8 h 42"/>
                <a:gd name="T26" fmla="*/ 2 w 38"/>
                <a:gd name="T27" fmla="*/ 8 h 42"/>
                <a:gd name="T28" fmla="*/ 2 w 38"/>
                <a:gd name="T29" fmla="*/ 8 h 42"/>
                <a:gd name="T30" fmla="*/ 2 w 38"/>
                <a:gd name="T31" fmla="*/ 8 h 42"/>
                <a:gd name="T32" fmla="*/ 4 w 38"/>
                <a:gd name="T33" fmla="*/ 8 h 42"/>
                <a:gd name="T34" fmla="*/ 4 w 38"/>
                <a:gd name="T35" fmla="*/ 8 h 42"/>
                <a:gd name="T36" fmla="*/ 10 w 38"/>
                <a:gd name="T37" fmla="*/ 2 h 42"/>
                <a:gd name="T38" fmla="*/ 12 w 38"/>
                <a:gd name="T39" fmla="*/ 0 h 42"/>
                <a:gd name="T40" fmla="*/ 26 w 38"/>
                <a:gd name="T41" fmla="*/ 0 h 42"/>
                <a:gd name="T42" fmla="*/ 28 w 38"/>
                <a:gd name="T43" fmla="*/ 0 h 42"/>
                <a:gd name="T44" fmla="*/ 28 w 38"/>
                <a:gd name="T45" fmla="*/ 0 h 42"/>
                <a:gd name="T46" fmla="*/ 28 w 38"/>
                <a:gd name="T47" fmla="*/ 2 h 42"/>
                <a:gd name="T48" fmla="*/ 28 w 38"/>
                <a:gd name="T49" fmla="*/ 2 h 42"/>
                <a:gd name="T50" fmla="*/ 28 w 38"/>
                <a:gd name="T51" fmla="*/ 2 h 42"/>
                <a:gd name="T52" fmla="*/ 30 w 38"/>
                <a:gd name="T53" fmla="*/ 8 h 42"/>
                <a:gd name="T54" fmla="*/ 30 w 38"/>
                <a:gd name="T55" fmla="*/ 8 h 42"/>
                <a:gd name="T56" fmla="*/ 34 w 38"/>
                <a:gd name="T57" fmla="*/ 8 h 42"/>
                <a:gd name="T58" fmla="*/ 34 w 38"/>
                <a:gd name="T59" fmla="*/ 8 h 42"/>
                <a:gd name="T60" fmla="*/ 34 w 38"/>
                <a:gd name="T61" fmla="*/ 8 h 42"/>
                <a:gd name="T62" fmla="*/ 34 w 38"/>
                <a:gd name="T63" fmla="*/ 8 h 42"/>
                <a:gd name="T64" fmla="*/ 36 w 38"/>
                <a:gd name="T65" fmla="*/ 8 h 42"/>
                <a:gd name="T66" fmla="*/ 36 w 38"/>
                <a:gd name="T67" fmla="*/ 8 h 42"/>
                <a:gd name="T68" fmla="*/ 36 w 38"/>
                <a:gd name="T69" fmla="*/ 8 h 42"/>
                <a:gd name="T70" fmla="*/ 36 w 38"/>
                <a:gd name="T71" fmla="*/ 8 h 42"/>
                <a:gd name="T72" fmla="*/ 36 w 38"/>
                <a:gd name="T73" fmla="*/ 8 h 42"/>
                <a:gd name="T74" fmla="*/ 36 w 38"/>
                <a:gd name="T75" fmla="*/ 8 h 42"/>
                <a:gd name="T76" fmla="*/ 36 w 38"/>
                <a:gd name="T77" fmla="*/ 8 h 42"/>
                <a:gd name="T78" fmla="*/ 36 w 38"/>
                <a:gd name="T79" fmla="*/ 10 h 42"/>
                <a:gd name="T80" fmla="*/ 36 w 38"/>
                <a:gd name="T81" fmla="*/ 10 h 42"/>
                <a:gd name="T82" fmla="*/ 36 w 38"/>
                <a:gd name="T83" fmla="*/ 10 h 42"/>
                <a:gd name="T84" fmla="*/ 36 w 38"/>
                <a:gd name="T85" fmla="*/ 10 h 42"/>
                <a:gd name="T86" fmla="*/ 36 w 38"/>
                <a:gd name="T87" fmla="*/ 10 h 42"/>
                <a:gd name="T88" fmla="*/ 36 w 38"/>
                <a:gd name="T89" fmla="*/ 10 h 42"/>
                <a:gd name="T90" fmla="*/ 36 w 38"/>
                <a:gd name="T91" fmla="*/ 16 h 42"/>
                <a:gd name="T92" fmla="*/ 36 w 38"/>
                <a:gd name="T93" fmla="*/ 16 h 42"/>
                <a:gd name="T94" fmla="*/ 36 w 38"/>
                <a:gd name="T95" fmla="*/ 18 h 42"/>
                <a:gd name="T96" fmla="*/ 38 w 38"/>
                <a:gd name="T97" fmla="*/ 18 h 42"/>
                <a:gd name="T98" fmla="*/ 38 w 38"/>
                <a:gd name="T99" fmla="*/ 18 h 42"/>
                <a:gd name="T100" fmla="*/ 38 w 38"/>
                <a:gd name="T101" fmla="*/ 18 h 42"/>
                <a:gd name="T102" fmla="*/ 38 w 38"/>
                <a:gd name="T103" fmla="*/ 18 h 42"/>
                <a:gd name="T104" fmla="*/ 38 w 38"/>
                <a:gd name="T105" fmla="*/ 18 h 42"/>
                <a:gd name="T106" fmla="*/ 36 w 38"/>
                <a:gd name="T107" fmla="*/ 28 h 42"/>
                <a:gd name="T108" fmla="*/ 34 w 38"/>
                <a:gd name="T109" fmla="*/ 36 h 42"/>
                <a:gd name="T110" fmla="*/ 30 w 38"/>
                <a:gd name="T111" fmla="*/ 38 h 42"/>
                <a:gd name="T112" fmla="*/ 26 w 38"/>
                <a:gd name="T113" fmla="*/ 40 h 42"/>
                <a:gd name="T114" fmla="*/ 12 w 38"/>
                <a:gd name="T115"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8" h="42">
                  <a:moveTo>
                    <a:pt x="12" y="42"/>
                  </a:moveTo>
                  <a:lnTo>
                    <a:pt x="12" y="42"/>
                  </a:lnTo>
                  <a:lnTo>
                    <a:pt x="10" y="40"/>
                  </a:lnTo>
                  <a:lnTo>
                    <a:pt x="6" y="36"/>
                  </a:lnTo>
                  <a:lnTo>
                    <a:pt x="2" y="28"/>
                  </a:lnTo>
                  <a:lnTo>
                    <a:pt x="0" y="20"/>
                  </a:lnTo>
                  <a:lnTo>
                    <a:pt x="0" y="18"/>
                  </a:lnTo>
                  <a:lnTo>
                    <a:pt x="0" y="18"/>
                  </a:lnTo>
                  <a:lnTo>
                    <a:pt x="0" y="18"/>
                  </a:lnTo>
                  <a:lnTo>
                    <a:pt x="2" y="10"/>
                  </a:lnTo>
                  <a:lnTo>
                    <a:pt x="2" y="10"/>
                  </a:lnTo>
                  <a:lnTo>
                    <a:pt x="2" y="10"/>
                  </a:lnTo>
                  <a:lnTo>
                    <a:pt x="2" y="8"/>
                  </a:lnTo>
                  <a:lnTo>
                    <a:pt x="2" y="8"/>
                  </a:lnTo>
                  <a:lnTo>
                    <a:pt x="2" y="8"/>
                  </a:lnTo>
                  <a:lnTo>
                    <a:pt x="2" y="8"/>
                  </a:lnTo>
                  <a:lnTo>
                    <a:pt x="4" y="8"/>
                  </a:lnTo>
                  <a:lnTo>
                    <a:pt x="4" y="8"/>
                  </a:lnTo>
                  <a:lnTo>
                    <a:pt x="10" y="2"/>
                  </a:lnTo>
                  <a:lnTo>
                    <a:pt x="12" y="0"/>
                  </a:lnTo>
                  <a:lnTo>
                    <a:pt x="26" y="0"/>
                  </a:lnTo>
                  <a:lnTo>
                    <a:pt x="28" y="0"/>
                  </a:lnTo>
                  <a:lnTo>
                    <a:pt x="28" y="0"/>
                  </a:lnTo>
                  <a:lnTo>
                    <a:pt x="28" y="2"/>
                  </a:lnTo>
                  <a:lnTo>
                    <a:pt x="28" y="2"/>
                  </a:lnTo>
                  <a:lnTo>
                    <a:pt x="28" y="2"/>
                  </a:lnTo>
                  <a:lnTo>
                    <a:pt x="30" y="8"/>
                  </a:lnTo>
                  <a:lnTo>
                    <a:pt x="30" y="8"/>
                  </a:lnTo>
                  <a:lnTo>
                    <a:pt x="34" y="8"/>
                  </a:lnTo>
                  <a:lnTo>
                    <a:pt x="34" y="8"/>
                  </a:lnTo>
                  <a:lnTo>
                    <a:pt x="34" y="8"/>
                  </a:lnTo>
                  <a:lnTo>
                    <a:pt x="34" y="8"/>
                  </a:lnTo>
                  <a:lnTo>
                    <a:pt x="36" y="8"/>
                  </a:lnTo>
                  <a:lnTo>
                    <a:pt x="36" y="8"/>
                  </a:lnTo>
                  <a:lnTo>
                    <a:pt x="36" y="8"/>
                  </a:lnTo>
                  <a:lnTo>
                    <a:pt x="36" y="8"/>
                  </a:lnTo>
                  <a:lnTo>
                    <a:pt x="36" y="8"/>
                  </a:lnTo>
                  <a:lnTo>
                    <a:pt x="36" y="8"/>
                  </a:lnTo>
                  <a:lnTo>
                    <a:pt x="36" y="8"/>
                  </a:lnTo>
                  <a:lnTo>
                    <a:pt x="36" y="10"/>
                  </a:lnTo>
                  <a:lnTo>
                    <a:pt x="36" y="10"/>
                  </a:lnTo>
                  <a:lnTo>
                    <a:pt x="36" y="10"/>
                  </a:lnTo>
                  <a:lnTo>
                    <a:pt x="36" y="10"/>
                  </a:lnTo>
                  <a:lnTo>
                    <a:pt x="36" y="10"/>
                  </a:lnTo>
                  <a:lnTo>
                    <a:pt x="36" y="10"/>
                  </a:lnTo>
                  <a:lnTo>
                    <a:pt x="36" y="16"/>
                  </a:lnTo>
                  <a:lnTo>
                    <a:pt x="36" y="16"/>
                  </a:lnTo>
                  <a:lnTo>
                    <a:pt x="36" y="18"/>
                  </a:lnTo>
                  <a:lnTo>
                    <a:pt x="38" y="18"/>
                  </a:lnTo>
                  <a:lnTo>
                    <a:pt x="38" y="18"/>
                  </a:lnTo>
                  <a:lnTo>
                    <a:pt x="38" y="18"/>
                  </a:lnTo>
                  <a:lnTo>
                    <a:pt x="38" y="18"/>
                  </a:lnTo>
                  <a:lnTo>
                    <a:pt x="38" y="18"/>
                  </a:lnTo>
                  <a:lnTo>
                    <a:pt x="36" y="28"/>
                  </a:lnTo>
                  <a:lnTo>
                    <a:pt x="34" y="36"/>
                  </a:lnTo>
                  <a:lnTo>
                    <a:pt x="30" y="38"/>
                  </a:lnTo>
                  <a:lnTo>
                    <a:pt x="26" y="40"/>
                  </a:lnTo>
                  <a:lnTo>
                    <a:pt x="12" y="42"/>
                  </a:lnTo>
                </a:path>
              </a:pathLst>
            </a:custGeom>
            <a:noFill/>
            <a:ln>
              <a:noFill/>
            </a:ln>
          </p:spPr>
          <p:txBody>
            <a:bodyPr vert="horz" wrap="square" lIns="91440" tIns="45720" rIns="91440" bIns="45720" numCol="1" anchor="t" anchorCtr="0" compatLnSpc="1"/>
            <a:lstStyle/>
            <a:p>
              <a:endParaRPr lang="zh-CN" altLang="en-US"/>
            </a:p>
          </p:txBody>
        </p:sp>
        <p:sp>
          <p:nvSpPr>
            <p:cNvPr id="1083" name="Freeform 666"/>
            <p:cNvSpPr/>
            <p:nvPr/>
          </p:nvSpPr>
          <p:spPr bwMode="auto">
            <a:xfrm>
              <a:off x="8399463" y="5651500"/>
              <a:ext cx="66675" cy="73025"/>
            </a:xfrm>
            <a:custGeom>
              <a:avLst/>
              <a:gdLst>
                <a:gd name="T0" fmla="*/ 30 w 42"/>
                <a:gd name="T1" fmla="*/ 0 h 46"/>
                <a:gd name="T2" fmla="*/ 30 w 42"/>
                <a:gd name="T3" fmla="*/ 0 h 46"/>
                <a:gd name="T4" fmla="*/ 30 w 42"/>
                <a:gd name="T5" fmla="*/ 0 h 46"/>
                <a:gd name="T6" fmla="*/ 28 w 42"/>
                <a:gd name="T7" fmla="*/ 0 h 46"/>
                <a:gd name="T8" fmla="*/ 14 w 42"/>
                <a:gd name="T9" fmla="*/ 0 h 46"/>
                <a:gd name="T10" fmla="*/ 14 w 42"/>
                <a:gd name="T11" fmla="*/ 0 h 46"/>
                <a:gd name="T12" fmla="*/ 12 w 42"/>
                <a:gd name="T13" fmla="*/ 2 h 46"/>
                <a:gd name="T14" fmla="*/ 4 w 42"/>
                <a:gd name="T15" fmla="*/ 8 h 46"/>
                <a:gd name="T16" fmla="*/ 4 w 42"/>
                <a:gd name="T17" fmla="*/ 8 h 46"/>
                <a:gd name="T18" fmla="*/ 4 w 42"/>
                <a:gd name="T19" fmla="*/ 8 h 46"/>
                <a:gd name="T20" fmla="*/ 2 w 42"/>
                <a:gd name="T21" fmla="*/ 10 h 46"/>
                <a:gd name="T22" fmla="*/ 2 w 42"/>
                <a:gd name="T23" fmla="*/ 10 h 46"/>
                <a:gd name="T24" fmla="*/ 2 w 42"/>
                <a:gd name="T25" fmla="*/ 10 h 46"/>
                <a:gd name="T26" fmla="*/ 2 w 42"/>
                <a:gd name="T27" fmla="*/ 10 h 46"/>
                <a:gd name="T28" fmla="*/ 2 w 42"/>
                <a:gd name="T29" fmla="*/ 10 h 46"/>
                <a:gd name="T30" fmla="*/ 2 w 42"/>
                <a:gd name="T31" fmla="*/ 10 h 46"/>
                <a:gd name="T32" fmla="*/ 0 w 42"/>
                <a:gd name="T33" fmla="*/ 20 h 46"/>
                <a:gd name="T34" fmla="*/ 0 w 42"/>
                <a:gd name="T35" fmla="*/ 22 h 46"/>
                <a:gd name="T36" fmla="*/ 0 w 42"/>
                <a:gd name="T37" fmla="*/ 22 h 46"/>
                <a:gd name="T38" fmla="*/ 0 w 42"/>
                <a:gd name="T39" fmla="*/ 22 h 46"/>
                <a:gd name="T40" fmla="*/ 2 w 42"/>
                <a:gd name="T41" fmla="*/ 32 h 46"/>
                <a:gd name="T42" fmla="*/ 6 w 42"/>
                <a:gd name="T43" fmla="*/ 40 h 46"/>
                <a:gd name="T44" fmla="*/ 10 w 42"/>
                <a:gd name="T45" fmla="*/ 44 h 46"/>
                <a:gd name="T46" fmla="*/ 14 w 42"/>
                <a:gd name="T47" fmla="*/ 46 h 46"/>
                <a:gd name="T48" fmla="*/ 14 w 42"/>
                <a:gd name="T49" fmla="*/ 46 h 46"/>
                <a:gd name="T50" fmla="*/ 28 w 42"/>
                <a:gd name="T51" fmla="*/ 44 h 46"/>
                <a:gd name="T52" fmla="*/ 34 w 42"/>
                <a:gd name="T53" fmla="*/ 42 h 46"/>
                <a:gd name="T54" fmla="*/ 36 w 42"/>
                <a:gd name="T55" fmla="*/ 40 h 46"/>
                <a:gd name="T56" fmla="*/ 40 w 42"/>
                <a:gd name="T57" fmla="*/ 30 h 46"/>
                <a:gd name="T58" fmla="*/ 42 w 42"/>
                <a:gd name="T59" fmla="*/ 20 h 46"/>
                <a:gd name="T60" fmla="*/ 42 w 42"/>
                <a:gd name="T61" fmla="*/ 20 h 46"/>
                <a:gd name="T62" fmla="*/ 42 w 42"/>
                <a:gd name="T63" fmla="*/ 20 h 46"/>
                <a:gd name="T64" fmla="*/ 42 w 42"/>
                <a:gd name="T65" fmla="*/ 18 h 46"/>
                <a:gd name="T66" fmla="*/ 40 w 42"/>
                <a:gd name="T67" fmla="*/ 18 h 46"/>
                <a:gd name="T68" fmla="*/ 40 w 42"/>
                <a:gd name="T69" fmla="*/ 18 h 46"/>
                <a:gd name="T70" fmla="*/ 40 w 42"/>
                <a:gd name="T71" fmla="*/ 18 h 46"/>
                <a:gd name="T72" fmla="*/ 40 w 42"/>
                <a:gd name="T73" fmla="*/ 12 h 46"/>
                <a:gd name="T74" fmla="*/ 40 w 42"/>
                <a:gd name="T75" fmla="*/ 12 h 46"/>
                <a:gd name="T76" fmla="*/ 40 w 42"/>
                <a:gd name="T77" fmla="*/ 12 h 46"/>
                <a:gd name="T78" fmla="*/ 40 w 42"/>
                <a:gd name="T79" fmla="*/ 10 h 46"/>
                <a:gd name="T80" fmla="*/ 40 w 42"/>
                <a:gd name="T81" fmla="*/ 10 h 46"/>
                <a:gd name="T82" fmla="*/ 40 w 42"/>
                <a:gd name="T83" fmla="*/ 10 h 46"/>
                <a:gd name="T84" fmla="*/ 40 w 42"/>
                <a:gd name="T85" fmla="*/ 10 h 46"/>
                <a:gd name="T86" fmla="*/ 40 w 42"/>
                <a:gd name="T87" fmla="*/ 10 h 46"/>
                <a:gd name="T88" fmla="*/ 40 w 42"/>
                <a:gd name="T89" fmla="*/ 10 h 46"/>
                <a:gd name="T90" fmla="*/ 38 w 42"/>
                <a:gd name="T91" fmla="*/ 10 h 46"/>
                <a:gd name="T92" fmla="*/ 38 w 42"/>
                <a:gd name="T93" fmla="*/ 8 h 46"/>
                <a:gd name="T94" fmla="*/ 38 w 42"/>
                <a:gd name="T95" fmla="*/ 8 h 46"/>
                <a:gd name="T96" fmla="*/ 38 w 42"/>
                <a:gd name="T97" fmla="*/ 8 h 46"/>
                <a:gd name="T98" fmla="*/ 38 w 42"/>
                <a:gd name="T99" fmla="*/ 8 h 46"/>
                <a:gd name="T100" fmla="*/ 38 w 42"/>
                <a:gd name="T101" fmla="*/ 8 h 46"/>
                <a:gd name="T102" fmla="*/ 38 w 42"/>
                <a:gd name="T103" fmla="*/ 8 h 46"/>
                <a:gd name="T104" fmla="*/ 38 w 42"/>
                <a:gd name="T105" fmla="*/ 8 h 46"/>
                <a:gd name="T106" fmla="*/ 38 w 42"/>
                <a:gd name="T107" fmla="*/ 8 h 46"/>
                <a:gd name="T108" fmla="*/ 32 w 42"/>
                <a:gd name="T109" fmla="*/ 8 h 46"/>
                <a:gd name="T110" fmla="*/ 32 w 42"/>
                <a:gd name="T111" fmla="*/ 2 h 46"/>
                <a:gd name="T112" fmla="*/ 32 w 42"/>
                <a:gd name="T113" fmla="*/ 2 h 46"/>
                <a:gd name="T114" fmla="*/ 32 w 42"/>
                <a:gd name="T115" fmla="*/ 2 h 46"/>
                <a:gd name="T116" fmla="*/ 30 w 42"/>
                <a:gd name="T117" fmla="*/ 2 h 46"/>
                <a:gd name="T118" fmla="*/ 30 w 42"/>
                <a:gd name="T1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 h="46">
                  <a:moveTo>
                    <a:pt x="30" y="0"/>
                  </a:moveTo>
                  <a:lnTo>
                    <a:pt x="30" y="0"/>
                  </a:lnTo>
                  <a:lnTo>
                    <a:pt x="30" y="0"/>
                  </a:lnTo>
                  <a:lnTo>
                    <a:pt x="28" y="0"/>
                  </a:lnTo>
                  <a:lnTo>
                    <a:pt x="14" y="0"/>
                  </a:lnTo>
                  <a:lnTo>
                    <a:pt x="14" y="0"/>
                  </a:lnTo>
                  <a:lnTo>
                    <a:pt x="12" y="2"/>
                  </a:lnTo>
                  <a:lnTo>
                    <a:pt x="4" y="8"/>
                  </a:lnTo>
                  <a:lnTo>
                    <a:pt x="4" y="8"/>
                  </a:lnTo>
                  <a:lnTo>
                    <a:pt x="4" y="8"/>
                  </a:lnTo>
                  <a:lnTo>
                    <a:pt x="2" y="10"/>
                  </a:lnTo>
                  <a:lnTo>
                    <a:pt x="2" y="10"/>
                  </a:lnTo>
                  <a:lnTo>
                    <a:pt x="2" y="10"/>
                  </a:lnTo>
                  <a:lnTo>
                    <a:pt x="2" y="10"/>
                  </a:lnTo>
                  <a:lnTo>
                    <a:pt x="2" y="10"/>
                  </a:lnTo>
                  <a:lnTo>
                    <a:pt x="2" y="10"/>
                  </a:lnTo>
                  <a:lnTo>
                    <a:pt x="0" y="20"/>
                  </a:lnTo>
                  <a:lnTo>
                    <a:pt x="0" y="22"/>
                  </a:lnTo>
                  <a:lnTo>
                    <a:pt x="0" y="22"/>
                  </a:lnTo>
                  <a:lnTo>
                    <a:pt x="0" y="22"/>
                  </a:lnTo>
                  <a:lnTo>
                    <a:pt x="2" y="32"/>
                  </a:lnTo>
                  <a:lnTo>
                    <a:pt x="6" y="40"/>
                  </a:lnTo>
                  <a:lnTo>
                    <a:pt x="10" y="44"/>
                  </a:lnTo>
                  <a:lnTo>
                    <a:pt x="14" y="46"/>
                  </a:lnTo>
                  <a:lnTo>
                    <a:pt x="14" y="46"/>
                  </a:lnTo>
                  <a:lnTo>
                    <a:pt x="28" y="44"/>
                  </a:lnTo>
                  <a:lnTo>
                    <a:pt x="34" y="42"/>
                  </a:lnTo>
                  <a:lnTo>
                    <a:pt x="36" y="40"/>
                  </a:lnTo>
                  <a:lnTo>
                    <a:pt x="40" y="30"/>
                  </a:lnTo>
                  <a:lnTo>
                    <a:pt x="42" y="20"/>
                  </a:lnTo>
                  <a:lnTo>
                    <a:pt x="42" y="20"/>
                  </a:lnTo>
                  <a:lnTo>
                    <a:pt x="42" y="20"/>
                  </a:lnTo>
                  <a:lnTo>
                    <a:pt x="42" y="18"/>
                  </a:lnTo>
                  <a:lnTo>
                    <a:pt x="40" y="18"/>
                  </a:lnTo>
                  <a:lnTo>
                    <a:pt x="40" y="18"/>
                  </a:lnTo>
                  <a:lnTo>
                    <a:pt x="40" y="18"/>
                  </a:lnTo>
                  <a:lnTo>
                    <a:pt x="40" y="12"/>
                  </a:lnTo>
                  <a:lnTo>
                    <a:pt x="40" y="12"/>
                  </a:lnTo>
                  <a:lnTo>
                    <a:pt x="40" y="12"/>
                  </a:lnTo>
                  <a:lnTo>
                    <a:pt x="40" y="10"/>
                  </a:lnTo>
                  <a:lnTo>
                    <a:pt x="40" y="10"/>
                  </a:lnTo>
                  <a:lnTo>
                    <a:pt x="40" y="10"/>
                  </a:lnTo>
                  <a:lnTo>
                    <a:pt x="40" y="10"/>
                  </a:lnTo>
                  <a:lnTo>
                    <a:pt x="40" y="10"/>
                  </a:lnTo>
                  <a:lnTo>
                    <a:pt x="40" y="10"/>
                  </a:lnTo>
                  <a:lnTo>
                    <a:pt x="38" y="10"/>
                  </a:lnTo>
                  <a:lnTo>
                    <a:pt x="38" y="8"/>
                  </a:lnTo>
                  <a:lnTo>
                    <a:pt x="38" y="8"/>
                  </a:lnTo>
                  <a:lnTo>
                    <a:pt x="38" y="8"/>
                  </a:lnTo>
                  <a:lnTo>
                    <a:pt x="38" y="8"/>
                  </a:lnTo>
                  <a:lnTo>
                    <a:pt x="38" y="8"/>
                  </a:lnTo>
                  <a:lnTo>
                    <a:pt x="38" y="8"/>
                  </a:lnTo>
                  <a:lnTo>
                    <a:pt x="38" y="8"/>
                  </a:lnTo>
                  <a:lnTo>
                    <a:pt x="38" y="8"/>
                  </a:lnTo>
                  <a:lnTo>
                    <a:pt x="32" y="8"/>
                  </a:lnTo>
                  <a:lnTo>
                    <a:pt x="32" y="2"/>
                  </a:lnTo>
                  <a:lnTo>
                    <a:pt x="32" y="2"/>
                  </a:lnTo>
                  <a:lnTo>
                    <a:pt x="32" y="2"/>
                  </a:lnTo>
                  <a:lnTo>
                    <a:pt x="30" y="2"/>
                  </a:lnTo>
                  <a:lnTo>
                    <a:pt x="30" y="0"/>
                  </a:lnTo>
                </a:path>
              </a:pathLst>
            </a:custGeom>
            <a:noFill/>
            <a:ln>
              <a:noFill/>
            </a:ln>
          </p:spPr>
          <p:txBody>
            <a:bodyPr vert="horz" wrap="square" lIns="91440" tIns="45720" rIns="91440" bIns="45720" numCol="1" anchor="t" anchorCtr="0" compatLnSpc="1"/>
            <a:lstStyle/>
            <a:p>
              <a:endParaRPr lang="zh-CN" altLang="en-US"/>
            </a:p>
          </p:txBody>
        </p:sp>
        <p:sp>
          <p:nvSpPr>
            <p:cNvPr id="1084" name="Freeform 667"/>
            <p:cNvSpPr>
              <a:spLocks noEditPoints="1"/>
            </p:cNvSpPr>
            <p:nvPr/>
          </p:nvSpPr>
          <p:spPr bwMode="auto">
            <a:xfrm>
              <a:off x="8402638" y="5654675"/>
              <a:ext cx="60325" cy="66675"/>
            </a:xfrm>
            <a:custGeom>
              <a:avLst/>
              <a:gdLst>
                <a:gd name="T0" fmla="*/ 12 w 38"/>
                <a:gd name="T1" fmla="*/ 40 h 42"/>
                <a:gd name="T2" fmla="*/ 8 w 38"/>
                <a:gd name="T3" fmla="*/ 34 h 42"/>
                <a:gd name="T4" fmla="*/ 4 w 38"/>
                <a:gd name="T5" fmla="*/ 20 h 42"/>
                <a:gd name="T6" fmla="*/ 4 w 38"/>
                <a:gd name="T7" fmla="*/ 18 h 42"/>
                <a:gd name="T8" fmla="*/ 4 w 38"/>
                <a:gd name="T9" fmla="*/ 10 h 42"/>
                <a:gd name="T10" fmla="*/ 4 w 38"/>
                <a:gd name="T11" fmla="*/ 10 h 42"/>
                <a:gd name="T12" fmla="*/ 4 w 38"/>
                <a:gd name="T13" fmla="*/ 10 h 42"/>
                <a:gd name="T14" fmla="*/ 4 w 38"/>
                <a:gd name="T15" fmla="*/ 10 h 42"/>
                <a:gd name="T16" fmla="*/ 4 w 38"/>
                <a:gd name="T17" fmla="*/ 10 h 42"/>
                <a:gd name="T18" fmla="*/ 12 w 38"/>
                <a:gd name="T19" fmla="*/ 2 h 42"/>
                <a:gd name="T20" fmla="*/ 26 w 38"/>
                <a:gd name="T21" fmla="*/ 2 h 42"/>
                <a:gd name="T22" fmla="*/ 28 w 38"/>
                <a:gd name="T23" fmla="*/ 4 h 42"/>
                <a:gd name="T24" fmla="*/ 28 w 38"/>
                <a:gd name="T25" fmla="*/ 4 h 42"/>
                <a:gd name="T26" fmla="*/ 28 w 38"/>
                <a:gd name="T27" fmla="*/ 8 h 42"/>
                <a:gd name="T28" fmla="*/ 34 w 38"/>
                <a:gd name="T29" fmla="*/ 10 h 42"/>
                <a:gd name="T30" fmla="*/ 34 w 38"/>
                <a:gd name="T31" fmla="*/ 10 h 42"/>
                <a:gd name="T32" fmla="*/ 34 w 38"/>
                <a:gd name="T33" fmla="*/ 10 h 42"/>
                <a:gd name="T34" fmla="*/ 34 w 38"/>
                <a:gd name="T35" fmla="*/ 10 h 42"/>
                <a:gd name="T36" fmla="*/ 34 w 38"/>
                <a:gd name="T37" fmla="*/ 10 h 42"/>
                <a:gd name="T38" fmla="*/ 34 w 38"/>
                <a:gd name="T39" fmla="*/ 10 h 42"/>
                <a:gd name="T40" fmla="*/ 34 w 38"/>
                <a:gd name="T41" fmla="*/ 10 h 42"/>
                <a:gd name="T42" fmla="*/ 34 w 38"/>
                <a:gd name="T43" fmla="*/ 12 h 42"/>
                <a:gd name="T44" fmla="*/ 34 w 38"/>
                <a:gd name="T45" fmla="*/ 18 h 42"/>
                <a:gd name="T46" fmla="*/ 34 w 38"/>
                <a:gd name="T47" fmla="*/ 18 h 42"/>
                <a:gd name="T48" fmla="*/ 36 w 38"/>
                <a:gd name="T49" fmla="*/ 18 h 42"/>
                <a:gd name="T50" fmla="*/ 36 w 38"/>
                <a:gd name="T51" fmla="*/ 18 h 42"/>
                <a:gd name="T52" fmla="*/ 34 w 38"/>
                <a:gd name="T53" fmla="*/ 28 h 42"/>
                <a:gd name="T54" fmla="*/ 28 w 38"/>
                <a:gd name="T55" fmla="*/ 36 h 42"/>
                <a:gd name="T56" fmla="*/ 12 w 38"/>
                <a:gd name="T57" fmla="*/ 40 h 42"/>
                <a:gd name="T58" fmla="*/ 28 w 38"/>
                <a:gd name="T59" fmla="*/ 0 h 42"/>
                <a:gd name="T60" fmla="*/ 12 w 38"/>
                <a:gd name="T61" fmla="*/ 0 h 42"/>
                <a:gd name="T62" fmla="*/ 10 w 38"/>
                <a:gd name="T63" fmla="*/ 2 h 42"/>
                <a:gd name="T64" fmla="*/ 2 w 38"/>
                <a:gd name="T65" fmla="*/ 8 h 42"/>
                <a:gd name="T66" fmla="*/ 2 w 38"/>
                <a:gd name="T67" fmla="*/ 8 h 42"/>
                <a:gd name="T68" fmla="*/ 2 w 38"/>
                <a:gd name="T69" fmla="*/ 10 h 42"/>
                <a:gd name="T70" fmla="*/ 2 w 38"/>
                <a:gd name="T71" fmla="*/ 10 h 42"/>
                <a:gd name="T72" fmla="*/ 0 w 38"/>
                <a:gd name="T73" fmla="*/ 18 h 42"/>
                <a:gd name="T74" fmla="*/ 0 w 38"/>
                <a:gd name="T75" fmla="*/ 20 h 42"/>
                <a:gd name="T76" fmla="*/ 2 w 38"/>
                <a:gd name="T77" fmla="*/ 28 h 42"/>
                <a:gd name="T78" fmla="*/ 10 w 38"/>
                <a:gd name="T79" fmla="*/ 40 h 42"/>
                <a:gd name="T80" fmla="*/ 12 w 38"/>
                <a:gd name="T81" fmla="*/ 42 h 42"/>
                <a:gd name="T82" fmla="*/ 30 w 38"/>
                <a:gd name="T83" fmla="*/ 38 h 42"/>
                <a:gd name="T84" fmla="*/ 36 w 38"/>
                <a:gd name="T85" fmla="*/ 28 h 42"/>
                <a:gd name="T86" fmla="*/ 38 w 38"/>
                <a:gd name="T87" fmla="*/ 18 h 42"/>
                <a:gd name="T88" fmla="*/ 38 w 38"/>
                <a:gd name="T89" fmla="*/ 18 h 42"/>
                <a:gd name="T90" fmla="*/ 36 w 38"/>
                <a:gd name="T91" fmla="*/ 16 h 42"/>
                <a:gd name="T92" fmla="*/ 36 w 38"/>
                <a:gd name="T93" fmla="*/ 10 h 42"/>
                <a:gd name="T94" fmla="*/ 36 w 38"/>
                <a:gd name="T95" fmla="*/ 10 h 42"/>
                <a:gd name="T96" fmla="*/ 36 w 38"/>
                <a:gd name="T97" fmla="*/ 10 h 42"/>
                <a:gd name="T98" fmla="*/ 36 w 38"/>
                <a:gd name="T99" fmla="*/ 8 h 42"/>
                <a:gd name="T100" fmla="*/ 36 w 38"/>
                <a:gd name="T101" fmla="*/ 8 h 42"/>
                <a:gd name="T102" fmla="*/ 36 w 38"/>
                <a:gd name="T103" fmla="*/ 8 h 42"/>
                <a:gd name="T104" fmla="*/ 36 w 38"/>
                <a:gd name="T105" fmla="*/ 8 h 42"/>
                <a:gd name="T106" fmla="*/ 34 w 38"/>
                <a:gd name="T107" fmla="*/ 8 h 42"/>
                <a:gd name="T108" fmla="*/ 34 w 38"/>
                <a:gd name="T109" fmla="*/ 8 h 42"/>
                <a:gd name="T110" fmla="*/ 30 w 38"/>
                <a:gd name="T111" fmla="*/ 8 h 42"/>
                <a:gd name="T112" fmla="*/ 28 w 38"/>
                <a:gd name="T113" fmla="*/ 2 h 42"/>
                <a:gd name="T114" fmla="*/ 28 w 38"/>
                <a:gd name="T115"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8" h="42">
                  <a:moveTo>
                    <a:pt x="12" y="40"/>
                  </a:moveTo>
                  <a:lnTo>
                    <a:pt x="12" y="40"/>
                  </a:lnTo>
                  <a:lnTo>
                    <a:pt x="10" y="38"/>
                  </a:lnTo>
                  <a:lnTo>
                    <a:pt x="8" y="34"/>
                  </a:lnTo>
                  <a:lnTo>
                    <a:pt x="4" y="28"/>
                  </a:lnTo>
                  <a:lnTo>
                    <a:pt x="4" y="20"/>
                  </a:lnTo>
                  <a:lnTo>
                    <a:pt x="4" y="18"/>
                  </a:lnTo>
                  <a:lnTo>
                    <a:pt x="4" y="18"/>
                  </a:lnTo>
                  <a:lnTo>
                    <a:pt x="4" y="18"/>
                  </a:lnTo>
                  <a:lnTo>
                    <a:pt x="4" y="10"/>
                  </a:lnTo>
                  <a:lnTo>
                    <a:pt x="4" y="10"/>
                  </a:lnTo>
                  <a:lnTo>
                    <a:pt x="4" y="10"/>
                  </a:lnTo>
                  <a:lnTo>
                    <a:pt x="4" y="10"/>
                  </a:lnTo>
                  <a:lnTo>
                    <a:pt x="4" y="10"/>
                  </a:lnTo>
                  <a:lnTo>
                    <a:pt x="4" y="10"/>
                  </a:lnTo>
                  <a:lnTo>
                    <a:pt x="4" y="10"/>
                  </a:lnTo>
                  <a:lnTo>
                    <a:pt x="4" y="10"/>
                  </a:lnTo>
                  <a:lnTo>
                    <a:pt x="4" y="10"/>
                  </a:lnTo>
                  <a:lnTo>
                    <a:pt x="10" y="4"/>
                  </a:lnTo>
                  <a:lnTo>
                    <a:pt x="12" y="2"/>
                  </a:lnTo>
                  <a:lnTo>
                    <a:pt x="26" y="2"/>
                  </a:lnTo>
                  <a:lnTo>
                    <a:pt x="26" y="2"/>
                  </a:lnTo>
                  <a:lnTo>
                    <a:pt x="28" y="2"/>
                  </a:lnTo>
                  <a:lnTo>
                    <a:pt x="28" y="4"/>
                  </a:lnTo>
                  <a:lnTo>
                    <a:pt x="28" y="4"/>
                  </a:lnTo>
                  <a:lnTo>
                    <a:pt x="28" y="4"/>
                  </a:lnTo>
                  <a:lnTo>
                    <a:pt x="28" y="8"/>
                  </a:lnTo>
                  <a:lnTo>
                    <a:pt x="28" y="8"/>
                  </a:lnTo>
                  <a:lnTo>
                    <a:pt x="34" y="8"/>
                  </a:lnTo>
                  <a:lnTo>
                    <a:pt x="34" y="10"/>
                  </a:lnTo>
                  <a:lnTo>
                    <a:pt x="34" y="10"/>
                  </a:lnTo>
                  <a:lnTo>
                    <a:pt x="34" y="10"/>
                  </a:lnTo>
                  <a:lnTo>
                    <a:pt x="34" y="10"/>
                  </a:lnTo>
                  <a:lnTo>
                    <a:pt x="34" y="10"/>
                  </a:lnTo>
                  <a:lnTo>
                    <a:pt x="34" y="10"/>
                  </a:lnTo>
                  <a:lnTo>
                    <a:pt x="34" y="10"/>
                  </a:lnTo>
                  <a:lnTo>
                    <a:pt x="34" y="10"/>
                  </a:lnTo>
                  <a:lnTo>
                    <a:pt x="34" y="10"/>
                  </a:lnTo>
                  <a:lnTo>
                    <a:pt x="34" y="10"/>
                  </a:lnTo>
                  <a:lnTo>
                    <a:pt x="34" y="10"/>
                  </a:lnTo>
                  <a:lnTo>
                    <a:pt x="34" y="10"/>
                  </a:lnTo>
                  <a:lnTo>
                    <a:pt x="34" y="10"/>
                  </a:lnTo>
                  <a:lnTo>
                    <a:pt x="34" y="10"/>
                  </a:lnTo>
                  <a:lnTo>
                    <a:pt x="34" y="12"/>
                  </a:lnTo>
                  <a:lnTo>
                    <a:pt x="34" y="12"/>
                  </a:lnTo>
                  <a:lnTo>
                    <a:pt x="34" y="18"/>
                  </a:lnTo>
                  <a:lnTo>
                    <a:pt x="34" y="18"/>
                  </a:lnTo>
                  <a:lnTo>
                    <a:pt x="34" y="18"/>
                  </a:lnTo>
                  <a:lnTo>
                    <a:pt x="36" y="18"/>
                  </a:lnTo>
                  <a:lnTo>
                    <a:pt x="36" y="18"/>
                  </a:lnTo>
                  <a:lnTo>
                    <a:pt x="36" y="18"/>
                  </a:lnTo>
                  <a:lnTo>
                    <a:pt x="36" y="18"/>
                  </a:lnTo>
                  <a:lnTo>
                    <a:pt x="36" y="18"/>
                  </a:lnTo>
                  <a:lnTo>
                    <a:pt x="34" y="28"/>
                  </a:lnTo>
                  <a:lnTo>
                    <a:pt x="32" y="34"/>
                  </a:lnTo>
                  <a:lnTo>
                    <a:pt x="28" y="36"/>
                  </a:lnTo>
                  <a:lnTo>
                    <a:pt x="24" y="38"/>
                  </a:lnTo>
                  <a:lnTo>
                    <a:pt x="12" y="40"/>
                  </a:lnTo>
                  <a:close/>
                  <a:moveTo>
                    <a:pt x="28" y="0"/>
                  </a:moveTo>
                  <a:lnTo>
                    <a:pt x="28" y="0"/>
                  </a:lnTo>
                  <a:lnTo>
                    <a:pt x="26" y="0"/>
                  </a:lnTo>
                  <a:lnTo>
                    <a:pt x="12" y="0"/>
                  </a:lnTo>
                  <a:lnTo>
                    <a:pt x="12" y="0"/>
                  </a:lnTo>
                  <a:lnTo>
                    <a:pt x="10" y="2"/>
                  </a:lnTo>
                  <a:lnTo>
                    <a:pt x="4" y="8"/>
                  </a:lnTo>
                  <a:lnTo>
                    <a:pt x="2" y="8"/>
                  </a:lnTo>
                  <a:lnTo>
                    <a:pt x="2" y="8"/>
                  </a:lnTo>
                  <a:lnTo>
                    <a:pt x="2" y="8"/>
                  </a:lnTo>
                  <a:lnTo>
                    <a:pt x="2" y="8"/>
                  </a:lnTo>
                  <a:lnTo>
                    <a:pt x="2" y="10"/>
                  </a:lnTo>
                  <a:lnTo>
                    <a:pt x="2" y="10"/>
                  </a:lnTo>
                  <a:lnTo>
                    <a:pt x="2" y="10"/>
                  </a:lnTo>
                  <a:lnTo>
                    <a:pt x="2" y="10"/>
                  </a:lnTo>
                  <a:lnTo>
                    <a:pt x="0" y="18"/>
                  </a:lnTo>
                  <a:lnTo>
                    <a:pt x="0" y="18"/>
                  </a:lnTo>
                  <a:lnTo>
                    <a:pt x="0" y="20"/>
                  </a:lnTo>
                  <a:lnTo>
                    <a:pt x="0" y="20"/>
                  </a:lnTo>
                  <a:lnTo>
                    <a:pt x="2" y="28"/>
                  </a:lnTo>
                  <a:lnTo>
                    <a:pt x="6" y="36"/>
                  </a:lnTo>
                  <a:lnTo>
                    <a:pt x="10" y="40"/>
                  </a:lnTo>
                  <a:lnTo>
                    <a:pt x="12" y="42"/>
                  </a:lnTo>
                  <a:lnTo>
                    <a:pt x="12" y="42"/>
                  </a:lnTo>
                  <a:lnTo>
                    <a:pt x="26" y="40"/>
                  </a:lnTo>
                  <a:lnTo>
                    <a:pt x="30" y="38"/>
                  </a:lnTo>
                  <a:lnTo>
                    <a:pt x="34" y="36"/>
                  </a:lnTo>
                  <a:lnTo>
                    <a:pt x="36" y="28"/>
                  </a:lnTo>
                  <a:lnTo>
                    <a:pt x="38" y="18"/>
                  </a:lnTo>
                  <a:lnTo>
                    <a:pt x="38" y="18"/>
                  </a:lnTo>
                  <a:lnTo>
                    <a:pt x="38" y="18"/>
                  </a:lnTo>
                  <a:lnTo>
                    <a:pt x="38" y="18"/>
                  </a:lnTo>
                  <a:lnTo>
                    <a:pt x="36" y="18"/>
                  </a:lnTo>
                  <a:lnTo>
                    <a:pt x="36" y="16"/>
                  </a:lnTo>
                  <a:lnTo>
                    <a:pt x="36" y="16"/>
                  </a:lnTo>
                  <a:lnTo>
                    <a:pt x="36" y="10"/>
                  </a:lnTo>
                  <a:lnTo>
                    <a:pt x="36" y="10"/>
                  </a:lnTo>
                  <a:lnTo>
                    <a:pt x="36" y="10"/>
                  </a:lnTo>
                  <a:lnTo>
                    <a:pt x="36" y="10"/>
                  </a:lnTo>
                  <a:lnTo>
                    <a:pt x="36" y="10"/>
                  </a:lnTo>
                  <a:lnTo>
                    <a:pt x="36" y="10"/>
                  </a:lnTo>
                  <a:lnTo>
                    <a:pt x="36" y="8"/>
                  </a:lnTo>
                  <a:lnTo>
                    <a:pt x="36" y="8"/>
                  </a:lnTo>
                  <a:lnTo>
                    <a:pt x="36" y="8"/>
                  </a:lnTo>
                  <a:lnTo>
                    <a:pt x="36" y="8"/>
                  </a:lnTo>
                  <a:lnTo>
                    <a:pt x="36" y="8"/>
                  </a:lnTo>
                  <a:lnTo>
                    <a:pt x="36" y="8"/>
                  </a:lnTo>
                  <a:lnTo>
                    <a:pt x="36" y="8"/>
                  </a:lnTo>
                  <a:lnTo>
                    <a:pt x="34" y="8"/>
                  </a:lnTo>
                  <a:lnTo>
                    <a:pt x="34" y="8"/>
                  </a:lnTo>
                  <a:lnTo>
                    <a:pt x="34" y="8"/>
                  </a:lnTo>
                  <a:lnTo>
                    <a:pt x="34" y="8"/>
                  </a:lnTo>
                  <a:lnTo>
                    <a:pt x="34" y="8"/>
                  </a:lnTo>
                  <a:lnTo>
                    <a:pt x="30" y="8"/>
                  </a:lnTo>
                  <a:lnTo>
                    <a:pt x="28" y="2"/>
                  </a:lnTo>
                  <a:lnTo>
                    <a:pt x="28" y="2"/>
                  </a:lnTo>
                  <a:lnTo>
                    <a:pt x="28" y="2"/>
                  </a:lnTo>
                  <a:lnTo>
                    <a:pt x="28" y="0"/>
                  </a:lnTo>
                  <a:close/>
                </a:path>
              </a:pathLst>
            </a:custGeom>
            <a:solidFill>
              <a:srgbClr val="0D0D0C"/>
            </a:solidFill>
            <a:ln>
              <a:noFill/>
            </a:ln>
          </p:spPr>
          <p:txBody>
            <a:bodyPr vert="horz" wrap="square" lIns="91440" tIns="45720" rIns="91440" bIns="45720" numCol="1" anchor="t" anchorCtr="0" compatLnSpc="1"/>
            <a:lstStyle/>
            <a:p>
              <a:endParaRPr lang="zh-CN" altLang="en-US"/>
            </a:p>
          </p:txBody>
        </p:sp>
        <p:sp>
          <p:nvSpPr>
            <p:cNvPr id="1085" name="Freeform 668"/>
            <p:cNvSpPr/>
            <p:nvPr/>
          </p:nvSpPr>
          <p:spPr bwMode="auto">
            <a:xfrm>
              <a:off x="8408988" y="5657850"/>
              <a:ext cx="50800" cy="60325"/>
            </a:xfrm>
            <a:custGeom>
              <a:avLst/>
              <a:gdLst>
                <a:gd name="T0" fmla="*/ 8 w 32"/>
                <a:gd name="T1" fmla="*/ 38 h 38"/>
                <a:gd name="T2" fmla="*/ 8 w 32"/>
                <a:gd name="T3" fmla="*/ 38 h 38"/>
                <a:gd name="T4" fmla="*/ 6 w 32"/>
                <a:gd name="T5" fmla="*/ 36 h 38"/>
                <a:gd name="T6" fmla="*/ 4 w 32"/>
                <a:gd name="T7" fmla="*/ 32 h 38"/>
                <a:gd name="T8" fmla="*/ 0 w 32"/>
                <a:gd name="T9" fmla="*/ 26 h 38"/>
                <a:gd name="T10" fmla="*/ 0 w 32"/>
                <a:gd name="T11" fmla="*/ 18 h 38"/>
                <a:gd name="T12" fmla="*/ 0 w 32"/>
                <a:gd name="T13" fmla="*/ 16 h 38"/>
                <a:gd name="T14" fmla="*/ 0 w 32"/>
                <a:gd name="T15" fmla="*/ 16 h 38"/>
                <a:gd name="T16" fmla="*/ 0 w 32"/>
                <a:gd name="T17" fmla="*/ 16 h 38"/>
                <a:gd name="T18" fmla="*/ 0 w 32"/>
                <a:gd name="T19" fmla="*/ 8 h 38"/>
                <a:gd name="T20" fmla="*/ 0 w 32"/>
                <a:gd name="T21" fmla="*/ 8 h 38"/>
                <a:gd name="T22" fmla="*/ 0 w 32"/>
                <a:gd name="T23" fmla="*/ 8 h 38"/>
                <a:gd name="T24" fmla="*/ 0 w 32"/>
                <a:gd name="T25" fmla="*/ 8 h 38"/>
                <a:gd name="T26" fmla="*/ 0 w 32"/>
                <a:gd name="T27" fmla="*/ 8 h 38"/>
                <a:gd name="T28" fmla="*/ 0 w 32"/>
                <a:gd name="T29" fmla="*/ 8 h 38"/>
                <a:gd name="T30" fmla="*/ 0 w 32"/>
                <a:gd name="T31" fmla="*/ 8 h 38"/>
                <a:gd name="T32" fmla="*/ 0 w 32"/>
                <a:gd name="T33" fmla="*/ 8 h 38"/>
                <a:gd name="T34" fmla="*/ 0 w 32"/>
                <a:gd name="T35" fmla="*/ 8 h 38"/>
                <a:gd name="T36" fmla="*/ 6 w 32"/>
                <a:gd name="T37" fmla="*/ 2 h 38"/>
                <a:gd name="T38" fmla="*/ 8 w 32"/>
                <a:gd name="T39" fmla="*/ 0 h 38"/>
                <a:gd name="T40" fmla="*/ 22 w 32"/>
                <a:gd name="T41" fmla="*/ 0 h 38"/>
                <a:gd name="T42" fmla="*/ 22 w 32"/>
                <a:gd name="T43" fmla="*/ 0 h 38"/>
                <a:gd name="T44" fmla="*/ 24 w 32"/>
                <a:gd name="T45" fmla="*/ 0 h 38"/>
                <a:gd name="T46" fmla="*/ 24 w 32"/>
                <a:gd name="T47" fmla="*/ 2 h 38"/>
                <a:gd name="T48" fmla="*/ 24 w 32"/>
                <a:gd name="T49" fmla="*/ 2 h 38"/>
                <a:gd name="T50" fmla="*/ 24 w 32"/>
                <a:gd name="T51" fmla="*/ 2 h 38"/>
                <a:gd name="T52" fmla="*/ 24 w 32"/>
                <a:gd name="T53" fmla="*/ 6 h 38"/>
                <a:gd name="T54" fmla="*/ 24 w 32"/>
                <a:gd name="T55" fmla="*/ 6 h 38"/>
                <a:gd name="T56" fmla="*/ 30 w 32"/>
                <a:gd name="T57" fmla="*/ 6 h 38"/>
                <a:gd name="T58" fmla="*/ 30 w 32"/>
                <a:gd name="T59" fmla="*/ 8 h 38"/>
                <a:gd name="T60" fmla="*/ 30 w 32"/>
                <a:gd name="T61" fmla="*/ 8 h 38"/>
                <a:gd name="T62" fmla="*/ 30 w 32"/>
                <a:gd name="T63" fmla="*/ 8 h 38"/>
                <a:gd name="T64" fmla="*/ 30 w 32"/>
                <a:gd name="T65" fmla="*/ 8 h 38"/>
                <a:gd name="T66" fmla="*/ 30 w 32"/>
                <a:gd name="T67" fmla="*/ 8 h 38"/>
                <a:gd name="T68" fmla="*/ 30 w 32"/>
                <a:gd name="T69" fmla="*/ 8 h 38"/>
                <a:gd name="T70" fmla="*/ 30 w 32"/>
                <a:gd name="T71" fmla="*/ 8 h 38"/>
                <a:gd name="T72" fmla="*/ 30 w 32"/>
                <a:gd name="T73" fmla="*/ 8 h 38"/>
                <a:gd name="T74" fmla="*/ 30 w 32"/>
                <a:gd name="T75" fmla="*/ 8 h 38"/>
                <a:gd name="T76" fmla="*/ 30 w 32"/>
                <a:gd name="T77" fmla="*/ 8 h 38"/>
                <a:gd name="T78" fmla="*/ 30 w 32"/>
                <a:gd name="T79" fmla="*/ 8 h 38"/>
                <a:gd name="T80" fmla="*/ 30 w 32"/>
                <a:gd name="T81" fmla="*/ 8 h 38"/>
                <a:gd name="T82" fmla="*/ 30 w 32"/>
                <a:gd name="T83" fmla="*/ 8 h 38"/>
                <a:gd name="T84" fmla="*/ 30 w 32"/>
                <a:gd name="T85" fmla="*/ 8 h 38"/>
                <a:gd name="T86" fmla="*/ 30 w 32"/>
                <a:gd name="T87" fmla="*/ 10 h 38"/>
                <a:gd name="T88" fmla="*/ 30 w 32"/>
                <a:gd name="T89" fmla="*/ 10 h 38"/>
                <a:gd name="T90" fmla="*/ 30 w 32"/>
                <a:gd name="T91" fmla="*/ 16 h 38"/>
                <a:gd name="T92" fmla="*/ 30 w 32"/>
                <a:gd name="T93" fmla="*/ 16 h 38"/>
                <a:gd name="T94" fmla="*/ 30 w 32"/>
                <a:gd name="T95" fmla="*/ 16 h 38"/>
                <a:gd name="T96" fmla="*/ 32 w 32"/>
                <a:gd name="T97" fmla="*/ 16 h 38"/>
                <a:gd name="T98" fmla="*/ 32 w 32"/>
                <a:gd name="T99" fmla="*/ 16 h 38"/>
                <a:gd name="T100" fmla="*/ 32 w 32"/>
                <a:gd name="T101" fmla="*/ 16 h 38"/>
                <a:gd name="T102" fmla="*/ 32 w 32"/>
                <a:gd name="T103" fmla="*/ 16 h 38"/>
                <a:gd name="T104" fmla="*/ 32 w 32"/>
                <a:gd name="T105" fmla="*/ 16 h 38"/>
                <a:gd name="T106" fmla="*/ 30 w 32"/>
                <a:gd name="T107" fmla="*/ 26 h 38"/>
                <a:gd name="T108" fmla="*/ 28 w 32"/>
                <a:gd name="T109" fmla="*/ 32 h 38"/>
                <a:gd name="T110" fmla="*/ 24 w 32"/>
                <a:gd name="T111" fmla="*/ 34 h 38"/>
                <a:gd name="T112" fmla="*/ 20 w 32"/>
                <a:gd name="T113" fmla="*/ 36 h 38"/>
                <a:gd name="T114" fmla="*/ 8 w 32"/>
                <a:gd name="T11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 h="38">
                  <a:moveTo>
                    <a:pt x="8" y="38"/>
                  </a:moveTo>
                  <a:lnTo>
                    <a:pt x="8" y="38"/>
                  </a:lnTo>
                  <a:lnTo>
                    <a:pt x="6" y="36"/>
                  </a:lnTo>
                  <a:lnTo>
                    <a:pt x="4" y="32"/>
                  </a:lnTo>
                  <a:lnTo>
                    <a:pt x="0" y="26"/>
                  </a:lnTo>
                  <a:lnTo>
                    <a:pt x="0" y="18"/>
                  </a:lnTo>
                  <a:lnTo>
                    <a:pt x="0" y="16"/>
                  </a:lnTo>
                  <a:lnTo>
                    <a:pt x="0" y="16"/>
                  </a:lnTo>
                  <a:lnTo>
                    <a:pt x="0" y="16"/>
                  </a:lnTo>
                  <a:lnTo>
                    <a:pt x="0" y="8"/>
                  </a:lnTo>
                  <a:lnTo>
                    <a:pt x="0" y="8"/>
                  </a:lnTo>
                  <a:lnTo>
                    <a:pt x="0" y="8"/>
                  </a:lnTo>
                  <a:lnTo>
                    <a:pt x="0" y="8"/>
                  </a:lnTo>
                  <a:lnTo>
                    <a:pt x="0" y="8"/>
                  </a:lnTo>
                  <a:lnTo>
                    <a:pt x="0" y="8"/>
                  </a:lnTo>
                  <a:lnTo>
                    <a:pt x="0" y="8"/>
                  </a:lnTo>
                  <a:lnTo>
                    <a:pt x="0" y="8"/>
                  </a:lnTo>
                  <a:lnTo>
                    <a:pt x="0" y="8"/>
                  </a:lnTo>
                  <a:lnTo>
                    <a:pt x="6" y="2"/>
                  </a:lnTo>
                  <a:lnTo>
                    <a:pt x="8" y="0"/>
                  </a:lnTo>
                  <a:lnTo>
                    <a:pt x="22" y="0"/>
                  </a:lnTo>
                  <a:lnTo>
                    <a:pt x="22" y="0"/>
                  </a:lnTo>
                  <a:lnTo>
                    <a:pt x="24" y="0"/>
                  </a:lnTo>
                  <a:lnTo>
                    <a:pt x="24" y="2"/>
                  </a:lnTo>
                  <a:lnTo>
                    <a:pt x="24" y="2"/>
                  </a:lnTo>
                  <a:lnTo>
                    <a:pt x="24" y="2"/>
                  </a:lnTo>
                  <a:lnTo>
                    <a:pt x="24" y="6"/>
                  </a:lnTo>
                  <a:lnTo>
                    <a:pt x="24" y="6"/>
                  </a:lnTo>
                  <a:lnTo>
                    <a:pt x="30" y="6"/>
                  </a:lnTo>
                  <a:lnTo>
                    <a:pt x="30" y="8"/>
                  </a:lnTo>
                  <a:lnTo>
                    <a:pt x="30" y="8"/>
                  </a:lnTo>
                  <a:lnTo>
                    <a:pt x="30" y="8"/>
                  </a:lnTo>
                  <a:lnTo>
                    <a:pt x="30" y="8"/>
                  </a:lnTo>
                  <a:lnTo>
                    <a:pt x="30" y="8"/>
                  </a:lnTo>
                  <a:lnTo>
                    <a:pt x="30" y="8"/>
                  </a:lnTo>
                  <a:lnTo>
                    <a:pt x="30" y="8"/>
                  </a:lnTo>
                  <a:lnTo>
                    <a:pt x="30" y="8"/>
                  </a:lnTo>
                  <a:lnTo>
                    <a:pt x="30" y="8"/>
                  </a:lnTo>
                  <a:lnTo>
                    <a:pt x="30" y="8"/>
                  </a:lnTo>
                  <a:lnTo>
                    <a:pt x="30" y="8"/>
                  </a:lnTo>
                  <a:lnTo>
                    <a:pt x="30" y="8"/>
                  </a:lnTo>
                  <a:lnTo>
                    <a:pt x="30" y="8"/>
                  </a:lnTo>
                  <a:lnTo>
                    <a:pt x="30" y="8"/>
                  </a:lnTo>
                  <a:lnTo>
                    <a:pt x="30" y="10"/>
                  </a:lnTo>
                  <a:lnTo>
                    <a:pt x="30" y="10"/>
                  </a:lnTo>
                  <a:lnTo>
                    <a:pt x="30" y="16"/>
                  </a:lnTo>
                  <a:lnTo>
                    <a:pt x="30" y="16"/>
                  </a:lnTo>
                  <a:lnTo>
                    <a:pt x="30" y="16"/>
                  </a:lnTo>
                  <a:lnTo>
                    <a:pt x="32" y="16"/>
                  </a:lnTo>
                  <a:lnTo>
                    <a:pt x="32" y="16"/>
                  </a:lnTo>
                  <a:lnTo>
                    <a:pt x="32" y="16"/>
                  </a:lnTo>
                  <a:lnTo>
                    <a:pt x="32" y="16"/>
                  </a:lnTo>
                  <a:lnTo>
                    <a:pt x="32" y="16"/>
                  </a:lnTo>
                  <a:lnTo>
                    <a:pt x="30" y="26"/>
                  </a:lnTo>
                  <a:lnTo>
                    <a:pt x="28" y="32"/>
                  </a:lnTo>
                  <a:lnTo>
                    <a:pt x="24" y="34"/>
                  </a:lnTo>
                  <a:lnTo>
                    <a:pt x="20" y="36"/>
                  </a:lnTo>
                  <a:lnTo>
                    <a:pt x="8" y="38"/>
                  </a:lnTo>
                </a:path>
              </a:pathLst>
            </a:custGeom>
            <a:noFill/>
            <a:ln>
              <a:noFill/>
            </a:ln>
          </p:spPr>
          <p:txBody>
            <a:bodyPr vert="horz" wrap="square" lIns="91440" tIns="45720" rIns="91440" bIns="45720" numCol="1" anchor="t" anchorCtr="0" compatLnSpc="1"/>
            <a:lstStyle/>
            <a:p>
              <a:endParaRPr lang="zh-CN" altLang="en-US"/>
            </a:p>
          </p:txBody>
        </p:sp>
        <p:sp>
          <p:nvSpPr>
            <p:cNvPr id="1086" name="Freeform 669"/>
            <p:cNvSpPr/>
            <p:nvPr/>
          </p:nvSpPr>
          <p:spPr bwMode="auto">
            <a:xfrm>
              <a:off x="8402638" y="5654675"/>
              <a:ext cx="60325" cy="66675"/>
            </a:xfrm>
            <a:custGeom>
              <a:avLst/>
              <a:gdLst>
                <a:gd name="T0" fmla="*/ 28 w 38"/>
                <a:gd name="T1" fmla="*/ 0 h 42"/>
                <a:gd name="T2" fmla="*/ 28 w 38"/>
                <a:gd name="T3" fmla="*/ 0 h 42"/>
                <a:gd name="T4" fmla="*/ 26 w 38"/>
                <a:gd name="T5" fmla="*/ 0 h 42"/>
                <a:gd name="T6" fmla="*/ 12 w 38"/>
                <a:gd name="T7" fmla="*/ 0 h 42"/>
                <a:gd name="T8" fmla="*/ 12 w 38"/>
                <a:gd name="T9" fmla="*/ 0 h 42"/>
                <a:gd name="T10" fmla="*/ 10 w 38"/>
                <a:gd name="T11" fmla="*/ 2 h 42"/>
                <a:gd name="T12" fmla="*/ 4 w 38"/>
                <a:gd name="T13" fmla="*/ 8 h 42"/>
                <a:gd name="T14" fmla="*/ 2 w 38"/>
                <a:gd name="T15" fmla="*/ 8 h 42"/>
                <a:gd name="T16" fmla="*/ 2 w 38"/>
                <a:gd name="T17" fmla="*/ 8 h 42"/>
                <a:gd name="T18" fmla="*/ 2 w 38"/>
                <a:gd name="T19" fmla="*/ 8 h 42"/>
                <a:gd name="T20" fmla="*/ 2 w 38"/>
                <a:gd name="T21" fmla="*/ 8 h 42"/>
                <a:gd name="T22" fmla="*/ 2 w 38"/>
                <a:gd name="T23" fmla="*/ 10 h 42"/>
                <a:gd name="T24" fmla="*/ 2 w 38"/>
                <a:gd name="T25" fmla="*/ 10 h 42"/>
                <a:gd name="T26" fmla="*/ 2 w 38"/>
                <a:gd name="T27" fmla="*/ 10 h 42"/>
                <a:gd name="T28" fmla="*/ 2 w 38"/>
                <a:gd name="T29" fmla="*/ 10 h 42"/>
                <a:gd name="T30" fmla="*/ 0 w 38"/>
                <a:gd name="T31" fmla="*/ 18 h 42"/>
                <a:gd name="T32" fmla="*/ 0 w 38"/>
                <a:gd name="T33" fmla="*/ 18 h 42"/>
                <a:gd name="T34" fmla="*/ 0 w 38"/>
                <a:gd name="T35" fmla="*/ 20 h 42"/>
                <a:gd name="T36" fmla="*/ 0 w 38"/>
                <a:gd name="T37" fmla="*/ 20 h 42"/>
                <a:gd name="T38" fmla="*/ 2 w 38"/>
                <a:gd name="T39" fmla="*/ 28 h 42"/>
                <a:gd name="T40" fmla="*/ 6 w 38"/>
                <a:gd name="T41" fmla="*/ 36 h 42"/>
                <a:gd name="T42" fmla="*/ 10 w 38"/>
                <a:gd name="T43" fmla="*/ 40 h 42"/>
                <a:gd name="T44" fmla="*/ 12 w 38"/>
                <a:gd name="T45" fmla="*/ 42 h 42"/>
                <a:gd name="T46" fmla="*/ 12 w 38"/>
                <a:gd name="T47" fmla="*/ 42 h 42"/>
                <a:gd name="T48" fmla="*/ 26 w 38"/>
                <a:gd name="T49" fmla="*/ 40 h 42"/>
                <a:gd name="T50" fmla="*/ 30 w 38"/>
                <a:gd name="T51" fmla="*/ 38 h 42"/>
                <a:gd name="T52" fmla="*/ 34 w 38"/>
                <a:gd name="T53" fmla="*/ 36 h 42"/>
                <a:gd name="T54" fmla="*/ 36 w 38"/>
                <a:gd name="T55" fmla="*/ 28 h 42"/>
                <a:gd name="T56" fmla="*/ 38 w 38"/>
                <a:gd name="T57" fmla="*/ 18 h 42"/>
                <a:gd name="T58" fmla="*/ 38 w 38"/>
                <a:gd name="T59" fmla="*/ 18 h 42"/>
                <a:gd name="T60" fmla="*/ 38 w 38"/>
                <a:gd name="T61" fmla="*/ 18 h 42"/>
                <a:gd name="T62" fmla="*/ 38 w 38"/>
                <a:gd name="T63" fmla="*/ 18 h 42"/>
                <a:gd name="T64" fmla="*/ 36 w 38"/>
                <a:gd name="T65" fmla="*/ 18 h 42"/>
                <a:gd name="T66" fmla="*/ 36 w 38"/>
                <a:gd name="T67" fmla="*/ 16 h 42"/>
                <a:gd name="T68" fmla="*/ 36 w 38"/>
                <a:gd name="T69" fmla="*/ 16 h 42"/>
                <a:gd name="T70" fmla="*/ 36 w 38"/>
                <a:gd name="T71" fmla="*/ 10 h 42"/>
                <a:gd name="T72" fmla="*/ 36 w 38"/>
                <a:gd name="T73" fmla="*/ 10 h 42"/>
                <a:gd name="T74" fmla="*/ 36 w 38"/>
                <a:gd name="T75" fmla="*/ 10 h 42"/>
                <a:gd name="T76" fmla="*/ 36 w 38"/>
                <a:gd name="T77" fmla="*/ 10 h 42"/>
                <a:gd name="T78" fmla="*/ 36 w 38"/>
                <a:gd name="T79" fmla="*/ 10 h 42"/>
                <a:gd name="T80" fmla="*/ 36 w 38"/>
                <a:gd name="T81" fmla="*/ 10 h 42"/>
                <a:gd name="T82" fmla="*/ 36 w 38"/>
                <a:gd name="T83" fmla="*/ 8 h 42"/>
                <a:gd name="T84" fmla="*/ 36 w 38"/>
                <a:gd name="T85" fmla="*/ 8 h 42"/>
                <a:gd name="T86" fmla="*/ 36 w 38"/>
                <a:gd name="T87" fmla="*/ 8 h 42"/>
                <a:gd name="T88" fmla="*/ 36 w 38"/>
                <a:gd name="T89" fmla="*/ 8 h 42"/>
                <a:gd name="T90" fmla="*/ 36 w 38"/>
                <a:gd name="T91" fmla="*/ 8 h 42"/>
                <a:gd name="T92" fmla="*/ 36 w 38"/>
                <a:gd name="T93" fmla="*/ 8 h 42"/>
                <a:gd name="T94" fmla="*/ 36 w 38"/>
                <a:gd name="T95" fmla="*/ 8 h 42"/>
                <a:gd name="T96" fmla="*/ 34 w 38"/>
                <a:gd name="T97" fmla="*/ 8 h 42"/>
                <a:gd name="T98" fmla="*/ 34 w 38"/>
                <a:gd name="T99" fmla="*/ 8 h 42"/>
                <a:gd name="T100" fmla="*/ 34 w 38"/>
                <a:gd name="T101" fmla="*/ 8 h 42"/>
                <a:gd name="T102" fmla="*/ 34 w 38"/>
                <a:gd name="T103" fmla="*/ 8 h 42"/>
                <a:gd name="T104" fmla="*/ 34 w 38"/>
                <a:gd name="T105" fmla="*/ 8 h 42"/>
                <a:gd name="T106" fmla="*/ 30 w 38"/>
                <a:gd name="T107" fmla="*/ 8 h 42"/>
                <a:gd name="T108" fmla="*/ 28 w 38"/>
                <a:gd name="T109" fmla="*/ 2 h 42"/>
                <a:gd name="T110" fmla="*/ 28 w 38"/>
                <a:gd name="T111" fmla="*/ 2 h 42"/>
                <a:gd name="T112" fmla="*/ 28 w 38"/>
                <a:gd name="T113" fmla="*/ 2 h 42"/>
                <a:gd name="T114" fmla="*/ 28 w 38"/>
                <a:gd name="T115"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8" h="42">
                  <a:moveTo>
                    <a:pt x="28" y="0"/>
                  </a:moveTo>
                  <a:lnTo>
                    <a:pt x="28" y="0"/>
                  </a:lnTo>
                  <a:lnTo>
                    <a:pt x="26" y="0"/>
                  </a:lnTo>
                  <a:lnTo>
                    <a:pt x="12" y="0"/>
                  </a:lnTo>
                  <a:lnTo>
                    <a:pt x="12" y="0"/>
                  </a:lnTo>
                  <a:lnTo>
                    <a:pt x="10" y="2"/>
                  </a:lnTo>
                  <a:lnTo>
                    <a:pt x="4" y="8"/>
                  </a:lnTo>
                  <a:lnTo>
                    <a:pt x="2" y="8"/>
                  </a:lnTo>
                  <a:lnTo>
                    <a:pt x="2" y="8"/>
                  </a:lnTo>
                  <a:lnTo>
                    <a:pt x="2" y="8"/>
                  </a:lnTo>
                  <a:lnTo>
                    <a:pt x="2" y="8"/>
                  </a:lnTo>
                  <a:lnTo>
                    <a:pt x="2" y="10"/>
                  </a:lnTo>
                  <a:lnTo>
                    <a:pt x="2" y="10"/>
                  </a:lnTo>
                  <a:lnTo>
                    <a:pt x="2" y="10"/>
                  </a:lnTo>
                  <a:lnTo>
                    <a:pt x="2" y="10"/>
                  </a:lnTo>
                  <a:lnTo>
                    <a:pt x="0" y="18"/>
                  </a:lnTo>
                  <a:lnTo>
                    <a:pt x="0" y="18"/>
                  </a:lnTo>
                  <a:lnTo>
                    <a:pt x="0" y="20"/>
                  </a:lnTo>
                  <a:lnTo>
                    <a:pt x="0" y="20"/>
                  </a:lnTo>
                  <a:lnTo>
                    <a:pt x="2" y="28"/>
                  </a:lnTo>
                  <a:lnTo>
                    <a:pt x="6" y="36"/>
                  </a:lnTo>
                  <a:lnTo>
                    <a:pt x="10" y="40"/>
                  </a:lnTo>
                  <a:lnTo>
                    <a:pt x="12" y="42"/>
                  </a:lnTo>
                  <a:lnTo>
                    <a:pt x="12" y="42"/>
                  </a:lnTo>
                  <a:lnTo>
                    <a:pt x="26" y="40"/>
                  </a:lnTo>
                  <a:lnTo>
                    <a:pt x="30" y="38"/>
                  </a:lnTo>
                  <a:lnTo>
                    <a:pt x="34" y="36"/>
                  </a:lnTo>
                  <a:lnTo>
                    <a:pt x="36" y="28"/>
                  </a:lnTo>
                  <a:lnTo>
                    <a:pt x="38" y="18"/>
                  </a:lnTo>
                  <a:lnTo>
                    <a:pt x="38" y="18"/>
                  </a:lnTo>
                  <a:lnTo>
                    <a:pt x="38" y="18"/>
                  </a:lnTo>
                  <a:lnTo>
                    <a:pt x="38" y="18"/>
                  </a:lnTo>
                  <a:lnTo>
                    <a:pt x="36" y="18"/>
                  </a:lnTo>
                  <a:lnTo>
                    <a:pt x="36" y="16"/>
                  </a:lnTo>
                  <a:lnTo>
                    <a:pt x="36" y="16"/>
                  </a:lnTo>
                  <a:lnTo>
                    <a:pt x="36" y="10"/>
                  </a:lnTo>
                  <a:lnTo>
                    <a:pt x="36" y="10"/>
                  </a:lnTo>
                  <a:lnTo>
                    <a:pt x="36" y="10"/>
                  </a:lnTo>
                  <a:lnTo>
                    <a:pt x="36" y="10"/>
                  </a:lnTo>
                  <a:lnTo>
                    <a:pt x="36" y="10"/>
                  </a:lnTo>
                  <a:lnTo>
                    <a:pt x="36" y="10"/>
                  </a:lnTo>
                  <a:lnTo>
                    <a:pt x="36" y="8"/>
                  </a:lnTo>
                  <a:lnTo>
                    <a:pt x="36" y="8"/>
                  </a:lnTo>
                  <a:lnTo>
                    <a:pt x="36" y="8"/>
                  </a:lnTo>
                  <a:lnTo>
                    <a:pt x="36" y="8"/>
                  </a:lnTo>
                  <a:lnTo>
                    <a:pt x="36" y="8"/>
                  </a:lnTo>
                  <a:lnTo>
                    <a:pt x="36" y="8"/>
                  </a:lnTo>
                  <a:lnTo>
                    <a:pt x="36" y="8"/>
                  </a:lnTo>
                  <a:lnTo>
                    <a:pt x="34" y="8"/>
                  </a:lnTo>
                  <a:lnTo>
                    <a:pt x="34" y="8"/>
                  </a:lnTo>
                  <a:lnTo>
                    <a:pt x="34" y="8"/>
                  </a:lnTo>
                  <a:lnTo>
                    <a:pt x="34" y="8"/>
                  </a:lnTo>
                  <a:lnTo>
                    <a:pt x="34" y="8"/>
                  </a:lnTo>
                  <a:lnTo>
                    <a:pt x="30" y="8"/>
                  </a:lnTo>
                  <a:lnTo>
                    <a:pt x="28" y="2"/>
                  </a:lnTo>
                  <a:lnTo>
                    <a:pt x="28" y="2"/>
                  </a:lnTo>
                  <a:lnTo>
                    <a:pt x="28" y="2"/>
                  </a:lnTo>
                  <a:lnTo>
                    <a:pt x="28" y="0"/>
                  </a:lnTo>
                </a:path>
              </a:pathLst>
            </a:custGeom>
            <a:noFill/>
            <a:ln>
              <a:noFill/>
            </a:ln>
          </p:spPr>
          <p:txBody>
            <a:bodyPr vert="horz" wrap="square" lIns="91440" tIns="45720" rIns="91440" bIns="45720" numCol="1" anchor="t" anchorCtr="0" compatLnSpc="1"/>
            <a:lstStyle/>
            <a:p>
              <a:endParaRPr lang="zh-CN" altLang="en-US"/>
            </a:p>
          </p:txBody>
        </p:sp>
        <p:sp>
          <p:nvSpPr>
            <p:cNvPr id="1087" name="Freeform 670"/>
            <p:cNvSpPr>
              <a:spLocks noEditPoints="1"/>
            </p:cNvSpPr>
            <p:nvPr/>
          </p:nvSpPr>
          <p:spPr bwMode="auto">
            <a:xfrm>
              <a:off x="8408988" y="5657850"/>
              <a:ext cx="50800" cy="60325"/>
            </a:xfrm>
            <a:custGeom>
              <a:avLst/>
              <a:gdLst>
                <a:gd name="T0" fmla="*/ 8 w 32"/>
                <a:gd name="T1" fmla="*/ 36 h 38"/>
                <a:gd name="T2" fmla="*/ 2 w 32"/>
                <a:gd name="T3" fmla="*/ 24 h 38"/>
                <a:gd name="T4" fmla="*/ 2 w 32"/>
                <a:gd name="T5" fmla="*/ 16 h 38"/>
                <a:gd name="T6" fmla="*/ 2 w 32"/>
                <a:gd name="T7" fmla="*/ 16 h 38"/>
                <a:gd name="T8" fmla="*/ 2 w 32"/>
                <a:gd name="T9" fmla="*/ 10 h 38"/>
                <a:gd name="T10" fmla="*/ 2 w 32"/>
                <a:gd name="T11" fmla="*/ 10 h 38"/>
                <a:gd name="T12" fmla="*/ 2 w 32"/>
                <a:gd name="T13" fmla="*/ 10 h 38"/>
                <a:gd name="T14" fmla="*/ 2 w 32"/>
                <a:gd name="T15" fmla="*/ 8 h 38"/>
                <a:gd name="T16" fmla="*/ 8 w 32"/>
                <a:gd name="T17" fmla="*/ 2 h 38"/>
                <a:gd name="T18" fmla="*/ 22 w 32"/>
                <a:gd name="T19" fmla="*/ 2 h 38"/>
                <a:gd name="T20" fmla="*/ 22 w 32"/>
                <a:gd name="T21" fmla="*/ 4 h 38"/>
                <a:gd name="T22" fmla="*/ 24 w 32"/>
                <a:gd name="T23" fmla="*/ 4 h 38"/>
                <a:gd name="T24" fmla="*/ 24 w 32"/>
                <a:gd name="T25" fmla="*/ 8 h 38"/>
                <a:gd name="T26" fmla="*/ 28 w 32"/>
                <a:gd name="T27" fmla="*/ 8 h 38"/>
                <a:gd name="T28" fmla="*/ 28 w 32"/>
                <a:gd name="T29" fmla="*/ 8 h 38"/>
                <a:gd name="T30" fmla="*/ 28 w 32"/>
                <a:gd name="T31" fmla="*/ 10 h 38"/>
                <a:gd name="T32" fmla="*/ 28 w 32"/>
                <a:gd name="T33" fmla="*/ 10 h 38"/>
                <a:gd name="T34" fmla="*/ 28 w 32"/>
                <a:gd name="T35" fmla="*/ 10 h 38"/>
                <a:gd name="T36" fmla="*/ 28 w 32"/>
                <a:gd name="T37" fmla="*/ 10 h 38"/>
                <a:gd name="T38" fmla="*/ 28 w 32"/>
                <a:gd name="T39" fmla="*/ 10 h 38"/>
                <a:gd name="T40" fmla="*/ 28 w 32"/>
                <a:gd name="T41" fmla="*/ 10 h 38"/>
                <a:gd name="T42" fmla="*/ 28 w 32"/>
                <a:gd name="T43" fmla="*/ 16 h 38"/>
                <a:gd name="T44" fmla="*/ 28 w 32"/>
                <a:gd name="T45" fmla="*/ 16 h 38"/>
                <a:gd name="T46" fmla="*/ 30 w 32"/>
                <a:gd name="T47" fmla="*/ 16 h 38"/>
                <a:gd name="T48" fmla="*/ 30 w 32"/>
                <a:gd name="T49" fmla="*/ 16 h 38"/>
                <a:gd name="T50" fmla="*/ 28 w 32"/>
                <a:gd name="T51" fmla="*/ 24 h 38"/>
                <a:gd name="T52" fmla="*/ 20 w 32"/>
                <a:gd name="T53" fmla="*/ 34 h 38"/>
                <a:gd name="T54" fmla="*/ 24 w 32"/>
                <a:gd name="T55" fmla="*/ 0 h 38"/>
                <a:gd name="T56" fmla="*/ 22 w 32"/>
                <a:gd name="T57" fmla="*/ 0 h 38"/>
                <a:gd name="T58" fmla="*/ 8 w 32"/>
                <a:gd name="T59" fmla="*/ 0 h 38"/>
                <a:gd name="T60" fmla="*/ 0 w 32"/>
                <a:gd name="T61" fmla="*/ 8 h 38"/>
                <a:gd name="T62" fmla="*/ 0 w 32"/>
                <a:gd name="T63" fmla="*/ 8 h 38"/>
                <a:gd name="T64" fmla="*/ 0 w 32"/>
                <a:gd name="T65" fmla="*/ 8 h 38"/>
                <a:gd name="T66" fmla="*/ 0 w 32"/>
                <a:gd name="T67" fmla="*/ 8 h 38"/>
                <a:gd name="T68" fmla="*/ 0 w 32"/>
                <a:gd name="T69" fmla="*/ 8 h 38"/>
                <a:gd name="T70" fmla="*/ 0 w 32"/>
                <a:gd name="T71" fmla="*/ 16 h 38"/>
                <a:gd name="T72" fmla="*/ 0 w 32"/>
                <a:gd name="T73" fmla="*/ 18 h 38"/>
                <a:gd name="T74" fmla="*/ 4 w 32"/>
                <a:gd name="T75" fmla="*/ 32 h 38"/>
                <a:gd name="T76" fmla="*/ 8 w 32"/>
                <a:gd name="T77" fmla="*/ 38 h 38"/>
                <a:gd name="T78" fmla="*/ 20 w 32"/>
                <a:gd name="T79" fmla="*/ 36 h 38"/>
                <a:gd name="T80" fmla="*/ 28 w 32"/>
                <a:gd name="T81" fmla="*/ 32 h 38"/>
                <a:gd name="T82" fmla="*/ 32 w 32"/>
                <a:gd name="T83" fmla="*/ 16 h 38"/>
                <a:gd name="T84" fmla="*/ 32 w 32"/>
                <a:gd name="T85" fmla="*/ 16 h 38"/>
                <a:gd name="T86" fmla="*/ 30 w 32"/>
                <a:gd name="T87" fmla="*/ 16 h 38"/>
                <a:gd name="T88" fmla="*/ 30 w 32"/>
                <a:gd name="T89" fmla="*/ 16 h 38"/>
                <a:gd name="T90" fmla="*/ 30 w 32"/>
                <a:gd name="T91" fmla="*/ 10 h 38"/>
                <a:gd name="T92" fmla="*/ 30 w 32"/>
                <a:gd name="T93" fmla="*/ 8 h 38"/>
                <a:gd name="T94" fmla="*/ 30 w 32"/>
                <a:gd name="T95" fmla="*/ 8 h 38"/>
                <a:gd name="T96" fmla="*/ 30 w 32"/>
                <a:gd name="T97" fmla="*/ 8 h 38"/>
                <a:gd name="T98" fmla="*/ 30 w 32"/>
                <a:gd name="T99" fmla="*/ 8 h 38"/>
                <a:gd name="T100" fmla="*/ 30 w 32"/>
                <a:gd name="T101" fmla="*/ 8 h 38"/>
                <a:gd name="T102" fmla="*/ 30 w 32"/>
                <a:gd name="T103" fmla="*/ 8 h 38"/>
                <a:gd name="T104" fmla="*/ 30 w 32"/>
                <a:gd name="T105" fmla="*/ 8 h 38"/>
                <a:gd name="T106" fmla="*/ 30 w 32"/>
                <a:gd name="T107" fmla="*/ 6 h 38"/>
                <a:gd name="T108" fmla="*/ 24 w 32"/>
                <a:gd name="T109" fmla="*/ 2 h 38"/>
                <a:gd name="T110" fmla="*/ 24 w 32"/>
                <a:gd name="T111"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 h="38">
                  <a:moveTo>
                    <a:pt x="8" y="36"/>
                  </a:moveTo>
                  <a:lnTo>
                    <a:pt x="8" y="36"/>
                  </a:lnTo>
                  <a:lnTo>
                    <a:pt x="4" y="30"/>
                  </a:lnTo>
                  <a:lnTo>
                    <a:pt x="2" y="24"/>
                  </a:lnTo>
                  <a:lnTo>
                    <a:pt x="2" y="16"/>
                  </a:lnTo>
                  <a:lnTo>
                    <a:pt x="2" y="16"/>
                  </a:lnTo>
                  <a:lnTo>
                    <a:pt x="2" y="16"/>
                  </a:lnTo>
                  <a:lnTo>
                    <a:pt x="2" y="16"/>
                  </a:lnTo>
                  <a:lnTo>
                    <a:pt x="2" y="10"/>
                  </a:lnTo>
                  <a:lnTo>
                    <a:pt x="2" y="10"/>
                  </a:lnTo>
                  <a:lnTo>
                    <a:pt x="2" y="10"/>
                  </a:lnTo>
                  <a:lnTo>
                    <a:pt x="2" y="10"/>
                  </a:lnTo>
                  <a:lnTo>
                    <a:pt x="2" y="10"/>
                  </a:lnTo>
                  <a:lnTo>
                    <a:pt x="2" y="10"/>
                  </a:lnTo>
                  <a:lnTo>
                    <a:pt x="2" y="10"/>
                  </a:lnTo>
                  <a:lnTo>
                    <a:pt x="2" y="8"/>
                  </a:lnTo>
                  <a:lnTo>
                    <a:pt x="2" y="8"/>
                  </a:lnTo>
                  <a:lnTo>
                    <a:pt x="8" y="2"/>
                  </a:lnTo>
                  <a:lnTo>
                    <a:pt x="22" y="2"/>
                  </a:lnTo>
                  <a:lnTo>
                    <a:pt x="22" y="2"/>
                  </a:lnTo>
                  <a:lnTo>
                    <a:pt x="22" y="2"/>
                  </a:lnTo>
                  <a:lnTo>
                    <a:pt x="22" y="4"/>
                  </a:lnTo>
                  <a:lnTo>
                    <a:pt x="24" y="4"/>
                  </a:lnTo>
                  <a:lnTo>
                    <a:pt x="24" y="4"/>
                  </a:lnTo>
                  <a:lnTo>
                    <a:pt x="24" y="8"/>
                  </a:lnTo>
                  <a:lnTo>
                    <a:pt x="24" y="8"/>
                  </a:lnTo>
                  <a:lnTo>
                    <a:pt x="28" y="8"/>
                  </a:lnTo>
                  <a:lnTo>
                    <a:pt x="28" y="8"/>
                  </a:lnTo>
                  <a:lnTo>
                    <a:pt x="28" y="8"/>
                  </a:lnTo>
                  <a:lnTo>
                    <a:pt x="28" y="8"/>
                  </a:lnTo>
                  <a:lnTo>
                    <a:pt x="28" y="8"/>
                  </a:lnTo>
                  <a:lnTo>
                    <a:pt x="28" y="10"/>
                  </a:lnTo>
                  <a:lnTo>
                    <a:pt x="28" y="10"/>
                  </a:lnTo>
                  <a:lnTo>
                    <a:pt x="28" y="10"/>
                  </a:lnTo>
                  <a:lnTo>
                    <a:pt x="28" y="10"/>
                  </a:lnTo>
                  <a:lnTo>
                    <a:pt x="28" y="10"/>
                  </a:lnTo>
                  <a:lnTo>
                    <a:pt x="28" y="10"/>
                  </a:lnTo>
                  <a:lnTo>
                    <a:pt x="28" y="10"/>
                  </a:lnTo>
                  <a:lnTo>
                    <a:pt x="28" y="10"/>
                  </a:lnTo>
                  <a:lnTo>
                    <a:pt x="28" y="10"/>
                  </a:lnTo>
                  <a:lnTo>
                    <a:pt x="28" y="10"/>
                  </a:lnTo>
                  <a:lnTo>
                    <a:pt x="28" y="10"/>
                  </a:lnTo>
                  <a:lnTo>
                    <a:pt x="28" y="10"/>
                  </a:lnTo>
                  <a:lnTo>
                    <a:pt x="28" y="16"/>
                  </a:lnTo>
                  <a:lnTo>
                    <a:pt x="28" y="16"/>
                  </a:lnTo>
                  <a:lnTo>
                    <a:pt x="28" y="16"/>
                  </a:lnTo>
                  <a:lnTo>
                    <a:pt x="30" y="16"/>
                  </a:lnTo>
                  <a:lnTo>
                    <a:pt x="30" y="16"/>
                  </a:lnTo>
                  <a:lnTo>
                    <a:pt x="30" y="16"/>
                  </a:lnTo>
                  <a:lnTo>
                    <a:pt x="30" y="16"/>
                  </a:lnTo>
                  <a:lnTo>
                    <a:pt x="30" y="16"/>
                  </a:lnTo>
                  <a:lnTo>
                    <a:pt x="28" y="24"/>
                  </a:lnTo>
                  <a:lnTo>
                    <a:pt x="26" y="30"/>
                  </a:lnTo>
                  <a:lnTo>
                    <a:pt x="20" y="34"/>
                  </a:lnTo>
                  <a:lnTo>
                    <a:pt x="8" y="36"/>
                  </a:lnTo>
                  <a:close/>
                  <a:moveTo>
                    <a:pt x="24" y="0"/>
                  </a:moveTo>
                  <a:lnTo>
                    <a:pt x="22" y="0"/>
                  </a:lnTo>
                  <a:lnTo>
                    <a:pt x="22" y="0"/>
                  </a:lnTo>
                  <a:lnTo>
                    <a:pt x="8" y="0"/>
                  </a:lnTo>
                  <a:lnTo>
                    <a:pt x="8" y="0"/>
                  </a:lnTo>
                  <a:lnTo>
                    <a:pt x="6" y="2"/>
                  </a:lnTo>
                  <a:lnTo>
                    <a:pt x="0" y="8"/>
                  </a:lnTo>
                  <a:lnTo>
                    <a:pt x="0" y="8"/>
                  </a:lnTo>
                  <a:lnTo>
                    <a:pt x="0" y="8"/>
                  </a:lnTo>
                  <a:lnTo>
                    <a:pt x="0" y="8"/>
                  </a:lnTo>
                  <a:lnTo>
                    <a:pt x="0" y="8"/>
                  </a:lnTo>
                  <a:lnTo>
                    <a:pt x="0" y="8"/>
                  </a:lnTo>
                  <a:lnTo>
                    <a:pt x="0" y="8"/>
                  </a:lnTo>
                  <a:lnTo>
                    <a:pt x="0" y="8"/>
                  </a:lnTo>
                  <a:lnTo>
                    <a:pt x="0" y="8"/>
                  </a:lnTo>
                  <a:lnTo>
                    <a:pt x="0" y="16"/>
                  </a:lnTo>
                  <a:lnTo>
                    <a:pt x="0" y="16"/>
                  </a:lnTo>
                  <a:lnTo>
                    <a:pt x="0" y="18"/>
                  </a:lnTo>
                  <a:lnTo>
                    <a:pt x="0" y="18"/>
                  </a:lnTo>
                  <a:lnTo>
                    <a:pt x="0" y="26"/>
                  </a:lnTo>
                  <a:lnTo>
                    <a:pt x="4" y="32"/>
                  </a:lnTo>
                  <a:lnTo>
                    <a:pt x="6" y="36"/>
                  </a:lnTo>
                  <a:lnTo>
                    <a:pt x="8" y="38"/>
                  </a:lnTo>
                  <a:lnTo>
                    <a:pt x="8" y="38"/>
                  </a:lnTo>
                  <a:lnTo>
                    <a:pt x="20" y="36"/>
                  </a:lnTo>
                  <a:lnTo>
                    <a:pt x="24" y="34"/>
                  </a:lnTo>
                  <a:lnTo>
                    <a:pt x="28" y="32"/>
                  </a:lnTo>
                  <a:lnTo>
                    <a:pt x="30" y="26"/>
                  </a:lnTo>
                  <a:lnTo>
                    <a:pt x="32" y="16"/>
                  </a:lnTo>
                  <a:lnTo>
                    <a:pt x="32" y="16"/>
                  </a:lnTo>
                  <a:lnTo>
                    <a:pt x="32" y="16"/>
                  </a:lnTo>
                  <a:lnTo>
                    <a:pt x="32" y="16"/>
                  </a:lnTo>
                  <a:lnTo>
                    <a:pt x="30" y="16"/>
                  </a:lnTo>
                  <a:lnTo>
                    <a:pt x="30" y="16"/>
                  </a:lnTo>
                  <a:lnTo>
                    <a:pt x="30" y="16"/>
                  </a:lnTo>
                  <a:lnTo>
                    <a:pt x="30" y="10"/>
                  </a:lnTo>
                  <a:lnTo>
                    <a:pt x="30" y="10"/>
                  </a:lnTo>
                  <a:lnTo>
                    <a:pt x="30" y="8"/>
                  </a:lnTo>
                  <a:lnTo>
                    <a:pt x="30" y="8"/>
                  </a:lnTo>
                  <a:lnTo>
                    <a:pt x="30" y="8"/>
                  </a:lnTo>
                  <a:lnTo>
                    <a:pt x="30" y="8"/>
                  </a:lnTo>
                  <a:lnTo>
                    <a:pt x="30" y="8"/>
                  </a:lnTo>
                  <a:lnTo>
                    <a:pt x="30" y="8"/>
                  </a:lnTo>
                  <a:lnTo>
                    <a:pt x="30" y="8"/>
                  </a:lnTo>
                  <a:lnTo>
                    <a:pt x="30" y="8"/>
                  </a:lnTo>
                  <a:lnTo>
                    <a:pt x="30" y="8"/>
                  </a:lnTo>
                  <a:lnTo>
                    <a:pt x="30" y="8"/>
                  </a:lnTo>
                  <a:lnTo>
                    <a:pt x="30" y="8"/>
                  </a:lnTo>
                  <a:lnTo>
                    <a:pt x="30" y="8"/>
                  </a:lnTo>
                  <a:lnTo>
                    <a:pt x="30" y="8"/>
                  </a:lnTo>
                  <a:lnTo>
                    <a:pt x="30" y="8"/>
                  </a:lnTo>
                  <a:lnTo>
                    <a:pt x="30" y="6"/>
                  </a:lnTo>
                  <a:lnTo>
                    <a:pt x="30" y="6"/>
                  </a:lnTo>
                  <a:lnTo>
                    <a:pt x="24" y="6"/>
                  </a:lnTo>
                  <a:lnTo>
                    <a:pt x="24" y="2"/>
                  </a:lnTo>
                  <a:lnTo>
                    <a:pt x="24" y="2"/>
                  </a:lnTo>
                  <a:lnTo>
                    <a:pt x="24" y="2"/>
                  </a:lnTo>
                  <a:lnTo>
                    <a:pt x="24" y="0"/>
                  </a:lnTo>
                  <a:close/>
                </a:path>
              </a:pathLst>
            </a:custGeom>
            <a:solidFill>
              <a:srgbClr val="090807"/>
            </a:solidFill>
            <a:ln>
              <a:noFill/>
            </a:ln>
          </p:spPr>
          <p:txBody>
            <a:bodyPr vert="horz" wrap="square" lIns="91440" tIns="45720" rIns="91440" bIns="45720" numCol="1" anchor="t" anchorCtr="0" compatLnSpc="1"/>
            <a:lstStyle/>
            <a:p>
              <a:endParaRPr lang="zh-CN" altLang="en-US"/>
            </a:p>
          </p:txBody>
        </p:sp>
        <p:sp>
          <p:nvSpPr>
            <p:cNvPr id="1088" name="Freeform 671"/>
            <p:cNvSpPr/>
            <p:nvPr/>
          </p:nvSpPr>
          <p:spPr bwMode="auto">
            <a:xfrm>
              <a:off x="8412163" y="5661025"/>
              <a:ext cx="44450" cy="53975"/>
            </a:xfrm>
            <a:custGeom>
              <a:avLst/>
              <a:gdLst>
                <a:gd name="T0" fmla="*/ 6 w 28"/>
                <a:gd name="T1" fmla="*/ 34 h 34"/>
                <a:gd name="T2" fmla="*/ 6 w 28"/>
                <a:gd name="T3" fmla="*/ 34 h 34"/>
                <a:gd name="T4" fmla="*/ 2 w 28"/>
                <a:gd name="T5" fmla="*/ 28 h 34"/>
                <a:gd name="T6" fmla="*/ 0 w 28"/>
                <a:gd name="T7" fmla="*/ 22 h 34"/>
                <a:gd name="T8" fmla="*/ 0 w 28"/>
                <a:gd name="T9" fmla="*/ 14 h 34"/>
                <a:gd name="T10" fmla="*/ 0 w 28"/>
                <a:gd name="T11" fmla="*/ 14 h 34"/>
                <a:gd name="T12" fmla="*/ 0 w 28"/>
                <a:gd name="T13" fmla="*/ 14 h 34"/>
                <a:gd name="T14" fmla="*/ 0 w 28"/>
                <a:gd name="T15" fmla="*/ 14 h 34"/>
                <a:gd name="T16" fmla="*/ 0 w 28"/>
                <a:gd name="T17" fmla="*/ 8 h 34"/>
                <a:gd name="T18" fmla="*/ 0 w 28"/>
                <a:gd name="T19" fmla="*/ 8 h 34"/>
                <a:gd name="T20" fmla="*/ 0 w 28"/>
                <a:gd name="T21" fmla="*/ 8 h 34"/>
                <a:gd name="T22" fmla="*/ 0 w 28"/>
                <a:gd name="T23" fmla="*/ 8 h 34"/>
                <a:gd name="T24" fmla="*/ 0 w 28"/>
                <a:gd name="T25" fmla="*/ 8 h 34"/>
                <a:gd name="T26" fmla="*/ 0 w 28"/>
                <a:gd name="T27" fmla="*/ 8 h 34"/>
                <a:gd name="T28" fmla="*/ 0 w 28"/>
                <a:gd name="T29" fmla="*/ 8 h 34"/>
                <a:gd name="T30" fmla="*/ 0 w 28"/>
                <a:gd name="T31" fmla="*/ 6 h 34"/>
                <a:gd name="T32" fmla="*/ 0 w 28"/>
                <a:gd name="T33" fmla="*/ 6 h 34"/>
                <a:gd name="T34" fmla="*/ 6 w 28"/>
                <a:gd name="T35" fmla="*/ 0 h 34"/>
                <a:gd name="T36" fmla="*/ 20 w 28"/>
                <a:gd name="T37" fmla="*/ 0 h 34"/>
                <a:gd name="T38" fmla="*/ 20 w 28"/>
                <a:gd name="T39" fmla="*/ 0 h 34"/>
                <a:gd name="T40" fmla="*/ 20 w 28"/>
                <a:gd name="T41" fmla="*/ 0 h 34"/>
                <a:gd name="T42" fmla="*/ 20 w 28"/>
                <a:gd name="T43" fmla="*/ 2 h 34"/>
                <a:gd name="T44" fmla="*/ 22 w 28"/>
                <a:gd name="T45" fmla="*/ 2 h 34"/>
                <a:gd name="T46" fmla="*/ 22 w 28"/>
                <a:gd name="T47" fmla="*/ 2 h 34"/>
                <a:gd name="T48" fmla="*/ 22 w 28"/>
                <a:gd name="T49" fmla="*/ 6 h 34"/>
                <a:gd name="T50" fmla="*/ 22 w 28"/>
                <a:gd name="T51" fmla="*/ 6 h 34"/>
                <a:gd name="T52" fmla="*/ 26 w 28"/>
                <a:gd name="T53" fmla="*/ 6 h 34"/>
                <a:gd name="T54" fmla="*/ 26 w 28"/>
                <a:gd name="T55" fmla="*/ 6 h 34"/>
                <a:gd name="T56" fmla="*/ 26 w 28"/>
                <a:gd name="T57" fmla="*/ 6 h 34"/>
                <a:gd name="T58" fmla="*/ 26 w 28"/>
                <a:gd name="T59" fmla="*/ 6 h 34"/>
                <a:gd name="T60" fmla="*/ 26 w 28"/>
                <a:gd name="T61" fmla="*/ 6 h 34"/>
                <a:gd name="T62" fmla="*/ 26 w 28"/>
                <a:gd name="T63" fmla="*/ 8 h 34"/>
                <a:gd name="T64" fmla="*/ 26 w 28"/>
                <a:gd name="T65" fmla="*/ 8 h 34"/>
                <a:gd name="T66" fmla="*/ 26 w 28"/>
                <a:gd name="T67" fmla="*/ 8 h 34"/>
                <a:gd name="T68" fmla="*/ 26 w 28"/>
                <a:gd name="T69" fmla="*/ 8 h 34"/>
                <a:gd name="T70" fmla="*/ 26 w 28"/>
                <a:gd name="T71" fmla="*/ 8 h 34"/>
                <a:gd name="T72" fmla="*/ 26 w 28"/>
                <a:gd name="T73" fmla="*/ 8 h 34"/>
                <a:gd name="T74" fmla="*/ 26 w 28"/>
                <a:gd name="T75" fmla="*/ 8 h 34"/>
                <a:gd name="T76" fmla="*/ 26 w 28"/>
                <a:gd name="T77" fmla="*/ 8 h 34"/>
                <a:gd name="T78" fmla="*/ 26 w 28"/>
                <a:gd name="T79" fmla="*/ 8 h 34"/>
                <a:gd name="T80" fmla="*/ 26 w 28"/>
                <a:gd name="T81" fmla="*/ 8 h 34"/>
                <a:gd name="T82" fmla="*/ 26 w 28"/>
                <a:gd name="T83" fmla="*/ 8 h 34"/>
                <a:gd name="T84" fmla="*/ 26 w 28"/>
                <a:gd name="T85" fmla="*/ 8 h 34"/>
                <a:gd name="T86" fmla="*/ 26 w 28"/>
                <a:gd name="T87" fmla="*/ 14 h 34"/>
                <a:gd name="T88" fmla="*/ 26 w 28"/>
                <a:gd name="T89" fmla="*/ 14 h 34"/>
                <a:gd name="T90" fmla="*/ 26 w 28"/>
                <a:gd name="T91" fmla="*/ 14 h 34"/>
                <a:gd name="T92" fmla="*/ 28 w 28"/>
                <a:gd name="T93" fmla="*/ 14 h 34"/>
                <a:gd name="T94" fmla="*/ 28 w 28"/>
                <a:gd name="T95" fmla="*/ 14 h 34"/>
                <a:gd name="T96" fmla="*/ 28 w 28"/>
                <a:gd name="T97" fmla="*/ 14 h 34"/>
                <a:gd name="T98" fmla="*/ 28 w 28"/>
                <a:gd name="T99" fmla="*/ 14 h 34"/>
                <a:gd name="T100" fmla="*/ 28 w 28"/>
                <a:gd name="T101" fmla="*/ 14 h 34"/>
                <a:gd name="T102" fmla="*/ 26 w 28"/>
                <a:gd name="T103" fmla="*/ 22 h 34"/>
                <a:gd name="T104" fmla="*/ 24 w 28"/>
                <a:gd name="T105" fmla="*/ 28 h 34"/>
                <a:gd name="T106" fmla="*/ 18 w 28"/>
                <a:gd name="T107" fmla="*/ 32 h 34"/>
                <a:gd name="T108" fmla="*/ 6 w 28"/>
                <a:gd name="T109"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 h="34">
                  <a:moveTo>
                    <a:pt x="6" y="34"/>
                  </a:moveTo>
                  <a:lnTo>
                    <a:pt x="6" y="34"/>
                  </a:lnTo>
                  <a:lnTo>
                    <a:pt x="2" y="28"/>
                  </a:lnTo>
                  <a:lnTo>
                    <a:pt x="0" y="22"/>
                  </a:lnTo>
                  <a:lnTo>
                    <a:pt x="0" y="14"/>
                  </a:lnTo>
                  <a:lnTo>
                    <a:pt x="0" y="14"/>
                  </a:lnTo>
                  <a:lnTo>
                    <a:pt x="0" y="14"/>
                  </a:lnTo>
                  <a:lnTo>
                    <a:pt x="0" y="14"/>
                  </a:lnTo>
                  <a:lnTo>
                    <a:pt x="0" y="8"/>
                  </a:lnTo>
                  <a:lnTo>
                    <a:pt x="0" y="8"/>
                  </a:lnTo>
                  <a:lnTo>
                    <a:pt x="0" y="8"/>
                  </a:lnTo>
                  <a:lnTo>
                    <a:pt x="0" y="8"/>
                  </a:lnTo>
                  <a:lnTo>
                    <a:pt x="0" y="8"/>
                  </a:lnTo>
                  <a:lnTo>
                    <a:pt x="0" y="8"/>
                  </a:lnTo>
                  <a:lnTo>
                    <a:pt x="0" y="8"/>
                  </a:lnTo>
                  <a:lnTo>
                    <a:pt x="0" y="6"/>
                  </a:lnTo>
                  <a:lnTo>
                    <a:pt x="0" y="6"/>
                  </a:lnTo>
                  <a:lnTo>
                    <a:pt x="6" y="0"/>
                  </a:lnTo>
                  <a:lnTo>
                    <a:pt x="20" y="0"/>
                  </a:lnTo>
                  <a:lnTo>
                    <a:pt x="20" y="0"/>
                  </a:lnTo>
                  <a:lnTo>
                    <a:pt x="20" y="0"/>
                  </a:lnTo>
                  <a:lnTo>
                    <a:pt x="20" y="2"/>
                  </a:lnTo>
                  <a:lnTo>
                    <a:pt x="22" y="2"/>
                  </a:lnTo>
                  <a:lnTo>
                    <a:pt x="22" y="2"/>
                  </a:lnTo>
                  <a:lnTo>
                    <a:pt x="22" y="6"/>
                  </a:lnTo>
                  <a:lnTo>
                    <a:pt x="22" y="6"/>
                  </a:lnTo>
                  <a:lnTo>
                    <a:pt x="26" y="6"/>
                  </a:lnTo>
                  <a:lnTo>
                    <a:pt x="26" y="6"/>
                  </a:lnTo>
                  <a:lnTo>
                    <a:pt x="26" y="6"/>
                  </a:lnTo>
                  <a:lnTo>
                    <a:pt x="26" y="6"/>
                  </a:lnTo>
                  <a:lnTo>
                    <a:pt x="26" y="6"/>
                  </a:lnTo>
                  <a:lnTo>
                    <a:pt x="26" y="8"/>
                  </a:lnTo>
                  <a:lnTo>
                    <a:pt x="26" y="8"/>
                  </a:lnTo>
                  <a:lnTo>
                    <a:pt x="26" y="8"/>
                  </a:lnTo>
                  <a:lnTo>
                    <a:pt x="26" y="8"/>
                  </a:lnTo>
                  <a:lnTo>
                    <a:pt x="26" y="8"/>
                  </a:lnTo>
                  <a:lnTo>
                    <a:pt x="26" y="8"/>
                  </a:lnTo>
                  <a:lnTo>
                    <a:pt x="26" y="8"/>
                  </a:lnTo>
                  <a:lnTo>
                    <a:pt x="26" y="8"/>
                  </a:lnTo>
                  <a:lnTo>
                    <a:pt x="26" y="8"/>
                  </a:lnTo>
                  <a:lnTo>
                    <a:pt x="26" y="8"/>
                  </a:lnTo>
                  <a:lnTo>
                    <a:pt x="26" y="8"/>
                  </a:lnTo>
                  <a:lnTo>
                    <a:pt x="26" y="8"/>
                  </a:lnTo>
                  <a:lnTo>
                    <a:pt x="26" y="14"/>
                  </a:lnTo>
                  <a:lnTo>
                    <a:pt x="26" y="14"/>
                  </a:lnTo>
                  <a:lnTo>
                    <a:pt x="26" y="14"/>
                  </a:lnTo>
                  <a:lnTo>
                    <a:pt x="28" y="14"/>
                  </a:lnTo>
                  <a:lnTo>
                    <a:pt x="28" y="14"/>
                  </a:lnTo>
                  <a:lnTo>
                    <a:pt x="28" y="14"/>
                  </a:lnTo>
                  <a:lnTo>
                    <a:pt x="28" y="14"/>
                  </a:lnTo>
                  <a:lnTo>
                    <a:pt x="28" y="14"/>
                  </a:lnTo>
                  <a:lnTo>
                    <a:pt x="26" y="22"/>
                  </a:lnTo>
                  <a:lnTo>
                    <a:pt x="24" y="28"/>
                  </a:lnTo>
                  <a:lnTo>
                    <a:pt x="18" y="32"/>
                  </a:lnTo>
                  <a:lnTo>
                    <a:pt x="6" y="34"/>
                  </a:lnTo>
                </a:path>
              </a:pathLst>
            </a:custGeom>
            <a:noFill/>
            <a:ln>
              <a:noFill/>
            </a:ln>
          </p:spPr>
          <p:txBody>
            <a:bodyPr vert="horz" wrap="square" lIns="91440" tIns="45720" rIns="91440" bIns="45720" numCol="1" anchor="t" anchorCtr="0" compatLnSpc="1"/>
            <a:lstStyle/>
            <a:p>
              <a:endParaRPr lang="zh-CN" altLang="en-US"/>
            </a:p>
          </p:txBody>
        </p:sp>
        <p:sp>
          <p:nvSpPr>
            <p:cNvPr id="1089" name="Freeform 672"/>
            <p:cNvSpPr/>
            <p:nvPr/>
          </p:nvSpPr>
          <p:spPr bwMode="auto">
            <a:xfrm>
              <a:off x="8408988" y="5657850"/>
              <a:ext cx="50800" cy="60325"/>
            </a:xfrm>
            <a:custGeom>
              <a:avLst/>
              <a:gdLst>
                <a:gd name="T0" fmla="*/ 24 w 32"/>
                <a:gd name="T1" fmla="*/ 0 h 38"/>
                <a:gd name="T2" fmla="*/ 22 w 32"/>
                <a:gd name="T3" fmla="*/ 0 h 38"/>
                <a:gd name="T4" fmla="*/ 22 w 32"/>
                <a:gd name="T5" fmla="*/ 0 h 38"/>
                <a:gd name="T6" fmla="*/ 8 w 32"/>
                <a:gd name="T7" fmla="*/ 0 h 38"/>
                <a:gd name="T8" fmla="*/ 8 w 32"/>
                <a:gd name="T9" fmla="*/ 0 h 38"/>
                <a:gd name="T10" fmla="*/ 6 w 32"/>
                <a:gd name="T11" fmla="*/ 2 h 38"/>
                <a:gd name="T12" fmla="*/ 0 w 32"/>
                <a:gd name="T13" fmla="*/ 8 h 38"/>
                <a:gd name="T14" fmla="*/ 0 w 32"/>
                <a:gd name="T15" fmla="*/ 8 h 38"/>
                <a:gd name="T16" fmla="*/ 0 w 32"/>
                <a:gd name="T17" fmla="*/ 8 h 38"/>
                <a:gd name="T18" fmla="*/ 0 w 32"/>
                <a:gd name="T19" fmla="*/ 8 h 38"/>
                <a:gd name="T20" fmla="*/ 0 w 32"/>
                <a:gd name="T21" fmla="*/ 8 h 38"/>
                <a:gd name="T22" fmla="*/ 0 w 32"/>
                <a:gd name="T23" fmla="*/ 8 h 38"/>
                <a:gd name="T24" fmla="*/ 0 w 32"/>
                <a:gd name="T25" fmla="*/ 8 h 38"/>
                <a:gd name="T26" fmla="*/ 0 w 32"/>
                <a:gd name="T27" fmla="*/ 8 h 38"/>
                <a:gd name="T28" fmla="*/ 0 w 32"/>
                <a:gd name="T29" fmla="*/ 8 h 38"/>
                <a:gd name="T30" fmla="*/ 0 w 32"/>
                <a:gd name="T31" fmla="*/ 16 h 38"/>
                <a:gd name="T32" fmla="*/ 0 w 32"/>
                <a:gd name="T33" fmla="*/ 16 h 38"/>
                <a:gd name="T34" fmla="*/ 0 w 32"/>
                <a:gd name="T35" fmla="*/ 18 h 38"/>
                <a:gd name="T36" fmla="*/ 0 w 32"/>
                <a:gd name="T37" fmla="*/ 18 h 38"/>
                <a:gd name="T38" fmla="*/ 0 w 32"/>
                <a:gd name="T39" fmla="*/ 26 h 38"/>
                <a:gd name="T40" fmla="*/ 4 w 32"/>
                <a:gd name="T41" fmla="*/ 32 h 38"/>
                <a:gd name="T42" fmla="*/ 6 w 32"/>
                <a:gd name="T43" fmla="*/ 36 h 38"/>
                <a:gd name="T44" fmla="*/ 8 w 32"/>
                <a:gd name="T45" fmla="*/ 38 h 38"/>
                <a:gd name="T46" fmla="*/ 8 w 32"/>
                <a:gd name="T47" fmla="*/ 38 h 38"/>
                <a:gd name="T48" fmla="*/ 20 w 32"/>
                <a:gd name="T49" fmla="*/ 36 h 38"/>
                <a:gd name="T50" fmla="*/ 24 w 32"/>
                <a:gd name="T51" fmla="*/ 34 h 38"/>
                <a:gd name="T52" fmla="*/ 28 w 32"/>
                <a:gd name="T53" fmla="*/ 32 h 38"/>
                <a:gd name="T54" fmla="*/ 30 w 32"/>
                <a:gd name="T55" fmla="*/ 26 h 38"/>
                <a:gd name="T56" fmla="*/ 32 w 32"/>
                <a:gd name="T57" fmla="*/ 16 h 38"/>
                <a:gd name="T58" fmla="*/ 32 w 32"/>
                <a:gd name="T59" fmla="*/ 16 h 38"/>
                <a:gd name="T60" fmla="*/ 32 w 32"/>
                <a:gd name="T61" fmla="*/ 16 h 38"/>
                <a:gd name="T62" fmla="*/ 32 w 32"/>
                <a:gd name="T63" fmla="*/ 16 h 38"/>
                <a:gd name="T64" fmla="*/ 30 w 32"/>
                <a:gd name="T65" fmla="*/ 16 h 38"/>
                <a:gd name="T66" fmla="*/ 30 w 32"/>
                <a:gd name="T67" fmla="*/ 16 h 38"/>
                <a:gd name="T68" fmla="*/ 30 w 32"/>
                <a:gd name="T69" fmla="*/ 16 h 38"/>
                <a:gd name="T70" fmla="*/ 30 w 32"/>
                <a:gd name="T71" fmla="*/ 10 h 38"/>
                <a:gd name="T72" fmla="*/ 30 w 32"/>
                <a:gd name="T73" fmla="*/ 10 h 38"/>
                <a:gd name="T74" fmla="*/ 30 w 32"/>
                <a:gd name="T75" fmla="*/ 8 h 38"/>
                <a:gd name="T76" fmla="*/ 30 w 32"/>
                <a:gd name="T77" fmla="*/ 8 h 38"/>
                <a:gd name="T78" fmla="*/ 30 w 32"/>
                <a:gd name="T79" fmla="*/ 8 h 38"/>
                <a:gd name="T80" fmla="*/ 30 w 32"/>
                <a:gd name="T81" fmla="*/ 8 h 38"/>
                <a:gd name="T82" fmla="*/ 30 w 32"/>
                <a:gd name="T83" fmla="*/ 8 h 38"/>
                <a:gd name="T84" fmla="*/ 30 w 32"/>
                <a:gd name="T85" fmla="*/ 8 h 38"/>
                <a:gd name="T86" fmla="*/ 30 w 32"/>
                <a:gd name="T87" fmla="*/ 8 h 38"/>
                <a:gd name="T88" fmla="*/ 30 w 32"/>
                <a:gd name="T89" fmla="*/ 8 h 38"/>
                <a:gd name="T90" fmla="*/ 30 w 32"/>
                <a:gd name="T91" fmla="*/ 8 h 38"/>
                <a:gd name="T92" fmla="*/ 30 w 32"/>
                <a:gd name="T93" fmla="*/ 8 h 38"/>
                <a:gd name="T94" fmla="*/ 30 w 32"/>
                <a:gd name="T95" fmla="*/ 8 h 38"/>
                <a:gd name="T96" fmla="*/ 30 w 32"/>
                <a:gd name="T97" fmla="*/ 8 h 38"/>
                <a:gd name="T98" fmla="*/ 30 w 32"/>
                <a:gd name="T99" fmla="*/ 8 h 38"/>
                <a:gd name="T100" fmla="*/ 30 w 32"/>
                <a:gd name="T101" fmla="*/ 8 h 38"/>
                <a:gd name="T102" fmla="*/ 30 w 32"/>
                <a:gd name="T103" fmla="*/ 6 h 38"/>
                <a:gd name="T104" fmla="*/ 30 w 32"/>
                <a:gd name="T105" fmla="*/ 6 h 38"/>
                <a:gd name="T106" fmla="*/ 24 w 32"/>
                <a:gd name="T107" fmla="*/ 6 h 38"/>
                <a:gd name="T108" fmla="*/ 24 w 32"/>
                <a:gd name="T109" fmla="*/ 2 h 38"/>
                <a:gd name="T110" fmla="*/ 24 w 32"/>
                <a:gd name="T111" fmla="*/ 2 h 38"/>
                <a:gd name="T112" fmla="*/ 24 w 32"/>
                <a:gd name="T113" fmla="*/ 2 h 38"/>
                <a:gd name="T114" fmla="*/ 24 w 32"/>
                <a:gd name="T11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 h="38">
                  <a:moveTo>
                    <a:pt x="24" y="0"/>
                  </a:moveTo>
                  <a:lnTo>
                    <a:pt x="22" y="0"/>
                  </a:lnTo>
                  <a:lnTo>
                    <a:pt x="22" y="0"/>
                  </a:lnTo>
                  <a:lnTo>
                    <a:pt x="8" y="0"/>
                  </a:lnTo>
                  <a:lnTo>
                    <a:pt x="8" y="0"/>
                  </a:lnTo>
                  <a:lnTo>
                    <a:pt x="6" y="2"/>
                  </a:lnTo>
                  <a:lnTo>
                    <a:pt x="0" y="8"/>
                  </a:lnTo>
                  <a:lnTo>
                    <a:pt x="0" y="8"/>
                  </a:lnTo>
                  <a:lnTo>
                    <a:pt x="0" y="8"/>
                  </a:lnTo>
                  <a:lnTo>
                    <a:pt x="0" y="8"/>
                  </a:lnTo>
                  <a:lnTo>
                    <a:pt x="0" y="8"/>
                  </a:lnTo>
                  <a:lnTo>
                    <a:pt x="0" y="8"/>
                  </a:lnTo>
                  <a:lnTo>
                    <a:pt x="0" y="8"/>
                  </a:lnTo>
                  <a:lnTo>
                    <a:pt x="0" y="8"/>
                  </a:lnTo>
                  <a:lnTo>
                    <a:pt x="0" y="8"/>
                  </a:lnTo>
                  <a:lnTo>
                    <a:pt x="0" y="16"/>
                  </a:lnTo>
                  <a:lnTo>
                    <a:pt x="0" y="16"/>
                  </a:lnTo>
                  <a:lnTo>
                    <a:pt x="0" y="18"/>
                  </a:lnTo>
                  <a:lnTo>
                    <a:pt x="0" y="18"/>
                  </a:lnTo>
                  <a:lnTo>
                    <a:pt x="0" y="26"/>
                  </a:lnTo>
                  <a:lnTo>
                    <a:pt x="4" y="32"/>
                  </a:lnTo>
                  <a:lnTo>
                    <a:pt x="6" y="36"/>
                  </a:lnTo>
                  <a:lnTo>
                    <a:pt x="8" y="38"/>
                  </a:lnTo>
                  <a:lnTo>
                    <a:pt x="8" y="38"/>
                  </a:lnTo>
                  <a:lnTo>
                    <a:pt x="20" y="36"/>
                  </a:lnTo>
                  <a:lnTo>
                    <a:pt x="24" y="34"/>
                  </a:lnTo>
                  <a:lnTo>
                    <a:pt x="28" y="32"/>
                  </a:lnTo>
                  <a:lnTo>
                    <a:pt x="30" y="26"/>
                  </a:lnTo>
                  <a:lnTo>
                    <a:pt x="32" y="16"/>
                  </a:lnTo>
                  <a:lnTo>
                    <a:pt x="32" y="16"/>
                  </a:lnTo>
                  <a:lnTo>
                    <a:pt x="32" y="16"/>
                  </a:lnTo>
                  <a:lnTo>
                    <a:pt x="32" y="16"/>
                  </a:lnTo>
                  <a:lnTo>
                    <a:pt x="30" y="16"/>
                  </a:lnTo>
                  <a:lnTo>
                    <a:pt x="30" y="16"/>
                  </a:lnTo>
                  <a:lnTo>
                    <a:pt x="30" y="16"/>
                  </a:lnTo>
                  <a:lnTo>
                    <a:pt x="30" y="10"/>
                  </a:lnTo>
                  <a:lnTo>
                    <a:pt x="30" y="10"/>
                  </a:lnTo>
                  <a:lnTo>
                    <a:pt x="30" y="8"/>
                  </a:lnTo>
                  <a:lnTo>
                    <a:pt x="30" y="8"/>
                  </a:lnTo>
                  <a:lnTo>
                    <a:pt x="30" y="8"/>
                  </a:lnTo>
                  <a:lnTo>
                    <a:pt x="30" y="8"/>
                  </a:lnTo>
                  <a:lnTo>
                    <a:pt x="30" y="8"/>
                  </a:lnTo>
                  <a:lnTo>
                    <a:pt x="30" y="8"/>
                  </a:lnTo>
                  <a:lnTo>
                    <a:pt x="30" y="8"/>
                  </a:lnTo>
                  <a:lnTo>
                    <a:pt x="30" y="8"/>
                  </a:lnTo>
                  <a:lnTo>
                    <a:pt x="30" y="8"/>
                  </a:lnTo>
                  <a:lnTo>
                    <a:pt x="30" y="8"/>
                  </a:lnTo>
                  <a:lnTo>
                    <a:pt x="30" y="8"/>
                  </a:lnTo>
                  <a:lnTo>
                    <a:pt x="30" y="8"/>
                  </a:lnTo>
                  <a:lnTo>
                    <a:pt x="30" y="8"/>
                  </a:lnTo>
                  <a:lnTo>
                    <a:pt x="30" y="8"/>
                  </a:lnTo>
                  <a:lnTo>
                    <a:pt x="30" y="6"/>
                  </a:lnTo>
                  <a:lnTo>
                    <a:pt x="30" y="6"/>
                  </a:lnTo>
                  <a:lnTo>
                    <a:pt x="24" y="6"/>
                  </a:lnTo>
                  <a:lnTo>
                    <a:pt x="24" y="2"/>
                  </a:lnTo>
                  <a:lnTo>
                    <a:pt x="24" y="2"/>
                  </a:lnTo>
                  <a:lnTo>
                    <a:pt x="24" y="2"/>
                  </a:lnTo>
                  <a:lnTo>
                    <a:pt x="24" y="0"/>
                  </a:lnTo>
                </a:path>
              </a:pathLst>
            </a:custGeom>
            <a:noFill/>
            <a:ln>
              <a:noFill/>
            </a:ln>
          </p:spPr>
          <p:txBody>
            <a:bodyPr vert="horz" wrap="square" lIns="91440" tIns="45720" rIns="91440" bIns="45720" numCol="1" anchor="t" anchorCtr="0" compatLnSpc="1"/>
            <a:lstStyle/>
            <a:p>
              <a:endParaRPr lang="zh-CN" altLang="en-US"/>
            </a:p>
          </p:txBody>
        </p:sp>
        <p:sp>
          <p:nvSpPr>
            <p:cNvPr id="1090" name="Freeform 673"/>
            <p:cNvSpPr/>
            <p:nvPr/>
          </p:nvSpPr>
          <p:spPr bwMode="auto">
            <a:xfrm>
              <a:off x="8412163" y="5661025"/>
              <a:ext cx="44450" cy="53975"/>
            </a:xfrm>
            <a:custGeom>
              <a:avLst/>
              <a:gdLst>
                <a:gd name="T0" fmla="*/ 20 w 28"/>
                <a:gd name="T1" fmla="*/ 0 h 34"/>
                <a:gd name="T2" fmla="*/ 20 w 28"/>
                <a:gd name="T3" fmla="*/ 0 h 34"/>
                <a:gd name="T4" fmla="*/ 20 w 28"/>
                <a:gd name="T5" fmla="*/ 0 h 34"/>
                <a:gd name="T6" fmla="*/ 6 w 28"/>
                <a:gd name="T7" fmla="*/ 0 h 34"/>
                <a:gd name="T8" fmla="*/ 6 w 28"/>
                <a:gd name="T9" fmla="*/ 0 h 34"/>
                <a:gd name="T10" fmla="*/ 0 w 28"/>
                <a:gd name="T11" fmla="*/ 6 h 34"/>
                <a:gd name="T12" fmla="*/ 0 w 28"/>
                <a:gd name="T13" fmla="*/ 8 h 34"/>
                <a:gd name="T14" fmla="*/ 0 w 28"/>
                <a:gd name="T15" fmla="*/ 8 h 34"/>
                <a:gd name="T16" fmla="*/ 0 w 28"/>
                <a:gd name="T17" fmla="*/ 8 h 34"/>
                <a:gd name="T18" fmla="*/ 0 w 28"/>
                <a:gd name="T19" fmla="*/ 8 h 34"/>
                <a:gd name="T20" fmla="*/ 0 w 28"/>
                <a:gd name="T21" fmla="*/ 8 h 34"/>
                <a:gd name="T22" fmla="*/ 0 w 28"/>
                <a:gd name="T23" fmla="*/ 8 h 34"/>
                <a:gd name="T24" fmla="*/ 0 w 28"/>
                <a:gd name="T25" fmla="*/ 8 h 34"/>
                <a:gd name="T26" fmla="*/ 0 w 28"/>
                <a:gd name="T27" fmla="*/ 8 h 34"/>
                <a:gd name="T28" fmla="*/ 0 w 28"/>
                <a:gd name="T29" fmla="*/ 14 h 34"/>
                <a:gd name="T30" fmla="*/ 0 w 28"/>
                <a:gd name="T31" fmla="*/ 14 h 34"/>
                <a:gd name="T32" fmla="*/ 0 w 28"/>
                <a:gd name="T33" fmla="*/ 14 h 34"/>
                <a:gd name="T34" fmla="*/ 0 w 28"/>
                <a:gd name="T35" fmla="*/ 14 h 34"/>
                <a:gd name="T36" fmla="*/ 0 w 28"/>
                <a:gd name="T37" fmla="*/ 22 h 34"/>
                <a:gd name="T38" fmla="*/ 2 w 28"/>
                <a:gd name="T39" fmla="*/ 28 h 34"/>
                <a:gd name="T40" fmla="*/ 6 w 28"/>
                <a:gd name="T41" fmla="*/ 34 h 34"/>
                <a:gd name="T42" fmla="*/ 6 w 28"/>
                <a:gd name="T43" fmla="*/ 34 h 34"/>
                <a:gd name="T44" fmla="*/ 18 w 28"/>
                <a:gd name="T45" fmla="*/ 32 h 34"/>
                <a:gd name="T46" fmla="*/ 24 w 28"/>
                <a:gd name="T47" fmla="*/ 28 h 34"/>
                <a:gd name="T48" fmla="*/ 26 w 28"/>
                <a:gd name="T49" fmla="*/ 22 h 34"/>
                <a:gd name="T50" fmla="*/ 28 w 28"/>
                <a:gd name="T51" fmla="*/ 14 h 34"/>
                <a:gd name="T52" fmla="*/ 28 w 28"/>
                <a:gd name="T53" fmla="*/ 14 h 34"/>
                <a:gd name="T54" fmla="*/ 28 w 28"/>
                <a:gd name="T55" fmla="*/ 14 h 34"/>
                <a:gd name="T56" fmla="*/ 28 w 28"/>
                <a:gd name="T57" fmla="*/ 14 h 34"/>
                <a:gd name="T58" fmla="*/ 26 w 28"/>
                <a:gd name="T59" fmla="*/ 14 h 34"/>
                <a:gd name="T60" fmla="*/ 26 w 28"/>
                <a:gd name="T61" fmla="*/ 14 h 34"/>
                <a:gd name="T62" fmla="*/ 26 w 28"/>
                <a:gd name="T63" fmla="*/ 14 h 34"/>
                <a:gd name="T64" fmla="*/ 26 w 28"/>
                <a:gd name="T65" fmla="*/ 8 h 34"/>
                <a:gd name="T66" fmla="*/ 26 w 28"/>
                <a:gd name="T67" fmla="*/ 8 h 34"/>
                <a:gd name="T68" fmla="*/ 26 w 28"/>
                <a:gd name="T69" fmla="*/ 8 h 34"/>
                <a:gd name="T70" fmla="*/ 26 w 28"/>
                <a:gd name="T71" fmla="*/ 8 h 34"/>
                <a:gd name="T72" fmla="*/ 26 w 28"/>
                <a:gd name="T73" fmla="*/ 8 h 34"/>
                <a:gd name="T74" fmla="*/ 26 w 28"/>
                <a:gd name="T75" fmla="*/ 8 h 34"/>
                <a:gd name="T76" fmla="*/ 26 w 28"/>
                <a:gd name="T77" fmla="*/ 8 h 34"/>
                <a:gd name="T78" fmla="*/ 26 w 28"/>
                <a:gd name="T79" fmla="*/ 8 h 34"/>
                <a:gd name="T80" fmla="*/ 26 w 28"/>
                <a:gd name="T81" fmla="*/ 8 h 34"/>
                <a:gd name="T82" fmla="*/ 26 w 28"/>
                <a:gd name="T83" fmla="*/ 8 h 34"/>
                <a:gd name="T84" fmla="*/ 26 w 28"/>
                <a:gd name="T85" fmla="*/ 8 h 34"/>
                <a:gd name="T86" fmla="*/ 26 w 28"/>
                <a:gd name="T87" fmla="*/ 8 h 34"/>
                <a:gd name="T88" fmla="*/ 26 w 28"/>
                <a:gd name="T89" fmla="*/ 6 h 34"/>
                <a:gd name="T90" fmla="*/ 26 w 28"/>
                <a:gd name="T91" fmla="*/ 6 h 34"/>
                <a:gd name="T92" fmla="*/ 26 w 28"/>
                <a:gd name="T93" fmla="*/ 6 h 34"/>
                <a:gd name="T94" fmla="*/ 26 w 28"/>
                <a:gd name="T95" fmla="*/ 6 h 34"/>
                <a:gd name="T96" fmla="*/ 26 w 28"/>
                <a:gd name="T97" fmla="*/ 6 h 34"/>
                <a:gd name="T98" fmla="*/ 26 w 28"/>
                <a:gd name="T99" fmla="*/ 6 h 34"/>
                <a:gd name="T100" fmla="*/ 22 w 28"/>
                <a:gd name="T101" fmla="*/ 6 h 34"/>
                <a:gd name="T102" fmla="*/ 22 w 28"/>
                <a:gd name="T103" fmla="*/ 2 h 34"/>
                <a:gd name="T104" fmla="*/ 22 w 28"/>
                <a:gd name="T105" fmla="*/ 2 h 34"/>
                <a:gd name="T106" fmla="*/ 20 w 28"/>
                <a:gd name="T107" fmla="*/ 2 h 34"/>
                <a:gd name="T108" fmla="*/ 20 w 28"/>
                <a:gd name="T10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 h="34">
                  <a:moveTo>
                    <a:pt x="20" y="0"/>
                  </a:moveTo>
                  <a:lnTo>
                    <a:pt x="20" y="0"/>
                  </a:lnTo>
                  <a:lnTo>
                    <a:pt x="20" y="0"/>
                  </a:lnTo>
                  <a:lnTo>
                    <a:pt x="6" y="0"/>
                  </a:lnTo>
                  <a:lnTo>
                    <a:pt x="6" y="0"/>
                  </a:lnTo>
                  <a:lnTo>
                    <a:pt x="0" y="6"/>
                  </a:lnTo>
                  <a:lnTo>
                    <a:pt x="0" y="8"/>
                  </a:lnTo>
                  <a:lnTo>
                    <a:pt x="0" y="8"/>
                  </a:lnTo>
                  <a:lnTo>
                    <a:pt x="0" y="8"/>
                  </a:lnTo>
                  <a:lnTo>
                    <a:pt x="0" y="8"/>
                  </a:lnTo>
                  <a:lnTo>
                    <a:pt x="0" y="8"/>
                  </a:lnTo>
                  <a:lnTo>
                    <a:pt x="0" y="8"/>
                  </a:lnTo>
                  <a:lnTo>
                    <a:pt x="0" y="8"/>
                  </a:lnTo>
                  <a:lnTo>
                    <a:pt x="0" y="8"/>
                  </a:lnTo>
                  <a:lnTo>
                    <a:pt x="0" y="14"/>
                  </a:lnTo>
                  <a:lnTo>
                    <a:pt x="0" y="14"/>
                  </a:lnTo>
                  <a:lnTo>
                    <a:pt x="0" y="14"/>
                  </a:lnTo>
                  <a:lnTo>
                    <a:pt x="0" y="14"/>
                  </a:lnTo>
                  <a:lnTo>
                    <a:pt x="0" y="22"/>
                  </a:lnTo>
                  <a:lnTo>
                    <a:pt x="2" y="28"/>
                  </a:lnTo>
                  <a:lnTo>
                    <a:pt x="6" y="34"/>
                  </a:lnTo>
                  <a:lnTo>
                    <a:pt x="6" y="34"/>
                  </a:lnTo>
                  <a:lnTo>
                    <a:pt x="18" y="32"/>
                  </a:lnTo>
                  <a:lnTo>
                    <a:pt x="24" y="28"/>
                  </a:lnTo>
                  <a:lnTo>
                    <a:pt x="26" y="22"/>
                  </a:lnTo>
                  <a:lnTo>
                    <a:pt x="28" y="14"/>
                  </a:lnTo>
                  <a:lnTo>
                    <a:pt x="28" y="14"/>
                  </a:lnTo>
                  <a:lnTo>
                    <a:pt x="28" y="14"/>
                  </a:lnTo>
                  <a:lnTo>
                    <a:pt x="28" y="14"/>
                  </a:lnTo>
                  <a:lnTo>
                    <a:pt x="26" y="14"/>
                  </a:lnTo>
                  <a:lnTo>
                    <a:pt x="26" y="14"/>
                  </a:lnTo>
                  <a:lnTo>
                    <a:pt x="26" y="14"/>
                  </a:lnTo>
                  <a:lnTo>
                    <a:pt x="26" y="8"/>
                  </a:lnTo>
                  <a:lnTo>
                    <a:pt x="26" y="8"/>
                  </a:lnTo>
                  <a:lnTo>
                    <a:pt x="26" y="8"/>
                  </a:lnTo>
                  <a:lnTo>
                    <a:pt x="26" y="8"/>
                  </a:lnTo>
                  <a:lnTo>
                    <a:pt x="26" y="8"/>
                  </a:lnTo>
                  <a:lnTo>
                    <a:pt x="26" y="8"/>
                  </a:lnTo>
                  <a:lnTo>
                    <a:pt x="26" y="8"/>
                  </a:lnTo>
                  <a:lnTo>
                    <a:pt x="26" y="8"/>
                  </a:lnTo>
                  <a:lnTo>
                    <a:pt x="26" y="8"/>
                  </a:lnTo>
                  <a:lnTo>
                    <a:pt x="26" y="8"/>
                  </a:lnTo>
                  <a:lnTo>
                    <a:pt x="26" y="8"/>
                  </a:lnTo>
                  <a:lnTo>
                    <a:pt x="26" y="8"/>
                  </a:lnTo>
                  <a:lnTo>
                    <a:pt x="26" y="6"/>
                  </a:lnTo>
                  <a:lnTo>
                    <a:pt x="26" y="6"/>
                  </a:lnTo>
                  <a:lnTo>
                    <a:pt x="26" y="6"/>
                  </a:lnTo>
                  <a:lnTo>
                    <a:pt x="26" y="6"/>
                  </a:lnTo>
                  <a:lnTo>
                    <a:pt x="26" y="6"/>
                  </a:lnTo>
                  <a:lnTo>
                    <a:pt x="26" y="6"/>
                  </a:lnTo>
                  <a:lnTo>
                    <a:pt x="22" y="6"/>
                  </a:lnTo>
                  <a:lnTo>
                    <a:pt x="22" y="2"/>
                  </a:lnTo>
                  <a:lnTo>
                    <a:pt x="22" y="2"/>
                  </a:lnTo>
                  <a:lnTo>
                    <a:pt x="20" y="2"/>
                  </a:lnTo>
                  <a:lnTo>
                    <a:pt x="20" y="0"/>
                  </a:lnTo>
                  <a:close/>
                </a:path>
              </a:pathLst>
            </a:custGeom>
            <a:solidFill>
              <a:srgbClr val="060404"/>
            </a:solidFill>
            <a:ln>
              <a:noFill/>
            </a:ln>
          </p:spPr>
          <p:txBody>
            <a:bodyPr vert="horz" wrap="square" lIns="91440" tIns="45720" rIns="91440" bIns="45720" numCol="1" anchor="t" anchorCtr="0" compatLnSpc="1"/>
            <a:lstStyle/>
            <a:p>
              <a:endParaRPr lang="zh-CN" altLang="en-US"/>
            </a:p>
          </p:txBody>
        </p:sp>
        <p:sp>
          <p:nvSpPr>
            <p:cNvPr id="1091" name="Freeform 674"/>
            <p:cNvSpPr/>
            <p:nvPr/>
          </p:nvSpPr>
          <p:spPr bwMode="auto">
            <a:xfrm>
              <a:off x="8412163" y="5661025"/>
              <a:ext cx="44450" cy="53975"/>
            </a:xfrm>
            <a:custGeom>
              <a:avLst/>
              <a:gdLst>
                <a:gd name="T0" fmla="*/ 20 w 28"/>
                <a:gd name="T1" fmla="*/ 0 h 34"/>
                <a:gd name="T2" fmla="*/ 20 w 28"/>
                <a:gd name="T3" fmla="*/ 0 h 34"/>
                <a:gd name="T4" fmla="*/ 20 w 28"/>
                <a:gd name="T5" fmla="*/ 0 h 34"/>
                <a:gd name="T6" fmla="*/ 6 w 28"/>
                <a:gd name="T7" fmla="*/ 0 h 34"/>
                <a:gd name="T8" fmla="*/ 6 w 28"/>
                <a:gd name="T9" fmla="*/ 0 h 34"/>
                <a:gd name="T10" fmla="*/ 0 w 28"/>
                <a:gd name="T11" fmla="*/ 6 h 34"/>
                <a:gd name="T12" fmla="*/ 0 w 28"/>
                <a:gd name="T13" fmla="*/ 8 h 34"/>
                <a:gd name="T14" fmla="*/ 0 w 28"/>
                <a:gd name="T15" fmla="*/ 8 h 34"/>
                <a:gd name="T16" fmla="*/ 0 w 28"/>
                <a:gd name="T17" fmla="*/ 8 h 34"/>
                <a:gd name="T18" fmla="*/ 0 w 28"/>
                <a:gd name="T19" fmla="*/ 8 h 34"/>
                <a:gd name="T20" fmla="*/ 0 w 28"/>
                <a:gd name="T21" fmla="*/ 8 h 34"/>
                <a:gd name="T22" fmla="*/ 0 w 28"/>
                <a:gd name="T23" fmla="*/ 8 h 34"/>
                <a:gd name="T24" fmla="*/ 0 w 28"/>
                <a:gd name="T25" fmla="*/ 8 h 34"/>
                <a:gd name="T26" fmla="*/ 0 w 28"/>
                <a:gd name="T27" fmla="*/ 8 h 34"/>
                <a:gd name="T28" fmla="*/ 0 w 28"/>
                <a:gd name="T29" fmla="*/ 14 h 34"/>
                <a:gd name="T30" fmla="*/ 0 w 28"/>
                <a:gd name="T31" fmla="*/ 14 h 34"/>
                <a:gd name="T32" fmla="*/ 0 w 28"/>
                <a:gd name="T33" fmla="*/ 14 h 34"/>
                <a:gd name="T34" fmla="*/ 0 w 28"/>
                <a:gd name="T35" fmla="*/ 14 h 34"/>
                <a:gd name="T36" fmla="*/ 0 w 28"/>
                <a:gd name="T37" fmla="*/ 22 h 34"/>
                <a:gd name="T38" fmla="*/ 2 w 28"/>
                <a:gd name="T39" fmla="*/ 28 h 34"/>
                <a:gd name="T40" fmla="*/ 6 w 28"/>
                <a:gd name="T41" fmla="*/ 34 h 34"/>
                <a:gd name="T42" fmla="*/ 6 w 28"/>
                <a:gd name="T43" fmla="*/ 34 h 34"/>
                <a:gd name="T44" fmla="*/ 18 w 28"/>
                <a:gd name="T45" fmla="*/ 32 h 34"/>
                <a:gd name="T46" fmla="*/ 24 w 28"/>
                <a:gd name="T47" fmla="*/ 28 h 34"/>
                <a:gd name="T48" fmla="*/ 26 w 28"/>
                <a:gd name="T49" fmla="*/ 22 h 34"/>
                <a:gd name="T50" fmla="*/ 28 w 28"/>
                <a:gd name="T51" fmla="*/ 14 h 34"/>
                <a:gd name="T52" fmla="*/ 28 w 28"/>
                <a:gd name="T53" fmla="*/ 14 h 34"/>
                <a:gd name="T54" fmla="*/ 28 w 28"/>
                <a:gd name="T55" fmla="*/ 14 h 34"/>
                <a:gd name="T56" fmla="*/ 28 w 28"/>
                <a:gd name="T57" fmla="*/ 14 h 34"/>
                <a:gd name="T58" fmla="*/ 26 w 28"/>
                <a:gd name="T59" fmla="*/ 14 h 34"/>
                <a:gd name="T60" fmla="*/ 26 w 28"/>
                <a:gd name="T61" fmla="*/ 14 h 34"/>
                <a:gd name="T62" fmla="*/ 26 w 28"/>
                <a:gd name="T63" fmla="*/ 14 h 34"/>
                <a:gd name="T64" fmla="*/ 26 w 28"/>
                <a:gd name="T65" fmla="*/ 8 h 34"/>
                <a:gd name="T66" fmla="*/ 26 w 28"/>
                <a:gd name="T67" fmla="*/ 8 h 34"/>
                <a:gd name="T68" fmla="*/ 26 w 28"/>
                <a:gd name="T69" fmla="*/ 8 h 34"/>
                <a:gd name="T70" fmla="*/ 26 w 28"/>
                <a:gd name="T71" fmla="*/ 8 h 34"/>
                <a:gd name="T72" fmla="*/ 26 w 28"/>
                <a:gd name="T73" fmla="*/ 8 h 34"/>
                <a:gd name="T74" fmla="*/ 26 w 28"/>
                <a:gd name="T75" fmla="*/ 8 h 34"/>
                <a:gd name="T76" fmla="*/ 26 w 28"/>
                <a:gd name="T77" fmla="*/ 8 h 34"/>
                <a:gd name="T78" fmla="*/ 26 w 28"/>
                <a:gd name="T79" fmla="*/ 8 h 34"/>
                <a:gd name="T80" fmla="*/ 26 w 28"/>
                <a:gd name="T81" fmla="*/ 8 h 34"/>
                <a:gd name="T82" fmla="*/ 26 w 28"/>
                <a:gd name="T83" fmla="*/ 8 h 34"/>
                <a:gd name="T84" fmla="*/ 26 w 28"/>
                <a:gd name="T85" fmla="*/ 8 h 34"/>
                <a:gd name="T86" fmla="*/ 26 w 28"/>
                <a:gd name="T87" fmla="*/ 8 h 34"/>
                <a:gd name="T88" fmla="*/ 26 w 28"/>
                <a:gd name="T89" fmla="*/ 6 h 34"/>
                <a:gd name="T90" fmla="*/ 26 w 28"/>
                <a:gd name="T91" fmla="*/ 6 h 34"/>
                <a:gd name="T92" fmla="*/ 26 w 28"/>
                <a:gd name="T93" fmla="*/ 6 h 34"/>
                <a:gd name="T94" fmla="*/ 26 w 28"/>
                <a:gd name="T95" fmla="*/ 6 h 34"/>
                <a:gd name="T96" fmla="*/ 26 w 28"/>
                <a:gd name="T97" fmla="*/ 6 h 34"/>
                <a:gd name="T98" fmla="*/ 26 w 28"/>
                <a:gd name="T99" fmla="*/ 6 h 34"/>
                <a:gd name="T100" fmla="*/ 22 w 28"/>
                <a:gd name="T101" fmla="*/ 6 h 34"/>
                <a:gd name="T102" fmla="*/ 22 w 28"/>
                <a:gd name="T103" fmla="*/ 2 h 34"/>
                <a:gd name="T104" fmla="*/ 22 w 28"/>
                <a:gd name="T105" fmla="*/ 2 h 34"/>
                <a:gd name="T106" fmla="*/ 20 w 28"/>
                <a:gd name="T107" fmla="*/ 2 h 34"/>
                <a:gd name="T108" fmla="*/ 20 w 28"/>
                <a:gd name="T10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 h="34">
                  <a:moveTo>
                    <a:pt x="20" y="0"/>
                  </a:moveTo>
                  <a:lnTo>
                    <a:pt x="20" y="0"/>
                  </a:lnTo>
                  <a:lnTo>
                    <a:pt x="20" y="0"/>
                  </a:lnTo>
                  <a:lnTo>
                    <a:pt x="6" y="0"/>
                  </a:lnTo>
                  <a:lnTo>
                    <a:pt x="6" y="0"/>
                  </a:lnTo>
                  <a:lnTo>
                    <a:pt x="0" y="6"/>
                  </a:lnTo>
                  <a:lnTo>
                    <a:pt x="0" y="8"/>
                  </a:lnTo>
                  <a:lnTo>
                    <a:pt x="0" y="8"/>
                  </a:lnTo>
                  <a:lnTo>
                    <a:pt x="0" y="8"/>
                  </a:lnTo>
                  <a:lnTo>
                    <a:pt x="0" y="8"/>
                  </a:lnTo>
                  <a:lnTo>
                    <a:pt x="0" y="8"/>
                  </a:lnTo>
                  <a:lnTo>
                    <a:pt x="0" y="8"/>
                  </a:lnTo>
                  <a:lnTo>
                    <a:pt x="0" y="8"/>
                  </a:lnTo>
                  <a:lnTo>
                    <a:pt x="0" y="8"/>
                  </a:lnTo>
                  <a:lnTo>
                    <a:pt x="0" y="14"/>
                  </a:lnTo>
                  <a:lnTo>
                    <a:pt x="0" y="14"/>
                  </a:lnTo>
                  <a:lnTo>
                    <a:pt x="0" y="14"/>
                  </a:lnTo>
                  <a:lnTo>
                    <a:pt x="0" y="14"/>
                  </a:lnTo>
                  <a:lnTo>
                    <a:pt x="0" y="22"/>
                  </a:lnTo>
                  <a:lnTo>
                    <a:pt x="2" y="28"/>
                  </a:lnTo>
                  <a:lnTo>
                    <a:pt x="6" y="34"/>
                  </a:lnTo>
                  <a:lnTo>
                    <a:pt x="6" y="34"/>
                  </a:lnTo>
                  <a:lnTo>
                    <a:pt x="18" y="32"/>
                  </a:lnTo>
                  <a:lnTo>
                    <a:pt x="24" y="28"/>
                  </a:lnTo>
                  <a:lnTo>
                    <a:pt x="26" y="22"/>
                  </a:lnTo>
                  <a:lnTo>
                    <a:pt x="28" y="14"/>
                  </a:lnTo>
                  <a:lnTo>
                    <a:pt x="28" y="14"/>
                  </a:lnTo>
                  <a:lnTo>
                    <a:pt x="28" y="14"/>
                  </a:lnTo>
                  <a:lnTo>
                    <a:pt x="28" y="14"/>
                  </a:lnTo>
                  <a:lnTo>
                    <a:pt x="26" y="14"/>
                  </a:lnTo>
                  <a:lnTo>
                    <a:pt x="26" y="14"/>
                  </a:lnTo>
                  <a:lnTo>
                    <a:pt x="26" y="14"/>
                  </a:lnTo>
                  <a:lnTo>
                    <a:pt x="26" y="8"/>
                  </a:lnTo>
                  <a:lnTo>
                    <a:pt x="26" y="8"/>
                  </a:lnTo>
                  <a:lnTo>
                    <a:pt x="26" y="8"/>
                  </a:lnTo>
                  <a:lnTo>
                    <a:pt x="26" y="8"/>
                  </a:lnTo>
                  <a:lnTo>
                    <a:pt x="26" y="8"/>
                  </a:lnTo>
                  <a:lnTo>
                    <a:pt x="26" y="8"/>
                  </a:lnTo>
                  <a:lnTo>
                    <a:pt x="26" y="8"/>
                  </a:lnTo>
                  <a:lnTo>
                    <a:pt x="26" y="8"/>
                  </a:lnTo>
                  <a:lnTo>
                    <a:pt x="26" y="8"/>
                  </a:lnTo>
                  <a:lnTo>
                    <a:pt x="26" y="8"/>
                  </a:lnTo>
                  <a:lnTo>
                    <a:pt x="26" y="8"/>
                  </a:lnTo>
                  <a:lnTo>
                    <a:pt x="26" y="8"/>
                  </a:lnTo>
                  <a:lnTo>
                    <a:pt x="26" y="6"/>
                  </a:lnTo>
                  <a:lnTo>
                    <a:pt x="26" y="6"/>
                  </a:lnTo>
                  <a:lnTo>
                    <a:pt x="26" y="6"/>
                  </a:lnTo>
                  <a:lnTo>
                    <a:pt x="26" y="6"/>
                  </a:lnTo>
                  <a:lnTo>
                    <a:pt x="26" y="6"/>
                  </a:lnTo>
                  <a:lnTo>
                    <a:pt x="26" y="6"/>
                  </a:lnTo>
                  <a:lnTo>
                    <a:pt x="22" y="6"/>
                  </a:lnTo>
                  <a:lnTo>
                    <a:pt x="22" y="2"/>
                  </a:lnTo>
                  <a:lnTo>
                    <a:pt x="22" y="2"/>
                  </a:lnTo>
                  <a:lnTo>
                    <a:pt x="20" y="2"/>
                  </a:lnTo>
                  <a:lnTo>
                    <a:pt x="20" y="0"/>
                  </a:lnTo>
                </a:path>
              </a:pathLst>
            </a:custGeom>
            <a:noFill/>
            <a:ln>
              <a:noFill/>
            </a:ln>
          </p:spPr>
          <p:txBody>
            <a:bodyPr vert="horz" wrap="square" lIns="91440" tIns="45720" rIns="91440" bIns="45720" numCol="1" anchor="t" anchorCtr="0" compatLnSpc="1"/>
            <a:lstStyle/>
            <a:p>
              <a:endParaRPr lang="zh-CN" altLang="en-US"/>
            </a:p>
          </p:txBody>
        </p:sp>
        <p:sp>
          <p:nvSpPr>
            <p:cNvPr id="1092" name="Freeform 675"/>
            <p:cNvSpPr/>
            <p:nvPr/>
          </p:nvSpPr>
          <p:spPr bwMode="auto">
            <a:xfrm>
              <a:off x="8415338" y="5664200"/>
              <a:ext cx="34925" cy="47625"/>
            </a:xfrm>
            <a:custGeom>
              <a:avLst/>
              <a:gdLst>
                <a:gd name="T0" fmla="*/ 22 w 22"/>
                <a:gd name="T1" fmla="*/ 12 h 30"/>
                <a:gd name="T2" fmla="*/ 22 w 22"/>
                <a:gd name="T3" fmla="*/ 12 h 30"/>
                <a:gd name="T4" fmla="*/ 22 w 22"/>
                <a:gd name="T5" fmla="*/ 6 h 30"/>
                <a:gd name="T6" fmla="*/ 22 w 22"/>
                <a:gd name="T7" fmla="*/ 6 h 30"/>
                <a:gd name="T8" fmla="*/ 18 w 22"/>
                <a:gd name="T9" fmla="*/ 6 h 30"/>
                <a:gd name="T10" fmla="*/ 18 w 22"/>
                <a:gd name="T11" fmla="*/ 0 h 30"/>
                <a:gd name="T12" fmla="*/ 4 w 22"/>
                <a:gd name="T13" fmla="*/ 0 h 30"/>
                <a:gd name="T14" fmla="*/ 4 w 22"/>
                <a:gd name="T15" fmla="*/ 0 h 30"/>
                <a:gd name="T16" fmla="*/ 0 w 22"/>
                <a:gd name="T17" fmla="*/ 6 h 30"/>
                <a:gd name="T18" fmla="*/ 0 w 22"/>
                <a:gd name="T19" fmla="*/ 6 h 30"/>
                <a:gd name="T20" fmla="*/ 0 w 22"/>
                <a:gd name="T21" fmla="*/ 12 h 30"/>
                <a:gd name="T22" fmla="*/ 0 w 22"/>
                <a:gd name="T23" fmla="*/ 12 h 30"/>
                <a:gd name="T24" fmla="*/ 0 w 22"/>
                <a:gd name="T25" fmla="*/ 20 h 30"/>
                <a:gd name="T26" fmla="*/ 2 w 22"/>
                <a:gd name="T27" fmla="*/ 26 h 30"/>
                <a:gd name="T28" fmla="*/ 4 w 22"/>
                <a:gd name="T29" fmla="*/ 30 h 30"/>
                <a:gd name="T30" fmla="*/ 4 w 22"/>
                <a:gd name="T31" fmla="*/ 30 h 30"/>
                <a:gd name="T32" fmla="*/ 16 w 22"/>
                <a:gd name="T33" fmla="*/ 28 h 30"/>
                <a:gd name="T34" fmla="*/ 20 w 22"/>
                <a:gd name="T35" fmla="*/ 26 h 30"/>
                <a:gd name="T36" fmla="*/ 22 w 22"/>
                <a:gd name="T37" fmla="*/ 20 h 30"/>
                <a:gd name="T38" fmla="*/ 22 w 22"/>
                <a:gd name="T39" fmla="*/ 12 h 30"/>
                <a:gd name="T40" fmla="*/ 22 w 22"/>
                <a:gd name="T41"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30">
                  <a:moveTo>
                    <a:pt x="22" y="12"/>
                  </a:moveTo>
                  <a:lnTo>
                    <a:pt x="22" y="12"/>
                  </a:lnTo>
                  <a:lnTo>
                    <a:pt x="22" y="6"/>
                  </a:lnTo>
                  <a:lnTo>
                    <a:pt x="22" y="6"/>
                  </a:lnTo>
                  <a:lnTo>
                    <a:pt x="18" y="6"/>
                  </a:lnTo>
                  <a:lnTo>
                    <a:pt x="18" y="0"/>
                  </a:lnTo>
                  <a:lnTo>
                    <a:pt x="4" y="0"/>
                  </a:lnTo>
                  <a:lnTo>
                    <a:pt x="4" y="0"/>
                  </a:lnTo>
                  <a:lnTo>
                    <a:pt x="0" y="6"/>
                  </a:lnTo>
                  <a:lnTo>
                    <a:pt x="0" y="6"/>
                  </a:lnTo>
                  <a:lnTo>
                    <a:pt x="0" y="12"/>
                  </a:lnTo>
                  <a:lnTo>
                    <a:pt x="0" y="12"/>
                  </a:lnTo>
                  <a:lnTo>
                    <a:pt x="0" y="20"/>
                  </a:lnTo>
                  <a:lnTo>
                    <a:pt x="2" y="26"/>
                  </a:lnTo>
                  <a:lnTo>
                    <a:pt x="4" y="30"/>
                  </a:lnTo>
                  <a:lnTo>
                    <a:pt x="4" y="30"/>
                  </a:lnTo>
                  <a:lnTo>
                    <a:pt x="16" y="28"/>
                  </a:lnTo>
                  <a:lnTo>
                    <a:pt x="20" y="26"/>
                  </a:lnTo>
                  <a:lnTo>
                    <a:pt x="22" y="20"/>
                  </a:lnTo>
                  <a:lnTo>
                    <a:pt x="22" y="12"/>
                  </a:lnTo>
                  <a:lnTo>
                    <a:pt x="22" y="12"/>
                  </a:lnTo>
                  <a:close/>
                </a:path>
              </a:pathLst>
            </a:custGeom>
            <a:solidFill>
              <a:srgbClr val="040000"/>
            </a:solidFill>
            <a:ln>
              <a:noFill/>
            </a:ln>
          </p:spPr>
          <p:txBody>
            <a:bodyPr vert="horz" wrap="square" lIns="91440" tIns="45720" rIns="91440" bIns="45720" numCol="1" anchor="t" anchorCtr="0" compatLnSpc="1"/>
            <a:lstStyle/>
            <a:p>
              <a:endParaRPr lang="zh-CN" altLang="en-US"/>
            </a:p>
          </p:txBody>
        </p:sp>
        <p:sp>
          <p:nvSpPr>
            <p:cNvPr id="1093" name="Freeform 676"/>
            <p:cNvSpPr/>
            <p:nvPr/>
          </p:nvSpPr>
          <p:spPr bwMode="auto">
            <a:xfrm>
              <a:off x="8167688" y="5429250"/>
              <a:ext cx="276225" cy="196850"/>
            </a:xfrm>
            <a:custGeom>
              <a:avLst/>
              <a:gdLst>
                <a:gd name="T0" fmla="*/ 50 w 174"/>
                <a:gd name="T1" fmla="*/ 108 h 124"/>
                <a:gd name="T2" fmla="*/ 50 w 174"/>
                <a:gd name="T3" fmla="*/ 108 h 124"/>
                <a:gd name="T4" fmla="*/ 42 w 174"/>
                <a:gd name="T5" fmla="*/ 100 h 124"/>
                <a:gd name="T6" fmla="*/ 42 w 174"/>
                <a:gd name="T7" fmla="*/ 96 h 124"/>
                <a:gd name="T8" fmla="*/ 40 w 174"/>
                <a:gd name="T9" fmla="*/ 90 h 124"/>
                <a:gd name="T10" fmla="*/ 40 w 174"/>
                <a:gd name="T11" fmla="*/ 90 h 124"/>
                <a:gd name="T12" fmla="*/ 42 w 174"/>
                <a:gd name="T13" fmla="*/ 86 h 124"/>
                <a:gd name="T14" fmla="*/ 44 w 174"/>
                <a:gd name="T15" fmla="*/ 84 h 124"/>
                <a:gd name="T16" fmla="*/ 50 w 174"/>
                <a:gd name="T17" fmla="*/ 82 h 124"/>
                <a:gd name="T18" fmla="*/ 50 w 174"/>
                <a:gd name="T19" fmla="*/ 82 h 124"/>
                <a:gd name="T20" fmla="*/ 50 w 174"/>
                <a:gd name="T21" fmla="*/ 68 h 124"/>
                <a:gd name="T22" fmla="*/ 50 w 174"/>
                <a:gd name="T23" fmla="*/ 64 h 124"/>
                <a:gd name="T24" fmla="*/ 52 w 174"/>
                <a:gd name="T25" fmla="*/ 62 h 124"/>
                <a:gd name="T26" fmla="*/ 52 w 174"/>
                <a:gd name="T27" fmla="*/ 62 h 124"/>
                <a:gd name="T28" fmla="*/ 56 w 174"/>
                <a:gd name="T29" fmla="*/ 56 h 124"/>
                <a:gd name="T30" fmla="*/ 62 w 174"/>
                <a:gd name="T31" fmla="*/ 50 h 124"/>
                <a:gd name="T32" fmla="*/ 66 w 174"/>
                <a:gd name="T33" fmla="*/ 46 h 124"/>
                <a:gd name="T34" fmla="*/ 72 w 174"/>
                <a:gd name="T35" fmla="*/ 44 h 124"/>
                <a:gd name="T36" fmla="*/ 84 w 174"/>
                <a:gd name="T37" fmla="*/ 40 h 124"/>
                <a:gd name="T38" fmla="*/ 98 w 174"/>
                <a:gd name="T39" fmla="*/ 40 h 124"/>
                <a:gd name="T40" fmla="*/ 98 w 174"/>
                <a:gd name="T41" fmla="*/ 40 h 124"/>
                <a:gd name="T42" fmla="*/ 112 w 174"/>
                <a:gd name="T43" fmla="*/ 40 h 124"/>
                <a:gd name="T44" fmla="*/ 124 w 174"/>
                <a:gd name="T45" fmla="*/ 44 h 124"/>
                <a:gd name="T46" fmla="*/ 130 w 174"/>
                <a:gd name="T47" fmla="*/ 46 h 124"/>
                <a:gd name="T48" fmla="*/ 136 w 174"/>
                <a:gd name="T49" fmla="*/ 50 h 124"/>
                <a:gd name="T50" fmla="*/ 140 w 174"/>
                <a:gd name="T51" fmla="*/ 56 h 124"/>
                <a:gd name="T52" fmla="*/ 142 w 174"/>
                <a:gd name="T53" fmla="*/ 62 h 124"/>
                <a:gd name="T54" fmla="*/ 174 w 174"/>
                <a:gd name="T55" fmla="*/ 40 h 124"/>
                <a:gd name="T56" fmla="*/ 174 w 174"/>
                <a:gd name="T57" fmla="*/ 40 h 124"/>
                <a:gd name="T58" fmla="*/ 160 w 174"/>
                <a:gd name="T59" fmla="*/ 24 h 124"/>
                <a:gd name="T60" fmla="*/ 152 w 174"/>
                <a:gd name="T61" fmla="*/ 16 h 124"/>
                <a:gd name="T62" fmla="*/ 144 w 174"/>
                <a:gd name="T63" fmla="*/ 10 h 124"/>
                <a:gd name="T64" fmla="*/ 134 w 174"/>
                <a:gd name="T65" fmla="*/ 6 h 124"/>
                <a:gd name="T66" fmla="*/ 124 w 174"/>
                <a:gd name="T67" fmla="*/ 2 h 124"/>
                <a:gd name="T68" fmla="*/ 112 w 174"/>
                <a:gd name="T69" fmla="*/ 0 h 124"/>
                <a:gd name="T70" fmla="*/ 98 w 174"/>
                <a:gd name="T71" fmla="*/ 0 h 124"/>
                <a:gd name="T72" fmla="*/ 98 w 174"/>
                <a:gd name="T73" fmla="*/ 0 h 124"/>
                <a:gd name="T74" fmla="*/ 84 w 174"/>
                <a:gd name="T75" fmla="*/ 0 h 124"/>
                <a:gd name="T76" fmla="*/ 72 w 174"/>
                <a:gd name="T77" fmla="*/ 2 h 124"/>
                <a:gd name="T78" fmla="*/ 60 w 174"/>
                <a:gd name="T79" fmla="*/ 6 h 124"/>
                <a:gd name="T80" fmla="*/ 50 w 174"/>
                <a:gd name="T81" fmla="*/ 10 h 124"/>
                <a:gd name="T82" fmla="*/ 40 w 174"/>
                <a:gd name="T83" fmla="*/ 16 h 124"/>
                <a:gd name="T84" fmla="*/ 30 w 174"/>
                <a:gd name="T85" fmla="*/ 24 h 124"/>
                <a:gd name="T86" fmla="*/ 22 w 174"/>
                <a:gd name="T87" fmla="*/ 30 h 124"/>
                <a:gd name="T88" fmla="*/ 14 w 174"/>
                <a:gd name="T89" fmla="*/ 40 h 124"/>
                <a:gd name="T90" fmla="*/ 14 w 174"/>
                <a:gd name="T91" fmla="*/ 40 h 124"/>
                <a:gd name="T92" fmla="*/ 10 w 174"/>
                <a:gd name="T93" fmla="*/ 42 h 124"/>
                <a:gd name="T94" fmla="*/ 8 w 174"/>
                <a:gd name="T95" fmla="*/ 48 h 124"/>
                <a:gd name="T96" fmla="*/ 8 w 174"/>
                <a:gd name="T97" fmla="*/ 62 h 124"/>
                <a:gd name="T98" fmla="*/ 8 w 174"/>
                <a:gd name="T99" fmla="*/ 62 h 124"/>
                <a:gd name="T100" fmla="*/ 4 w 174"/>
                <a:gd name="T101" fmla="*/ 70 h 124"/>
                <a:gd name="T102" fmla="*/ 2 w 174"/>
                <a:gd name="T103" fmla="*/ 76 h 124"/>
                <a:gd name="T104" fmla="*/ 0 w 174"/>
                <a:gd name="T105" fmla="*/ 90 h 124"/>
                <a:gd name="T106" fmla="*/ 0 w 174"/>
                <a:gd name="T107" fmla="*/ 90 h 124"/>
                <a:gd name="T108" fmla="*/ 2 w 174"/>
                <a:gd name="T109" fmla="*/ 104 h 124"/>
                <a:gd name="T110" fmla="*/ 4 w 174"/>
                <a:gd name="T111" fmla="*/ 108 h 124"/>
                <a:gd name="T112" fmla="*/ 8 w 174"/>
                <a:gd name="T113" fmla="*/ 112 h 124"/>
                <a:gd name="T114" fmla="*/ 8 w 174"/>
                <a:gd name="T115" fmla="*/ 124 h 124"/>
                <a:gd name="T116" fmla="*/ 50 w 174"/>
                <a:gd name="T117" fmla="*/ 10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4" h="124">
                  <a:moveTo>
                    <a:pt x="50" y="108"/>
                  </a:moveTo>
                  <a:lnTo>
                    <a:pt x="50" y="108"/>
                  </a:lnTo>
                  <a:lnTo>
                    <a:pt x="42" y="100"/>
                  </a:lnTo>
                  <a:lnTo>
                    <a:pt x="42" y="96"/>
                  </a:lnTo>
                  <a:lnTo>
                    <a:pt x="40" y="90"/>
                  </a:lnTo>
                  <a:lnTo>
                    <a:pt x="40" y="90"/>
                  </a:lnTo>
                  <a:lnTo>
                    <a:pt x="42" y="86"/>
                  </a:lnTo>
                  <a:lnTo>
                    <a:pt x="44" y="84"/>
                  </a:lnTo>
                  <a:lnTo>
                    <a:pt x="50" y="82"/>
                  </a:lnTo>
                  <a:lnTo>
                    <a:pt x="50" y="82"/>
                  </a:lnTo>
                  <a:lnTo>
                    <a:pt x="50" y="68"/>
                  </a:lnTo>
                  <a:lnTo>
                    <a:pt x="50" y="64"/>
                  </a:lnTo>
                  <a:lnTo>
                    <a:pt x="52" y="62"/>
                  </a:lnTo>
                  <a:lnTo>
                    <a:pt x="52" y="62"/>
                  </a:lnTo>
                  <a:lnTo>
                    <a:pt x="56" y="56"/>
                  </a:lnTo>
                  <a:lnTo>
                    <a:pt x="62" y="50"/>
                  </a:lnTo>
                  <a:lnTo>
                    <a:pt x="66" y="46"/>
                  </a:lnTo>
                  <a:lnTo>
                    <a:pt x="72" y="44"/>
                  </a:lnTo>
                  <a:lnTo>
                    <a:pt x="84" y="40"/>
                  </a:lnTo>
                  <a:lnTo>
                    <a:pt x="98" y="40"/>
                  </a:lnTo>
                  <a:lnTo>
                    <a:pt x="98" y="40"/>
                  </a:lnTo>
                  <a:lnTo>
                    <a:pt x="112" y="40"/>
                  </a:lnTo>
                  <a:lnTo>
                    <a:pt x="124" y="44"/>
                  </a:lnTo>
                  <a:lnTo>
                    <a:pt x="130" y="46"/>
                  </a:lnTo>
                  <a:lnTo>
                    <a:pt x="136" y="50"/>
                  </a:lnTo>
                  <a:lnTo>
                    <a:pt x="140" y="56"/>
                  </a:lnTo>
                  <a:lnTo>
                    <a:pt x="142" y="62"/>
                  </a:lnTo>
                  <a:lnTo>
                    <a:pt x="174" y="40"/>
                  </a:lnTo>
                  <a:lnTo>
                    <a:pt x="174" y="40"/>
                  </a:lnTo>
                  <a:lnTo>
                    <a:pt x="160" y="24"/>
                  </a:lnTo>
                  <a:lnTo>
                    <a:pt x="152" y="16"/>
                  </a:lnTo>
                  <a:lnTo>
                    <a:pt x="144" y="10"/>
                  </a:lnTo>
                  <a:lnTo>
                    <a:pt x="134" y="6"/>
                  </a:lnTo>
                  <a:lnTo>
                    <a:pt x="124" y="2"/>
                  </a:lnTo>
                  <a:lnTo>
                    <a:pt x="112" y="0"/>
                  </a:lnTo>
                  <a:lnTo>
                    <a:pt x="98" y="0"/>
                  </a:lnTo>
                  <a:lnTo>
                    <a:pt x="98" y="0"/>
                  </a:lnTo>
                  <a:lnTo>
                    <a:pt x="84" y="0"/>
                  </a:lnTo>
                  <a:lnTo>
                    <a:pt x="72" y="2"/>
                  </a:lnTo>
                  <a:lnTo>
                    <a:pt x="60" y="6"/>
                  </a:lnTo>
                  <a:lnTo>
                    <a:pt x="50" y="10"/>
                  </a:lnTo>
                  <a:lnTo>
                    <a:pt x="40" y="16"/>
                  </a:lnTo>
                  <a:lnTo>
                    <a:pt x="30" y="24"/>
                  </a:lnTo>
                  <a:lnTo>
                    <a:pt x="22" y="30"/>
                  </a:lnTo>
                  <a:lnTo>
                    <a:pt x="14" y="40"/>
                  </a:lnTo>
                  <a:lnTo>
                    <a:pt x="14" y="40"/>
                  </a:lnTo>
                  <a:lnTo>
                    <a:pt x="10" y="42"/>
                  </a:lnTo>
                  <a:lnTo>
                    <a:pt x="8" y="48"/>
                  </a:lnTo>
                  <a:lnTo>
                    <a:pt x="8" y="62"/>
                  </a:lnTo>
                  <a:lnTo>
                    <a:pt x="8" y="62"/>
                  </a:lnTo>
                  <a:lnTo>
                    <a:pt x="4" y="70"/>
                  </a:lnTo>
                  <a:lnTo>
                    <a:pt x="2" y="76"/>
                  </a:lnTo>
                  <a:lnTo>
                    <a:pt x="0" y="90"/>
                  </a:lnTo>
                  <a:lnTo>
                    <a:pt x="0" y="90"/>
                  </a:lnTo>
                  <a:lnTo>
                    <a:pt x="2" y="104"/>
                  </a:lnTo>
                  <a:lnTo>
                    <a:pt x="4" y="108"/>
                  </a:lnTo>
                  <a:lnTo>
                    <a:pt x="8" y="112"/>
                  </a:lnTo>
                  <a:lnTo>
                    <a:pt x="8" y="124"/>
                  </a:lnTo>
                  <a:lnTo>
                    <a:pt x="50" y="108"/>
                  </a:lnTo>
                  <a:close/>
                </a:path>
              </a:pathLst>
            </a:custGeom>
            <a:solidFill>
              <a:srgbClr val="4BB0D0"/>
            </a:solidFill>
            <a:ln>
              <a:noFill/>
            </a:ln>
          </p:spPr>
          <p:txBody>
            <a:bodyPr vert="horz" wrap="square" lIns="91440" tIns="45720" rIns="91440" bIns="45720" numCol="1" anchor="t" anchorCtr="0" compatLnSpc="1"/>
            <a:lstStyle/>
            <a:p>
              <a:endParaRPr lang="zh-CN" altLang="en-US"/>
            </a:p>
          </p:txBody>
        </p:sp>
        <p:sp>
          <p:nvSpPr>
            <p:cNvPr id="1094" name="Freeform 677"/>
            <p:cNvSpPr/>
            <p:nvPr/>
          </p:nvSpPr>
          <p:spPr bwMode="auto">
            <a:xfrm>
              <a:off x="8180388" y="5600700"/>
              <a:ext cx="142875" cy="130175"/>
            </a:xfrm>
            <a:custGeom>
              <a:avLst/>
              <a:gdLst>
                <a:gd name="T0" fmla="*/ 90 w 90"/>
                <a:gd name="T1" fmla="*/ 82 h 82"/>
                <a:gd name="T2" fmla="*/ 90 w 90"/>
                <a:gd name="T3" fmla="*/ 82 h 82"/>
                <a:gd name="T4" fmla="*/ 90 w 90"/>
                <a:gd name="T5" fmla="*/ 40 h 82"/>
                <a:gd name="T6" fmla="*/ 90 w 90"/>
                <a:gd name="T7" fmla="*/ 40 h 82"/>
                <a:gd name="T8" fmla="*/ 80 w 90"/>
                <a:gd name="T9" fmla="*/ 40 h 82"/>
                <a:gd name="T10" fmla="*/ 70 w 90"/>
                <a:gd name="T11" fmla="*/ 38 h 82"/>
                <a:gd name="T12" fmla="*/ 62 w 90"/>
                <a:gd name="T13" fmla="*/ 34 h 82"/>
                <a:gd name="T14" fmla="*/ 56 w 90"/>
                <a:gd name="T15" fmla="*/ 28 h 82"/>
                <a:gd name="T16" fmla="*/ 50 w 90"/>
                <a:gd name="T17" fmla="*/ 22 h 82"/>
                <a:gd name="T18" fmla="*/ 46 w 90"/>
                <a:gd name="T19" fmla="*/ 16 h 82"/>
                <a:gd name="T20" fmla="*/ 44 w 90"/>
                <a:gd name="T21" fmla="*/ 8 h 82"/>
                <a:gd name="T22" fmla="*/ 42 w 90"/>
                <a:gd name="T23" fmla="*/ 0 h 82"/>
                <a:gd name="T24" fmla="*/ 0 w 90"/>
                <a:gd name="T25" fmla="*/ 16 h 82"/>
                <a:gd name="T26" fmla="*/ 0 w 90"/>
                <a:gd name="T27" fmla="*/ 16 h 82"/>
                <a:gd name="T28" fmla="*/ 4 w 90"/>
                <a:gd name="T29" fmla="*/ 28 h 82"/>
                <a:gd name="T30" fmla="*/ 10 w 90"/>
                <a:gd name="T31" fmla="*/ 40 h 82"/>
                <a:gd name="T32" fmla="*/ 20 w 90"/>
                <a:gd name="T33" fmla="*/ 50 h 82"/>
                <a:gd name="T34" fmla="*/ 30 w 90"/>
                <a:gd name="T35" fmla="*/ 60 h 82"/>
                <a:gd name="T36" fmla="*/ 44 w 90"/>
                <a:gd name="T37" fmla="*/ 70 h 82"/>
                <a:gd name="T38" fmla="*/ 58 w 90"/>
                <a:gd name="T39" fmla="*/ 76 h 82"/>
                <a:gd name="T40" fmla="*/ 74 w 90"/>
                <a:gd name="T41" fmla="*/ 80 h 82"/>
                <a:gd name="T42" fmla="*/ 90 w 90"/>
                <a:gd name="T43" fmla="*/ 82 h 82"/>
                <a:gd name="T44" fmla="*/ 90 w 90"/>
                <a:gd name="T45"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82">
                  <a:moveTo>
                    <a:pt x="90" y="82"/>
                  </a:moveTo>
                  <a:lnTo>
                    <a:pt x="90" y="82"/>
                  </a:lnTo>
                  <a:lnTo>
                    <a:pt x="90" y="40"/>
                  </a:lnTo>
                  <a:lnTo>
                    <a:pt x="90" y="40"/>
                  </a:lnTo>
                  <a:lnTo>
                    <a:pt x="80" y="40"/>
                  </a:lnTo>
                  <a:lnTo>
                    <a:pt x="70" y="38"/>
                  </a:lnTo>
                  <a:lnTo>
                    <a:pt x="62" y="34"/>
                  </a:lnTo>
                  <a:lnTo>
                    <a:pt x="56" y="28"/>
                  </a:lnTo>
                  <a:lnTo>
                    <a:pt x="50" y="22"/>
                  </a:lnTo>
                  <a:lnTo>
                    <a:pt x="46" y="16"/>
                  </a:lnTo>
                  <a:lnTo>
                    <a:pt x="44" y="8"/>
                  </a:lnTo>
                  <a:lnTo>
                    <a:pt x="42" y="0"/>
                  </a:lnTo>
                  <a:lnTo>
                    <a:pt x="0" y="16"/>
                  </a:lnTo>
                  <a:lnTo>
                    <a:pt x="0" y="16"/>
                  </a:lnTo>
                  <a:lnTo>
                    <a:pt x="4" y="28"/>
                  </a:lnTo>
                  <a:lnTo>
                    <a:pt x="10" y="40"/>
                  </a:lnTo>
                  <a:lnTo>
                    <a:pt x="20" y="50"/>
                  </a:lnTo>
                  <a:lnTo>
                    <a:pt x="30" y="60"/>
                  </a:lnTo>
                  <a:lnTo>
                    <a:pt x="44" y="70"/>
                  </a:lnTo>
                  <a:lnTo>
                    <a:pt x="58" y="76"/>
                  </a:lnTo>
                  <a:lnTo>
                    <a:pt x="74" y="80"/>
                  </a:lnTo>
                  <a:lnTo>
                    <a:pt x="90" y="82"/>
                  </a:lnTo>
                  <a:lnTo>
                    <a:pt x="90" y="82"/>
                  </a:lnTo>
                  <a:close/>
                </a:path>
              </a:pathLst>
            </a:custGeom>
            <a:solidFill>
              <a:srgbClr val="4BB0D0"/>
            </a:solidFill>
            <a:ln>
              <a:noFill/>
            </a:ln>
          </p:spPr>
          <p:txBody>
            <a:bodyPr vert="horz" wrap="square" lIns="91440" tIns="45720" rIns="91440" bIns="45720" numCol="1" anchor="t" anchorCtr="0" compatLnSpc="1"/>
            <a:lstStyle/>
            <a:p>
              <a:endParaRPr lang="zh-CN" altLang="en-US"/>
            </a:p>
          </p:txBody>
        </p:sp>
        <p:sp>
          <p:nvSpPr>
            <p:cNvPr id="1095" name="Freeform 678"/>
            <p:cNvSpPr/>
            <p:nvPr/>
          </p:nvSpPr>
          <p:spPr bwMode="auto">
            <a:xfrm>
              <a:off x="7999413" y="5254625"/>
              <a:ext cx="600075" cy="419100"/>
            </a:xfrm>
            <a:custGeom>
              <a:avLst/>
              <a:gdLst>
                <a:gd name="T0" fmla="*/ 56 w 378"/>
                <a:gd name="T1" fmla="*/ 240 h 264"/>
                <a:gd name="T2" fmla="*/ 48 w 378"/>
                <a:gd name="T3" fmla="*/ 220 h 264"/>
                <a:gd name="T4" fmla="*/ 46 w 378"/>
                <a:gd name="T5" fmla="*/ 200 h 264"/>
                <a:gd name="T6" fmla="*/ 48 w 378"/>
                <a:gd name="T7" fmla="*/ 180 h 264"/>
                <a:gd name="T8" fmla="*/ 56 w 378"/>
                <a:gd name="T9" fmla="*/ 152 h 264"/>
                <a:gd name="T10" fmla="*/ 56 w 378"/>
                <a:gd name="T11" fmla="*/ 142 h 264"/>
                <a:gd name="T12" fmla="*/ 70 w 378"/>
                <a:gd name="T13" fmla="*/ 116 h 264"/>
                <a:gd name="T14" fmla="*/ 84 w 378"/>
                <a:gd name="T15" fmla="*/ 102 h 264"/>
                <a:gd name="T16" fmla="*/ 114 w 378"/>
                <a:gd name="T17" fmla="*/ 76 h 264"/>
                <a:gd name="T18" fmla="*/ 146 w 378"/>
                <a:gd name="T19" fmla="*/ 60 h 264"/>
                <a:gd name="T20" fmla="*/ 182 w 378"/>
                <a:gd name="T21" fmla="*/ 50 h 264"/>
                <a:gd name="T22" fmla="*/ 204 w 378"/>
                <a:gd name="T23" fmla="*/ 50 h 264"/>
                <a:gd name="T24" fmla="*/ 242 w 378"/>
                <a:gd name="T25" fmla="*/ 54 h 264"/>
                <a:gd name="T26" fmla="*/ 278 w 378"/>
                <a:gd name="T27" fmla="*/ 66 h 264"/>
                <a:gd name="T28" fmla="*/ 308 w 378"/>
                <a:gd name="T29" fmla="*/ 88 h 264"/>
                <a:gd name="T30" fmla="*/ 328 w 378"/>
                <a:gd name="T31" fmla="*/ 116 h 264"/>
                <a:gd name="T32" fmla="*/ 378 w 378"/>
                <a:gd name="T33" fmla="*/ 92 h 264"/>
                <a:gd name="T34" fmla="*/ 338 w 378"/>
                <a:gd name="T35" fmla="*/ 48 h 264"/>
                <a:gd name="T36" fmla="*/ 314 w 378"/>
                <a:gd name="T37" fmla="*/ 32 h 264"/>
                <a:gd name="T38" fmla="*/ 284 w 378"/>
                <a:gd name="T39" fmla="*/ 20 h 264"/>
                <a:gd name="T40" fmla="*/ 280 w 378"/>
                <a:gd name="T41" fmla="*/ 20 h 264"/>
                <a:gd name="T42" fmla="*/ 272 w 378"/>
                <a:gd name="T43" fmla="*/ 14 h 264"/>
                <a:gd name="T44" fmla="*/ 256 w 378"/>
                <a:gd name="T45" fmla="*/ 10 h 264"/>
                <a:gd name="T46" fmla="*/ 256 w 378"/>
                <a:gd name="T47" fmla="*/ 0 h 264"/>
                <a:gd name="T48" fmla="*/ 248 w 378"/>
                <a:gd name="T49" fmla="*/ 0 h 264"/>
                <a:gd name="T50" fmla="*/ 232 w 378"/>
                <a:gd name="T51" fmla="*/ 0 h 264"/>
                <a:gd name="T52" fmla="*/ 222 w 378"/>
                <a:gd name="T53" fmla="*/ 0 h 264"/>
                <a:gd name="T54" fmla="*/ 212 w 378"/>
                <a:gd name="T55" fmla="*/ 0 h 264"/>
                <a:gd name="T56" fmla="*/ 204 w 378"/>
                <a:gd name="T57" fmla="*/ 0 h 264"/>
                <a:gd name="T58" fmla="*/ 154 w 378"/>
                <a:gd name="T59" fmla="*/ 4 h 264"/>
                <a:gd name="T60" fmla="*/ 134 w 378"/>
                <a:gd name="T61" fmla="*/ 8 h 264"/>
                <a:gd name="T62" fmla="*/ 114 w 378"/>
                <a:gd name="T63" fmla="*/ 20 h 264"/>
                <a:gd name="T64" fmla="*/ 108 w 378"/>
                <a:gd name="T65" fmla="*/ 22 h 264"/>
                <a:gd name="T66" fmla="*/ 88 w 378"/>
                <a:gd name="T67" fmla="*/ 28 h 264"/>
                <a:gd name="T68" fmla="*/ 76 w 378"/>
                <a:gd name="T69" fmla="*/ 34 h 264"/>
                <a:gd name="T70" fmla="*/ 70 w 378"/>
                <a:gd name="T71" fmla="*/ 40 h 264"/>
                <a:gd name="T72" fmla="*/ 54 w 378"/>
                <a:gd name="T73" fmla="*/ 58 h 264"/>
                <a:gd name="T74" fmla="*/ 6 w 378"/>
                <a:gd name="T75" fmla="*/ 66 h 264"/>
                <a:gd name="T76" fmla="*/ 22 w 378"/>
                <a:gd name="T77" fmla="*/ 98 h 264"/>
                <a:gd name="T78" fmla="*/ 22 w 378"/>
                <a:gd name="T79" fmla="*/ 110 h 264"/>
                <a:gd name="T80" fmla="*/ 6 w 378"/>
                <a:gd name="T81" fmla="*/ 150 h 264"/>
                <a:gd name="T82" fmla="*/ 6 w 378"/>
                <a:gd name="T83" fmla="*/ 152 h 264"/>
                <a:gd name="T84" fmla="*/ 6 w 378"/>
                <a:gd name="T85" fmla="*/ 164 h 264"/>
                <a:gd name="T86" fmla="*/ 0 w 378"/>
                <a:gd name="T87" fmla="*/ 164 h 264"/>
                <a:gd name="T88" fmla="*/ 0 w 378"/>
                <a:gd name="T89" fmla="*/ 182 h 264"/>
                <a:gd name="T90" fmla="*/ 0 w 378"/>
                <a:gd name="T91" fmla="*/ 218 h 264"/>
                <a:gd name="T92" fmla="*/ 0 w 378"/>
                <a:gd name="T93" fmla="*/ 222 h 264"/>
                <a:gd name="T94" fmla="*/ 4 w 378"/>
                <a:gd name="T95" fmla="*/ 238 h 264"/>
                <a:gd name="T96" fmla="*/ 6 w 378"/>
                <a:gd name="T97" fmla="*/ 258 h 264"/>
                <a:gd name="T98" fmla="*/ 6 w 378"/>
                <a:gd name="T99" fmla="*/ 264 h 264"/>
                <a:gd name="T100" fmla="*/ 56 w 378"/>
                <a:gd name="T101" fmla="*/ 24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8" h="264">
                  <a:moveTo>
                    <a:pt x="56" y="240"/>
                  </a:moveTo>
                  <a:lnTo>
                    <a:pt x="56" y="240"/>
                  </a:lnTo>
                  <a:lnTo>
                    <a:pt x="50" y="228"/>
                  </a:lnTo>
                  <a:lnTo>
                    <a:pt x="48" y="220"/>
                  </a:lnTo>
                  <a:lnTo>
                    <a:pt x="46" y="212"/>
                  </a:lnTo>
                  <a:lnTo>
                    <a:pt x="46" y="200"/>
                  </a:lnTo>
                  <a:lnTo>
                    <a:pt x="46" y="200"/>
                  </a:lnTo>
                  <a:lnTo>
                    <a:pt x="48" y="180"/>
                  </a:lnTo>
                  <a:lnTo>
                    <a:pt x="50" y="166"/>
                  </a:lnTo>
                  <a:lnTo>
                    <a:pt x="56" y="152"/>
                  </a:lnTo>
                  <a:lnTo>
                    <a:pt x="56" y="152"/>
                  </a:lnTo>
                  <a:lnTo>
                    <a:pt x="56" y="142"/>
                  </a:lnTo>
                  <a:lnTo>
                    <a:pt x="60" y="134"/>
                  </a:lnTo>
                  <a:lnTo>
                    <a:pt x="70" y="116"/>
                  </a:lnTo>
                  <a:lnTo>
                    <a:pt x="70" y="116"/>
                  </a:lnTo>
                  <a:lnTo>
                    <a:pt x="84" y="102"/>
                  </a:lnTo>
                  <a:lnTo>
                    <a:pt x="98" y="88"/>
                  </a:lnTo>
                  <a:lnTo>
                    <a:pt x="114" y="76"/>
                  </a:lnTo>
                  <a:lnTo>
                    <a:pt x="130" y="66"/>
                  </a:lnTo>
                  <a:lnTo>
                    <a:pt x="146" y="60"/>
                  </a:lnTo>
                  <a:lnTo>
                    <a:pt x="164" y="54"/>
                  </a:lnTo>
                  <a:lnTo>
                    <a:pt x="182" y="50"/>
                  </a:lnTo>
                  <a:lnTo>
                    <a:pt x="204" y="50"/>
                  </a:lnTo>
                  <a:lnTo>
                    <a:pt x="204" y="50"/>
                  </a:lnTo>
                  <a:lnTo>
                    <a:pt x="224" y="50"/>
                  </a:lnTo>
                  <a:lnTo>
                    <a:pt x="242" y="54"/>
                  </a:lnTo>
                  <a:lnTo>
                    <a:pt x="260" y="60"/>
                  </a:lnTo>
                  <a:lnTo>
                    <a:pt x="278" y="66"/>
                  </a:lnTo>
                  <a:lnTo>
                    <a:pt x="294" y="76"/>
                  </a:lnTo>
                  <a:lnTo>
                    <a:pt x="308" y="88"/>
                  </a:lnTo>
                  <a:lnTo>
                    <a:pt x="318" y="102"/>
                  </a:lnTo>
                  <a:lnTo>
                    <a:pt x="328" y="116"/>
                  </a:lnTo>
                  <a:lnTo>
                    <a:pt x="378" y="92"/>
                  </a:lnTo>
                  <a:lnTo>
                    <a:pt x="378" y="92"/>
                  </a:lnTo>
                  <a:lnTo>
                    <a:pt x="360" y="68"/>
                  </a:lnTo>
                  <a:lnTo>
                    <a:pt x="338" y="48"/>
                  </a:lnTo>
                  <a:lnTo>
                    <a:pt x="326" y="40"/>
                  </a:lnTo>
                  <a:lnTo>
                    <a:pt x="314" y="32"/>
                  </a:lnTo>
                  <a:lnTo>
                    <a:pt x="300" y="26"/>
                  </a:lnTo>
                  <a:lnTo>
                    <a:pt x="284" y="20"/>
                  </a:lnTo>
                  <a:lnTo>
                    <a:pt x="284" y="20"/>
                  </a:lnTo>
                  <a:lnTo>
                    <a:pt x="280" y="20"/>
                  </a:lnTo>
                  <a:lnTo>
                    <a:pt x="280" y="20"/>
                  </a:lnTo>
                  <a:lnTo>
                    <a:pt x="272" y="14"/>
                  </a:lnTo>
                  <a:lnTo>
                    <a:pt x="266" y="12"/>
                  </a:lnTo>
                  <a:lnTo>
                    <a:pt x="256" y="10"/>
                  </a:lnTo>
                  <a:lnTo>
                    <a:pt x="256" y="10"/>
                  </a:lnTo>
                  <a:lnTo>
                    <a:pt x="256" y="0"/>
                  </a:lnTo>
                  <a:lnTo>
                    <a:pt x="256" y="0"/>
                  </a:lnTo>
                  <a:lnTo>
                    <a:pt x="248" y="0"/>
                  </a:lnTo>
                  <a:lnTo>
                    <a:pt x="242" y="0"/>
                  </a:lnTo>
                  <a:lnTo>
                    <a:pt x="232" y="0"/>
                  </a:lnTo>
                  <a:lnTo>
                    <a:pt x="232" y="0"/>
                  </a:lnTo>
                  <a:lnTo>
                    <a:pt x="222" y="0"/>
                  </a:lnTo>
                  <a:lnTo>
                    <a:pt x="222" y="0"/>
                  </a:lnTo>
                  <a:lnTo>
                    <a:pt x="212" y="0"/>
                  </a:lnTo>
                  <a:lnTo>
                    <a:pt x="204" y="0"/>
                  </a:lnTo>
                  <a:lnTo>
                    <a:pt x="204" y="0"/>
                  </a:lnTo>
                  <a:lnTo>
                    <a:pt x="178" y="0"/>
                  </a:lnTo>
                  <a:lnTo>
                    <a:pt x="154" y="4"/>
                  </a:lnTo>
                  <a:lnTo>
                    <a:pt x="144" y="6"/>
                  </a:lnTo>
                  <a:lnTo>
                    <a:pt x="134" y="8"/>
                  </a:lnTo>
                  <a:lnTo>
                    <a:pt x="124" y="14"/>
                  </a:lnTo>
                  <a:lnTo>
                    <a:pt x="114" y="20"/>
                  </a:lnTo>
                  <a:lnTo>
                    <a:pt x="114" y="20"/>
                  </a:lnTo>
                  <a:lnTo>
                    <a:pt x="108" y="22"/>
                  </a:lnTo>
                  <a:lnTo>
                    <a:pt x="100" y="26"/>
                  </a:lnTo>
                  <a:lnTo>
                    <a:pt x="88" y="28"/>
                  </a:lnTo>
                  <a:lnTo>
                    <a:pt x="76" y="34"/>
                  </a:lnTo>
                  <a:lnTo>
                    <a:pt x="76" y="34"/>
                  </a:lnTo>
                  <a:lnTo>
                    <a:pt x="76" y="40"/>
                  </a:lnTo>
                  <a:lnTo>
                    <a:pt x="70" y="40"/>
                  </a:lnTo>
                  <a:lnTo>
                    <a:pt x="70" y="40"/>
                  </a:lnTo>
                  <a:lnTo>
                    <a:pt x="54" y="58"/>
                  </a:lnTo>
                  <a:lnTo>
                    <a:pt x="40" y="74"/>
                  </a:lnTo>
                  <a:lnTo>
                    <a:pt x="6" y="66"/>
                  </a:lnTo>
                  <a:lnTo>
                    <a:pt x="18" y="82"/>
                  </a:lnTo>
                  <a:lnTo>
                    <a:pt x="22" y="98"/>
                  </a:lnTo>
                  <a:lnTo>
                    <a:pt x="22" y="98"/>
                  </a:lnTo>
                  <a:lnTo>
                    <a:pt x="22" y="110"/>
                  </a:lnTo>
                  <a:lnTo>
                    <a:pt x="18" y="122"/>
                  </a:lnTo>
                  <a:lnTo>
                    <a:pt x="6" y="150"/>
                  </a:lnTo>
                  <a:lnTo>
                    <a:pt x="6" y="152"/>
                  </a:lnTo>
                  <a:lnTo>
                    <a:pt x="6" y="152"/>
                  </a:lnTo>
                  <a:lnTo>
                    <a:pt x="6" y="164"/>
                  </a:lnTo>
                  <a:lnTo>
                    <a:pt x="6" y="164"/>
                  </a:lnTo>
                  <a:lnTo>
                    <a:pt x="0" y="164"/>
                  </a:lnTo>
                  <a:lnTo>
                    <a:pt x="0" y="164"/>
                  </a:lnTo>
                  <a:lnTo>
                    <a:pt x="0" y="182"/>
                  </a:lnTo>
                  <a:lnTo>
                    <a:pt x="0" y="182"/>
                  </a:lnTo>
                  <a:lnTo>
                    <a:pt x="0" y="210"/>
                  </a:lnTo>
                  <a:lnTo>
                    <a:pt x="0" y="218"/>
                  </a:lnTo>
                  <a:lnTo>
                    <a:pt x="0" y="222"/>
                  </a:lnTo>
                  <a:lnTo>
                    <a:pt x="0" y="222"/>
                  </a:lnTo>
                  <a:lnTo>
                    <a:pt x="2" y="230"/>
                  </a:lnTo>
                  <a:lnTo>
                    <a:pt x="4" y="238"/>
                  </a:lnTo>
                  <a:lnTo>
                    <a:pt x="4" y="246"/>
                  </a:lnTo>
                  <a:lnTo>
                    <a:pt x="6" y="258"/>
                  </a:lnTo>
                  <a:lnTo>
                    <a:pt x="6" y="258"/>
                  </a:lnTo>
                  <a:lnTo>
                    <a:pt x="6" y="264"/>
                  </a:lnTo>
                  <a:lnTo>
                    <a:pt x="56" y="246"/>
                  </a:lnTo>
                  <a:lnTo>
                    <a:pt x="56" y="240"/>
                  </a:lnTo>
                  <a:close/>
                </a:path>
              </a:pathLst>
            </a:custGeom>
            <a:solidFill>
              <a:srgbClr val="4BB0D0"/>
            </a:solidFill>
            <a:ln>
              <a:noFill/>
            </a:ln>
          </p:spPr>
          <p:txBody>
            <a:bodyPr vert="horz" wrap="square" lIns="91440" tIns="45720" rIns="91440" bIns="45720" numCol="1" anchor="t" anchorCtr="0" compatLnSpc="1"/>
            <a:lstStyle/>
            <a:p>
              <a:endParaRPr lang="zh-CN" altLang="en-US"/>
            </a:p>
          </p:txBody>
        </p:sp>
        <p:sp>
          <p:nvSpPr>
            <p:cNvPr id="1096" name="Freeform 679"/>
            <p:cNvSpPr/>
            <p:nvPr/>
          </p:nvSpPr>
          <p:spPr bwMode="auto">
            <a:xfrm>
              <a:off x="8088313" y="5346700"/>
              <a:ext cx="431800" cy="298450"/>
            </a:xfrm>
            <a:custGeom>
              <a:avLst/>
              <a:gdLst>
                <a:gd name="T0" fmla="*/ 50 w 272"/>
                <a:gd name="T1" fmla="*/ 164 h 188"/>
                <a:gd name="T2" fmla="*/ 50 w 272"/>
                <a:gd name="T3" fmla="*/ 142 h 188"/>
                <a:gd name="T4" fmla="*/ 50 w 272"/>
                <a:gd name="T5" fmla="*/ 114 h 188"/>
                <a:gd name="T6" fmla="*/ 56 w 272"/>
                <a:gd name="T7" fmla="*/ 100 h 188"/>
                <a:gd name="T8" fmla="*/ 64 w 272"/>
                <a:gd name="T9" fmla="*/ 92 h 188"/>
                <a:gd name="T10" fmla="*/ 72 w 272"/>
                <a:gd name="T11" fmla="*/ 80 h 188"/>
                <a:gd name="T12" fmla="*/ 90 w 272"/>
                <a:gd name="T13" fmla="*/ 60 h 188"/>
                <a:gd name="T14" fmla="*/ 110 w 272"/>
                <a:gd name="T15" fmla="*/ 48 h 188"/>
                <a:gd name="T16" fmla="*/ 134 w 272"/>
                <a:gd name="T17" fmla="*/ 40 h 188"/>
                <a:gd name="T18" fmla="*/ 148 w 272"/>
                <a:gd name="T19" fmla="*/ 40 h 188"/>
                <a:gd name="T20" fmla="*/ 174 w 272"/>
                <a:gd name="T21" fmla="*/ 44 h 188"/>
                <a:gd name="T22" fmla="*/ 196 w 272"/>
                <a:gd name="T23" fmla="*/ 54 h 188"/>
                <a:gd name="T24" fmla="*/ 214 w 272"/>
                <a:gd name="T25" fmla="*/ 70 h 188"/>
                <a:gd name="T26" fmla="*/ 228 w 272"/>
                <a:gd name="T27" fmla="*/ 92 h 188"/>
                <a:gd name="T28" fmla="*/ 272 w 272"/>
                <a:gd name="T29" fmla="*/ 68 h 188"/>
                <a:gd name="T30" fmla="*/ 246 w 272"/>
                <a:gd name="T31" fmla="*/ 38 h 188"/>
                <a:gd name="T32" fmla="*/ 218 w 272"/>
                <a:gd name="T33" fmla="*/ 18 h 188"/>
                <a:gd name="T34" fmla="*/ 184 w 272"/>
                <a:gd name="T35" fmla="*/ 4 h 188"/>
                <a:gd name="T36" fmla="*/ 148 w 272"/>
                <a:gd name="T37" fmla="*/ 0 h 188"/>
                <a:gd name="T38" fmla="*/ 126 w 272"/>
                <a:gd name="T39" fmla="*/ 0 h 188"/>
                <a:gd name="T40" fmla="*/ 90 w 272"/>
                <a:gd name="T41" fmla="*/ 10 h 188"/>
                <a:gd name="T42" fmla="*/ 58 w 272"/>
                <a:gd name="T43" fmla="*/ 26 h 188"/>
                <a:gd name="T44" fmla="*/ 32 w 272"/>
                <a:gd name="T45" fmla="*/ 52 h 188"/>
                <a:gd name="T46" fmla="*/ 20 w 272"/>
                <a:gd name="T47" fmla="*/ 68 h 188"/>
                <a:gd name="T48" fmla="*/ 12 w 272"/>
                <a:gd name="T49" fmla="*/ 82 h 188"/>
                <a:gd name="T50" fmla="*/ 6 w 272"/>
                <a:gd name="T51" fmla="*/ 106 h 188"/>
                <a:gd name="T52" fmla="*/ 2 w 272"/>
                <a:gd name="T53" fmla="*/ 114 h 188"/>
                <a:gd name="T54" fmla="*/ 0 w 272"/>
                <a:gd name="T55" fmla="*/ 142 h 188"/>
                <a:gd name="T56" fmla="*/ 0 w 272"/>
                <a:gd name="T57" fmla="*/ 162 h 188"/>
                <a:gd name="T58" fmla="*/ 6 w 272"/>
                <a:gd name="T59" fmla="*/ 182 h 188"/>
                <a:gd name="T60" fmla="*/ 6 w 272"/>
                <a:gd name="T61" fmla="*/ 188 h 188"/>
                <a:gd name="T62" fmla="*/ 50 w 272"/>
                <a:gd name="T63" fmla="*/ 176 h 188"/>
                <a:gd name="T64" fmla="*/ 50 w 272"/>
                <a:gd name="T65"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2" h="188">
                  <a:moveTo>
                    <a:pt x="50" y="164"/>
                  </a:moveTo>
                  <a:lnTo>
                    <a:pt x="50" y="164"/>
                  </a:lnTo>
                  <a:lnTo>
                    <a:pt x="50" y="142"/>
                  </a:lnTo>
                  <a:lnTo>
                    <a:pt x="50" y="142"/>
                  </a:lnTo>
                  <a:lnTo>
                    <a:pt x="50" y="114"/>
                  </a:lnTo>
                  <a:lnTo>
                    <a:pt x="50" y="114"/>
                  </a:lnTo>
                  <a:lnTo>
                    <a:pt x="52" y="108"/>
                  </a:lnTo>
                  <a:lnTo>
                    <a:pt x="56" y="100"/>
                  </a:lnTo>
                  <a:lnTo>
                    <a:pt x="60" y="94"/>
                  </a:lnTo>
                  <a:lnTo>
                    <a:pt x="64" y="92"/>
                  </a:lnTo>
                  <a:lnTo>
                    <a:pt x="64" y="92"/>
                  </a:lnTo>
                  <a:lnTo>
                    <a:pt x="72" y="80"/>
                  </a:lnTo>
                  <a:lnTo>
                    <a:pt x="80" y="70"/>
                  </a:lnTo>
                  <a:lnTo>
                    <a:pt x="90" y="60"/>
                  </a:lnTo>
                  <a:lnTo>
                    <a:pt x="100" y="54"/>
                  </a:lnTo>
                  <a:lnTo>
                    <a:pt x="110" y="48"/>
                  </a:lnTo>
                  <a:lnTo>
                    <a:pt x="122" y="44"/>
                  </a:lnTo>
                  <a:lnTo>
                    <a:pt x="134" y="40"/>
                  </a:lnTo>
                  <a:lnTo>
                    <a:pt x="148" y="40"/>
                  </a:lnTo>
                  <a:lnTo>
                    <a:pt x="148" y="40"/>
                  </a:lnTo>
                  <a:lnTo>
                    <a:pt x="162" y="40"/>
                  </a:lnTo>
                  <a:lnTo>
                    <a:pt x="174" y="44"/>
                  </a:lnTo>
                  <a:lnTo>
                    <a:pt x="186" y="48"/>
                  </a:lnTo>
                  <a:lnTo>
                    <a:pt x="196" y="54"/>
                  </a:lnTo>
                  <a:lnTo>
                    <a:pt x="206" y="60"/>
                  </a:lnTo>
                  <a:lnTo>
                    <a:pt x="214" y="70"/>
                  </a:lnTo>
                  <a:lnTo>
                    <a:pt x="222" y="80"/>
                  </a:lnTo>
                  <a:lnTo>
                    <a:pt x="228" y="92"/>
                  </a:lnTo>
                  <a:lnTo>
                    <a:pt x="272" y="68"/>
                  </a:lnTo>
                  <a:lnTo>
                    <a:pt x="272" y="68"/>
                  </a:lnTo>
                  <a:lnTo>
                    <a:pt x="260" y="52"/>
                  </a:lnTo>
                  <a:lnTo>
                    <a:pt x="246" y="38"/>
                  </a:lnTo>
                  <a:lnTo>
                    <a:pt x="232" y="26"/>
                  </a:lnTo>
                  <a:lnTo>
                    <a:pt x="218" y="18"/>
                  </a:lnTo>
                  <a:lnTo>
                    <a:pt x="202" y="10"/>
                  </a:lnTo>
                  <a:lnTo>
                    <a:pt x="184" y="4"/>
                  </a:lnTo>
                  <a:lnTo>
                    <a:pt x="166" y="0"/>
                  </a:lnTo>
                  <a:lnTo>
                    <a:pt x="148" y="0"/>
                  </a:lnTo>
                  <a:lnTo>
                    <a:pt x="148" y="0"/>
                  </a:lnTo>
                  <a:lnTo>
                    <a:pt x="126" y="0"/>
                  </a:lnTo>
                  <a:lnTo>
                    <a:pt x="108" y="4"/>
                  </a:lnTo>
                  <a:lnTo>
                    <a:pt x="90" y="10"/>
                  </a:lnTo>
                  <a:lnTo>
                    <a:pt x="74" y="18"/>
                  </a:lnTo>
                  <a:lnTo>
                    <a:pt x="58" y="26"/>
                  </a:lnTo>
                  <a:lnTo>
                    <a:pt x="44" y="38"/>
                  </a:lnTo>
                  <a:lnTo>
                    <a:pt x="32" y="52"/>
                  </a:lnTo>
                  <a:lnTo>
                    <a:pt x="20" y="68"/>
                  </a:lnTo>
                  <a:lnTo>
                    <a:pt x="20" y="68"/>
                  </a:lnTo>
                  <a:lnTo>
                    <a:pt x="16" y="74"/>
                  </a:lnTo>
                  <a:lnTo>
                    <a:pt x="12" y="82"/>
                  </a:lnTo>
                  <a:lnTo>
                    <a:pt x="8" y="94"/>
                  </a:lnTo>
                  <a:lnTo>
                    <a:pt x="6" y="106"/>
                  </a:lnTo>
                  <a:lnTo>
                    <a:pt x="6" y="106"/>
                  </a:lnTo>
                  <a:lnTo>
                    <a:pt x="2" y="114"/>
                  </a:lnTo>
                  <a:lnTo>
                    <a:pt x="0" y="124"/>
                  </a:lnTo>
                  <a:lnTo>
                    <a:pt x="0" y="142"/>
                  </a:lnTo>
                  <a:lnTo>
                    <a:pt x="0" y="142"/>
                  </a:lnTo>
                  <a:lnTo>
                    <a:pt x="0" y="162"/>
                  </a:lnTo>
                  <a:lnTo>
                    <a:pt x="2" y="170"/>
                  </a:lnTo>
                  <a:lnTo>
                    <a:pt x="6" y="182"/>
                  </a:lnTo>
                  <a:lnTo>
                    <a:pt x="6" y="182"/>
                  </a:lnTo>
                  <a:lnTo>
                    <a:pt x="6" y="188"/>
                  </a:lnTo>
                  <a:lnTo>
                    <a:pt x="50" y="176"/>
                  </a:lnTo>
                  <a:lnTo>
                    <a:pt x="50" y="176"/>
                  </a:lnTo>
                  <a:lnTo>
                    <a:pt x="50" y="164"/>
                  </a:lnTo>
                  <a:lnTo>
                    <a:pt x="50" y="164"/>
                  </a:lnTo>
                  <a:close/>
                </a:path>
              </a:pathLst>
            </a:custGeom>
            <a:solidFill>
              <a:srgbClr val="4BB0D0"/>
            </a:solidFill>
            <a:ln>
              <a:noFill/>
            </a:ln>
          </p:spPr>
          <p:txBody>
            <a:bodyPr vert="horz" wrap="square" lIns="91440" tIns="45720" rIns="91440" bIns="45720" numCol="1" anchor="t" anchorCtr="0" compatLnSpc="1"/>
            <a:lstStyle/>
            <a:p>
              <a:endParaRPr lang="zh-CN" altLang="en-US"/>
            </a:p>
          </p:txBody>
        </p:sp>
        <p:sp>
          <p:nvSpPr>
            <p:cNvPr id="1097" name="Freeform 680"/>
            <p:cNvSpPr/>
            <p:nvPr/>
          </p:nvSpPr>
          <p:spPr bwMode="auto">
            <a:xfrm>
              <a:off x="8097838" y="5626100"/>
              <a:ext cx="225425" cy="184150"/>
            </a:xfrm>
            <a:custGeom>
              <a:avLst/>
              <a:gdLst>
                <a:gd name="T0" fmla="*/ 142 w 142"/>
                <a:gd name="T1" fmla="*/ 116 h 116"/>
                <a:gd name="T2" fmla="*/ 142 w 142"/>
                <a:gd name="T3" fmla="*/ 116 h 116"/>
                <a:gd name="T4" fmla="*/ 142 w 142"/>
                <a:gd name="T5" fmla="*/ 66 h 116"/>
                <a:gd name="T6" fmla="*/ 142 w 142"/>
                <a:gd name="T7" fmla="*/ 66 h 116"/>
                <a:gd name="T8" fmla="*/ 124 w 142"/>
                <a:gd name="T9" fmla="*/ 64 h 116"/>
                <a:gd name="T10" fmla="*/ 108 w 142"/>
                <a:gd name="T11" fmla="*/ 62 h 116"/>
                <a:gd name="T12" fmla="*/ 94 w 142"/>
                <a:gd name="T13" fmla="*/ 56 h 116"/>
                <a:gd name="T14" fmla="*/ 80 w 142"/>
                <a:gd name="T15" fmla="*/ 48 h 116"/>
                <a:gd name="T16" fmla="*/ 68 w 142"/>
                <a:gd name="T17" fmla="*/ 38 h 116"/>
                <a:gd name="T18" fmla="*/ 58 w 142"/>
                <a:gd name="T19" fmla="*/ 26 h 116"/>
                <a:gd name="T20" fmla="*/ 50 w 142"/>
                <a:gd name="T21" fmla="*/ 14 h 116"/>
                <a:gd name="T22" fmla="*/ 44 w 142"/>
                <a:gd name="T23" fmla="*/ 0 h 116"/>
                <a:gd name="T24" fmla="*/ 0 w 142"/>
                <a:gd name="T25" fmla="*/ 12 h 116"/>
                <a:gd name="T26" fmla="*/ 0 w 142"/>
                <a:gd name="T27" fmla="*/ 12 h 116"/>
                <a:gd name="T28" fmla="*/ 8 w 142"/>
                <a:gd name="T29" fmla="*/ 34 h 116"/>
                <a:gd name="T30" fmla="*/ 20 w 142"/>
                <a:gd name="T31" fmla="*/ 54 h 116"/>
                <a:gd name="T32" fmla="*/ 34 w 142"/>
                <a:gd name="T33" fmla="*/ 72 h 116"/>
                <a:gd name="T34" fmla="*/ 52 w 142"/>
                <a:gd name="T35" fmla="*/ 86 h 116"/>
                <a:gd name="T36" fmla="*/ 72 w 142"/>
                <a:gd name="T37" fmla="*/ 98 h 116"/>
                <a:gd name="T38" fmla="*/ 94 w 142"/>
                <a:gd name="T39" fmla="*/ 108 h 116"/>
                <a:gd name="T40" fmla="*/ 118 w 142"/>
                <a:gd name="T41" fmla="*/ 114 h 116"/>
                <a:gd name="T42" fmla="*/ 142 w 142"/>
                <a:gd name="T43" fmla="*/ 116 h 116"/>
                <a:gd name="T44" fmla="*/ 142 w 142"/>
                <a:gd name="T4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2" h="116">
                  <a:moveTo>
                    <a:pt x="142" y="116"/>
                  </a:moveTo>
                  <a:lnTo>
                    <a:pt x="142" y="116"/>
                  </a:lnTo>
                  <a:lnTo>
                    <a:pt x="142" y="66"/>
                  </a:lnTo>
                  <a:lnTo>
                    <a:pt x="142" y="66"/>
                  </a:lnTo>
                  <a:lnTo>
                    <a:pt x="124" y="64"/>
                  </a:lnTo>
                  <a:lnTo>
                    <a:pt x="108" y="62"/>
                  </a:lnTo>
                  <a:lnTo>
                    <a:pt x="94" y="56"/>
                  </a:lnTo>
                  <a:lnTo>
                    <a:pt x="80" y="48"/>
                  </a:lnTo>
                  <a:lnTo>
                    <a:pt x="68" y="38"/>
                  </a:lnTo>
                  <a:lnTo>
                    <a:pt x="58" y="26"/>
                  </a:lnTo>
                  <a:lnTo>
                    <a:pt x="50" y="14"/>
                  </a:lnTo>
                  <a:lnTo>
                    <a:pt x="44" y="0"/>
                  </a:lnTo>
                  <a:lnTo>
                    <a:pt x="0" y="12"/>
                  </a:lnTo>
                  <a:lnTo>
                    <a:pt x="0" y="12"/>
                  </a:lnTo>
                  <a:lnTo>
                    <a:pt x="8" y="34"/>
                  </a:lnTo>
                  <a:lnTo>
                    <a:pt x="20" y="54"/>
                  </a:lnTo>
                  <a:lnTo>
                    <a:pt x="34" y="72"/>
                  </a:lnTo>
                  <a:lnTo>
                    <a:pt x="52" y="86"/>
                  </a:lnTo>
                  <a:lnTo>
                    <a:pt x="72" y="98"/>
                  </a:lnTo>
                  <a:lnTo>
                    <a:pt x="94" y="108"/>
                  </a:lnTo>
                  <a:lnTo>
                    <a:pt x="118" y="114"/>
                  </a:lnTo>
                  <a:lnTo>
                    <a:pt x="142" y="116"/>
                  </a:lnTo>
                  <a:lnTo>
                    <a:pt x="142" y="116"/>
                  </a:lnTo>
                  <a:close/>
                </a:path>
              </a:pathLst>
            </a:custGeom>
            <a:solidFill>
              <a:srgbClr val="4BB0D0"/>
            </a:solidFill>
            <a:ln>
              <a:noFill/>
            </a:ln>
          </p:spPr>
          <p:txBody>
            <a:bodyPr vert="horz" wrap="square" lIns="91440" tIns="45720" rIns="91440" bIns="45720" numCol="1" anchor="t" anchorCtr="0" compatLnSpc="1"/>
            <a:lstStyle/>
            <a:p>
              <a:endParaRPr lang="zh-CN" altLang="en-US"/>
            </a:p>
          </p:txBody>
        </p:sp>
        <p:sp>
          <p:nvSpPr>
            <p:cNvPr id="1098" name="Freeform 681"/>
            <p:cNvSpPr/>
            <p:nvPr/>
          </p:nvSpPr>
          <p:spPr bwMode="auto">
            <a:xfrm>
              <a:off x="8323263" y="5454650"/>
              <a:ext cx="231775" cy="355600"/>
            </a:xfrm>
            <a:custGeom>
              <a:avLst/>
              <a:gdLst>
                <a:gd name="T0" fmla="*/ 0 w 146"/>
                <a:gd name="T1" fmla="*/ 224 h 224"/>
                <a:gd name="T2" fmla="*/ 0 w 146"/>
                <a:gd name="T3" fmla="*/ 224 h 224"/>
                <a:gd name="T4" fmla="*/ 20 w 146"/>
                <a:gd name="T5" fmla="*/ 222 h 224"/>
                <a:gd name="T6" fmla="*/ 42 w 146"/>
                <a:gd name="T7" fmla="*/ 218 h 224"/>
                <a:gd name="T8" fmla="*/ 62 w 146"/>
                <a:gd name="T9" fmla="*/ 210 h 224"/>
                <a:gd name="T10" fmla="*/ 80 w 146"/>
                <a:gd name="T11" fmla="*/ 200 h 224"/>
                <a:gd name="T12" fmla="*/ 98 w 146"/>
                <a:gd name="T13" fmla="*/ 188 h 224"/>
                <a:gd name="T14" fmla="*/ 112 w 146"/>
                <a:gd name="T15" fmla="*/ 172 h 224"/>
                <a:gd name="T16" fmla="*/ 126 w 146"/>
                <a:gd name="T17" fmla="*/ 156 h 224"/>
                <a:gd name="T18" fmla="*/ 136 w 146"/>
                <a:gd name="T19" fmla="*/ 138 h 224"/>
                <a:gd name="T20" fmla="*/ 136 w 146"/>
                <a:gd name="T21" fmla="*/ 138 h 224"/>
                <a:gd name="T22" fmla="*/ 142 w 146"/>
                <a:gd name="T23" fmla="*/ 124 h 224"/>
                <a:gd name="T24" fmla="*/ 146 w 146"/>
                <a:gd name="T25" fmla="*/ 108 h 224"/>
                <a:gd name="T26" fmla="*/ 146 w 146"/>
                <a:gd name="T27" fmla="*/ 90 h 224"/>
                <a:gd name="T28" fmla="*/ 146 w 146"/>
                <a:gd name="T29" fmla="*/ 74 h 224"/>
                <a:gd name="T30" fmla="*/ 146 w 146"/>
                <a:gd name="T31" fmla="*/ 74 h 224"/>
                <a:gd name="T32" fmla="*/ 144 w 146"/>
                <a:gd name="T33" fmla="*/ 54 h 224"/>
                <a:gd name="T34" fmla="*/ 140 w 146"/>
                <a:gd name="T35" fmla="*/ 36 h 224"/>
                <a:gd name="T36" fmla="*/ 132 w 146"/>
                <a:gd name="T37" fmla="*/ 18 h 224"/>
                <a:gd name="T38" fmla="*/ 124 w 146"/>
                <a:gd name="T39" fmla="*/ 0 h 224"/>
                <a:gd name="T40" fmla="*/ 80 w 146"/>
                <a:gd name="T41" fmla="*/ 24 h 224"/>
                <a:gd name="T42" fmla="*/ 80 w 146"/>
                <a:gd name="T43" fmla="*/ 24 h 224"/>
                <a:gd name="T44" fmla="*/ 90 w 146"/>
                <a:gd name="T45" fmla="*/ 34 h 224"/>
                <a:gd name="T46" fmla="*/ 96 w 146"/>
                <a:gd name="T47" fmla="*/ 46 h 224"/>
                <a:gd name="T48" fmla="*/ 102 w 146"/>
                <a:gd name="T49" fmla="*/ 60 h 224"/>
                <a:gd name="T50" fmla="*/ 102 w 146"/>
                <a:gd name="T51" fmla="*/ 74 h 224"/>
                <a:gd name="T52" fmla="*/ 102 w 146"/>
                <a:gd name="T53" fmla="*/ 74 h 224"/>
                <a:gd name="T54" fmla="*/ 102 w 146"/>
                <a:gd name="T55" fmla="*/ 88 h 224"/>
                <a:gd name="T56" fmla="*/ 98 w 146"/>
                <a:gd name="T57" fmla="*/ 100 h 224"/>
                <a:gd name="T58" fmla="*/ 94 w 146"/>
                <a:gd name="T59" fmla="*/ 110 h 224"/>
                <a:gd name="T60" fmla="*/ 92 w 146"/>
                <a:gd name="T61" fmla="*/ 120 h 224"/>
                <a:gd name="T62" fmla="*/ 92 w 146"/>
                <a:gd name="T63" fmla="*/ 120 h 224"/>
                <a:gd name="T64" fmla="*/ 86 w 146"/>
                <a:gd name="T65" fmla="*/ 132 h 224"/>
                <a:gd name="T66" fmla="*/ 78 w 146"/>
                <a:gd name="T67" fmla="*/ 144 h 224"/>
                <a:gd name="T68" fmla="*/ 68 w 146"/>
                <a:gd name="T69" fmla="*/ 152 h 224"/>
                <a:gd name="T70" fmla="*/ 56 w 146"/>
                <a:gd name="T71" fmla="*/ 160 h 224"/>
                <a:gd name="T72" fmla="*/ 44 w 146"/>
                <a:gd name="T73" fmla="*/ 166 h 224"/>
                <a:gd name="T74" fmla="*/ 30 w 146"/>
                <a:gd name="T75" fmla="*/ 170 h 224"/>
                <a:gd name="T76" fmla="*/ 16 w 146"/>
                <a:gd name="T77" fmla="*/ 174 h 224"/>
                <a:gd name="T78" fmla="*/ 0 w 146"/>
                <a:gd name="T79" fmla="*/ 174 h 224"/>
                <a:gd name="T80" fmla="*/ 0 w 146"/>
                <a:gd name="T81"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6" h="224">
                  <a:moveTo>
                    <a:pt x="0" y="224"/>
                  </a:moveTo>
                  <a:lnTo>
                    <a:pt x="0" y="224"/>
                  </a:lnTo>
                  <a:lnTo>
                    <a:pt x="20" y="222"/>
                  </a:lnTo>
                  <a:lnTo>
                    <a:pt x="42" y="218"/>
                  </a:lnTo>
                  <a:lnTo>
                    <a:pt x="62" y="210"/>
                  </a:lnTo>
                  <a:lnTo>
                    <a:pt x="80" y="200"/>
                  </a:lnTo>
                  <a:lnTo>
                    <a:pt x="98" y="188"/>
                  </a:lnTo>
                  <a:lnTo>
                    <a:pt x="112" y="172"/>
                  </a:lnTo>
                  <a:lnTo>
                    <a:pt x="126" y="156"/>
                  </a:lnTo>
                  <a:lnTo>
                    <a:pt x="136" y="138"/>
                  </a:lnTo>
                  <a:lnTo>
                    <a:pt x="136" y="138"/>
                  </a:lnTo>
                  <a:lnTo>
                    <a:pt x="142" y="124"/>
                  </a:lnTo>
                  <a:lnTo>
                    <a:pt x="146" y="108"/>
                  </a:lnTo>
                  <a:lnTo>
                    <a:pt x="146" y="90"/>
                  </a:lnTo>
                  <a:lnTo>
                    <a:pt x="146" y="74"/>
                  </a:lnTo>
                  <a:lnTo>
                    <a:pt x="146" y="74"/>
                  </a:lnTo>
                  <a:lnTo>
                    <a:pt x="144" y="54"/>
                  </a:lnTo>
                  <a:lnTo>
                    <a:pt x="140" y="36"/>
                  </a:lnTo>
                  <a:lnTo>
                    <a:pt x="132" y="18"/>
                  </a:lnTo>
                  <a:lnTo>
                    <a:pt x="124" y="0"/>
                  </a:lnTo>
                  <a:lnTo>
                    <a:pt x="80" y="24"/>
                  </a:lnTo>
                  <a:lnTo>
                    <a:pt x="80" y="24"/>
                  </a:lnTo>
                  <a:lnTo>
                    <a:pt x="90" y="34"/>
                  </a:lnTo>
                  <a:lnTo>
                    <a:pt x="96" y="46"/>
                  </a:lnTo>
                  <a:lnTo>
                    <a:pt x="102" y="60"/>
                  </a:lnTo>
                  <a:lnTo>
                    <a:pt x="102" y="74"/>
                  </a:lnTo>
                  <a:lnTo>
                    <a:pt x="102" y="74"/>
                  </a:lnTo>
                  <a:lnTo>
                    <a:pt x="102" y="88"/>
                  </a:lnTo>
                  <a:lnTo>
                    <a:pt x="98" y="100"/>
                  </a:lnTo>
                  <a:lnTo>
                    <a:pt x="94" y="110"/>
                  </a:lnTo>
                  <a:lnTo>
                    <a:pt x="92" y="120"/>
                  </a:lnTo>
                  <a:lnTo>
                    <a:pt x="92" y="120"/>
                  </a:lnTo>
                  <a:lnTo>
                    <a:pt x="86" y="132"/>
                  </a:lnTo>
                  <a:lnTo>
                    <a:pt x="78" y="144"/>
                  </a:lnTo>
                  <a:lnTo>
                    <a:pt x="68" y="152"/>
                  </a:lnTo>
                  <a:lnTo>
                    <a:pt x="56" y="160"/>
                  </a:lnTo>
                  <a:lnTo>
                    <a:pt x="44" y="166"/>
                  </a:lnTo>
                  <a:lnTo>
                    <a:pt x="30" y="170"/>
                  </a:lnTo>
                  <a:lnTo>
                    <a:pt x="16" y="174"/>
                  </a:lnTo>
                  <a:lnTo>
                    <a:pt x="0" y="174"/>
                  </a:lnTo>
                  <a:lnTo>
                    <a:pt x="0" y="224"/>
                  </a:lnTo>
                  <a:close/>
                </a:path>
              </a:pathLst>
            </a:custGeom>
            <a:solidFill>
              <a:srgbClr val="EE9065"/>
            </a:solidFill>
            <a:ln>
              <a:noFill/>
            </a:ln>
          </p:spPr>
          <p:txBody>
            <a:bodyPr vert="horz" wrap="square" lIns="91440" tIns="45720" rIns="91440" bIns="45720" numCol="1" anchor="t" anchorCtr="0" compatLnSpc="1"/>
            <a:lstStyle/>
            <a:p>
              <a:endParaRPr lang="zh-CN" altLang="en-US"/>
            </a:p>
          </p:txBody>
        </p:sp>
        <p:sp>
          <p:nvSpPr>
            <p:cNvPr id="1099" name="Freeform 682"/>
            <p:cNvSpPr/>
            <p:nvPr/>
          </p:nvSpPr>
          <p:spPr bwMode="auto">
            <a:xfrm>
              <a:off x="8323263" y="5492750"/>
              <a:ext cx="146050" cy="238125"/>
            </a:xfrm>
            <a:custGeom>
              <a:avLst/>
              <a:gdLst>
                <a:gd name="T0" fmla="*/ 0 w 92"/>
                <a:gd name="T1" fmla="*/ 150 h 150"/>
                <a:gd name="T2" fmla="*/ 0 w 92"/>
                <a:gd name="T3" fmla="*/ 150 h 150"/>
                <a:gd name="T4" fmla="*/ 14 w 92"/>
                <a:gd name="T5" fmla="*/ 148 h 150"/>
                <a:gd name="T6" fmla="*/ 26 w 92"/>
                <a:gd name="T7" fmla="*/ 146 h 150"/>
                <a:gd name="T8" fmla="*/ 38 w 92"/>
                <a:gd name="T9" fmla="*/ 140 h 150"/>
                <a:gd name="T10" fmla="*/ 48 w 92"/>
                <a:gd name="T11" fmla="*/ 132 h 150"/>
                <a:gd name="T12" fmla="*/ 58 w 92"/>
                <a:gd name="T13" fmla="*/ 122 h 150"/>
                <a:gd name="T14" fmla="*/ 66 w 92"/>
                <a:gd name="T15" fmla="*/ 112 h 150"/>
                <a:gd name="T16" fmla="*/ 80 w 92"/>
                <a:gd name="T17" fmla="*/ 90 h 150"/>
                <a:gd name="T18" fmla="*/ 80 w 92"/>
                <a:gd name="T19" fmla="*/ 90 h 150"/>
                <a:gd name="T20" fmla="*/ 84 w 92"/>
                <a:gd name="T21" fmla="*/ 88 h 150"/>
                <a:gd name="T22" fmla="*/ 88 w 92"/>
                <a:gd name="T23" fmla="*/ 84 h 150"/>
                <a:gd name="T24" fmla="*/ 90 w 92"/>
                <a:gd name="T25" fmla="*/ 74 h 150"/>
                <a:gd name="T26" fmla="*/ 92 w 92"/>
                <a:gd name="T27" fmla="*/ 64 h 150"/>
                <a:gd name="T28" fmla="*/ 92 w 92"/>
                <a:gd name="T29" fmla="*/ 50 h 150"/>
                <a:gd name="T30" fmla="*/ 92 w 92"/>
                <a:gd name="T31" fmla="*/ 50 h 150"/>
                <a:gd name="T32" fmla="*/ 90 w 92"/>
                <a:gd name="T33" fmla="*/ 36 h 150"/>
                <a:gd name="T34" fmla="*/ 86 w 92"/>
                <a:gd name="T35" fmla="*/ 22 h 150"/>
                <a:gd name="T36" fmla="*/ 76 w 92"/>
                <a:gd name="T37" fmla="*/ 0 h 150"/>
                <a:gd name="T38" fmla="*/ 44 w 92"/>
                <a:gd name="T39" fmla="*/ 22 h 150"/>
                <a:gd name="T40" fmla="*/ 44 w 92"/>
                <a:gd name="T41" fmla="*/ 22 h 150"/>
                <a:gd name="T42" fmla="*/ 48 w 92"/>
                <a:gd name="T43" fmla="*/ 30 h 150"/>
                <a:gd name="T44" fmla="*/ 52 w 92"/>
                <a:gd name="T45" fmla="*/ 36 h 150"/>
                <a:gd name="T46" fmla="*/ 52 w 92"/>
                <a:gd name="T47" fmla="*/ 50 h 150"/>
                <a:gd name="T48" fmla="*/ 52 w 92"/>
                <a:gd name="T49" fmla="*/ 50 h 150"/>
                <a:gd name="T50" fmla="*/ 52 w 92"/>
                <a:gd name="T51" fmla="*/ 64 h 150"/>
                <a:gd name="T52" fmla="*/ 48 w 92"/>
                <a:gd name="T53" fmla="*/ 68 h 150"/>
                <a:gd name="T54" fmla="*/ 44 w 92"/>
                <a:gd name="T55" fmla="*/ 72 h 150"/>
                <a:gd name="T56" fmla="*/ 44 w 92"/>
                <a:gd name="T57" fmla="*/ 72 h 150"/>
                <a:gd name="T58" fmla="*/ 38 w 92"/>
                <a:gd name="T59" fmla="*/ 86 h 150"/>
                <a:gd name="T60" fmla="*/ 26 w 92"/>
                <a:gd name="T61" fmla="*/ 98 h 150"/>
                <a:gd name="T62" fmla="*/ 14 w 92"/>
                <a:gd name="T63" fmla="*/ 106 h 150"/>
                <a:gd name="T64" fmla="*/ 6 w 92"/>
                <a:gd name="T65" fmla="*/ 108 h 150"/>
                <a:gd name="T66" fmla="*/ 0 w 92"/>
                <a:gd name="T67" fmla="*/ 108 h 150"/>
                <a:gd name="T68" fmla="*/ 0 w 92"/>
                <a:gd name="T69"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2" h="150">
                  <a:moveTo>
                    <a:pt x="0" y="150"/>
                  </a:moveTo>
                  <a:lnTo>
                    <a:pt x="0" y="150"/>
                  </a:lnTo>
                  <a:lnTo>
                    <a:pt x="14" y="148"/>
                  </a:lnTo>
                  <a:lnTo>
                    <a:pt x="26" y="146"/>
                  </a:lnTo>
                  <a:lnTo>
                    <a:pt x="38" y="140"/>
                  </a:lnTo>
                  <a:lnTo>
                    <a:pt x="48" y="132"/>
                  </a:lnTo>
                  <a:lnTo>
                    <a:pt x="58" y="122"/>
                  </a:lnTo>
                  <a:lnTo>
                    <a:pt x="66" y="112"/>
                  </a:lnTo>
                  <a:lnTo>
                    <a:pt x="80" y="90"/>
                  </a:lnTo>
                  <a:lnTo>
                    <a:pt x="80" y="90"/>
                  </a:lnTo>
                  <a:lnTo>
                    <a:pt x="84" y="88"/>
                  </a:lnTo>
                  <a:lnTo>
                    <a:pt x="88" y="84"/>
                  </a:lnTo>
                  <a:lnTo>
                    <a:pt x="90" y="74"/>
                  </a:lnTo>
                  <a:lnTo>
                    <a:pt x="92" y="64"/>
                  </a:lnTo>
                  <a:lnTo>
                    <a:pt x="92" y="50"/>
                  </a:lnTo>
                  <a:lnTo>
                    <a:pt x="92" y="50"/>
                  </a:lnTo>
                  <a:lnTo>
                    <a:pt x="90" y="36"/>
                  </a:lnTo>
                  <a:lnTo>
                    <a:pt x="86" y="22"/>
                  </a:lnTo>
                  <a:lnTo>
                    <a:pt x="76" y="0"/>
                  </a:lnTo>
                  <a:lnTo>
                    <a:pt x="44" y="22"/>
                  </a:lnTo>
                  <a:lnTo>
                    <a:pt x="44" y="22"/>
                  </a:lnTo>
                  <a:lnTo>
                    <a:pt x="48" y="30"/>
                  </a:lnTo>
                  <a:lnTo>
                    <a:pt x="52" y="36"/>
                  </a:lnTo>
                  <a:lnTo>
                    <a:pt x="52" y="50"/>
                  </a:lnTo>
                  <a:lnTo>
                    <a:pt x="52" y="50"/>
                  </a:lnTo>
                  <a:lnTo>
                    <a:pt x="52" y="64"/>
                  </a:lnTo>
                  <a:lnTo>
                    <a:pt x="48" y="68"/>
                  </a:lnTo>
                  <a:lnTo>
                    <a:pt x="44" y="72"/>
                  </a:lnTo>
                  <a:lnTo>
                    <a:pt x="44" y="72"/>
                  </a:lnTo>
                  <a:lnTo>
                    <a:pt x="38" y="86"/>
                  </a:lnTo>
                  <a:lnTo>
                    <a:pt x="26" y="98"/>
                  </a:lnTo>
                  <a:lnTo>
                    <a:pt x="14" y="106"/>
                  </a:lnTo>
                  <a:lnTo>
                    <a:pt x="6" y="108"/>
                  </a:lnTo>
                  <a:lnTo>
                    <a:pt x="0" y="108"/>
                  </a:lnTo>
                  <a:lnTo>
                    <a:pt x="0" y="150"/>
                  </a:lnTo>
                  <a:close/>
                </a:path>
              </a:pathLst>
            </a:custGeom>
            <a:solidFill>
              <a:srgbClr val="EE9065"/>
            </a:solidFill>
            <a:ln>
              <a:noFill/>
            </a:ln>
          </p:spPr>
          <p:txBody>
            <a:bodyPr vert="horz" wrap="square" lIns="91440" tIns="45720" rIns="91440" bIns="45720" numCol="1" anchor="t" anchorCtr="0" compatLnSpc="1"/>
            <a:lstStyle/>
            <a:p>
              <a:endParaRPr lang="zh-CN" altLang="en-US"/>
            </a:p>
          </p:txBody>
        </p:sp>
        <p:sp>
          <p:nvSpPr>
            <p:cNvPr id="1100" name="Freeform 683"/>
            <p:cNvSpPr/>
            <p:nvPr/>
          </p:nvSpPr>
          <p:spPr bwMode="auto">
            <a:xfrm>
              <a:off x="8323263" y="5400675"/>
              <a:ext cx="314325" cy="501650"/>
            </a:xfrm>
            <a:custGeom>
              <a:avLst/>
              <a:gdLst>
                <a:gd name="T0" fmla="*/ 198 w 198"/>
                <a:gd name="T1" fmla="*/ 100 h 316"/>
                <a:gd name="T2" fmla="*/ 198 w 198"/>
                <a:gd name="T3" fmla="*/ 80 h 316"/>
                <a:gd name="T4" fmla="*/ 198 w 198"/>
                <a:gd name="T5" fmla="*/ 58 h 316"/>
                <a:gd name="T6" fmla="*/ 194 w 198"/>
                <a:gd name="T7" fmla="*/ 42 h 316"/>
                <a:gd name="T8" fmla="*/ 174 w 198"/>
                <a:gd name="T9" fmla="*/ 0 h 316"/>
                <a:gd name="T10" fmla="*/ 124 w 198"/>
                <a:gd name="T11" fmla="*/ 24 h 316"/>
                <a:gd name="T12" fmla="*/ 140 w 198"/>
                <a:gd name="T13" fmla="*/ 48 h 316"/>
                <a:gd name="T14" fmla="*/ 146 w 198"/>
                <a:gd name="T15" fmla="*/ 72 h 316"/>
                <a:gd name="T16" fmla="*/ 148 w 198"/>
                <a:gd name="T17" fmla="*/ 90 h 316"/>
                <a:gd name="T18" fmla="*/ 150 w 198"/>
                <a:gd name="T19" fmla="*/ 108 h 316"/>
                <a:gd name="T20" fmla="*/ 146 w 198"/>
                <a:gd name="T21" fmla="*/ 142 h 316"/>
                <a:gd name="T22" fmla="*/ 136 w 198"/>
                <a:gd name="T23" fmla="*/ 172 h 316"/>
                <a:gd name="T24" fmla="*/ 128 w 198"/>
                <a:gd name="T25" fmla="*/ 190 h 316"/>
                <a:gd name="T26" fmla="*/ 106 w 198"/>
                <a:gd name="T27" fmla="*/ 218 h 316"/>
                <a:gd name="T28" fmla="*/ 78 w 198"/>
                <a:gd name="T29" fmla="*/ 238 h 316"/>
                <a:gd name="T30" fmla="*/ 46 w 198"/>
                <a:gd name="T31" fmla="*/ 252 h 316"/>
                <a:gd name="T32" fmla="*/ 28 w 198"/>
                <a:gd name="T33" fmla="*/ 258 h 316"/>
                <a:gd name="T34" fmla="*/ 14 w 198"/>
                <a:gd name="T35" fmla="*/ 262 h 316"/>
                <a:gd name="T36" fmla="*/ 0 w 198"/>
                <a:gd name="T37" fmla="*/ 316 h 316"/>
                <a:gd name="T38" fmla="*/ 8 w 198"/>
                <a:gd name="T39" fmla="*/ 316 h 316"/>
                <a:gd name="T40" fmla="*/ 18 w 198"/>
                <a:gd name="T41" fmla="*/ 316 h 316"/>
                <a:gd name="T42" fmla="*/ 28 w 198"/>
                <a:gd name="T43" fmla="*/ 316 h 316"/>
                <a:gd name="T44" fmla="*/ 44 w 198"/>
                <a:gd name="T45" fmla="*/ 316 h 316"/>
                <a:gd name="T46" fmla="*/ 44 w 198"/>
                <a:gd name="T47" fmla="*/ 306 h 316"/>
                <a:gd name="T48" fmla="*/ 52 w 198"/>
                <a:gd name="T49" fmla="*/ 306 h 316"/>
                <a:gd name="T50" fmla="*/ 58 w 198"/>
                <a:gd name="T51" fmla="*/ 306 h 316"/>
                <a:gd name="T52" fmla="*/ 62 w 198"/>
                <a:gd name="T53" fmla="*/ 306 h 316"/>
                <a:gd name="T54" fmla="*/ 64 w 198"/>
                <a:gd name="T55" fmla="*/ 300 h 316"/>
                <a:gd name="T56" fmla="*/ 76 w 198"/>
                <a:gd name="T57" fmla="*/ 298 h 316"/>
                <a:gd name="T58" fmla="*/ 80 w 198"/>
                <a:gd name="T59" fmla="*/ 298 h 316"/>
                <a:gd name="T60" fmla="*/ 110 w 198"/>
                <a:gd name="T61" fmla="*/ 278 h 316"/>
                <a:gd name="T62" fmla="*/ 116 w 198"/>
                <a:gd name="T63" fmla="*/ 270 h 316"/>
                <a:gd name="T64" fmla="*/ 124 w 198"/>
                <a:gd name="T65" fmla="*/ 262 h 316"/>
                <a:gd name="T66" fmla="*/ 136 w 198"/>
                <a:gd name="T67" fmla="*/ 262 h 316"/>
                <a:gd name="T68" fmla="*/ 136 w 198"/>
                <a:gd name="T69" fmla="*/ 258 h 316"/>
                <a:gd name="T70" fmla="*/ 146 w 198"/>
                <a:gd name="T71" fmla="*/ 258 h 316"/>
                <a:gd name="T72" fmla="*/ 148 w 198"/>
                <a:gd name="T73" fmla="*/ 248 h 316"/>
                <a:gd name="T74" fmla="*/ 150 w 198"/>
                <a:gd name="T75" fmla="*/ 240 h 316"/>
                <a:gd name="T76" fmla="*/ 154 w 198"/>
                <a:gd name="T77" fmla="*/ 240 h 316"/>
                <a:gd name="T78" fmla="*/ 182 w 198"/>
                <a:gd name="T79" fmla="*/ 230 h 316"/>
                <a:gd name="T80" fmla="*/ 174 w 198"/>
                <a:gd name="T81" fmla="*/ 216 h 316"/>
                <a:gd name="T82" fmla="*/ 174 w 198"/>
                <a:gd name="T83" fmla="*/ 208 h 316"/>
                <a:gd name="T84" fmla="*/ 180 w 198"/>
                <a:gd name="T85" fmla="*/ 206 h 316"/>
                <a:gd name="T86" fmla="*/ 182 w 198"/>
                <a:gd name="T87" fmla="*/ 196 h 316"/>
                <a:gd name="T88" fmla="*/ 188 w 198"/>
                <a:gd name="T89" fmla="*/ 184 h 316"/>
                <a:gd name="T90" fmla="*/ 198 w 198"/>
                <a:gd name="T91" fmla="*/ 166 h 316"/>
                <a:gd name="T92" fmla="*/ 198 w 198"/>
                <a:gd name="T93" fmla="*/ 148 h 316"/>
                <a:gd name="T94" fmla="*/ 198 w 198"/>
                <a:gd name="T95" fmla="*/ 142 h 316"/>
                <a:gd name="T96" fmla="*/ 198 w 198"/>
                <a:gd name="T97" fmla="*/ 130 h 316"/>
                <a:gd name="T98" fmla="*/ 198 w 198"/>
                <a:gd name="T99" fmla="*/ 108 h 316"/>
                <a:gd name="T100" fmla="*/ 198 w 198"/>
                <a:gd name="T101" fmla="*/ 10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8" h="316">
                  <a:moveTo>
                    <a:pt x="198" y="100"/>
                  </a:moveTo>
                  <a:lnTo>
                    <a:pt x="198" y="100"/>
                  </a:lnTo>
                  <a:lnTo>
                    <a:pt x="198" y="90"/>
                  </a:lnTo>
                  <a:lnTo>
                    <a:pt x="198" y="80"/>
                  </a:lnTo>
                  <a:lnTo>
                    <a:pt x="198" y="80"/>
                  </a:lnTo>
                  <a:lnTo>
                    <a:pt x="198" y="58"/>
                  </a:lnTo>
                  <a:lnTo>
                    <a:pt x="198" y="58"/>
                  </a:lnTo>
                  <a:lnTo>
                    <a:pt x="194" y="42"/>
                  </a:lnTo>
                  <a:lnTo>
                    <a:pt x="188" y="28"/>
                  </a:lnTo>
                  <a:lnTo>
                    <a:pt x="174" y="0"/>
                  </a:lnTo>
                  <a:lnTo>
                    <a:pt x="124" y="24"/>
                  </a:lnTo>
                  <a:lnTo>
                    <a:pt x="124" y="24"/>
                  </a:lnTo>
                  <a:lnTo>
                    <a:pt x="132" y="36"/>
                  </a:lnTo>
                  <a:lnTo>
                    <a:pt x="140" y="48"/>
                  </a:lnTo>
                  <a:lnTo>
                    <a:pt x="144" y="60"/>
                  </a:lnTo>
                  <a:lnTo>
                    <a:pt x="146" y="72"/>
                  </a:lnTo>
                  <a:lnTo>
                    <a:pt x="146" y="72"/>
                  </a:lnTo>
                  <a:lnTo>
                    <a:pt x="148" y="90"/>
                  </a:lnTo>
                  <a:lnTo>
                    <a:pt x="150" y="108"/>
                  </a:lnTo>
                  <a:lnTo>
                    <a:pt x="150" y="108"/>
                  </a:lnTo>
                  <a:lnTo>
                    <a:pt x="148" y="124"/>
                  </a:lnTo>
                  <a:lnTo>
                    <a:pt x="146" y="142"/>
                  </a:lnTo>
                  <a:lnTo>
                    <a:pt x="142" y="158"/>
                  </a:lnTo>
                  <a:lnTo>
                    <a:pt x="136" y="172"/>
                  </a:lnTo>
                  <a:lnTo>
                    <a:pt x="136" y="172"/>
                  </a:lnTo>
                  <a:lnTo>
                    <a:pt x="128" y="190"/>
                  </a:lnTo>
                  <a:lnTo>
                    <a:pt x="118" y="206"/>
                  </a:lnTo>
                  <a:lnTo>
                    <a:pt x="106" y="218"/>
                  </a:lnTo>
                  <a:lnTo>
                    <a:pt x="92" y="230"/>
                  </a:lnTo>
                  <a:lnTo>
                    <a:pt x="78" y="238"/>
                  </a:lnTo>
                  <a:lnTo>
                    <a:pt x="62" y="246"/>
                  </a:lnTo>
                  <a:lnTo>
                    <a:pt x="46" y="252"/>
                  </a:lnTo>
                  <a:lnTo>
                    <a:pt x="28" y="258"/>
                  </a:lnTo>
                  <a:lnTo>
                    <a:pt x="28" y="258"/>
                  </a:lnTo>
                  <a:lnTo>
                    <a:pt x="20" y="260"/>
                  </a:lnTo>
                  <a:lnTo>
                    <a:pt x="14" y="262"/>
                  </a:lnTo>
                  <a:lnTo>
                    <a:pt x="0" y="262"/>
                  </a:lnTo>
                  <a:lnTo>
                    <a:pt x="0" y="316"/>
                  </a:lnTo>
                  <a:lnTo>
                    <a:pt x="0" y="316"/>
                  </a:lnTo>
                  <a:lnTo>
                    <a:pt x="8" y="316"/>
                  </a:lnTo>
                  <a:lnTo>
                    <a:pt x="8" y="316"/>
                  </a:lnTo>
                  <a:lnTo>
                    <a:pt x="18" y="316"/>
                  </a:lnTo>
                  <a:lnTo>
                    <a:pt x="28" y="316"/>
                  </a:lnTo>
                  <a:lnTo>
                    <a:pt x="28" y="316"/>
                  </a:lnTo>
                  <a:lnTo>
                    <a:pt x="38" y="316"/>
                  </a:lnTo>
                  <a:lnTo>
                    <a:pt x="44" y="316"/>
                  </a:lnTo>
                  <a:lnTo>
                    <a:pt x="44" y="306"/>
                  </a:lnTo>
                  <a:lnTo>
                    <a:pt x="44" y="306"/>
                  </a:lnTo>
                  <a:lnTo>
                    <a:pt x="52" y="306"/>
                  </a:lnTo>
                  <a:lnTo>
                    <a:pt x="52" y="306"/>
                  </a:lnTo>
                  <a:lnTo>
                    <a:pt x="58" y="306"/>
                  </a:lnTo>
                  <a:lnTo>
                    <a:pt x="58" y="306"/>
                  </a:lnTo>
                  <a:lnTo>
                    <a:pt x="62" y="306"/>
                  </a:lnTo>
                  <a:lnTo>
                    <a:pt x="62" y="306"/>
                  </a:lnTo>
                  <a:lnTo>
                    <a:pt x="62" y="302"/>
                  </a:lnTo>
                  <a:lnTo>
                    <a:pt x="64" y="300"/>
                  </a:lnTo>
                  <a:lnTo>
                    <a:pt x="68" y="298"/>
                  </a:lnTo>
                  <a:lnTo>
                    <a:pt x="76" y="298"/>
                  </a:lnTo>
                  <a:lnTo>
                    <a:pt x="80" y="298"/>
                  </a:lnTo>
                  <a:lnTo>
                    <a:pt x="80" y="298"/>
                  </a:lnTo>
                  <a:lnTo>
                    <a:pt x="102" y="284"/>
                  </a:lnTo>
                  <a:lnTo>
                    <a:pt x="110" y="278"/>
                  </a:lnTo>
                  <a:lnTo>
                    <a:pt x="116" y="270"/>
                  </a:lnTo>
                  <a:lnTo>
                    <a:pt x="116" y="270"/>
                  </a:lnTo>
                  <a:lnTo>
                    <a:pt x="124" y="270"/>
                  </a:lnTo>
                  <a:lnTo>
                    <a:pt x="124" y="262"/>
                  </a:lnTo>
                  <a:lnTo>
                    <a:pt x="124" y="262"/>
                  </a:lnTo>
                  <a:lnTo>
                    <a:pt x="136" y="262"/>
                  </a:lnTo>
                  <a:lnTo>
                    <a:pt x="136" y="262"/>
                  </a:lnTo>
                  <a:lnTo>
                    <a:pt x="136" y="258"/>
                  </a:lnTo>
                  <a:lnTo>
                    <a:pt x="136" y="258"/>
                  </a:lnTo>
                  <a:lnTo>
                    <a:pt x="146" y="258"/>
                  </a:lnTo>
                  <a:lnTo>
                    <a:pt x="146" y="258"/>
                  </a:lnTo>
                  <a:lnTo>
                    <a:pt x="148" y="248"/>
                  </a:lnTo>
                  <a:lnTo>
                    <a:pt x="150" y="246"/>
                  </a:lnTo>
                  <a:lnTo>
                    <a:pt x="150" y="240"/>
                  </a:lnTo>
                  <a:lnTo>
                    <a:pt x="150" y="240"/>
                  </a:lnTo>
                  <a:lnTo>
                    <a:pt x="154" y="240"/>
                  </a:lnTo>
                  <a:lnTo>
                    <a:pt x="194" y="240"/>
                  </a:lnTo>
                  <a:lnTo>
                    <a:pt x="182" y="230"/>
                  </a:lnTo>
                  <a:lnTo>
                    <a:pt x="174" y="216"/>
                  </a:lnTo>
                  <a:lnTo>
                    <a:pt x="174" y="216"/>
                  </a:lnTo>
                  <a:lnTo>
                    <a:pt x="174" y="208"/>
                  </a:lnTo>
                  <a:lnTo>
                    <a:pt x="174" y="208"/>
                  </a:lnTo>
                  <a:lnTo>
                    <a:pt x="178" y="208"/>
                  </a:lnTo>
                  <a:lnTo>
                    <a:pt x="180" y="206"/>
                  </a:lnTo>
                  <a:lnTo>
                    <a:pt x="182" y="196"/>
                  </a:lnTo>
                  <a:lnTo>
                    <a:pt x="182" y="196"/>
                  </a:lnTo>
                  <a:lnTo>
                    <a:pt x="184" y="190"/>
                  </a:lnTo>
                  <a:lnTo>
                    <a:pt x="188" y="184"/>
                  </a:lnTo>
                  <a:lnTo>
                    <a:pt x="194" y="176"/>
                  </a:lnTo>
                  <a:lnTo>
                    <a:pt x="198" y="166"/>
                  </a:lnTo>
                  <a:lnTo>
                    <a:pt x="198" y="166"/>
                  </a:lnTo>
                  <a:lnTo>
                    <a:pt x="198" y="148"/>
                  </a:lnTo>
                  <a:lnTo>
                    <a:pt x="198" y="148"/>
                  </a:lnTo>
                  <a:lnTo>
                    <a:pt x="198" y="142"/>
                  </a:lnTo>
                  <a:lnTo>
                    <a:pt x="198" y="130"/>
                  </a:lnTo>
                  <a:lnTo>
                    <a:pt x="198" y="130"/>
                  </a:lnTo>
                  <a:lnTo>
                    <a:pt x="198" y="108"/>
                  </a:lnTo>
                  <a:lnTo>
                    <a:pt x="198" y="108"/>
                  </a:lnTo>
                  <a:lnTo>
                    <a:pt x="198" y="100"/>
                  </a:lnTo>
                  <a:lnTo>
                    <a:pt x="198" y="100"/>
                  </a:lnTo>
                  <a:close/>
                </a:path>
              </a:pathLst>
            </a:custGeom>
            <a:solidFill>
              <a:srgbClr val="EE9065"/>
            </a:solidFill>
            <a:ln>
              <a:noFill/>
            </a:ln>
          </p:spPr>
          <p:txBody>
            <a:bodyPr vert="horz" wrap="square" lIns="91440" tIns="45720" rIns="91440" bIns="45720" numCol="1" anchor="t" anchorCtr="0" compatLnSpc="1"/>
            <a:lstStyle/>
            <a:p>
              <a:endParaRPr lang="zh-CN" altLang="en-US"/>
            </a:p>
          </p:txBody>
        </p:sp>
        <p:sp>
          <p:nvSpPr>
            <p:cNvPr id="1101" name="Freeform 684"/>
            <p:cNvSpPr/>
            <p:nvPr/>
          </p:nvSpPr>
          <p:spPr bwMode="auto">
            <a:xfrm>
              <a:off x="8008938" y="5645150"/>
              <a:ext cx="314325" cy="257175"/>
            </a:xfrm>
            <a:custGeom>
              <a:avLst/>
              <a:gdLst>
                <a:gd name="T0" fmla="*/ 50 w 198"/>
                <a:gd name="T1" fmla="*/ 0 h 162"/>
                <a:gd name="T2" fmla="*/ 0 w 198"/>
                <a:gd name="T3" fmla="*/ 18 h 162"/>
                <a:gd name="T4" fmla="*/ 0 w 198"/>
                <a:gd name="T5" fmla="*/ 18 h 162"/>
                <a:gd name="T6" fmla="*/ 14 w 198"/>
                <a:gd name="T7" fmla="*/ 52 h 162"/>
                <a:gd name="T8" fmla="*/ 24 w 198"/>
                <a:gd name="T9" fmla="*/ 68 h 162"/>
                <a:gd name="T10" fmla="*/ 34 w 198"/>
                <a:gd name="T11" fmla="*/ 86 h 162"/>
                <a:gd name="T12" fmla="*/ 34 w 198"/>
                <a:gd name="T13" fmla="*/ 86 h 162"/>
                <a:gd name="T14" fmla="*/ 38 w 198"/>
                <a:gd name="T15" fmla="*/ 86 h 162"/>
                <a:gd name="T16" fmla="*/ 40 w 198"/>
                <a:gd name="T17" fmla="*/ 90 h 162"/>
                <a:gd name="T18" fmla="*/ 50 w 198"/>
                <a:gd name="T19" fmla="*/ 104 h 162"/>
                <a:gd name="T20" fmla="*/ 50 w 198"/>
                <a:gd name="T21" fmla="*/ 92 h 162"/>
                <a:gd name="T22" fmla="*/ 70 w 198"/>
                <a:gd name="T23" fmla="*/ 116 h 162"/>
                <a:gd name="T24" fmla="*/ 80 w 198"/>
                <a:gd name="T25" fmla="*/ 126 h 162"/>
                <a:gd name="T26" fmla="*/ 80 w 198"/>
                <a:gd name="T27" fmla="*/ 126 h 162"/>
                <a:gd name="T28" fmla="*/ 84 w 198"/>
                <a:gd name="T29" fmla="*/ 126 h 162"/>
                <a:gd name="T30" fmla="*/ 88 w 198"/>
                <a:gd name="T31" fmla="*/ 128 h 162"/>
                <a:gd name="T32" fmla="*/ 88 w 198"/>
                <a:gd name="T33" fmla="*/ 130 h 162"/>
                <a:gd name="T34" fmla="*/ 88 w 198"/>
                <a:gd name="T35" fmla="*/ 136 h 162"/>
                <a:gd name="T36" fmla="*/ 88 w 198"/>
                <a:gd name="T37" fmla="*/ 136 h 162"/>
                <a:gd name="T38" fmla="*/ 100 w 198"/>
                <a:gd name="T39" fmla="*/ 136 h 162"/>
                <a:gd name="T40" fmla="*/ 100 w 198"/>
                <a:gd name="T41" fmla="*/ 136 h 162"/>
                <a:gd name="T42" fmla="*/ 104 w 198"/>
                <a:gd name="T43" fmla="*/ 136 h 162"/>
                <a:gd name="T44" fmla="*/ 106 w 198"/>
                <a:gd name="T45" fmla="*/ 140 h 162"/>
                <a:gd name="T46" fmla="*/ 108 w 198"/>
                <a:gd name="T47" fmla="*/ 144 h 162"/>
                <a:gd name="T48" fmla="*/ 108 w 198"/>
                <a:gd name="T49" fmla="*/ 144 h 162"/>
                <a:gd name="T50" fmla="*/ 114 w 198"/>
                <a:gd name="T51" fmla="*/ 144 h 162"/>
                <a:gd name="T52" fmla="*/ 114 w 198"/>
                <a:gd name="T53" fmla="*/ 144 h 162"/>
                <a:gd name="T54" fmla="*/ 128 w 198"/>
                <a:gd name="T55" fmla="*/ 144 h 162"/>
                <a:gd name="T56" fmla="*/ 128 w 198"/>
                <a:gd name="T57" fmla="*/ 144 h 162"/>
                <a:gd name="T58" fmla="*/ 130 w 198"/>
                <a:gd name="T59" fmla="*/ 150 h 162"/>
                <a:gd name="T60" fmla="*/ 130 w 198"/>
                <a:gd name="T61" fmla="*/ 152 h 162"/>
                <a:gd name="T62" fmla="*/ 134 w 198"/>
                <a:gd name="T63" fmla="*/ 152 h 162"/>
                <a:gd name="T64" fmla="*/ 134 w 198"/>
                <a:gd name="T65" fmla="*/ 152 h 162"/>
                <a:gd name="T66" fmla="*/ 150 w 198"/>
                <a:gd name="T67" fmla="*/ 152 h 162"/>
                <a:gd name="T68" fmla="*/ 150 w 198"/>
                <a:gd name="T69" fmla="*/ 152 h 162"/>
                <a:gd name="T70" fmla="*/ 160 w 198"/>
                <a:gd name="T71" fmla="*/ 158 h 162"/>
                <a:gd name="T72" fmla="*/ 172 w 198"/>
                <a:gd name="T73" fmla="*/ 160 h 162"/>
                <a:gd name="T74" fmla="*/ 198 w 198"/>
                <a:gd name="T75" fmla="*/ 162 h 162"/>
                <a:gd name="T76" fmla="*/ 198 w 198"/>
                <a:gd name="T77" fmla="*/ 108 h 162"/>
                <a:gd name="T78" fmla="*/ 198 w 198"/>
                <a:gd name="T79" fmla="*/ 108 h 162"/>
                <a:gd name="T80" fmla="*/ 172 w 198"/>
                <a:gd name="T81" fmla="*/ 106 h 162"/>
                <a:gd name="T82" fmla="*/ 148 w 198"/>
                <a:gd name="T83" fmla="*/ 100 h 162"/>
                <a:gd name="T84" fmla="*/ 126 w 198"/>
                <a:gd name="T85" fmla="*/ 90 h 162"/>
                <a:gd name="T86" fmla="*/ 106 w 198"/>
                <a:gd name="T87" fmla="*/ 76 h 162"/>
                <a:gd name="T88" fmla="*/ 88 w 198"/>
                <a:gd name="T89" fmla="*/ 60 h 162"/>
                <a:gd name="T90" fmla="*/ 72 w 198"/>
                <a:gd name="T91" fmla="*/ 42 h 162"/>
                <a:gd name="T92" fmla="*/ 58 w 198"/>
                <a:gd name="T93" fmla="*/ 22 h 162"/>
                <a:gd name="T94" fmla="*/ 50 w 198"/>
                <a:gd name="T95" fmla="*/ 0 h 162"/>
                <a:gd name="T96" fmla="*/ 50 w 198"/>
                <a:gd name="T97"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8" h="162">
                  <a:moveTo>
                    <a:pt x="50" y="0"/>
                  </a:moveTo>
                  <a:lnTo>
                    <a:pt x="0" y="18"/>
                  </a:lnTo>
                  <a:lnTo>
                    <a:pt x="0" y="18"/>
                  </a:lnTo>
                  <a:lnTo>
                    <a:pt x="14" y="52"/>
                  </a:lnTo>
                  <a:lnTo>
                    <a:pt x="24" y="68"/>
                  </a:lnTo>
                  <a:lnTo>
                    <a:pt x="34" y="86"/>
                  </a:lnTo>
                  <a:lnTo>
                    <a:pt x="34" y="86"/>
                  </a:lnTo>
                  <a:lnTo>
                    <a:pt x="38" y="86"/>
                  </a:lnTo>
                  <a:lnTo>
                    <a:pt x="40" y="90"/>
                  </a:lnTo>
                  <a:lnTo>
                    <a:pt x="50" y="104"/>
                  </a:lnTo>
                  <a:lnTo>
                    <a:pt x="50" y="92"/>
                  </a:lnTo>
                  <a:lnTo>
                    <a:pt x="70" y="116"/>
                  </a:lnTo>
                  <a:lnTo>
                    <a:pt x="80" y="126"/>
                  </a:lnTo>
                  <a:lnTo>
                    <a:pt x="80" y="126"/>
                  </a:lnTo>
                  <a:lnTo>
                    <a:pt x="84" y="126"/>
                  </a:lnTo>
                  <a:lnTo>
                    <a:pt x="88" y="128"/>
                  </a:lnTo>
                  <a:lnTo>
                    <a:pt x="88" y="130"/>
                  </a:lnTo>
                  <a:lnTo>
                    <a:pt x="88" y="136"/>
                  </a:lnTo>
                  <a:lnTo>
                    <a:pt x="88" y="136"/>
                  </a:lnTo>
                  <a:lnTo>
                    <a:pt x="100" y="136"/>
                  </a:lnTo>
                  <a:lnTo>
                    <a:pt x="100" y="136"/>
                  </a:lnTo>
                  <a:lnTo>
                    <a:pt x="104" y="136"/>
                  </a:lnTo>
                  <a:lnTo>
                    <a:pt x="106" y="140"/>
                  </a:lnTo>
                  <a:lnTo>
                    <a:pt x="108" y="144"/>
                  </a:lnTo>
                  <a:lnTo>
                    <a:pt x="108" y="144"/>
                  </a:lnTo>
                  <a:lnTo>
                    <a:pt x="114" y="144"/>
                  </a:lnTo>
                  <a:lnTo>
                    <a:pt x="114" y="144"/>
                  </a:lnTo>
                  <a:lnTo>
                    <a:pt x="128" y="144"/>
                  </a:lnTo>
                  <a:lnTo>
                    <a:pt x="128" y="144"/>
                  </a:lnTo>
                  <a:lnTo>
                    <a:pt x="130" y="150"/>
                  </a:lnTo>
                  <a:lnTo>
                    <a:pt x="130" y="152"/>
                  </a:lnTo>
                  <a:lnTo>
                    <a:pt x="134" y="152"/>
                  </a:lnTo>
                  <a:lnTo>
                    <a:pt x="134" y="152"/>
                  </a:lnTo>
                  <a:lnTo>
                    <a:pt x="150" y="152"/>
                  </a:lnTo>
                  <a:lnTo>
                    <a:pt x="150" y="152"/>
                  </a:lnTo>
                  <a:lnTo>
                    <a:pt x="160" y="158"/>
                  </a:lnTo>
                  <a:lnTo>
                    <a:pt x="172" y="160"/>
                  </a:lnTo>
                  <a:lnTo>
                    <a:pt x="198" y="162"/>
                  </a:lnTo>
                  <a:lnTo>
                    <a:pt x="198" y="108"/>
                  </a:lnTo>
                  <a:lnTo>
                    <a:pt x="198" y="108"/>
                  </a:lnTo>
                  <a:lnTo>
                    <a:pt x="172" y="106"/>
                  </a:lnTo>
                  <a:lnTo>
                    <a:pt x="148" y="100"/>
                  </a:lnTo>
                  <a:lnTo>
                    <a:pt x="126" y="90"/>
                  </a:lnTo>
                  <a:lnTo>
                    <a:pt x="106" y="76"/>
                  </a:lnTo>
                  <a:lnTo>
                    <a:pt x="88" y="60"/>
                  </a:lnTo>
                  <a:lnTo>
                    <a:pt x="72" y="42"/>
                  </a:lnTo>
                  <a:lnTo>
                    <a:pt x="58" y="22"/>
                  </a:lnTo>
                  <a:lnTo>
                    <a:pt x="50" y="0"/>
                  </a:lnTo>
                  <a:lnTo>
                    <a:pt x="50" y="0"/>
                  </a:lnTo>
                  <a:close/>
                </a:path>
              </a:pathLst>
            </a:custGeom>
            <a:solidFill>
              <a:srgbClr val="4BB0D0"/>
            </a:solidFill>
            <a:ln>
              <a:noFill/>
            </a:ln>
          </p:spPr>
          <p:txBody>
            <a:bodyPr vert="horz" wrap="square" lIns="91440" tIns="45720" rIns="91440" bIns="45720" numCol="1" anchor="t" anchorCtr="0" compatLnSpc="1"/>
            <a:lstStyle/>
            <a:p>
              <a:endParaRPr lang="zh-CN" altLang="en-US"/>
            </a:p>
          </p:txBody>
        </p:sp>
      </p:grpSp>
      <p:sp>
        <p:nvSpPr>
          <p:cNvPr id="1102" name="矩形 1101"/>
          <p:cNvSpPr/>
          <p:nvPr/>
        </p:nvSpPr>
        <p:spPr>
          <a:xfrm>
            <a:off x="1274445" y="1358900"/>
            <a:ext cx="2871470" cy="1238250"/>
          </a:xfrm>
          <a:prstGeom prst="rect">
            <a:avLst/>
          </a:prstGeom>
        </p:spPr>
        <p:txBody>
          <a:bodyPr wrap="square">
            <a:spAutoFit/>
          </a:bodyPr>
          <a:lstStyle/>
          <a:p>
            <a:pPr algn="l"/>
            <a:r>
              <a:rPr lang="en-US" altLang="zh-CN" sz="1800" b="1" dirty="0">
                <a:solidFill>
                  <a:srgbClr val="DCC12A"/>
                </a:solidFill>
                <a:latin typeface="微软雅黑" panose="020B0503020204020204" pitchFamily="34" charset="-122"/>
                <a:ea typeface="微软雅黑" panose="020B0503020204020204" pitchFamily="34" charset="-122"/>
                <a:sym typeface="+mn-ea"/>
              </a:rPr>
              <a:t>1</a:t>
            </a:r>
            <a:r>
              <a:rPr lang="zh-CN" altLang="en-US" sz="1800" b="1" dirty="0">
                <a:solidFill>
                  <a:srgbClr val="DCC12A"/>
                </a:solidFill>
                <a:latin typeface="微软雅黑" panose="020B0503020204020204" pitchFamily="34" charset="-122"/>
                <a:ea typeface="微软雅黑" panose="020B0503020204020204" pitchFamily="34" charset="-122"/>
                <a:sym typeface="+mn-ea"/>
              </a:rPr>
              <a:t>、加强外部厂商合作</a:t>
            </a:r>
            <a:endParaRPr lang="zh-CN" altLang="en-US" sz="1800" dirty="0">
              <a:solidFill>
                <a:srgbClr val="0070C0"/>
              </a:solidFill>
              <a:latin typeface="微软雅黑" panose="020B0503020204020204" pitchFamily="34" charset="-122"/>
              <a:ea typeface="微软雅黑" panose="020B0503020204020204" pitchFamily="34" charset="-122"/>
              <a:sym typeface="+mn-ea"/>
            </a:endParaRPr>
          </a:p>
          <a:p>
            <a:pPr algn="l"/>
            <a:r>
              <a:rPr lang="zh-CN" altLang="en-US" sz="1400" dirty="0">
                <a:solidFill>
                  <a:schemeClr val="tx1"/>
                </a:solidFill>
                <a:latin typeface="微软雅黑" panose="020B0503020204020204" pitchFamily="34" charset="-122"/>
                <a:ea typeface="微软雅黑" panose="020B0503020204020204" pitchFamily="34" charset="-122"/>
                <a:sym typeface="+mn-ea"/>
              </a:rPr>
              <a:t>规则</a:t>
            </a:r>
            <a:r>
              <a:rPr lang="en-US" altLang="zh-CN" sz="1400" dirty="0">
                <a:solidFill>
                  <a:schemeClr val="tx1"/>
                </a:solidFill>
                <a:latin typeface="微软雅黑" panose="020B0503020204020204" pitchFamily="34" charset="-122"/>
                <a:ea typeface="微软雅黑" panose="020B0503020204020204" pitchFamily="34" charset="-122"/>
                <a:sym typeface="+mn-ea"/>
              </a:rPr>
              <a:t>库、威胁情报</a:t>
            </a:r>
            <a:r>
              <a:rPr lang="zh-CN" altLang="en-US" sz="1400" dirty="0">
                <a:solidFill>
                  <a:schemeClr val="tx1"/>
                </a:solidFill>
                <a:latin typeface="微软雅黑" panose="020B0503020204020204" pitchFamily="34" charset="-122"/>
                <a:ea typeface="微软雅黑" panose="020B0503020204020204" pitchFamily="34" charset="-122"/>
                <a:sym typeface="+mn-ea"/>
              </a:rPr>
              <a:t>需定期不断</a:t>
            </a:r>
            <a:r>
              <a:rPr lang="en-US" altLang="zh-CN" sz="1400" dirty="0">
                <a:solidFill>
                  <a:schemeClr val="tx1"/>
                </a:solidFill>
                <a:latin typeface="微软雅黑" panose="020B0503020204020204" pitchFamily="34" charset="-122"/>
                <a:ea typeface="微软雅黑" panose="020B0503020204020204" pitchFamily="34" charset="-122"/>
                <a:sym typeface="+mn-ea"/>
              </a:rPr>
              <a:t>更新，</a:t>
            </a:r>
            <a:r>
              <a:rPr lang="zh-CN" altLang="en-US" sz="1400" dirty="0">
                <a:solidFill>
                  <a:schemeClr val="tx1"/>
                </a:solidFill>
                <a:latin typeface="微软雅黑" panose="020B0503020204020204" pitchFamily="34" charset="-122"/>
                <a:ea typeface="微软雅黑" panose="020B0503020204020204" pitchFamily="34" charset="-122"/>
                <a:sym typeface="+mn-ea"/>
              </a:rPr>
              <a:t>加强</a:t>
            </a:r>
            <a:r>
              <a:rPr lang="en-US" altLang="zh-CN" sz="1400" dirty="0">
                <a:solidFill>
                  <a:schemeClr val="tx1"/>
                </a:solidFill>
                <a:latin typeface="微软雅黑" panose="020B0503020204020204" pitchFamily="34" charset="-122"/>
                <a:ea typeface="微软雅黑" panose="020B0503020204020204" pitchFamily="34" charset="-122"/>
                <a:sym typeface="+mn-ea"/>
              </a:rPr>
              <a:t>外部厂商合作，</a:t>
            </a:r>
            <a:r>
              <a:rPr lang="en-US" altLang="zh-CN" sz="1400" dirty="0">
                <a:solidFill>
                  <a:srgbClr val="E8C12A"/>
                </a:solidFill>
                <a:latin typeface="微软雅黑" panose="020B0503020204020204" pitchFamily="34" charset="-122"/>
                <a:ea typeface="微软雅黑" panose="020B0503020204020204" pitchFamily="34" charset="-122"/>
                <a:sym typeface="+mn-ea"/>
              </a:rPr>
              <a:t>对新型的威胁进行即时更新响应，尽可能覆盖主流的攻击</a:t>
            </a:r>
            <a:r>
              <a:rPr lang="zh-CN" altLang="en-US" sz="1400" dirty="0">
                <a:solidFill>
                  <a:srgbClr val="E8C12A"/>
                </a:solidFill>
                <a:latin typeface="微软雅黑" panose="020B0503020204020204" pitchFamily="34" charset="-122"/>
                <a:ea typeface="微软雅黑" panose="020B0503020204020204" pitchFamily="34" charset="-122"/>
                <a:sym typeface="+mn-ea"/>
              </a:rPr>
              <a:t>和场景</a:t>
            </a:r>
            <a:r>
              <a:rPr lang="zh-CN" altLang="en-US" sz="1400" dirty="0">
                <a:solidFill>
                  <a:schemeClr val="tx1"/>
                </a:solidFill>
                <a:latin typeface="微软雅黑" panose="020B0503020204020204" pitchFamily="34" charset="-122"/>
                <a:ea typeface="微软雅黑" panose="020B0503020204020204" pitchFamily="34" charset="-122"/>
                <a:sym typeface="+mn-ea"/>
              </a:rPr>
              <a:t>；</a:t>
            </a:r>
          </a:p>
        </p:txBody>
      </p:sp>
      <p:sp>
        <p:nvSpPr>
          <p:cNvPr id="1103" name="矩形 1102"/>
          <p:cNvSpPr/>
          <p:nvPr/>
        </p:nvSpPr>
        <p:spPr>
          <a:xfrm>
            <a:off x="5559425" y="1316990"/>
            <a:ext cx="2560955" cy="1024890"/>
          </a:xfrm>
          <a:prstGeom prst="rect">
            <a:avLst/>
          </a:prstGeom>
        </p:spPr>
        <p:txBody>
          <a:bodyPr wrap="square">
            <a:spAutoFit/>
          </a:bodyPr>
          <a:lstStyle/>
          <a:p>
            <a:pPr algn="l"/>
            <a:r>
              <a:rPr lang="en-US" altLang="zh-CN" sz="1800" b="1" dirty="0">
                <a:solidFill>
                  <a:srgbClr val="4FA331"/>
                </a:solidFill>
                <a:latin typeface="微软雅黑" panose="020B0503020204020204" pitchFamily="34" charset="-122"/>
                <a:ea typeface="微软雅黑" panose="020B0503020204020204" pitchFamily="34" charset="-122"/>
                <a:sym typeface="+mn-ea"/>
              </a:rPr>
              <a:t>2</a:t>
            </a:r>
            <a:r>
              <a:rPr lang="zh-CN" altLang="en-US" sz="1800" b="1" dirty="0">
                <a:solidFill>
                  <a:srgbClr val="4FA331"/>
                </a:solidFill>
                <a:latin typeface="微软雅黑" panose="020B0503020204020204" pitchFamily="34" charset="-122"/>
                <a:ea typeface="微软雅黑" panose="020B0503020204020204" pitchFamily="34" charset="-122"/>
                <a:sym typeface="+mn-ea"/>
              </a:rPr>
              <a:t>、加强企业内部合作</a:t>
            </a:r>
            <a:endParaRPr lang="zh-CN" altLang="en-US" sz="1800" dirty="0">
              <a:solidFill>
                <a:srgbClr val="181715"/>
              </a:solidFill>
              <a:latin typeface="微软雅黑" panose="020B0503020204020204" pitchFamily="34" charset="-122"/>
              <a:ea typeface="微软雅黑" panose="020B0503020204020204" pitchFamily="34" charset="-122"/>
              <a:sym typeface="+mn-ea"/>
            </a:endParaRPr>
          </a:p>
          <a:p>
            <a:pPr algn="l"/>
            <a:r>
              <a:rPr lang="zh-CN" altLang="en-US" sz="1400" dirty="0">
                <a:solidFill>
                  <a:schemeClr val="tx1"/>
                </a:solidFill>
                <a:latin typeface="微软雅黑" panose="020B0503020204020204" pitchFamily="34" charset="-122"/>
                <a:ea typeface="微软雅黑" panose="020B0503020204020204" pitchFamily="34" charset="-122"/>
                <a:sym typeface="+mn-ea"/>
              </a:rPr>
              <a:t>企业内部各部门分工明确，深入合作，</a:t>
            </a:r>
            <a:r>
              <a:rPr lang="zh-CN" altLang="en-US" sz="1400" dirty="0">
                <a:solidFill>
                  <a:srgbClr val="4FA331"/>
                </a:solidFill>
                <a:latin typeface="微软雅黑" panose="020B0503020204020204" pitchFamily="34" charset="-122"/>
                <a:ea typeface="微软雅黑" panose="020B0503020204020204" pitchFamily="34" charset="-122"/>
                <a:sym typeface="+mn-ea"/>
              </a:rPr>
              <a:t>实现企业内部的联防联控机制</a:t>
            </a:r>
            <a:r>
              <a:rPr lang="zh-CN" altLang="en-US" sz="1400" dirty="0">
                <a:solidFill>
                  <a:schemeClr val="tx1"/>
                </a:solidFill>
                <a:latin typeface="微软雅黑" panose="020B0503020204020204" pitchFamily="34" charset="-122"/>
                <a:ea typeface="微软雅黑" panose="020B0503020204020204" pitchFamily="34" charset="-122"/>
                <a:sym typeface="+mn-ea"/>
              </a:rPr>
              <a:t>；</a:t>
            </a:r>
          </a:p>
        </p:txBody>
      </p:sp>
      <p:sp>
        <p:nvSpPr>
          <p:cNvPr id="1104" name="矩形 1103"/>
          <p:cNvSpPr/>
          <p:nvPr/>
        </p:nvSpPr>
        <p:spPr>
          <a:xfrm>
            <a:off x="2282825" y="4401820"/>
            <a:ext cx="2509520" cy="1725930"/>
          </a:xfrm>
          <a:prstGeom prst="rect">
            <a:avLst/>
          </a:prstGeom>
        </p:spPr>
        <p:txBody>
          <a:bodyPr wrap="square">
            <a:spAutoFit/>
          </a:bodyPr>
          <a:lstStyle/>
          <a:p>
            <a:pPr algn="l"/>
            <a:r>
              <a:rPr lang="en-US" altLang="zh-CN" sz="1800" b="1" dirty="0">
                <a:solidFill>
                  <a:srgbClr val="6B1685"/>
                </a:solidFill>
                <a:latin typeface="微软雅黑" panose="020B0503020204020204" pitchFamily="34" charset="-122"/>
                <a:ea typeface="微软雅黑" panose="020B0503020204020204" pitchFamily="34" charset="-122"/>
                <a:sym typeface="+mn-ea"/>
              </a:rPr>
              <a:t>3</a:t>
            </a:r>
            <a:r>
              <a:rPr lang="zh-CN" altLang="en-US" sz="1800" b="1" dirty="0">
                <a:solidFill>
                  <a:srgbClr val="6B1685"/>
                </a:solidFill>
                <a:latin typeface="微软雅黑" panose="020B0503020204020204" pitchFamily="34" charset="-122"/>
                <a:ea typeface="微软雅黑" panose="020B0503020204020204" pitchFamily="34" charset="-122"/>
                <a:sym typeface="+mn-ea"/>
              </a:rPr>
              <a:t>、安全厂商加强合作，建立安全生态</a:t>
            </a:r>
            <a:endParaRPr lang="zh-CN" altLang="en-US" sz="1800" dirty="0">
              <a:solidFill>
                <a:schemeClr val="tx1"/>
              </a:solidFill>
              <a:latin typeface="微软雅黑" panose="020B0503020204020204" pitchFamily="34" charset="-122"/>
              <a:ea typeface="微软雅黑" panose="020B0503020204020204" pitchFamily="34" charset="-122"/>
            </a:endParaRPr>
          </a:p>
          <a:p>
            <a:pPr algn="l"/>
            <a:r>
              <a:rPr lang="zh-CN" altLang="en-US" sz="1400" dirty="0">
                <a:solidFill>
                  <a:schemeClr val="tx1"/>
                </a:solidFill>
                <a:latin typeface="微软雅黑" panose="020B0503020204020204" pitchFamily="34" charset="-122"/>
                <a:ea typeface="微软雅黑" panose="020B0503020204020204" pitchFamily="34" charset="-122"/>
              </a:rPr>
              <a:t>建议各安全厂商</a:t>
            </a:r>
            <a:r>
              <a:rPr lang="zh-CN" altLang="en-US" sz="1400" dirty="0">
                <a:solidFill>
                  <a:srgbClr val="6B1685"/>
                </a:solidFill>
                <a:latin typeface="微软雅黑" panose="020B0503020204020204" pitchFamily="34" charset="-122"/>
                <a:ea typeface="微软雅黑" panose="020B0503020204020204" pitchFamily="34" charset="-122"/>
              </a:rPr>
              <a:t>建立联盟</a:t>
            </a:r>
            <a:r>
              <a:rPr lang="zh-CN" altLang="en-US" sz="1400" dirty="0">
                <a:solidFill>
                  <a:schemeClr val="tx1"/>
                </a:solidFill>
                <a:latin typeface="微软雅黑" panose="020B0503020204020204" pitchFamily="34" charset="-122"/>
                <a:ea typeface="微软雅黑" panose="020B0503020204020204" pitchFamily="34" charset="-122"/>
              </a:rPr>
              <a:t>，</a:t>
            </a:r>
            <a:r>
              <a:rPr lang="en-US" altLang="zh-CN" sz="1400" dirty="0">
                <a:solidFill>
                  <a:schemeClr val="tx1"/>
                </a:solidFill>
                <a:latin typeface="微软雅黑" panose="020B0503020204020204" pitchFamily="34" charset="-122"/>
                <a:ea typeface="微软雅黑" panose="020B0503020204020204" pitchFamily="34" charset="-122"/>
              </a:rPr>
              <a:t>加强建立威胁情报和</a:t>
            </a:r>
            <a:r>
              <a:rPr lang="zh-CN" altLang="en-US" sz="1400" dirty="0">
                <a:solidFill>
                  <a:schemeClr val="tx1"/>
                </a:solidFill>
                <a:latin typeface="微软雅黑" panose="020B0503020204020204" pitchFamily="34" charset="-122"/>
                <a:ea typeface="微软雅黑" panose="020B0503020204020204" pitchFamily="34" charset="-122"/>
              </a:rPr>
              <a:t>高级威胁检测</a:t>
            </a:r>
            <a:r>
              <a:rPr lang="zh-CN" altLang="en-US" sz="1400" dirty="0">
                <a:solidFill>
                  <a:srgbClr val="6B15B0"/>
                </a:solidFill>
                <a:latin typeface="微软雅黑" panose="020B0503020204020204" pitchFamily="34" charset="-122"/>
                <a:ea typeface="微软雅黑" panose="020B0503020204020204" pitchFamily="34" charset="-122"/>
              </a:rPr>
              <a:t>合作共享</a:t>
            </a:r>
            <a:r>
              <a:rPr lang="en-US" altLang="zh-CN" sz="1400" dirty="0">
                <a:solidFill>
                  <a:srgbClr val="6B15B0"/>
                </a:solidFill>
                <a:latin typeface="微软雅黑" panose="020B0503020204020204" pitchFamily="34" charset="-122"/>
                <a:ea typeface="微软雅黑" panose="020B0503020204020204" pitchFamily="34" charset="-122"/>
              </a:rPr>
              <a:t>的生态联盟</a:t>
            </a:r>
            <a:r>
              <a:rPr lang="zh-CN" altLang="en-US" sz="1400" dirty="0">
                <a:solidFill>
                  <a:schemeClr val="tx1"/>
                </a:solidFill>
                <a:latin typeface="微软雅黑" panose="020B0503020204020204" pitchFamily="34" charset="-122"/>
                <a:ea typeface="微软雅黑" panose="020B0503020204020204" pitchFamily="34" charset="-122"/>
              </a:rPr>
              <a:t>，取长补短，实现安全应用的</a:t>
            </a:r>
            <a:r>
              <a:rPr lang="en-US" altLang="zh-CN" sz="1400" dirty="0">
                <a:solidFill>
                  <a:schemeClr val="tx1"/>
                </a:solidFill>
                <a:latin typeface="微软雅黑" panose="020B0503020204020204" pitchFamily="34" charset="-122"/>
                <a:ea typeface="微软雅黑" panose="020B0503020204020204" pitchFamily="34" charset="-122"/>
              </a:rPr>
              <a:t>快速部署</a:t>
            </a:r>
            <a:r>
              <a:rPr lang="zh-CN" altLang="en-US" sz="1400" dirty="0">
                <a:solidFill>
                  <a:schemeClr val="tx1"/>
                </a:solidFill>
                <a:latin typeface="微软雅黑" panose="020B0503020204020204" pitchFamily="34" charset="-122"/>
                <a:ea typeface="微软雅黑" panose="020B0503020204020204" pitchFamily="34" charset="-122"/>
              </a:rPr>
              <a:t>实施；</a:t>
            </a:r>
          </a:p>
        </p:txBody>
      </p:sp>
      <p:sp>
        <p:nvSpPr>
          <p:cNvPr id="1105" name="矩形 1104"/>
          <p:cNvSpPr/>
          <p:nvPr/>
        </p:nvSpPr>
        <p:spPr>
          <a:xfrm>
            <a:off x="4953373" y="4473374"/>
            <a:ext cx="2138680" cy="811530"/>
          </a:xfrm>
          <a:prstGeom prst="rect">
            <a:avLst/>
          </a:prstGeom>
        </p:spPr>
        <p:txBody>
          <a:bodyPr wrap="none">
            <a:spAutoFit/>
          </a:bodyPr>
          <a:lstStyle/>
          <a:p>
            <a:pPr algn="l"/>
            <a:r>
              <a:rPr lang="en-US" altLang="zh-CN" sz="1800" b="1" dirty="0">
                <a:solidFill>
                  <a:srgbClr val="309EBA"/>
                </a:solidFill>
                <a:latin typeface="微软雅黑" panose="020B0503020204020204" pitchFamily="34" charset="-122"/>
                <a:ea typeface="微软雅黑" panose="020B0503020204020204" pitchFamily="34" charset="-122"/>
                <a:sym typeface="+mn-ea"/>
              </a:rPr>
              <a:t>4</a:t>
            </a:r>
            <a:r>
              <a:rPr lang="zh-CN" altLang="en-US" sz="1800" b="1" dirty="0">
                <a:solidFill>
                  <a:srgbClr val="309EBA"/>
                </a:solidFill>
                <a:latin typeface="微软雅黑" panose="020B0503020204020204" pitchFamily="34" charset="-122"/>
                <a:ea typeface="微软雅黑" panose="020B0503020204020204" pitchFamily="34" charset="-122"/>
                <a:sym typeface="+mn-ea"/>
              </a:rPr>
              <a:t>、加强同业交流</a:t>
            </a:r>
            <a:endParaRPr lang="en-US" altLang="zh-CN" sz="1800" b="1" dirty="0">
              <a:solidFill>
                <a:srgbClr val="309EBA"/>
              </a:solidFill>
              <a:latin typeface="微软雅黑" panose="020B0503020204020204" pitchFamily="34" charset="-122"/>
              <a:ea typeface="微软雅黑" panose="020B0503020204020204" pitchFamily="34" charset="-122"/>
            </a:endParaRPr>
          </a:p>
          <a:p>
            <a:pPr algn="l"/>
            <a:r>
              <a:rPr lang="zh-CN" altLang="en-US" sz="1400" dirty="0">
                <a:solidFill>
                  <a:schemeClr val="tx1"/>
                </a:solidFill>
                <a:latin typeface="微软雅黑" panose="020B0503020204020204" pitchFamily="34" charset="-122"/>
                <a:ea typeface="微软雅黑" panose="020B0503020204020204" pitchFamily="34" charset="-122"/>
                <a:sym typeface="+mn-ea"/>
              </a:rPr>
              <a:t>加强金融行业同业交流，</a:t>
            </a:r>
          </a:p>
          <a:p>
            <a:pPr algn="l"/>
            <a:r>
              <a:rPr lang="zh-CN" altLang="en-US" sz="1400" dirty="0">
                <a:solidFill>
                  <a:srgbClr val="309EBA"/>
                </a:solidFill>
                <a:latin typeface="微软雅黑" panose="020B0503020204020204" pitchFamily="34" charset="-122"/>
                <a:ea typeface="微软雅黑" panose="020B0503020204020204" pitchFamily="34" charset="-122"/>
              </a:rPr>
              <a:t>建立行业合作共赢生态</a:t>
            </a:r>
            <a:r>
              <a:rPr lang="zh-CN" altLang="en-US" sz="1400" dirty="0">
                <a:solidFill>
                  <a:schemeClr val="tx1"/>
                </a:solidFill>
                <a:latin typeface="微软雅黑" panose="020B0503020204020204" pitchFamily="34" charset="-122"/>
                <a:ea typeface="微软雅黑" panose="020B0503020204020204" pitchFamily="34" charset="-122"/>
              </a:rPr>
              <a:t>；</a:t>
            </a:r>
          </a:p>
        </p:txBody>
      </p:sp>
      <p:sp>
        <p:nvSpPr>
          <p:cNvPr id="1109" name="矩形 1108"/>
          <p:cNvSpPr/>
          <p:nvPr/>
        </p:nvSpPr>
        <p:spPr>
          <a:xfrm>
            <a:off x="2685415" y="6152515"/>
            <a:ext cx="3994785" cy="398780"/>
          </a:xfrm>
          <a:prstGeom prst="rect">
            <a:avLst/>
          </a:prstGeom>
          <a:solidFill>
            <a:schemeClr val="bg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pPr lvl="0" algn="ctr"/>
            <a:r>
              <a:rPr kumimoji="1"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共建安全生态，合作方能共赢</a:t>
            </a:r>
          </a:p>
        </p:txBody>
      </p:sp>
      <p:sp>
        <p:nvSpPr>
          <p:cNvPr id="1110" name="Freeform 9"/>
          <p:cNvSpPr/>
          <p:nvPr/>
        </p:nvSpPr>
        <p:spPr bwMode="auto">
          <a:xfrm>
            <a:off x="7200900" y="2578735"/>
            <a:ext cx="1809750" cy="732155"/>
          </a:xfrm>
          <a:custGeom>
            <a:avLst/>
            <a:gdLst>
              <a:gd name="T0" fmla="*/ 11 w 1254"/>
              <a:gd name="T1" fmla="*/ 644 h 644"/>
              <a:gd name="T2" fmla="*/ 3 w 1254"/>
              <a:gd name="T3" fmla="*/ 644 h 644"/>
              <a:gd name="T4" fmla="*/ 3 w 1254"/>
              <a:gd name="T5" fmla="*/ 644 h 644"/>
              <a:gd name="T6" fmla="*/ 2 w 1254"/>
              <a:gd name="T7" fmla="*/ 642 h 644"/>
              <a:gd name="T8" fmla="*/ 0 w 1254"/>
              <a:gd name="T9" fmla="*/ 638 h 644"/>
              <a:gd name="T10" fmla="*/ 2 w 1254"/>
              <a:gd name="T11" fmla="*/ 632 h 644"/>
              <a:gd name="T12" fmla="*/ 3 w 1254"/>
              <a:gd name="T13" fmla="*/ 626 h 644"/>
              <a:gd name="T14" fmla="*/ 636 w 1254"/>
              <a:gd name="T15" fmla="*/ 0 h 644"/>
              <a:gd name="T16" fmla="*/ 1241 w 1254"/>
              <a:gd name="T17" fmla="*/ 0 h 644"/>
              <a:gd name="T18" fmla="*/ 1241 w 1254"/>
              <a:gd name="T19" fmla="*/ 0 h 644"/>
              <a:gd name="T20" fmla="*/ 1247 w 1254"/>
              <a:gd name="T21" fmla="*/ 2 h 644"/>
              <a:gd name="T22" fmla="*/ 1250 w 1254"/>
              <a:gd name="T23" fmla="*/ 6 h 644"/>
              <a:gd name="T24" fmla="*/ 1254 w 1254"/>
              <a:gd name="T25" fmla="*/ 12 h 644"/>
              <a:gd name="T26" fmla="*/ 1254 w 1254"/>
              <a:gd name="T27" fmla="*/ 19 h 644"/>
              <a:gd name="T28" fmla="*/ 1254 w 1254"/>
              <a:gd name="T29" fmla="*/ 19 h 644"/>
              <a:gd name="T30" fmla="*/ 1254 w 1254"/>
              <a:gd name="T31" fmla="*/ 25 h 644"/>
              <a:gd name="T32" fmla="*/ 1250 w 1254"/>
              <a:gd name="T33" fmla="*/ 31 h 644"/>
              <a:gd name="T34" fmla="*/ 1247 w 1254"/>
              <a:gd name="T35" fmla="*/ 33 h 644"/>
              <a:gd name="T36" fmla="*/ 1241 w 1254"/>
              <a:gd name="T37" fmla="*/ 35 h 644"/>
              <a:gd name="T38" fmla="*/ 642 w 1254"/>
              <a:gd name="T39" fmla="*/ 35 h 644"/>
              <a:gd name="T40" fmla="*/ 27 w 1254"/>
              <a:gd name="T41" fmla="*/ 644 h 644"/>
              <a:gd name="T42" fmla="*/ 27 w 1254"/>
              <a:gd name="T43" fmla="*/ 644 h 644"/>
              <a:gd name="T44" fmla="*/ 11 w 1254"/>
              <a:gd name="T45" fmla="*/ 644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4" h="644">
                <a:moveTo>
                  <a:pt x="11" y="644"/>
                </a:moveTo>
                <a:lnTo>
                  <a:pt x="3" y="644"/>
                </a:lnTo>
                <a:lnTo>
                  <a:pt x="3" y="644"/>
                </a:lnTo>
                <a:lnTo>
                  <a:pt x="2" y="642"/>
                </a:lnTo>
                <a:lnTo>
                  <a:pt x="0" y="638"/>
                </a:lnTo>
                <a:lnTo>
                  <a:pt x="2" y="632"/>
                </a:lnTo>
                <a:lnTo>
                  <a:pt x="3" y="626"/>
                </a:lnTo>
                <a:lnTo>
                  <a:pt x="636" y="0"/>
                </a:lnTo>
                <a:lnTo>
                  <a:pt x="1241" y="0"/>
                </a:lnTo>
                <a:lnTo>
                  <a:pt x="1241" y="0"/>
                </a:lnTo>
                <a:lnTo>
                  <a:pt x="1247" y="2"/>
                </a:lnTo>
                <a:lnTo>
                  <a:pt x="1250" y="6"/>
                </a:lnTo>
                <a:lnTo>
                  <a:pt x="1254" y="12"/>
                </a:lnTo>
                <a:lnTo>
                  <a:pt x="1254" y="19"/>
                </a:lnTo>
                <a:lnTo>
                  <a:pt x="1254" y="19"/>
                </a:lnTo>
                <a:lnTo>
                  <a:pt x="1254" y="25"/>
                </a:lnTo>
                <a:lnTo>
                  <a:pt x="1250" y="31"/>
                </a:lnTo>
                <a:lnTo>
                  <a:pt x="1247" y="33"/>
                </a:lnTo>
                <a:lnTo>
                  <a:pt x="1241" y="35"/>
                </a:lnTo>
                <a:lnTo>
                  <a:pt x="642" y="35"/>
                </a:lnTo>
                <a:lnTo>
                  <a:pt x="27" y="644"/>
                </a:lnTo>
                <a:lnTo>
                  <a:pt x="27" y="644"/>
                </a:lnTo>
                <a:lnTo>
                  <a:pt x="11" y="644"/>
                </a:lnTo>
                <a:close/>
              </a:path>
            </a:pathLst>
          </a:custGeom>
          <a:solidFill>
            <a:srgbClr val="343434"/>
          </a:solidFill>
          <a:ln>
            <a:noFill/>
          </a:ln>
        </p:spPr>
        <p:txBody>
          <a:bodyPr vert="horz" wrap="square" lIns="91440" tIns="45720" rIns="91440" bIns="45720" numCol="1" anchor="t" anchorCtr="0" compatLnSpc="1"/>
          <a:lstStyle/>
          <a:p>
            <a:endParaRPr lang="zh-CN" altLang="en-US"/>
          </a:p>
        </p:txBody>
      </p:sp>
    </p:spTree>
    <p:extLst>
      <p:ext uri="{BB962C8B-B14F-4D97-AF65-F5344CB8AC3E}">
        <p14:creationId xmlns:p14="http://schemas.microsoft.com/office/powerpoint/2010/main" val="3223307207"/>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2997200"/>
            <a:ext cx="1673225"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025" y="1611313"/>
            <a:ext cx="7219950"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5" descr="63480BC8-818A-4668-AE13-6E55E5D21BC9.bmp"/>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651500" y="3357563"/>
            <a:ext cx="1558925"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5094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919087" y="2620925"/>
            <a:ext cx="3562945" cy="1015663"/>
          </a:xfrm>
          <a:prstGeom prst="rect">
            <a:avLst/>
          </a:prstGeom>
          <a:noFill/>
        </p:spPr>
        <p:txBody>
          <a:bodyPr wrap="square" lIns="91440" tIns="45720" rIns="91440" bIns="45720">
            <a:spAutoFit/>
          </a:bodyPr>
          <a:lstStyle/>
          <a:p>
            <a:pPr algn="ctr"/>
            <a:r>
              <a:rPr lang="zh-CN" altLang="en-US" sz="6000" spc="600" dirty="0">
                <a:ln w="10160">
                  <a:noFill/>
                  <a:prstDash val="solid"/>
                </a:ln>
                <a:solidFill>
                  <a:srgbClr val="FFFFFF"/>
                </a:solidFill>
                <a:effectLst>
                  <a:outerShdw blurRad="50800" dist="76200" dir="5400000" algn="t" rotWithShape="0">
                    <a:prstClr val="black">
                      <a:alpha val="40000"/>
                    </a:prstClr>
                  </a:outerShdw>
                </a:effectLst>
                <a:latin typeface="Microsoft YaHei" charset="-122"/>
                <a:ea typeface="Microsoft YaHei" charset="-122"/>
                <a:cs typeface="Microsoft YaHei" charset="-122"/>
              </a:rPr>
              <a:t>谢谢观赏</a:t>
            </a:r>
            <a:r>
              <a:rPr lang="zh-CN" altLang="en-US" sz="6000" spc="-300" dirty="0">
                <a:ln w="10160">
                  <a:noFill/>
                  <a:prstDash val="solid"/>
                </a:ln>
                <a:solidFill>
                  <a:srgbClr val="FFFFFF"/>
                </a:solidFill>
                <a:effectLst>
                  <a:outerShdw blurRad="50800" dist="76200" dir="5400000" algn="t" rotWithShape="0">
                    <a:prstClr val="black">
                      <a:alpha val="40000"/>
                    </a:prstClr>
                  </a:outerShdw>
                </a:effectLst>
                <a:latin typeface="Microsoft YaHei" charset="-122"/>
                <a:ea typeface="Microsoft YaHei" charset="-122"/>
                <a:cs typeface="Microsoft YaHei" charset="-122"/>
              </a:rPr>
              <a:t>！</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3349" y="4302711"/>
            <a:ext cx="3737302" cy="468563"/>
          </a:xfrm>
          <a:prstGeom prst="rect">
            <a:avLst/>
          </a:prstGeom>
        </p:spPr>
      </p:pic>
    </p:spTree>
    <p:extLst>
      <p:ext uri="{BB962C8B-B14F-4D97-AF65-F5344CB8AC3E}">
        <p14:creationId xmlns:p14="http://schemas.microsoft.com/office/powerpoint/2010/main" val="1231670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313690" y="790575"/>
            <a:ext cx="8435975" cy="581025"/>
          </a:xfrm>
          <a:prstGeom prst="rect">
            <a:avLst/>
          </a:prstGeom>
        </p:spPr>
        <p:txBody>
          <a:bodyPr/>
          <a:lstStyle>
            <a:lvl1pPr algn="l" rtl="0" eaLnBrk="0" fontAlgn="base" hangingPunct="0">
              <a:spcBef>
                <a:spcPct val="0"/>
              </a:spcBef>
              <a:spcAft>
                <a:spcPct val="0"/>
              </a:spcAft>
              <a:defRPr lang="zh-CN" sz="2800" b="1" dirty="0">
                <a:solidFill>
                  <a:srgbClr val="6B1685"/>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2800" b="1">
                <a:solidFill>
                  <a:srgbClr val="6B1685"/>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rgbClr val="6B1685"/>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rgbClr val="6B1685"/>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rgbClr val="6B1685"/>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eaLnBrk="1" hangingPunct="1"/>
            <a:r>
              <a:rPr lang="en-US" altLang="zh-CN" dirty="0"/>
              <a:t>APT</a:t>
            </a:r>
            <a:r>
              <a:rPr altLang="en-US" dirty="0"/>
              <a:t>等高级威胁一直在持续</a:t>
            </a:r>
          </a:p>
        </p:txBody>
      </p:sp>
      <p:sp>
        <p:nvSpPr>
          <p:cNvPr id="4" name="TextBox 3"/>
          <p:cNvSpPr txBox="1"/>
          <p:nvPr/>
        </p:nvSpPr>
        <p:spPr>
          <a:xfrm>
            <a:off x="528954" y="1515110"/>
            <a:ext cx="8496000" cy="707886"/>
          </a:xfrm>
          <a:prstGeom prst="rect">
            <a:avLst/>
          </a:prstGeom>
          <a:noFill/>
        </p:spPr>
        <p:txBody>
          <a:bodyPr wrap="square" rtlCol="0">
            <a:spAutoFit/>
          </a:bodyPr>
          <a:lstStyle/>
          <a:p>
            <a:pPr marL="0" indent="0">
              <a:lnSpc>
                <a:spcPct val="200000"/>
              </a:lnSpc>
              <a:buClr>
                <a:srgbClr val="7030A0"/>
              </a:buClr>
              <a:buFont typeface="Wingdings" panose="05000000000000000000" pitchFamily="2" charset="2"/>
              <a:buNone/>
            </a:pPr>
            <a:r>
              <a:rPr lang="en-US" altLang="zh-CN" sz="2000" dirty="0">
                <a:latin typeface="微软雅黑" panose="020B0503020204020204" pitchFamily="34" charset="-122"/>
                <a:ea typeface="微软雅黑" panose="020B0503020204020204" pitchFamily="34" charset="-122"/>
              </a:rPr>
              <a:t>	</a:t>
            </a:r>
          </a:p>
        </p:txBody>
      </p:sp>
      <p:sp>
        <p:nvSpPr>
          <p:cNvPr id="57" name="梯形 56"/>
          <p:cNvSpPr/>
          <p:nvPr/>
        </p:nvSpPr>
        <p:spPr>
          <a:xfrm rot="10800000">
            <a:off x="775970" y="2388235"/>
            <a:ext cx="7342188" cy="557213"/>
          </a:xfrm>
          <a:prstGeom prst="trapezoid">
            <a:avLst>
              <a:gd name="adj" fmla="val 588949"/>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102046" tIns="51022" rIns="102046" bIns="51022" anchor="ctr"/>
          <a:lstStyle/>
          <a:p>
            <a:pPr algn="ctr" fontAlgn="auto">
              <a:spcBef>
                <a:spcPts val="0"/>
              </a:spcBef>
              <a:spcAft>
                <a:spcPts val="0"/>
              </a:spcAft>
              <a:defRPr/>
            </a:pPr>
            <a:endParaRPr kumimoji="0" lang="zh-CN" altLang="en-US">
              <a:latin typeface="微软雅黑" panose="020B0503020204020204" pitchFamily="34" charset="-122"/>
              <a:ea typeface="微软雅黑" panose="020B0503020204020204" pitchFamily="34" charset="-122"/>
            </a:endParaRPr>
          </a:p>
        </p:txBody>
      </p:sp>
      <p:sp>
        <p:nvSpPr>
          <p:cNvPr id="11" name="梯形 10"/>
          <p:cNvSpPr/>
          <p:nvPr/>
        </p:nvSpPr>
        <p:spPr>
          <a:xfrm>
            <a:off x="775970" y="4078923"/>
            <a:ext cx="7342188" cy="557212"/>
          </a:xfrm>
          <a:prstGeom prst="trapezoid">
            <a:avLst>
              <a:gd name="adj" fmla="val 588949"/>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102046" tIns="51022" rIns="102046" bIns="51022" anchor="ctr"/>
          <a:lstStyle/>
          <a:p>
            <a:pPr algn="ctr" fontAlgn="auto">
              <a:spcBef>
                <a:spcPts val="0"/>
              </a:spcBef>
              <a:spcAft>
                <a:spcPts val="0"/>
              </a:spcAft>
              <a:defRPr/>
            </a:pPr>
            <a:endParaRPr kumimoji="0" lang="zh-CN" altLang="en-US">
              <a:latin typeface="微软雅黑" panose="020B0503020204020204" pitchFamily="34" charset="-122"/>
              <a:ea typeface="微软雅黑" panose="020B0503020204020204" pitchFamily="34" charset="-122"/>
            </a:endParaRPr>
          </a:p>
        </p:txBody>
      </p:sp>
      <p:sp>
        <p:nvSpPr>
          <p:cNvPr id="15365" name="文本框 10"/>
          <p:cNvSpPr txBox="1">
            <a:spLocks noChangeArrowheads="1"/>
          </p:cNvSpPr>
          <p:nvPr/>
        </p:nvSpPr>
        <p:spPr bwMode="auto">
          <a:xfrm>
            <a:off x="5057458" y="3369310"/>
            <a:ext cx="1116012" cy="368300"/>
          </a:xfrm>
          <a:prstGeom prst="rect">
            <a:avLst/>
          </a:prstGeom>
          <a:noFill/>
          <a:ln>
            <a:noFill/>
          </a:ln>
        </p:spPr>
        <p:txBody>
          <a:bodyPr wrap="none">
            <a:spAutoFit/>
          </a:bodyPr>
          <a:lstStyle>
            <a:lvl1pPr>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r>
              <a:rPr kumimoji="0" lang="en-US" altLang="zh-CN" b="1">
                <a:latin typeface="微软雅黑" panose="020B0503020204020204" pitchFamily="34" charset="-122"/>
                <a:ea typeface="微软雅黑" panose="020B0503020204020204" pitchFamily="34" charset="-122"/>
                <a:cs typeface="微软雅黑" panose="020B0503020204020204" pitchFamily="34" charset="-122"/>
              </a:rPr>
              <a:t>APT</a:t>
            </a:r>
            <a:r>
              <a:rPr kumimoji="0" lang="zh-CN" altLang="en-US" b="1">
                <a:latin typeface="微软雅黑" panose="020B0503020204020204" pitchFamily="34" charset="-122"/>
                <a:ea typeface="微软雅黑" panose="020B0503020204020204" pitchFamily="34" charset="-122"/>
                <a:cs typeface="微软雅黑" panose="020B0503020204020204" pitchFamily="34" charset="-122"/>
              </a:rPr>
              <a:t>攻击</a:t>
            </a:r>
          </a:p>
        </p:txBody>
      </p:sp>
      <p:sp>
        <p:nvSpPr>
          <p:cNvPr id="15366" name="矩形 11"/>
          <p:cNvSpPr>
            <a:spLocks noChangeArrowheads="1"/>
          </p:cNvSpPr>
          <p:nvPr/>
        </p:nvSpPr>
        <p:spPr bwMode="auto">
          <a:xfrm>
            <a:off x="856933" y="4718685"/>
            <a:ext cx="800100" cy="338138"/>
          </a:xfrm>
          <a:prstGeom prst="rect">
            <a:avLst/>
          </a:prstGeom>
          <a:noFill/>
          <a:ln>
            <a:noFill/>
          </a:ln>
        </p:spPr>
        <p:txBody>
          <a:bodyPr wrap="none">
            <a:spAutoFit/>
          </a:bodyPr>
          <a:lstStyle/>
          <a:p>
            <a:r>
              <a:rPr kumimoji="0" lang="zh-CN" altLang="en-US" sz="1600" b="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驱动力</a:t>
            </a:r>
          </a:p>
        </p:txBody>
      </p:sp>
      <p:sp>
        <p:nvSpPr>
          <p:cNvPr id="15367" name="矩形 26"/>
          <p:cNvSpPr>
            <a:spLocks noChangeArrowheads="1"/>
          </p:cNvSpPr>
          <p:nvPr/>
        </p:nvSpPr>
        <p:spPr bwMode="auto">
          <a:xfrm>
            <a:off x="760095" y="5139373"/>
            <a:ext cx="1262063" cy="307975"/>
          </a:xfrm>
          <a:prstGeom prst="rect">
            <a:avLst/>
          </a:prstGeom>
          <a:noFill/>
          <a:ln>
            <a:noFill/>
          </a:ln>
        </p:spPr>
        <p:txBody>
          <a:bodyPr wrap="none">
            <a:spAutoFit/>
          </a:bodyPr>
          <a:lstStyle/>
          <a:p>
            <a:r>
              <a:rPr kumimoji="0"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地下黑客产业</a:t>
            </a:r>
          </a:p>
        </p:txBody>
      </p:sp>
      <p:sp>
        <p:nvSpPr>
          <p:cNvPr id="15368" name="矩形 27"/>
          <p:cNvSpPr>
            <a:spLocks noChangeArrowheads="1"/>
          </p:cNvSpPr>
          <p:nvPr/>
        </p:nvSpPr>
        <p:spPr bwMode="auto">
          <a:xfrm>
            <a:off x="760095" y="5480685"/>
            <a:ext cx="903288" cy="307975"/>
          </a:xfrm>
          <a:prstGeom prst="rect">
            <a:avLst/>
          </a:prstGeom>
          <a:noFill/>
          <a:ln>
            <a:noFill/>
          </a:ln>
        </p:spPr>
        <p:txBody>
          <a:bodyPr wrap="none">
            <a:spAutoFit/>
          </a:bodyPr>
          <a:lstStyle/>
          <a:p>
            <a:r>
              <a:rPr kumimoji="0"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政治利益</a:t>
            </a:r>
          </a:p>
        </p:txBody>
      </p:sp>
      <p:sp>
        <p:nvSpPr>
          <p:cNvPr id="15369" name="矩形 28"/>
          <p:cNvSpPr>
            <a:spLocks noChangeArrowheads="1"/>
          </p:cNvSpPr>
          <p:nvPr/>
        </p:nvSpPr>
        <p:spPr bwMode="auto">
          <a:xfrm>
            <a:off x="2792095" y="4718685"/>
            <a:ext cx="1006475" cy="338138"/>
          </a:xfrm>
          <a:prstGeom prst="rect">
            <a:avLst/>
          </a:prstGeom>
          <a:noFill/>
          <a:ln>
            <a:noFill/>
          </a:ln>
        </p:spPr>
        <p:txBody>
          <a:bodyPr wrap="none">
            <a:spAutoFit/>
          </a:bodyPr>
          <a:lstStyle/>
          <a:p>
            <a:r>
              <a:rPr kumimoji="0" lang="zh-CN" altLang="en-US" sz="1600" b="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攻击手段</a:t>
            </a:r>
          </a:p>
        </p:txBody>
      </p:sp>
      <p:sp>
        <p:nvSpPr>
          <p:cNvPr id="15370" name="矩形 30"/>
          <p:cNvSpPr>
            <a:spLocks noChangeArrowheads="1"/>
          </p:cNvSpPr>
          <p:nvPr/>
        </p:nvSpPr>
        <p:spPr bwMode="auto">
          <a:xfrm>
            <a:off x="4959033" y="4718685"/>
            <a:ext cx="1006475" cy="338138"/>
          </a:xfrm>
          <a:prstGeom prst="rect">
            <a:avLst/>
          </a:prstGeom>
          <a:noFill/>
          <a:ln>
            <a:noFill/>
          </a:ln>
        </p:spPr>
        <p:txBody>
          <a:bodyPr wrap="none">
            <a:spAutoFit/>
          </a:bodyPr>
          <a:lstStyle/>
          <a:p>
            <a:r>
              <a:rPr kumimoji="0" lang="zh-CN" altLang="en-US" sz="1600" b="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攻击对象</a:t>
            </a:r>
          </a:p>
        </p:txBody>
      </p:sp>
      <p:sp>
        <p:nvSpPr>
          <p:cNvPr id="15371" name="矩形 31"/>
          <p:cNvSpPr>
            <a:spLocks noChangeArrowheads="1"/>
          </p:cNvSpPr>
          <p:nvPr/>
        </p:nvSpPr>
        <p:spPr bwMode="auto">
          <a:xfrm>
            <a:off x="7125970" y="4718685"/>
            <a:ext cx="1211263" cy="338138"/>
          </a:xfrm>
          <a:prstGeom prst="rect">
            <a:avLst/>
          </a:prstGeom>
          <a:noFill/>
          <a:ln>
            <a:noFill/>
          </a:ln>
        </p:spPr>
        <p:txBody>
          <a:bodyPr wrap="none">
            <a:spAutoFit/>
          </a:bodyPr>
          <a:lstStyle/>
          <a:p>
            <a:r>
              <a:rPr kumimoji="0" lang="zh-CN" altLang="en-US" sz="1600" b="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造成的影响</a:t>
            </a:r>
          </a:p>
        </p:txBody>
      </p:sp>
      <p:sp>
        <p:nvSpPr>
          <p:cNvPr id="38" name="矩形 37"/>
          <p:cNvSpPr/>
          <p:nvPr/>
        </p:nvSpPr>
        <p:spPr>
          <a:xfrm>
            <a:off x="721995" y="5115560"/>
            <a:ext cx="1239838" cy="1363663"/>
          </a:xfrm>
          <a:prstGeom prst="rect">
            <a:avLst/>
          </a:pr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2046" tIns="51022" rIns="102046" bIns="51022" anchor="ctr"/>
          <a:lstStyle/>
          <a:p>
            <a:pPr marL="342900" indent="-342900" algn="ctr" fontAlgn="auto">
              <a:spcBef>
                <a:spcPts val="0"/>
              </a:spcBef>
              <a:spcAft>
                <a:spcPts val="0"/>
              </a:spcAft>
              <a:buFont typeface="Arial" panose="020B0604020202020204" pitchFamily="34" charset="0"/>
              <a:buChar char="•"/>
              <a:defRPr/>
            </a:pPr>
            <a:endParaRPr kumimoji="0"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9" name="矩形 38"/>
          <p:cNvSpPr/>
          <p:nvPr/>
        </p:nvSpPr>
        <p:spPr>
          <a:xfrm>
            <a:off x="2880995" y="5115560"/>
            <a:ext cx="1249363" cy="1355725"/>
          </a:xfrm>
          <a:prstGeom prst="rect">
            <a:avLst/>
          </a:pr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2046" tIns="51022" rIns="102046" bIns="51022" anchor="ctr"/>
          <a:lstStyle/>
          <a:p>
            <a:pPr marL="342900" indent="-342900" algn="ctr" fontAlgn="auto">
              <a:spcBef>
                <a:spcPts val="0"/>
              </a:spcBef>
              <a:spcAft>
                <a:spcPts val="0"/>
              </a:spcAft>
              <a:buFont typeface="Arial" panose="020B0604020202020204" pitchFamily="34" charset="0"/>
              <a:buChar char="•"/>
              <a:defRPr/>
            </a:pPr>
            <a:endParaRPr kumimoji="0"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0" name="矩形 39"/>
          <p:cNvSpPr/>
          <p:nvPr/>
        </p:nvSpPr>
        <p:spPr>
          <a:xfrm>
            <a:off x="5039995" y="5123498"/>
            <a:ext cx="1249363" cy="1347787"/>
          </a:xfrm>
          <a:prstGeom prst="rect">
            <a:avLst/>
          </a:pr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2046" tIns="51022" rIns="102046" bIns="51022" anchor="ctr"/>
          <a:lstStyle/>
          <a:p>
            <a:pPr marL="342900" indent="-342900" algn="ctr" fontAlgn="auto">
              <a:spcBef>
                <a:spcPts val="0"/>
              </a:spcBef>
              <a:spcAft>
                <a:spcPts val="0"/>
              </a:spcAft>
              <a:buFont typeface="Arial" panose="020B0604020202020204" pitchFamily="34" charset="0"/>
              <a:buChar char="•"/>
              <a:defRPr/>
            </a:pPr>
            <a:endParaRPr kumimoji="0"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1" name="矩形 40"/>
          <p:cNvSpPr/>
          <p:nvPr/>
        </p:nvSpPr>
        <p:spPr>
          <a:xfrm>
            <a:off x="7198995" y="5123498"/>
            <a:ext cx="1247775" cy="1347787"/>
          </a:xfrm>
          <a:prstGeom prst="rect">
            <a:avLst/>
          </a:pr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2046" tIns="51022" rIns="102046" bIns="51022" anchor="ctr"/>
          <a:lstStyle/>
          <a:p>
            <a:pPr marL="342900" indent="-342900" algn="ctr" fontAlgn="auto">
              <a:spcBef>
                <a:spcPts val="0"/>
              </a:spcBef>
              <a:spcAft>
                <a:spcPts val="0"/>
              </a:spcAft>
              <a:buFont typeface="Arial" panose="020B0604020202020204" pitchFamily="34" charset="0"/>
              <a:buChar char="•"/>
              <a:defRPr/>
            </a:pPr>
            <a:endParaRPr kumimoji="0"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7" name="矩形 46"/>
          <p:cNvSpPr/>
          <p:nvPr/>
        </p:nvSpPr>
        <p:spPr>
          <a:xfrm>
            <a:off x="864870" y="1524635"/>
            <a:ext cx="2401888" cy="419100"/>
          </a:xfrm>
          <a:prstGeom prst="rect">
            <a:avLst/>
          </a:prstGeom>
          <a:solidFill>
            <a:srgbClr val="C0504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2046" tIns="51022" rIns="102046" bIns="51022" anchor="ctr"/>
          <a:lstStyle/>
          <a:p>
            <a:pPr algn="ctr" fontAlgn="auto">
              <a:spcBef>
                <a:spcPts val="0"/>
              </a:spcBef>
              <a:spcAft>
                <a:spcPts val="0"/>
              </a:spcAft>
              <a:defRPr/>
            </a:pPr>
            <a:endParaRPr kumimoji="0" lang="zh-CN" altLang="en-US">
              <a:solidFill>
                <a:srgbClr val="FF6600"/>
              </a:solidFill>
              <a:latin typeface="微软雅黑" panose="020B0503020204020204" pitchFamily="34" charset="-122"/>
              <a:ea typeface="微软雅黑" panose="020B0503020204020204" pitchFamily="34" charset="-122"/>
            </a:endParaRPr>
          </a:p>
        </p:txBody>
      </p:sp>
      <p:sp>
        <p:nvSpPr>
          <p:cNvPr id="48" name="矩形 47"/>
          <p:cNvSpPr/>
          <p:nvPr/>
        </p:nvSpPr>
        <p:spPr>
          <a:xfrm>
            <a:off x="864870" y="1950085"/>
            <a:ext cx="2401888" cy="43973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2046" tIns="51022" rIns="102046" bIns="51022" anchor="ctr"/>
          <a:lstStyle/>
          <a:p>
            <a:pPr algn="ctr" fontAlgn="auto">
              <a:spcBef>
                <a:spcPts val="0"/>
              </a:spcBef>
              <a:spcAft>
                <a:spcPts val="0"/>
              </a:spcAft>
              <a:defRPr/>
            </a:pPr>
            <a:endParaRPr kumimoji="0" lang="zh-CN" altLang="en-US">
              <a:latin typeface="微软雅黑" panose="020B0503020204020204" pitchFamily="34" charset="-122"/>
              <a:ea typeface="微软雅黑" panose="020B0503020204020204" pitchFamily="34" charset="-122"/>
            </a:endParaRPr>
          </a:p>
        </p:txBody>
      </p:sp>
      <p:sp>
        <p:nvSpPr>
          <p:cNvPr id="15378" name="矩形 19"/>
          <p:cNvSpPr>
            <a:spLocks noChangeArrowheads="1"/>
          </p:cNvSpPr>
          <p:nvPr/>
        </p:nvSpPr>
        <p:spPr bwMode="auto">
          <a:xfrm>
            <a:off x="1029970" y="1996123"/>
            <a:ext cx="1979613" cy="307975"/>
          </a:xfrm>
          <a:prstGeom prst="rect">
            <a:avLst/>
          </a:prstGeom>
          <a:noFill/>
          <a:ln>
            <a:noFill/>
          </a:ln>
        </p:spPr>
        <p:txBody>
          <a:bodyPr wrap="none">
            <a:spAutoFit/>
          </a:bodyPr>
          <a:lstStyle/>
          <a:p>
            <a:r>
              <a:rPr kumimoji="0" lang="zh-CN" altLang="en-US" sz="1400">
                <a:latin typeface="微软雅黑" panose="020B0503020204020204" pitchFamily="34" charset="-122"/>
                <a:ea typeface="微软雅黑" panose="020B0503020204020204" pitchFamily="34" charset="-122"/>
                <a:cs typeface="微软雅黑" panose="020B0503020204020204" pitchFamily="34" charset="-122"/>
              </a:rPr>
              <a:t>可绕过目前的防御系统</a:t>
            </a:r>
          </a:p>
        </p:txBody>
      </p:sp>
      <p:sp>
        <p:nvSpPr>
          <p:cNvPr id="15379" name="文本框 32"/>
          <p:cNvSpPr txBox="1">
            <a:spLocks noChangeArrowheads="1"/>
          </p:cNvSpPr>
          <p:nvPr/>
        </p:nvSpPr>
        <p:spPr bwMode="auto">
          <a:xfrm>
            <a:off x="1799908" y="1519873"/>
            <a:ext cx="989965" cy="384810"/>
          </a:xfrm>
          <a:prstGeom prst="rect">
            <a:avLst/>
          </a:prstGeom>
          <a:noFill/>
          <a:ln>
            <a:noFill/>
          </a:ln>
        </p:spPr>
        <p:txBody>
          <a:bodyPr wrap="none">
            <a:spAutoFit/>
          </a:bodyPr>
          <a:lstStyle>
            <a:lvl1pPr>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r>
              <a:rPr kumimoji="0"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高级</a:t>
            </a:r>
            <a:r>
              <a:rPr kumimoji="0" lang="en-US" altLang="zh-CN"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a:t>
            </a:r>
          </a:p>
        </p:txBody>
      </p:sp>
      <p:pic>
        <p:nvPicPr>
          <p:cNvPr id="15380"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38258" y="2931160"/>
            <a:ext cx="1219200" cy="1219200"/>
          </a:xfrm>
          <a:prstGeom prst="rect">
            <a:avLst/>
          </a:prstGeom>
          <a:noFill/>
          <a:ln>
            <a:noFill/>
          </a:ln>
        </p:spPr>
      </p:pic>
      <p:sp>
        <p:nvSpPr>
          <p:cNvPr id="12" name="圆角矩形 11"/>
          <p:cNvSpPr/>
          <p:nvPr/>
        </p:nvSpPr>
        <p:spPr>
          <a:xfrm>
            <a:off x="150495" y="4639310"/>
            <a:ext cx="8894763" cy="2052638"/>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2046" tIns="51022" rIns="102046" bIns="51022" anchor="ctr"/>
          <a:lstStyle/>
          <a:p>
            <a:pPr algn="ctr" fontAlgn="auto">
              <a:spcBef>
                <a:spcPts val="0"/>
              </a:spcBef>
              <a:spcAft>
                <a:spcPts val="0"/>
              </a:spcAft>
              <a:defRPr/>
            </a:pPr>
            <a:endParaRPr kumimoji="0"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382" name="矩形 33"/>
          <p:cNvSpPr>
            <a:spLocks noChangeArrowheads="1"/>
          </p:cNvSpPr>
          <p:nvPr/>
        </p:nvSpPr>
        <p:spPr bwMode="auto">
          <a:xfrm>
            <a:off x="760095" y="5821998"/>
            <a:ext cx="1262063" cy="307975"/>
          </a:xfrm>
          <a:prstGeom prst="rect">
            <a:avLst/>
          </a:prstGeom>
          <a:noFill/>
          <a:ln>
            <a:noFill/>
          </a:ln>
        </p:spPr>
        <p:txBody>
          <a:bodyPr wrap="none">
            <a:spAutoFit/>
          </a:bodyPr>
          <a:lstStyle/>
          <a:p>
            <a:r>
              <a:rPr kumimoji="0"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黑客行动主义</a:t>
            </a:r>
          </a:p>
        </p:txBody>
      </p:sp>
      <p:sp>
        <p:nvSpPr>
          <p:cNvPr id="15383" name="矩形 35"/>
          <p:cNvSpPr>
            <a:spLocks noChangeArrowheads="1"/>
          </p:cNvSpPr>
          <p:nvPr/>
        </p:nvSpPr>
        <p:spPr bwMode="auto">
          <a:xfrm>
            <a:off x="760095" y="6163310"/>
            <a:ext cx="1262063" cy="307975"/>
          </a:xfrm>
          <a:prstGeom prst="rect">
            <a:avLst/>
          </a:prstGeom>
          <a:noFill/>
          <a:ln>
            <a:noFill/>
          </a:ln>
        </p:spPr>
        <p:txBody>
          <a:bodyPr wrap="none">
            <a:spAutoFit/>
          </a:bodyPr>
          <a:lstStyle/>
          <a:p>
            <a:r>
              <a:rPr kumimoji="0"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国家政治背景</a:t>
            </a:r>
          </a:p>
        </p:txBody>
      </p:sp>
      <p:sp>
        <p:nvSpPr>
          <p:cNvPr id="15384" name="矩形 36"/>
          <p:cNvSpPr>
            <a:spLocks noChangeArrowheads="1"/>
          </p:cNvSpPr>
          <p:nvPr/>
        </p:nvSpPr>
        <p:spPr bwMode="auto">
          <a:xfrm>
            <a:off x="2906395" y="5123498"/>
            <a:ext cx="903288" cy="306387"/>
          </a:xfrm>
          <a:prstGeom prst="rect">
            <a:avLst/>
          </a:prstGeom>
          <a:noFill/>
          <a:ln>
            <a:noFill/>
          </a:ln>
        </p:spPr>
        <p:txBody>
          <a:bodyPr wrap="none">
            <a:spAutoFit/>
          </a:bodyPr>
          <a:lstStyle/>
          <a:p>
            <a:r>
              <a:rPr kumimoji="0"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零日攻击</a:t>
            </a:r>
          </a:p>
        </p:txBody>
      </p:sp>
      <p:sp>
        <p:nvSpPr>
          <p:cNvPr id="15385" name="矩形 41"/>
          <p:cNvSpPr>
            <a:spLocks noChangeArrowheads="1"/>
          </p:cNvSpPr>
          <p:nvPr/>
        </p:nvSpPr>
        <p:spPr bwMode="auto">
          <a:xfrm>
            <a:off x="2906395" y="5458460"/>
            <a:ext cx="903288" cy="307975"/>
          </a:xfrm>
          <a:prstGeom prst="rect">
            <a:avLst/>
          </a:prstGeom>
          <a:noFill/>
          <a:ln>
            <a:noFill/>
          </a:ln>
        </p:spPr>
        <p:txBody>
          <a:bodyPr wrap="none">
            <a:spAutoFit/>
          </a:bodyPr>
          <a:lstStyle/>
          <a:p>
            <a:r>
              <a:rPr kumimoji="0"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水坑攻击</a:t>
            </a:r>
          </a:p>
        </p:txBody>
      </p:sp>
      <p:sp>
        <p:nvSpPr>
          <p:cNvPr id="15386" name="矩形 42"/>
          <p:cNvSpPr>
            <a:spLocks noChangeArrowheads="1"/>
          </p:cNvSpPr>
          <p:nvPr/>
        </p:nvSpPr>
        <p:spPr bwMode="auto">
          <a:xfrm>
            <a:off x="2906395" y="5795010"/>
            <a:ext cx="903288" cy="307975"/>
          </a:xfrm>
          <a:prstGeom prst="rect">
            <a:avLst/>
          </a:prstGeom>
          <a:noFill/>
          <a:ln>
            <a:noFill/>
          </a:ln>
        </p:spPr>
        <p:txBody>
          <a:bodyPr wrap="none">
            <a:spAutoFit/>
          </a:bodyPr>
          <a:lstStyle/>
          <a:p>
            <a:r>
              <a:rPr kumimoji="0"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鱼叉攻击</a:t>
            </a:r>
          </a:p>
        </p:txBody>
      </p:sp>
      <p:sp>
        <p:nvSpPr>
          <p:cNvPr id="15387" name="矩形 44"/>
          <p:cNvSpPr>
            <a:spLocks noChangeArrowheads="1"/>
          </p:cNvSpPr>
          <p:nvPr/>
        </p:nvSpPr>
        <p:spPr bwMode="auto">
          <a:xfrm>
            <a:off x="5057458" y="5139373"/>
            <a:ext cx="901700" cy="307975"/>
          </a:xfrm>
          <a:prstGeom prst="rect">
            <a:avLst/>
          </a:prstGeom>
          <a:noFill/>
          <a:ln>
            <a:noFill/>
          </a:ln>
        </p:spPr>
        <p:txBody>
          <a:bodyPr wrap="none">
            <a:spAutoFit/>
          </a:bodyPr>
          <a:lstStyle/>
          <a:p>
            <a:r>
              <a:rPr kumimoji="0"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中小企业</a:t>
            </a:r>
          </a:p>
        </p:txBody>
      </p:sp>
      <p:sp>
        <p:nvSpPr>
          <p:cNvPr id="15388" name="矩形 45"/>
          <p:cNvSpPr>
            <a:spLocks noChangeArrowheads="1"/>
          </p:cNvSpPr>
          <p:nvPr/>
        </p:nvSpPr>
        <p:spPr bwMode="auto">
          <a:xfrm>
            <a:off x="5057458" y="5480685"/>
            <a:ext cx="901700" cy="307975"/>
          </a:xfrm>
          <a:prstGeom prst="rect">
            <a:avLst/>
          </a:prstGeom>
          <a:noFill/>
          <a:ln>
            <a:noFill/>
          </a:ln>
        </p:spPr>
        <p:txBody>
          <a:bodyPr wrap="none">
            <a:spAutoFit/>
          </a:bodyPr>
          <a:lstStyle/>
          <a:p>
            <a:r>
              <a:rPr kumimoji="0"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大型企业</a:t>
            </a:r>
          </a:p>
        </p:txBody>
      </p:sp>
      <p:sp>
        <p:nvSpPr>
          <p:cNvPr id="15389" name="矩形 54"/>
          <p:cNvSpPr>
            <a:spLocks noChangeArrowheads="1"/>
          </p:cNvSpPr>
          <p:nvPr/>
        </p:nvSpPr>
        <p:spPr bwMode="auto">
          <a:xfrm>
            <a:off x="5057458" y="5821998"/>
            <a:ext cx="1262062" cy="307975"/>
          </a:xfrm>
          <a:prstGeom prst="rect">
            <a:avLst/>
          </a:prstGeom>
          <a:noFill/>
          <a:ln>
            <a:noFill/>
          </a:ln>
        </p:spPr>
        <p:txBody>
          <a:bodyPr wrap="none">
            <a:spAutoFit/>
          </a:bodyPr>
          <a:lstStyle/>
          <a:p>
            <a:r>
              <a:rPr kumimoji="0"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基础设施行业</a:t>
            </a:r>
          </a:p>
        </p:txBody>
      </p:sp>
      <p:sp>
        <p:nvSpPr>
          <p:cNvPr id="15390" name="矩形 55"/>
          <p:cNvSpPr>
            <a:spLocks noChangeArrowheads="1"/>
          </p:cNvSpPr>
          <p:nvPr/>
        </p:nvSpPr>
        <p:spPr bwMode="auto">
          <a:xfrm>
            <a:off x="5057458" y="6163310"/>
            <a:ext cx="901700" cy="307975"/>
          </a:xfrm>
          <a:prstGeom prst="rect">
            <a:avLst/>
          </a:prstGeom>
          <a:noFill/>
          <a:ln>
            <a:noFill/>
          </a:ln>
        </p:spPr>
        <p:txBody>
          <a:bodyPr wrap="none">
            <a:spAutoFit/>
          </a:bodyPr>
          <a:lstStyle/>
          <a:p>
            <a:r>
              <a:rPr kumimoji="0"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国家机关</a:t>
            </a:r>
          </a:p>
        </p:txBody>
      </p:sp>
      <p:sp>
        <p:nvSpPr>
          <p:cNvPr id="15391" name="矩形 59"/>
          <p:cNvSpPr>
            <a:spLocks noChangeArrowheads="1"/>
          </p:cNvSpPr>
          <p:nvPr/>
        </p:nvSpPr>
        <p:spPr bwMode="auto">
          <a:xfrm>
            <a:off x="7205345" y="5129848"/>
            <a:ext cx="1262063" cy="307975"/>
          </a:xfrm>
          <a:prstGeom prst="rect">
            <a:avLst/>
          </a:prstGeom>
          <a:noFill/>
          <a:ln>
            <a:noFill/>
          </a:ln>
        </p:spPr>
        <p:txBody>
          <a:bodyPr wrap="none">
            <a:spAutoFit/>
          </a:bodyPr>
          <a:lstStyle/>
          <a:p>
            <a:r>
              <a:rPr kumimoji="0"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商业机密泄露</a:t>
            </a:r>
          </a:p>
        </p:txBody>
      </p:sp>
      <p:sp>
        <p:nvSpPr>
          <p:cNvPr id="15392" name="矩形 60"/>
          <p:cNvSpPr>
            <a:spLocks noChangeArrowheads="1"/>
          </p:cNvSpPr>
          <p:nvPr/>
        </p:nvSpPr>
        <p:spPr bwMode="auto">
          <a:xfrm>
            <a:off x="7205345" y="5471160"/>
            <a:ext cx="901700" cy="306388"/>
          </a:xfrm>
          <a:prstGeom prst="rect">
            <a:avLst/>
          </a:prstGeom>
          <a:noFill/>
          <a:ln>
            <a:noFill/>
          </a:ln>
        </p:spPr>
        <p:txBody>
          <a:bodyPr wrap="none">
            <a:spAutoFit/>
          </a:bodyPr>
          <a:lstStyle/>
          <a:p>
            <a:r>
              <a:rPr kumimoji="0"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终断业务</a:t>
            </a:r>
          </a:p>
        </p:txBody>
      </p:sp>
      <p:sp>
        <p:nvSpPr>
          <p:cNvPr id="15393" name="矩形 61"/>
          <p:cNvSpPr>
            <a:spLocks noChangeArrowheads="1"/>
          </p:cNvSpPr>
          <p:nvPr/>
        </p:nvSpPr>
        <p:spPr bwMode="auto">
          <a:xfrm>
            <a:off x="7205345" y="5810885"/>
            <a:ext cx="901700" cy="307975"/>
          </a:xfrm>
          <a:prstGeom prst="rect">
            <a:avLst/>
          </a:prstGeom>
          <a:noFill/>
          <a:ln>
            <a:noFill/>
          </a:ln>
        </p:spPr>
        <p:txBody>
          <a:bodyPr wrap="none">
            <a:spAutoFit/>
          </a:bodyPr>
          <a:lstStyle/>
          <a:p>
            <a:r>
              <a:rPr kumimoji="0"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破坏声誉</a:t>
            </a:r>
          </a:p>
        </p:txBody>
      </p:sp>
      <p:sp>
        <p:nvSpPr>
          <p:cNvPr id="15394" name="矩形 62"/>
          <p:cNvSpPr>
            <a:spLocks noChangeArrowheads="1"/>
          </p:cNvSpPr>
          <p:nvPr/>
        </p:nvSpPr>
        <p:spPr bwMode="auto">
          <a:xfrm>
            <a:off x="7205345" y="6152198"/>
            <a:ext cx="1262063" cy="307975"/>
          </a:xfrm>
          <a:prstGeom prst="rect">
            <a:avLst/>
          </a:prstGeom>
          <a:noFill/>
          <a:ln>
            <a:noFill/>
          </a:ln>
        </p:spPr>
        <p:txBody>
          <a:bodyPr wrap="none">
            <a:spAutoFit/>
          </a:bodyPr>
          <a:lstStyle/>
          <a:p>
            <a:r>
              <a:rPr kumimoji="0"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盗窃国家机密</a:t>
            </a:r>
          </a:p>
        </p:txBody>
      </p:sp>
      <p:sp>
        <p:nvSpPr>
          <p:cNvPr id="15395" name="矩形 63"/>
          <p:cNvSpPr>
            <a:spLocks noChangeArrowheads="1"/>
          </p:cNvSpPr>
          <p:nvPr/>
        </p:nvSpPr>
        <p:spPr bwMode="auto">
          <a:xfrm>
            <a:off x="2906395" y="6131560"/>
            <a:ext cx="1262063" cy="307975"/>
          </a:xfrm>
          <a:prstGeom prst="rect">
            <a:avLst/>
          </a:prstGeom>
          <a:noFill/>
          <a:ln>
            <a:noFill/>
          </a:ln>
        </p:spPr>
        <p:txBody>
          <a:bodyPr wrap="none">
            <a:spAutoFit/>
          </a:bodyPr>
          <a:lstStyle/>
          <a:p>
            <a:r>
              <a:rPr kumimoji="0"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多种逃逸技术</a:t>
            </a:r>
          </a:p>
        </p:txBody>
      </p:sp>
      <p:sp>
        <p:nvSpPr>
          <p:cNvPr id="15396" name="文本框 43"/>
          <p:cNvSpPr txBox="1">
            <a:spLocks noChangeArrowheads="1"/>
          </p:cNvSpPr>
          <p:nvPr/>
        </p:nvSpPr>
        <p:spPr bwMode="auto">
          <a:xfrm>
            <a:off x="3536633" y="2396173"/>
            <a:ext cx="1990725" cy="461962"/>
          </a:xfrm>
          <a:prstGeom prst="rect">
            <a:avLst/>
          </a:prstGeom>
          <a:noFill/>
          <a:ln>
            <a:noFill/>
          </a:ln>
        </p:spPr>
        <p:txBody>
          <a:bodyPr wrap="none">
            <a:spAutoFit/>
          </a:bodyPr>
          <a:lstStyle>
            <a:lvl1pPr>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r>
              <a:rPr kumimoji="0" lang="en-US" altLang="zh-CN" sz="2400" b="1">
                <a:latin typeface="微软雅黑" panose="020B0503020204020204" pitchFamily="34" charset="-122"/>
                <a:ea typeface="微软雅黑" panose="020B0503020204020204" pitchFamily="34" charset="-122"/>
                <a:cs typeface="微软雅黑" panose="020B0503020204020204" pitchFamily="34" charset="-122"/>
              </a:rPr>
              <a:t>Gartner</a:t>
            </a:r>
            <a:r>
              <a:rPr kumimoji="0" lang="zh-CN" altLang="en-US" sz="2400" b="1">
                <a:latin typeface="微软雅黑" panose="020B0503020204020204" pitchFamily="34" charset="-122"/>
                <a:ea typeface="微软雅黑" panose="020B0503020204020204" pitchFamily="34" charset="-122"/>
                <a:cs typeface="微软雅黑" panose="020B0503020204020204" pitchFamily="34" charset="-122"/>
              </a:rPr>
              <a:t>定义</a:t>
            </a:r>
          </a:p>
        </p:txBody>
      </p:sp>
      <p:sp>
        <p:nvSpPr>
          <p:cNvPr id="58" name="矩形 57"/>
          <p:cNvSpPr/>
          <p:nvPr/>
        </p:nvSpPr>
        <p:spPr>
          <a:xfrm>
            <a:off x="3271520" y="1519873"/>
            <a:ext cx="2401888" cy="420687"/>
          </a:xfrm>
          <a:prstGeom prst="rect">
            <a:avLst/>
          </a:prstGeom>
          <a:solidFill>
            <a:srgbClr val="C0504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2046" tIns="51022" rIns="102046" bIns="51022" anchor="ctr"/>
          <a:lstStyle/>
          <a:p>
            <a:pPr algn="ctr" fontAlgn="auto">
              <a:spcBef>
                <a:spcPts val="0"/>
              </a:spcBef>
              <a:spcAft>
                <a:spcPts val="0"/>
              </a:spcAft>
              <a:defRPr/>
            </a:pPr>
            <a:endParaRPr kumimoji="0" lang="zh-CN" altLang="en-US">
              <a:solidFill>
                <a:srgbClr val="FF6600"/>
              </a:solidFill>
              <a:latin typeface="微软雅黑" panose="020B0503020204020204" pitchFamily="34" charset="-122"/>
              <a:ea typeface="微软雅黑" panose="020B0503020204020204" pitchFamily="34" charset="-122"/>
            </a:endParaRPr>
          </a:p>
        </p:txBody>
      </p:sp>
      <p:sp>
        <p:nvSpPr>
          <p:cNvPr id="65" name="矩形 64"/>
          <p:cNvSpPr/>
          <p:nvPr/>
        </p:nvSpPr>
        <p:spPr>
          <a:xfrm>
            <a:off x="3271520" y="1951673"/>
            <a:ext cx="2401888" cy="4397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2046" tIns="51022" rIns="102046" bIns="51022" anchor="ctr"/>
          <a:lstStyle/>
          <a:p>
            <a:pPr algn="ctr" fontAlgn="auto">
              <a:spcBef>
                <a:spcPts val="0"/>
              </a:spcBef>
              <a:spcAft>
                <a:spcPts val="0"/>
              </a:spcAft>
              <a:defRPr/>
            </a:pPr>
            <a:endParaRPr kumimoji="0" lang="zh-CN" altLang="en-US">
              <a:latin typeface="微软雅黑" panose="020B0503020204020204" pitchFamily="34" charset="-122"/>
              <a:ea typeface="微软雅黑" panose="020B0503020204020204" pitchFamily="34" charset="-122"/>
            </a:endParaRPr>
          </a:p>
        </p:txBody>
      </p:sp>
      <p:sp>
        <p:nvSpPr>
          <p:cNvPr id="15399" name="矩形 65"/>
          <p:cNvSpPr>
            <a:spLocks noChangeArrowheads="1"/>
          </p:cNvSpPr>
          <p:nvPr/>
        </p:nvSpPr>
        <p:spPr bwMode="auto">
          <a:xfrm>
            <a:off x="3433445" y="1996123"/>
            <a:ext cx="2159000" cy="307975"/>
          </a:xfrm>
          <a:prstGeom prst="rect">
            <a:avLst/>
          </a:prstGeom>
          <a:noFill/>
          <a:ln>
            <a:noFill/>
          </a:ln>
        </p:spPr>
        <p:txBody>
          <a:bodyPr wrap="none">
            <a:spAutoFit/>
          </a:bodyPr>
          <a:lstStyle/>
          <a:p>
            <a:r>
              <a:rPr kumimoji="0" lang="zh-CN" altLang="en-US" sz="1400">
                <a:latin typeface="微软雅黑" panose="020B0503020204020204" pitchFamily="34" charset="-122"/>
                <a:ea typeface="微软雅黑" panose="020B0503020204020204" pitchFamily="34" charset="-122"/>
                <a:cs typeface="微软雅黑" panose="020B0503020204020204" pitchFamily="34" charset="-122"/>
              </a:rPr>
              <a:t>不断尝试，直至进入目标</a:t>
            </a:r>
          </a:p>
        </p:txBody>
      </p:sp>
      <p:sp>
        <p:nvSpPr>
          <p:cNvPr id="15400" name="文本框 66"/>
          <p:cNvSpPr txBox="1">
            <a:spLocks noChangeArrowheads="1"/>
          </p:cNvSpPr>
          <p:nvPr/>
        </p:nvSpPr>
        <p:spPr bwMode="auto">
          <a:xfrm>
            <a:off x="4206558" y="1521460"/>
            <a:ext cx="1196975" cy="384810"/>
          </a:xfrm>
          <a:prstGeom prst="rect">
            <a:avLst/>
          </a:prstGeom>
          <a:noFill/>
          <a:ln>
            <a:noFill/>
          </a:ln>
        </p:spPr>
        <p:txBody>
          <a:bodyPr wrap="none">
            <a:spAutoFit/>
          </a:bodyPr>
          <a:lstStyle>
            <a:lvl1pPr>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r>
              <a:rPr kumimoji="0" lang="zh-CN" altLang="en-US"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可持续</a:t>
            </a:r>
            <a:r>
              <a:rPr kumimoji="0" lang="en-US" altLang="zh-CN"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(P)</a:t>
            </a:r>
          </a:p>
        </p:txBody>
      </p:sp>
      <p:sp>
        <p:nvSpPr>
          <p:cNvPr id="68" name="矩形 67"/>
          <p:cNvSpPr/>
          <p:nvPr/>
        </p:nvSpPr>
        <p:spPr>
          <a:xfrm>
            <a:off x="5673408" y="1519873"/>
            <a:ext cx="2401887" cy="420687"/>
          </a:xfrm>
          <a:prstGeom prst="rect">
            <a:avLst/>
          </a:prstGeom>
          <a:solidFill>
            <a:srgbClr val="C0504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2046" tIns="51022" rIns="102046" bIns="51022" anchor="ctr"/>
          <a:lstStyle/>
          <a:p>
            <a:pPr algn="ctr" fontAlgn="auto">
              <a:spcBef>
                <a:spcPts val="0"/>
              </a:spcBef>
              <a:spcAft>
                <a:spcPts val="0"/>
              </a:spcAft>
              <a:defRPr/>
            </a:pPr>
            <a:endParaRPr kumimoji="0" lang="zh-CN" altLang="en-US">
              <a:solidFill>
                <a:srgbClr val="FF6600"/>
              </a:solidFill>
              <a:latin typeface="微软雅黑" panose="020B0503020204020204" pitchFamily="34" charset="-122"/>
              <a:ea typeface="微软雅黑" panose="020B0503020204020204" pitchFamily="34" charset="-122"/>
            </a:endParaRPr>
          </a:p>
        </p:txBody>
      </p:sp>
      <p:sp>
        <p:nvSpPr>
          <p:cNvPr id="69" name="矩形 68"/>
          <p:cNvSpPr/>
          <p:nvPr/>
        </p:nvSpPr>
        <p:spPr>
          <a:xfrm>
            <a:off x="5673408" y="1951673"/>
            <a:ext cx="2401887" cy="44132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2046" tIns="51022" rIns="102046" bIns="51022" anchor="ctr"/>
          <a:lstStyle/>
          <a:p>
            <a:pPr algn="ctr" fontAlgn="auto">
              <a:spcBef>
                <a:spcPts val="0"/>
              </a:spcBef>
              <a:spcAft>
                <a:spcPts val="0"/>
              </a:spcAft>
              <a:defRPr/>
            </a:pPr>
            <a:endParaRPr kumimoji="0" lang="zh-CN" altLang="en-US">
              <a:latin typeface="微软雅黑" panose="020B0503020204020204" pitchFamily="34" charset="-122"/>
              <a:ea typeface="微软雅黑" panose="020B0503020204020204" pitchFamily="34" charset="-122"/>
            </a:endParaRPr>
          </a:p>
        </p:txBody>
      </p:sp>
      <p:sp>
        <p:nvSpPr>
          <p:cNvPr id="15403" name="矩形 69"/>
          <p:cNvSpPr>
            <a:spLocks noChangeArrowheads="1"/>
          </p:cNvSpPr>
          <p:nvPr/>
        </p:nvSpPr>
        <p:spPr bwMode="auto">
          <a:xfrm>
            <a:off x="6014720" y="1996123"/>
            <a:ext cx="1441450" cy="307975"/>
          </a:xfrm>
          <a:prstGeom prst="rect">
            <a:avLst/>
          </a:prstGeom>
          <a:noFill/>
          <a:ln>
            <a:noFill/>
          </a:ln>
        </p:spPr>
        <p:txBody>
          <a:bodyPr wrap="none">
            <a:spAutoFit/>
          </a:bodyPr>
          <a:lstStyle/>
          <a:p>
            <a:r>
              <a:rPr kumimoji="0" lang="zh-CN" altLang="en-US" sz="1400">
                <a:latin typeface="微软雅黑" panose="020B0503020204020204" pitchFamily="34" charset="-122"/>
                <a:ea typeface="微软雅黑" panose="020B0503020204020204" pitchFamily="34" charset="-122"/>
                <a:cs typeface="微软雅黑" panose="020B0503020204020204" pitchFamily="34" charset="-122"/>
              </a:rPr>
              <a:t>可造成极大危害</a:t>
            </a:r>
          </a:p>
        </p:txBody>
      </p:sp>
      <p:sp>
        <p:nvSpPr>
          <p:cNvPr id="15404" name="文本框 70"/>
          <p:cNvSpPr txBox="1">
            <a:spLocks noChangeArrowheads="1"/>
          </p:cNvSpPr>
          <p:nvPr/>
        </p:nvSpPr>
        <p:spPr bwMode="auto">
          <a:xfrm>
            <a:off x="6608445" y="1515110"/>
            <a:ext cx="939800" cy="369888"/>
          </a:xfrm>
          <a:prstGeom prst="rect">
            <a:avLst/>
          </a:prstGeom>
          <a:noFill/>
          <a:ln>
            <a:noFill/>
          </a:ln>
        </p:spPr>
        <p:txBody>
          <a:bodyPr wrap="none">
            <a:spAutoFit/>
          </a:bodyPr>
          <a:lstStyle>
            <a:lvl1pPr>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r>
              <a:rPr kumimoji="0" lang="zh-CN" altLang="en-US"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威胁</a:t>
            </a:r>
            <a:r>
              <a:rPr kumimoji="0" lang="en-US" altLang="zh-CN"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(T)</a:t>
            </a:r>
          </a:p>
        </p:txBody>
      </p:sp>
      <p:sp>
        <p:nvSpPr>
          <p:cNvPr id="15405" name="文本框 48"/>
          <p:cNvSpPr txBox="1">
            <a:spLocks noChangeArrowheads="1"/>
          </p:cNvSpPr>
          <p:nvPr/>
        </p:nvSpPr>
        <p:spPr bwMode="auto">
          <a:xfrm>
            <a:off x="3641408" y="4153535"/>
            <a:ext cx="1416050" cy="461963"/>
          </a:xfrm>
          <a:prstGeom prst="rect">
            <a:avLst/>
          </a:prstGeom>
          <a:noFill/>
          <a:ln>
            <a:noFill/>
          </a:ln>
        </p:spPr>
        <p:txBody>
          <a:bodyPr wrap="none">
            <a:spAutoFit/>
          </a:bodyPr>
          <a:lstStyle>
            <a:lvl1pPr>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r>
              <a:rPr kumimoji="0"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具体表现</a:t>
            </a:r>
          </a:p>
        </p:txBody>
      </p:sp>
      <p:sp>
        <p:nvSpPr>
          <p:cNvPr id="143361" name="标题 1"/>
          <p:cNvSpPr/>
          <p:nvPr/>
        </p:nvSpPr>
        <p:spPr>
          <a:xfrm>
            <a:off x="1331913" y="0"/>
            <a:ext cx="7693025" cy="581025"/>
          </a:xfrm>
          <a:prstGeom prst="rect">
            <a:avLst/>
          </a:prstGeom>
          <a:noFill/>
          <a:ln w="9525">
            <a:noFill/>
          </a:ln>
        </p:spPr>
        <p:txBody>
          <a:bodyPr lIns="0" anchor="ctr"/>
          <a:lstStyle/>
          <a:p>
            <a:pPr lvl="1" indent="0" algn="r" eaLnBrk="0" hangingPunct="0"/>
            <a:r>
              <a:rPr lang="zh-CN" altLang="en-US" sz="2800" b="1" dirty="0">
                <a:solidFill>
                  <a:srgbClr val="6B1685"/>
                </a:solidFill>
                <a:latin typeface="微软雅黑" panose="020B0503020204020204" pitchFamily="34" charset="-122"/>
                <a:ea typeface="微软雅黑" panose="020B0503020204020204" pitchFamily="34" charset="-122"/>
                <a:sym typeface="宋体" panose="02010600030101010101" pitchFamily="2" charset="-122"/>
              </a:rPr>
              <a:t>网络安全现状</a:t>
            </a:r>
            <a:endParaRPr lang="en-US" altLang="zh-CN" sz="2800" b="1" dirty="0">
              <a:solidFill>
                <a:srgbClr val="6B1685"/>
              </a:solidFill>
              <a:latin typeface="微软雅黑" panose="020B0503020204020204" pitchFamily="34" charset="-122"/>
              <a:ea typeface="微软雅黑" panose="020B0503020204020204" pitchFamily="34" charset="-122"/>
              <a:sym typeface="宋体" panose="02010600030101010101" pitchFamily="2" charset="-122"/>
            </a:endParaRPr>
          </a:p>
        </p:txBody>
      </p:sp>
    </p:spTree>
    <p:extLst>
      <p:ext uri="{BB962C8B-B14F-4D97-AF65-F5344CB8AC3E}">
        <p14:creationId xmlns:p14="http://schemas.microsoft.com/office/powerpoint/2010/main" val="1319961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标题 1"/>
          <p:cNvSpPr/>
          <p:nvPr/>
        </p:nvSpPr>
        <p:spPr>
          <a:xfrm>
            <a:off x="1331913" y="71755"/>
            <a:ext cx="7693025" cy="581025"/>
          </a:xfrm>
          <a:prstGeom prst="rect">
            <a:avLst/>
          </a:prstGeom>
          <a:noFill/>
          <a:ln w="9525">
            <a:noFill/>
          </a:ln>
        </p:spPr>
        <p:txBody>
          <a:bodyPr lIns="0" anchor="ctr"/>
          <a:lstStyle/>
          <a:p>
            <a:pPr lvl="1" indent="0" algn="r" eaLnBrk="0" hangingPunct="0"/>
            <a:r>
              <a:rPr lang="zh-CN" altLang="en-US" sz="2800" b="1" dirty="0">
                <a:solidFill>
                  <a:srgbClr val="6B1685"/>
                </a:solidFill>
                <a:latin typeface="微软雅黑" panose="020B0503020204020204" pitchFamily="34" charset="-122"/>
                <a:ea typeface="微软雅黑" panose="020B0503020204020204" pitchFamily="34" charset="-122"/>
                <a:sym typeface="宋体" panose="02010600030101010101" pitchFamily="2" charset="-122"/>
              </a:rPr>
              <a:t>威胁入侵途径</a:t>
            </a:r>
            <a:endParaRPr lang="zh-CN" altLang="en-US" sz="2800" b="1" dirty="0">
              <a:solidFill>
                <a:srgbClr val="FF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6" name="六边形 45"/>
          <p:cNvSpPr/>
          <p:nvPr/>
        </p:nvSpPr>
        <p:spPr>
          <a:xfrm rot="5400000">
            <a:off x="190912" y="1957396"/>
            <a:ext cx="1955147" cy="1685471"/>
          </a:xfrm>
          <a:prstGeom prst="hexagon">
            <a:avLst/>
          </a:prstGeom>
          <a:solidFill>
            <a:srgbClr val="70AD47"/>
          </a:solidFill>
          <a:ln w="152400" cap="flat" cmpd="thinThick" algn="ctr">
            <a:solidFill>
              <a:srgbClr val="70AD47"/>
            </a:solidFill>
            <a:prstDash val="solid"/>
            <a:miter lim="800000"/>
          </a:ln>
          <a:effectLst/>
        </p:spPr>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7" name="燕尾形 46"/>
          <p:cNvSpPr/>
          <p:nvPr/>
        </p:nvSpPr>
        <p:spPr>
          <a:xfrm>
            <a:off x="238226" y="1052736"/>
            <a:ext cx="1957510" cy="512823"/>
          </a:xfrm>
          <a:prstGeom prst="rect">
            <a:avLst/>
          </a:prstGeom>
          <a:solidFill>
            <a:schemeClr val="accent4">
              <a:lumMod val="65000"/>
              <a:lumOff val="35000"/>
            </a:schemeClr>
          </a:solidFill>
          <a:ln w="12700" cap="flat" cmpd="sng" algn="ctr">
            <a:noFill/>
            <a:prstDash val="solid"/>
            <a:miter lim="800000"/>
          </a:ln>
          <a:effectLst/>
        </p:spPr>
        <p:txBody>
          <a:bodyPr rtlCol="0" anchor="ctr"/>
          <a:lstStyle/>
          <a:p>
            <a:pPr algn="ctr"/>
            <a:r>
              <a:rPr kumimoji="1" lang="zh-CN" altLang="en-US" b="1" dirty="0">
                <a:solidFill>
                  <a:schemeClr val="bg1"/>
                </a:solidFill>
                <a:latin typeface="微软雅黑" panose="020B0503020204020204" pitchFamily="34" charset="-122"/>
                <a:ea typeface="微软雅黑" panose="020B0503020204020204" pitchFamily="34" charset="-122"/>
              </a:rPr>
              <a:t>外部入侵</a:t>
            </a:r>
          </a:p>
        </p:txBody>
      </p:sp>
      <p:sp>
        <p:nvSpPr>
          <p:cNvPr id="48" name="燕尾形 47"/>
          <p:cNvSpPr/>
          <p:nvPr/>
        </p:nvSpPr>
        <p:spPr>
          <a:xfrm>
            <a:off x="2654402" y="1052736"/>
            <a:ext cx="1840710" cy="512823"/>
          </a:xfrm>
          <a:prstGeom prst="rect">
            <a:avLst/>
          </a:prstGeom>
          <a:solidFill>
            <a:schemeClr val="accent4">
              <a:lumMod val="65000"/>
              <a:lumOff val="35000"/>
            </a:schemeClr>
          </a:solidFill>
          <a:ln w="12700" cap="flat" cmpd="sng" algn="ctr">
            <a:noFill/>
            <a:prstDash val="solid"/>
            <a:miter lim="800000"/>
          </a:ln>
          <a:effectLst/>
        </p:spPr>
        <p:txBody>
          <a:bodyPr rtlCol="0" anchor="ctr"/>
          <a:lstStyle/>
          <a:p>
            <a:pPr algn="ctr"/>
            <a:r>
              <a:rPr kumimoji="1" lang="zh-CN" altLang="en-US" b="1" dirty="0">
                <a:solidFill>
                  <a:schemeClr val="bg1"/>
                </a:solidFill>
                <a:latin typeface="微软雅黑" panose="020B0503020204020204" pitchFamily="34" charset="-122"/>
                <a:ea typeface="微软雅黑" panose="020B0503020204020204" pitchFamily="34" charset="-122"/>
              </a:rPr>
              <a:t>不合规软件</a:t>
            </a:r>
          </a:p>
        </p:txBody>
      </p:sp>
      <p:sp>
        <p:nvSpPr>
          <p:cNvPr id="49" name="燕尾形 48"/>
          <p:cNvSpPr/>
          <p:nvPr/>
        </p:nvSpPr>
        <p:spPr>
          <a:xfrm>
            <a:off x="4951551" y="1052736"/>
            <a:ext cx="1861487" cy="512823"/>
          </a:xfrm>
          <a:prstGeom prst="rect">
            <a:avLst/>
          </a:prstGeom>
          <a:solidFill>
            <a:schemeClr val="accent4">
              <a:lumMod val="65000"/>
              <a:lumOff val="35000"/>
            </a:schemeClr>
          </a:solidFill>
          <a:ln w="12700" cap="flat" cmpd="sng" algn="ctr">
            <a:noFill/>
            <a:prstDash val="solid"/>
            <a:miter lim="800000"/>
          </a:ln>
          <a:effectLst/>
        </p:spPr>
        <p:txBody>
          <a:bodyPr rtlCol="0" anchor="ctr"/>
          <a:lstStyle/>
          <a:p>
            <a:pPr algn="ctr"/>
            <a:r>
              <a:rPr kumimoji="1" lang="zh-CN" altLang="en-US" b="1" dirty="0">
                <a:solidFill>
                  <a:schemeClr val="bg1"/>
                </a:solidFill>
                <a:latin typeface="微软雅黑" panose="020B0503020204020204" pitchFamily="34" charset="-122"/>
                <a:ea typeface="微软雅黑" panose="020B0503020204020204" pitchFamily="34" charset="-122"/>
              </a:rPr>
              <a:t>供应链问题</a:t>
            </a:r>
          </a:p>
        </p:txBody>
      </p:sp>
      <p:sp>
        <p:nvSpPr>
          <p:cNvPr id="50" name="文本框 49"/>
          <p:cNvSpPr txBox="1"/>
          <p:nvPr/>
        </p:nvSpPr>
        <p:spPr>
          <a:xfrm>
            <a:off x="238226" y="2384632"/>
            <a:ext cx="1805289" cy="822960"/>
          </a:xfrm>
          <a:prstGeom prst="rect">
            <a:avLst/>
          </a:prstGeom>
          <a:noFill/>
        </p:spPr>
        <p:txBody>
          <a:bodyPr wrap="square" rtlCol="0">
            <a:spAutoFit/>
          </a:bodyPr>
          <a:lstStyle/>
          <a:p>
            <a:pPr algn="ctr"/>
            <a:r>
              <a:rPr lang="zh-CN" altLang="en-US" sz="2400" b="1" dirty="0">
                <a:solidFill>
                  <a:sysClr val="window" lastClr="FFFFFF"/>
                </a:solidFill>
                <a:latin typeface="微软雅黑" panose="020B0503020204020204" pitchFamily="34" charset="-122"/>
                <a:ea typeface="微软雅黑" panose="020B0503020204020204" pitchFamily="34" charset="-122"/>
              </a:rPr>
              <a:t>外网漏洞利用</a:t>
            </a:r>
          </a:p>
        </p:txBody>
      </p:sp>
      <p:sp>
        <p:nvSpPr>
          <p:cNvPr id="51" name="六边形 50"/>
          <p:cNvSpPr/>
          <p:nvPr/>
        </p:nvSpPr>
        <p:spPr>
          <a:xfrm rot="5400000">
            <a:off x="2527878" y="1925918"/>
            <a:ext cx="1955147" cy="1685471"/>
          </a:xfrm>
          <a:prstGeom prst="hexagon">
            <a:avLst/>
          </a:prstGeom>
          <a:solidFill>
            <a:srgbClr val="70AD47"/>
          </a:solidFill>
          <a:ln w="152400" cap="flat" cmpd="thinThick" algn="ctr">
            <a:solidFill>
              <a:srgbClr val="70AD47"/>
            </a:solidFill>
            <a:prstDash val="solid"/>
            <a:miter lim="800000"/>
          </a:ln>
          <a:effectLst/>
        </p:spPr>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2" name="文本框 51"/>
          <p:cNvSpPr txBox="1"/>
          <p:nvPr/>
        </p:nvSpPr>
        <p:spPr>
          <a:xfrm>
            <a:off x="2602806" y="2532041"/>
            <a:ext cx="1805289" cy="457200"/>
          </a:xfrm>
          <a:prstGeom prst="rect">
            <a:avLst/>
          </a:prstGeom>
          <a:noFill/>
        </p:spPr>
        <p:txBody>
          <a:bodyPr wrap="square" rtlCol="0">
            <a:spAutoFit/>
          </a:bodyPr>
          <a:lstStyle/>
          <a:p>
            <a:pPr algn="ctr"/>
            <a:r>
              <a:rPr lang="zh-CN" altLang="en-US" sz="2400" b="1" dirty="0">
                <a:solidFill>
                  <a:sysClr val="window" lastClr="FFFFFF"/>
                </a:solidFill>
                <a:latin typeface="微软雅黑" panose="020B0503020204020204" pitchFamily="34" charset="-122"/>
                <a:ea typeface="微软雅黑" panose="020B0503020204020204" pitchFamily="34" charset="-122"/>
              </a:rPr>
              <a:t>第三方软件</a:t>
            </a:r>
          </a:p>
        </p:txBody>
      </p:sp>
      <p:sp>
        <p:nvSpPr>
          <p:cNvPr id="53" name="六边形 52"/>
          <p:cNvSpPr/>
          <p:nvPr/>
        </p:nvSpPr>
        <p:spPr>
          <a:xfrm rot="5400000">
            <a:off x="4817712" y="1925917"/>
            <a:ext cx="1955147" cy="1685471"/>
          </a:xfrm>
          <a:prstGeom prst="hexagon">
            <a:avLst/>
          </a:prstGeom>
          <a:solidFill>
            <a:srgbClr val="70AD47"/>
          </a:solidFill>
          <a:ln w="152400" cap="flat" cmpd="thinThick" algn="ctr">
            <a:solidFill>
              <a:srgbClr val="70AD47"/>
            </a:solidFill>
            <a:prstDash val="solid"/>
            <a:miter lim="800000"/>
          </a:ln>
          <a:effectLst/>
        </p:spPr>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4" name="文本框 53"/>
          <p:cNvSpPr txBox="1"/>
          <p:nvPr/>
        </p:nvSpPr>
        <p:spPr>
          <a:xfrm>
            <a:off x="25384" y="3800727"/>
            <a:ext cx="3202657" cy="1269258"/>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kumimoji="1" lang="en-US" sz="1200" dirty="0">
                <a:latin typeface="微软雅黑" panose="020B0503020204020204" pitchFamily="34" charset="-122"/>
                <a:ea typeface="微软雅黑" panose="020B0503020204020204" pitchFamily="34" charset="-122"/>
                <a:cs typeface="黑体" panose="02010609060101010101" charset="-122"/>
              </a:rPr>
              <a:t>APT</a:t>
            </a:r>
            <a:r>
              <a:rPr kumimoji="1" lang="zh-CN" altLang="en-US" sz="1200" dirty="0">
                <a:latin typeface="微软雅黑" panose="020B0503020204020204" pitchFamily="34" charset="-122"/>
                <a:ea typeface="微软雅黑" panose="020B0503020204020204" pitchFamily="34" charset="-122"/>
                <a:cs typeface="黑体" panose="02010609060101010101" charset="-122"/>
              </a:rPr>
              <a:t>攻击；</a:t>
            </a:r>
          </a:p>
          <a:p>
            <a:pPr marL="285750" indent="-285750">
              <a:lnSpc>
                <a:spcPct val="130000"/>
              </a:lnSpc>
              <a:buFont typeface="Arial" panose="020B0604020202020204" pitchFamily="34" charset="0"/>
              <a:buChar char="•"/>
            </a:pPr>
            <a:r>
              <a:rPr kumimoji="1" lang="en-US" sz="1200" dirty="0">
                <a:latin typeface="微软雅黑" panose="020B0503020204020204" pitchFamily="34" charset="-122"/>
                <a:ea typeface="微软雅黑" panose="020B0503020204020204" pitchFamily="34" charset="-122"/>
                <a:cs typeface="黑体" panose="02010609060101010101" charset="-122"/>
              </a:rPr>
              <a:t>Weblogic</a:t>
            </a:r>
            <a:r>
              <a:rPr kumimoji="1" lang="zh-CN" altLang="en-US" sz="1200" dirty="0">
                <a:latin typeface="微软雅黑" panose="020B0503020204020204" pitchFamily="34" charset="-122"/>
                <a:ea typeface="微软雅黑" panose="020B0503020204020204" pitchFamily="34" charset="-122"/>
                <a:cs typeface="黑体" panose="02010609060101010101" charset="-122"/>
              </a:rPr>
              <a:t>反序列化漏洞；</a:t>
            </a:r>
          </a:p>
          <a:p>
            <a:pPr marL="285750" indent="-285750">
              <a:lnSpc>
                <a:spcPct val="130000"/>
              </a:lnSpc>
              <a:buFont typeface="Arial" panose="020B0604020202020204" pitchFamily="34" charset="0"/>
              <a:buChar char="•"/>
            </a:pPr>
            <a:r>
              <a:rPr kumimoji="1" lang="en-US" sz="1200" dirty="0">
                <a:latin typeface="微软雅黑" panose="020B0503020204020204" pitchFamily="34" charset="-122"/>
                <a:ea typeface="微软雅黑" panose="020B0503020204020204" pitchFamily="34" charset="-122"/>
                <a:cs typeface="黑体" panose="02010609060101010101" charset="-122"/>
              </a:rPr>
              <a:t>Strust2</a:t>
            </a:r>
            <a:r>
              <a:rPr kumimoji="1" lang="zh-CN" altLang="en-US" sz="1200" dirty="0">
                <a:latin typeface="微软雅黑" panose="020B0503020204020204" pitchFamily="34" charset="-122"/>
                <a:ea typeface="微软雅黑" panose="020B0503020204020204" pitchFamily="34" charset="-122"/>
                <a:cs typeface="黑体" panose="02010609060101010101" charset="-122"/>
              </a:rPr>
              <a:t>漏洞；</a:t>
            </a:r>
          </a:p>
          <a:p>
            <a:pPr marL="285750" indent="-285750">
              <a:lnSpc>
                <a:spcPct val="130000"/>
              </a:lnSpc>
              <a:buFont typeface="Arial" panose="020B0604020202020204" pitchFamily="34" charset="0"/>
              <a:buChar char="•"/>
            </a:pPr>
            <a:r>
              <a:rPr kumimoji="1" lang="zh-CN" altLang="en-US" sz="1200" dirty="0">
                <a:latin typeface="微软雅黑" panose="020B0503020204020204" pitchFamily="34" charset="-122"/>
                <a:ea typeface="微软雅黑" panose="020B0503020204020204" pitchFamily="34" charset="-122"/>
                <a:cs typeface="黑体" panose="02010609060101010101" charset="-122"/>
              </a:rPr>
              <a:t>暴力破解；</a:t>
            </a:r>
          </a:p>
          <a:p>
            <a:pPr marL="285750" indent="-285750">
              <a:lnSpc>
                <a:spcPct val="130000"/>
              </a:lnSpc>
              <a:buFont typeface="Arial" panose="020B0604020202020204" pitchFamily="34" charset="0"/>
              <a:buChar char="•"/>
            </a:pPr>
            <a:r>
              <a:rPr kumimoji="1" lang="zh-CN" altLang="en-US" sz="1200" dirty="0">
                <a:latin typeface="微软雅黑" panose="020B0503020204020204" pitchFamily="34" charset="-122"/>
                <a:ea typeface="微软雅黑" panose="020B0503020204020204" pitchFamily="34" charset="-122"/>
                <a:cs typeface="黑体" panose="02010609060101010101" charset="-122"/>
              </a:rPr>
              <a:t>勒索病毒；</a:t>
            </a:r>
          </a:p>
        </p:txBody>
      </p:sp>
      <p:sp>
        <p:nvSpPr>
          <p:cNvPr id="55" name="文本框 54"/>
          <p:cNvSpPr txBox="1"/>
          <p:nvPr/>
        </p:nvSpPr>
        <p:spPr>
          <a:xfrm>
            <a:off x="2597755" y="3800727"/>
            <a:ext cx="2459253" cy="1269258"/>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kumimoji="1" lang="zh-CN" altLang="en-US" sz="1200" dirty="0">
                <a:latin typeface="微软雅黑" panose="020B0503020204020204" pitchFamily="34" charset="-122"/>
                <a:ea typeface="微软雅黑" panose="020B0503020204020204" pitchFamily="34" charset="-122"/>
                <a:cs typeface="黑体" panose="02010609060101010101" charset="-122"/>
              </a:rPr>
              <a:t>开源软件；</a:t>
            </a:r>
          </a:p>
          <a:p>
            <a:pPr marL="285750" indent="-285750">
              <a:lnSpc>
                <a:spcPct val="130000"/>
              </a:lnSpc>
              <a:buFont typeface="Arial" panose="020B0604020202020204" pitchFamily="34" charset="0"/>
              <a:buChar char="•"/>
            </a:pPr>
            <a:r>
              <a:rPr kumimoji="1" lang="zh-CN" altLang="en-US" sz="1200" dirty="0">
                <a:latin typeface="微软雅黑" panose="020B0503020204020204" pitchFamily="34" charset="-122"/>
                <a:ea typeface="微软雅黑" panose="020B0503020204020204" pitchFamily="34" charset="-122"/>
                <a:cs typeface="黑体" panose="02010609060101010101" charset="-122"/>
              </a:rPr>
              <a:t>灰色软件；</a:t>
            </a:r>
          </a:p>
          <a:p>
            <a:pPr marL="285750" indent="-285750">
              <a:lnSpc>
                <a:spcPct val="130000"/>
              </a:lnSpc>
              <a:buFont typeface="Arial" panose="020B0604020202020204" pitchFamily="34" charset="0"/>
              <a:buChar char="•"/>
            </a:pPr>
            <a:r>
              <a:rPr kumimoji="1" lang="zh-CN" altLang="en-US" sz="1200" dirty="0">
                <a:latin typeface="微软雅黑" panose="020B0503020204020204" pitchFamily="34" charset="-122"/>
                <a:ea typeface="微软雅黑" panose="020B0503020204020204" pitchFamily="34" charset="-122"/>
                <a:cs typeface="黑体" panose="02010609060101010101" charset="-122"/>
              </a:rPr>
              <a:t>盗版软件；</a:t>
            </a:r>
          </a:p>
          <a:p>
            <a:pPr marL="285750" indent="-285750">
              <a:lnSpc>
                <a:spcPct val="130000"/>
              </a:lnSpc>
              <a:buFont typeface="Arial" panose="020B0604020202020204" pitchFamily="34" charset="0"/>
              <a:buChar char="•"/>
            </a:pPr>
            <a:r>
              <a:rPr kumimoji="1" lang="zh-CN" altLang="en-US" sz="1200" dirty="0">
                <a:latin typeface="微软雅黑" panose="020B0503020204020204" pitchFamily="34" charset="-122"/>
                <a:ea typeface="微软雅黑" panose="020B0503020204020204" pitchFamily="34" charset="-122"/>
                <a:cs typeface="黑体" panose="02010609060101010101" charset="-122"/>
              </a:rPr>
              <a:t>合作公司提供软件；</a:t>
            </a:r>
          </a:p>
          <a:p>
            <a:pPr marL="285750" indent="-285750">
              <a:lnSpc>
                <a:spcPct val="130000"/>
              </a:lnSpc>
              <a:buFont typeface="Arial" panose="020B0604020202020204" pitchFamily="34" charset="0"/>
              <a:buChar char="•"/>
            </a:pPr>
            <a:endParaRPr kumimoji="1" lang="en-US" altLang="zh-CN" sz="1200" dirty="0">
              <a:latin typeface="微软雅黑" panose="020B0503020204020204" pitchFamily="34" charset="-122"/>
              <a:ea typeface="微软雅黑" panose="020B0503020204020204" pitchFamily="34" charset="-122"/>
              <a:cs typeface="黑体" panose="02010609060101010101" charset="-122"/>
            </a:endParaRPr>
          </a:p>
        </p:txBody>
      </p:sp>
      <p:sp>
        <p:nvSpPr>
          <p:cNvPr id="56" name="文本框 55"/>
          <p:cNvSpPr txBox="1"/>
          <p:nvPr/>
        </p:nvSpPr>
        <p:spPr>
          <a:xfrm>
            <a:off x="4809040" y="3800727"/>
            <a:ext cx="2174242" cy="789127"/>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kumimoji="1" lang="zh-CN" altLang="en-US" sz="1200" dirty="0">
                <a:latin typeface="微软雅黑" panose="020B0503020204020204" pitchFamily="34" charset="-122"/>
                <a:ea typeface="微软雅黑" panose="020B0503020204020204" pitchFamily="34" charset="-122"/>
                <a:cs typeface="黑体" panose="02010609060101010101" charset="-122"/>
                <a:sym typeface="+mn-ea"/>
              </a:rPr>
              <a:t>合作公司；</a:t>
            </a:r>
            <a:endParaRPr kumimoji="1" lang="zh-CN" altLang="en-US" sz="1200" dirty="0">
              <a:latin typeface="微软雅黑" panose="020B0503020204020204" pitchFamily="34" charset="-122"/>
              <a:ea typeface="微软雅黑" panose="020B0503020204020204" pitchFamily="34" charset="-122"/>
              <a:cs typeface="黑体" panose="02010609060101010101" charset="-122"/>
            </a:endParaRPr>
          </a:p>
          <a:p>
            <a:pPr marL="285750" indent="-285750">
              <a:lnSpc>
                <a:spcPct val="130000"/>
              </a:lnSpc>
              <a:buFont typeface="Arial" panose="020B0604020202020204" pitchFamily="34" charset="0"/>
              <a:buChar char="•"/>
            </a:pPr>
            <a:r>
              <a:rPr kumimoji="1" lang="zh-CN" altLang="en-US" sz="1200" dirty="0">
                <a:latin typeface="微软雅黑" panose="020B0503020204020204" pitchFamily="34" charset="-122"/>
                <a:ea typeface="微软雅黑" panose="020B0503020204020204" pitchFamily="34" charset="-122"/>
                <a:cs typeface="黑体" panose="02010609060101010101" charset="-122"/>
                <a:sym typeface="+mn-ea"/>
              </a:rPr>
              <a:t>外包公司；</a:t>
            </a:r>
            <a:endParaRPr kumimoji="1" lang="zh-CN" altLang="en-US" sz="1200" dirty="0">
              <a:latin typeface="微软雅黑" panose="020B0503020204020204" pitchFamily="34" charset="-122"/>
              <a:ea typeface="微软雅黑" panose="020B0503020204020204" pitchFamily="34" charset="-122"/>
              <a:cs typeface="黑体" panose="02010609060101010101" charset="-122"/>
            </a:endParaRPr>
          </a:p>
          <a:p>
            <a:pPr marL="285750" indent="-285750">
              <a:lnSpc>
                <a:spcPct val="130000"/>
              </a:lnSpc>
              <a:buFont typeface="Arial" panose="020B0604020202020204" pitchFamily="34" charset="0"/>
              <a:buChar char="•"/>
            </a:pPr>
            <a:r>
              <a:rPr kumimoji="1" lang="zh-CN" altLang="en-US" sz="1200" dirty="0">
                <a:latin typeface="微软雅黑" panose="020B0503020204020204" pitchFamily="34" charset="-122"/>
                <a:ea typeface="微软雅黑" panose="020B0503020204020204" pitchFamily="34" charset="-122"/>
                <a:cs typeface="黑体" panose="02010609060101010101" charset="-122"/>
                <a:sym typeface="+mn-ea"/>
              </a:rPr>
              <a:t>内部人员投放长期潜伏；</a:t>
            </a:r>
            <a:endParaRPr kumimoji="1" lang="zh-CN" altLang="en-US" sz="1200" dirty="0">
              <a:latin typeface="微软雅黑" panose="020B0503020204020204" pitchFamily="34" charset="-122"/>
              <a:ea typeface="微软雅黑" panose="020B0503020204020204" pitchFamily="34" charset="-122"/>
              <a:cs typeface="黑体" panose="02010609060101010101" charset="-122"/>
            </a:endParaRPr>
          </a:p>
        </p:txBody>
      </p:sp>
      <p:sp>
        <p:nvSpPr>
          <p:cNvPr id="57" name="文本框 56"/>
          <p:cNvSpPr txBox="1"/>
          <p:nvPr/>
        </p:nvSpPr>
        <p:spPr>
          <a:xfrm>
            <a:off x="4892640" y="2560031"/>
            <a:ext cx="1805289" cy="457200"/>
          </a:xfrm>
          <a:prstGeom prst="rect">
            <a:avLst/>
          </a:prstGeom>
          <a:noFill/>
        </p:spPr>
        <p:txBody>
          <a:bodyPr wrap="square" rtlCol="0">
            <a:spAutoFit/>
          </a:bodyPr>
          <a:lstStyle/>
          <a:p>
            <a:pPr algn="ctr"/>
            <a:r>
              <a:rPr lang="zh-CN" altLang="en-US" sz="2400" b="1" dirty="0">
                <a:solidFill>
                  <a:sysClr val="window" lastClr="FFFFFF"/>
                </a:solidFill>
                <a:latin typeface="微软雅黑" panose="020B0503020204020204" pitchFamily="34" charset="-122"/>
                <a:ea typeface="微软雅黑" panose="020B0503020204020204" pitchFamily="34" charset="-122"/>
              </a:rPr>
              <a:t>供应链间谍</a:t>
            </a:r>
          </a:p>
        </p:txBody>
      </p:sp>
      <p:sp>
        <p:nvSpPr>
          <p:cNvPr id="59" name="燕尾形 58"/>
          <p:cNvSpPr/>
          <p:nvPr/>
        </p:nvSpPr>
        <p:spPr>
          <a:xfrm>
            <a:off x="7087691" y="1036226"/>
            <a:ext cx="1861487" cy="512823"/>
          </a:xfrm>
          <a:prstGeom prst="rect">
            <a:avLst/>
          </a:prstGeom>
          <a:solidFill>
            <a:schemeClr val="accent4">
              <a:lumMod val="65000"/>
              <a:lumOff val="35000"/>
            </a:schemeClr>
          </a:solidFill>
          <a:ln w="12700" cap="flat" cmpd="sng" algn="ctr">
            <a:noFill/>
            <a:prstDash val="solid"/>
            <a:miter lim="800000"/>
          </a:ln>
          <a:effectLst/>
        </p:spPr>
        <p:txBody>
          <a:bodyPr rtlCol="0" anchor="ctr"/>
          <a:lstStyle/>
          <a:p>
            <a:pPr algn="ctr"/>
            <a:r>
              <a:rPr kumimoji="1" lang="zh-CN" altLang="en-US" b="1" dirty="0">
                <a:solidFill>
                  <a:schemeClr val="bg1"/>
                </a:solidFill>
                <a:latin typeface="微软雅黑" panose="020B0503020204020204" pitchFamily="34" charset="-122"/>
                <a:ea typeface="微软雅黑" panose="020B0503020204020204" pitchFamily="34" charset="-122"/>
              </a:rPr>
              <a:t>内网威胁</a:t>
            </a:r>
          </a:p>
        </p:txBody>
      </p:sp>
      <p:sp>
        <p:nvSpPr>
          <p:cNvPr id="60" name="六边形 59"/>
          <p:cNvSpPr/>
          <p:nvPr/>
        </p:nvSpPr>
        <p:spPr>
          <a:xfrm rot="5400000">
            <a:off x="6953852" y="1909407"/>
            <a:ext cx="1955147" cy="1685471"/>
          </a:xfrm>
          <a:prstGeom prst="hexagon">
            <a:avLst/>
          </a:prstGeom>
          <a:solidFill>
            <a:srgbClr val="70AD47"/>
          </a:solidFill>
          <a:ln w="152400" cap="flat" cmpd="thinThick" algn="ctr">
            <a:solidFill>
              <a:srgbClr val="70AD47"/>
            </a:solidFill>
            <a:prstDash val="solid"/>
            <a:miter lim="800000"/>
          </a:ln>
          <a:effectLst/>
        </p:spPr>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61" name="文本框 60"/>
          <p:cNvSpPr txBox="1"/>
          <p:nvPr/>
        </p:nvSpPr>
        <p:spPr>
          <a:xfrm>
            <a:off x="6945180" y="3800727"/>
            <a:ext cx="2174242" cy="1269258"/>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kumimoji="1" lang="zh-CN" altLang="en-US" sz="1200" dirty="0">
                <a:latin typeface="微软雅黑" panose="020B0503020204020204" pitchFamily="34" charset="-122"/>
                <a:ea typeface="微软雅黑" panose="020B0503020204020204" pitchFamily="34" charset="-122"/>
                <a:cs typeface="黑体" panose="02010609060101010101" charset="-122"/>
              </a:rPr>
              <a:t>内网终端、服务器染毒；</a:t>
            </a:r>
          </a:p>
          <a:p>
            <a:pPr marL="285750" indent="-285750">
              <a:lnSpc>
                <a:spcPct val="130000"/>
              </a:lnSpc>
              <a:buFont typeface="Arial" panose="020B0604020202020204" pitchFamily="34" charset="0"/>
              <a:buChar char="•"/>
            </a:pPr>
            <a:r>
              <a:rPr kumimoji="1" lang="zh-CN" altLang="en-US" sz="1200" dirty="0">
                <a:latin typeface="微软雅黑" panose="020B0503020204020204" pitchFamily="34" charset="-122"/>
                <a:ea typeface="微软雅黑" panose="020B0503020204020204" pitchFamily="34" charset="-122"/>
                <a:cs typeface="黑体" panose="02010609060101010101" charset="-122"/>
              </a:rPr>
              <a:t>内网攻击注入；</a:t>
            </a:r>
          </a:p>
          <a:p>
            <a:pPr marL="285750" indent="-285750">
              <a:lnSpc>
                <a:spcPct val="130000"/>
              </a:lnSpc>
              <a:buFont typeface="Arial" panose="020B0604020202020204" pitchFamily="34" charset="0"/>
              <a:buChar char="•"/>
            </a:pPr>
            <a:r>
              <a:rPr kumimoji="1" lang="zh-CN" altLang="en-US" sz="1200" dirty="0">
                <a:latin typeface="微软雅黑" panose="020B0503020204020204" pitchFamily="34" charset="-122"/>
                <a:ea typeface="微软雅黑" panose="020B0503020204020204" pitchFamily="34" charset="-122"/>
                <a:cs typeface="黑体" panose="02010609060101010101" charset="-122"/>
              </a:rPr>
              <a:t>内部数据泄露；</a:t>
            </a:r>
          </a:p>
          <a:p>
            <a:pPr marL="285750" indent="-285750">
              <a:lnSpc>
                <a:spcPct val="130000"/>
              </a:lnSpc>
              <a:buFont typeface="Arial" panose="020B0604020202020204" pitchFamily="34" charset="0"/>
              <a:buChar char="•"/>
            </a:pPr>
            <a:r>
              <a:rPr kumimoji="1" lang="zh-CN" altLang="en-US" sz="1200" dirty="0">
                <a:latin typeface="微软雅黑" panose="020B0503020204020204" pitchFamily="34" charset="-122"/>
                <a:ea typeface="微软雅黑" panose="020B0503020204020204" pitchFamily="34" charset="-122"/>
                <a:cs typeface="黑体" panose="02010609060101010101" charset="-122"/>
              </a:rPr>
              <a:t>社工；</a:t>
            </a:r>
          </a:p>
          <a:p>
            <a:pPr marL="0" indent="0">
              <a:lnSpc>
                <a:spcPct val="130000"/>
              </a:lnSpc>
              <a:buFont typeface="Arial" panose="020B0604020202020204" pitchFamily="34" charset="0"/>
              <a:buNone/>
            </a:pPr>
            <a:endParaRPr kumimoji="1" lang="en-US" altLang="zh-CN" sz="1200" dirty="0">
              <a:latin typeface="微软雅黑" panose="020B0503020204020204" pitchFamily="34" charset="-122"/>
              <a:ea typeface="微软雅黑" panose="020B0503020204020204" pitchFamily="34" charset="-122"/>
              <a:cs typeface="黑体" panose="02010609060101010101" charset="-122"/>
            </a:endParaRPr>
          </a:p>
        </p:txBody>
      </p:sp>
      <p:sp>
        <p:nvSpPr>
          <p:cNvPr id="62" name="文本框 61"/>
          <p:cNvSpPr txBox="1"/>
          <p:nvPr/>
        </p:nvSpPr>
        <p:spPr>
          <a:xfrm>
            <a:off x="7028780" y="2543521"/>
            <a:ext cx="1805289" cy="457200"/>
          </a:xfrm>
          <a:prstGeom prst="rect">
            <a:avLst/>
          </a:prstGeom>
          <a:noFill/>
        </p:spPr>
        <p:txBody>
          <a:bodyPr wrap="square" rtlCol="0">
            <a:spAutoFit/>
          </a:bodyPr>
          <a:lstStyle/>
          <a:p>
            <a:pPr algn="ctr"/>
            <a:r>
              <a:rPr lang="zh-CN" altLang="en-US" sz="2400" b="1" dirty="0">
                <a:solidFill>
                  <a:sysClr val="window" lastClr="FFFFFF"/>
                </a:solidFill>
                <a:latin typeface="微软雅黑" panose="020B0503020204020204" pitchFamily="34" charset="-122"/>
                <a:ea typeface="微软雅黑" panose="020B0503020204020204" pitchFamily="34" charset="-122"/>
              </a:rPr>
              <a:t>内网边界</a:t>
            </a:r>
          </a:p>
        </p:txBody>
      </p:sp>
      <p:sp>
        <p:nvSpPr>
          <p:cNvPr id="6" name="矩形 5"/>
          <p:cNvSpPr/>
          <p:nvPr/>
        </p:nvSpPr>
        <p:spPr>
          <a:xfrm>
            <a:off x="238226" y="5546825"/>
            <a:ext cx="8595843" cy="646331"/>
          </a:xfrm>
          <a:prstGeom prst="rect">
            <a:avLst/>
          </a:prstGeom>
          <a:solidFill>
            <a:schemeClr val="bg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kumimoji="1" b="1"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当更多的</a:t>
            </a:r>
            <a:r>
              <a:rPr kumimoji="1" lang="en-US" b="1"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0DAY</a:t>
            </a:r>
            <a:r>
              <a:rPr kumimoji="1" b="1"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漏洞和未知威胁穿透当前的安全防御体系后，如何尽快地做出响应，锁定攻击范围，最大程度地减少损失，将成为最有价值的创新</a:t>
            </a:r>
            <a:r>
              <a:rPr kumimoji="1" lang="zh-CN" altLang="en-US" b="1"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a:t>
            </a:r>
          </a:p>
        </p:txBody>
      </p:sp>
    </p:spTree>
    <p:extLst>
      <p:ext uri="{BB962C8B-B14F-4D97-AF65-F5344CB8AC3E}">
        <p14:creationId xmlns:p14="http://schemas.microsoft.com/office/powerpoint/2010/main" val="4164863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1" y="0"/>
            <a:ext cx="9154730" cy="6858002"/>
          </a:xfrm>
          <a:prstGeom prst="rect">
            <a:avLst/>
          </a:prstGeom>
        </p:spPr>
      </p:pic>
      <p:sp>
        <p:nvSpPr>
          <p:cNvPr id="3" name="标题 2"/>
          <p:cNvSpPr>
            <a:spLocks noGrp="1"/>
          </p:cNvSpPr>
          <p:nvPr>
            <p:ph type="title"/>
          </p:nvPr>
        </p:nvSpPr>
        <p:spPr>
          <a:xfrm>
            <a:off x="395536" y="5661248"/>
            <a:ext cx="9577064" cy="473075"/>
          </a:xfrm>
          <a:ln>
            <a:noFill/>
          </a:ln>
        </p:spPr>
        <p:txBody>
          <a:bodyPr/>
          <a:lstStyle/>
          <a:p>
            <a:r>
              <a:rPr lang="zh-CN" altLang="en-US" sz="2800" dirty="0">
                <a:solidFill>
                  <a:srgbClr val="FFFFFF"/>
                </a:solidFill>
              </a:rPr>
              <a:t>识别网络行为，定义正常的业务行为，发现异常行为</a:t>
            </a:r>
          </a:p>
        </p:txBody>
      </p:sp>
      <p:sp>
        <p:nvSpPr>
          <p:cNvPr id="4" name="文本占位符 3"/>
          <p:cNvSpPr>
            <a:spLocks noGrp="1"/>
          </p:cNvSpPr>
          <p:nvPr>
            <p:ph type="body" idx="1"/>
          </p:nvPr>
        </p:nvSpPr>
        <p:spPr>
          <a:xfrm>
            <a:off x="395536" y="3571831"/>
            <a:ext cx="4262120" cy="473075"/>
          </a:xfrm>
          <a:ln>
            <a:noFill/>
          </a:ln>
        </p:spPr>
        <p:txBody>
          <a:bodyPr/>
          <a:lstStyle/>
          <a:p>
            <a:endParaRPr lang="zh-CN" altLang="en-US" sz="2400" b="1" cap="all" dirty="0">
              <a:solidFill>
                <a:srgbClr val="FF0000"/>
              </a:solidFill>
              <a:latin typeface="微软雅黑" panose="020B0503020204020204" pitchFamily="34" charset="-122"/>
              <a:ea typeface="微软雅黑" panose="020B0503020204020204" pitchFamily="34" charset="-122"/>
              <a:cs typeface="+mj-cs"/>
            </a:endParaRPr>
          </a:p>
          <a:p>
            <a:r>
              <a:rPr lang="zh-CN" altLang="en-US" sz="2400" b="1" cap="all" dirty="0">
                <a:solidFill>
                  <a:srgbClr val="FF0000"/>
                </a:solidFill>
                <a:latin typeface="微软雅黑" panose="020B0503020204020204" pitchFamily="34" charset="-122"/>
                <a:ea typeface="微软雅黑" panose="020B0503020204020204" pitchFamily="34" charset="-122"/>
                <a:cs typeface="+mj-cs"/>
              </a:rPr>
              <a:t>安全要解决的问题是无限的</a:t>
            </a:r>
          </a:p>
        </p:txBody>
      </p:sp>
      <p:sp>
        <p:nvSpPr>
          <p:cNvPr id="7" name="文本占位符 3"/>
          <p:cNvSpPr>
            <a:spLocks noGrp="1"/>
          </p:cNvSpPr>
          <p:nvPr/>
        </p:nvSpPr>
        <p:spPr>
          <a:xfrm>
            <a:off x="395536" y="1955489"/>
            <a:ext cx="3714750" cy="473075"/>
          </a:xfrm>
          <a:prstGeom prst="rect">
            <a:avLst/>
          </a:prstGeom>
          <a:noFill/>
          <a:ln>
            <a:noFill/>
          </a:ln>
        </p:spPr>
        <p:txBody>
          <a:bodyPr vert="horz" wrap="square" lIns="91440" tIns="45720" rIns="91440" bIns="45720" numCol="1" anchor="b" anchorCtr="0" compatLnSpc="1"/>
          <a:lstStyle>
            <a:lvl1pPr marL="0" indent="0" algn="l" rtl="0" eaLnBrk="0" fontAlgn="base" hangingPunct="0">
              <a:spcBef>
                <a:spcPct val="20000"/>
              </a:spcBef>
              <a:spcAft>
                <a:spcPct val="0"/>
              </a:spcAft>
              <a:buFont typeface="Arial" panose="020B0604020202020204" pitchFamily="34" charset="0"/>
              <a:buNone/>
              <a:defRPr sz="2000">
                <a:solidFill>
                  <a:schemeClr val="tx1"/>
                </a:solidFill>
                <a:latin typeface="+mn-lt"/>
                <a:ea typeface="+mn-ea"/>
                <a:cs typeface="+mn-cs"/>
              </a:defRPr>
            </a:lvl1pPr>
            <a:lvl2pPr marL="457200" indent="0" algn="l" rtl="0" eaLnBrk="0" fontAlgn="base" hangingPunct="0">
              <a:spcBef>
                <a:spcPct val="20000"/>
              </a:spcBef>
              <a:spcAft>
                <a:spcPct val="0"/>
              </a:spcAft>
              <a:buFont typeface="Arial" panose="020B0604020202020204" pitchFamily="34" charset="0"/>
              <a:buNone/>
              <a:defRPr sz="1800">
                <a:solidFill>
                  <a:schemeClr val="tx1"/>
                </a:solidFill>
                <a:latin typeface="+mn-lt"/>
                <a:ea typeface="+mn-ea"/>
              </a:defRPr>
            </a:lvl2pPr>
            <a:lvl3pPr marL="914400" indent="0" algn="l" rtl="0" eaLnBrk="0" fontAlgn="base" hangingPunct="0">
              <a:spcBef>
                <a:spcPct val="20000"/>
              </a:spcBef>
              <a:spcAft>
                <a:spcPct val="0"/>
              </a:spcAft>
              <a:buFont typeface="Arial" panose="020B0604020202020204" pitchFamily="34" charset="0"/>
              <a:buNone/>
              <a:defRPr sz="1600">
                <a:solidFill>
                  <a:schemeClr val="tx1"/>
                </a:solidFill>
                <a:latin typeface="+mn-lt"/>
                <a:ea typeface="+mn-ea"/>
              </a:defRPr>
            </a:lvl3pPr>
            <a:lvl4pPr marL="1371600" indent="0" algn="l" rtl="0" eaLnBrk="0" fontAlgn="base" hangingPunct="0">
              <a:spcBef>
                <a:spcPct val="20000"/>
              </a:spcBef>
              <a:spcAft>
                <a:spcPct val="0"/>
              </a:spcAft>
              <a:buFont typeface="Arial" panose="020B0604020202020204" pitchFamily="34" charset="0"/>
              <a:buNone/>
              <a:defRPr sz="1400">
                <a:solidFill>
                  <a:schemeClr val="tx1"/>
                </a:solidFill>
                <a:latin typeface="+mn-lt"/>
                <a:ea typeface="+mn-ea"/>
              </a:defRPr>
            </a:lvl4pPr>
            <a:lvl5pPr marL="1828800" indent="0" algn="l" rtl="0" eaLnBrk="0" fontAlgn="base" hangingPunct="0">
              <a:spcBef>
                <a:spcPct val="20000"/>
              </a:spcBef>
              <a:spcAft>
                <a:spcPct val="0"/>
              </a:spcAft>
              <a:buFont typeface="Arial" panose="020B0604020202020204" pitchFamily="34" charset="0"/>
              <a:buNone/>
              <a:defRPr sz="1400">
                <a:solidFill>
                  <a:schemeClr val="tx1"/>
                </a:solidFill>
                <a:latin typeface="+mn-lt"/>
                <a:ea typeface="+mn-ea"/>
              </a:defRPr>
            </a:lvl5pPr>
            <a:lvl6pPr marL="2286000" indent="0" algn="l" rtl="0" fontAlgn="base">
              <a:spcBef>
                <a:spcPct val="20000"/>
              </a:spcBef>
              <a:spcAft>
                <a:spcPct val="0"/>
              </a:spcAft>
              <a:buFont typeface="Arial" panose="020B0604020202020204" pitchFamily="34" charset="0"/>
              <a:buNone/>
              <a:defRPr sz="1400">
                <a:solidFill>
                  <a:schemeClr val="tx1"/>
                </a:solidFill>
                <a:latin typeface="+mn-lt"/>
                <a:ea typeface="+mn-ea"/>
              </a:defRPr>
            </a:lvl6pPr>
            <a:lvl7pPr marL="2743200" indent="0" algn="l" rtl="0" fontAlgn="base">
              <a:spcBef>
                <a:spcPct val="20000"/>
              </a:spcBef>
              <a:spcAft>
                <a:spcPct val="0"/>
              </a:spcAft>
              <a:buFont typeface="Arial" panose="020B0604020202020204" pitchFamily="34" charset="0"/>
              <a:buNone/>
              <a:defRPr sz="1400">
                <a:solidFill>
                  <a:schemeClr val="tx1"/>
                </a:solidFill>
                <a:latin typeface="+mn-lt"/>
                <a:ea typeface="+mn-ea"/>
              </a:defRPr>
            </a:lvl7pPr>
            <a:lvl8pPr marL="3200400" indent="0" algn="l" rtl="0" fontAlgn="base">
              <a:spcBef>
                <a:spcPct val="20000"/>
              </a:spcBef>
              <a:spcAft>
                <a:spcPct val="0"/>
              </a:spcAft>
              <a:buFont typeface="Arial" panose="020B0604020202020204" pitchFamily="34" charset="0"/>
              <a:buNone/>
              <a:defRPr sz="1400">
                <a:solidFill>
                  <a:schemeClr val="tx1"/>
                </a:solidFill>
                <a:latin typeface="+mn-lt"/>
                <a:ea typeface="+mn-ea"/>
              </a:defRPr>
            </a:lvl8pPr>
            <a:lvl9pPr marL="3657600" indent="0" algn="l" rtl="0" fontAlgn="base">
              <a:spcBef>
                <a:spcPct val="20000"/>
              </a:spcBef>
              <a:spcAft>
                <a:spcPct val="0"/>
              </a:spcAft>
              <a:buFont typeface="Arial" panose="020B0604020202020204" pitchFamily="34" charset="0"/>
              <a:buNone/>
              <a:defRPr sz="1400">
                <a:solidFill>
                  <a:schemeClr val="tx1"/>
                </a:solidFill>
                <a:latin typeface="+mn-lt"/>
                <a:ea typeface="+mn-ea"/>
              </a:defRPr>
            </a:lvl9pPr>
          </a:lstStyle>
          <a:p>
            <a:r>
              <a:rPr lang="zh-CN" altLang="en-US" sz="2400" b="1" cap="all" dirty="0">
                <a:solidFill>
                  <a:srgbClr val="FF0000"/>
                </a:solidFill>
                <a:latin typeface="微软雅黑" panose="020B0503020204020204" pitchFamily="34" charset="-122"/>
                <a:ea typeface="微软雅黑" panose="020B0503020204020204" pitchFamily="34" charset="-122"/>
                <a:cs typeface="+mj-cs"/>
              </a:rPr>
              <a:t>安全威胁是无限的</a:t>
            </a:r>
          </a:p>
        </p:txBody>
      </p:sp>
    </p:spTree>
    <p:extLst>
      <p:ext uri="{BB962C8B-B14F-4D97-AF65-F5344CB8AC3E}">
        <p14:creationId xmlns:p14="http://schemas.microsoft.com/office/powerpoint/2010/main" val="1379738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5459730" y="5715"/>
            <a:ext cx="3513455" cy="581025"/>
          </a:xfrm>
          <a:prstGeom prst="rect">
            <a:avLst/>
          </a:prstGeom>
        </p:spPr>
        <p:txBody>
          <a:bodyPr/>
          <a:lstStyle>
            <a:lvl1pPr algn="l" rtl="0" eaLnBrk="0" fontAlgn="base" hangingPunct="0">
              <a:spcBef>
                <a:spcPct val="0"/>
              </a:spcBef>
              <a:spcAft>
                <a:spcPct val="0"/>
              </a:spcAft>
              <a:defRPr lang="zh-CN" sz="2800" b="1" dirty="0">
                <a:solidFill>
                  <a:srgbClr val="6B1685"/>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2800" b="1">
                <a:solidFill>
                  <a:srgbClr val="6B1685"/>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rgbClr val="6B1685"/>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rgbClr val="6B1685"/>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rgbClr val="6B1685"/>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algn="r"/>
            <a:r>
              <a:rPr altLang="zh-CN" dirty="0"/>
              <a:t>提纲</a:t>
            </a:r>
          </a:p>
        </p:txBody>
      </p:sp>
      <p:grpSp>
        <p:nvGrpSpPr>
          <p:cNvPr id="26" name="组合 25"/>
          <p:cNvGrpSpPr/>
          <p:nvPr/>
        </p:nvGrpSpPr>
        <p:grpSpPr>
          <a:xfrm>
            <a:off x="1970405" y="2377782"/>
            <a:ext cx="5186680" cy="650240"/>
            <a:chOff x="3216" y="4562"/>
            <a:chExt cx="8168" cy="1024"/>
          </a:xfrm>
        </p:grpSpPr>
        <p:sp>
          <p:nvSpPr>
            <p:cNvPr id="18" name="圆角矩形 12"/>
            <p:cNvSpPr/>
            <p:nvPr/>
          </p:nvSpPr>
          <p:spPr>
            <a:xfrm>
              <a:off x="4222" y="4751"/>
              <a:ext cx="7163" cy="745"/>
            </a:xfrm>
            <a:prstGeom prst="roundRect">
              <a:avLst>
                <a:gd name="adj" fmla="val 16667"/>
              </a:avLst>
            </a:prstGeom>
            <a:gradFill rotWithShape="1">
              <a:gsLst>
                <a:gs pos="0">
                  <a:srgbClr val="DED2CF">
                    <a:alpha val="100000"/>
                  </a:srgbClr>
                </a:gs>
                <a:gs pos="34998">
                  <a:srgbClr val="E6DFDC">
                    <a:alpha val="100000"/>
                  </a:srgbClr>
                </a:gs>
                <a:gs pos="100000">
                  <a:srgbClr val="F5F1F1">
                    <a:alpha val="100000"/>
                  </a:srgbClr>
                </a:gs>
              </a:gsLst>
              <a:lin ang="5400000" scaled="1"/>
              <a:tileRect/>
            </a:gradFill>
            <a:ln w="9525" cap="flat" cmpd="sng">
              <a:noFill/>
              <a:prstDash val="solid"/>
              <a:miter/>
              <a:headEnd type="none" w="med" len="med"/>
              <a:tailEnd type="none" w="med" len="med"/>
            </a:ln>
          </p:spPr>
          <p:txBody>
            <a:bodyPr wrap="none" lIns="324000" tIns="46800" rIns="90000" bIns="46800" anchor="ctr"/>
            <a:lstStyle/>
            <a:p>
              <a:pPr lvl="0" algn="l" eaLnBrk="0" hangingPunct="0">
                <a:spcBef>
                  <a:spcPct val="70000"/>
                </a:spcBef>
                <a:spcAft>
                  <a:spcPct val="10000"/>
                </a:spcAft>
                <a:buClr>
                  <a:srgbClr val="D0A660"/>
                </a:buClr>
              </a:pPr>
              <a:r>
                <a:rPr lang="zh-CN" altLang="en-US" sz="2000" b="1" dirty="0">
                  <a:solidFill>
                    <a:srgbClr val="000000"/>
                  </a:solidFill>
                  <a:latin typeface="Arial" panose="020B0604020202020204" charset="-122"/>
                  <a:ea typeface="微软雅黑" panose="020B0503020204020204" pitchFamily="34" charset="-122"/>
                  <a:cs typeface="+mn-ea"/>
                  <a:sym typeface="微软雅黑" panose="020B0503020204020204" pitchFamily="34" charset="-122"/>
                </a:rPr>
                <a:t>高级威胁检测体系建设</a:t>
              </a:r>
            </a:p>
          </p:txBody>
        </p:sp>
        <p:sp>
          <p:nvSpPr>
            <p:cNvPr id="19" name="菱形 18"/>
            <p:cNvSpPr/>
            <p:nvPr/>
          </p:nvSpPr>
          <p:spPr>
            <a:xfrm>
              <a:off x="3216" y="4562"/>
              <a:ext cx="1322" cy="1025"/>
            </a:xfrm>
            <a:prstGeom prst="diamond">
              <a:avLst/>
            </a:prstGeom>
            <a:solidFill>
              <a:srgbClr val="AC66BB"/>
            </a:solidFill>
            <a:ln w="9525" cap="flat" cmpd="sng">
              <a:noFill/>
              <a:prstDash val="solid"/>
              <a:miter/>
              <a:headEnd type="none" w="med" len="med"/>
              <a:tailEnd type="none" w="med" len="med"/>
            </a:ln>
          </p:spPr>
          <p:txBody>
            <a:bodyPr wrap="none" lIns="90000" tIns="46800" rIns="90000" bIns="46800" anchor="ctr"/>
            <a:lstStyle/>
            <a:p>
              <a:pPr lvl="0" algn="ctr" eaLnBrk="0" hangingPunct="0">
                <a:spcBef>
                  <a:spcPct val="70000"/>
                </a:spcBef>
                <a:spcAft>
                  <a:spcPct val="10000"/>
                </a:spcAft>
                <a:buClr>
                  <a:srgbClr val="D0A660"/>
                </a:buClr>
                <a:buFont typeface="Wingdings" panose="05000000000000000000" pitchFamily="2" charset="2"/>
                <a:buNone/>
              </a:pPr>
              <a:r>
                <a:rPr lang="en-US" altLang="zh-CN" sz="2800" b="1" dirty="0">
                  <a:solidFill>
                    <a:srgbClr val="FFFFFF"/>
                  </a:solidFill>
                  <a:latin typeface="Arial" panose="020B0604020202020204" charset="-122"/>
                  <a:ea typeface="微软雅黑" panose="020B0503020204020204" pitchFamily="34" charset="-122"/>
                  <a:sym typeface="微软雅黑" panose="020B0503020204020204" pitchFamily="34" charset="-122"/>
                </a:rPr>
                <a:t>2</a:t>
              </a:r>
            </a:p>
          </p:txBody>
        </p:sp>
      </p:grpSp>
      <p:sp>
        <p:nvSpPr>
          <p:cNvPr id="2" name="AutoShape 75"/>
          <p:cNvSpPr/>
          <p:nvPr/>
        </p:nvSpPr>
        <p:spPr>
          <a:xfrm>
            <a:off x="6557010" y="2536532"/>
            <a:ext cx="382905" cy="334010"/>
          </a:xfrm>
          <a:custGeom>
            <a:avLst/>
            <a:gdLst/>
            <a:ahLst/>
            <a:cxnLst>
              <a:cxn ang="0">
                <a:pos x="0" y="155231"/>
              </a:cxn>
              <a:cxn ang="0">
                <a:pos x="150381" y="155232"/>
              </a:cxn>
              <a:cxn ang="0">
                <a:pos x="196850" y="0"/>
              </a:cxn>
              <a:cxn ang="0">
                <a:pos x="243319" y="155232"/>
              </a:cxn>
              <a:cxn ang="0">
                <a:pos x="393700" y="155231"/>
              </a:cxn>
              <a:cxn ang="0">
                <a:pos x="272039" y="251168"/>
              </a:cxn>
              <a:cxn ang="0">
                <a:pos x="318510" y="406399"/>
              </a:cxn>
              <a:cxn ang="0">
                <a:pos x="196850" y="310460"/>
              </a:cxn>
              <a:cxn ang="0">
                <a:pos x="75190" y="406399"/>
              </a:cxn>
              <a:cxn ang="0">
                <a:pos x="121661" y="251168"/>
              </a:cxn>
              <a:cxn ang="0">
                <a:pos x="0" y="155231"/>
              </a:cxn>
            </a:cxnLst>
            <a:rect l="0" t="0" r="0" b="0"/>
            <a:pathLst>
              <a:path w="393700" h="406400">
                <a:moveTo>
                  <a:pt x="0" y="155231"/>
                </a:moveTo>
                <a:lnTo>
                  <a:pt x="150381" y="155232"/>
                </a:lnTo>
                <a:lnTo>
                  <a:pt x="196850" y="0"/>
                </a:lnTo>
                <a:lnTo>
                  <a:pt x="243319" y="155232"/>
                </a:lnTo>
                <a:lnTo>
                  <a:pt x="393700" y="155231"/>
                </a:lnTo>
                <a:lnTo>
                  <a:pt x="272039" y="251168"/>
                </a:lnTo>
                <a:lnTo>
                  <a:pt x="318510" y="406399"/>
                </a:lnTo>
                <a:lnTo>
                  <a:pt x="196850" y="310460"/>
                </a:lnTo>
                <a:lnTo>
                  <a:pt x="75190" y="406399"/>
                </a:lnTo>
                <a:lnTo>
                  <a:pt x="121661" y="251168"/>
                </a:lnTo>
                <a:lnTo>
                  <a:pt x="0" y="155231"/>
                </a:lnTo>
                <a:close/>
              </a:path>
            </a:pathLst>
          </a:custGeom>
          <a:solidFill>
            <a:srgbClr val="AC66BB"/>
          </a:solidFill>
          <a:ln w="9525" cap="flat" cmpd="sng">
            <a:noFill/>
            <a:prstDash val="solid"/>
            <a:miter/>
            <a:headEnd type="none" w="med" len="med"/>
            <a:tailEnd type="none" w="med" len="med"/>
          </a:ln>
        </p:spPr>
        <p:txBody>
          <a:bodyPr/>
          <a:lstStyle/>
          <a:p>
            <a:endParaRPr lang="zh-CN" altLang="en-US"/>
          </a:p>
        </p:txBody>
      </p:sp>
      <p:grpSp>
        <p:nvGrpSpPr>
          <p:cNvPr id="13" name="组合 12"/>
          <p:cNvGrpSpPr/>
          <p:nvPr/>
        </p:nvGrpSpPr>
        <p:grpSpPr>
          <a:xfrm>
            <a:off x="3090763" y="3029033"/>
            <a:ext cx="4073525" cy="507831"/>
            <a:chOff x="2802443" y="1880770"/>
            <a:chExt cx="4073525" cy="507831"/>
          </a:xfrm>
        </p:grpSpPr>
        <p:sp>
          <p:nvSpPr>
            <p:cNvPr id="14" name="矩形 17"/>
            <p:cNvSpPr>
              <a:spLocks noChangeArrowheads="1"/>
            </p:cNvSpPr>
            <p:nvPr/>
          </p:nvSpPr>
          <p:spPr bwMode="auto">
            <a:xfrm>
              <a:off x="2802443" y="1951939"/>
              <a:ext cx="4073525" cy="363539"/>
            </a:xfrm>
            <a:prstGeom prst="rect">
              <a:avLst/>
            </a:prstGeom>
            <a:solidFill>
              <a:srgbClr val="BD74CD"/>
            </a:solidFill>
            <a:ln>
              <a:noFill/>
            </a:ln>
            <a:effectLst>
              <a:outerShdw dist="38100" dir="2700000" algn="ctr" rotWithShape="0">
                <a:srgbClr val="000000">
                  <a:alpha val="39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ctr"/>
              <a:endParaRPr lang="zh-CN" altLang="en-US" sz="1600">
                <a:latin typeface="+mj-ea"/>
                <a:ea typeface="+mj-ea"/>
              </a:endParaRPr>
            </a:p>
          </p:txBody>
        </p:sp>
        <p:sp>
          <p:nvSpPr>
            <p:cNvPr id="17" name="TextBox 22"/>
            <p:cNvSpPr txBox="1"/>
            <p:nvPr/>
          </p:nvSpPr>
          <p:spPr>
            <a:xfrm>
              <a:off x="3377759" y="2000017"/>
              <a:ext cx="1181100" cy="291465"/>
            </a:xfrm>
            <a:prstGeom prst="rect">
              <a:avLst/>
            </a:prstGeom>
            <a:noFill/>
            <a:ln w="9525">
              <a:noFill/>
            </a:ln>
          </p:spPr>
          <p:txBody>
            <a:bodyPr wrap="none">
              <a:spAutoFit/>
            </a:bodyPr>
            <a:lstStyle>
              <a:defPPr>
                <a:defRPr lang="zh-CN"/>
              </a:defPPr>
              <a:lvl1pPr>
                <a:defRPr sz="1300" b="1">
                  <a:solidFill>
                    <a:schemeClr val="bg1"/>
                  </a:solidFill>
                  <a:effectLst>
                    <a:outerShdw blurRad="38100" dist="38100" dir="2700000" algn="tl">
                      <a:srgbClr val="000000">
                        <a:alpha val="43137"/>
                      </a:srgbClr>
                    </a:outerShdw>
                  </a:effectLst>
                  <a:latin typeface="+mj-ea"/>
                  <a:ea typeface="+mj-ea"/>
                </a:defRPr>
              </a:lvl1pPr>
            </a:lstStyle>
            <a:p>
              <a:r>
                <a:rPr lang="zh-CN" altLang="en-US" noProof="1">
                  <a:sym typeface="+mn-ea"/>
                </a:rPr>
                <a:t>技术架构支撑</a:t>
              </a:r>
            </a:p>
          </p:txBody>
        </p:sp>
        <p:grpSp>
          <p:nvGrpSpPr>
            <p:cNvPr id="22" name="椭圆 18"/>
            <p:cNvGrpSpPr/>
            <p:nvPr/>
          </p:nvGrpSpPr>
          <p:grpSpPr bwMode="auto">
            <a:xfrm>
              <a:off x="2967765" y="1970767"/>
              <a:ext cx="384929" cy="332543"/>
              <a:chOff x="0" y="0"/>
              <a:chExt cx="238" cy="238"/>
            </a:xfrm>
          </p:grpSpPr>
          <p:pic>
            <p:nvPicPr>
              <p:cNvPr id="25" name="椭圆 1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3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文本框 19"/>
              <p:cNvSpPr txBox="1">
                <a:spLocks noChangeArrowheads="1"/>
              </p:cNvSpPr>
              <p:nvPr/>
            </p:nvSpPr>
            <p:spPr bwMode="auto">
              <a:xfrm>
                <a:off x="34" y="33"/>
                <a:ext cx="169"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ctr"/>
                <a:endParaRPr lang="zh-CN" altLang="en-US" sz="1600">
                  <a:latin typeface="+mj-ea"/>
                  <a:ea typeface="+mj-ea"/>
                </a:endParaRPr>
              </a:p>
            </p:txBody>
          </p:sp>
        </p:grpSp>
        <p:sp>
          <p:nvSpPr>
            <p:cNvPr id="33" name="矩形 19"/>
            <p:cNvSpPr>
              <a:spLocks noChangeArrowheads="1"/>
            </p:cNvSpPr>
            <p:nvPr/>
          </p:nvSpPr>
          <p:spPr bwMode="auto">
            <a:xfrm>
              <a:off x="2871713" y="1880770"/>
              <a:ext cx="601663"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50000"/>
                </a:lnSpc>
              </a:pPr>
              <a:r>
                <a:rPr lang="en-US" altLang="zh-CN" b="1" dirty="0">
                  <a:solidFill>
                    <a:srgbClr val="262626"/>
                  </a:solidFill>
                  <a:latin typeface="+mj-ea"/>
                  <a:ea typeface="+mj-ea"/>
                </a:rPr>
                <a:t>1</a:t>
              </a:r>
            </a:p>
          </p:txBody>
        </p:sp>
      </p:grpSp>
      <p:grpSp>
        <p:nvGrpSpPr>
          <p:cNvPr id="38" name="组合 37"/>
          <p:cNvGrpSpPr/>
          <p:nvPr/>
        </p:nvGrpSpPr>
        <p:grpSpPr>
          <a:xfrm>
            <a:off x="3090762" y="3440668"/>
            <a:ext cx="4073525" cy="507831"/>
            <a:chOff x="2802443" y="1880770"/>
            <a:chExt cx="4073525" cy="507831"/>
          </a:xfrm>
        </p:grpSpPr>
        <p:sp>
          <p:nvSpPr>
            <p:cNvPr id="34" name="矩形 17"/>
            <p:cNvSpPr>
              <a:spLocks noChangeArrowheads="1"/>
            </p:cNvSpPr>
            <p:nvPr/>
          </p:nvSpPr>
          <p:spPr bwMode="auto">
            <a:xfrm>
              <a:off x="2802443" y="1951939"/>
              <a:ext cx="4073525" cy="363539"/>
            </a:xfrm>
            <a:prstGeom prst="rect">
              <a:avLst/>
            </a:prstGeom>
            <a:solidFill>
              <a:schemeClr val="bg1">
                <a:lumMod val="75000"/>
              </a:schemeClr>
            </a:solidFill>
            <a:ln>
              <a:noFill/>
            </a:ln>
            <a:effectLst>
              <a:outerShdw dist="38100" dir="2700000" algn="ctr" rotWithShape="0">
                <a:srgbClr val="000000">
                  <a:alpha val="39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ctr"/>
              <a:endParaRPr lang="zh-CN" altLang="en-US" sz="1600">
                <a:latin typeface="+mj-ea"/>
                <a:ea typeface="+mj-ea"/>
              </a:endParaRPr>
            </a:p>
          </p:txBody>
        </p:sp>
        <p:grpSp>
          <p:nvGrpSpPr>
            <p:cNvPr id="35" name="椭圆 18"/>
            <p:cNvGrpSpPr/>
            <p:nvPr/>
          </p:nvGrpSpPr>
          <p:grpSpPr bwMode="auto">
            <a:xfrm>
              <a:off x="2967765" y="1970767"/>
              <a:ext cx="384929" cy="332543"/>
              <a:chOff x="0" y="0"/>
              <a:chExt cx="238" cy="238"/>
            </a:xfrm>
          </p:grpSpPr>
          <p:pic>
            <p:nvPicPr>
              <p:cNvPr id="36" name="椭圆 1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3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文本框 19"/>
              <p:cNvSpPr txBox="1">
                <a:spLocks noChangeArrowheads="1"/>
              </p:cNvSpPr>
              <p:nvPr/>
            </p:nvSpPr>
            <p:spPr bwMode="auto">
              <a:xfrm>
                <a:off x="34" y="33"/>
                <a:ext cx="169"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ctr"/>
                <a:endParaRPr lang="zh-CN" altLang="en-US" sz="1600">
                  <a:latin typeface="+mj-ea"/>
                  <a:ea typeface="+mj-ea"/>
                </a:endParaRPr>
              </a:p>
            </p:txBody>
          </p:sp>
        </p:grpSp>
        <p:sp>
          <p:nvSpPr>
            <p:cNvPr id="40" name="矩形 19"/>
            <p:cNvSpPr>
              <a:spLocks noChangeArrowheads="1"/>
            </p:cNvSpPr>
            <p:nvPr/>
          </p:nvSpPr>
          <p:spPr bwMode="auto">
            <a:xfrm>
              <a:off x="2871713" y="1880770"/>
              <a:ext cx="601663"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50000"/>
                </a:lnSpc>
              </a:pPr>
              <a:r>
                <a:rPr lang="en-US" altLang="zh-CN" b="1" dirty="0">
                  <a:solidFill>
                    <a:srgbClr val="262626"/>
                  </a:solidFill>
                  <a:latin typeface="+mj-ea"/>
                  <a:ea typeface="+mj-ea"/>
                </a:rPr>
                <a:t>2</a:t>
              </a:r>
            </a:p>
          </p:txBody>
        </p:sp>
      </p:grpSp>
      <p:grpSp>
        <p:nvGrpSpPr>
          <p:cNvPr id="45" name="组合 44"/>
          <p:cNvGrpSpPr/>
          <p:nvPr/>
        </p:nvGrpSpPr>
        <p:grpSpPr>
          <a:xfrm>
            <a:off x="3090761" y="3857273"/>
            <a:ext cx="4073525" cy="507831"/>
            <a:chOff x="2802443" y="1880770"/>
            <a:chExt cx="4073525" cy="507831"/>
          </a:xfrm>
        </p:grpSpPr>
        <p:sp>
          <p:nvSpPr>
            <p:cNvPr id="46" name="矩形 17"/>
            <p:cNvSpPr>
              <a:spLocks noChangeArrowheads="1"/>
            </p:cNvSpPr>
            <p:nvPr/>
          </p:nvSpPr>
          <p:spPr bwMode="auto">
            <a:xfrm>
              <a:off x="2802443" y="1951939"/>
              <a:ext cx="4073525" cy="363539"/>
            </a:xfrm>
            <a:prstGeom prst="rect">
              <a:avLst/>
            </a:prstGeom>
            <a:solidFill>
              <a:srgbClr val="BFBFBF"/>
            </a:solidFill>
            <a:ln>
              <a:noFill/>
            </a:ln>
            <a:effectLst>
              <a:outerShdw dist="38100" dir="2700000" algn="ctr" rotWithShape="0">
                <a:srgbClr val="000000">
                  <a:alpha val="39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ctr"/>
              <a:endParaRPr lang="zh-CN" altLang="en-US" sz="1600">
                <a:latin typeface="+mj-ea"/>
                <a:ea typeface="+mj-ea"/>
              </a:endParaRPr>
            </a:p>
          </p:txBody>
        </p:sp>
        <p:grpSp>
          <p:nvGrpSpPr>
            <p:cNvPr id="48" name="椭圆 18"/>
            <p:cNvGrpSpPr/>
            <p:nvPr/>
          </p:nvGrpSpPr>
          <p:grpSpPr bwMode="auto">
            <a:xfrm>
              <a:off x="2967765" y="1970767"/>
              <a:ext cx="384929" cy="332543"/>
              <a:chOff x="0" y="0"/>
              <a:chExt cx="238" cy="238"/>
            </a:xfrm>
          </p:grpSpPr>
          <p:pic>
            <p:nvPicPr>
              <p:cNvPr id="50" name="椭圆 1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3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文本框 19"/>
              <p:cNvSpPr txBox="1">
                <a:spLocks noChangeArrowheads="1"/>
              </p:cNvSpPr>
              <p:nvPr/>
            </p:nvSpPr>
            <p:spPr bwMode="auto">
              <a:xfrm>
                <a:off x="34" y="33"/>
                <a:ext cx="169"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ctr"/>
                <a:endParaRPr lang="zh-CN" altLang="en-US" sz="1600">
                  <a:latin typeface="+mj-ea"/>
                  <a:ea typeface="+mj-ea"/>
                </a:endParaRPr>
              </a:p>
            </p:txBody>
          </p:sp>
        </p:grpSp>
        <p:sp>
          <p:nvSpPr>
            <p:cNvPr id="49" name="矩形 19"/>
            <p:cNvSpPr>
              <a:spLocks noChangeArrowheads="1"/>
            </p:cNvSpPr>
            <p:nvPr/>
          </p:nvSpPr>
          <p:spPr bwMode="auto">
            <a:xfrm>
              <a:off x="2871713" y="1880770"/>
              <a:ext cx="601663"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50000"/>
                </a:lnSpc>
              </a:pPr>
              <a:r>
                <a:rPr lang="en-US" altLang="zh-CN" b="1" dirty="0">
                  <a:solidFill>
                    <a:srgbClr val="262626"/>
                  </a:solidFill>
                  <a:latin typeface="+mj-ea"/>
                  <a:ea typeface="+mj-ea"/>
                </a:rPr>
                <a:t>3</a:t>
              </a:r>
            </a:p>
          </p:txBody>
        </p:sp>
      </p:grpSp>
      <p:sp>
        <p:nvSpPr>
          <p:cNvPr id="68" name="TextBox 22"/>
          <p:cNvSpPr txBox="1"/>
          <p:nvPr/>
        </p:nvSpPr>
        <p:spPr>
          <a:xfrm>
            <a:off x="3686234" y="3543047"/>
            <a:ext cx="1846580" cy="291465"/>
          </a:xfrm>
          <a:prstGeom prst="rect">
            <a:avLst/>
          </a:prstGeom>
          <a:noFill/>
          <a:ln w="9525">
            <a:noFill/>
          </a:ln>
        </p:spPr>
        <p:txBody>
          <a:bodyPr wrap="none">
            <a:spAutoFit/>
          </a:bodyPr>
          <a:lstStyle>
            <a:defPPr>
              <a:defRPr lang="zh-CN"/>
            </a:defPPr>
            <a:lvl1pPr>
              <a:defRPr sz="1300" b="1">
                <a:solidFill>
                  <a:schemeClr val="bg1"/>
                </a:solidFill>
                <a:effectLst>
                  <a:outerShdw blurRad="38100" dist="38100" dir="2700000" algn="tl">
                    <a:srgbClr val="000000">
                      <a:alpha val="43137"/>
                    </a:srgbClr>
                  </a:outerShdw>
                </a:effectLst>
                <a:latin typeface="+mj-ea"/>
                <a:ea typeface="+mj-ea"/>
              </a:defRPr>
            </a:lvl1pPr>
          </a:lstStyle>
          <a:p>
            <a:r>
              <a:rPr lang="zh-CN" altLang="en-US" noProof="1">
                <a:sym typeface="+mn-ea"/>
              </a:rPr>
              <a:t>高级威胁检测方案设计</a:t>
            </a:r>
            <a:endParaRPr lang="en-US" altLang="zh-CN" noProof="1">
              <a:sym typeface="+mn-ea"/>
            </a:endParaRPr>
          </a:p>
        </p:txBody>
      </p:sp>
      <p:sp>
        <p:nvSpPr>
          <p:cNvPr id="73" name="矩形 72"/>
          <p:cNvSpPr/>
          <p:nvPr/>
        </p:nvSpPr>
        <p:spPr>
          <a:xfrm>
            <a:off x="3657386" y="3963595"/>
            <a:ext cx="1181100" cy="291465"/>
          </a:xfrm>
          <a:prstGeom prst="rect">
            <a:avLst/>
          </a:prstGeom>
          <a:noFill/>
          <a:ln w="9525">
            <a:noFill/>
          </a:ln>
        </p:spPr>
        <p:txBody>
          <a:bodyPr wrap="none">
            <a:spAutoFit/>
          </a:bodyPr>
          <a:lstStyle/>
          <a:p>
            <a:r>
              <a:rPr lang="zh-CN" altLang="en-US" sz="1300" b="1" dirty="0">
                <a:solidFill>
                  <a:schemeClr val="bg1"/>
                </a:solidFill>
                <a:effectLst>
                  <a:outerShdw blurRad="38100" dist="38100" dir="2700000" algn="tl">
                    <a:srgbClr val="000000">
                      <a:alpha val="43137"/>
                    </a:srgbClr>
                  </a:outerShdw>
                </a:effectLst>
                <a:latin typeface="+mj-ea"/>
                <a:ea typeface="+mj-ea"/>
              </a:rPr>
              <a:t>其他保障方案</a:t>
            </a:r>
          </a:p>
        </p:txBody>
      </p:sp>
    </p:spTree>
    <p:extLst>
      <p:ext uri="{BB962C8B-B14F-4D97-AF65-F5344CB8AC3E}">
        <p14:creationId xmlns:p14="http://schemas.microsoft.com/office/powerpoint/2010/main" val="1192001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3210" y="4611591"/>
            <a:ext cx="5201495" cy="1409975"/>
          </a:xfrm>
          <a:prstGeom prst="rect">
            <a:avLst/>
          </a:prstGeom>
        </p:spPr>
      </p:pic>
      <p:sp>
        <p:nvSpPr>
          <p:cNvPr id="19" name="矩形: 圆角 6"/>
          <p:cNvSpPr/>
          <p:nvPr/>
        </p:nvSpPr>
        <p:spPr>
          <a:xfrm>
            <a:off x="454138" y="2470604"/>
            <a:ext cx="843439" cy="562131"/>
          </a:xfrm>
          <a:prstGeom prst="roundRect">
            <a:avLst/>
          </a:prstGeom>
          <a:solidFill>
            <a:srgbClr val="8FAADC"/>
          </a:solidFill>
          <a:ln w="12700" cap="flat" cmpd="sng" algn="ctr">
            <a:solidFill>
              <a:srgbClr val="8FAADC"/>
            </a:solidFill>
            <a:prstDash val="solid"/>
            <a:miter lim="800000"/>
          </a:ln>
          <a:effectLst/>
        </p:spPr>
        <p:txBody>
          <a:bodyPr rtlCol="0" anchor="ctr"/>
          <a:lstStyle/>
          <a:p>
            <a:pPr algn="ctr"/>
            <a:r>
              <a:rPr lang="zh-CN" altLang="en-US" sz="1350" b="1" dirty="0">
                <a:solidFill>
                  <a:schemeClr val="bg1"/>
                </a:solidFill>
                <a:latin typeface="微软雅黑 Light" panose="020B0502040204020203" charset="-122"/>
                <a:ea typeface="微软雅黑 Light" panose="020B0502040204020203" charset="-122"/>
              </a:rPr>
              <a:t>流量</a:t>
            </a:r>
          </a:p>
        </p:txBody>
      </p:sp>
      <p:sp>
        <p:nvSpPr>
          <p:cNvPr id="20" name="矩形: 圆角 7"/>
          <p:cNvSpPr/>
          <p:nvPr/>
        </p:nvSpPr>
        <p:spPr>
          <a:xfrm>
            <a:off x="8099765" y="3365313"/>
            <a:ext cx="843439" cy="562131"/>
          </a:xfrm>
          <a:prstGeom prst="roundRect">
            <a:avLst/>
          </a:prstGeom>
          <a:solidFill>
            <a:sysClr val="window" lastClr="FFFFFF">
              <a:lumMod val="50000"/>
            </a:sysClr>
          </a:solidFill>
          <a:ln w="12700" cap="flat" cmpd="sng" algn="ctr">
            <a:solidFill>
              <a:sysClr val="window" lastClr="FFFFFF">
                <a:lumMod val="50000"/>
              </a:sysClr>
            </a:solidFill>
            <a:prstDash val="solid"/>
            <a:miter lim="800000"/>
          </a:ln>
          <a:effectLst/>
        </p:spPr>
        <p:txBody>
          <a:bodyPr rtlCol="0" anchor="ctr"/>
          <a:lstStyle/>
          <a:p>
            <a:pPr algn="ctr"/>
            <a:r>
              <a:rPr lang="zh-CN" altLang="en-US" sz="1350" b="1" dirty="0">
                <a:solidFill>
                  <a:schemeClr val="bg1"/>
                </a:solidFill>
                <a:latin typeface="微软雅黑 Light" panose="020B0502040204020203" charset="-122"/>
                <a:ea typeface="微软雅黑 Light" panose="020B0502040204020203" charset="-122"/>
              </a:rPr>
              <a:t>异常行为分析</a:t>
            </a:r>
          </a:p>
        </p:txBody>
      </p:sp>
      <p:sp>
        <p:nvSpPr>
          <p:cNvPr id="24" name="矩形: 圆角 8"/>
          <p:cNvSpPr/>
          <p:nvPr/>
        </p:nvSpPr>
        <p:spPr>
          <a:xfrm>
            <a:off x="8099765" y="4314756"/>
            <a:ext cx="843439" cy="562131"/>
          </a:xfrm>
          <a:prstGeom prst="roundRect">
            <a:avLst/>
          </a:prstGeom>
          <a:solidFill>
            <a:sysClr val="window" lastClr="FFFFFF">
              <a:lumMod val="50000"/>
            </a:sysClr>
          </a:solidFill>
          <a:ln w="12700" cap="flat" cmpd="sng" algn="ctr">
            <a:solidFill>
              <a:sysClr val="window" lastClr="FFFFFF">
                <a:lumMod val="50000"/>
              </a:sysClr>
            </a:solidFill>
            <a:prstDash val="solid"/>
            <a:miter lim="800000"/>
          </a:ln>
          <a:effectLst/>
        </p:spPr>
        <p:txBody>
          <a:bodyPr rtlCol="0" anchor="ctr"/>
          <a:lstStyle/>
          <a:p>
            <a:pPr algn="ctr"/>
            <a:r>
              <a:rPr lang="en-US" altLang="zh-CN" sz="1350" b="1" dirty="0">
                <a:solidFill>
                  <a:schemeClr val="bg1"/>
                </a:solidFill>
                <a:latin typeface="微软雅黑 Light" panose="020B0502040204020203" charset="-122"/>
                <a:ea typeface="微软雅黑 Light" panose="020B0502040204020203" charset="-122"/>
              </a:rPr>
              <a:t>DNS</a:t>
            </a:r>
            <a:r>
              <a:rPr lang="zh-CN" altLang="en-US" sz="1350" b="1" dirty="0">
                <a:solidFill>
                  <a:schemeClr val="bg1"/>
                </a:solidFill>
                <a:latin typeface="微软雅黑 Light" panose="020B0502040204020203" charset="-122"/>
                <a:ea typeface="微软雅黑 Light" panose="020B0502040204020203" charset="-122"/>
              </a:rPr>
              <a:t>信誉库</a:t>
            </a:r>
          </a:p>
        </p:txBody>
      </p:sp>
      <p:sp>
        <p:nvSpPr>
          <p:cNvPr id="25" name="矩形: 圆角 9"/>
          <p:cNvSpPr/>
          <p:nvPr/>
        </p:nvSpPr>
        <p:spPr>
          <a:xfrm>
            <a:off x="8099765" y="5264199"/>
            <a:ext cx="843439" cy="562131"/>
          </a:xfrm>
          <a:prstGeom prst="roundRect">
            <a:avLst/>
          </a:prstGeom>
          <a:solidFill>
            <a:sysClr val="window" lastClr="FFFFFF">
              <a:lumMod val="50000"/>
            </a:sysClr>
          </a:solidFill>
          <a:ln w="12700" cap="flat" cmpd="sng" algn="ctr">
            <a:solidFill>
              <a:sysClr val="window" lastClr="FFFFFF">
                <a:lumMod val="50000"/>
              </a:sysClr>
            </a:solidFill>
            <a:prstDash val="solid"/>
            <a:miter lim="800000"/>
          </a:ln>
          <a:effectLst/>
        </p:spPr>
        <p:txBody>
          <a:bodyPr rtlCol="0" anchor="ctr"/>
          <a:lstStyle/>
          <a:p>
            <a:pPr algn="ctr"/>
            <a:r>
              <a:rPr lang="en-US" altLang="zh-CN" sz="1350" b="1" dirty="0">
                <a:solidFill>
                  <a:schemeClr val="bg1"/>
                </a:solidFill>
                <a:latin typeface="微软雅黑 Light" panose="020B0502040204020203" charset="-122"/>
                <a:ea typeface="微软雅黑 Light" panose="020B0502040204020203" charset="-122"/>
              </a:rPr>
              <a:t>……</a:t>
            </a:r>
          </a:p>
        </p:txBody>
      </p:sp>
      <p:sp>
        <p:nvSpPr>
          <p:cNvPr id="26" name="矩形: 圆角 10"/>
          <p:cNvSpPr/>
          <p:nvPr/>
        </p:nvSpPr>
        <p:spPr>
          <a:xfrm>
            <a:off x="8100060" y="2416175"/>
            <a:ext cx="843280" cy="561975"/>
          </a:xfrm>
          <a:prstGeom prst="roundRect">
            <a:avLst/>
          </a:prstGeom>
          <a:solidFill>
            <a:sysClr val="window" lastClr="FFFFFF">
              <a:lumMod val="50000"/>
            </a:sysClr>
          </a:solidFill>
          <a:ln w="12700" cap="flat" cmpd="sng" algn="ctr">
            <a:solidFill>
              <a:sysClr val="window" lastClr="FFFFFF">
                <a:lumMod val="50000"/>
              </a:sysClr>
            </a:solidFill>
            <a:prstDash val="solid"/>
            <a:miter lim="800000"/>
          </a:ln>
          <a:effectLst/>
        </p:spPr>
        <p:txBody>
          <a:bodyPr rtlCol="0" anchor="ctr"/>
          <a:lstStyle/>
          <a:p>
            <a:pPr algn="ctr"/>
            <a:r>
              <a:rPr lang="zh-CN" altLang="en-US" sz="1350" b="1" dirty="0">
                <a:solidFill>
                  <a:schemeClr val="bg1"/>
                </a:solidFill>
                <a:latin typeface="微软雅黑 Light" panose="020B0502040204020203" charset="-122"/>
                <a:ea typeface="微软雅黑 Light" panose="020B0502040204020203" charset="-122"/>
              </a:rPr>
              <a:t>威胁情报</a:t>
            </a:r>
          </a:p>
        </p:txBody>
      </p:sp>
      <p:cxnSp>
        <p:nvCxnSpPr>
          <p:cNvPr id="27" name="直接连接符 26"/>
          <p:cNvCxnSpPr/>
          <p:nvPr/>
        </p:nvCxnSpPr>
        <p:spPr>
          <a:xfrm>
            <a:off x="1922684" y="1696959"/>
            <a:ext cx="0" cy="4541330"/>
          </a:xfrm>
          <a:prstGeom prst="line">
            <a:avLst/>
          </a:prstGeom>
          <a:noFill/>
          <a:ln w="6350" cap="flat" cmpd="sng" algn="ctr">
            <a:solidFill>
              <a:sysClr val="window" lastClr="FFFFFF">
                <a:lumMod val="65000"/>
              </a:sysClr>
            </a:solidFill>
            <a:prstDash val="dash"/>
            <a:miter lim="800000"/>
          </a:ln>
          <a:effectLst/>
        </p:spPr>
      </p:cxnSp>
      <p:cxnSp>
        <p:nvCxnSpPr>
          <p:cNvPr id="28" name="直接连接符 27"/>
          <p:cNvCxnSpPr/>
          <p:nvPr/>
        </p:nvCxnSpPr>
        <p:spPr>
          <a:xfrm>
            <a:off x="7547185" y="1696959"/>
            <a:ext cx="0" cy="4614875"/>
          </a:xfrm>
          <a:prstGeom prst="line">
            <a:avLst/>
          </a:prstGeom>
          <a:noFill/>
          <a:ln w="6350" cap="flat" cmpd="sng" algn="ctr">
            <a:solidFill>
              <a:sysClr val="window" lastClr="FFFFFF">
                <a:lumMod val="65000"/>
              </a:sysClr>
            </a:solidFill>
            <a:prstDash val="dash"/>
            <a:miter lim="800000"/>
          </a:ln>
          <a:effectLst/>
        </p:spPr>
      </p:cxnSp>
      <p:sp>
        <p:nvSpPr>
          <p:cNvPr id="32" name="矩形 31"/>
          <p:cNvSpPr/>
          <p:nvPr/>
        </p:nvSpPr>
        <p:spPr>
          <a:xfrm>
            <a:off x="138975" y="1848709"/>
            <a:ext cx="1543184" cy="390435"/>
          </a:xfrm>
          <a:prstGeom prst="rect">
            <a:avLst/>
          </a:prstGeom>
          <a:solidFill>
            <a:srgbClr val="8FAADC"/>
          </a:solidFill>
          <a:ln w="12700" cap="flat" cmpd="sng" algn="ctr">
            <a:noFill/>
            <a:prstDash val="solid"/>
            <a:miter lim="800000"/>
          </a:ln>
          <a:effectLst/>
        </p:spPr>
        <p:txBody>
          <a:bodyPr rtlCol="0" anchor="ctr"/>
          <a:lstStyle/>
          <a:p>
            <a:pPr algn="ctr"/>
            <a:r>
              <a:rPr lang="zh-CN" altLang="en-US" sz="1800" b="1" dirty="0">
                <a:solidFill>
                  <a:schemeClr val="bg1"/>
                </a:solidFill>
                <a:latin typeface="微软雅黑 Light" panose="020B0502040204020203" charset="-122"/>
                <a:ea typeface="微软雅黑 Light" panose="020B0502040204020203" charset="-122"/>
              </a:rPr>
              <a:t>分析建模</a:t>
            </a:r>
          </a:p>
        </p:txBody>
      </p:sp>
      <p:sp>
        <p:nvSpPr>
          <p:cNvPr id="33" name="矩形 32"/>
          <p:cNvSpPr/>
          <p:nvPr/>
        </p:nvSpPr>
        <p:spPr>
          <a:xfrm>
            <a:off x="7768070" y="1848709"/>
            <a:ext cx="1245738" cy="390435"/>
          </a:xfrm>
          <a:prstGeom prst="rect">
            <a:avLst/>
          </a:prstGeom>
          <a:solidFill>
            <a:sysClr val="window" lastClr="FFFFFF">
              <a:lumMod val="50000"/>
            </a:sysClr>
          </a:solidFill>
          <a:ln w="12700" cap="flat" cmpd="sng" algn="ctr">
            <a:solidFill>
              <a:sysClr val="window" lastClr="FFFFFF">
                <a:lumMod val="50000"/>
              </a:sysClr>
            </a:solidFill>
            <a:prstDash val="solid"/>
            <a:miter lim="800000"/>
          </a:ln>
          <a:effectLst/>
        </p:spPr>
        <p:txBody>
          <a:bodyPr rtlCol="0" anchor="ctr"/>
          <a:lstStyle/>
          <a:p>
            <a:pPr algn="ctr"/>
            <a:r>
              <a:rPr lang="zh-CN" altLang="en-US" sz="1800" b="1" dirty="0">
                <a:solidFill>
                  <a:schemeClr val="bg1"/>
                </a:solidFill>
                <a:latin typeface="微软雅黑 Light" panose="020B0502040204020203" charset="-122"/>
                <a:ea typeface="微软雅黑 Light" panose="020B0502040204020203" charset="-122"/>
              </a:rPr>
              <a:t>关联分析</a:t>
            </a:r>
          </a:p>
        </p:txBody>
      </p:sp>
      <p:sp>
        <p:nvSpPr>
          <p:cNvPr id="37" name="椭圆 36"/>
          <p:cNvSpPr/>
          <p:nvPr/>
        </p:nvSpPr>
        <p:spPr>
          <a:xfrm>
            <a:off x="1949120" y="2799248"/>
            <a:ext cx="3544865" cy="1550120"/>
          </a:xfrm>
          <a:prstGeom prst="ellipse">
            <a:avLst/>
          </a:prstGeom>
          <a:solidFill>
            <a:srgbClr val="8FAADC">
              <a:alpha val="69804"/>
            </a:srgbClr>
          </a:solidFill>
          <a:ln w="12700" cap="flat" cmpd="sng" algn="ctr">
            <a:noFill/>
            <a:prstDash val="solid"/>
            <a:miter lim="800000"/>
          </a:ln>
          <a:effectLst/>
        </p:spPr>
        <p:txBody>
          <a:bodyPr rtlCol="0" anchor="ctr"/>
          <a:lstStyle/>
          <a:p>
            <a:r>
              <a:rPr lang="zh-CN" altLang="en-US" sz="2000" b="1" dirty="0">
                <a:solidFill>
                  <a:schemeClr val="bg1"/>
                </a:solidFill>
                <a:latin typeface="微软雅黑 Light" panose="020B0502040204020203" charset="-122"/>
                <a:ea typeface="微软雅黑 Light" panose="020B0502040204020203" charset="-122"/>
                <a:sym typeface="+mn-ea"/>
              </a:rPr>
              <a:t>已知模型</a:t>
            </a:r>
            <a:endParaRPr lang="zh-CN" altLang="en-US" sz="2000" b="1" dirty="0">
              <a:solidFill>
                <a:schemeClr val="bg1"/>
              </a:solidFill>
              <a:latin typeface="微软雅黑 Light" panose="020B0502040204020203" charset="-122"/>
              <a:ea typeface="微软雅黑 Light" panose="020B0502040204020203" charset="-122"/>
            </a:endParaRPr>
          </a:p>
        </p:txBody>
      </p:sp>
      <p:sp>
        <p:nvSpPr>
          <p:cNvPr id="38" name="箭头: 左右 30"/>
          <p:cNvSpPr/>
          <p:nvPr/>
        </p:nvSpPr>
        <p:spPr>
          <a:xfrm>
            <a:off x="1948580" y="2043927"/>
            <a:ext cx="5526416" cy="643488"/>
          </a:xfrm>
          <a:prstGeom prst="leftRightArrow">
            <a:avLst/>
          </a:prstGeom>
          <a:solidFill>
            <a:srgbClr val="ED7D31">
              <a:lumMod val="60000"/>
              <a:lumOff val="40000"/>
            </a:srgbClr>
          </a:solidFill>
          <a:ln w="12700" cap="flat" cmpd="sng" algn="ctr">
            <a:noFill/>
            <a:prstDash val="dash"/>
            <a:miter lim="800000"/>
          </a:ln>
          <a:effectLst/>
        </p:spPr>
        <p:txBody>
          <a:bodyPr rtlCol="0" anchor="t" anchorCtr="0"/>
          <a:lstStyle/>
          <a:p>
            <a:pPr algn="ctr"/>
            <a:r>
              <a:rPr lang="zh-CN" altLang="en-US" sz="2100" b="1" dirty="0">
                <a:solidFill>
                  <a:schemeClr val="bg1"/>
                </a:solidFill>
                <a:latin typeface="微软雅黑 Light" panose="020B0502040204020203" charset="-122"/>
                <a:ea typeface="微软雅黑 Light" panose="020B0502040204020203" charset="-122"/>
              </a:rPr>
              <a:t>超</a:t>
            </a:r>
            <a:r>
              <a:rPr lang="en-US" altLang="zh-CN" sz="2100" b="1" dirty="0">
                <a:solidFill>
                  <a:schemeClr val="bg1"/>
                </a:solidFill>
                <a:latin typeface="微软雅黑 Light" panose="020B0502040204020203" charset="-122"/>
                <a:ea typeface="微软雅黑 Light" panose="020B0502040204020203" charset="-122"/>
              </a:rPr>
              <a:t>600T</a:t>
            </a:r>
            <a:r>
              <a:rPr lang="zh-CN" altLang="en-US" sz="2100" b="1" dirty="0">
                <a:solidFill>
                  <a:schemeClr val="bg1"/>
                </a:solidFill>
                <a:latin typeface="微软雅黑 Light" panose="020B0502040204020203" charset="-122"/>
                <a:ea typeface="微软雅黑 Light" panose="020B0502040204020203" charset="-122"/>
              </a:rPr>
              <a:t>日常网络流量数据</a:t>
            </a:r>
          </a:p>
        </p:txBody>
      </p:sp>
      <p:sp>
        <p:nvSpPr>
          <p:cNvPr id="39" name="矩形 38"/>
          <p:cNvSpPr/>
          <p:nvPr/>
        </p:nvSpPr>
        <p:spPr>
          <a:xfrm>
            <a:off x="152671" y="2239144"/>
            <a:ext cx="1515794" cy="3587186"/>
          </a:xfrm>
          <a:prstGeom prst="rect">
            <a:avLst/>
          </a:prstGeom>
          <a:noFill/>
          <a:ln w="12700" cap="flat" cmpd="sng" algn="ctr">
            <a:solidFill>
              <a:srgbClr val="8FAADC"/>
            </a:solidFill>
            <a:prstDash val="solid"/>
            <a:miter lim="800000"/>
          </a:ln>
          <a:effectLst/>
        </p:spPr>
        <p:txBody>
          <a:bodyPr rtlCol="0" anchor="ctr"/>
          <a:lstStyle/>
          <a:p>
            <a:pPr algn="ctr"/>
            <a:endParaRPr lang="zh-CN" altLang="en-US" sz="1800" b="1" dirty="0">
              <a:solidFill>
                <a:schemeClr val="bg1"/>
              </a:solidFill>
              <a:latin typeface="微软雅黑 Light" panose="020B0502040204020203" charset="-122"/>
              <a:ea typeface="微软雅黑 Light" panose="020B0502040204020203" charset="-122"/>
            </a:endParaRPr>
          </a:p>
        </p:txBody>
      </p:sp>
      <p:sp>
        <p:nvSpPr>
          <p:cNvPr id="40" name="箭头: 右 13"/>
          <p:cNvSpPr/>
          <p:nvPr/>
        </p:nvSpPr>
        <p:spPr>
          <a:xfrm rot="10800000">
            <a:off x="1401164" y="3722564"/>
            <a:ext cx="469233" cy="378305"/>
          </a:xfrm>
          <a:prstGeom prst="rightArrow">
            <a:avLst/>
          </a:prstGeom>
          <a:solidFill>
            <a:srgbClr val="FFFFFF"/>
          </a:solidFill>
          <a:ln w="12700" cap="flat" cmpd="sng" algn="ctr">
            <a:solidFill>
              <a:srgbClr val="8FAADC"/>
            </a:solidFill>
            <a:prstDash val="solid"/>
            <a:miter lim="800000"/>
          </a:ln>
          <a:effectLst/>
        </p:spPr>
        <p:txBody>
          <a:bodyPr rtlCol="0" anchor="ctr"/>
          <a:lstStyle/>
          <a:p>
            <a:pPr algn="ctr"/>
            <a:endParaRPr lang="zh-CN" altLang="en-US" sz="1350">
              <a:solidFill>
                <a:schemeClr val="bg1"/>
              </a:solidFill>
            </a:endParaRPr>
          </a:p>
        </p:txBody>
      </p:sp>
      <p:sp>
        <p:nvSpPr>
          <p:cNvPr id="41" name="矩形 40"/>
          <p:cNvSpPr/>
          <p:nvPr/>
        </p:nvSpPr>
        <p:spPr>
          <a:xfrm>
            <a:off x="7770371" y="2239144"/>
            <a:ext cx="1245738" cy="3859985"/>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a:endParaRPr lang="zh-CN" altLang="en-US" sz="1800" b="1" dirty="0">
              <a:solidFill>
                <a:schemeClr val="bg1"/>
              </a:solidFill>
              <a:latin typeface="微软雅黑 Light" panose="020B0502040204020203" charset="-122"/>
              <a:ea typeface="微软雅黑 Light" panose="020B0502040204020203" charset="-122"/>
            </a:endParaRPr>
          </a:p>
        </p:txBody>
      </p:sp>
      <p:sp>
        <p:nvSpPr>
          <p:cNvPr id="42" name="箭头: 右 14"/>
          <p:cNvSpPr/>
          <p:nvPr/>
        </p:nvSpPr>
        <p:spPr>
          <a:xfrm>
            <a:off x="7656008" y="2470604"/>
            <a:ext cx="360947" cy="364695"/>
          </a:xfrm>
          <a:prstGeom prst="rightArrow">
            <a:avLst/>
          </a:prstGeom>
          <a:solidFill>
            <a:sysClr val="window" lastClr="FFFFFF"/>
          </a:solidFill>
          <a:ln w="12700" cap="flat" cmpd="sng" algn="ctr">
            <a:solidFill>
              <a:sysClr val="window" lastClr="FFFFFF">
                <a:lumMod val="50000"/>
              </a:sysClr>
            </a:solidFill>
            <a:prstDash val="solid"/>
            <a:miter lim="800000"/>
          </a:ln>
          <a:effectLst/>
        </p:spPr>
        <p:txBody>
          <a:bodyPr rtlCol="0" anchor="ctr"/>
          <a:lstStyle/>
          <a:p>
            <a:pPr algn="ctr"/>
            <a:endParaRPr lang="zh-CN" altLang="en-US" sz="1350">
              <a:solidFill>
                <a:schemeClr val="bg1"/>
              </a:solidFill>
            </a:endParaRPr>
          </a:p>
        </p:txBody>
      </p:sp>
      <p:sp>
        <p:nvSpPr>
          <p:cNvPr id="43" name="箭头: 右 15"/>
          <p:cNvSpPr/>
          <p:nvPr/>
        </p:nvSpPr>
        <p:spPr>
          <a:xfrm>
            <a:off x="7656008" y="3443479"/>
            <a:ext cx="360947" cy="364695"/>
          </a:xfrm>
          <a:prstGeom prst="rightArrow">
            <a:avLst/>
          </a:prstGeom>
          <a:solidFill>
            <a:sysClr val="window" lastClr="FFFFFF"/>
          </a:solidFill>
          <a:ln w="12700" cap="flat" cmpd="sng" algn="ctr">
            <a:solidFill>
              <a:sysClr val="window" lastClr="FFFFFF">
                <a:lumMod val="50000"/>
              </a:sysClr>
            </a:solidFill>
            <a:prstDash val="solid"/>
            <a:miter lim="800000"/>
          </a:ln>
          <a:effectLst/>
        </p:spPr>
        <p:txBody>
          <a:bodyPr rtlCol="0" anchor="ctr"/>
          <a:lstStyle/>
          <a:p>
            <a:pPr algn="ctr"/>
            <a:endParaRPr lang="zh-CN" altLang="en-US" sz="1350">
              <a:solidFill>
                <a:schemeClr val="bg1"/>
              </a:solidFill>
            </a:endParaRPr>
          </a:p>
        </p:txBody>
      </p:sp>
      <p:sp>
        <p:nvSpPr>
          <p:cNvPr id="44" name="箭头: 右 16"/>
          <p:cNvSpPr/>
          <p:nvPr/>
        </p:nvSpPr>
        <p:spPr>
          <a:xfrm>
            <a:off x="7656008" y="4416354"/>
            <a:ext cx="360947" cy="364695"/>
          </a:xfrm>
          <a:prstGeom prst="rightArrow">
            <a:avLst/>
          </a:prstGeom>
          <a:solidFill>
            <a:sysClr val="window" lastClr="FFFFFF"/>
          </a:solidFill>
          <a:ln w="12700" cap="flat" cmpd="sng" algn="ctr">
            <a:solidFill>
              <a:sysClr val="window" lastClr="FFFFFF">
                <a:lumMod val="50000"/>
              </a:sysClr>
            </a:solidFill>
            <a:prstDash val="solid"/>
            <a:miter lim="800000"/>
          </a:ln>
          <a:effectLst/>
        </p:spPr>
        <p:txBody>
          <a:bodyPr rtlCol="0" anchor="ctr"/>
          <a:lstStyle/>
          <a:p>
            <a:pPr algn="ctr"/>
            <a:endParaRPr lang="zh-CN" altLang="en-US" sz="1350">
              <a:solidFill>
                <a:schemeClr val="bg1"/>
              </a:solidFill>
            </a:endParaRPr>
          </a:p>
        </p:txBody>
      </p:sp>
      <p:sp>
        <p:nvSpPr>
          <p:cNvPr id="45" name="箭头: 右 17"/>
          <p:cNvSpPr/>
          <p:nvPr/>
        </p:nvSpPr>
        <p:spPr>
          <a:xfrm>
            <a:off x="7656008" y="5389230"/>
            <a:ext cx="360947" cy="364695"/>
          </a:xfrm>
          <a:prstGeom prst="rightArrow">
            <a:avLst/>
          </a:prstGeom>
          <a:solidFill>
            <a:sysClr val="window" lastClr="FFFFFF"/>
          </a:solidFill>
          <a:ln w="12700" cap="flat" cmpd="sng" algn="ctr">
            <a:solidFill>
              <a:sysClr val="window" lastClr="FFFFFF">
                <a:lumMod val="50000"/>
              </a:sysClr>
            </a:solidFill>
            <a:prstDash val="solid"/>
            <a:miter lim="800000"/>
          </a:ln>
          <a:effectLst/>
        </p:spPr>
        <p:txBody>
          <a:bodyPr rtlCol="0" anchor="ctr"/>
          <a:lstStyle/>
          <a:p>
            <a:pPr algn="ctr"/>
            <a:endParaRPr lang="zh-CN" altLang="en-US" sz="1350">
              <a:solidFill>
                <a:schemeClr val="bg1"/>
              </a:solidFill>
            </a:endParaRPr>
          </a:p>
        </p:txBody>
      </p:sp>
      <p:sp>
        <p:nvSpPr>
          <p:cNvPr id="46" name="矩形: 圆角 35"/>
          <p:cNvSpPr/>
          <p:nvPr/>
        </p:nvSpPr>
        <p:spPr>
          <a:xfrm>
            <a:off x="454138" y="3367068"/>
            <a:ext cx="843439" cy="562131"/>
          </a:xfrm>
          <a:prstGeom prst="roundRect">
            <a:avLst/>
          </a:prstGeom>
          <a:solidFill>
            <a:srgbClr val="8FAADC"/>
          </a:solidFill>
          <a:ln w="12700" cap="flat" cmpd="sng" algn="ctr">
            <a:solidFill>
              <a:srgbClr val="8FAADC"/>
            </a:solidFill>
            <a:prstDash val="solid"/>
            <a:miter lim="800000"/>
          </a:ln>
          <a:effectLst/>
        </p:spPr>
        <p:txBody>
          <a:bodyPr rtlCol="0" anchor="ctr"/>
          <a:lstStyle/>
          <a:p>
            <a:pPr algn="ctr"/>
            <a:r>
              <a:rPr lang="en-US" altLang="zh-CN" sz="1350" b="1" dirty="0">
                <a:solidFill>
                  <a:schemeClr val="bg1"/>
                </a:solidFill>
                <a:latin typeface="微软雅黑 Light" panose="020B0502040204020203" charset="-122"/>
                <a:ea typeface="微软雅黑 Light" panose="020B0502040204020203" charset="-122"/>
              </a:rPr>
              <a:t>…..</a:t>
            </a:r>
          </a:p>
        </p:txBody>
      </p:sp>
      <p:sp>
        <p:nvSpPr>
          <p:cNvPr id="143361" name="标题 1"/>
          <p:cNvSpPr/>
          <p:nvPr/>
        </p:nvSpPr>
        <p:spPr>
          <a:xfrm>
            <a:off x="1331913" y="71755"/>
            <a:ext cx="7693025" cy="581025"/>
          </a:xfrm>
          <a:prstGeom prst="rect">
            <a:avLst/>
          </a:prstGeom>
          <a:noFill/>
          <a:ln w="9525">
            <a:noFill/>
          </a:ln>
        </p:spPr>
        <p:txBody>
          <a:bodyPr lIns="0" anchor="ctr"/>
          <a:lstStyle/>
          <a:p>
            <a:pPr lvl="1" indent="0" algn="r" eaLnBrk="0" hangingPunct="0"/>
            <a:r>
              <a:rPr lang="zh-CN" altLang="zh-CN" sz="2800" b="1" dirty="0">
                <a:solidFill>
                  <a:srgbClr val="6B1685"/>
                </a:solidFill>
                <a:latin typeface="微软雅黑" panose="020B0503020204020204" pitchFamily="34" charset="-122"/>
                <a:ea typeface="微软雅黑" panose="020B0503020204020204" pitchFamily="34" charset="-122"/>
                <a:sym typeface="宋体" panose="02010600030101010101" pitchFamily="2" charset="-122"/>
              </a:rPr>
              <a:t>技术架构支撑</a:t>
            </a:r>
          </a:p>
        </p:txBody>
      </p:sp>
      <p:sp>
        <p:nvSpPr>
          <p:cNvPr id="219" name="TextBox 24"/>
          <p:cNvSpPr txBox="1"/>
          <p:nvPr/>
        </p:nvSpPr>
        <p:spPr>
          <a:xfrm>
            <a:off x="146368" y="977900"/>
            <a:ext cx="2214562" cy="417513"/>
          </a:xfrm>
          <a:prstGeom prst="rect">
            <a:avLst/>
          </a:prstGeom>
          <a:noFill/>
        </p:spPr>
        <p:txBody>
          <a:bodyPr wrap="none">
            <a:spAutoFit/>
          </a:bodyPr>
          <a:lstStyle/>
          <a:p>
            <a:pPr algn="r"/>
            <a:r>
              <a:rPr lang="zh-CN" altLang="zh-CN" sz="1990" noProof="1">
                <a:solidFill>
                  <a:schemeClr val="bg1"/>
                </a:solidFill>
                <a:latin typeface="微软雅黑" panose="020B0503020204020204" pitchFamily="34" charset="-122"/>
                <a:cs typeface="+mn-ea"/>
              </a:rPr>
              <a:t>生产系统访问路径</a:t>
            </a:r>
            <a:endParaRPr lang="zh-CN" altLang="zh-CN" sz="1990" noProof="1">
              <a:solidFill>
                <a:schemeClr val="bg1"/>
              </a:solidFill>
            </a:endParaRPr>
          </a:p>
        </p:txBody>
      </p:sp>
      <p:sp>
        <p:nvSpPr>
          <p:cNvPr id="7207" name="Rounded Rectangle 95"/>
          <p:cNvSpPr/>
          <p:nvPr/>
        </p:nvSpPr>
        <p:spPr>
          <a:xfrm rot="5400000">
            <a:off x="4271010" y="-3232150"/>
            <a:ext cx="631825" cy="8813165"/>
          </a:xfrm>
          <a:custGeom>
            <a:avLst/>
            <a:gdLst/>
            <a:ahLst/>
            <a:cxnLst>
              <a:cxn ang="0">
                <a:pos x="366334" y="4482306"/>
              </a:cxn>
              <a:cxn ang="5898240">
                <a:pos x="183167" y="8964612"/>
              </a:cxn>
              <a:cxn ang="11796480">
                <a:pos x="0" y="4482306"/>
              </a:cxn>
              <a:cxn ang="17694720">
                <a:pos x="183167" y="0"/>
              </a:cxn>
            </a:cxnLst>
            <a:rect l="0" t="0" r="0" b="0"/>
            <a:pathLst>
              <a:path w="884238" h="8964612">
                <a:moveTo>
                  <a:pt x="116136" y="0"/>
                </a:moveTo>
                <a:lnTo>
                  <a:pt x="768102" y="0"/>
                </a:lnTo>
                <a:lnTo>
                  <a:pt x="768101" y="0"/>
                </a:lnTo>
                <a:cubicBezTo>
                  <a:pt x="832242" y="0"/>
                  <a:pt x="884238" y="51995"/>
                  <a:pt x="884238" y="116136"/>
                </a:cubicBezTo>
                <a:lnTo>
                  <a:pt x="884238" y="8964612"/>
                </a:lnTo>
                <a:lnTo>
                  <a:pt x="0" y="8964612"/>
                </a:lnTo>
                <a:lnTo>
                  <a:pt x="0" y="116136"/>
                </a:lnTo>
                <a:cubicBezTo>
                  <a:pt x="0" y="51995"/>
                  <a:pt x="51995" y="0"/>
                  <a:pt x="116135" y="0"/>
                </a:cubicBezTo>
                <a:lnTo>
                  <a:pt x="116136" y="0"/>
                </a:lnTo>
                <a:close/>
              </a:path>
            </a:pathLst>
          </a:custGeom>
          <a:solidFill>
            <a:srgbClr val="F2F2F2"/>
          </a:solidFill>
          <a:ln w="9525">
            <a:noFill/>
          </a:ln>
        </p:spPr>
        <p:txBody>
          <a:bodyPr/>
          <a:lstStyle/>
          <a:p>
            <a:pPr rtl="0">
              <a:buFontTx/>
              <a:buNone/>
            </a:pPr>
            <a:endParaRPr lang="zh-CN" altLang="en-US" sz="1400">
              <a:solidFill>
                <a:srgbClr val="000000"/>
              </a:solidFill>
              <a:latin typeface="微软雅黑" panose="020B0503020204020204" pitchFamily="34" charset="-122"/>
              <a:ea typeface="微软雅黑" panose="020B0503020204020204" pitchFamily="34" charset="-122"/>
              <a:cs typeface="+mn-cs"/>
            </a:endParaRPr>
          </a:p>
        </p:txBody>
      </p:sp>
      <p:sp>
        <p:nvSpPr>
          <p:cNvPr id="7208" name="TextBox 47"/>
          <p:cNvSpPr txBox="1"/>
          <p:nvPr/>
        </p:nvSpPr>
        <p:spPr>
          <a:xfrm>
            <a:off x="292100" y="860425"/>
            <a:ext cx="8582660" cy="607695"/>
          </a:xfrm>
          <a:prstGeom prst="rect">
            <a:avLst/>
          </a:prstGeom>
          <a:solidFill>
            <a:schemeClr val="bg1"/>
          </a:solidFill>
          <a:ln w="9525">
            <a:noFill/>
            <a:miter/>
          </a:ln>
        </p:spPr>
        <p:txBody>
          <a:bodyPr wrap="square" anchor="t">
            <a:spAutoFit/>
          </a:bodyPr>
          <a:lstStyle/>
          <a:p>
            <a:pPr marL="0" lvl="2" indent="193675" rtl="0" eaLnBrk="1" hangingPunct="1">
              <a:lnSpc>
                <a:spcPct val="120000"/>
              </a:lnSpc>
              <a:spcAft>
                <a:spcPts val="400"/>
              </a:spcAft>
              <a:buClr>
                <a:srgbClr val="6699CC"/>
              </a:buClr>
              <a:buFontTx/>
              <a:buNone/>
            </a:pPr>
            <a:r>
              <a:rPr lang="zh-CN" sz="1400" b="1" dirty="0">
                <a:solidFill>
                  <a:schemeClr val="tx1">
                    <a:lumMod val="75000"/>
                    <a:lumOff val="25000"/>
                  </a:schemeClr>
                </a:solidFill>
                <a:latin typeface="微软雅黑" panose="020B0503020204020204" pitchFamily="34" charset="-122"/>
                <a:ea typeface="微软雅黑" panose="020B0503020204020204" pitchFamily="34" charset="-122"/>
                <a:cs typeface="+mn-cs"/>
              </a:rPr>
              <a:t>将日常威胁分为已知模型和未知威胁两大类，利用威胁情报、异常行为分析、</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cs typeface="+mn-cs"/>
              </a:rPr>
              <a:t>DNS</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cs typeface="+mn-cs"/>
              </a:rPr>
              <a:t>信誉库等手段不断探索发现更多的未知威胁，同时通过分析建模等方式定义已知，标识正常行为，减少未知</a:t>
            </a:r>
            <a:r>
              <a:rPr lang="zh-CN" sz="1400" b="1" dirty="0">
                <a:solidFill>
                  <a:schemeClr val="tx1">
                    <a:lumMod val="75000"/>
                    <a:lumOff val="25000"/>
                  </a:schemeClr>
                </a:solidFill>
                <a:latin typeface="微软雅黑" panose="020B0503020204020204" pitchFamily="34" charset="-122"/>
                <a:ea typeface="微软雅黑" panose="020B0503020204020204" pitchFamily="34" charset="-122"/>
                <a:cs typeface="+mn-cs"/>
                <a:sym typeface="Arial" panose="020B0604020202020204" pitchFamily="34" charset="0"/>
              </a:rPr>
              <a:t>。</a:t>
            </a:r>
          </a:p>
        </p:txBody>
      </p:sp>
      <p:sp>
        <p:nvSpPr>
          <p:cNvPr id="3" name="矩形 2"/>
          <p:cNvSpPr/>
          <p:nvPr/>
        </p:nvSpPr>
        <p:spPr>
          <a:xfrm>
            <a:off x="152310" y="5826349"/>
            <a:ext cx="1543184" cy="390435"/>
          </a:xfrm>
          <a:prstGeom prst="rect">
            <a:avLst/>
          </a:prstGeom>
          <a:solidFill>
            <a:srgbClr val="8FAADC"/>
          </a:solidFill>
          <a:ln w="12700" cap="flat" cmpd="sng" algn="ctr">
            <a:noFill/>
            <a:prstDash val="solid"/>
            <a:miter lim="800000"/>
          </a:ln>
          <a:effectLst/>
        </p:spPr>
        <p:txBody>
          <a:bodyPr rtlCol="0" anchor="ctr"/>
          <a:lstStyle/>
          <a:p>
            <a:pPr algn="ctr"/>
            <a:r>
              <a:rPr lang="zh-CN" altLang="en-US" sz="1800" b="1" dirty="0">
                <a:solidFill>
                  <a:schemeClr val="bg1"/>
                </a:solidFill>
                <a:latin typeface="微软雅黑 Light" panose="020B0502040204020203" charset="-122"/>
                <a:ea typeface="微软雅黑 Light" panose="020B0502040204020203" charset="-122"/>
              </a:rPr>
              <a:t>标识正常</a:t>
            </a:r>
          </a:p>
        </p:txBody>
      </p:sp>
      <p:sp>
        <p:nvSpPr>
          <p:cNvPr id="4" name="矩形 3"/>
          <p:cNvSpPr/>
          <p:nvPr/>
        </p:nvSpPr>
        <p:spPr>
          <a:xfrm>
            <a:off x="7768070" y="6099399"/>
            <a:ext cx="1245738" cy="390435"/>
          </a:xfrm>
          <a:prstGeom prst="rect">
            <a:avLst/>
          </a:prstGeom>
          <a:solidFill>
            <a:sysClr val="window" lastClr="FFFFFF">
              <a:lumMod val="50000"/>
            </a:sysClr>
          </a:solidFill>
          <a:ln w="12700" cap="flat" cmpd="sng" algn="ctr">
            <a:solidFill>
              <a:sysClr val="window" lastClr="FFFFFF">
                <a:lumMod val="50000"/>
              </a:sysClr>
            </a:solidFill>
            <a:prstDash val="solid"/>
            <a:miter lim="800000"/>
          </a:ln>
          <a:effectLst/>
        </p:spPr>
        <p:txBody>
          <a:bodyPr rtlCol="0" anchor="ctr"/>
          <a:lstStyle/>
          <a:p>
            <a:pPr algn="ctr"/>
            <a:r>
              <a:rPr lang="zh-CN" altLang="en-US" sz="1800" b="1" dirty="0">
                <a:solidFill>
                  <a:schemeClr val="bg1"/>
                </a:solidFill>
                <a:latin typeface="微软雅黑 Light" panose="020B0502040204020203" charset="-122"/>
                <a:ea typeface="微软雅黑 Light" panose="020B0502040204020203" charset="-122"/>
              </a:rPr>
              <a:t>不断探索</a:t>
            </a:r>
          </a:p>
        </p:txBody>
      </p:sp>
      <p:grpSp>
        <p:nvGrpSpPr>
          <p:cNvPr id="7" name="组合 6"/>
          <p:cNvGrpSpPr/>
          <p:nvPr/>
        </p:nvGrpSpPr>
        <p:grpSpPr>
          <a:xfrm>
            <a:off x="3890727" y="2799248"/>
            <a:ext cx="3544865" cy="1550120"/>
            <a:chOff x="3890727" y="2799248"/>
            <a:chExt cx="3544865" cy="1550120"/>
          </a:xfrm>
        </p:grpSpPr>
        <p:sp>
          <p:nvSpPr>
            <p:cNvPr id="31" name="椭圆 30"/>
            <p:cNvSpPr/>
            <p:nvPr/>
          </p:nvSpPr>
          <p:spPr>
            <a:xfrm>
              <a:off x="3890727" y="2799248"/>
              <a:ext cx="3544865" cy="1550120"/>
            </a:xfrm>
            <a:prstGeom prst="ellipse">
              <a:avLst/>
            </a:prstGeom>
            <a:solidFill>
              <a:schemeClr val="bg1">
                <a:lumMod val="50000"/>
                <a:alpha val="69804"/>
              </a:schemeClr>
            </a:solidFill>
            <a:ln w="12700" cap="flat" cmpd="sng" algn="ctr">
              <a:noFill/>
              <a:prstDash val="solid"/>
              <a:miter lim="800000"/>
            </a:ln>
            <a:effectLst/>
          </p:spPr>
          <p:txBody>
            <a:bodyPr rtlCol="0" anchor="ctr"/>
            <a:lstStyle/>
            <a:p>
              <a:pPr algn="r"/>
              <a:r>
                <a:rPr lang="zh-CN" altLang="en-US" sz="2000" b="1" dirty="0">
                  <a:solidFill>
                    <a:schemeClr val="bg1"/>
                  </a:solidFill>
                  <a:latin typeface="微软雅黑 Light" panose="020B0502040204020203" charset="-122"/>
                  <a:ea typeface="微软雅黑 Light" panose="020B0502040204020203" charset="-122"/>
                  <a:sym typeface="+mn-ea"/>
                </a:rPr>
                <a:t>未知威胁</a:t>
              </a:r>
              <a:endParaRPr lang="zh-CN" altLang="en-US" sz="2000" b="1" dirty="0">
                <a:solidFill>
                  <a:schemeClr val="bg1"/>
                </a:solidFill>
                <a:latin typeface="微软雅黑 Light" panose="020B0502040204020203" charset="-122"/>
                <a:ea typeface="微软雅黑 Light" panose="020B0502040204020203" charset="-122"/>
              </a:endParaRPr>
            </a:p>
          </p:txBody>
        </p:sp>
        <p:sp>
          <p:nvSpPr>
            <p:cNvPr id="6" name="矩形 5"/>
            <p:cNvSpPr/>
            <p:nvPr/>
          </p:nvSpPr>
          <p:spPr>
            <a:xfrm>
              <a:off x="4316353" y="3476725"/>
              <a:ext cx="792082" cy="1952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1">
                      <a:lumMod val="75000"/>
                    </a:schemeClr>
                  </a:solidFill>
                  <a:latin typeface="微软雅黑" panose="020B0503020204020204" pitchFamily="34" charset="-122"/>
                  <a:ea typeface="微软雅黑" panose="020B0503020204020204" pitchFamily="34" charset="-122"/>
                </a:rPr>
                <a:t>能力</a:t>
              </a:r>
            </a:p>
          </p:txBody>
        </p:sp>
      </p:grpSp>
    </p:spTree>
    <p:extLst>
      <p:ext uri="{BB962C8B-B14F-4D97-AF65-F5344CB8AC3E}">
        <p14:creationId xmlns:p14="http://schemas.microsoft.com/office/powerpoint/2010/main" val="2590744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8.33333E-7 -1.85185E-6 L -0.06406 -0.00162 " pathEditMode="relative" rAng="0" ptsTypes="AA">
                                      <p:cBhvr>
                                        <p:cTn id="6" dur="2000" fill="hold"/>
                                        <p:tgtEl>
                                          <p:spTgt spid="7"/>
                                        </p:tgtEl>
                                        <p:attrNameLst>
                                          <p:attrName>ppt_x</p:attrName>
                                          <p:attrName>ppt_y</p:attrName>
                                        </p:attrNameLst>
                                      </p:cBhvr>
                                      <p:rCtr x="-3212"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标题 1"/>
          <p:cNvSpPr/>
          <p:nvPr/>
        </p:nvSpPr>
        <p:spPr>
          <a:xfrm>
            <a:off x="1331913" y="71755"/>
            <a:ext cx="7693025" cy="581025"/>
          </a:xfrm>
          <a:prstGeom prst="rect">
            <a:avLst/>
          </a:prstGeom>
          <a:noFill/>
          <a:ln w="9525">
            <a:noFill/>
          </a:ln>
        </p:spPr>
        <p:txBody>
          <a:bodyPr lIns="0" anchor="ctr"/>
          <a:lstStyle/>
          <a:p>
            <a:pPr lvl="1" indent="0" algn="r" eaLnBrk="0" hangingPunct="0"/>
            <a:r>
              <a:rPr lang="zh-CN" altLang="zh-CN" sz="2800" b="1" dirty="0">
                <a:solidFill>
                  <a:srgbClr val="6B1685"/>
                </a:solidFill>
                <a:latin typeface="微软雅黑" panose="020B0503020204020204" pitchFamily="34" charset="-122"/>
                <a:ea typeface="微软雅黑" panose="020B0503020204020204" pitchFamily="34" charset="-122"/>
                <a:sym typeface="宋体" panose="02010600030101010101" pitchFamily="2" charset="-122"/>
              </a:rPr>
              <a:t>技术架构支撑</a:t>
            </a:r>
          </a:p>
        </p:txBody>
      </p:sp>
      <p:sp>
        <p:nvSpPr>
          <p:cNvPr id="220" name="TextBox 12"/>
          <p:cNvSpPr/>
          <p:nvPr/>
        </p:nvSpPr>
        <p:spPr>
          <a:xfrm>
            <a:off x="241127" y="1826306"/>
            <a:ext cx="8739187" cy="1200329"/>
          </a:xfrm>
          <a:prstGeom prst="rect">
            <a:avLst/>
          </a:prstGeom>
          <a:noFill/>
          <a:ln w="9525" cap="flat" cmpd="sng">
            <a:solidFill>
              <a:schemeClr val="bg1">
                <a:lumMod val="50000"/>
              </a:schemeClr>
            </a:solidFill>
            <a:prstDash val="dash"/>
            <a:miter/>
            <a:headEnd type="none" w="med" len="med"/>
            <a:tailEnd type="none" w="med" len="med"/>
          </a:ln>
        </p:spPr>
        <p:txBody>
          <a:bodyPr wrap="square" anchor="t">
            <a:spAutoFit/>
          </a:bodyPr>
          <a:lstStyle/>
          <a:p>
            <a:pPr lvl="0" indent="0">
              <a:buClr>
                <a:schemeClr val="bg1">
                  <a:lumMod val="50000"/>
                </a:schemeClr>
              </a:buClr>
              <a:buFont typeface="Wingdings" panose="05000000000000000000" pitchFamily="2" charset="2"/>
              <a:buChar char="n"/>
            </a:pPr>
            <a:r>
              <a:rPr lang="zh-CN" altLang="en-US" sz="1200" b="1" dirty="0">
                <a:solidFill>
                  <a:schemeClr val="accent1">
                    <a:lumMod val="75000"/>
                  </a:schemeClr>
                </a:solidFill>
                <a:latin typeface="微软雅黑" panose="020B0503020204020204" pitchFamily="34" charset="-122"/>
                <a:ea typeface="微软雅黑" panose="020B0503020204020204" pitchFamily="34" charset="-122"/>
                <a:sym typeface="Calibri" panose="020F0502020204030204" pitchFamily="34" charset="0"/>
              </a:rPr>
              <a:t>情报收集</a:t>
            </a:r>
            <a:r>
              <a:rPr lang="zh-CN" altLang="en-US" sz="1200" dirty="0">
                <a:solidFill>
                  <a:schemeClr val="accent1">
                    <a:lumMod val="75000"/>
                  </a:schemeClr>
                </a:solidFill>
                <a:latin typeface="微软雅黑" panose="020B0503020204020204" pitchFamily="34" charset="-122"/>
                <a:ea typeface="微软雅黑" panose="020B0503020204020204" pitchFamily="34" charset="-122"/>
                <a:sym typeface="Calibri" panose="020F0502020204030204" pitchFamily="34" charset="0"/>
              </a:rPr>
              <a:t>：网络扫描、应用程序漏洞探测；</a:t>
            </a:r>
            <a:endParaRPr lang="en-US" altLang="zh-CN" sz="1200" dirty="0">
              <a:solidFill>
                <a:schemeClr val="accent1">
                  <a:lumMod val="75000"/>
                </a:schemeClr>
              </a:solidFill>
              <a:latin typeface="微软雅黑" panose="020B0503020204020204" pitchFamily="34" charset="-122"/>
              <a:ea typeface="微软雅黑" panose="020B0503020204020204" pitchFamily="34" charset="-122"/>
              <a:sym typeface="Calibri" panose="020F0502020204030204" pitchFamily="34" charset="0"/>
            </a:endParaRPr>
          </a:p>
          <a:p>
            <a:pPr lvl="0" indent="0">
              <a:buClr>
                <a:schemeClr val="bg1">
                  <a:lumMod val="50000"/>
                </a:schemeClr>
              </a:buClr>
              <a:buFont typeface="Wingdings" panose="05000000000000000000" pitchFamily="2" charset="2"/>
              <a:buChar char="n"/>
            </a:pPr>
            <a:r>
              <a:rPr lang="zh-CN" altLang="en-US" sz="1200" b="1" dirty="0">
                <a:solidFill>
                  <a:schemeClr val="accent1">
                    <a:lumMod val="75000"/>
                  </a:schemeClr>
                </a:solidFill>
                <a:latin typeface="微软雅黑" panose="020B0503020204020204" pitchFamily="34" charset="-122"/>
                <a:ea typeface="微软雅黑" panose="020B0503020204020204" pitchFamily="34" charset="-122"/>
                <a:sym typeface="Calibri" panose="020F0502020204030204" pitchFamily="34" charset="0"/>
              </a:rPr>
              <a:t>单点突破</a:t>
            </a:r>
            <a:r>
              <a:rPr lang="zh-CN" altLang="en-US" sz="1200" dirty="0">
                <a:solidFill>
                  <a:schemeClr val="accent1">
                    <a:lumMod val="75000"/>
                  </a:schemeClr>
                </a:solidFill>
                <a:latin typeface="微软雅黑" panose="020B0503020204020204" pitchFamily="34" charset="-122"/>
                <a:ea typeface="微软雅黑" panose="020B0503020204020204" pitchFamily="34" charset="-122"/>
                <a:sym typeface="Calibri" panose="020F0502020204030204" pitchFamily="34" charset="0"/>
              </a:rPr>
              <a:t>：漏洞利用、钓鱼邮件、暴力破解；</a:t>
            </a:r>
          </a:p>
          <a:p>
            <a:pPr lvl="0" indent="0">
              <a:buClr>
                <a:schemeClr val="bg1">
                  <a:lumMod val="50000"/>
                </a:schemeClr>
              </a:buClr>
              <a:buFont typeface="Wingdings" panose="05000000000000000000" pitchFamily="2" charset="2"/>
              <a:buChar char="n"/>
            </a:pPr>
            <a:r>
              <a:rPr lang="zh-CN" altLang="en-US" sz="1200" b="1" dirty="0">
                <a:solidFill>
                  <a:schemeClr val="accent1">
                    <a:lumMod val="75000"/>
                  </a:schemeClr>
                </a:solidFill>
                <a:latin typeface="微软雅黑" panose="020B0503020204020204" pitchFamily="34" charset="-122"/>
                <a:ea typeface="微软雅黑" panose="020B0503020204020204" pitchFamily="34" charset="-122"/>
                <a:sym typeface="Calibri" panose="020F0502020204030204" pitchFamily="34" charset="0"/>
              </a:rPr>
              <a:t>命令控制</a:t>
            </a:r>
            <a:r>
              <a:rPr lang="zh-CN" altLang="en-US" sz="1200" dirty="0">
                <a:solidFill>
                  <a:schemeClr val="accent1">
                    <a:lumMod val="75000"/>
                  </a:schemeClr>
                </a:solidFill>
                <a:latin typeface="微软雅黑" panose="020B0503020204020204" pitchFamily="34" charset="-122"/>
                <a:ea typeface="微软雅黑" panose="020B0503020204020204" pitchFamily="34" charset="-122"/>
                <a:sym typeface="Calibri" panose="020F0502020204030204" pitchFamily="34" charset="0"/>
              </a:rPr>
              <a:t>：恶意</a:t>
            </a:r>
            <a:r>
              <a:rPr lang="en-US" altLang="zh-CN" sz="1200" dirty="0">
                <a:solidFill>
                  <a:schemeClr val="accent1">
                    <a:lumMod val="75000"/>
                  </a:schemeClr>
                </a:solidFill>
                <a:latin typeface="微软雅黑" panose="020B0503020204020204" pitchFamily="34" charset="-122"/>
                <a:ea typeface="微软雅黑" panose="020B0503020204020204" pitchFamily="34" charset="-122"/>
                <a:sym typeface="Calibri" panose="020F0502020204030204" pitchFamily="34" charset="0"/>
              </a:rPr>
              <a:t>DNS</a:t>
            </a:r>
            <a:r>
              <a:rPr lang="zh-CN" altLang="en-US" sz="1200" dirty="0">
                <a:solidFill>
                  <a:schemeClr val="accent1">
                    <a:lumMod val="75000"/>
                  </a:schemeClr>
                </a:solidFill>
                <a:latin typeface="微软雅黑" panose="020B0503020204020204" pitchFamily="34" charset="-122"/>
                <a:ea typeface="微软雅黑" panose="020B0503020204020204" pitchFamily="34" charset="-122"/>
                <a:sym typeface="Calibri" panose="020F0502020204030204" pitchFamily="34" charset="0"/>
              </a:rPr>
              <a:t>请求、外联恶意互联网ip、外联服务器下载病毒或木马；</a:t>
            </a:r>
          </a:p>
          <a:p>
            <a:pPr lvl="0" indent="0">
              <a:buClr>
                <a:schemeClr val="bg1">
                  <a:lumMod val="50000"/>
                </a:schemeClr>
              </a:buClr>
              <a:buFont typeface="Wingdings" panose="05000000000000000000" pitchFamily="2" charset="2"/>
              <a:buChar char="n"/>
            </a:pPr>
            <a:r>
              <a:rPr lang="zh-CN" altLang="en-US" sz="1200" b="1" dirty="0">
                <a:solidFill>
                  <a:schemeClr val="accent1">
                    <a:lumMod val="75000"/>
                  </a:schemeClr>
                </a:solidFill>
                <a:latin typeface="微软雅黑" panose="020B0503020204020204" pitchFamily="34" charset="-122"/>
                <a:ea typeface="微软雅黑" panose="020B0503020204020204" pitchFamily="34" charset="-122"/>
                <a:sym typeface="Calibri" panose="020F0502020204030204" pitchFamily="34" charset="0"/>
              </a:rPr>
              <a:t>横向移动</a:t>
            </a:r>
            <a:r>
              <a:rPr lang="zh-CN" altLang="en-US" sz="1200" dirty="0">
                <a:solidFill>
                  <a:schemeClr val="accent1">
                    <a:lumMod val="75000"/>
                  </a:schemeClr>
                </a:solidFill>
                <a:latin typeface="微软雅黑" panose="020B0503020204020204" pitchFamily="34" charset="-122"/>
                <a:ea typeface="微软雅黑" panose="020B0503020204020204" pitchFamily="34" charset="-122"/>
                <a:sym typeface="Calibri" panose="020F0502020204030204" pitchFamily="34" charset="0"/>
              </a:rPr>
              <a:t>：内网踩点、内网横向渗透、内网横向病毒传播；</a:t>
            </a:r>
          </a:p>
          <a:p>
            <a:pPr lvl="0" indent="0">
              <a:buClr>
                <a:schemeClr val="bg1">
                  <a:lumMod val="50000"/>
                </a:schemeClr>
              </a:buClr>
              <a:buFont typeface="Wingdings" panose="05000000000000000000" pitchFamily="2" charset="2"/>
              <a:buChar char="n"/>
            </a:pPr>
            <a:r>
              <a:rPr lang="zh-CN" altLang="en-US" sz="1200" b="1" dirty="0">
                <a:solidFill>
                  <a:schemeClr val="accent1">
                    <a:lumMod val="75000"/>
                  </a:schemeClr>
                </a:solidFill>
                <a:latin typeface="微软雅黑" panose="020B0503020204020204" pitchFamily="34" charset="-122"/>
                <a:ea typeface="微软雅黑" panose="020B0503020204020204" pitchFamily="34" charset="-122"/>
                <a:sym typeface="Calibri" panose="020F0502020204030204" pitchFamily="34" charset="0"/>
              </a:rPr>
              <a:t>数据窃取</a:t>
            </a:r>
            <a:r>
              <a:rPr lang="zh-CN" altLang="en-US" sz="1200" dirty="0">
                <a:solidFill>
                  <a:schemeClr val="accent1">
                    <a:lumMod val="75000"/>
                  </a:schemeClr>
                </a:solidFill>
                <a:latin typeface="微软雅黑" panose="020B0503020204020204" pitchFamily="34" charset="-122"/>
                <a:ea typeface="微软雅黑" panose="020B0503020204020204" pitchFamily="34" charset="-122"/>
                <a:sym typeface="Calibri" panose="020F0502020204030204" pitchFamily="34" charset="0"/>
              </a:rPr>
              <a:t>：异常网络行为、用户行为异常、异常的数据库操作；</a:t>
            </a:r>
          </a:p>
          <a:p>
            <a:pPr lvl="0" indent="0">
              <a:buClr>
                <a:schemeClr val="bg1">
                  <a:lumMod val="50000"/>
                </a:schemeClr>
              </a:buClr>
              <a:buFont typeface="Wingdings" panose="05000000000000000000" pitchFamily="2" charset="2"/>
              <a:buChar char="n"/>
            </a:pPr>
            <a:r>
              <a:rPr lang="zh-CN" altLang="en-US" sz="1200" b="1" dirty="0">
                <a:solidFill>
                  <a:schemeClr val="accent1">
                    <a:lumMod val="75000"/>
                  </a:schemeClr>
                </a:solidFill>
                <a:latin typeface="微软雅黑" panose="020B0503020204020204" pitchFamily="34" charset="-122"/>
                <a:ea typeface="微软雅黑" panose="020B0503020204020204" pitchFamily="34" charset="-122"/>
                <a:sym typeface="Calibri" panose="020F0502020204030204" pitchFamily="34" charset="0"/>
              </a:rPr>
              <a:t>数据外传</a:t>
            </a:r>
            <a:r>
              <a:rPr lang="zh-CN" altLang="en-US" sz="1200" dirty="0">
                <a:solidFill>
                  <a:schemeClr val="accent1">
                    <a:lumMod val="75000"/>
                  </a:schemeClr>
                </a:solidFill>
                <a:latin typeface="微软雅黑" panose="020B0503020204020204" pitchFamily="34" charset="-122"/>
                <a:ea typeface="微软雅黑" panose="020B0503020204020204" pitchFamily="34" charset="-122"/>
                <a:sym typeface="Calibri" panose="020F0502020204030204" pitchFamily="34" charset="0"/>
              </a:rPr>
              <a:t>：异常网络行为、外联异常服务器、异常通信流量；</a:t>
            </a:r>
          </a:p>
        </p:txBody>
      </p:sp>
      <p:sp>
        <p:nvSpPr>
          <p:cNvPr id="7208" name="TextBox 47"/>
          <p:cNvSpPr txBox="1"/>
          <p:nvPr/>
        </p:nvSpPr>
        <p:spPr>
          <a:xfrm>
            <a:off x="241127" y="1124744"/>
            <a:ext cx="8902873" cy="658257"/>
          </a:xfrm>
          <a:prstGeom prst="rect">
            <a:avLst/>
          </a:prstGeom>
          <a:noFill/>
          <a:ln w="9525">
            <a:noFill/>
            <a:miter/>
          </a:ln>
        </p:spPr>
        <p:txBody>
          <a:bodyPr wrap="square" anchor="t">
            <a:spAutoFit/>
          </a:bodyPr>
          <a:lstStyle/>
          <a:p>
            <a:pPr marL="0" lvl="2" rtl="0" eaLnBrk="1" hangingPunct="1">
              <a:lnSpc>
                <a:spcPct val="120000"/>
              </a:lnSpc>
              <a:spcAft>
                <a:spcPts val="400"/>
              </a:spcAft>
              <a:buClr>
                <a:srgbClr val="6699CC"/>
              </a:buClr>
            </a:pPr>
            <a:r>
              <a:rPr sz="1600" b="1" dirty="0" err="1">
                <a:solidFill>
                  <a:schemeClr val="tx1">
                    <a:lumMod val="65000"/>
                    <a:lumOff val="35000"/>
                  </a:schemeClr>
                </a:solidFill>
                <a:latin typeface="微软雅黑" panose="020B0503020204020204" pitchFamily="34" charset="-122"/>
                <a:ea typeface="微软雅黑" panose="020B0503020204020204" pitchFamily="34" charset="-122"/>
                <a:cs typeface="+mn-cs"/>
              </a:rPr>
              <a:t>基于</a:t>
            </a:r>
            <a:r>
              <a:rPr sz="1600" b="1" dirty="0" err="1">
                <a:solidFill>
                  <a:srgbClr val="C00000"/>
                </a:solidFill>
                <a:latin typeface="微软雅黑" panose="020B0503020204020204" pitchFamily="34" charset="-122"/>
                <a:ea typeface="微软雅黑" panose="020B0503020204020204" pitchFamily="34" charset="-122"/>
                <a:cs typeface="+mn-cs"/>
                <a:sym typeface="Arial" panose="020B0604020202020204" pitchFamily="34" charset="0"/>
              </a:rPr>
              <a:t>网络全流量</a:t>
            </a:r>
            <a:r>
              <a:rPr lang="zh-CN" sz="1600" b="1" dirty="0">
                <a:solidFill>
                  <a:srgbClr val="C00000"/>
                </a:solidFill>
                <a:latin typeface="微软雅黑" panose="020B0503020204020204" pitchFamily="34" charset="-122"/>
                <a:ea typeface="微软雅黑" panose="020B0503020204020204" pitchFamily="34" charset="-122"/>
                <a:cs typeface="+mn-cs"/>
                <a:sym typeface="Arial" panose="020B0604020202020204" pitchFamily="34" charset="0"/>
              </a:rPr>
              <a:t>采集、分析技术</a:t>
            </a:r>
            <a:r>
              <a:rPr sz="1600" b="1" dirty="0">
                <a:latin typeface="微软雅黑" panose="020B0503020204020204" pitchFamily="34" charset="-122"/>
                <a:ea typeface="微软雅黑" panose="020B0503020204020204" pitchFamily="34" charset="-122"/>
                <a:cs typeface="+mn-cs"/>
                <a:sym typeface="Arial" panose="020B0604020202020204" pitchFamily="34" charset="0"/>
              </a:rPr>
              <a:t>，</a:t>
            </a:r>
            <a:r>
              <a:rPr lang="zh-CN" sz="1600" b="1" dirty="0">
                <a:solidFill>
                  <a:schemeClr val="tx1">
                    <a:lumMod val="65000"/>
                    <a:lumOff val="35000"/>
                  </a:schemeClr>
                </a:solidFill>
                <a:latin typeface="微软雅黑" panose="020B0503020204020204" pitchFamily="34" charset="-122"/>
                <a:ea typeface="微软雅黑" panose="020B0503020204020204" pitchFamily="34" charset="-122"/>
                <a:sym typeface="Arial" panose="020B0604020202020204" pitchFamily="34" charset="0"/>
              </a:rPr>
              <a:t>通过</a:t>
            </a:r>
            <a:r>
              <a:rPr sz="1600" b="1" dirty="0">
                <a:solidFill>
                  <a:schemeClr val="tx1">
                    <a:lumMod val="65000"/>
                    <a:lumOff val="35000"/>
                  </a:schemeClr>
                </a:solidFill>
                <a:latin typeface="微软雅黑" panose="020B0503020204020204" pitchFamily="34" charset="-122"/>
                <a:ea typeface="微软雅黑" panose="020B0503020204020204" pitchFamily="34" charset="-122"/>
                <a:sym typeface="Arial" panose="020B0604020202020204" pitchFamily="34" charset="0"/>
              </a:rPr>
              <a:t>对正常流量进行</a:t>
            </a:r>
            <a:r>
              <a:rPr lang="zh-CN" sz="1600" b="1" dirty="0">
                <a:solidFill>
                  <a:schemeClr val="tx1">
                    <a:lumMod val="65000"/>
                    <a:lumOff val="35000"/>
                  </a:schemeClr>
                </a:solidFill>
                <a:latin typeface="微软雅黑" panose="020B0503020204020204" pitchFamily="34" charset="-122"/>
                <a:ea typeface="微软雅黑" panose="020B0503020204020204" pitchFamily="34" charset="-122"/>
                <a:sym typeface="Arial" panose="020B0604020202020204" pitchFamily="34" charset="0"/>
              </a:rPr>
              <a:t>分析、学习、建模，识别</a:t>
            </a:r>
            <a:r>
              <a:rPr sz="1600" b="1" dirty="0">
                <a:solidFill>
                  <a:schemeClr val="tx1">
                    <a:lumMod val="65000"/>
                    <a:lumOff val="35000"/>
                  </a:schemeClr>
                </a:solidFill>
                <a:latin typeface="微软雅黑" panose="020B0503020204020204" pitchFamily="34" charset="-122"/>
                <a:ea typeface="微软雅黑" panose="020B0503020204020204" pitchFamily="34" charset="-122"/>
                <a:cs typeface="+mn-cs"/>
                <a:sym typeface="Arial" panose="020B0604020202020204" pitchFamily="34" charset="0"/>
              </a:rPr>
              <a:t>网络“异常行为”，但凡走过必留痕，实现网络攻击可视化</a:t>
            </a:r>
            <a:r>
              <a:rPr lang="zh-CN" sz="1600" b="1" dirty="0">
                <a:solidFill>
                  <a:schemeClr val="tx1">
                    <a:lumMod val="65000"/>
                    <a:lumOff val="35000"/>
                  </a:schemeClr>
                </a:solidFill>
                <a:latin typeface="微软雅黑" panose="020B0503020204020204" pitchFamily="34" charset="-122"/>
                <a:ea typeface="微软雅黑" panose="020B0503020204020204" pitchFamily="34" charset="-122"/>
                <a:cs typeface="+mn-cs"/>
                <a:sym typeface="Arial" panose="020B0604020202020204" pitchFamily="34" charset="0"/>
              </a:rPr>
              <a:t>。</a:t>
            </a:r>
          </a:p>
        </p:txBody>
      </p:sp>
      <p:sp>
        <p:nvSpPr>
          <p:cNvPr id="240" name="Shape 272"/>
          <p:cNvSpPr/>
          <p:nvPr/>
        </p:nvSpPr>
        <p:spPr>
          <a:xfrm>
            <a:off x="6732240" y="1936433"/>
            <a:ext cx="949537" cy="855425"/>
          </a:xfrm>
          <a:prstGeom prst="stripedRightArrow">
            <a:avLst>
              <a:gd name="adj1" fmla="val 50000"/>
              <a:gd name="adj2" fmla="val 50000"/>
            </a:avLst>
          </a:prstGeom>
          <a:solidFill>
            <a:schemeClr val="bg1">
              <a:lumMod val="50000"/>
            </a:schemeClr>
          </a:solidFill>
          <a:ln>
            <a:noFill/>
          </a:ln>
        </p:spPr>
        <p:txBody>
          <a:bodyPr lIns="36281" tIns="18136" rIns="36281" bIns="18136" anchor="t" anchorCtr="0">
            <a:noAutofit/>
          </a:bodyPr>
          <a:lstStyle/>
          <a:p>
            <a:pPr>
              <a:buClr>
                <a:srgbClr val="000000"/>
              </a:buClr>
            </a:pPr>
            <a:endParaRPr sz="1430">
              <a:solidFill>
                <a:srgbClr val="002C00"/>
              </a:solidFill>
              <a:latin typeface="微软雅黑" panose="020B0503020204020204" pitchFamily="34" charset="-122"/>
              <a:ea typeface="微软雅黑" panose="020B0503020204020204" pitchFamily="34" charset="-122"/>
              <a:cs typeface="Arial" panose="020B0604020202020204"/>
              <a:sym typeface="Arial" panose="020B0604020202020204"/>
            </a:endParaRPr>
          </a:p>
        </p:txBody>
      </p:sp>
      <p:sp>
        <p:nvSpPr>
          <p:cNvPr id="242" name="TextBox 92"/>
          <p:cNvSpPr txBox="1">
            <a:spLocks noChangeArrowheads="1"/>
          </p:cNvSpPr>
          <p:nvPr/>
        </p:nvSpPr>
        <p:spPr bwMode="auto">
          <a:xfrm>
            <a:off x="8104690" y="1917744"/>
            <a:ext cx="499022" cy="1015663"/>
          </a:xfrm>
          <a:prstGeom prst="rect">
            <a:avLst/>
          </a:prstGeom>
          <a:solidFill>
            <a:schemeClr val="bg1">
              <a:lumMod val="50000"/>
            </a:schemeClr>
          </a:solidFill>
          <a:ln w="6350" cap="flat" cmpd="sng" algn="ctr">
            <a:noFill/>
            <a:prstDash val="solid"/>
            <a:miter lim="800000"/>
          </a:ln>
          <a:effectLst/>
        </p:spPr>
        <p:txBody>
          <a:bodyPr wrap="square">
            <a:spAutoFit/>
          </a:bodyPr>
          <a:lstStyle>
            <a:lvl1pPr>
              <a:lnSpc>
                <a:spcPct val="90000"/>
              </a:lnSpc>
              <a:spcBef>
                <a:spcPts val="1000"/>
              </a:spcBef>
              <a:buFont typeface="Arial" panose="020B0604020202020204" pitchFamily="34" charset="0"/>
              <a:buChar char="•"/>
              <a:defRPr kumimoji="1" sz="2800">
                <a:solidFill>
                  <a:sysClr val="windowText" lastClr="000000"/>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kumimoji="1" sz="2400">
                <a:solidFill>
                  <a:sysClr val="windowText" lastClr="000000"/>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kumimoji="1" sz="2000">
                <a:solidFill>
                  <a:sysClr val="windowText" lastClr="000000"/>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kumimoji="1" sz="2000">
                <a:solidFill>
                  <a:sysClr val="windowText" lastClr="000000"/>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kumimoji="1" sz="2000">
                <a:solidFill>
                  <a:sysClr val="windowText" lastClr="000000"/>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kumimoji="1" sz="2000">
                <a:solidFill>
                  <a:sysClr val="windowText" lastClr="000000"/>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kumimoji="1" sz="2000">
                <a:solidFill>
                  <a:sysClr val="windowText" lastClr="000000"/>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kumimoji="1" sz="2000">
                <a:solidFill>
                  <a:sysClr val="windowText" lastClr="000000"/>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kumimoji="1" sz="2000">
                <a:solidFill>
                  <a:sysClr val="windowText" lastClr="000000"/>
                </a:solidFill>
                <a:latin typeface="Calibri" panose="020F0502020204030204" pitchFamily="34" charset="0"/>
                <a:ea typeface="宋体" panose="02010600030101010101" pitchFamily="2" charset="-122"/>
              </a:defRPr>
            </a:lvl9pPr>
          </a:lstStyle>
          <a:p>
            <a:pPr algn="ctr">
              <a:lnSpc>
                <a:spcPct val="100000"/>
              </a:lnSpc>
              <a:spcBef>
                <a:spcPct val="0"/>
              </a:spcBef>
              <a:buFontTx/>
              <a:buNone/>
              <a:defRPr/>
            </a:pPr>
            <a:r>
              <a:rPr lang="zh-CN" altLang="en-US" sz="1200" b="1" dirty="0">
                <a:solidFill>
                  <a:schemeClr val="bg1"/>
                </a:solidFill>
                <a:latin typeface="微软雅黑" panose="020B0503020204020204" pitchFamily="34" charset="-122"/>
                <a:ea typeface="微软雅黑" panose="020B0503020204020204" pitchFamily="34" charset="-122"/>
              </a:rPr>
              <a:t>网</a:t>
            </a:r>
          </a:p>
          <a:p>
            <a:pPr algn="ctr">
              <a:lnSpc>
                <a:spcPct val="100000"/>
              </a:lnSpc>
              <a:spcBef>
                <a:spcPct val="0"/>
              </a:spcBef>
              <a:buFontTx/>
              <a:buNone/>
              <a:defRPr/>
            </a:pPr>
            <a:r>
              <a:rPr lang="zh-CN" altLang="en-US" sz="1200" b="1" dirty="0">
                <a:solidFill>
                  <a:schemeClr val="bg1"/>
                </a:solidFill>
                <a:latin typeface="微软雅黑" panose="020B0503020204020204" pitchFamily="34" charset="-122"/>
                <a:ea typeface="微软雅黑" panose="020B0503020204020204" pitchFamily="34" charset="-122"/>
              </a:rPr>
              <a:t>络</a:t>
            </a:r>
          </a:p>
          <a:p>
            <a:pPr algn="ctr">
              <a:lnSpc>
                <a:spcPct val="100000"/>
              </a:lnSpc>
              <a:spcBef>
                <a:spcPct val="0"/>
              </a:spcBef>
              <a:buFontTx/>
              <a:buNone/>
              <a:defRPr/>
            </a:pPr>
            <a:r>
              <a:rPr lang="zh-CN" altLang="en-US" sz="1200" b="1" dirty="0">
                <a:solidFill>
                  <a:schemeClr val="bg1"/>
                </a:solidFill>
                <a:latin typeface="微软雅黑" panose="020B0503020204020204" pitchFamily="34" charset="-122"/>
                <a:ea typeface="微软雅黑" panose="020B0503020204020204" pitchFamily="34" charset="-122"/>
              </a:rPr>
              <a:t>全</a:t>
            </a:r>
          </a:p>
          <a:p>
            <a:pPr algn="ctr">
              <a:lnSpc>
                <a:spcPct val="100000"/>
              </a:lnSpc>
              <a:spcBef>
                <a:spcPct val="0"/>
              </a:spcBef>
              <a:buFontTx/>
              <a:buNone/>
              <a:defRPr/>
            </a:pPr>
            <a:r>
              <a:rPr lang="zh-CN" altLang="en-US" sz="1200" b="1" dirty="0">
                <a:solidFill>
                  <a:schemeClr val="bg1"/>
                </a:solidFill>
                <a:latin typeface="微软雅黑" panose="020B0503020204020204" pitchFamily="34" charset="-122"/>
                <a:ea typeface="微软雅黑" panose="020B0503020204020204" pitchFamily="34" charset="-122"/>
              </a:rPr>
              <a:t>流</a:t>
            </a:r>
          </a:p>
          <a:p>
            <a:pPr algn="ctr">
              <a:lnSpc>
                <a:spcPct val="100000"/>
              </a:lnSpc>
              <a:spcBef>
                <a:spcPct val="0"/>
              </a:spcBef>
              <a:buFontTx/>
              <a:buNone/>
              <a:defRPr/>
            </a:pPr>
            <a:r>
              <a:rPr lang="zh-CN" altLang="en-US" sz="1200" b="1" dirty="0">
                <a:solidFill>
                  <a:schemeClr val="bg1"/>
                </a:solidFill>
                <a:latin typeface="微软雅黑" panose="020B0503020204020204" pitchFamily="34" charset="-122"/>
                <a:ea typeface="微软雅黑" panose="020B0503020204020204" pitchFamily="34" charset="-122"/>
              </a:rPr>
              <a:t>量</a:t>
            </a:r>
          </a:p>
        </p:txBody>
      </p:sp>
      <p:grpSp>
        <p:nvGrpSpPr>
          <p:cNvPr id="244" name="组合 243"/>
          <p:cNvGrpSpPr/>
          <p:nvPr/>
        </p:nvGrpSpPr>
        <p:grpSpPr>
          <a:xfrm>
            <a:off x="-424978" y="3079842"/>
            <a:ext cx="5759450" cy="404813"/>
            <a:chOff x="-593888" y="3114767"/>
            <a:chExt cx="5759450" cy="404813"/>
          </a:xfrm>
          <a:solidFill>
            <a:schemeClr val="accent1"/>
          </a:solidFill>
        </p:grpSpPr>
        <p:sp>
          <p:nvSpPr>
            <p:cNvPr id="245" name="同侧圆角矩形 244"/>
            <p:cNvSpPr/>
            <p:nvPr/>
          </p:nvSpPr>
          <p:spPr>
            <a:xfrm>
              <a:off x="167477" y="3114767"/>
              <a:ext cx="1775460" cy="287655"/>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solidFill>
                  <a:latin typeface="微软雅黑" panose="020B0503020204020204" pitchFamily="34" charset="-122"/>
                  <a:ea typeface="微软雅黑" panose="020B0503020204020204" pitchFamily="34" charset="-122"/>
                </a:rPr>
                <a:t>需要的技术支撑</a:t>
              </a:r>
            </a:p>
          </p:txBody>
        </p:sp>
        <p:sp>
          <p:nvSpPr>
            <p:cNvPr id="246" name="减号 245"/>
            <p:cNvSpPr/>
            <p:nvPr/>
          </p:nvSpPr>
          <p:spPr>
            <a:xfrm>
              <a:off x="-593888" y="3284630"/>
              <a:ext cx="5759450" cy="234950"/>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grpSp>
      <p:graphicFrame>
        <p:nvGraphicFramePr>
          <p:cNvPr id="249" name="表格 248"/>
          <p:cNvGraphicFramePr>
            <a:graphicFrameLocks noGrp="1"/>
          </p:cNvGraphicFramePr>
          <p:nvPr/>
        </p:nvGraphicFramePr>
        <p:xfrm>
          <a:off x="336550" y="3382010"/>
          <a:ext cx="8457565" cy="3256280"/>
        </p:xfrm>
        <a:graphic>
          <a:graphicData uri="http://schemas.openxmlformats.org/drawingml/2006/table">
            <a:tbl>
              <a:tblPr firstRow="1" bandRow="1">
                <a:tableStyleId>{3B4B98B0-60AC-42C2-AFA5-B58CD77FA1E5}</a:tableStyleId>
              </a:tblPr>
              <a:tblGrid>
                <a:gridCol w="742315">
                  <a:extLst>
                    <a:ext uri="{9D8B030D-6E8A-4147-A177-3AD203B41FA5}">
                      <a16:colId xmlns:a16="http://schemas.microsoft.com/office/drawing/2014/main" val="20000"/>
                    </a:ext>
                  </a:extLst>
                </a:gridCol>
                <a:gridCol w="4313555">
                  <a:extLst>
                    <a:ext uri="{9D8B030D-6E8A-4147-A177-3AD203B41FA5}">
                      <a16:colId xmlns:a16="http://schemas.microsoft.com/office/drawing/2014/main" val="20001"/>
                    </a:ext>
                  </a:extLst>
                </a:gridCol>
                <a:gridCol w="3401695">
                  <a:extLst>
                    <a:ext uri="{9D8B030D-6E8A-4147-A177-3AD203B41FA5}">
                      <a16:colId xmlns:a16="http://schemas.microsoft.com/office/drawing/2014/main" val="20002"/>
                    </a:ext>
                  </a:extLst>
                </a:gridCol>
              </a:tblGrid>
              <a:tr h="357505">
                <a:tc>
                  <a:txBody>
                    <a:bodyPr/>
                    <a:lstStyle/>
                    <a:p>
                      <a:pPr algn="ctr">
                        <a:spcAft>
                          <a:spcPts val="0"/>
                        </a:spcAft>
                      </a:pPr>
                      <a:r>
                        <a:rPr lang="zh-CN" sz="1600" kern="0" dirty="0">
                          <a:effectLst/>
                        </a:rPr>
                        <a:t>序号</a:t>
                      </a:r>
                      <a:endParaRPr lang="zh-CN" sz="1600" b="1" kern="0" dirty="0">
                        <a:solidFill>
                          <a:srgbClr val="FFFFFF"/>
                        </a:solidFill>
                        <a:effectLst/>
                        <a:latin typeface="微软雅黑" panose="020B0503020204020204" pitchFamily="34" charset="-122"/>
                        <a:ea typeface="微软雅黑" panose="020B0503020204020204" pitchFamily="34" charset="-122"/>
                        <a:cs typeface="Times New Roman" panose="02020603050405020304"/>
                      </a:endParaRPr>
                    </a:p>
                  </a:txBody>
                  <a:tcPr marL="68580" marR="68580" marT="9525" marB="9525" anchor="ctr"/>
                </a:tc>
                <a:tc>
                  <a:txBody>
                    <a:bodyPr/>
                    <a:lstStyle/>
                    <a:p>
                      <a:pPr algn="ctr">
                        <a:spcAft>
                          <a:spcPts val="0"/>
                        </a:spcAft>
                      </a:pPr>
                      <a:r>
                        <a:rPr lang="zh-CN" sz="1600" kern="0" dirty="0">
                          <a:effectLst/>
                        </a:rPr>
                        <a:t>技术支撑</a:t>
                      </a:r>
                      <a:endParaRPr lang="zh-CN" sz="1600" b="1" kern="0" dirty="0">
                        <a:solidFill>
                          <a:srgbClr val="FFFFFF"/>
                        </a:solidFill>
                        <a:effectLst/>
                        <a:latin typeface="微软雅黑" panose="020B0503020204020204" pitchFamily="34" charset="-122"/>
                        <a:ea typeface="微软雅黑" panose="020B0503020204020204" pitchFamily="34" charset="-122"/>
                        <a:cs typeface="Times New Roman" panose="02020603050405020304"/>
                      </a:endParaRPr>
                    </a:p>
                  </a:txBody>
                  <a:tcPr marL="68580" marR="68580" marT="9525" marB="9525" anchor="ctr"/>
                </a:tc>
                <a:tc>
                  <a:txBody>
                    <a:bodyPr/>
                    <a:lstStyle/>
                    <a:p>
                      <a:pPr algn="ctr">
                        <a:spcAft>
                          <a:spcPts val="0"/>
                        </a:spcAft>
                      </a:pPr>
                      <a:r>
                        <a:rPr lang="zh-CN" altLang="en-US" sz="1600" kern="0" dirty="0">
                          <a:effectLst/>
                        </a:rPr>
                        <a:t>部署位置</a:t>
                      </a:r>
                      <a:endParaRPr lang="zh-CN" altLang="en-US" sz="1600" b="1" kern="0" dirty="0">
                        <a:solidFill>
                          <a:srgbClr val="FFFFFF"/>
                        </a:solidFill>
                        <a:effectLst/>
                        <a:latin typeface="微软雅黑" panose="020B0503020204020204" pitchFamily="34" charset="-122"/>
                        <a:ea typeface="微软雅黑" panose="020B0503020204020204" pitchFamily="34" charset="-122"/>
                        <a:cs typeface="Times New Roman" panose="02020603050405020304"/>
                      </a:endParaRPr>
                    </a:p>
                  </a:txBody>
                  <a:tcPr marL="68580" marR="68580" marT="9525" marB="9525" anchor="ctr"/>
                </a:tc>
                <a:extLst>
                  <a:ext uri="{0D108BD9-81ED-4DB2-BD59-A6C34878D82A}">
                    <a16:rowId xmlns:a16="http://schemas.microsoft.com/office/drawing/2014/main" val="10000"/>
                  </a:ext>
                </a:extLst>
              </a:tr>
              <a:tr h="285115">
                <a:tc>
                  <a:txBody>
                    <a:bodyPr/>
                    <a:lstStyle/>
                    <a:p>
                      <a:pPr algn="ctr">
                        <a:spcAft>
                          <a:spcPts val="0"/>
                        </a:spcAft>
                      </a:pPr>
                      <a:r>
                        <a:rPr lang="en-US" sz="1400" kern="0" dirty="0">
                          <a:effectLst/>
                        </a:rPr>
                        <a:t>1</a:t>
                      </a:r>
                      <a:endParaRPr lang="zh-CN" sz="14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a:endParaRPr>
                    </a:p>
                  </a:txBody>
                  <a:tcPr marL="68580" marR="68580" marT="9525" marB="9525" anchor="ctr"/>
                </a:tc>
                <a:tc>
                  <a:txBody>
                    <a:bodyPr/>
                    <a:lstStyle/>
                    <a:p>
                      <a:pPr algn="ctr">
                        <a:spcAft>
                          <a:spcPts val="0"/>
                        </a:spcAft>
                      </a:pPr>
                      <a:r>
                        <a:rPr lang="zh-CN" sz="1400" kern="100" dirty="0">
                          <a:effectLst/>
                        </a:rPr>
                        <a:t>纯网络流量捕获、汇聚、分配探针</a:t>
                      </a:r>
                      <a:endParaRPr lang="zh-CN" sz="14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a:endParaRPr>
                    </a:p>
                  </a:txBody>
                  <a:tcPr marL="68580" marR="68580" marT="9525" marB="9525" anchor="ctr"/>
                </a:tc>
                <a:tc>
                  <a:txBody>
                    <a:bodyPr/>
                    <a:lstStyle/>
                    <a:p>
                      <a:pPr algn="ctr">
                        <a:spcAft>
                          <a:spcPts val="0"/>
                        </a:spcAft>
                      </a:pPr>
                      <a:r>
                        <a:rPr lang="zh-CN" sz="1400" kern="100" dirty="0">
                          <a:effectLst/>
                        </a:rPr>
                        <a:t>全网覆盖</a:t>
                      </a:r>
                      <a:endParaRPr lang="zh-CN" sz="14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a:endParaRPr>
                    </a:p>
                  </a:txBody>
                  <a:tcPr marL="68580" marR="68580" marT="9525" marB="9525" anchor="ctr"/>
                </a:tc>
                <a:extLst>
                  <a:ext uri="{0D108BD9-81ED-4DB2-BD59-A6C34878D82A}">
                    <a16:rowId xmlns:a16="http://schemas.microsoft.com/office/drawing/2014/main" val="10001"/>
                  </a:ext>
                </a:extLst>
              </a:tr>
              <a:tr h="273685">
                <a:tc>
                  <a:txBody>
                    <a:bodyPr/>
                    <a:lstStyle/>
                    <a:p>
                      <a:pPr algn="ctr">
                        <a:spcAft>
                          <a:spcPts val="0"/>
                        </a:spcAft>
                      </a:pPr>
                      <a:r>
                        <a:rPr lang="en-US" sz="1400" kern="0">
                          <a:effectLst/>
                        </a:rPr>
                        <a:t>2</a:t>
                      </a:r>
                      <a:endParaRPr lang="zh-CN" sz="1400" kern="100">
                        <a:solidFill>
                          <a:srgbClr val="000000"/>
                        </a:solidFill>
                        <a:effectLst/>
                        <a:latin typeface="微软雅黑" panose="020B0503020204020204" pitchFamily="34" charset="-122"/>
                        <a:ea typeface="微软雅黑" panose="020B0503020204020204" pitchFamily="34" charset="-122"/>
                        <a:cs typeface="Times New Roman" panose="02020603050405020304"/>
                      </a:endParaRPr>
                    </a:p>
                  </a:txBody>
                  <a:tcPr marL="68580" marR="68580" marT="9525" marB="9525" anchor="ctr"/>
                </a:tc>
                <a:tc>
                  <a:txBody>
                    <a:bodyPr/>
                    <a:lstStyle/>
                    <a:p>
                      <a:pPr algn="ctr">
                        <a:spcAft>
                          <a:spcPts val="0"/>
                        </a:spcAft>
                      </a:pPr>
                      <a:r>
                        <a:rPr lang="zh-CN" sz="1400" kern="100" dirty="0">
                          <a:effectLst/>
                          <a:sym typeface="+mn-ea"/>
                        </a:rPr>
                        <a:t>异常流量检测、采集技术</a:t>
                      </a:r>
                      <a:endParaRPr lang="zh-CN" altLang="en-US" sz="14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a:endParaRPr>
                    </a:p>
                  </a:txBody>
                  <a:tcPr marL="68580" marR="68580" marT="9525" marB="9525" anchor="ctr"/>
                </a:tc>
                <a:tc>
                  <a:txBody>
                    <a:bodyPr/>
                    <a:lstStyle/>
                    <a:p>
                      <a:pPr algn="ctr">
                        <a:spcAft>
                          <a:spcPts val="0"/>
                        </a:spcAft>
                      </a:pPr>
                      <a:r>
                        <a:rPr lang="en-US" sz="1400" kern="0" dirty="0">
                          <a:effectLst/>
                        </a:rPr>
                        <a:t>互联网边界</a:t>
                      </a:r>
                      <a:r>
                        <a:rPr lang="zh-CN" altLang="en-US" sz="1400" kern="0" dirty="0">
                          <a:effectLst/>
                        </a:rPr>
                        <a:t>、内网环境</a:t>
                      </a:r>
                      <a:endParaRPr lang="en-US" altLang="zh-CN" sz="1400" kern="0" dirty="0">
                        <a:solidFill>
                          <a:srgbClr val="000000"/>
                        </a:solidFill>
                        <a:effectLst/>
                        <a:latin typeface="微软雅黑" panose="020B0503020204020204" pitchFamily="34" charset="-122"/>
                        <a:ea typeface="微软雅黑" panose="020B0503020204020204" pitchFamily="34" charset="-122"/>
                      </a:endParaRPr>
                    </a:p>
                  </a:txBody>
                  <a:tcPr marL="68580" marR="68580" marT="9525" marB="9525" anchor="ctr"/>
                </a:tc>
                <a:extLst>
                  <a:ext uri="{0D108BD9-81ED-4DB2-BD59-A6C34878D82A}">
                    <a16:rowId xmlns:a16="http://schemas.microsoft.com/office/drawing/2014/main" val="10002"/>
                  </a:ext>
                </a:extLst>
              </a:tr>
              <a:tr h="460375">
                <a:tc>
                  <a:txBody>
                    <a:bodyPr/>
                    <a:lstStyle/>
                    <a:p>
                      <a:pPr algn="ctr">
                        <a:spcAft>
                          <a:spcPts val="0"/>
                        </a:spcAft>
                        <a:buNone/>
                      </a:pPr>
                      <a:r>
                        <a:rPr lang="en-US" altLang="zh-CN" sz="1400" kern="100">
                          <a:effectLst/>
                        </a:rPr>
                        <a:t>3</a:t>
                      </a:r>
                      <a:endParaRPr lang="en-US" altLang="zh-CN" sz="1400" kern="100">
                        <a:solidFill>
                          <a:srgbClr val="000000"/>
                        </a:solidFill>
                        <a:effectLst/>
                        <a:latin typeface="微软雅黑" panose="020B0503020204020204" pitchFamily="34" charset="-122"/>
                        <a:ea typeface="微软雅黑" panose="020B0503020204020204" pitchFamily="34" charset="-122"/>
                        <a:cs typeface="Times New Roman" panose="02020603050405020304"/>
                      </a:endParaRPr>
                    </a:p>
                  </a:txBody>
                  <a:tcPr marL="68580" marR="68580" marT="9525" marB="9525" anchor="ctr"/>
                </a:tc>
                <a:tc>
                  <a:txBody>
                    <a:bodyPr/>
                    <a:lstStyle/>
                    <a:p>
                      <a:pPr algn="ctr">
                        <a:spcAft>
                          <a:spcPts val="0"/>
                        </a:spcAft>
                        <a:buNone/>
                      </a:pPr>
                      <a:r>
                        <a:rPr lang="zh-CN" sz="1400" kern="100" dirty="0">
                          <a:effectLst/>
                          <a:sym typeface="+mn-ea"/>
                        </a:rPr>
                        <a:t>网络全流量深度威胁分析技术</a:t>
                      </a:r>
                      <a:endParaRPr lang="zh-CN" altLang="en-US" sz="14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a:endParaRPr>
                    </a:p>
                  </a:txBody>
                  <a:tcPr marL="68580" marR="68580" marT="9525" marB="9525" anchor="ctr"/>
                </a:tc>
                <a:tc>
                  <a:txBody>
                    <a:bodyPr/>
                    <a:lstStyle/>
                    <a:p>
                      <a:pPr algn="ctr">
                        <a:spcAft>
                          <a:spcPts val="0"/>
                        </a:spcAft>
                        <a:buNone/>
                      </a:pPr>
                      <a:r>
                        <a:rPr lang="en-US" sz="1400" kern="0" dirty="0">
                          <a:effectLst/>
                          <a:sym typeface="+mn-ea"/>
                        </a:rPr>
                        <a:t>互联网边界</a:t>
                      </a:r>
                      <a:r>
                        <a:rPr lang="zh-CN" altLang="en-US" sz="1400" kern="0" dirty="0">
                          <a:effectLst/>
                          <a:sym typeface="+mn-ea"/>
                        </a:rPr>
                        <a:t>、内网环境、自助设备</a:t>
                      </a:r>
                      <a:r>
                        <a:rPr lang="en-US" altLang="zh-CN" sz="1400" kern="0" dirty="0">
                          <a:effectLst/>
                          <a:sym typeface="+mn-ea"/>
                        </a:rPr>
                        <a:t>/</a:t>
                      </a:r>
                      <a:r>
                        <a:rPr lang="zh-CN" altLang="en-US" sz="1400" kern="0" dirty="0">
                          <a:effectLst/>
                          <a:sym typeface="+mn-ea"/>
                        </a:rPr>
                        <a:t>物联网设备汇聚节点</a:t>
                      </a:r>
                      <a:endParaRPr lang="zh-CN" altLang="en-US" sz="1400" kern="0" dirty="0">
                        <a:solidFill>
                          <a:srgbClr val="000000"/>
                        </a:solidFill>
                        <a:effectLst/>
                        <a:latin typeface="微软雅黑" panose="020B0503020204020204" pitchFamily="34" charset="-122"/>
                        <a:ea typeface="微软雅黑" panose="020B0503020204020204" pitchFamily="34" charset="-122"/>
                      </a:endParaRPr>
                    </a:p>
                  </a:txBody>
                  <a:tcPr marL="68580" marR="68580" marT="9525" marB="9525" anchor="ctr"/>
                </a:tc>
                <a:extLst>
                  <a:ext uri="{0D108BD9-81ED-4DB2-BD59-A6C34878D82A}">
                    <a16:rowId xmlns:a16="http://schemas.microsoft.com/office/drawing/2014/main" val="10003"/>
                  </a:ext>
                </a:extLst>
              </a:tr>
              <a:tr h="281940">
                <a:tc>
                  <a:txBody>
                    <a:bodyPr/>
                    <a:lstStyle/>
                    <a:p>
                      <a:pPr algn="ctr">
                        <a:spcAft>
                          <a:spcPts val="0"/>
                        </a:spcAft>
                      </a:pPr>
                      <a:r>
                        <a:rPr lang="en-US" sz="1400" kern="0">
                          <a:effectLst/>
                        </a:rPr>
                        <a:t>4</a:t>
                      </a:r>
                      <a:endParaRPr lang="zh-CN" sz="1400" kern="100">
                        <a:solidFill>
                          <a:srgbClr val="000000"/>
                        </a:solidFill>
                        <a:effectLst/>
                        <a:latin typeface="微软雅黑" panose="020B0503020204020204" pitchFamily="34" charset="-122"/>
                        <a:ea typeface="微软雅黑" panose="020B0503020204020204" pitchFamily="34" charset="-122"/>
                        <a:cs typeface="Times New Roman" panose="02020603050405020304"/>
                      </a:endParaRPr>
                    </a:p>
                  </a:txBody>
                  <a:tcPr marL="68580" marR="68580" marT="9525" marB="9525" anchor="ctr"/>
                </a:tc>
                <a:tc>
                  <a:txBody>
                    <a:bodyPr/>
                    <a:lstStyle/>
                    <a:p>
                      <a:pPr algn="ctr">
                        <a:spcAft>
                          <a:spcPts val="0"/>
                        </a:spcAft>
                      </a:pPr>
                      <a:r>
                        <a:rPr lang="zh-CN" sz="1400" kern="100" dirty="0">
                          <a:effectLst/>
                          <a:sym typeface="+mn-ea"/>
                        </a:rPr>
                        <a:t>强大的威胁情报库、</a:t>
                      </a:r>
                      <a:r>
                        <a:rPr lang="en-US" altLang="zh-CN" sz="1400" kern="100" dirty="0">
                          <a:effectLst/>
                          <a:sym typeface="+mn-ea"/>
                        </a:rPr>
                        <a:t>DNS/IP</a:t>
                      </a:r>
                      <a:r>
                        <a:rPr lang="zh-CN" altLang="en-US" sz="1400" kern="100" dirty="0">
                          <a:effectLst/>
                          <a:sym typeface="+mn-ea"/>
                        </a:rPr>
                        <a:t>信誉库、规则库</a:t>
                      </a:r>
                      <a:endParaRPr lang="zh-CN" sz="14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a:endParaRPr>
                    </a:p>
                  </a:txBody>
                  <a:tcPr marL="68580" marR="68580" marT="9525" marB="9525" anchor="ctr"/>
                </a:tc>
                <a:tc>
                  <a:txBody>
                    <a:bodyPr/>
                    <a:lstStyle/>
                    <a:p>
                      <a:pPr algn="ctr">
                        <a:spcAft>
                          <a:spcPts val="0"/>
                        </a:spcAft>
                      </a:pPr>
                      <a:r>
                        <a:rPr lang="zh-CN" sz="1400" kern="100" dirty="0">
                          <a:effectLst/>
                        </a:rPr>
                        <a:t>同上</a:t>
                      </a:r>
                      <a:endParaRPr lang="zh-CN" sz="14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a:endParaRPr>
                    </a:p>
                  </a:txBody>
                  <a:tcPr marL="68580" marR="68580" marT="9525" marB="9525" anchor="ctr"/>
                </a:tc>
                <a:extLst>
                  <a:ext uri="{0D108BD9-81ED-4DB2-BD59-A6C34878D82A}">
                    <a16:rowId xmlns:a16="http://schemas.microsoft.com/office/drawing/2014/main" val="10004"/>
                  </a:ext>
                </a:extLst>
              </a:tr>
              <a:tr h="341630">
                <a:tc>
                  <a:txBody>
                    <a:bodyPr/>
                    <a:lstStyle/>
                    <a:p>
                      <a:pPr algn="ctr">
                        <a:spcAft>
                          <a:spcPts val="0"/>
                        </a:spcAft>
                      </a:pPr>
                      <a:r>
                        <a:rPr lang="en-US" sz="1400" kern="0">
                          <a:effectLst/>
                        </a:rPr>
                        <a:t>5</a:t>
                      </a:r>
                      <a:endParaRPr lang="en-US" sz="1400" kern="100">
                        <a:solidFill>
                          <a:srgbClr val="000000"/>
                        </a:solidFill>
                        <a:effectLst/>
                        <a:latin typeface="微软雅黑" panose="020B0503020204020204" pitchFamily="34" charset="-122"/>
                        <a:ea typeface="微软雅黑" panose="020B0503020204020204" pitchFamily="34" charset="-122"/>
                        <a:cs typeface="Times New Roman" panose="02020603050405020304"/>
                      </a:endParaRPr>
                    </a:p>
                  </a:txBody>
                  <a:tcPr marL="68580" marR="68580" marT="9525" marB="9525" anchor="ctr"/>
                </a:tc>
                <a:tc>
                  <a:txBody>
                    <a:bodyPr/>
                    <a:lstStyle/>
                    <a:p>
                      <a:pPr algn="ctr">
                        <a:spcAft>
                          <a:spcPts val="0"/>
                        </a:spcAft>
                      </a:pPr>
                      <a:r>
                        <a:rPr lang="zh-CN" sz="1400" kern="100">
                          <a:effectLst/>
                        </a:rPr>
                        <a:t>大数据分析、建模、智能学习技术</a:t>
                      </a:r>
                      <a:endParaRPr lang="zh-CN" sz="1400" kern="100">
                        <a:solidFill>
                          <a:srgbClr val="000000"/>
                        </a:solidFill>
                        <a:effectLst/>
                        <a:latin typeface="微软雅黑" panose="020B0503020204020204" pitchFamily="34" charset="-122"/>
                        <a:ea typeface="微软雅黑" panose="020B0503020204020204" pitchFamily="34" charset="-122"/>
                        <a:cs typeface="Times New Roman" panose="02020603050405020304"/>
                      </a:endParaRPr>
                    </a:p>
                  </a:txBody>
                  <a:tcPr marL="68580" marR="68580" marT="9525" marB="9525" anchor="ctr"/>
                </a:tc>
                <a:tc>
                  <a:txBody>
                    <a:bodyPr/>
                    <a:lstStyle/>
                    <a:p>
                      <a:pPr algn="ctr">
                        <a:spcAft>
                          <a:spcPts val="0"/>
                        </a:spcAft>
                      </a:pPr>
                      <a:r>
                        <a:rPr lang="zh-CN" sz="1400" kern="100" dirty="0">
                          <a:effectLst/>
                        </a:rPr>
                        <a:t>同上</a:t>
                      </a:r>
                      <a:endParaRPr lang="zh-CN" sz="14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a:endParaRPr>
                    </a:p>
                  </a:txBody>
                  <a:tcPr marL="68580" marR="68580" marT="9525" marB="9525" anchor="ctr"/>
                </a:tc>
                <a:extLst>
                  <a:ext uri="{0D108BD9-81ED-4DB2-BD59-A6C34878D82A}">
                    <a16:rowId xmlns:a16="http://schemas.microsoft.com/office/drawing/2014/main" val="10005"/>
                  </a:ext>
                </a:extLst>
              </a:tr>
              <a:tr h="257810">
                <a:tc>
                  <a:txBody>
                    <a:bodyPr/>
                    <a:lstStyle/>
                    <a:p>
                      <a:pPr algn="ctr">
                        <a:spcAft>
                          <a:spcPts val="0"/>
                        </a:spcAft>
                        <a:buNone/>
                      </a:pPr>
                      <a:r>
                        <a:rPr lang="en-US" altLang="en-US" sz="1400" kern="100">
                          <a:effectLst/>
                        </a:rPr>
                        <a:t>6</a:t>
                      </a:r>
                      <a:endParaRPr lang="en-US" altLang="en-US" sz="1400" kern="100">
                        <a:solidFill>
                          <a:srgbClr val="000000"/>
                        </a:solidFill>
                        <a:effectLst/>
                        <a:latin typeface="微软雅黑" panose="020B0503020204020204" pitchFamily="34" charset="-122"/>
                        <a:ea typeface="微软雅黑" panose="020B0503020204020204" pitchFamily="34" charset="-122"/>
                        <a:cs typeface="Times New Roman" panose="02020603050405020304"/>
                      </a:endParaRPr>
                    </a:p>
                  </a:txBody>
                  <a:tcPr marL="68580" marR="68580" marT="9525" marB="9525" anchor="ctr"/>
                </a:tc>
                <a:tc>
                  <a:txBody>
                    <a:bodyPr/>
                    <a:lstStyle/>
                    <a:p>
                      <a:pPr algn="ctr">
                        <a:spcAft>
                          <a:spcPts val="0"/>
                        </a:spcAft>
                        <a:buNone/>
                      </a:pPr>
                      <a:r>
                        <a:rPr lang="zh-CN" altLang="en-US" sz="1400" kern="100">
                          <a:effectLst/>
                        </a:rPr>
                        <a:t>网络报文回溯、取证技术</a:t>
                      </a:r>
                      <a:endParaRPr lang="zh-CN" altLang="en-US" sz="1400" kern="100">
                        <a:solidFill>
                          <a:srgbClr val="000000"/>
                        </a:solidFill>
                        <a:effectLst/>
                        <a:latin typeface="微软雅黑" panose="020B0503020204020204" pitchFamily="34" charset="-122"/>
                        <a:ea typeface="微软雅黑" panose="020B0503020204020204" pitchFamily="34" charset="-122"/>
                        <a:cs typeface="Times New Roman" panose="02020603050405020304"/>
                      </a:endParaRPr>
                    </a:p>
                  </a:txBody>
                  <a:tcPr marL="68580" marR="68580" marT="9525" marB="9525" anchor="ctr"/>
                </a:tc>
                <a:tc>
                  <a:txBody>
                    <a:bodyPr/>
                    <a:lstStyle/>
                    <a:p>
                      <a:pPr algn="ctr">
                        <a:spcAft>
                          <a:spcPts val="0"/>
                        </a:spcAft>
                        <a:buNone/>
                      </a:pPr>
                      <a:r>
                        <a:rPr lang="zh-CN" sz="1400" kern="100" dirty="0">
                          <a:effectLst/>
                          <a:sym typeface="+mn-ea"/>
                        </a:rPr>
                        <a:t>同上</a:t>
                      </a:r>
                      <a:endParaRPr lang="zh-CN" altLang="en-US" sz="14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a:endParaRPr>
                    </a:p>
                  </a:txBody>
                  <a:tcPr marL="68580" marR="68580" marT="9525" marB="9525" anchor="ctr"/>
                </a:tc>
                <a:extLst>
                  <a:ext uri="{0D108BD9-81ED-4DB2-BD59-A6C34878D82A}">
                    <a16:rowId xmlns:a16="http://schemas.microsoft.com/office/drawing/2014/main" val="10006"/>
                  </a:ext>
                </a:extLst>
              </a:tr>
              <a:tr h="321310">
                <a:tc>
                  <a:txBody>
                    <a:bodyPr/>
                    <a:lstStyle/>
                    <a:p>
                      <a:pPr algn="ctr">
                        <a:spcAft>
                          <a:spcPts val="0"/>
                        </a:spcAft>
                        <a:buNone/>
                      </a:pPr>
                      <a:r>
                        <a:rPr lang="en-US" altLang="zh-CN" sz="1400" kern="100">
                          <a:effectLst/>
                        </a:rPr>
                        <a:t>7</a:t>
                      </a:r>
                      <a:endParaRPr lang="en-US" altLang="zh-CN" sz="1400" kern="100">
                        <a:solidFill>
                          <a:srgbClr val="000000"/>
                        </a:solidFill>
                        <a:effectLst/>
                        <a:latin typeface="微软雅黑" panose="020B0503020204020204" pitchFamily="34" charset="-122"/>
                        <a:ea typeface="微软雅黑" panose="020B0503020204020204" pitchFamily="34" charset="-122"/>
                        <a:cs typeface="Times New Roman" panose="02020603050405020304"/>
                      </a:endParaRPr>
                    </a:p>
                  </a:txBody>
                  <a:tcPr marL="68580" marR="68580" marT="9525" marB="9525" anchor="ctr"/>
                </a:tc>
                <a:tc>
                  <a:txBody>
                    <a:bodyPr/>
                    <a:lstStyle/>
                    <a:p>
                      <a:pPr algn="ctr">
                        <a:spcAft>
                          <a:spcPts val="0"/>
                        </a:spcAft>
                        <a:buNone/>
                      </a:pPr>
                      <a:r>
                        <a:rPr lang="zh-CN" altLang="en-US" sz="1400" kern="100">
                          <a:effectLst/>
                        </a:rPr>
                        <a:t>网络海量日志集中监控平台</a:t>
                      </a:r>
                      <a:endParaRPr lang="zh-CN" altLang="en-US" sz="1400" kern="100">
                        <a:solidFill>
                          <a:srgbClr val="000000"/>
                        </a:solidFill>
                        <a:effectLst/>
                        <a:latin typeface="微软雅黑" panose="020B0503020204020204" pitchFamily="34" charset="-122"/>
                        <a:ea typeface="微软雅黑" panose="020B0503020204020204" pitchFamily="34" charset="-122"/>
                        <a:cs typeface="Times New Roman" panose="02020603050405020304"/>
                      </a:endParaRPr>
                    </a:p>
                  </a:txBody>
                  <a:tcPr marL="68580" marR="68580" marT="9525" marB="9525" anchor="ctr"/>
                </a:tc>
                <a:tc>
                  <a:txBody>
                    <a:bodyPr/>
                    <a:lstStyle/>
                    <a:p>
                      <a:pPr algn="ctr">
                        <a:spcAft>
                          <a:spcPts val="0"/>
                        </a:spcAft>
                        <a:buNone/>
                      </a:pPr>
                      <a:r>
                        <a:rPr lang="zh-CN" altLang="en-US" sz="1400" kern="0" dirty="0">
                          <a:effectLst/>
                          <a:sym typeface="+mn-ea"/>
                        </a:rPr>
                        <a:t>态势感知平台</a:t>
                      </a:r>
                      <a:endParaRPr lang="zh-CN" altLang="en-US" sz="14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a:endParaRPr>
                    </a:p>
                  </a:txBody>
                  <a:tcPr marL="68580" marR="68580" marT="9525" marB="9525" anchor="ctr"/>
                </a:tc>
                <a:extLst>
                  <a:ext uri="{0D108BD9-81ED-4DB2-BD59-A6C34878D82A}">
                    <a16:rowId xmlns:a16="http://schemas.microsoft.com/office/drawing/2014/main" val="10007"/>
                  </a:ext>
                </a:extLst>
              </a:tr>
              <a:tr h="308610">
                <a:tc>
                  <a:txBody>
                    <a:bodyPr/>
                    <a:lstStyle/>
                    <a:p>
                      <a:pPr algn="ctr">
                        <a:spcAft>
                          <a:spcPts val="0"/>
                        </a:spcAft>
                      </a:pPr>
                      <a:r>
                        <a:rPr lang="en-US" sz="1400" kern="0" dirty="0">
                          <a:effectLst/>
                        </a:rPr>
                        <a:t>8</a:t>
                      </a:r>
                      <a:endParaRPr lang="en-US" sz="1400" kern="0" dirty="0">
                        <a:solidFill>
                          <a:srgbClr val="000000"/>
                        </a:solidFill>
                        <a:effectLst/>
                        <a:latin typeface="微软雅黑" panose="020B0503020204020204" pitchFamily="34" charset="-122"/>
                        <a:ea typeface="微软雅黑" panose="020B0503020204020204" pitchFamily="34" charset="-122"/>
                      </a:endParaRPr>
                    </a:p>
                  </a:txBody>
                  <a:tcPr marL="68580" marR="68580" marT="9525" marB="9525" anchor="ctr"/>
                </a:tc>
                <a:tc>
                  <a:txBody>
                    <a:bodyPr/>
                    <a:lstStyle/>
                    <a:p>
                      <a:pPr algn="ctr">
                        <a:spcAft>
                          <a:spcPts val="0"/>
                        </a:spcAft>
                      </a:pPr>
                      <a:r>
                        <a:rPr lang="zh-CN" altLang="en-US" sz="1400" kern="0" dirty="0">
                          <a:effectLst/>
                        </a:rPr>
                        <a:t>安全资产盘点展示</a:t>
                      </a:r>
                      <a:endParaRPr lang="zh-CN" altLang="en-US" sz="1400" kern="0" dirty="0">
                        <a:solidFill>
                          <a:srgbClr val="000000"/>
                        </a:solidFill>
                        <a:effectLst/>
                        <a:latin typeface="微软雅黑" panose="020B0503020204020204" pitchFamily="34" charset="-122"/>
                        <a:ea typeface="微软雅黑" panose="020B0503020204020204" pitchFamily="34" charset="-122"/>
                      </a:endParaRPr>
                    </a:p>
                  </a:txBody>
                  <a:tcPr marL="68580" marR="68580" marT="9525" marB="9525" anchor="ctr"/>
                </a:tc>
                <a:tc>
                  <a:txBody>
                    <a:bodyPr/>
                    <a:lstStyle/>
                    <a:p>
                      <a:pPr algn="ctr">
                        <a:spcAft>
                          <a:spcPts val="0"/>
                        </a:spcAft>
                      </a:pPr>
                      <a:r>
                        <a:rPr lang="zh-CN" altLang="en-US" sz="1400" kern="0" dirty="0">
                          <a:effectLst/>
                        </a:rPr>
                        <a:t>态势感知平台</a:t>
                      </a:r>
                      <a:endParaRPr lang="zh-CN" altLang="en-US" sz="1400" kern="0" dirty="0">
                        <a:solidFill>
                          <a:srgbClr val="000000"/>
                        </a:solidFill>
                        <a:effectLst/>
                        <a:latin typeface="微软雅黑" panose="020B0503020204020204" pitchFamily="34" charset="-122"/>
                        <a:ea typeface="微软雅黑" panose="020B0503020204020204" pitchFamily="34" charset="-122"/>
                      </a:endParaRPr>
                    </a:p>
                  </a:txBody>
                  <a:tcPr marL="68580" marR="68580" marT="9525" marB="9525" anchor="ctr"/>
                </a:tc>
                <a:extLst>
                  <a:ext uri="{0D108BD9-81ED-4DB2-BD59-A6C34878D82A}">
                    <a16:rowId xmlns:a16="http://schemas.microsoft.com/office/drawing/2014/main" val="10008"/>
                  </a:ext>
                </a:extLst>
              </a:tr>
              <a:tr h="368300">
                <a:tc>
                  <a:txBody>
                    <a:bodyPr/>
                    <a:lstStyle/>
                    <a:p>
                      <a:pPr algn="ctr">
                        <a:spcAft>
                          <a:spcPts val="0"/>
                        </a:spcAft>
                        <a:buNone/>
                      </a:pPr>
                      <a:r>
                        <a:rPr lang="en-US" altLang="en-US" sz="1400" kern="0" dirty="0">
                          <a:effectLst/>
                        </a:rPr>
                        <a:t>9</a:t>
                      </a:r>
                      <a:endParaRPr lang="en-US" altLang="en-US" sz="1400" kern="0" dirty="0">
                        <a:solidFill>
                          <a:srgbClr val="000000"/>
                        </a:solidFill>
                        <a:effectLst/>
                        <a:latin typeface="微软雅黑" panose="020B0503020204020204" pitchFamily="34" charset="-122"/>
                        <a:ea typeface="微软雅黑" panose="020B0503020204020204" pitchFamily="34" charset="-122"/>
                      </a:endParaRPr>
                    </a:p>
                  </a:txBody>
                  <a:tcPr marL="68580" marR="68580" marT="9525" marB="9525" anchor="ctr"/>
                </a:tc>
                <a:tc>
                  <a:txBody>
                    <a:bodyPr/>
                    <a:lstStyle/>
                    <a:p>
                      <a:pPr algn="ctr">
                        <a:spcAft>
                          <a:spcPts val="0"/>
                        </a:spcAft>
                        <a:buNone/>
                      </a:pPr>
                      <a:r>
                        <a:rPr lang="zh-CN" altLang="en-US" sz="1400" kern="0" dirty="0">
                          <a:effectLst/>
                        </a:rPr>
                        <a:t>系统日志与网络全流量日志关联分析技术</a:t>
                      </a:r>
                      <a:endParaRPr lang="zh-CN" altLang="en-US" sz="1400" kern="0" dirty="0">
                        <a:solidFill>
                          <a:srgbClr val="000000"/>
                        </a:solidFill>
                        <a:effectLst/>
                        <a:latin typeface="微软雅黑" panose="020B0503020204020204" pitchFamily="34" charset="-122"/>
                        <a:ea typeface="微软雅黑" panose="020B0503020204020204" pitchFamily="34" charset="-122"/>
                      </a:endParaRPr>
                    </a:p>
                  </a:txBody>
                  <a:tcPr marL="68580" marR="68580" marT="9525" marB="9525" anchor="ctr"/>
                </a:tc>
                <a:tc>
                  <a:txBody>
                    <a:bodyPr/>
                    <a:lstStyle/>
                    <a:p>
                      <a:pPr algn="ctr">
                        <a:spcAft>
                          <a:spcPts val="0"/>
                        </a:spcAft>
                        <a:buNone/>
                      </a:pPr>
                      <a:r>
                        <a:rPr lang="zh-CN" altLang="en-US" sz="1400" kern="0" dirty="0">
                          <a:effectLst/>
                          <a:sym typeface="+mn-ea"/>
                        </a:rPr>
                        <a:t>态势感知平台</a:t>
                      </a:r>
                      <a:endParaRPr lang="en-US" altLang="en-US" sz="1400" kern="0" dirty="0">
                        <a:solidFill>
                          <a:srgbClr val="000000"/>
                        </a:solidFill>
                        <a:effectLst/>
                        <a:latin typeface="微软雅黑" panose="020B0503020204020204" pitchFamily="34" charset="-122"/>
                        <a:ea typeface="微软雅黑" panose="020B0503020204020204" pitchFamily="34" charset="-122"/>
                      </a:endParaRPr>
                    </a:p>
                  </a:txBody>
                  <a:tcPr marL="68580" marR="68580" marT="9525" marB="9525" anchor="ctr"/>
                </a:tc>
                <a:extLst>
                  <a:ext uri="{0D108BD9-81ED-4DB2-BD59-A6C34878D82A}">
                    <a16:rowId xmlns:a16="http://schemas.microsoft.com/office/drawing/2014/main" val="10009"/>
                  </a:ext>
                </a:extLst>
              </a:tr>
            </a:tbl>
          </a:graphicData>
        </a:graphic>
      </p:graphicFrame>
      <p:grpSp>
        <p:nvGrpSpPr>
          <p:cNvPr id="14" name="组合 13"/>
          <p:cNvGrpSpPr/>
          <p:nvPr/>
        </p:nvGrpSpPr>
        <p:grpSpPr>
          <a:xfrm>
            <a:off x="-435024" y="818174"/>
            <a:ext cx="5759450" cy="404813"/>
            <a:chOff x="-593888" y="3114767"/>
            <a:chExt cx="5759450" cy="404813"/>
          </a:xfrm>
          <a:solidFill>
            <a:schemeClr val="accent1"/>
          </a:solidFill>
        </p:grpSpPr>
        <p:sp>
          <p:nvSpPr>
            <p:cNvPr id="15" name="同侧圆角矩形 244"/>
            <p:cNvSpPr/>
            <p:nvPr/>
          </p:nvSpPr>
          <p:spPr>
            <a:xfrm>
              <a:off x="167477" y="3114767"/>
              <a:ext cx="1775460" cy="287655"/>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solidFill>
                  <a:latin typeface="微软雅黑" panose="020B0503020204020204" pitchFamily="34" charset="-122"/>
                  <a:ea typeface="微软雅黑" panose="020B0503020204020204" pitchFamily="34" charset="-122"/>
                </a:rPr>
                <a:t>发现的手段</a:t>
              </a:r>
            </a:p>
          </p:txBody>
        </p:sp>
        <p:sp>
          <p:nvSpPr>
            <p:cNvPr id="16" name="减号 15"/>
            <p:cNvSpPr/>
            <p:nvPr/>
          </p:nvSpPr>
          <p:spPr>
            <a:xfrm>
              <a:off x="-593888" y="3284630"/>
              <a:ext cx="5759450" cy="234950"/>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4899701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timeline"/>
</p:tagLst>
</file>

<file path=ppt/theme/theme1.xml><?xml version="1.0" encoding="utf-8"?>
<a:theme xmlns:a="http://schemas.openxmlformats.org/drawingml/2006/main" name="封面">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目录及模块">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正文">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303</TotalTime>
  <Words>3523</Words>
  <Application>Microsoft Office PowerPoint</Application>
  <PresentationFormat>全屏显示(4:3)</PresentationFormat>
  <Paragraphs>520</Paragraphs>
  <Slides>32</Slides>
  <Notes>19</Notes>
  <HiddenSlides>0</HiddenSlides>
  <MMClips>0</MMClips>
  <ScaleCrop>false</ScaleCrop>
  <HeadingPairs>
    <vt:vector size="6" baseType="variant">
      <vt:variant>
        <vt:lpstr>已用的字体</vt:lpstr>
      </vt:variant>
      <vt:variant>
        <vt:i4>18</vt:i4>
      </vt:variant>
      <vt:variant>
        <vt:lpstr>主题</vt:lpstr>
      </vt:variant>
      <vt:variant>
        <vt:i4>3</vt:i4>
      </vt:variant>
      <vt:variant>
        <vt:lpstr>幻灯片标题</vt:lpstr>
      </vt:variant>
      <vt:variant>
        <vt:i4>32</vt:i4>
      </vt:variant>
    </vt:vector>
  </HeadingPairs>
  <TitlesOfParts>
    <vt:vector size="53" baseType="lpstr">
      <vt:lpstr>Microsoft YaHei Light</vt:lpstr>
      <vt:lpstr>DengXian</vt:lpstr>
      <vt:lpstr>方正兰亭黑_GBK</vt:lpstr>
      <vt:lpstr>仿宋_GB2312</vt:lpstr>
      <vt:lpstr>黑体</vt:lpstr>
      <vt:lpstr>华文细黑</vt:lpstr>
      <vt:lpstr>宋体</vt:lpstr>
      <vt:lpstr>Microsoft YaHei</vt:lpstr>
      <vt:lpstr>Microsoft YaHei</vt:lpstr>
      <vt:lpstr>微软雅黑 Light</vt:lpstr>
      <vt:lpstr>Agency FB</vt:lpstr>
      <vt:lpstr>Arial</vt:lpstr>
      <vt:lpstr>Bauhaus 93</vt:lpstr>
      <vt:lpstr>Calibri</vt:lpstr>
      <vt:lpstr>Calibri Light</vt:lpstr>
      <vt:lpstr>Century Gothic</vt:lpstr>
      <vt:lpstr>Times New Roman</vt:lpstr>
      <vt:lpstr>Wingdings</vt:lpstr>
      <vt:lpstr>封面</vt:lpstr>
      <vt:lpstr>目录及模块</vt:lpstr>
      <vt:lpstr>正文</vt:lpstr>
      <vt:lpstr>PowerPoint 演示文稿</vt:lpstr>
      <vt:lpstr>PowerPoint 演示文稿</vt:lpstr>
      <vt:lpstr>PowerPoint 演示文稿</vt:lpstr>
      <vt:lpstr>PowerPoint 演示文稿</vt:lpstr>
      <vt:lpstr>PowerPoint 演示文稿</vt:lpstr>
      <vt:lpstr>识别网络行为，定义正常的业务行为，发现异常行为</vt:lpstr>
      <vt:lpstr>PowerPoint 演示文稿</vt:lpstr>
      <vt:lpstr>PowerPoint 演示文稿</vt:lpstr>
      <vt:lpstr>PowerPoint 演示文稿</vt:lpstr>
      <vt:lpstr>PowerPoint 演示文稿</vt:lpstr>
      <vt:lpstr>PowerPoint 演示文稿</vt:lpstr>
      <vt:lpstr>PowerPoint 演示文稿</vt:lpstr>
      <vt:lpstr>高级威胁检测方案设计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威胁情报和Threat Hunting 对外业务服务器前IDS、IPS、WAF报警日志，通过匹配威胁情报中的IP信誉对攻击性质做判断；通过查询基础属性，确定是否可以拦截； </vt:lpstr>
      <vt:lpstr>PowerPoint 演示文稿</vt:lpstr>
      <vt:lpstr>PowerPoint 演示文稿</vt:lpstr>
      <vt:lpstr>其他保障方案——态势感知平台建设</vt:lpstr>
      <vt:lpstr>PowerPoint 演示文稿</vt:lpstr>
      <vt:lpstr>PowerPoint 演示文稿</vt:lpstr>
      <vt:lpstr>PowerPoint 演示文稿</vt:lpstr>
      <vt:lpstr>PowerPoint 演示文稿</vt:lpstr>
      <vt:lpstr>PowerPoint 演示文稿</vt:lpstr>
      <vt:lpstr>共建安全生态，合作共赢</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高歌</cp:lastModifiedBy>
  <cp:revision>38</cp:revision>
  <dcterms:created xsi:type="dcterms:W3CDTF">2018-11-26T09:05:37Z</dcterms:created>
  <dcterms:modified xsi:type="dcterms:W3CDTF">2019-01-15T02:16:42Z</dcterms:modified>
</cp:coreProperties>
</file>